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5.jpg" ContentType="image/jpg"/>
  <Override PartName="/ppt/media/image6.jpg" ContentType="image/jpg"/>
  <Override PartName="/ppt/media/image8.jpg" ContentType="image/jpg"/>
  <Override PartName="/ppt/media/image9.jpg" ContentType="image/jpg"/>
  <Override PartName="/ppt/media/image10.jpg" ContentType="image/jpg"/>
  <Override PartName="/ppt/media/image11.jpg" ContentType="image/jpg"/>
  <Override PartName="/ppt/media/image13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7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7AB3-84A4-4F88-A9FA-E310A8B5C4FF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8BDEE-A82E-466D-A9D4-9EEB2BF9C8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55353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7AB3-84A4-4F88-A9FA-E310A8B5C4FF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8BDEE-A82E-466D-A9D4-9EEB2BF9C8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46421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7AB3-84A4-4F88-A9FA-E310A8B5C4FF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8BDEE-A82E-466D-A9D4-9EEB2BF9C8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20193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7AB3-84A4-4F88-A9FA-E310A8B5C4FF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8BDEE-A82E-466D-A9D4-9EEB2BF9C8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8611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7AB3-84A4-4F88-A9FA-E310A8B5C4FF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8BDEE-A82E-466D-A9D4-9EEB2BF9C8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77055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7AB3-84A4-4F88-A9FA-E310A8B5C4FF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8BDEE-A82E-466D-A9D4-9EEB2BF9C8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868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7AB3-84A4-4F88-A9FA-E310A8B5C4FF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8BDEE-A82E-466D-A9D4-9EEB2BF9C8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7245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7AB3-84A4-4F88-A9FA-E310A8B5C4FF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8BDEE-A82E-466D-A9D4-9EEB2BF9C8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6745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7AB3-84A4-4F88-A9FA-E310A8B5C4FF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8BDEE-A82E-466D-A9D4-9EEB2BF9C8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13100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7AB3-84A4-4F88-A9FA-E310A8B5C4FF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8BDEE-A82E-466D-A9D4-9EEB2BF9C8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35735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7AB3-84A4-4F88-A9FA-E310A8B5C4FF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8BDEE-A82E-466D-A9D4-9EEB2BF9C8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5494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97AB3-84A4-4F88-A9FA-E310A8B5C4FF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8BDEE-A82E-466D-A9D4-9EEB2BF9C8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3914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nkubis\AppData\Local\Temp\Rar$DI04.128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6957391" cy="674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148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655499" y="836712"/>
            <a:ext cx="8248372" cy="53668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0442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762000"/>
            <a:ext cx="6761163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989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inkubis\AppData\Local\Temp\Rar$DI84.043\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114"/>
            <a:ext cx="6837040" cy="683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386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inkubis\AppData\Local\Temp\Rar$DI94.519\1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" t="9941" b="10446"/>
          <a:stretch/>
        </p:blipFill>
        <p:spPr bwMode="auto">
          <a:xfrm>
            <a:off x="1115616" y="404664"/>
            <a:ext cx="7542337" cy="632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833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nkubis\AppData\Local\Temp\Rar$DI08.262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70" y="222549"/>
            <a:ext cx="8712968" cy="640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559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nkubis\AppData\Local\Temp\Rar$DI12.395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8" y="0"/>
            <a:ext cx="9144000" cy="688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12" y="1261872"/>
            <a:ext cx="6444208" cy="433425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758408" y="2200002"/>
            <a:ext cx="1990056" cy="868958"/>
          </a:xfrm>
        </p:spPr>
        <p:txBody>
          <a:bodyPr>
            <a:normAutofit/>
          </a:bodyPr>
          <a:lstStyle/>
          <a:p>
            <a:r>
              <a:rPr lang="id-ID" sz="2700" dirty="0" smtClean="0"/>
              <a:t>Top Line</a:t>
            </a:r>
            <a:endParaRPr lang="id-ID" sz="2700" dirty="0"/>
          </a:p>
        </p:txBody>
      </p:sp>
      <p:sp>
        <p:nvSpPr>
          <p:cNvPr id="5" name="Right Bracket 4"/>
          <p:cNvSpPr/>
          <p:nvPr/>
        </p:nvSpPr>
        <p:spPr>
          <a:xfrm>
            <a:off x="6785992" y="2276872"/>
            <a:ext cx="162272" cy="648072"/>
          </a:xfrm>
          <a:prstGeom prst="rightBracke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 b="1" dirty="0"/>
          </a:p>
        </p:txBody>
      </p:sp>
      <p:sp>
        <p:nvSpPr>
          <p:cNvPr id="8" name="Right Bracket 7"/>
          <p:cNvSpPr/>
          <p:nvPr/>
        </p:nvSpPr>
        <p:spPr>
          <a:xfrm>
            <a:off x="6785992" y="3144178"/>
            <a:ext cx="162272" cy="1724981"/>
          </a:xfrm>
          <a:prstGeom prst="rightBracke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63072" y="3572189"/>
            <a:ext cx="1990056" cy="8689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2800" dirty="0" smtClean="0"/>
              <a:t>Middle Line</a:t>
            </a:r>
            <a:endParaRPr lang="id-ID" sz="28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963072" y="4737009"/>
            <a:ext cx="1990056" cy="8689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2800" dirty="0" smtClean="0"/>
              <a:t>Bottom Line</a:t>
            </a:r>
            <a:endParaRPr lang="id-ID" sz="2800" dirty="0"/>
          </a:p>
        </p:txBody>
      </p:sp>
      <p:sp>
        <p:nvSpPr>
          <p:cNvPr id="11" name="Right Bracket 10"/>
          <p:cNvSpPr/>
          <p:nvPr/>
        </p:nvSpPr>
        <p:spPr>
          <a:xfrm>
            <a:off x="6785992" y="4980383"/>
            <a:ext cx="177080" cy="497168"/>
          </a:xfrm>
          <a:prstGeom prst="rightBracke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946254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4825"/>
            <a:ext cx="9143999" cy="68531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841044" y="476453"/>
            <a:ext cx="3327400" cy="1854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C00000"/>
                </a:solidFill>
                <a:latin typeface="Arial"/>
                <a:cs typeface="Arial"/>
              </a:rPr>
              <a:t>how </a:t>
            </a:r>
            <a:r>
              <a:rPr sz="4000" b="1" spc="-5" dirty="0">
                <a:solidFill>
                  <a:srgbClr val="C00000"/>
                </a:solidFill>
                <a:latin typeface="Arial"/>
                <a:cs typeface="Arial"/>
              </a:rPr>
              <a:t>can you  increase</a:t>
            </a:r>
            <a:r>
              <a:rPr sz="4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b="1" spc="-10" dirty="0">
                <a:solidFill>
                  <a:srgbClr val="C00000"/>
                </a:solidFill>
                <a:latin typeface="Arial"/>
                <a:cs typeface="Arial"/>
              </a:rPr>
              <a:t>your  </a:t>
            </a:r>
            <a:r>
              <a:rPr sz="4000" b="1" spc="-5" dirty="0">
                <a:solidFill>
                  <a:srgbClr val="C00000"/>
                </a:solidFill>
                <a:latin typeface="Arial"/>
                <a:cs typeface="Arial"/>
              </a:rPr>
              <a:t>revenue?</a:t>
            </a:r>
            <a:endParaRPr sz="4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5148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761125" y="1844824"/>
            <a:ext cx="7752909" cy="4236690"/>
          </a:xfrm>
          <a:prstGeom prst="rect">
            <a:avLst/>
          </a:prstGeom>
          <a:blipFill>
            <a:blip r:embed="rId2" cstate="print"/>
            <a:srcRect/>
            <a:stretch>
              <a:fillRect b="-5512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2302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nkubis\AppData\Local\Temp\Rar$DI50.674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895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198517" y="929056"/>
            <a:ext cx="7324273" cy="5185994"/>
          </a:xfrm>
          <a:prstGeom prst="rect">
            <a:avLst/>
          </a:prstGeom>
          <a:blipFill>
            <a:blip r:embed="rId2" cstate="print"/>
            <a:srcRect/>
            <a:stretch>
              <a:fillRect b="-4818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3670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613250" y="799915"/>
            <a:ext cx="7884646" cy="5372285"/>
          </a:xfrm>
          <a:prstGeom prst="rect">
            <a:avLst/>
          </a:prstGeom>
          <a:blipFill>
            <a:blip r:embed="rId2" cstate="print"/>
            <a:srcRect/>
            <a:stretch>
              <a:fillRect t="-2" b="-3765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3461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637335" y="797281"/>
            <a:ext cx="5629800" cy="3534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901509" y="2436533"/>
            <a:ext cx="7340981" cy="41912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33700" y="1371574"/>
            <a:ext cx="3276600" cy="12241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8828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13</Words>
  <Application>Microsoft Office PowerPoint</Application>
  <PresentationFormat>On-screen Show (4:3)</PresentationFormat>
  <Paragraphs>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Top Line</vt:lpstr>
      <vt:lpstr>how can you  increase your  revenue?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inkubis</dc:creator>
  <cp:lastModifiedBy>inkubis</cp:lastModifiedBy>
  <cp:revision>4</cp:revision>
  <dcterms:created xsi:type="dcterms:W3CDTF">2018-11-05T06:26:20Z</dcterms:created>
  <dcterms:modified xsi:type="dcterms:W3CDTF">2018-11-05T10:47:09Z</dcterms:modified>
</cp:coreProperties>
</file>