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jpg"/>
  <Override PartName="/ppt/media/image6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35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642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2019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611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705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868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724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745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3100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5735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7549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97AB3-84A4-4F88-A9FA-E310A8B5C4FF}" type="datetimeFigureOut">
              <a:rPr lang="id-ID" smtClean="0"/>
              <a:t>05/11/2018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8BDEE-A82E-466D-A9D4-9EEB2BF9C8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91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kubis\AppData\Local\Temp\Rar$DI04.128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6957391" cy="674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14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55499" y="836712"/>
            <a:ext cx="8248372" cy="53668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44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762000"/>
            <a:ext cx="6761163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98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nkubis\AppData\Local\Temp\Rar$DI84.043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114"/>
            <a:ext cx="6837040" cy="683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8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nkubis\AppData\Local\Temp\Rar$DI94.519\1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t="9941" b="10446"/>
          <a:stretch/>
        </p:blipFill>
        <p:spPr bwMode="auto">
          <a:xfrm>
            <a:off x="1115616" y="404664"/>
            <a:ext cx="7542337" cy="632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83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kubis\AppData\Local\Temp\Rar$DI08.262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70" y="222549"/>
            <a:ext cx="8712968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5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nkubis\AppData\Local\Temp\Rar$DI12.395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8" y="0"/>
            <a:ext cx="9144000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1261872"/>
            <a:ext cx="6444208" cy="433425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58408" y="2200002"/>
            <a:ext cx="1990056" cy="868958"/>
          </a:xfrm>
        </p:spPr>
        <p:txBody>
          <a:bodyPr>
            <a:normAutofit/>
          </a:bodyPr>
          <a:lstStyle/>
          <a:p>
            <a:r>
              <a:rPr lang="id-ID" sz="2700" dirty="0" smtClean="0"/>
              <a:t>Top Line</a:t>
            </a:r>
            <a:endParaRPr lang="id-ID" sz="2700" dirty="0"/>
          </a:p>
        </p:txBody>
      </p:sp>
      <p:sp>
        <p:nvSpPr>
          <p:cNvPr id="5" name="Right Bracket 4"/>
          <p:cNvSpPr/>
          <p:nvPr/>
        </p:nvSpPr>
        <p:spPr>
          <a:xfrm>
            <a:off x="6785992" y="2276872"/>
            <a:ext cx="162272" cy="648072"/>
          </a:xfrm>
          <a:prstGeom prst="rightBracke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8" name="Right Bracket 7"/>
          <p:cNvSpPr/>
          <p:nvPr/>
        </p:nvSpPr>
        <p:spPr>
          <a:xfrm>
            <a:off x="6785992" y="3144178"/>
            <a:ext cx="162272" cy="1724981"/>
          </a:xfrm>
          <a:prstGeom prst="rightBracke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63072" y="3572189"/>
            <a:ext cx="19900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Middle Line</a:t>
            </a:r>
            <a:endParaRPr lang="id-ID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963072" y="4737009"/>
            <a:ext cx="1990056" cy="868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dirty="0" smtClean="0"/>
              <a:t>Bottom Line</a:t>
            </a:r>
            <a:endParaRPr lang="id-ID" sz="2800" dirty="0"/>
          </a:p>
        </p:txBody>
      </p:sp>
      <p:sp>
        <p:nvSpPr>
          <p:cNvPr id="11" name="Right Bracket 10"/>
          <p:cNvSpPr/>
          <p:nvPr/>
        </p:nvSpPr>
        <p:spPr>
          <a:xfrm>
            <a:off x="6785992" y="4980383"/>
            <a:ext cx="177080" cy="497168"/>
          </a:xfrm>
          <a:prstGeom prst="rightBracket">
            <a:avLst/>
          </a:prstGeom>
          <a:noFill/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946254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4825"/>
            <a:ext cx="9143999" cy="68531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/>
          <p:cNvSpPr txBox="1">
            <a:spLocks noGrp="1"/>
          </p:cNvSpPr>
          <p:nvPr>
            <p:ph type="title"/>
          </p:nvPr>
        </p:nvSpPr>
        <p:spPr>
          <a:xfrm>
            <a:off x="841044" y="476453"/>
            <a:ext cx="3327400" cy="1854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how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can you  increase</a:t>
            </a:r>
            <a:r>
              <a:rPr sz="4000" b="1" spc="-4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your 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revenue?</a:t>
            </a:r>
            <a:endParaRPr sz="4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514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761125" y="1844824"/>
            <a:ext cx="7752909" cy="4236690"/>
          </a:xfrm>
          <a:prstGeom prst="rect">
            <a:avLst/>
          </a:prstGeom>
          <a:blipFill>
            <a:blip r:embed="rId2" cstate="print"/>
            <a:srcRect/>
            <a:stretch>
              <a:fillRect b="-551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2302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nkubis\AppData\Local\Temp\Rar$DI50.674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895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198517" y="929056"/>
            <a:ext cx="7324273" cy="5185994"/>
          </a:xfrm>
          <a:prstGeom prst="rect">
            <a:avLst/>
          </a:prstGeom>
          <a:blipFill>
            <a:blip r:embed="rId2" cstate="print"/>
            <a:srcRect/>
            <a:stretch>
              <a:fillRect b="-4818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3670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13250" y="799915"/>
            <a:ext cx="7884646" cy="5372285"/>
          </a:xfrm>
          <a:prstGeom prst="rect">
            <a:avLst/>
          </a:prstGeom>
          <a:blipFill>
            <a:blip r:embed="rId2" cstate="print"/>
            <a:srcRect/>
            <a:stretch>
              <a:fillRect t="-2" b="-3765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461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637335" y="797281"/>
            <a:ext cx="5629800" cy="35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901509" y="2436533"/>
            <a:ext cx="7340981" cy="41912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3700" y="1371574"/>
            <a:ext cx="3276600" cy="122417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8828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13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Top Line</vt:lpstr>
      <vt:lpstr>how can you  increase your  revenue?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inkubis</dc:creator>
  <cp:lastModifiedBy>inkubis</cp:lastModifiedBy>
  <cp:revision>4</cp:revision>
  <dcterms:created xsi:type="dcterms:W3CDTF">2018-11-05T06:26:20Z</dcterms:created>
  <dcterms:modified xsi:type="dcterms:W3CDTF">2018-11-05T10:47:09Z</dcterms:modified>
</cp:coreProperties>
</file>