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4"/>
  </p:notesMasterIdLst>
  <p:sldIdLst>
    <p:sldId id="351" r:id="rId4"/>
    <p:sldId id="347" r:id="rId5"/>
    <p:sldId id="298" r:id="rId6"/>
    <p:sldId id="357" r:id="rId7"/>
    <p:sldId id="358" r:id="rId8"/>
    <p:sldId id="352" r:id="rId9"/>
    <p:sldId id="359" r:id="rId10"/>
    <p:sldId id="360" r:id="rId11"/>
    <p:sldId id="361" r:id="rId12"/>
    <p:sldId id="34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332" y="56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 flip="none" rotWithShape="1"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C0344B-AC7D-4ED3-9B6A-87AC0AED8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9031DEF-FF07-4EBA-8ED1-D0BCE0761541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3302444-772F-483F-ACAB-5A9C92AD5477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5234474-8C82-40C3-9FD2-F258748BA7A5}"/>
              </a:ext>
            </a:extLst>
          </p:cNvPr>
          <p:cNvSpPr/>
          <p:nvPr userDrawn="1"/>
        </p:nvSpPr>
        <p:spPr>
          <a:xfrm>
            <a:off x="6138505" y="4931795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92F1F70-9D94-415E-8C46-EDF5C4984FE0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3F7301-A477-40EF-9888-0BA3A79388FA}"/>
              </a:ext>
            </a:extLst>
          </p:cNvPr>
          <p:cNvSpPr/>
          <p:nvPr userDrawn="1"/>
        </p:nvSpPr>
        <p:spPr>
          <a:xfrm rot="2667893" flipH="1">
            <a:off x="5406738" y="-176206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FA8A02-80B9-4432-9D97-44E1953BC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10" y="2744694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B2FC88-F8FF-4413-A1B6-B10C498CE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021" y="768919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694BF1-D6CF-4DF3-80FC-66870192B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A2441A-C748-4A6E-B742-C7F08B327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36" y="3798758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6A1C4-8A67-4AD0-BF7E-B11D0DE8AA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6153FA0-B2D8-4185-8303-DC5F52D49755}"/>
              </a:ext>
            </a:extLst>
          </p:cNvPr>
          <p:cNvSpPr/>
          <p:nvPr userDrawn="1"/>
        </p:nvSpPr>
        <p:spPr>
          <a:xfrm rot="2667893" flipH="1">
            <a:off x="10119165" y="-273779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EB5086-875A-4688-92B3-190D08AA4642}"/>
              </a:ext>
            </a:extLst>
          </p:cNvPr>
          <p:cNvSpPr/>
          <p:nvPr userDrawn="1"/>
        </p:nvSpPr>
        <p:spPr>
          <a:xfrm rot="2667893" flipH="1">
            <a:off x="4257628" y="-627022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4380160-AECC-47E6-85E4-FFEFA3F7DE47}"/>
              </a:ext>
            </a:extLst>
          </p:cNvPr>
          <p:cNvSpPr/>
          <p:nvPr userDrawn="1"/>
        </p:nvSpPr>
        <p:spPr>
          <a:xfrm rot="2667893" flipH="1">
            <a:off x="10215580" y="206593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30C9D9E-F3D9-4EBB-8B09-BB47A6DD1283}"/>
              </a:ext>
            </a:extLst>
          </p:cNvPr>
          <p:cNvSpPr/>
          <p:nvPr userDrawn="1"/>
        </p:nvSpPr>
        <p:spPr>
          <a:xfrm rot="13518210" flipH="1">
            <a:off x="-709100" y="18189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FB9E627-7B3D-47F4-BB4D-5A605146F05C}"/>
              </a:ext>
            </a:extLst>
          </p:cNvPr>
          <p:cNvSpPr/>
          <p:nvPr userDrawn="1"/>
        </p:nvSpPr>
        <p:spPr>
          <a:xfrm rot="2703270">
            <a:off x="2969266" y="-43109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8249B86-648D-48FA-8877-D382384744EC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DB2076F-5914-43A6-B6E2-C12E17527647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C33403A-633F-4793-B88B-CBA67B2FBC53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D42674E-12BC-47E2-847D-2ACCB9FBFC48}"/>
              </a:ext>
            </a:extLst>
          </p:cNvPr>
          <p:cNvSpPr/>
          <p:nvPr userDrawn="1"/>
        </p:nvSpPr>
        <p:spPr>
          <a:xfrm rot="2703270">
            <a:off x="526462" y="796957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1BE6A9E-F017-4255-B65B-5FEC7E98707A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1F078A8-67B9-4A84-9820-60757D5289A4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8AA798C-DB24-41C7-8E75-EC0919B35340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ircle: Hollow 40">
            <a:extLst>
              <a:ext uri="{FF2B5EF4-FFF2-40B4-BE49-F238E27FC236}">
                <a16:creationId xmlns:a16="http://schemas.microsoft.com/office/drawing/2014/main" id="{EA082264-5EC6-4CC1-88A9-BEC5F0AF0249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2" name="Circle: Hollow 41">
            <a:extLst>
              <a:ext uri="{FF2B5EF4-FFF2-40B4-BE49-F238E27FC236}">
                <a16:creationId xmlns:a16="http://schemas.microsoft.com/office/drawing/2014/main" id="{34144E29-CDC9-4AA5-80F5-DCFE62CC10EE}"/>
              </a:ext>
            </a:extLst>
          </p:cNvPr>
          <p:cNvSpPr/>
          <p:nvPr userDrawn="1"/>
        </p:nvSpPr>
        <p:spPr>
          <a:xfrm>
            <a:off x="5198769" y="5662761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3" name="Circle: Hollow 42">
            <a:extLst>
              <a:ext uri="{FF2B5EF4-FFF2-40B4-BE49-F238E27FC236}">
                <a16:creationId xmlns:a16="http://schemas.microsoft.com/office/drawing/2014/main" id="{3EE5E573-CFB1-4FDA-BC71-E3177FF65AC5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4" name="Circle: Hollow 43">
            <a:extLst>
              <a:ext uri="{FF2B5EF4-FFF2-40B4-BE49-F238E27FC236}">
                <a16:creationId xmlns:a16="http://schemas.microsoft.com/office/drawing/2014/main" id="{2545132D-7DFA-4E99-B999-C874A3AE4346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5" name="Circle: Hollow 44">
            <a:extLst>
              <a:ext uri="{FF2B5EF4-FFF2-40B4-BE49-F238E27FC236}">
                <a16:creationId xmlns:a16="http://schemas.microsoft.com/office/drawing/2014/main" id="{5E4A93A8-43B8-40CC-B7C1-A269E692B4BC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6" name="Circle: Hollow 45">
            <a:extLst>
              <a:ext uri="{FF2B5EF4-FFF2-40B4-BE49-F238E27FC236}">
                <a16:creationId xmlns:a16="http://schemas.microsoft.com/office/drawing/2014/main" id="{F553A87B-8EA3-4E93-BEC3-99C80394ECBF}"/>
              </a:ext>
            </a:extLst>
          </p:cNvPr>
          <p:cNvSpPr/>
          <p:nvPr userDrawn="1"/>
        </p:nvSpPr>
        <p:spPr>
          <a:xfrm>
            <a:off x="9342103" y="6252072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7" name="Circle: Hollow 46">
            <a:extLst>
              <a:ext uri="{FF2B5EF4-FFF2-40B4-BE49-F238E27FC236}">
                <a16:creationId xmlns:a16="http://schemas.microsoft.com/office/drawing/2014/main" id="{B996B81B-56CB-43A7-8D1C-78B31EFF008C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5B0A6D1-13EB-4000-903A-6A86440CEE9A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854BEA9-E6ED-4706-9550-8EE96CA069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7">
            <a:extLst>
              <a:ext uri="{FF2B5EF4-FFF2-40B4-BE49-F238E27FC236}">
                <a16:creationId xmlns:a16="http://schemas.microsoft.com/office/drawing/2014/main" id="{37525922-EB17-4CEB-8FE2-E234D478EA8C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0A0D5A86-3F87-4A81-BB86-8F3A92B48B5A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8C8FE1D-79E2-46F2-A8B6-6C78672F327D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18A6FBC-D138-4F68-8A66-6E140347BA7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A9BC29C-363B-4E11-AE59-9B8AAF5C10D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3A5DD8-C9B2-4827-81BA-376D44C2463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04A37AE-39E9-4D86-94AD-C2DF9612C22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EC3D1B-1190-4201-B038-EDF09CD8289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6D3F652-9B66-42B3-B6EC-DAEA0D47965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75A6EA0-151B-4595-A461-6347C38766F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68BE3A1-6A36-4CE5-A7E6-FF4ADB32DF5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8970F8-1E52-4708-BA1F-38BF455DB26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881DEA5-6B95-4385-A6A3-016D173CAE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EB77DDC-56D9-47AB-B71C-B5E868AA006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4E28E60-5E1A-43CA-A023-D7251390EE6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865A037-79E3-43C4-A726-58CEE97F8C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4331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BF0C124E-AC53-4C85-B016-9400226359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DC57578-EF98-4A57-8AF7-1C7CC48D72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3736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BF0D15-4BB1-408E-A5FC-CFF2202284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15ECB00-AF83-443E-9AE7-961C16032659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8BED7D0-BE93-4317-824C-6DD1CC483554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175114-E625-440B-9D45-C7FECD32D84F}"/>
              </a:ext>
            </a:extLst>
          </p:cNvPr>
          <p:cNvSpPr/>
          <p:nvPr userDrawn="1"/>
        </p:nvSpPr>
        <p:spPr>
          <a:xfrm>
            <a:off x="6138505" y="4931795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F7B0E0-0A58-4E60-8B37-65D6CF8ACF1E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51486E-3E22-42E9-9265-A62EF3AE4503}"/>
              </a:ext>
            </a:extLst>
          </p:cNvPr>
          <p:cNvSpPr/>
          <p:nvPr userDrawn="1"/>
        </p:nvSpPr>
        <p:spPr>
          <a:xfrm rot="2667893" flipH="1">
            <a:off x="5406738" y="-176206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C61999-5F04-4AB2-B1A4-94D813065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10" y="2744694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9635CA-BC26-4AD8-A22E-1ADC79CFE4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2E4871-F2F2-4806-B2A4-7B4E17D49B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36" y="3798758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948A5E-2C17-44D0-A274-9C818DA9A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988820-EC8E-4E5E-B405-6369C94FB696}"/>
              </a:ext>
            </a:extLst>
          </p:cNvPr>
          <p:cNvSpPr/>
          <p:nvPr userDrawn="1"/>
        </p:nvSpPr>
        <p:spPr>
          <a:xfrm rot="2667893" flipH="1">
            <a:off x="4257628" y="-627022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B34C216-B859-4332-89DD-FDAB18587912}"/>
              </a:ext>
            </a:extLst>
          </p:cNvPr>
          <p:cNvSpPr/>
          <p:nvPr userDrawn="1"/>
        </p:nvSpPr>
        <p:spPr>
          <a:xfrm rot="2667893" flipH="1">
            <a:off x="10215580" y="206593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8C30EF-40BC-43EA-9DFB-F9D15A22EB5E}"/>
              </a:ext>
            </a:extLst>
          </p:cNvPr>
          <p:cNvSpPr/>
          <p:nvPr userDrawn="1"/>
        </p:nvSpPr>
        <p:spPr>
          <a:xfrm rot="2703270">
            <a:off x="2721962" y="791637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20E1840-583E-492F-A9C7-78CB38D18A57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1B742EA-776C-4729-BC4C-D8246D495CCF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0FB9170-ED31-4166-B8AF-844A796082C3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40AEF0-AD3C-429C-8967-68D41060DDA9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7CBDFD1-2932-4D6D-8A90-D0F5DC3C67AE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A46355A-3E04-49FD-9F09-AAAB3DB0E418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ircle: Hollow 22">
            <a:extLst>
              <a:ext uri="{FF2B5EF4-FFF2-40B4-BE49-F238E27FC236}">
                <a16:creationId xmlns:a16="http://schemas.microsoft.com/office/drawing/2014/main" id="{409C4469-3F84-4E19-A632-E543A5FDD884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EBF49C44-3383-44DC-8036-8DC2B11ACB1A}"/>
              </a:ext>
            </a:extLst>
          </p:cNvPr>
          <p:cNvSpPr/>
          <p:nvPr userDrawn="1"/>
        </p:nvSpPr>
        <p:spPr>
          <a:xfrm>
            <a:off x="5198769" y="5662761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D46346EE-F1B7-4796-AFA9-AAE048AA3364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73E5F236-BD77-4630-A734-050F06B94A2D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C89DEA56-42C4-43A8-B485-A905F2F9EF8D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841ACCCA-100D-4216-8EA1-A5CC63045609}"/>
              </a:ext>
            </a:extLst>
          </p:cNvPr>
          <p:cNvSpPr/>
          <p:nvPr userDrawn="1"/>
        </p:nvSpPr>
        <p:spPr>
          <a:xfrm>
            <a:off x="9342103" y="6252072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35C224AA-96FF-425B-A723-6682BE2E1056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060D8E5-FE2C-4BE4-8D5F-4E1953E01D04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5C830AA-5FA6-4CD4-AD75-FEFC4B01915A}"/>
              </a:ext>
            </a:extLst>
          </p:cNvPr>
          <p:cNvGrpSpPr/>
          <p:nvPr userDrawn="1"/>
        </p:nvGrpSpPr>
        <p:grpSpPr>
          <a:xfrm flipV="1">
            <a:off x="-1536722" y="-1474805"/>
            <a:ext cx="6967679" cy="9512191"/>
            <a:chOff x="-1484471" y="-860850"/>
            <a:chExt cx="6967679" cy="951219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CA2486D-8BCE-4F5C-8CAA-C5764F13D2C0}"/>
                </a:ext>
              </a:extLst>
            </p:cNvPr>
            <p:cNvGrpSpPr/>
            <p:nvPr userDrawn="1"/>
          </p:nvGrpSpPr>
          <p:grpSpPr>
            <a:xfrm rot="16200000">
              <a:off x="-1510142" y="1657990"/>
              <a:ext cx="7019022" cy="6967679"/>
              <a:chOff x="-1454130" y="-1334460"/>
              <a:chExt cx="7019022" cy="6967679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BF71EB0B-9497-409F-8497-D05944EED268}"/>
                  </a:ext>
                </a:extLst>
              </p:cNvPr>
              <p:cNvSpPr/>
              <p:nvPr userDrawn="1"/>
            </p:nvSpPr>
            <p:spPr>
              <a:xfrm>
                <a:off x="-1166340" y="2200772"/>
                <a:ext cx="2393338" cy="239333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0DDDF61-AF37-4CDD-91B7-E8FD97EB7F2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173" y="2092453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8756FA6-95F9-4A5F-8874-D3AE77F87B6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454130" y="126244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52D9175-806D-444B-843C-8D6D1A2B8B4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30642" y="-1334460"/>
                <a:ext cx="3734250" cy="3540766"/>
              </a:xfrm>
              <a:prstGeom prst="rect">
                <a:avLst/>
              </a:prstGeom>
            </p:spPr>
          </p:pic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9EE53EEA-8096-4336-BF8C-013228CF2A7B}"/>
                  </a:ext>
                </a:extLst>
              </p:cNvPr>
              <p:cNvSpPr/>
              <p:nvPr userDrawn="1"/>
            </p:nvSpPr>
            <p:spPr>
              <a:xfrm rot="2667893" flipH="1">
                <a:off x="3776991" y="-1279263"/>
                <a:ext cx="821603" cy="51087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3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bg1">
                      <a:lumMod val="100000"/>
                      <a:alpha val="2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3540C4DE-A5C4-491B-85D8-7A083DE9DB85}"/>
                  </a:ext>
                </a:extLst>
              </p:cNvPr>
              <p:cNvSpPr/>
              <p:nvPr userDrawn="1"/>
            </p:nvSpPr>
            <p:spPr>
              <a:xfrm rot="2703270">
                <a:off x="2139106" y="-351276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C197359-984C-46D0-8A51-B98CB1D4D2F3}"/>
                  </a:ext>
                </a:extLst>
              </p:cNvPr>
              <p:cNvSpPr/>
              <p:nvPr userDrawn="1"/>
            </p:nvSpPr>
            <p:spPr>
              <a:xfrm rot="2703270">
                <a:off x="533882" y="2762545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0413640F-302A-4F0D-BB79-E28A5E756CB0}"/>
                  </a:ext>
                </a:extLst>
              </p:cNvPr>
              <p:cNvSpPr/>
              <p:nvPr userDrawn="1"/>
            </p:nvSpPr>
            <p:spPr>
              <a:xfrm rot="2703270">
                <a:off x="295353" y="154282"/>
                <a:ext cx="47625" cy="145973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1F0A2C54-CDD2-4AED-8188-711E2B556ED7}"/>
                  </a:ext>
                </a:extLst>
              </p:cNvPr>
              <p:cNvSpPr/>
              <p:nvPr userDrawn="1"/>
            </p:nvSpPr>
            <p:spPr>
              <a:xfrm>
                <a:off x="2747827" y="1763993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75ED3DF4-C9D6-4BB6-A2B9-E5CA4FA70BFB}"/>
                  </a:ext>
                </a:extLst>
              </p:cNvPr>
              <p:cNvSpPr/>
              <p:nvPr userDrawn="1"/>
            </p:nvSpPr>
            <p:spPr>
              <a:xfrm>
                <a:off x="3350683" y="647436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Circle: Hollow 13">
                <a:extLst>
                  <a:ext uri="{FF2B5EF4-FFF2-40B4-BE49-F238E27FC236}">
                    <a16:creationId xmlns:a16="http://schemas.microsoft.com/office/drawing/2014/main" id="{6ADB9004-20CC-4775-A94C-01AF85407695}"/>
                  </a:ext>
                </a:extLst>
              </p:cNvPr>
              <p:cNvSpPr/>
              <p:nvPr userDrawn="1"/>
            </p:nvSpPr>
            <p:spPr>
              <a:xfrm>
                <a:off x="366049" y="2564860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AE17066-8B58-479D-ADC0-C0AE3E0C1818}"/>
                  </a:ext>
                </a:extLst>
              </p:cNvPr>
              <p:cNvSpPr/>
              <p:nvPr userDrawn="1"/>
            </p:nvSpPr>
            <p:spPr>
              <a:xfrm>
                <a:off x="2248959" y="-1025564"/>
                <a:ext cx="2413539" cy="2404593"/>
              </a:xfrm>
              <a:custGeom>
                <a:avLst/>
                <a:gdLst>
                  <a:gd name="connsiteX0" fmla="*/ 1501721 w 2413539"/>
                  <a:gd name="connsiteY0" fmla="*/ 0 h 2404593"/>
                  <a:gd name="connsiteX1" fmla="*/ 2341348 w 2413539"/>
                  <a:gd name="connsiteY1" fmla="*/ 256470 h 2404593"/>
                  <a:gd name="connsiteX2" fmla="*/ 2413539 w 2413539"/>
                  <a:gd name="connsiteY2" fmla="*/ 310454 h 2404593"/>
                  <a:gd name="connsiteX3" fmla="*/ 303764 w 2413539"/>
                  <a:gd name="connsiteY3" fmla="*/ 2404593 h 2404593"/>
                  <a:gd name="connsiteX4" fmla="*/ 256470 w 2413539"/>
                  <a:gd name="connsiteY4" fmla="*/ 2341348 h 2404593"/>
                  <a:gd name="connsiteX5" fmla="*/ 0 w 2413539"/>
                  <a:gd name="connsiteY5" fmla="*/ 1501721 h 2404593"/>
                  <a:gd name="connsiteX6" fmla="*/ 1501721 w 2413539"/>
                  <a:gd name="connsiteY6" fmla="*/ 0 h 2404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13539" h="2404593">
                    <a:moveTo>
                      <a:pt x="1501721" y="0"/>
                    </a:moveTo>
                    <a:cubicBezTo>
                      <a:pt x="1812738" y="0"/>
                      <a:pt x="2101672" y="94548"/>
                      <a:pt x="2341348" y="256470"/>
                    </a:cubicBezTo>
                    <a:lnTo>
                      <a:pt x="2413539" y="310454"/>
                    </a:lnTo>
                    <a:lnTo>
                      <a:pt x="303764" y="2404593"/>
                    </a:lnTo>
                    <a:lnTo>
                      <a:pt x="256470" y="2341348"/>
                    </a:lnTo>
                    <a:cubicBezTo>
                      <a:pt x="94548" y="2101672"/>
                      <a:pt x="0" y="1812738"/>
                      <a:pt x="0" y="1501721"/>
                    </a:cubicBezTo>
                    <a:cubicBezTo>
                      <a:pt x="0" y="672343"/>
                      <a:pt x="672343" y="0"/>
                      <a:pt x="150172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77B0D4A-E3C1-4B7D-8088-814C22F0A19F}"/>
                </a:ext>
              </a:extLst>
            </p:cNvPr>
            <p:cNvGrpSpPr/>
            <p:nvPr userDrawn="1"/>
          </p:nvGrpSpPr>
          <p:grpSpPr>
            <a:xfrm rot="5400000">
              <a:off x="-325146" y="-952329"/>
              <a:ext cx="3348144" cy="3531102"/>
              <a:chOff x="733347" y="4234870"/>
              <a:chExt cx="3348144" cy="3531102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91FEE50B-8E3D-46B2-8EA0-62CF7EFC67D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641868" y="4326349"/>
                <a:ext cx="3531102" cy="3348144"/>
              </a:xfrm>
              <a:prstGeom prst="rect">
                <a:avLst/>
              </a:prstGeom>
            </p:spPr>
          </p:pic>
          <p:sp>
            <p:nvSpPr>
              <p:cNvPr id="17" name="Circle: Hollow 16">
                <a:extLst>
                  <a:ext uri="{FF2B5EF4-FFF2-40B4-BE49-F238E27FC236}">
                    <a16:creationId xmlns:a16="http://schemas.microsoft.com/office/drawing/2014/main" id="{85B9006B-48FC-4507-B2E2-05BA6E61F230}"/>
                  </a:ext>
                </a:extLst>
              </p:cNvPr>
              <p:cNvSpPr/>
              <p:nvPr userDrawn="1"/>
            </p:nvSpPr>
            <p:spPr>
              <a:xfrm rot="5400000">
                <a:off x="2094522" y="6103468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8FD8C2B-CF95-4359-8C9B-66F6DEF41BC2}"/>
                  </a:ext>
                </a:extLst>
              </p:cNvPr>
              <p:cNvSpPr/>
              <p:nvPr userDrawn="1"/>
            </p:nvSpPr>
            <p:spPr>
              <a:xfrm rot="5400000">
                <a:off x="1829106" y="5091582"/>
                <a:ext cx="1761493" cy="1758422"/>
              </a:xfrm>
              <a:custGeom>
                <a:avLst/>
                <a:gdLst>
                  <a:gd name="connsiteX0" fmla="*/ 1196669 w 1761493"/>
                  <a:gd name="connsiteY0" fmla="*/ 0 h 1758422"/>
                  <a:gd name="connsiteX1" fmla="*/ 1662467 w 1761493"/>
                  <a:gd name="connsiteY1" fmla="*/ 94040 h 1758422"/>
                  <a:gd name="connsiteX2" fmla="*/ 1761493 w 1761493"/>
                  <a:gd name="connsiteY2" fmla="*/ 141744 h 1758422"/>
                  <a:gd name="connsiteX3" fmla="*/ 140264 w 1761493"/>
                  <a:gd name="connsiteY3" fmla="*/ 1758422 h 1758422"/>
                  <a:gd name="connsiteX4" fmla="*/ 94040 w 1761493"/>
                  <a:gd name="connsiteY4" fmla="*/ 1662467 h 1758422"/>
                  <a:gd name="connsiteX5" fmla="*/ 0 w 1761493"/>
                  <a:gd name="connsiteY5" fmla="*/ 1196669 h 1758422"/>
                  <a:gd name="connsiteX6" fmla="*/ 1196669 w 1761493"/>
                  <a:gd name="connsiteY6" fmla="*/ 0 h 175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1493" h="1758422">
                    <a:moveTo>
                      <a:pt x="1196669" y="0"/>
                    </a:moveTo>
                    <a:cubicBezTo>
                      <a:pt x="1361895" y="0"/>
                      <a:pt x="1519299" y="33486"/>
                      <a:pt x="1662467" y="94040"/>
                    </a:cubicBezTo>
                    <a:lnTo>
                      <a:pt x="1761493" y="141744"/>
                    </a:lnTo>
                    <a:lnTo>
                      <a:pt x="140264" y="1758422"/>
                    </a:lnTo>
                    <a:lnTo>
                      <a:pt x="94040" y="1662467"/>
                    </a:lnTo>
                    <a:cubicBezTo>
                      <a:pt x="33486" y="1519299"/>
                      <a:pt x="0" y="1361895"/>
                      <a:pt x="0" y="1196669"/>
                    </a:cubicBezTo>
                    <a:cubicBezTo>
                      <a:pt x="0" y="535767"/>
                      <a:pt x="535767" y="0"/>
                      <a:pt x="11966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07CB7B1-F420-416D-8B5A-CDA12EF282E8}"/>
                  </a:ext>
                </a:extLst>
              </p:cNvPr>
              <p:cNvSpPr/>
              <p:nvPr userDrawn="1"/>
            </p:nvSpPr>
            <p:spPr>
              <a:xfrm rot="8103270">
                <a:off x="3096259" y="4960806"/>
                <a:ext cx="47625" cy="219456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570153-C99E-4B26-82EA-4D60EBADE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8D842ED-2A50-490F-9D8F-5A7A0BC1BF4E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7B08A64-4846-4840-93E5-978D148692F3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8FF50F6-3501-485B-834A-405857C18273}"/>
              </a:ext>
            </a:extLst>
          </p:cNvPr>
          <p:cNvSpPr/>
          <p:nvPr userDrawn="1"/>
        </p:nvSpPr>
        <p:spPr>
          <a:xfrm>
            <a:off x="5691858" y="1899196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70317B-DB8E-4506-B700-82E6417CBE17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0E0FC3-6240-4E8C-BFB4-767103E5D4F1}"/>
              </a:ext>
            </a:extLst>
          </p:cNvPr>
          <p:cNvSpPr/>
          <p:nvPr userDrawn="1"/>
        </p:nvSpPr>
        <p:spPr>
          <a:xfrm rot="2667893" flipH="1">
            <a:off x="5236457" y="-196119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57DB93-D307-4B5E-A1BC-C10366E34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29" y="2545563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8DD6B6-D8E9-4A86-A72B-4017D3FD2E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021" y="768919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A258D4-D060-475A-80EE-B57A268FB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238F26-7F9A-4681-877F-FB59377E4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89" y="766159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784A2B-59B7-41CB-999A-2503EDC5E0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BEFC76D-A263-423F-A00E-0C2BD735FA57}"/>
              </a:ext>
            </a:extLst>
          </p:cNvPr>
          <p:cNvSpPr/>
          <p:nvPr userDrawn="1"/>
        </p:nvSpPr>
        <p:spPr>
          <a:xfrm rot="2667893" flipH="1">
            <a:off x="4087347" y="-82615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29CF90B-63EC-41A4-A8FB-8591169906A3}"/>
              </a:ext>
            </a:extLst>
          </p:cNvPr>
          <p:cNvSpPr/>
          <p:nvPr userDrawn="1"/>
        </p:nvSpPr>
        <p:spPr>
          <a:xfrm rot="2667893" flipH="1">
            <a:off x="10792037" y="14637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5923018-100F-48D6-9357-EF6182D4E362}"/>
              </a:ext>
            </a:extLst>
          </p:cNvPr>
          <p:cNvSpPr/>
          <p:nvPr userDrawn="1"/>
        </p:nvSpPr>
        <p:spPr>
          <a:xfrm rot="13518210" flipH="1">
            <a:off x="-709100" y="18189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A5C63A5-A956-4975-BE57-E5D2FFC7AAD0}"/>
              </a:ext>
            </a:extLst>
          </p:cNvPr>
          <p:cNvSpPr/>
          <p:nvPr userDrawn="1"/>
        </p:nvSpPr>
        <p:spPr>
          <a:xfrm rot="2703270">
            <a:off x="2969266" y="-43109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27C8725-79DC-46D5-8046-3A2B3D182B97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10B0BBE-109E-4BED-87FC-F3E24FBE759A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99D944C-A170-4CDA-B15A-2F6BF0E17BA7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3DE633-761A-4BAB-93E2-7B600274B848}"/>
              </a:ext>
            </a:extLst>
          </p:cNvPr>
          <p:cNvSpPr/>
          <p:nvPr userDrawn="1"/>
        </p:nvSpPr>
        <p:spPr>
          <a:xfrm rot="2703270">
            <a:off x="526462" y="796957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70AD3B4-CEC8-411F-9D94-877F77DAC9EE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131EB8-39E4-41BF-98BB-7DB1D831D231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440F163-EEBD-45E2-B9CE-AC0895CEBBD7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6EB995D7-7622-4898-A83F-5D49216F330B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4FEC7A35-C293-4B8B-B17E-834481764110}"/>
              </a:ext>
            </a:extLst>
          </p:cNvPr>
          <p:cNvSpPr/>
          <p:nvPr userDrawn="1"/>
        </p:nvSpPr>
        <p:spPr>
          <a:xfrm>
            <a:off x="5602302" y="304846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733F45E4-764B-4572-8BAB-470999FA8FF9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3088A284-9BB9-41CF-A07D-1F6B3920F6F1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DC4F64F6-FD57-493C-8CE0-5EE42CB91D09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8D07D33E-FF6F-4B67-B6D1-2202E3A6B746}"/>
              </a:ext>
            </a:extLst>
          </p:cNvPr>
          <p:cNvSpPr/>
          <p:nvPr userDrawn="1"/>
        </p:nvSpPr>
        <p:spPr>
          <a:xfrm>
            <a:off x="9600735" y="6398043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28A2FC17-9B72-48D6-BDA4-B1163A48A4FA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A8ED3B6-D72B-47BE-B445-B08D66212043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gradFill flip="none" rotWithShape="1"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802C41-163D-4844-9D5C-7285E36EE0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1868" y="4326349"/>
            <a:ext cx="3531102" cy="3348144"/>
          </a:xfrm>
          <a:prstGeom prst="rect">
            <a:avLst/>
          </a:prstGeom>
        </p:spPr>
      </p:pic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E1194625-2A02-42BF-985E-CB02981CC3F5}"/>
              </a:ext>
            </a:extLst>
          </p:cNvPr>
          <p:cNvSpPr/>
          <p:nvPr userDrawn="1"/>
        </p:nvSpPr>
        <p:spPr>
          <a:xfrm rot="5400000">
            <a:off x="2094522" y="6103468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D3AF95-7EEC-4AF2-944F-478E817101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1073" y="3601088"/>
            <a:ext cx="4110019" cy="389706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0C67E91-BEE2-4AE6-AD49-3064788AA62C}"/>
              </a:ext>
            </a:extLst>
          </p:cNvPr>
          <p:cNvSpPr/>
          <p:nvPr userDrawn="1"/>
        </p:nvSpPr>
        <p:spPr>
          <a:xfrm>
            <a:off x="-1166340" y="2200772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63EDB17-8564-401D-92A1-21969EA8E8BF}"/>
              </a:ext>
            </a:extLst>
          </p:cNvPr>
          <p:cNvSpPr/>
          <p:nvPr userDrawn="1"/>
        </p:nvSpPr>
        <p:spPr>
          <a:xfrm rot="5400000">
            <a:off x="1829106" y="5091582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EA3CCE-2438-4D3A-A346-5006736FBD98}"/>
              </a:ext>
            </a:extLst>
          </p:cNvPr>
          <p:cNvSpPr/>
          <p:nvPr userDrawn="1"/>
        </p:nvSpPr>
        <p:spPr>
          <a:xfrm rot="8100000" flipH="1">
            <a:off x="4799323" y="271750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C62ABA-F31E-4507-89F4-65DB297C2F65}"/>
              </a:ext>
            </a:extLst>
          </p:cNvPr>
          <p:cNvSpPr/>
          <p:nvPr userDrawn="1"/>
        </p:nvSpPr>
        <p:spPr>
          <a:xfrm rot="2667893" flipH="1">
            <a:off x="6192724" y="-220269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A422A2-A93A-481F-86EB-95A20F5E6C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73" y="2092453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342D7D-A635-4EED-A135-5639C64549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4130" y="126244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9383E9-89D4-4C93-AF22-7F09A37024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642" y="-1334460"/>
            <a:ext cx="3734250" cy="3540766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33D01D5-159B-4682-BC38-3FC87152F25C}"/>
              </a:ext>
            </a:extLst>
          </p:cNvPr>
          <p:cNvSpPr/>
          <p:nvPr userDrawn="1"/>
        </p:nvSpPr>
        <p:spPr>
          <a:xfrm rot="2667893" flipH="1">
            <a:off x="3776991" y="-127926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69C8D3C-C654-4784-82A6-BC44B04649EC}"/>
              </a:ext>
            </a:extLst>
          </p:cNvPr>
          <p:cNvSpPr/>
          <p:nvPr userDrawn="1"/>
        </p:nvSpPr>
        <p:spPr>
          <a:xfrm rot="2703270">
            <a:off x="2139106" y="-351276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1314CF0-4747-405B-AB6C-2DC40EAC3061}"/>
              </a:ext>
            </a:extLst>
          </p:cNvPr>
          <p:cNvSpPr/>
          <p:nvPr userDrawn="1"/>
        </p:nvSpPr>
        <p:spPr>
          <a:xfrm rot="2703270">
            <a:off x="533882" y="2762545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BB0BA9-067C-4FCC-90CE-905A4AE8970C}"/>
              </a:ext>
            </a:extLst>
          </p:cNvPr>
          <p:cNvSpPr/>
          <p:nvPr userDrawn="1"/>
        </p:nvSpPr>
        <p:spPr>
          <a:xfrm rot="2703270">
            <a:off x="295353" y="154282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56A4E2F-8293-4B87-BF73-7A8FBF0E05B4}"/>
              </a:ext>
            </a:extLst>
          </p:cNvPr>
          <p:cNvSpPr/>
          <p:nvPr userDrawn="1"/>
        </p:nvSpPr>
        <p:spPr>
          <a:xfrm rot="2703270">
            <a:off x="4825335" y="723086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7A8CC623-0084-4053-B628-564CB9189BFB}"/>
              </a:ext>
            </a:extLst>
          </p:cNvPr>
          <p:cNvSpPr/>
          <p:nvPr userDrawn="1"/>
        </p:nvSpPr>
        <p:spPr>
          <a:xfrm>
            <a:off x="2747827" y="1763993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A1EBE448-4C63-4F12-B4BF-098CFA49AF34}"/>
              </a:ext>
            </a:extLst>
          </p:cNvPr>
          <p:cNvSpPr/>
          <p:nvPr userDrawn="1"/>
        </p:nvSpPr>
        <p:spPr>
          <a:xfrm>
            <a:off x="3350683" y="64743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E3970A-926A-4602-B2CB-329719FA7DF3}"/>
              </a:ext>
            </a:extLst>
          </p:cNvPr>
          <p:cNvSpPr/>
          <p:nvPr userDrawn="1"/>
        </p:nvSpPr>
        <p:spPr>
          <a:xfrm rot="8067893" flipH="1">
            <a:off x="2337025" y="4690041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787D885D-ED3C-4AAE-AF96-612EC5C03D33}"/>
              </a:ext>
            </a:extLst>
          </p:cNvPr>
          <p:cNvSpPr/>
          <p:nvPr userDrawn="1"/>
        </p:nvSpPr>
        <p:spPr>
          <a:xfrm>
            <a:off x="366049" y="2564860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08B6F55-8BDB-4DDF-BDB0-A6025F557FBC}"/>
              </a:ext>
            </a:extLst>
          </p:cNvPr>
          <p:cNvSpPr/>
          <p:nvPr userDrawn="1"/>
        </p:nvSpPr>
        <p:spPr>
          <a:xfrm>
            <a:off x="2248959" y="-1025564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3BB6E6C-2E77-4E24-89ED-EDB678C30F9E}"/>
              </a:ext>
            </a:extLst>
          </p:cNvPr>
          <p:cNvSpPr/>
          <p:nvPr userDrawn="1"/>
        </p:nvSpPr>
        <p:spPr>
          <a:xfrm rot="8103270">
            <a:off x="3096259" y="4960806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C295F18F-4230-4FCB-B589-C1201320C08D}"/>
              </a:ext>
            </a:extLst>
          </p:cNvPr>
          <p:cNvSpPr/>
          <p:nvPr userDrawn="1"/>
        </p:nvSpPr>
        <p:spPr>
          <a:xfrm>
            <a:off x="4099415" y="3494611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2" name="Circle: Hollow 31">
            <a:extLst>
              <a:ext uri="{FF2B5EF4-FFF2-40B4-BE49-F238E27FC236}">
                <a16:creationId xmlns:a16="http://schemas.microsoft.com/office/drawing/2014/main" id="{18AA53BD-3380-4C96-9601-0B3E6BC574E0}"/>
              </a:ext>
            </a:extLst>
          </p:cNvPr>
          <p:cNvSpPr/>
          <p:nvPr userDrawn="1"/>
        </p:nvSpPr>
        <p:spPr>
          <a:xfrm>
            <a:off x="5955108" y="132266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27D0A9D-21AD-4F16-ABF6-FCEDEAC7CBC3}"/>
              </a:ext>
            </a:extLst>
          </p:cNvPr>
          <p:cNvGrpSpPr/>
          <p:nvPr userDrawn="1"/>
        </p:nvGrpSpPr>
        <p:grpSpPr>
          <a:xfrm rot="16200000">
            <a:off x="-1543328" y="1245980"/>
            <a:ext cx="7033145" cy="6967679"/>
            <a:chOff x="-1454130" y="-1334460"/>
            <a:chExt cx="7033145" cy="6967679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E3802B7-A996-44D8-8E95-073D460506DD}"/>
                </a:ext>
              </a:extLst>
            </p:cNvPr>
            <p:cNvSpPr/>
            <p:nvPr userDrawn="1"/>
          </p:nvSpPr>
          <p:spPr>
            <a:xfrm>
              <a:off x="-1166340" y="2200772"/>
              <a:ext cx="2393338" cy="239333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1BC23AE-96EE-4D54-A885-39974FAB76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73" y="2092453"/>
              <a:ext cx="3734250" cy="354076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79F98EE-38CF-4F42-BBFC-6D904B5931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54130" y="126244"/>
              <a:ext cx="3734250" cy="354076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7D8CCE-DBFD-4E90-8B56-4E1B4E65EA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642" y="-1334460"/>
              <a:ext cx="3734250" cy="354076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A60227F-0B6A-4822-B1CF-88C8ADB21FAF}"/>
                </a:ext>
              </a:extLst>
            </p:cNvPr>
            <p:cNvSpPr/>
            <p:nvPr userDrawn="1"/>
          </p:nvSpPr>
          <p:spPr>
            <a:xfrm rot="2667893" flipH="1">
              <a:off x="3776991" y="-1279263"/>
              <a:ext cx="821603" cy="5108776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lumMod val="100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A927CA-2C69-422E-8CDD-1BB98E8110C4}"/>
                </a:ext>
              </a:extLst>
            </p:cNvPr>
            <p:cNvSpPr/>
            <p:nvPr userDrawn="1"/>
          </p:nvSpPr>
          <p:spPr>
            <a:xfrm rot="2703270">
              <a:off x="2139106" y="-351276"/>
              <a:ext cx="47625" cy="292608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1E524A3-8BEF-4311-9C5F-430DE3C1E73B}"/>
                </a:ext>
              </a:extLst>
            </p:cNvPr>
            <p:cNvSpPr/>
            <p:nvPr userDrawn="1"/>
          </p:nvSpPr>
          <p:spPr>
            <a:xfrm rot="2703270">
              <a:off x="533882" y="2762545"/>
              <a:ext cx="47625" cy="292608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0A3251D-A12D-4E0F-8F70-DEC8DD540973}"/>
                </a:ext>
              </a:extLst>
            </p:cNvPr>
            <p:cNvSpPr/>
            <p:nvPr userDrawn="1"/>
          </p:nvSpPr>
          <p:spPr>
            <a:xfrm rot="2703270">
              <a:off x="295353" y="154282"/>
              <a:ext cx="47625" cy="14597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070B9DE-E2F6-4515-A0CB-D897C6A83640}"/>
                </a:ext>
              </a:extLst>
            </p:cNvPr>
            <p:cNvSpPr/>
            <p:nvPr userDrawn="1"/>
          </p:nvSpPr>
          <p:spPr>
            <a:xfrm rot="2703270">
              <a:off x="4825335" y="723086"/>
              <a:ext cx="47625" cy="14597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ircle: Hollow 11">
              <a:extLst>
                <a:ext uri="{FF2B5EF4-FFF2-40B4-BE49-F238E27FC236}">
                  <a16:creationId xmlns:a16="http://schemas.microsoft.com/office/drawing/2014/main" id="{F3D5F4E7-4130-4F71-A905-F23D72D75F36}"/>
                </a:ext>
              </a:extLst>
            </p:cNvPr>
            <p:cNvSpPr/>
            <p:nvPr userDrawn="1"/>
          </p:nvSpPr>
          <p:spPr>
            <a:xfrm>
              <a:off x="2747827" y="1763993"/>
              <a:ext cx="307304" cy="307304"/>
            </a:xfrm>
            <a:prstGeom prst="donut">
              <a:avLst>
                <a:gd name="adj" fmla="val 12398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3" name="Circle: Hollow 12">
              <a:extLst>
                <a:ext uri="{FF2B5EF4-FFF2-40B4-BE49-F238E27FC236}">
                  <a16:creationId xmlns:a16="http://schemas.microsoft.com/office/drawing/2014/main" id="{6043D486-3263-4803-85C1-2F658985FF35}"/>
                </a:ext>
              </a:extLst>
            </p:cNvPr>
            <p:cNvSpPr/>
            <p:nvPr userDrawn="1"/>
          </p:nvSpPr>
          <p:spPr>
            <a:xfrm>
              <a:off x="3350683" y="647436"/>
              <a:ext cx="530853" cy="530853"/>
            </a:xfrm>
            <a:prstGeom prst="donut">
              <a:avLst>
                <a:gd name="adj" fmla="val 8809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9258023F-0C38-4A31-9B2A-AA99C3C745C6}"/>
                </a:ext>
              </a:extLst>
            </p:cNvPr>
            <p:cNvSpPr/>
            <p:nvPr userDrawn="1"/>
          </p:nvSpPr>
          <p:spPr>
            <a:xfrm>
              <a:off x="366049" y="2564860"/>
              <a:ext cx="530853" cy="530853"/>
            </a:xfrm>
            <a:prstGeom prst="donut">
              <a:avLst>
                <a:gd name="adj" fmla="val 8809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0B53E0F-0B02-4B74-91E7-2B670261B8F7}"/>
                </a:ext>
              </a:extLst>
            </p:cNvPr>
            <p:cNvSpPr/>
            <p:nvPr userDrawn="1"/>
          </p:nvSpPr>
          <p:spPr>
            <a:xfrm>
              <a:off x="2248959" y="-1025564"/>
              <a:ext cx="2413539" cy="2404593"/>
            </a:xfrm>
            <a:custGeom>
              <a:avLst/>
              <a:gdLst>
                <a:gd name="connsiteX0" fmla="*/ 1501721 w 2413539"/>
                <a:gd name="connsiteY0" fmla="*/ 0 h 2404593"/>
                <a:gd name="connsiteX1" fmla="*/ 2341348 w 2413539"/>
                <a:gd name="connsiteY1" fmla="*/ 256470 h 2404593"/>
                <a:gd name="connsiteX2" fmla="*/ 2413539 w 2413539"/>
                <a:gd name="connsiteY2" fmla="*/ 310454 h 2404593"/>
                <a:gd name="connsiteX3" fmla="*/ 303764 w 2413539"/>
                <a:gd name="connsiteY3" fmla="*/ 2404593 h 2404593"/>
                <a:gd name="connsiteX4" fmla="*/ 256470 w 2413539"/>
                <a:gd name="connsiteY4" fmla="*/ 2341348 h 2404593"/>
                <a:gd name="connsiteX5" fmla="*/ 0 w 2413539"/>
                <a:gd name="connsiteY5" fmla="*/ 1501721 h 2404593"/>
                <a:gd name="connsiteX6" fmla="*/ 1501721 w 2413539"/>
                <a:gd name="connsiteY6" fmla="*/ 0 h 2404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13539" h="2404593">
                  <a:moveTo>
                    <a:pt x="1501721" y="0"/>
                  </a:moveTo>
                  <a:cubicBezTo>
                    <a:pt x="1812738" y="0"/>
                    <a:pt x="2101672" y="94548"/>
                    <a:pt x="2341348" y="256470"/>
                  </a:cubicBezTo>
                  <a:lnTo>
                    <a:pt x="2413539" y="310454"/>
                  </a:lnTo>
                  <a:lnTo>
                    <a:pt x="303764" y="2404593"/>
                  </a:lnTo>
                  <a:lnTo>
                    <a:pt x="256470" y="2341348"/>
                  </a:lnTo>
                  <a:cubicBezTo>
                    <a:pt x="94548" y="2101672"/>
                    <a:pt x="0" y="1812738"/>
                    <a:pt x="0" y="1501721"/>
                  </a:cubicBezTo>
                  <a:cubicBezTo>
                    <a:pt x="0" y="672343"/>
                    <a:pt x="672343" y="0"/>
                    <a:pt x="150172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99F735-1BC8-4020-A49A-4C037861EEE1}"/>
              </a:ext>
            </a:extLst>
          </p:cNvPr>
          <p:cNvSpPr/>
          <p:nvPr userDrawn="1"/>
        </p:nvSpPr>
        <p:spPr>
          <a:xfrm>
            <a:off x="0" y="0"/>
            <a:ext cx="12192000" cy="292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Block Arc 1">
            <a:extLst>
              <a:ext uri="{FF2B5EF4-FFF2-40B4-BE49-F238E27FC236}">
                <a16:creationId xmlns:a16="http://schemas.microsoft.com/office/drawing/2014/main" id="{404008F3-9393-43B1-9EF6-BB73F9083120}"/>
              </a:ext>
            </a:extLst>
          </p:cNvPr>
          <p:cNvSpPr/>
          <p:nvPr userDrawn="1"/>
        </p:nvSpPr>
        <p:spPr>
          <a:xfrm>
            <a:off x="3582255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Block Arc 12">
            <a:extLst>
              <a:ext uri="{FF2B5EF4-FFF2-40B4-BE49-F238E27FC236}">
                <a16:creationId xmlns:a16="http://schemas.microsoft.com/office/drawing/2014/main" id="{B94FB787-662A-4C42-A82E-3D2990125567}"/>
              </a:ext>
            </a:extLst>
          </p:cNvPr>
          <p:cNvSpPr/>
          <p:nvPr userDrawn="1"/>
        </p:nvSpPr>
        <p:spPr>
          <a:xfrm>
            <a:off x="893211" y="1754355"/>
            <a:ext cx="2340000" cy="2340000"/>
          </a:xfrm>
          <a:prstGeom prst="blockArc">
            <a:avLst>
              <a:gd name="adj1" fmla="val 10800000"/>
              <a:gd name="adj2" fmla="val 118784"/>
              <a:gd name="adj3" fmla="val 708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Block Arc 13">
            <a:extLst>
              <a:ext uri="{FF2B5EF4-FFF2-40B4-BE49-F238E27FC236}">
                <a16:creationId xmlns:a16="http://schemas.microsoft.com/office/drawing/2014/main" id="{B3104187-2B64-4114-9216-8B72399C3FFB}"/>
              </a:ext>
            </a:extLst>
          </p:cNvPr>
          <p:cNvSpPr/>
          <p:nvPr userDrawn="1"/>
        </p:nvSpPr>
        <p:spPr>
          <a:xfrm>
            <a:off x="6271299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Block Arc 15">
            <a:extLst>
              <a:ext uri="{FF2B5EF4-FFF2-40B4-BE49-F238E27FC236}">
                <a16:creationId xmlns:a16="http://schemas.microsoft.com/office/drawing/2014/main" id="{5C6BA25A-D059-41A1-9E12-7E54661C901A}"/>
              </a:ext>
            </a:extLst>
          </p:cNvPr>
          <p:cNvSpPr/>
          <p:nvPr userDrawn="1"/>
        </p:nvSpPr>
        <p:spPr>
          <a:xfrm>
            <a:off x="8946522" y="1754355"/>
            <a:ext cx="2340000" cy="2340000"/>
          </a:xfrm>
          <a:prstGeom prst="blockArc">
            <a:avLst>
              <a:gd name="adj1" fmla="val 10800000"/>
              <a:gd name="adj2" fmla="val 116759"/>
              <a:gd name="adj3" fmla="val 6338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1AE61D-2711-4D27-9E84-9455C81DF8E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EB96CED-3A89-4E72-AD40-98DAA7DB1E8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68305AF-08C9-4A39-80B8-FD3847826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3326DD4-C5BB-4602-9562-F2390EC71C3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B5A378-F106-4996-9559-AD651050100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065FF430-A86A-408D-B4CD-0BDB219BC8FC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0CA6DF50-6795-474E-9081-6511A6DF797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E35AE172-B3BB-4E24-B958-0CB99851C0B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3492788A-995F-478E-A5F5-E0A3675E5DF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9A4EEAB5-7A36-43A2-9FDD-A2137FD0C0D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983787F9-8E6F-4588-9DA5-35FC3155494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E2B1047-A353-4F69-8E34-66CE0EF65D9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072E626-24D1-4140-9541-74DA99F2F3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2000">
              <a:srgbClr val="296191"/>
            </a:gs>
            <a:gs pos="100000">
              <a:srgbClr val="174676"/>
            </a:gs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168461E-DC28-D18E-493F-4A6D49A3A971}"/>
              </a:ext>
            </a:extLst>
          </p:cNvPr>
          <p:cNvGrpSpPr/>
          <p:nvPr/>
        </p:nvGrpSpPr>
        <p:grpSpPr>
          <a:xfrm>
            <a:off x="2103120" y="1209040"/>
            <a:ext cx="7965440" cy="4155440"/>
            <a:chOff x="2753280" y="1380804"/>
            <a:chExt cx="6684832" cy="38617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CD4D0CD-9252-4CAE-B221-C578E6194D42}"/>
                </a:ext>
              </a:extLst>
            </p:cNvPr>
            <p:cNvSpPr/>
            <p:nvPr userDrawn="1"/>
          </p:nvSpPr>
          <p:spPr>
            <a:xfrm>
              <a:off x="2753280" y="1380804"/>
              <a:ext cx="6684832" cy="38617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016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2EAA3C4-8248-42B0-B37F-518DDC060487}"/>
                </a:ext>
              </a:extLst>
            </p:cNvPr>
            <p:cNvSpPr/>
            <p:nvPr userDrawn="1"/>
          </p:nvSpPr>
          <p:spPr>
            <a:xfrm>
              <a:off x="2998715" y="1657233"/>
              <a:ext cx="6193964" cy="330889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innerShdw blurRad="165100">
                <a:schemeClr val="accent5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423473F-8DA2-4D98-B1AC-6F5ACD4DDE30}"/>
              </a:ext>
            </a:extLst>
          </p:cNvPr>
          <p:cNvSpPr txBox="1"/>
          <p:nvPr/>
        </p:nvSpPr>
        <p:spPr>
          <a:xfrm>
            <a:off x="2943654" y="1957322"/>
            <a:ext cx="63040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rPr>
              <a:t>PERUBAHAN </a:t>
            </a: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rPr>
              <a:t>BUDAYA ORGANISASI</a:t>
            </a:r>
            <a:endParaRPr lang="ko-KR" altLang="en-US" sz="4800" b="1" dirty="0">
              <a:solidFill>
                <a:schemeClr val="bg1"/>
              </a:solidFill>
              <a:latin typeface="Amasis MT Pro Light" panose="02040304050005020304" pitchFamily="18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0175CE-6A79-479A-822A-511AC43730F6}"/>
              </a:ext>
            </a:extLst>
          </p:cNvPr>
          <p:cNvSpPr txBox="1"/>
          <p:nvPr/>
        </p:nvSpPr>
        <p:spPr>
          <a:xfrm>
            <a:off x="2943654" y="4266269"/>
            <a:ext cx="63040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Amasis MT Pro Medium" panose="02040604050005020304" pitchFamily="18" charset="0"/>
                <a:cs typeface="Arial" pitchFamily="34" charset="0"/>
              </a:rPr>
              <a:t>PERTEMUAN KE 13</a:t>
            </a:r>
            <a:endParaRPr lang="ko-KR" altLang="en-US" sz="2800" dirty="0">
              <a:solidFill>
                <a:schemeClr val="bg1"/>
              </a:solidFill>
              <a:latin typeface="Amasis MT Pro Medium" panose="02040604050005020304" pitchFamily="18" charset="0"/>
              <a:cs typeface="Arial" pitchFamily="34" charset="0"/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ECFF8DEC-561D-8FF4-D93C-DA74FE831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155" y="648209"/>
            <a:ext cx="1878845" cy="187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164953"/>
            <a:ext cx="121919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rPr>
              <a:t>THANK YOU</a:t>
            </a:r>
            <a:endParaRPr lang="ko-KR" altLang="en-US" sz="7200" dirty="0">
              <a:solidFill>
                <a:schemeClr val="bg1"/>
              </a:solidFill>
              <a:latin typeface="Amasis MT Pro Light" panose="02040304050005020304" pitchFamily="18" charset="0"/>
              <a:cs typeface="Arial" pitchFamily="34" charset="0"/>
            </a:endParaRPr>
          </a:p>
        </p:txBody>
      </p:sp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FC010DD8-298D-4A2F-ED61-3DB2AA284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060" y="400699"/>
            <a:ext cx="2268734" cy="226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30190" y="659397"/>
            <a:ext cx="366284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Amasis MT Pro Medium" panose="02040604050005020304" pitchFamily="18" charset="0"/>
                <a:cs typeface="Arial" pitchFamily="34" charset="0"/>
              </a:rPr>
              <a:t>OUTLINE</a:t>
            </a:r>
            <a:endParaRPr lang="ko-KR" altLang="en-US" sz="5400" dirty="0">
              <a:solidFill>
                <a:schemeClr val="bg1"/>
              </a:solidFill>
              <a:latin typeface="Amasis MT Pro Medium" panose="02040604050005020304" pitchFamily="18" charset="0"/>
              <a:cs typeface="Arial" pitchFamily="34" charset="0"/>
            </a:endParaRP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98147EE4-3F48-4BF3-B9D8-DC86F6C4FB41}"/>
              </a:ext>
            </a:extLst>
          </p:cNvPr>
          <p:cNvSpPr/>
          <p:nvPr/>
        </p:nvSpPr>
        <p:spPr>
          <a:xfrm>
            <a:off x="2993039" y="2039009"/>
            <a:ext cx="8442213" cy="4330262"/>
          </a:xfrm>
          <a:prstGeom prst="homePlate">
            <a:avLst/>
          </a:prstGeom>
          <a:solidFill>
            <a:schemeClr val="accent3">
              <a:alpha val="40000"/>
            </a:schemeClr>
          </a:solidFill>
          <a:ln>
            <a:noFill/>
          </a:ln>
          <a:effectLst>
            <a:outerShdw blurRad="1016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681C02B-02F5-76D3-6E52-0E22F2AD8C63}"/>
              </a:ext>
            </a:extLst>
          </p:cNvPr>
          <p:cNvGrpSpPr/>
          <p:nvPr/>
        </p:nvGrpSpPr>
        <p:grpSpPr>
          <a:xfrm>
            <a:off x="3730985" y="2699348"/>
            <a:ext cx="5911648" cy="777208"/>
            <a:chOff x="5549279" y="1375045"/>
            <a:chExt cx="5911648" cy="77720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9525E3F-1288-4E47-9DDD-6E6E868E8798}"/>
                </a:ext>
              </a:extLst>
            </p:cNvPr>
            <p:cNvSpPr/>
            <p:nvPr/>
          </p:nvSpPr>
          <p:spPr>
            <a:xfrm>
              <a:off x="5549279" y="1375045"/>
              <a:ext cx="777210" cy="7772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0691D3-6C9E-41D7-8BD4-95A5A370EDD5}"/>
                </a:ext>
              </a:extLst>
            </p:cNvPr>
            <p:cNvSpPr txBox="1"/>
            <p:nvPr/>
          </p:nvSpPr>
          <p:spPr>
            <a:xfrm>
              <a:off x="6536649" y="1513608"/>
              <a:ext cx="4924278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Menciptakan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Budaya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Perubahan</a:t>
              </a:r>
              <a:endParaRPr lang="ko-KR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85A20E-BC2F-4902-9E49-A6913CBDEC02}"/>
                </a:ext>
              </a:extLst>
            </p:cNvPr>
            <p:cNvSpPr txBox="1"/>
            <p:nvPr/>
          </p:nvSpPr>
          <p:spPr>
            <a:xfrm>
              <a:off x="5596139" y="1510812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8CBC4DE-ECA8-FA53-119F-338313294637}"/>
              </a:ext>
            </a:extLst>
          </p:cNvPr>
          <p:cNvGrpSpPr/>
          <p:nvPr/>
        </p:nvGrpSpPr>
        <p:grpSpPr>
          <a:xfrm>
            <a:off x="3730985" y="3819308"/>
            <a:ext cx="5911648" cy="777208"/>
            <a:chOff x="5549279" y="2495005"/>
            <a:chExt cx="5911648" cy="77720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121B5C0-EA29-4C42-8AD1-8236E7937277}"/>
                </a:ext>
              </a:extLst>
            </p:cNvPr>
            <p:cNvSpPr/>
            <p:nvPr/>
          </p:nvSpPr>
          <p:spPr>
            <a:xfrm>
              <a:off x="5549279" y="2495005"/>
              <a:ext cx="777210" cy="7772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378013-482D-403B-865D-7B1B84976F15}"/>
                </a:ext>
              </a:extLst>
            </p:cNvPr>
            <p:cNvSpPr txBox="1"/>
            <p:nvPr/>
          </p:nvSpPr>
          <p:spPr>
            <a:xfrm>
              <a:off x="5596139" y="2630772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1BA6068-9D09-C7CF-EA86-CD75EB8AE06C}"/>
                </a:ext>
              </a:extLst>
            </p:cNvPr>
            <p:cNvSpPr txBox="1"/>
            <p:nvPr/>
          </p:nvSpPr>
          <p:spPr>
            <a:xfrm>
              <a:off x="6536648" y="2638466"/>
              <a:ext cx="4924279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Mengubah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Pola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Pikir</a:t>
              </a:r>
              <a:endParaRPr lang="ko-KR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26C2772-8149-F601-DFD0-21A3A59BF265}"/>
              </a:ext>
            </a:extLst>
          </p:cNvPr>
          <p:cNvGrpSpPr/>
          <p:nvPr/>
        </p:nvGrpSpPr>
        <p:grpSpPr>
          <a:xfrm>
            <a:off x="3730985" y="4939268"/>
            <a:ext cx="5911648" cy="777208"/>
            <a:chOff x="5549279" y="3614965"/>
            <a:chExt cx="5911648" cy="77720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2D24387-E5FF-480F-9206-3F39D9ACA0B6}"/>
                </a:ext>
              </a:extLst>
            </p:cNvPr>
            <p:cNvSpPr/>
            <p:nvPr/>
          </p:nvSpPr>
          <p:spPr>
            <a:xfrm>
              <a:off x="5549279" y="3614965"/>
              <a:ext cx="777210" cy="7772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FE2132-22FB-494E-9FDE-0D3987834F26}"/>
                </a:ext>
              </a:extLst>
            </p:cNvPr>
            <p:cNvSpPr txBox="1"/>
            <p:nvPr/>
          </p:nvSpPr>
          <p:spPr>
            <a:xfrm>
              <a:off x="5596139" y="3750732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D4D808-2E65-C6AF-2882-F77B0BAAB577}"/>
                </a:ext>
              </a:extLst>
            </p:cNvPr>
            <p:cNvSpPr txBox="1"/>
            <p:nvPr/>
          </p:nvSpPr>
          <p:spPr>
            <a:xfrm>
              <a:off x="6536648" y="3749653"/>
              <a:ext cx="4924279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Memelihara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Kepercayaan</a:t>
              </a:r>
              <a:endParaRPr lang="ko-KR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pic>
        <p:nvPicPr>
          <p:cNvPr id="33" name="Picture 32" descr="D:\Picture\logo ibi small.gif">
            <a:extLst>
              <a:ext uri="{FF2B5EF4-FFF2-40B4-BE49-F238E27FC236}">
                <a16:creationId xmlns:a16="http://schemas.microsoft.com/office/drawing/2014/main" id="{221CA415-DE45-469F-AA5F-ED5EC34EB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97" y="3319122"/>
            <a:ext cx="1229866" cy="12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">
            <a:extLst>
              <a:ext uri="{FF2B5EF4-FFF2-40B4-BE49-F238E27FC236}">
                <a16:creationId xmlns:a16="http://schemas.microsoft.com/office/drawing/2014/main" id="{67E3840D-F69A-4FCD-CB74-2E8C47CD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52" y="1613841"/>
            <a:ext cx="81470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Prinsip dasar menciptakan budaya perubahan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269962"/>
            <a:ext cx="12192000" cy="957943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masis MT Pro Medium" panose="02040604050005020304" pitchFamily="18" charset="0"/>
              </a:rPr>
              <a:t>MENCIPTAKAN BUDAYA PERUBAHAN</a:t>
            </a:r>
            <a:endParaRPr lang="en-ID" sz="4800" dirty="0">
              <a:solidFill>
                <a:schemeClr val="bg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32" descr="D:\Picture\logo ibi small.gif">
            <a:extLst>
              <a:ext uri="{FF2B5EF4-FFF2-40B4-BE49-F238E27FC236}">
                <a16:creationId xmlns:a16="http://schemas.microsoft.com/office/drawing/2014/main" id="{F7906DC4-0840-C97A-75C8-199BBF23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7696" y="5865607"/>
            <a:ext cx="922753" cy="9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599219EC-228E-473E-5B4C-E1247281B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3499" y="2386870"/>
            <a:ext cx="728776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Melingkupi orang dengan informasi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Keativitas</a:t>
            </a:r>
            <a:r>
              <a:rPr lang="id-ID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praktis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Setiap orang dapat memberikan kontribusi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Percobaan dan evolusi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Menghargai inovasi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Memindahkan halangan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Mempublikasikan keberhasilan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Menciptakan dunia kecil</a:t>
            </a:r>
          </a:p>
        </p:txBody>
      </p:sp>
      <p:pic>
        <p:nvPicPr>
          <p:cNvPr id="4" name="Picture 3" descr="A silhouette of a person standing in front of several people&#10;&#10;Description automatically generated with low confidence">
            <a:extLst>
              <a:ext uri="{FF2B5EF4-FFF2-40B4-BE49-F238E27FC236}">
                <a16:creationId xmlns:a16="http://schemas.microsoft.com/office/drawing/2014/main" id="{DC64ED77-8F89-2DF2-C096-E39E75493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0" y="5254319"/>
            <a:ext cx="3026129" cy="142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">
            <a:extLst>
              <a:ext uri="{FF2B5EF4-FFF2-40B4-BE49-F238E27FC236}">
                <a16:creationId xmlns:a16="http://schemas.microsoft.com/office/drawing/2014/main" id="{67E3840D-F69A-4FCD-CB74-2E8C47CD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466" y="1711812"/>
            <a:ext cx="77597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Menurut Tan (2002) pola pikir dipengaruhi oleh lima komponen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269962"/>
            <a:ext cx="12192000" cy="957943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masis MT Pro Medium" panose="02040604050005020304" pitchFamily="18" charset="0"/>
              </a:rPr>
              <a:t>MENGUBAH POLA PIKIR</a:t>
            </a:r>
            <a:endParaRPr lang="en-ID" sz="4800" dirty="0">
              <a:solidFill>
                <a:schemeClr val="bg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32" descr="D:\Picture\logo ibi small.gif">
            <a:extLst>
              <a:ext uri="{FF2B5EF4-FFF2-40B4-BE49-F238E27FC236}">
                <a16:creationId xmlns:a16="http://schemas.microsoft.com/office/drawing/2014/main" id="{F7906DC4-0840-C97A-75C8-199BBF23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336" y="284832"/>
            <a:ext cx="922753" cy="9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599219EC-228E-473E-5B4C-E1247281B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091" y="2796615"/>
            <a:ext cx="3307701" cy="379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Blind</a:t>
            </a:r>
            <a:r>
              <a:rPr lang="id-ID" altLang="en-US" sz="32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Spots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6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Assumptions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Complacency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Habits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Attitude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A4131F-2029-E32C-AE3D-C7675A1E15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6824417" y="2331723"/>
            <a:ext cx="4256315" cy="4256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772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92E3DEE1-9F53-A7DC-3426-6C565D11D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175" y="3305175"/>
            <a:ext cx="6219825" cy="3552825"/>
          </a:xfrm>
          <a:prstGeom prst="rect">
            <a:avLst/>
          </a:prstGeom>
        </p:spPr>
      </p:pic>
      <p:sp>
        <p:nvSpPr>
          <p:cNvPr id="27" name="TextBox 2">
            <a:extLst>
              <a:ext uri="{FF2B5EF4-FFF2-40B4-BE49-F238E27FC236}">
                <a16:creationId xmlns:a16="http://schemas.microsoft.com/office/drawing/2014/main" id="{67E3840D-F69A-4FCD-CB74-2E8C47CD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52" y="2092814"/>
            <a:ext cx="109151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Menurut Victor Tan (2002) kepercayaan atau </a:t>
            </a: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trust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adalah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269962"/>
            <a:ext cx="12192000" cy="957943"/>
          </a:xfrm>
          <a:prstGeom prst="rect">
            <a:avLst/>
          </a:prstGeom>
          <a:gradFill>
            <a:gsLst>
              <a:gs pos="75000">
                <a:srgbClr val="2B6494"/>
              </a:gs>
              <a:gs pos="48000">
                <a:srgbClr val="3B7DAD"/>
              </a:gs>
              <a:gs pos="0">
                <a:schemeClr val="accent1"/>
              </a:gs>
              <a:gs pos="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masis MT Pro Medium" panose="02040604050005020304" pitchFamily="18" charset="0"/>
              </a:rPr>
              <a:t>MEMELIHARA KEPERCAYAAN</a:t>
            </a:r>
            <a:endParaRPr lang="en-ID" sz="4800" dirty="0">
              <a:solidFill>
                <a:schemeClr val="bg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32" descr="D:\Picture\logo ibi small.gif">
            <a:extLst>
              <a:ext uri="{FF2B5EF4-FFF2-40B4-BE49-F238E27FC236}">
                <a16:creationId xmlns:a16="http://schemas.microsoft.com/office/drawing/2014/main" id="{F7906DC4-0840-C97A-75C8-199BBF23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336" y="284832"/>
            <a:ext cx="922753" cy="9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599219EC-228E-473E-5B4C-E1247281B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38" y="3140557"/>
            <a:ext cx="550309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sv-SE" altLang="en-US" sz="32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“Rasa percaya yang dimiliki orang terhadap orang lain yang didasarkan pada integritas, reabilitas, dan perhatian”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407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C7BE5C-628F-2205-CC33-7ECE94FC42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4000"/>
          </a:blip>
          <a:stretch>
            <a:fillRect/>
          </a:stretch>
        </p:blipFill>
        <p:spPr>
          <a:xfrm>
            <a:off x="0" y="4110037"/>
            <a:ext cx="4430486" cy="276125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361403"/>
            <a:ext cx="12192000" cy="746038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bg1"/>
                </a:solidFill>
                <a:latin typeface="Amasis MT Pro Medium" panose="02040604050005020304" pitchFamily="18" charset="0"/>
              </a:rPr>
              <a:t>  MEMELIHARA KEPERCAYAAN  </a:t>
            </a:r>
            <a:r>
              <a:rPr lang="en-US" sz="3600" dirty="0">
                <a:solidFill>
                  <a:schemeClr val="bg1"/>
                </a:solidFill>
              </a:rPr>
              <a:t>(continue …)</a:t>
            </a:r>
            <a:endParaRPr lang="en-ID" sz="4400" dirty="0">
              <a:solidFill>
                <a:schemeClr val="bg1"/>
              </a:solidFill>
            </a:endParaRPr>
          </a:p>
        </p:txBody>
      </p:sp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72211AFA-4E45-E8DE-50A8-64CBB25D2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077" y="381055"/>
            <a:ext cx="706733" cy="70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751A381-3903-639B-DC57-2B1E81216643}"/>
              </a:ext>
            </a:extLst>
          </p:cNvPr>
          <p:cNvSpPr/>
          <p:nvPr/>
        </p:nvSpPr>
        <p:spPr>
          <a:xfrm>
            <a:off x="3047543" y="1308870"/>
            <a:ext cx="2495770" cy="1497462"/>
          </a:xfrm>
          <a:custGeom>
            <a:avLst/>
            <a:gdLst>
              <a:gd name="connsiteX0" fmla="*/ 0 w 2495770"/>
              <a:gd name="connsiteY0" fmla="*/ 0 h 1497462"/>
              <a:gd name="connsiteX1" fmla="*/ 2495770 w 2495770"/>
              <a:gd name="connsiteY1" fmla="*/ 0 h 1497462"/>
              <a:gd name="connsiteX2" fmla="*/ 2495770 w 2495770"/>
              <a:gd name="connsiteY2" fmla="*/ 1497462 h 1497462"/>
              <a:gd name="connsiteX3" fmla="*/ 0 w 2495770"/>
              <a:gd name="connsiteY3" fmla="*/ 1497462 h 1497462"/>
              <a:gd name="connsiteX4" fmla="*/ 0 w 2495770"/>
              <a:gd name="connsiteY4" fmla="*/ 0 h 149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5770" h="1497462">
                <a:moveTo>
                  <a:pt x="0" y="0"/>
                </a:moveTo>
                <a:lnTo>
                  <a:pt x="2495770" y="0"/>
                </a:lnTo>
                <a:lnTo>
                  <a:pt x="2495770" y="1497462"/>
                </a:lnTo>
                <a:lnTo>
                  <a:pt x="0" y="1497462"/>
                </a:lnTo>
                <a:lnTo>
                  <a:pt x="0" y="0"/>
                </a:lnTo>
                <a:close/>
              </a:path>
            </a:pathLst>
          </a:cu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Mendorong Moral Staf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8121D71-CEA9-02AE-9960-898612DDD9B6}"/>
              </a:ext>
            </a:extLst>
          </p:cNvPr>
          <p:cNvSpPr/>
          <p:nvPr/>
        </p:nvSpPr>
        <p:spPr>
          <a:xfrm>
            <a:off x="5792891" y="1308870"/>
            <a:ext cx="2495770" cy="1497462"/>
          </a:xfrm>
          <a:custGeom>
            <a:avLst/>
            <a:gdLst>
              <a:gd name="connsiteX0" fmla="*/ 0 w 2495770"/>
              <a:gd name="connsiteY0" fmla="*/ 0 h 1497462"/>
              <a:gd name="connsiteX1" fmla="*/ 2495770 w 2495770"/>
              <a:gd name="connsiteY1" fmla="*/ 0 h 1497462"/>
              <a:gd name="connsiteX2" fmla="*/ 2495770 w 2495770"/>
              <a:gd name="connsiteY2" fmla="*/ 1497462 h 1497462"/>
              <a:gd name="connsiteX3" fmla="*/ 0 w 2495770"/>
              <a:gd name="connsiteY3" fmla="*/ 1497462 h 1497462"/>
              <a:gd name="connsiteX4" fmla="*/ 0 w 2495770"/>
              <a:gd name="connsiteY4" fmla="*/ 0 h 149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5770" h="1497462">
                <a:moveTo>
                  <a:pt x="0" y="0"/>
                </a:moveTo>
                <a:lnTo>
                  <a:pt x="2495770" y="0"/>
                </a:lnTo>
                <a:lnTo>
                  <a:pt x="2495770" y="1497462"/>
                </a:lnTo>
                <a:lnTo>
                  <a:pt x="0" y="1497462"/>
                </a:lnTo>
                <a:lnTo>
                  <a:pt x="0" y="0"/>
                </a:lnTo>
                <a:close/>
              </a:path>
            </a:pathLst>
          </a:custGeom>
          <a:solidFill>
            <a:srgbClr val="9BBB59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Mendorong Sharing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E34A241-0BF7-7B31-56DC-BAFC90E8C1ED}"/>
              </a:ext>
            </a:extLst>
          </p:cNvPr>
          <p:cNvSpPr/>
          <p:nvPr/>
        </p:nvSpPr>
        <p:spPr>
          <a:xfrm>
            <a:off x="8538238" y="1308870"/>
            <a:ext cx="2495770" cy="1497462"/>
          </a:xfrm>
          <a:custGeom>
            <a:avLst/>
            <a:gdLst>
              <a:gd name="connsiteX0" fmla="*/ 0 w 2495770"/>
              <a:gd name="connsiteY0" fmla="*/ 0 h 1497462"/>
              <a:gd name="connsiteX1" fmla="*/ 2495770 w 2495770"/>
              <a:gd name="connsiteY1" fmla="*/ 0 h 1497462"/>
              <a:gd name="connsiteX2" fmla="*/ 2495770 w 2495770"/>
              <a:gd name="connsiteY2" fmla="*/ 1497462 h 1497462"/>
              <a:gd name="connsiteX3" fmla="*/ 0 w 2495770"/>
              <a:gd name="connsiteY3" fmla="*/ 1497462 h 1497462"/>
              <a:gd name="connsiteX4" fmla="*/ 0 w 2495770"/>
              <a:gd name="connsiteY4" fmla="*/ 0 h 149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5770" h="1497462">
                <a:moveTo>
                  <a:pt x="0" y="0"/>
                </a:moveTo>
                <a:lnTo>
                  <a:pt x="2495770" y="0"/>
                </a:lnTo>
                <a:lnTo>
                  <a:pt x="2495770" y="1497462"/>
                </a:lnTo>
                <a:lnTo>
                  <a:pt x="0" y="1497462"/>
                </a:lnTo>
                <a:lnTo>
                  <a:pt x="0" y="0"/>
                </a:lnTo>
                <a:close/>
              </a:path>
            </a:pathLst>
          </a:custGeom>
          <a:solidFill>
            <a:srgbClr val="8064A2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Memperbaiki Komunikasi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399B374-BD78-4752-76F2-70212378E736}"/>
              </a:ext>
            </a:extLst>
          </p:cNvPr>
          <p:cNvSpPr/>
          <p:nvPr/>
        </p:nvSpPr>
        <p:spPr>
          <a:xfrm>
            <a:off x="3047543" y="3055909"/>
            <a:ext cx="2495770" cy="1497462"/>
          </a:xfrm>
          <a:custGeom>
            <a:avLst/>
            <a:gdLst>
              <a:gd name="connsiteX0" fmla="*/ 0 w 2495770"/>
              <a:gd name="connsiteY0" fmla="*/ 0 h 1497462"/>
              <a:gd name="connsiteX1" fmla="*/ 2495770 w 2495770"/>
              <a:gd name="connsiteY1" fmla="*/ 0 h 1497462"/>
              <a:gd name="connsiteX2" fmla="*/ 2495770 w 2495770"/>
              <a:gd name="connsiteY2" fmla="*/ 1497462 h 1497462"/>
              <a:gd name="connsiteX3" fmla="*/ 0 w 2495770"/>
              <a:gd name="connsiteY3" fmla="*/ 1497462 h 1497462"/>
              <a:gd name="connsiteX4" fmla="*/ 0 w 2495770"/>
              <a:gd name="connsiteY4" fmla="*/ 0 h 149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5770" h="1497462">
                <a:moveTo>
                  <a:pt x="0" y="0"/>
                </a:moveTo>
                <a:lnTo>
                  <a:pt x="2495770" y="0"/>
                </a:lnTo>
                <a:lnTo>
                  <a:pt x="2495770" y="1497462"/>
                </a:lnTo>
                <a:lnTo>
                  <a:pt x="0" y="1497462"/>
                </a:lnTo>
                <a:lnTo>
                  <a:pt x="0" y="0"/>
                </a:lnTo>
                <a:close/>
              </a:path>
            </a:pathLst>
          </a:custGeom>
          <a:solidFill>
            <a:srgbClr val="4BACC6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Menurunkan Stres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AE937C-8B10-33E7-E207-D011A8F7A150}"/>
              </a:ext>
            </a:extLst>
          </p:cNvPr>
          <p:cNvSpPr/>
          <p:nvPr/>
        </p:nvSpPr>
        <p:spPr>
          <a:xfrm>
            <a:off x="5792891" y="3055909"/>
            <a:ext cx="2495770" cy="1497462"/>
          </a:xfrm>
          <a:custGeom>
            <a:avLst/>
            <a:gdLst>
              <a:gd name="connsiteX0" fmla="*/ 0 w 2495770"/>
              <a:gd name="connsiteY0" fmla="*/ 0 h 1497462"/>
              <a:gd name="connsiteX1" fmla="*/ 2495770 w 2495770"/>
              <a:gd name="connsiteY1" fmla="*/ 0 h 1497462"/>
              <a:gd name="connsiteX2" fmla="*/ 2495770 w 2495770"/>
              <a:gd name="connsiteY2" fmla="*/ 1497462 h 1497462"/>
              <a:gd name="connsiteX3" fmla="*/ 0 w 2495770"/>
              <a:gd name="connsiteY3" fmla="*/ 1497462 h 1497462"/>
              <a:gd name="connsiteX4" fmla="*/ 0 w 2495770"/>
              <a:gd name="connsiteY4" fmla="*/ 0 h 149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5770" h="1497462">
                <a:moveTo>
                  <a:pt x="0" y="0"/>
                </a:moveTo>
                <a:lnTo>
                  <a:pt x="2495770" y="0"/>
                </a:lnTo>
                <a:lnTo>
                  <a:pt x="2495770" y="1497462"/>
                </a:lnTo>
                <a:lnTo>
                  <a:pt x="0" y="1497462"/>
                </a:lnTo>
                <a:lnTo>
                  <a:pt x="0" y="0"/>
                </a:lnTo>
                <a:close/>
              </a:path>
            </a:pathLst>
          </a:custGeom>
          <a:solidFill>
            <a:srgbClr val="F79646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Memperkuat Teamwork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9291AD8-F7B0-E93C-5EDE-C436E28B71F5}"/>
              </a:ext>
            </a:extLst>
          </p:cNvPr>
          <p:cNvSpPr/>
          <p:nvPr/>
        </p:nvSpPr>
        <p:spPr>
          <a:xfrm>
            <a:off x="8538238" y="3055909"/>
            <a:ext cx="2495770" cy="1497462"/>
          </a:xfrm>
          <a:custGeom>
            <a:avLst/>
            <a:gdLst>
              <a:gd name="connsiteX0" fmla="*/ 0 w 2495770"/>
              <a:gd name="connsiteY0" fmla="*/ 0 h 1497462"/>
              <a:gd name="connsiteX1" fmla="*/ 2495770 w 2495770"/>
              <a:gd name="connsiteY1" fmla="*/ 0 h 1497462"/>
              <a:gd name="connsiteX2" fmla="*/ 2495770 w 2495770"/>
              <a:gd name="connsiteY2" fmla="*/ 1497462 h 1497462"/>
              <a:gd name="connsiteX3" fmla="*/ 0 w 2495770"/>
              <a:gd name="connsiteY3" fmla="*/ 1497462 h 1497462"/>
              <a:gd name="connsiteX4" fmla="*/ 0 w 2495770"/>
              <a:gd name="connsiteY4" fmla="*/ 0 h 149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5770" h="1497462">
                <a:moveTo>
                  <a:pt x="0" y="0"/>
                </a:moveTo>
                <a:lnTo>
                  <a:pt x="2495770" y="0"/>
                </a:lnTo>
                <a:lnTo>
                  <a:pt x="2495770" y="1497462"/>
                </a:lnTo>
                <a:lnTo>
                  <a:pt x="0" y="1497462"/>
                </a:lnTo>
                <a:lnTo>
                  <a:pt x="0" y="0"/>
                </a:lnTo>
                <a:close/>
              </a:path>
            </a:pathLst>
          </a:cu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Meningkatkan Loyalitas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6A8CD7-9792-ADF2-C18E-D3813CAA319F}"/>
              </a:ext>
            </a:extLst>
          </p:cNvPr>
          <p:cNvSpPr/>
          <p:nvPr/>
        </p:nvSpPr>
        <p:spPr>
          <a:xfrm>
            <a:off x="5792891" y="4802949"/>
            <a:ext cx="2495770" cy="1497462"/>
          </a:xfrm>
          <a:custGeom>
            <a:avLst/>
            <a:gdLst>
              <a:gd name="connsiteX0" fmla="*/ 0 w 2495770"/>
              <a:gd name="connsiteY0" fmla="*/ 0 h 1497462"/>
              <a:gd name="connsiteX1" fmla="*/ 2495770 w 2495770"/>
              <a:gd name="connsiteY1" fmla="*/ 0 h 1497462"/>
              <a:gd name="connsiteX2" fmla="*/ 2495770 w 2495770"/>
              <a:gd name="connsiteY2" fmla="*/ 1497462 h 1497462"/>
              <a:gd name="connsiteX3" fmla="*/ 0 w 2495770"/>
              <a:gd name="connsiteY3" fmla="*/ 1497462 h 1497462"/>
              <a:gd name="connsiteX4" fmla="*/ 0 w 2495770"/>
              <a:gd name="connsiteY4" fmla="*/ 0 h 149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5770" h="1497462">
                <a:moveTo>
                  <a:pt x="0" y="0"/>
                </a:moveTo>
                <a:lnTo>
                  <a:pt x="2495770" y="0"/>
                </a:lnTo>
                <a:lnTo>
                  <a:pt x="2495770" y="1497462"/>
                </a:lnTo>
                <a:lnTo>
                  <a:pt x="0" y="1497462"/>
                </a:lnTo>
                <a:lnTo>
                  <a:pt x="0" y="0"/>
                </a:lnTo>
                <a:close/>
              </a:path>
            </a:pathLst>
          </a:custGeom>
          <a:solidFill>
            <a:srgbClr val="9BBB59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2800" b="1" kern="1200" dirty="0" err="1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Men</a:t>
            </a:r>
            <a:r>
              <a:rPr lang="en-US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e</a:t>
            </a:r>
            <a:r>
              <a:rPr lang="id-ID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kan </a:t>
            </a:r>
            <a:r>
              <a:rPr lang="en-US" sz="2800" b="1" dirty="0">
                <a:solidFill>
                  <a:sysClr val="window" lastClr="FFFFFF"/>
                </a:solidFill>
                <a:latin typeface="Amasis MT Pro Light" panose="02040304050005020304" pitchFamily="18" charset="0"/>
              </a:rPr>
              <a:t> </a:t>
            </a:r>
            <a:r>
              <a:rPr lang="id-ID" sz="2800" b="1" kern="1200" dirty="0">
                <a:solidFill>
                  <a:sysClr val="window" lastClr="FFFFFF"/>
                </a:solidFill>
                <a:latin typeface="Amasis MT Pro Light" panose="02040304050005020304" pitchFamily="18" charset="0"/>
                <a:ea typeface="+mn-ea"/>
                <a:cs typeface="+mn-cs"/>
              </a:rPr>
              <a:t>Biaya</a:t>
            </a:r>
          </a:p>
        </p:txBody>
      </p:sp>
    </p:spTree>
    <p:extLst>
      <p:ext uri="{BB962C8B-B14F-4D97-AF65-F5344CB8AC3E}">
        <p14:creationId xmlns:p14="http://schemas.microsoft.com/office/powerpoint/2010/main" val="289476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361403"/>
            <a:ext cx="12192000" cy="746038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bg1"/>
                </a:solidFill>
                <a:latin typeface="Amasis MT Pro Medium" panose="02040604050005020304" pitchFamily="18" charset="0"/>
              </a:rPr>
              <a:t>  MEMELIHARA KEPERCAYAAN  </a:t>
            </a:r>
            <a:r>
              <a:rPr lang="en-US" sz="3600" dirty="0">
                <a:solidFill>
                  <a:schemeClr val="bg1"/>
                </a:solidFill>
              </a:rPr>
              <a:t>(continue …)</a:t>
            </a:r>
            <a:endParaRPr lang="en-ID" sz="4400" dirty="0">
              <a:solidFill>
                <a:schemeClr val="bg1"/>
              </a:solidFill>
            </a:endParaRPr>
          </a:p>
        </p:txBody>
      </p:sp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72211AFA-4E45-E8DE-50A8-64CBB25D2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077" y="381055"/>
            <a:ext cx="706733" cy="70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B4535C31-9247-B9CD-2622-4DF13A2B6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52" y="1613841"/>
            <a:ext cx="79230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Stephen P </a:t>
            </a:r>
            <a:r>
              <a:rPr lang="id-ID" altLang="en-US" sz="3200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Robbins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mengklasifikasikan tiga macam tipe kepercayaan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9952A2C-F7EF-B436-87E4-A53D186DE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128" y="3004419"/>
            <a:ext cx="5366552" cy="195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Deterrence – based trust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Knowledge – based trust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Identification – based trust</a:t>
            </a:r>
            <a:endParaRPr lang="id-ID" altLang="en-US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0161FE3-55A6-06AE-A72A-D9314EAFF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440" y="2747805"/>
            <a:ext cx="4226560" cy="283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4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3 Cara tingkatkan percaya diri ketika tampil di depan umum | merdeka.com">
            <a:extLst>
              <a:ext uri="{FF2B5EF4-FFF2-40B4-BE49-F238E27FC236}">
                <a16:creationId xmlns:a16="http://schemas.microsoft.com/office/drawing/2014/main" id="{3B33D383-53CF-AF89-D8F0-EA426B568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470" y="3013735"/>
            <a:ext cx="7688530" cy="384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361403"/>
            <a:ext cx="12192000" cy="746038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bg1"/>
                </a:solidFill>
                <a:latin typeface="Amasis MT Pro Medium" panose="02040604050005020304" pitchFamily="18" charset="0"/>
              </a:rPr>
              <a:t>  MEMELIHARA KEPERCAYAAN  </a:t>
            </a:r>
            <a:r>
              <a:rPr lang="en-US" sz="3600" dirty="0">
                <a:solidFill>
                  <a:schemeClr val="bg1"/>
                </a:solidFill>
              </a:rPr>
              <a:t>(continue …)</a:t>
            </a:r>
            <a:endParaRPr lang="en-ID" sz="4400" dirty="0">
              <a:solidFill>
                <a:schemeClr val="bg1"/>
              </a:solidFill>
            </a:endParaRPr>
          </a:p>
        </p:txBody>
      </p:sp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72211AFA-4E45-E8DE-50A8-64CBB25D2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077" y="381055"/>
            <a:ext cx="706733" cy="70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B4535C31-9247-B9CD-2622-4DF13A2B6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52" y="1273337"/>
            <a:ext cx="1038684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dirty="0">
                <a:latin typeface="Amasis MT Pro Light" panose="02040304050005020304" pitchFamily="18" charset="0"/>
                <a:cs typeface="Arial" panose="020B0604020202020204" pitchFamily="34" charset="0"/>
              </a:rPr>
              <a:t>Menurut Tan (2002) terdapat tujuh </a:t>
            </a:r>
            <a:r>
              <a:rPr lang="id-ID" altLang="en-US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core</a:t>
            </a:r>
            <a:r>
              <a:rPr lang="id-ID" altLang="en-US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values</a:t>
            </a:r>
            <a:r>
              <a:rPr lang="id-ID" altLang="en-US" dirty="0">
                <a:latin typeface="Amasis MT Pro Light" panose="02040304050005020304" pitchFamily="18" charset="0"/>
                <a:cs typeface="Arial" panose="020B0604020202020204" pitchFamily="34" charset="0"/>
              </a:rPr>
              <a:t> untuk mengembangkan kepercayaan di tempat kerja</a:t>
            </a:r>
            <a:r>
              <a:rPr lang="en-US" altLang="en-US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dirty="0">
                <a:latin typeface="Amasis MT Pro Light" panose="020403040500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9952A2C-F7EF-B436-87E4-A53D186DE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208282"/>
            <a:ext cx="5986312" cy="4540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Mendorong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keterbukaan</a:t>
            </a:r>
            <a:endParaRPr lang="en-US" altLang="en-US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Meningkatkan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kompetensi</a:t>
            </a:r>
            <a:endParaRPr lang="en-US" altLang="en-US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Melatih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kejujuran</a:t>
            </a:r>
            <a:endParaRPr lang="en-US" altLang="en-US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Jangan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kompromi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tentang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integritas</a:t>
            </a:r>
            <a:endParaRPr lang="en-US" altLang="en-US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Menjaga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akuntabilitas</a:t>
            </a:r>
            <a:endParaRPr lang="en-US" altLang="en-US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Mempratikkan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sharing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Menghargai</a:t>
            </a:r>
            <a:r>
              <a:rPr lang="en-US" altLang="en-US" b="1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individu</a:t>
            </a:r>
            <a:endParaRPr lang="id-ID" altLang="en-US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361403"/>
            <a:ext cx="12192000" cy="746038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bg1"/>
                </a:solidFill>
                <a:latin typeface="Amasis MT Pro Medium" panose="02040604050005020304" pitchFamily="18" charset="0"/>
              </a:rPr>
              <a:t>  MEMELIHARA KEPERCAYAAN  </a:t>
            </a:r>
            <a:r>
              <a:rPr lang="en-US" sz="3600" dirty="0">
                <a:solidFill>
                  <a:schemeClr val="bg1"/>
                </a:solidFill>
              </a:rPr>
              <a:t>(continue …)</a:t>
            </a:r>
            <a:endParaRPr lang="en-ID" sz="4400" dirty="0">
              <a:solidFill>
                <a:schemeClr val="bg1"/>
              </a:solidFill>
            </a:endParaRPr>
          </a:p>
        </p:txBody>
      </p:sp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72211AFA-4E45-E8DE-50A8-64CBB25D2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077" y="381055"/>
            <a:ext cx="706733" cy="70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B4535C31-9247-B9CD-2622-4DF13A2B6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52" y="1305995"/>
            <a:ext cx="103868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Menurut Stephen P </a:t>
            </a:r>
            <a:r>
              <a:rPr lang="id-ID" altLang="en-US" sz="3200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Robbins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(2003) terdapat lima dimensi kepercayaan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9952A2C-F7EF-B436-87E4-A53D186DE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3862" y="2253717"/>
            <a:ext cx="3354872" cy="369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2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Integrity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2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Competence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Consistancy</a:t>
            </a:r>
            <a:endParaRPr lang="en-US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2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Loyalty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Openess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E2DDC3A-DFFB-698E-8C42-29840018ED38}"/>
              </a:ext>
            </a:extLst>
          </p:cNvPr>
          <p:cNvGrpSpPr/>
          <p:nvPr/>
        </p:nvGrpSpPr>
        <p:grpSpPr>
          <a:xfrm>
            <a:off x="7863840" y="1977668"/>
            <a:ext cx="1788160" cy="4380684"/>
            <a:chOff x="7013832" y="2122467"/>
            <a:chExt cx="1741136" cy="5117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5C3E5153-1EEE-A295-7193-8B245256BB7B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 21">
              <a:extLst>
                <a:ext uri="{FF2B5EF4-FFF2-40B4-BE49-F238E27FC236}">
                  <a16:creationId xmlns:a16="http://schemas.microsoft.com/office/drawing/2014/main" id="{6BB63F68-C5AD-294E-F760-9159C712A245}"/>
                </a:ext>
              </a:extLst>
            </p:cNvPr>
            <p:cNvSpPr/>
            <p:nvPr/>
          </p:nvSpPr>
          <p:spPr>
            <a:xfrm>
              <a:off x="8458534" y="4749059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4792AF2-CC66-A2DB-8A9F-44DD33B221FC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577BB74-B89E-F262-BFE2-A834B58C0EAF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8092882-D7C5-3274-4E1E-ED667AAFC34A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7625AEC-EB46-63AE-CF30-14C7B1CF783E}"/>
                </a:ext>
              </a:extLst>
            </p:cNvPr>
            <p:cNvSpPr/>
            <p:nvPr/>
          </p:nvSpPr>
          <p:spPr>
            <a:xfrm>
              <a:off x="7555077" y="436135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89ACB049-3434-DB0C-F8DB-9562A3580744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8C67884A-13B9-F566-3768-41982E072F9A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A6F17088-2FBD-8BF4-9A78-6E8F88663068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1AE67B6-35AD-EA3F-600E-4BDBA89FFDD9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32709B0-6A12-E9FA-9675-164DFD5975C1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0F106642-C805-7D35-500E-CB767C8F54B8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979D420F-1EB7-42EE-7076-104FE93F55A6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BE97765C-D554-45BF-F3EE-B4D749B9D6AB}"/>
                </a:ext>
              </a:extLst>
            </p:cNvPr>
            <p:cNvSpPr/>
            <p:nvPr/>
          </p:nvSpPr>
          <p:spPr>
            <a:xfrm>
              <a:off x="7210179" y="2487003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64377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3196</TotalTime>
  <Words>217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Amasis MT Pro Light</vt:lpstr>
      <vt:lpstr>Amasis MT Pro Medium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Agus Eka Priyanto</cp:lastModifiedBy>
  <cp:revision>88</cp:revision>
  <dcterms:created xsi:type="dcterms:W3CDTF">2020-01-20T05:08:25Z</dcterms:created>
  <dcterms:modified xsi:type="dcterms:W3CDTF">2023-06-12T07:15:36Z</dcterms:modified>
</cp:coreProperties>
</file>