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320" r:id="rId3"/>
    <p:sldId id="303" r:id="rId4"/>
  </p:sldIdLst>
  <p:sldSz cx="9144000" cy="6858000" type="screen4x3"/>
  <p:notesSz cx="6761163" cy="9942513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2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4000" dirty="0" smtClean="0"/>
              <a:t>Membuat Tugas dan Presentasi</a:t>
            </a:r>
            <a:r>
              <a:rPr lang="id-ID" sz="4000" dirty="0" smtClean="0"/>
              <a:t> 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13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General Business Env.</a:t>
            </a:r>
          </a:p>
          <a:p>
            <a:pPr algn="ct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MMT223001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d-ID" dirty="0" smtClean="0"/>
              <a:t>Presentasi Tugas meliputi </a:t>
            </a:r>
          </a:p>
          <a:p>
            <a:pPr marL="514350" indent="-514350">
              <a:buAutoNum type="arabicParenBoth"/>
            </a:pPr>
            <a:r>
              <a:rPr lang="id-ID" dirty="0" smtClean="0"/>
              <a:t>Menentukan Tugas Mandiri yang relevan dengan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Lingkungan Bisnis dan hubungannya dengan :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a. AI (Atificial Intelegence)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b. </a:t>
            </a:r>
            <a:r>
              <a:rPr lang="id-ID" dirty="0" smtClean="0"/>
              <a:t>Blockchain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c. Berikan sumber referensi (tahun terbit 2014 ke atas)</a:t>
            </a:r>
            <a:endParaRPr lang="id-ID" dirty="0" smtClean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(2) Tugas Mandiri </a:t>
            </a:r>
            <a:r>
              <a:rPr lang="id-ID" dirty="0" smtClean="0"/>
              <a:t>ini dikumpulkan pada hari Selasa ,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2 Januari 2024, pk. 17.00 dan dipresentasikan pada </a:t>
            </a:r>
          </a:p>
          <a:p>
            <a:pPr marL="0" indent="0">
              <a:buNone/>
            </a:pPr>
            <a:r>
              <a:rPr lang="id-ID"/>
              <a:t> </a:t>
            </a:r>
            <a:r>
              <a:rPr lang="id-ID" smtClean="0"/>
              <a:t>     saat jadwal perkuliahan .</a:t>
            </a:r>
            <a:endParaRPr lang="id-ID" dirty="0" smtClean="0"/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</a:t>
            </a:r>
          </a:p>
          <a:p>
            <a:pPr marL="0" indent="0">
              <a:buNone/>
            </a:pP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914444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.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3578</TotalTime>
  <Words>107</Words>
  <Application>Microsoft Office PowerPoint</Application>
  <PresentationFormat>On-screen Show (4:3)</PresentationFormat>
  <Paragraphs>25</Paragraphs>
  <Slides>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.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517</cp:revision>
  <cp:lastPrinted>2015-09-17T08:41:14Z</cp:lastPrinted>
  <dcterms:created xsi:type="dcterms:W3CDTF">2010-04-18T12:06:30Z</dcterms:created>
  <dcterms:modified xsi:type="dcterms:W3CDTF">2023-12-27T23:54:52Z</dcterms:modified>
</cp:coreProperties>
</file>