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27196-7C53-4A2D-B03D-1579C173142F}" type="datetimeFigureOut">
              <a:rPr lang="en-US" smtClean="0"/>
              <a:pPr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E0397-7348-47C0-8FAB-EFB933B9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27196-7C53-4A2D-B03D-1579C173142F}" type="datetimeFigureOut">
              <a:rPr lang="en-US" smtClean="0"/>
              <a:pPr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E0397-7348-47C0-8FAB-EFB933B9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27196-7C53-4A2D-B03D-1579C173142F}" type="datetimeFigureOut">
              <a:rPr lang="en-US" smtClean="0"/>
              <a:pPr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E0397-7348-47C0-8FAB-EFB933B9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27196-7C53-4A2D-B03D-1579C173142F}" type="datetimeFigureOut">
              <a:rPr lang="en-US" smtClean="0"/>
              <a:pPr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E0397-7348-47C0-8FAB-EFB933B9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27196-7C53-4A2D-B03D-1579C173142F}" type="datetimeFigureOut">
              <a:rPr lang="en-US" smtClean="0"/>
              <a:pPr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E0397-7348-47C0-8FAB-EFB933B9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27196-7C53-4A2D-B03D-1579C173142F}" type="datetimeFigureOut">
              <a:rPr lang="en-US" smtClean="0"/>
              <a:pPr/>
              <a:t>12/21/2020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E0397-7348-47C0-8FAB-EFB933B9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27196-7C53-4A2D-B03D-1579C173142F}" type="datetimeFigureOut">
              <a:rPr lang="en-US" smtClean="0"/>
              <a:pPr/>
              <a:t>12/21/2020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E0397-7348-47C0-8FAB-EFB933B9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27196-7C53-4A2D-B03D-1579C173142F}" type="datetimeFigureOut">
              <a:rPr lang="en-US" smtClean="0"/>
              <a:pPr/>
              <a:t>12/21/2020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E0397-7348-47C0-8FAB-EFB933B9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27196-7C53-4A2D-B03D-1579C173142F}" type="datetimeFigureOut">
              <a:rPr lang="en-US" smtClean="0"/>
              <a:pPr/>
              <a:t>12/21/2020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E0397-7348-47C0-8FAB-EFB933B9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27196-7C53-4A2D-B03D-1579C173142F}" type="datetimeFigureOut">
              <a:rPr lang="en-US" smtClean="0"/>
              <a:pPr/>
              <a:t>12/21/2020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E0397-7348-47C0-8FAB-EFB933B9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27196-7C53-4A2D-B03D-1579C173142F}" type="datetimeFigureOut">
              <a:rPr lang="en-US" smtClean="0"/>
              <a:pPr/>
              <a:t>12/21/2020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E0397-7348-47C0-8FAB-EFB933B9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27196-7C53-4A2D-B03D-1579C173142F}" type="datetimeFigureOut">
              <a:rPr lang="en-US" smtClean="0"/>
              <a:pPr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E0397-7348-47C0-8FAB-EFB933B9AD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r>
              <a:rPr lang="en-US" sz="2400" dirty="0" smtClean="0">
                <a:solidFill>
                  <a:srgbClr val="C00000"/>
                </a:solidFill>
              </a:rPr>
              <a:t>Sub </a:t>
            </a:r>
            <a:r>
              <a:rPr lang="en-US" sz="2400" dirty="0" err="1" smtClean="0">
                <a:solidFill>
                  <a:srgbClr val="C00000"/>
                </a:solidFill>
              </a:rPr>
              <a:t>Pokok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Bahasan</a:t>
            </a:r>
            <a:r>
              <a:rPr lang="en-US" sz="2400" dirty="0" smtClean="0">
                <a:solidFill>
                  <a:srgbClr val="C00000"/>
                </a:solidFill>
              </a:rPr>
              <a:t>:</a:t>
            </a:r>
          </a:p>
          <a:p>
            <a:pPr marL="342900" indent="-342900" algn="l">
              <a:buAutoNum type="arabicPeriod"/>
            </a:pPr>
            <a:r>
              <a:rPr lang="en-US" sz="2400" dirty="0" err="1" smtClean="0">
                <a:solidFill>
                  <a:srgbClr val="C00000"/>
                </a:solidFill>
              </a:rPr>
              <a:t>Definisi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tema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topik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dan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judul</a:t>
            </a:r>
            <a:endParaRPr lang="en-US" sz="2400" dirty="0" smtClean="0">
              <a:solidFill>
                <a:srgbClr val="C00000"/>
              </a:solidFill>
            </a:endParaRPr>
          </a:p>
          <a:p>
            <a:pPr marL="342900" indent="-342900" algn="l">
              <a:buAutoNum type="arabicPeriod"/>
            </a:pPr>
            <a:r>
              <a:rPr lang="en-US" sz="2400" dirty="0" err="1" smtClean="0">
                <a:solidFill>
                  <a:srgbClr val="C00000"/>
                </a:solidFill>
              </a:rPr>
              <a:t>Persamaan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tema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topik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dan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judul</a:t>
            </a:r>
            <a:endParaRPr lang="en-US" sz="2400" dirty="0" smtClean="0">
              <a:solidFill>
                <a:srgbClr val="C00000"/>
              </a:solidFill>
            </a:endParaRPr>
          </a:p>
          <a:p>
            <a:pPr marL="342900" indent="-342900" algn="l">
              <a:buAutoNum type="arabicPeriod"/>
            </a:pPr>
            <a:r>
              <a:rPr lang="en-US" sz="2400" dirty="0" err="1" smtClean="0">
                <a:solidFill>
                  <a:srgbClr val="C00000"/>
                </a:solidFill>
              </a:rPr>
              <a:t>Perbedaan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tema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topik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dan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judul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5373" t="36133" r="39055" b="51172"/>
          <a:stretch>
            <a:fillRect/>
          </a:stretch>
        </p:blipFill>
        <p:spPr bwMode="auto">
          <a:xfrm>
            <a:off x="642910" y="2071678"/>
            <a:ext cx="785818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14824" t="25390" r="39055" b="24805"/>
          <a:stretch>
            <a:fillRect/>
          </a:stretch>
        </p:blipFill>
        <p:spPr bwMode="auto">
          <a:xfrm>
            <a:off x="869831" y="1214422"/>
            <a:ext cx="7412744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14824" t="25390" r="39055" b="18945"/>
          <a:stretch>
            <a:fillRect/>
          </a:stretch>
        </p:blipFill>
        <p:spPr bwMode="auto">
          <a:xfrm>
            <a:off x="571471" y="428603"/>
            <a:ext cx="8001057" cy="6000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15373" t="26367" r="39055" b="24805"/>
          <a:stretch>
            <a:fillRect/>
          </a:stretch>
        </p:blipFill>
        <p:spPr bwMode="auto">
          <a:xfrm>
            <a:off x="555755" y="1071546"/>
            <a:ext cx="7945335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14824" t="25390" r="39055" b="24805"/>
          <a:stretch>
            <a:fillRect/>
          </a:stretch>
        </p:blipFill>
        <p:spPr bwMode="auto">
          <a:xfrm>
            <a:off x="500034" y="1000108"/>
            <a:ext cx="8143931" cy="4944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14824" t="25390" r="39055" b="18945"/>
          <a:stretch>
            <a:fillRect/>
          </a:stretch>
        </p:blipFill>
        <p:spPr bwMode="auto">
          <a:xfrm>
            <a:off x="642910" y="831718"/>
            <a:ext cx="7828100" cy="5311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15486" t="25390" r="39056" b="24805"/>
          <a:stretch>
            <a:fillRect/>
          </a:stretch>
        </p:blipFill>
        <p:spPr bwMode="auto">
          <a:xfrm>
            <a:off x="714348" y="857232"/>
            <a:ext cx="7786742" cy="4796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l="15373" t="25391" r="39055" b="24804"/>
          <a:stretch>
            <a:fillRect/>
          </a:stretch>
        </p:blipFill>
        <p:spPr bwMode="auto">
          <a:xfrm>
            <a:off x="785787" y="928670"/>
            <a:ext cx="7492586" cy="4603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15373" t="25390" r="39055" b="24805"/>
          <a:stretch>
            <a:fillRect/>
          </a:stretch>
        </p:blipFill>
        <p:spPr bwMode="auto">
          <a:xfrm>
            <a:off x="784385" y="928670"/>
            <a:ext cx="7502391" cy="4609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15373" t="25390" r="39055" b="23828"/>
          <a:stretch>
            <a:fillRect/>
          </a:stretch>
        </p:blipFill>
        <p:spPr bwMode="auto">
          <a:xfrm>
            <a:off x="758310" y="1071546"/>
            <a:ext cx="7599904" cy="4761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4824" t="25390" r="39055" b="24805"/>
          <a:stretch>
            <a:fillRect/>
          </a:stretch>
        </p:blipFill>
        <p:spPr bwMode="auto">
          <a:xfrm>
            <a:off x="453809" y="1000108"/>
            <a:ext cx="8118719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5373" t="25391" r="39055" b="24805"/>
          <a:stretch>
            <a:fillRect/>
          </a:stretch>
        </p:blipFill>
        <p:spPr bwMode="auto">
          <a:xfrm>
            <a:off x="642910" y="1000109"/>
            <a:ext cx="7858180" cy="477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5373" t="25391" r="39056" b="24804"/>
          <a:stretch>
            <a:fillRect/>
          </a:stretch>
        </p:blipFill>
        <p:spPr bwMode="auto">
          <a:xfrm>
            <a:off x="874031" y="928670"/>
            <a:ext cx="7324497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5373" t="25390" r="39055" b="24805"/>
          <a:stretch>
            <a:fillRect/>
          </a:stretch>
        </p:blipFill>
        <p:spPr bwMode="auto">
          <a:xfrm>
            <a:off x="1142976" y="1000108"/>
            <a:ext cx="6947696" cy="426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15373" t="25390" r="39055" b="24805"/>
          <a:stretch>
            <a:fillRect/>
          </a:stretch>
        </p:blipFill>
        <p:spPr bwMode="auto">
          <a:xfrm>
            <a:off x="785786" y="714356"/>
            <a:ext cx="7582233" cy="4658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14824" t="25390" r="39055" b="18945"/>
          <a:stretch>
            <a:fillRect/>
          </a:stretch>
        </p:blipFill>
        <p:spPr bwMode="auto">
          <a:xfrm>
            <a:off x="1071538" y="1142984"/>
            <a:ext cx="6786610" cy="46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15373" t="25391" r="39056" b="24804"/>
          <a:stretch>
            <a:fillRect/>
          </a:stretch>
        </p:blipFill>
        <p:spPr bwMode="auto">
          <a:xfrm>
            <a:off x="785786" y="1214422"/>
            <a:ext cx="7465972" cy="4587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15373" t="25390" r="39055" b="18945"/>
          <a:stretch>
            <a:fillRect/>
          </a:stretch>
        </p:blipFill>
        <p:spPr bwMode="auto">
          <a:xfrm>
            <a:off x="928662" y="1071546"/>
            <a:ext cx="7216491" cy="4955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25</Words>
  <Application>Microsoft Office PowerPoint</Application>
  <PresentationFormat>On-screen Show (4:3)</PresentationFormat>
  <Paragraphs>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Ndy_Ali</dc:creator>
  <cp:lastModifiedBy>Ndy_Ali</cp:lastModifiedBy>
  <cp:revision>26</cp:revision>
  <dcterms:created xsi:type="dcterms:W3CDTF">2020-12-21T23:49:34Z</dcterms:created>
  <dcterms:modified xsi:type="dcterms:W3CDTF">2020-12-22T07:36:50Z</dcterms:modified>
</cp:coreProperties>
</file>