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- 14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/>
          <a:lstStyle/>
          <a:p>
            <a:pPr algn="ctr"/>
            <a:r>
              <a:rPr lang="en-US" dirty="0" smtClean="0"/>
              <a:t>Quiz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kisi-kisi</a:t>
            </a:r>
            <a:r>
              <a:rPr lang="en-US" dirty="0" smtClean="0"/>
              <a:t> </a:t>
            </a:r>
            <a:r>
              <a:rPr lang="en-US" smtClean="0"/>
              <a:t>soal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250</TotalTime>
  <Words>13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Desain Grafis Antarmuka</vt:lpstr>
      <vt:lpstr>Quiz dan kisi-kisi soal</vt:lpstr>
      <vt:lpstr>Sekian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22</cp:revision>
  <dcterms:created xsi:type="dcterms:W3CDTF">2023-04-02T22:13:54Z</dcterms:created>
  <dcterms:modified xsi:type="dcterms:W3CDTF">2024-07-04T01:10:46Z</dcterms:modified>
</cp:coreProperties>
</file>