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61" r:id="rId7"/>
    <p:sldId id="262" r:id="rId8"/>
    <p:sldId id="265" r:id="rId9"/>
    <p:sldId id="266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4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3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8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75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9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7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4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8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F254-56DE-473E-BCA7-E50A1705215D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19-0D35-4068-8B5E-AA1DD5D04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3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iberation Sans" pitchFamily="34" charset="0"/>
              </a:rPr>
              <a:t>Introduction to Research</a:t>
            </a:r>
            <a:b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Liberation Sans" pitchFamily="34" charset="0"/>
              </a:rPr>
            </a:br>
            <a:endParaRPr lang="en-US" sz="4800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More Examples of Research Areas in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>
                <a:cs typeface="Liberation Sans" pitchFamily="34" charset="0"/>
              </a:rPr>
              <a:t>Absenteeism</a:t>
            </a:r>
            <a:r>
              <a:rPr lang="id-ID" altLang="en-US" dirty="0" smtClean="0">
                <a:cs typeface="Liberation Sans" pitchFamily="34" charset="0"/>
              </a:rPr>
              <a:t> / </a:t>
            </a:r>
            <a:r>
              <a:rPr lang="en-US" dirty="0" err="1" smtClean="0"/>
              <a:t>Ketidakhadiran</a:t>
            </a:r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Communication</a:t>
            </a:r>
          </a:p>
          <a:p>
            <a:r>
              <a:rPr lang="en-US" altLang="en-US" dirty="0" smtClean="0">
                <a:cs typeface="Liberation Sans" pitchFamily="34" charset="0"/>
              </a:rPr>
              <a:t>Motivation</a:t>
            </a:r>
          </a:p>
          <a:p>
            <a:r>
              <a:rPr lang="en-US" altLang="en-US" dirty="0" smtClean="0">
                <a:cs typeface="Liberation Sans" pitchFamily="34" charset="0"/>
              </a:rPr>
              <a:t>Consumer decision making</a:t>
            </a:r>
            <a:r>
              <a:rPr lang="id-ID" altLang="en-US" dirty="0" smtClean="0">
                <a:cs typeface="Liberation Sans" pitchFamily="34" charset="0"/>
              </a:rPr>
              <a:t> /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altLang="en-US" dirty="0" smtClean="0">
              <a:cs typeface="Liberation Sans" pitchFamily="34" charset="0"/>
            </a:endParaRPr>
          </a:p>
          <a:p>
            <a:r>
              <a:rPr lang="en-US" altLang="en-US" dirty="0" smtClean="0">
                <a:cs typeface="Liberation Sans" pitchFamily="34" charset="0"/>
              </a:rPr>
              <a:t>Customer satisfaction</a:t>
            </a:r>
          </a:p>
          <a:p>
            <a:r>
              <a:rPr lang="en-US" altLang="en-US" dirty="0" smtClean="0">
                <a:cs typeface="Liberation Sans" pitchFamily="34" charset="0"/>
              </a:rPr>
              <a:t>Budget allocations</a:t>
            </a:r>
          </a:p>
          <a:p>
            <a:r>
              <a:rPr lang="en-US" altLang="en-US" dirty="0" smtClean="0">
                <a:cs typeface="Liberation Sans" pitchFamily="34" charset="0"/>
              </a:rPr>
              <a:t>Accounting procedures</a:t>
            </a:r>
          </a:p>
        </p:txBody>
      </p:sp>
    </p:spTree>
    <p:extLst>
      <p:ext uri="{BB962C8B-B14F-4D97-AF65-F5344CB8AC3E}">
        <p14:creationId xmlns:p14="http://schemas.microsoft.com/office/powerpoint/2010/main" val="65763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Why Managers Should Know About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di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Ketahui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membedakan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buruk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diperhitungkan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pengaruhnya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konsultan</a:t>
            </a:r>
            <a:r>
              <a:rPr lang="en-US" dirty="0" smtClean="0"/>
              <a:t> yang </a:t>
            </a:r>
            <a:r>
              <a:rPr lang="en-US" dirty="0" err="1" smtClean="0"/>
              <a:t>disewa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Gabungkan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 Manager–Researcher Relationship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perannya</a:t>
            </a:r>
            <a:endParaRPr lang="en-US" dirty="0" smtClean="0"/>
          </a:p>
          <a:p>
            <a:r>
              <a:rPr lang="en-US" dirty="0" smtClean="0"/>
              <a:t>Tingkat </a:t>
            </a:r>
            <a:r>
              <a:rPr lang="en-US" dirty="0" err="1" smtClean="0"/>
              <a:t>kepercayaan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 smtClean="0"/>
          </a:p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 smtClean="0"/>
          </a:p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/</a:t>
            </a:r>
            <a:r>
              <a:rPr lang="en-US" dirty="0" err="1" smtClean="0"/>
              <a:t>konsultan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versus </a:t>
            </a:r>
            <a:r>
              <a:rPr lang="en-US" dirty="0" err="1" smtClean="0"/>
              <a:t>luar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6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Internal Researchers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Keuntungan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Penerimaan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endParaRPr lang="en-US" dirty="0" smtClean="0"/>
          </a:p>
          <a:p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smtClean="0"/>
              <a:t>Akan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integral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rekomendasi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Kekurangan</a:t>
            </a:r>
            <a:endParaRPr lang="en-US" dirty="0" smtClean="0"/>
          </a:p>
          <a:p>
            <a:r>
              <a:rPr lang="en-US" dirty="0" smtClean="0"/>
              <a:t>Ide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segar</a:t>
            </a:r>
            <a:endParaRPr lang="en-US" dirty="0" smtClean="0"/>
          </a:p>
          <a:p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menang</a:t>
            </a:r>
            <a:endParaRPr lang="en-US" dirty="0" smtClean="0"/>
          </a:p>
          <a:p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dihargai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“</a:t>
            </a:r>
            <a:r>
              <a:rPr lang="en-US" dirty="0" err="1" smtClean="0"/>
              <a:t>ahli</a:t>
            </a:r>
            <a:r>
              <a:rPr lang="en-US" dirty="0" smtClean="0"/>
              <a:t>”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9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External Researchers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Keuntungan</a:t>
            </a:r>
            <a:endParaRPr lang="en-US" dirty="0" smtClean="0"/>
          </a:p>
          <a:p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divergen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konvergen</a:t>
            </a:r>
            <a:endParaRPr lang="en-US" dirty="0" smtClean="0"/>
          </a:p>
          <a:p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di </a:t>
            </a:r>
            <a:r>
              <a:rPr lang="en-US" dirty="0" err="1" smtClean="0"/>
              <a:t>organisasi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Kekurangan</a:t>
            </a:r>
            <a:endParaRPr lang="en-US" dirty="0" smtClean="0"/>
          </a:p>
          <a:p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staf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endParaRPr lang="en-US" dirty="0" smtClean="0"/>
          </a:p>
          <a:p>
            <a:r>
              <a:rPr lang="en-US" dirty="0" err="1" smtClean="0"/>
              <a:t>Biaya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9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slideplayer.info/slide/14290360/89/images/18/Riset+Ilmiah+yang+Baik+Input+Proses+Outpu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4572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6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slideplayer.info/slide/14290360/89/images/19/UNTUK+MENILAI+KUALITAS+PENELITIAN+YANG+BAIK+ADA+BEBERAPA+KRITERIA%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4572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slideplayer.info/slide/14290360/89/images/23/Proses+Riset+Bisnis+Penyusunan+Laporan+Hasil+Peneliti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3048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24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Definition Research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: </a:t>
            </a:r>
            <a:r>
              <a:rPr lang="en-US" dirty="0" err="1" smtClean="0"/>
              <a:t>penyelidikan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r>
              <a:rPr lang="en-US" dirty="0" smtClean="0"/>
              <a:t> yang </a:t>
            </a:r>
            <a:r>
              <a:rPr lang="en-US" dirty="0" err="1" smtClean="0"/>
              <a:t>terorganisir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3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Theory and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nn-NO" dirty="0" smtClean="0"/>
              <a:t>Teori dan informasi memegang peranan penting dalam penelitian.</a:t>
            </a:r>
            <a:endParaRPr lang="id-ID" dirty="0" smtClean="0"/>
          </a:p>
          <a:p>
            <a:r>
              <a:rPr lang="en-US" dirty="0" err="1" smtClean="0"/>
              <a:t>Istilah</a:t>
            </a:r>
            <a:r>
              <a:rPr lang="en-US" dirty="0" smtClean="0"/>
              <a:t> '</a:t>
            </a:r>
            <a:r>
              <a:rPr lang="en-US" dirty="0" err="1" smtClean="0"/>
              <a:t>teori</a:t>
            </a:r>
            <a:r>
              <a:rPr lang="en-US" dirty="0" smtClean="0"/>
              <a:t>'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,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:</a:t>
            </a:r>
            <a:endParaRPr lang="id-ID" dirty="0" smtClean="0"/>
          </a:p>
          <a:p>
            <a:r>
              <a:rPr lang="en-US" dirty="0" err="1" smtClean="0"/>
              <a:t>sebuah</a:t>
            </a:r>
            <a:r>
              <a:rPr lang="en-US" dirty="0" smtClean="0"/>
              <a:t> ide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firasat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, </a:t>
            </a:r>
            <a:r>
              <a:rPr lang="en-US" dirty="0" err="1" smtClean="0"/>
              <a:t>instrumen</a:t>
            </a:r>
            <a:r>
              <a:rPr lang="en-US" dirty="0" smtClean="0"/>
              <a:t>, model,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yang </a:t>
            </a:r>
            <a:r>
              <a:rPr lang="en-US" dirty="0" err="1" smtClean="0"/>
              <a:t>diminati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ilmuwan</a:t>
            </a:r>
            <a:r>
              <a:rPr lang="en-US" dirty="0" smtClean="0"/>
              <a:t>,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82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slideplayer.info/slide/14290360/89/images/14/KLASIFIKASI+PENELITIAN+%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3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slideplayer.info/slide/14290360/89/images/15/PERBEDAAN+Penelitian+Dasar+Penelitian+Terap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20782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26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Examples Applied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iPod Apple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kesuksesan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$5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2001 </a:t>
            </a:r>
            <a:r>
              <a:rPr lang="en-US" dirty="0" err="1" smtClean="0"/>
              <a:t>menjadi</a:t>
            </a:r>
            <a:r>
              <a:rPr lang="en-US" dirty="0" smtClean="0"/>
              <a:t> $32 </a:t>
            </a:r>
            <a:r>
              <a:rPr lang="en-US" dirty="0" err="1" smtClean="0"/>
              <a:t>miliar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 2008.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pemutar</a:t>
            </a:r>
            <a:r>
              <a:rPr lang="en-US" dirty="0" smtClean="0"/>
              <a:t> </a:t>
            </a:r>
            <a:r>
              <a:rPr lang="en-US" dirty="0" err="1" smtClean="0"/>
              <a:t>musik</a:t>
            </a:r>
            <a:r>
              <a:rPr lang="en-US" dirty="0" smtClean="0"/>
              <a:t> rata-rata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200%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2006 </a:t>
            </a:r>
            <a:r>
              <a:rPr lang="en-US" dirty="0" err="1" smtClean="0"/>
              <a:t>dan</a:t>
            </a:r>
            <a:r>
              <a:rPr lang="en-US" dirty="0" smtClean="0"/>
              <a:t> 2007,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6%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2008 .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iPod yang </a:t>
            </a:r>
            <a:r>
              <a:rPr lang="en-US" dirty="0" err="1" smtClean="0"/>
              <a:t>terjual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turun</a:t>
            </a:r>
            <a:r>
              <a:rPr lang="en-US" dirty="0" smtClean="0"/>
              <a:t> 12%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2009. “</a:t>
            </a:r>
            <a:r>
              <a:rPr lang="en-US" dirty="0" err="1" smtClean="0"/>
              <a:t>Kenyataannya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segelintir</a:t>
            </a:r>
            <a:r>
              <a:rPr lang="en-US" dirty="0" smtClean="0"/>
              <a:t> orang yang </a:t>
            </a:r>
            <a:r>
              <a:rPr lang="en-US" dirty="0" err="1" smtClean="0"/>
              <a:t>menginginkan</a:t>
            </a:r>
            <a:r>
              <a:rPr lang="en-US" dirty="0" smtClean="0"/>
              <a:t> iPod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pemutar</a:t>
            </a:r>
            <a:r>
              <a:rPr lang="en-US" dirty="0" smtClean="0"/>
              <a:t> media </a:t>
            </a:r>
            <a:r>
              <a:rPr lang="en-US" dirty="0" err="1" smtClean="0"/>
              <a:t>portabel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,” kata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analis</a:t>
            </a:r>
            <a:r>
              <a:rPr lang="en-US" dirty="0" smtClean="0"/>
              <a:t>. “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pertanyaannya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Apple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51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Examples Applied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 smtClean="0"/>
              <a:t>Secara</a:t>
            </a:r>
            <a:r>
              <a:rPr lang="en-US" sz="2000" dirty="0" smtClean="0"/>
              <a:t> global, </a:t>
            </a:r>
            <a:r>
              <a:rPr lang="en-US" sz="2000" dirty="0" err="1" smtClean="0"/>
              <a:t>minuman</a:t>
            </a:r>
            <a:r>
              <a:rPr lang="en-US" sz="2000" dirty="0" smtClean="0"/>
              <a:t> cola </a:t>
            </a:r>
            <a:r>
              <a:rPr lang="en-US" sz="2000" dirty="0" err="1" smtClean="0"/>
              <a:t>menyumbang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lima </a:t>
            </a:r>
            <a:r>
              <a:rPr lang="en-US" sz="2000" dirty="0" err="1" smtClean="0"/>
              <a:t>puluh</a:t>
            </a:r>
            <a:r>
              <a:rPr lang="en-US" sz="2000" dirty="0" smtClean="0"/>
              <a:t> </a:t>
            </a:r>
            <a:r>
              <a:rPr lang="en-US" sz="2000" dirty="0" err="1" smtClean="0"/>
              <a:t>persen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soda. </a:t>
            </a:r>
            <a:r>
              <a:rPr lang="en-US" sz="2000" dirty="0" err="1" smtClean="0"/>
              <a:t>Tantangan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minuman</a:t>
            </a:r>
            <a:r>
              <a:rPr lang="en-US" sz="2000" dirty="0" smtClean="0"/>
              <a:t> </a:t>
            </a:r>
            <a:r>
              <a:rPr lang="en-US" sz="2000" dirty="0" err="1" smtClean="0"/>
              <a:t>ringan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di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maju</a:t>
            </a:r>
            <a:r>
              <a:rPr lang="en-US" sz="2000" dirty="0" smtClean="0"/>
              <a:t> rasa </a:t>
            </a:r>
            <a:r>
              <a:rPr lang="en-US" sz="2000" dirty="0" err="1" smtClean="0"/>
              <a:t>manis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inginkan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seteguk</a:t>
            </a:r>
            <a:r>
              <a:rPr lang="en-US" sz="2000" dirty="0" smtClean="0"/>
              <a:t> </a:t>
            </a:r>
            <a:r>
              <a:rPr lang="en-US" sz="2000" dirty="0" err="1" smtClean="0"/>
              <a:t>kalori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mereka</a:t>
            </a:r>
            <a:r>
              <a:rPr lang="en-US" sz="2000" dirty="0" smtClean="0"/>
              <a:t> </a:t>
            </a:r>
            <a:r>
              <a:rPr lang="en-US" sz="2000" dirty="0" err="1" smtClean="0"/>
              <a:t>inginkan</a:t>
            </a:r>
            <a:r>
              <a:rPr lang="en-US" sz="2000" dirty="0" smtClean="0"/>
              <a:t>. </a:t>
            </a:r>
            <a:r>
              <a:rPr lang="en-US" sz="2000" dirty="0" err="1" smtClean="0"/>
              <a:t>Kekhawatiran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obesitas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kesehatan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menyebabkan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konsumsi</a:t>
            </a:r>
            <a:r>
              <a:rPr lang="en-US" sz="2000" dirty="0" smtClean="0"/>
              <a:t> soda di </a:t>
            </a:r>
            <a:r>
              <a:rPr lang="en-US" sz="2000" dirty="0" err="1" smtClean="0"/>
              <a:t>Amerika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</a:t>
            </a:r>
            <a:r>
              <a:rPr lang="en-US" sz="2000" dirty="0" err="1" smtClean="0"/>
              <a:t>sembilan</a:t>
            </a:r>
            <a:r>
              <a:rPr lang="en-US" sz="2000" dirty="0" smtClean="0"/>
              <a:t> </a:t>
            </a:r>
            <a:r>
              <a:rPr lang="en-US" sz="2000" dirty="0" err="1" smtClean="0"/>
              <a:t>tahun</a:t>
            </a:r>
            <a:r>
              <a:rPr lang="en-US" sz="2000" dirty="0" smtClean="0"/>
              <a:t>. </a:t>
            </a:r>
            <a:r>
              <a:rPr lang="en-US" sz="2000" dirty="0" err="1" smtClean="0"/>
              <a:t>Raksasa</a:t>
            </a:r>
            <a:r>
              <a:rPr lang="en-US" sz="2000" dirty="0" smtClean="0"/>
              <a:t> soda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mengandalkan</a:t>
            </a:r>
            <a:r>
              <a:rPr lang="en-US" sz="2000" dirty="0" smtClean="0"/>
              <a:t> </a:t>
            </a:r>
            <a:r>
              <a:rPr lang="en-US" sz="2000" dirty="0" err="1" smtClean="0"/>
              <a:t>versi</a:t>
            </a:r>
            <a:r>
              <a:rPr lang="en-US" sz="2000" dirty="0" smtClean="0"/>
              <a:t> diet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minuman</a:t>
            </a:r>
            <a:r>
              <a:rPr lang="en-US" sz="2000" dirty="0" smtClean="0"/>
              <a:t> cola </a:t>
            </a:r>
            <a:r>
              <a:rPr lang="en-US" sz="2000" dirty="0" err="1" smtClean="0"/>
              <a:t>mereka</a:t>
            </a:r>
            <a:r>
              <a:rPr lang="en-US" sz="2000" dirty="0" smtClean="0"/>
              <a:t>,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mulai</a:t>
            </a:r>
            <a:r>
              <a:rPr lang="en-US" sz="2000" dirty="0" smtClean="0"/>
              <a:t> </a:t>
            </a:r>
            <a:r>
              <a:rPr lang="en-US" sz="2000" dirty="0" err="1" smtClean="0"/>
              <a:t>menjauhi</a:t>
            </a:r>
            <a:r>
              <a:rPr lang="en-US" sz="2000" dirty="0" smtClean="0"/>
              <a:t> </a:t>
            </a:r>
            <a:r>
              <a:rPr lang="en-US" sz="2000" dirty="0" err="1" smtClean="0"/>
              <a:t>pemanis</a:t>
            </a:r>
            <a:r>
              <a:rPr lang="en-US" sz="2000" dirty="0" smtClean="0"/>
              <a:t> </a:t>
            </a:r>
            <a:r>
              <a:rPr lang="en-US" sz="2000" dirty="0" err="1" smtClean="0"/>
              <a:t>buatan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dikandungnya</a:t>
            </a:r>
            <a:r>
              <a:rPr lang="en-US" sz="2000" dirty="0" smtClean="0"/>
              <a:t>. </a:t>
            </a:r>
            <a:r>
              <a:rPr lang="en-US" sz="2000" dirty="0" err="1" smtClean="0"/>
              <a:t>Kritikus</a:t>
            </a:r>
            <a:r>
              <a:rPr lang="en-US" sz="2000" dirty="0" smtClean="0"/>
              <a:t> </a:t>
            </a:r>
            <a:r>
              <a:rPr lang="en-US" sz="2000" dirty="0" err="1" smtClean="0"/>
              <a:t>menyalahkan</a:t>
            </a:r>
            <a:r>
              <a:rPr lang="en-US" sz="2000" dirty="0" smtClean="0"/>
              <a:t> </a:t>
            </a:r>
            <a:r>
              <a:rPr lang="en-US" sz="2000" dirty="0" err="1" smtClean="0"/>
              <a:t>bahan-bahan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segala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</a:t>
            </a:r>
            <a:r>
              <a:rPr lang="en-US" sz="2000" dirty="0" err="1" smtClean="0"/>
              <a:t>mulai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penambahan</a:t>
            </a:r>
            <a:r>
              <a:rPr lang="en-US" sz="2000" dirty="0" smtClean="0"/>
              <a:t> </a:t>
            </a:r>
            <a:r>
              <a:rPr lang="en-US" sz="2000" dirty="0" err="1" smtClean="0"/>
              <a:t>berat</a:t>
            </a:r>
            <a:r>
              <a:rPr lang="en-US" sz="2000" dirty="0" smtClean="0"/>
              <a:t> </a:t>
            </a:r>
            <a:r>
              <a:rPr lang="en-US" sz="2000" dirty="0" err="1" smtClean="0"/>
              <a:t>badan</a:t>
            </a:r>
            <a:r>
              <a:rPr lang="en-US" sz="2000" dirty="0" smtClean="0"/>
              <a:t> </a:t>
            </a:r>
            <a:r>
              <a:rPr lang="en-US" sz="2000" dirty="0" err="1" smtClean="0"/>
              <a:t>hingga</a:t>
            </a:r>
            <a:r>
              <a:rPr lang="en-US" sz="2000" dirty="0" smtClean="0"/>
              <a:t> </a:t>
            </a:r>
            <a:r>
              <a:rPr lang="en-US" sz="2000" dirty="0" err="1" smtClean="0"/>
              <a:t>kanker</a:t>
            </a:r>
            <a:r>
              <a:rPr lang="en-US" sz="2000" dirty="0" smtClean="0"/>
              <a:t>. Diet Coke </a:t>
            </a:r>
            <a:r>
              <a:rPr lang="en-US" sz="2000" dirty="0" err="1" smtClean="0"/>
              <a:t>kehilangan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di AS </a:t>
            </a:r>
            <a:r>
              <a:rPr lang="en-US" sz="2000" dirty="0" err="1" smtClean="0"/>
              <a:t>sebesar</a:t>
            </a:r>
            <a:r>
              <a:rPr lang="en-US" sz="2000" dirty="0" smtClean="0"/>
              <a:t> 7 </a:t>
            </a:r>
            <a:r>
              <a:rPr lang="en-US" sz="2000" dirty="0" err="1" smtClean="0"/>
              <a:t>persen</a:t>
            </a:r>
            <a:r>
              <a:rPr lang="en-US" sz="2000" dirty="0" smtClean="0"/>
              <a:t> per </a:t>
            </a:r>
            <a:r>
              <a:rPr lang="en-US" sz="2000" dirty="0" err="1" smtClean="0"/>
              <a:t>tahun</a:t>
            </a:r>
            <a:r>
              <a:rPr lang="en-US" sz="2000" dirty="0" smtClean="0"/>
              <a:t>, </a:t>
            </a:r>
            <a:r>
              <a:rPr lang="en-US" sz="2000" dirty="0" err="1" smtClean="0"/>
              <a:t>hampir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kali </a:t>
            </a:r>
            <a:r>
              <a:rPr lang="en-US" sz="2000" dirty="0" err="1" smtClean="0"/>
              <a:t>lipat</a:t>
            </a:r>
            <a:r>
              <a:rPr lang="en-US" sz="2000" dirty="0" smtClean="0"/>
              <a:t>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cola </a:t>
            </a:r>
            <a:r>
              <a:rPr lang="en-US" sz="2000" dirty="0" err="1" smtClean="0"/>
              <a:t>Amerika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keseluruhan</a:t>
            </a:r>
            <a:r>
              <a:rPr lang="en-US" sz="2000" dirty="0" smtClean="0"/>
              <a:t>. </a:t>
            </a:r>
            <a:r>
              <a:rPr lang="en-US" sz="2000" dirty="0" err="1" smtClean="0"/>
              <a:t>Jadi</a:t>
            </a:r>
            <a:r>
              <a:rPr lang="en-US" sz="2000" dirty="0" smtClean="0"/>
              <a:t> Coke </a:t>
            </a:r>
            <a:r>
              <a:rPr lang="en-US" sz="2000" dirty="0" err="1" smtClean="0"/>
              <a:t>dan</a:t>
            </a:r>
            <a:r>
              <a:rPr lang="en-US" sz="2000" dirty="0" smtClean="0"/>
              <a:t> Pepsi </a:t>
            </a:r>
            <a:r>
              <a:rPr lang="en-US" sz="2000" dirty="0" err="1" smtClean="0"/>
              <a:t>beralih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menyelamatkan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r>
              <a:rPr lang="en-US" sz="2000" dirty="0" smtClean="0"/>
              <a:t> cola </a:t>
            </a:r>
            <a:r>
              <a:rPr lang="en-US" sz="2000" dirty="0" err="1" smtClean="0"/>
              <a:t>mereka</a:t>
            </a:r>
            <a:r>
              <a:rPr lang="en-US" sz="2000" dirty="0" smtClean="0"/>
              <a:t>, yang </a:t>
            </a:r>
            <a:r>
              <a:rPr lang="en-US" sz="2000" dirty="0" err="1" smtClean="0"/>
              <a:t>menyumbang</a:t>
            </a:r>
            <a:r>
              <a:rPr lang="en-US" sz="2000" dirty="0" smtClean="0"/>
              <a:t> </a:t>
            </a:r>
            <a:r>
              <a:rPr lang="en-US" sz="2000" dirty="0" err="1" smtClean="0"/>
              <a:t>sekitar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</a:t>
            </a:r>
            <a:r>
              <a:rPr lang="en-US" sz="2000" dirty="0" err="1" smtClean="0"/>
              <a:t>pertiga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di AS. “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pemanis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sempurna</a:t>
            </a:r>
            <a:r>
              <a:rPr lang="en-US" sz="2000" dirty="0" smtClean="0"/>
              <a:t>,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yang </a:t>
            </a:r>
            <a:r>
              <a:rPr lang="en-US" sz="2000" dirty="0" err="1" smtClean="0"/>
              <a:t>luar</a:t>
            </a:r>
            <a:r>
              <a:rPr lang="en-US" sz="2000" dirty="0" smtClean="0"/>
              <a:t> </a:t>
            </a:r>
            <a:r>
              <a:rPr lang="en-US" sz="2000" dirty="0" err="1" smtClean="0"/>
              <a:t>biasa</a:t>
            </a:r>
            <a:r>
              <a:rPr lang="en-US" sz="2000" dirty="0" smtClean="0"/>
              <a:t>,” kata Howard Telford, </a:t>
            </a:r>
            <a:r>
              <a:rPr lang="en-US" sz="2000" dirty="0" err="1" smtClean="0"/>
              <a:t>analis</a:t>
            </a:r>
            <a:r>
              <a:rPr lang="en-US" sz="2000" dirty="0" smtClean="0"/>
              <a:t> di </a:t>
            </a:r>
            <a:r>
              <a:rPr lang="en-US" sz="2000" dirty="0" err="1" smtClean="0"/>
              <a:t>peneliti</a:t>
            </a:r>
            <a:r>
              <a:rPr lang="en-US" sz="2000" dirty="0" smtClean="0"/>
              <a:t> </a:t>
            </a:r>
            <a:r>
              <a:rPr lang="en-US" sz="2000" dirty="0" err="1" smtClean="0"/>
              <a:t>Euromonitor</a:t>
            </a:r>
            <a:r>
              <a:rPr lang="en-US" sz="2000" dirty="0" smtClean="0"/>
              <a:t> International.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503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slideplayer.info/slide/14290360/89/images/16/2.+BERDASARKAN+KARAKTERISTIK+MASALA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4572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04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slideplayer.info/slide/14290360/89/images/17/3.+BERDASARKAN+JENIS+DA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4964" y="-4572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952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608</Words>
  <Application>Microsoft Office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Introduction to Research </vt:lpstr>
      <vt:lpstr>Definition Research </vt:lpstr>
      <vt:lpstr>Theory and Information</vt:lpstr>
      <vt:lpstr>PowerPoint Presentation</vt:lpstr>
      <vt:lpstr>PowerPoint Presentation</vt:lpstr>
      <vt:lpstr>Examples Applied Research</vt:lpstr>
      <vt:lpstr>Examples Applied Research</vt:lpstr>
      <vt:lpstr>PowerPoint Presentation</vt:lpstr>
      <vt:lpstr>PowerPoint Presentation</vt:lpstr>
      <vt:lpstr>More Examples of Research Areas in Business</vt:lpstr>
      <vt:lpstr>Why Managers Should Know About Research</vt:lpstr>
      <vt:lpstr>The Manager–Researcher Relationship </vt:lpstr>
      <vt:lpstr>Internal Researchers</vt:lpstr>
      <vt:lpstr>External Researchers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</dc:title>
  <dc:creator>ok</dc:creator>
  <cp:lastModifiedBy>ok</cp:lastModifiedBy>
  <cp:revision>4</cp:revision>
  <dcterms:created xsi:type="dcterms:W3CDTF">2024-10-05T03:11:46Z</dcterms:created>
  <dcterms:modified xsi:type="dcterms:W3CDTF">2024-10-11T16:34:34Z</dcterms:modified>
</cp:coreProperties>
</file>