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8" r:id="rId1"/>
  </p:sldMasterIdLst>
  <p:notesMasterIdLst>
    <p:notesMasterId r:id="rId22"/>
  </p:notesMasterIdLst>
  <p:sldIdLst>
    <p:sldId id="257" r:id="rId2"/>
    <p:sldId id="290" r:id="rId3"/>
    <p:sldId id="291" r:id="rId4"/>
    <p:sldId id="292" r:id="rId5"/>
    <p:sldId id="293" r:id="rId6"/>
    <p:sldId id="289" r:id="rId7"/>
    <p:sldId id="258" r:id="rId8"/>
    <p:sldId id="259" r:id="rId9"/>
    <p:sldId id="260" r:id="rId10"/>
    <p:sldId id="295" r:id="rId11"/>
    <p:sldId id="284" r:id="rId12"/>
    <p:sldId id="261" r:id="rId13"/>
    <p:sldId id="285" r:id="rId14"/>
    <p:sldId id="262" r:id="rId15"/>
    <p:sldId id="263" r:id="rId16"/>
    <p:sldId id="264" r:id="rId17"/>
    <p:sldId id="265" r:id="rId18"/>
    <p:sldId id="287" r:id="rId19"/>
    <p:sldId id="294" r:id="rId20"/>
    <p:sldId id="266" r:id="rId21"/>
  </p:sldIdLst>
  <p:sldSz cx="9144000" cy="5143500" type="screen16x9"/>
  <p:notesSz cx="6858000" cy="9144000"/>
  <p:embeddedFontLst>
    <p:embeddedFont>
      <p:font typeface="Algerian" panose="04020705040A02060702" pitchFamily="82" charset="0"/>
      <p:regular r:id="rId23"/>
    </p:embeddedFont>
    <p:embeddedFont>
      <p:font typeface="Dosis" pitchFamily="2" charset="0"/>
      <p:regular r:id="rId24"/>
      <p:bold r:id="rId25"/>
    </p:embeddedFont>
    <p:embeddedFont>
      <p:font typeface="Sniglet" panose="020B0604020202020204" charset="0"/>
      <p:regular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0C450EF-C3D9-4E93-A6BF-135456F127EB}">
  <a:tblStyle styleId="{60C450EF-C3D9-4E93-A6BF-135456F127EB}" styleName="Table_0">
    <a:wholeTbl>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912"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E9AE17-9D5E-47B9-9342-1134E39827D0}" type="doc">
      <dgm:prSet loTypeId="urn:microsoft.com/office/officeart/2005/8/layout/list1" loCatId="list" qsTypeId="urn:microsoft.com/office/officeart/2005/8/quickstyle/simple1" qsCatId="simple" csTypeId="urn:microsoft.com/office/officeart/2005/8/colors/accent1_1" csCatId="accent1" phldr="1"/>
      <dgm:spPr/>
      <dgm:t>
        <a:bodyPr/>
        <a:lstStyle/>
        <a:p>
          <a:endParaRPr lang="en-US"/>
        </a:p>
      </dgm:t>
    </dgm:pt>
    <dgm:pt modelId="{57421A57-CBDC-4A2F-84C5-0458C419D54A}">
      <dgm:prSet phldrT="[Text]" custT="1"/>
      <dgm:spPr/>
      <dgm:t>
        <a:bodyPr/>
        <a:lstStyle/>
        <a:p>
          <a:r>
            <a:rPr lang="en-US" sz="1800" dirty="0" err="1"/>
            <a:t>Periodisasi</a:t>
          </a:r>
          <a:r>
            <a:rPr lang="en-US" sz="1800" dirty="0"/>
            <a:t> </a:t>
          </a:r>
          <a:r>
            <a:rPr lang="en-US" sz="1800" dirty="0" err="1"/>
            <a:t>Perkembangan</a:t>
          </a:r>
          <a:r>
            <a:rPr lang="en-US" sz="1800" dirty="0"/>
            <a:t> </a:t>
          </a:r>
          <a:r>
            <a:rPr lang="en-US" sz="1800" dirty="0" err="1"/>
            <a:t>Bahasa</a:t>
          </a:r>
          <a:r>
            <a:rPr lang="en-US" sz="1800" dirty="0"/>
            <a:t> Indonesia</a:t>
          </a:r>
        </a:p>
      </dgm:t>
    </dgm:pt>
    <dgm:pt modelId="{DF193087-D6A4-4BB0-BA4D-5E5A6BBAC194}" type="parTrans" cxnId="{AD1BF249-E408-4ED8-9272-42E319A3D28B}">
      <dgm:prSet/>
      <dgm:spPr/>
      <dgm:t>
        <a:bodyPr/>
        <a:lstStyle/>
        <a:p>
          <a:endParaRPr lang="en-US"/>
        </a:p>
      </dgm:t>
    </dgm:pt>
    <dgm:pt modelId="{14CD8CBF-EF1A-4028-90AA-F078482FC86A}" type="sibTrans" cxnId="{AD1BF249-E408-4ED8-9272-42E319A3D28B}">
      <dgm:prSet/>
      <dgm:spPr/>
      <dgm:t>
        <a:bodyPr/>
        <a:lstStyle/>
        <a:p>
          <a:endParaRPr lang="en-US"/>
        </a:p>
      </dgm:t>
    </dgm:pt>
    <dgm:pt modelId="{43EB80DB-DDD3-496E-9E57-C074091A6E4E}">
      <dgm:prSet phldrT="[Text]" custT="1"/>
      <dgm:spPr/>
      <dgm:t>
        <a:bodyPr/>
        <a:lstStyle/>
        <a:p>
          <a:r>
            <a:rPr lang="en-US" sz="1800" dirty="0" err="1"/>
            <a:t>Kesalahan</a:t>
          </a:r>
          <a:r>
            <a:rPr lang="en-US" sz="1800" dirty="0"/>
            <a:t> </a:t>
          </a:r>
          <a:r>
            <a:rPr lang="en-US" sz="1800" dirty="0" err="1"/>
            <a:t>Umum</a:t>
          </a:r>
          <a:r>
            <a:rPr lang="en-US" sz="1800" dirty="0"/>
            <a:t> </a:t>
          </a:r>
          <a:r>
            <a:rPr lang="en-US" sz="1800" dirty="0" err="1"/>
            <a:t>Berbahasa</a:t>
          </a:r>
          <a:r>
            <a:rPr lang="en-US" sz="1800" dirty="0"/>
            <a:t> Indonesia</a:t>
          </a:r>
        </a:p>
      </dgm:t>
    </dgm:pt>
    <dgm:pt modelId="{9EF64A00-52B9-4CAB-9E1A-8E9E0FC54E74}" type="parTrans" cxnId="{7BBF25EE-3026-4AA7-B746-33525EDD4EA4}">
      <dgm:prSet/>
      <dgm:spPr/>
      <dgm:t>
        <a:bodyPr/>
        <a:lstStyle/>
        <a:p>
          <a:endParaRPr lang="en-US"/>
        </a:p>
      </dgm:t>
    </dgm:pt>
    <dgm:pt modelId="{DCCCB7DC-57E9-43E1-9F3B-01AFDA63320F}" type="sibTrans" cxnId="{7BBF25EE-3026-4AA7-B746-33525EDD4EA4}">
      <dgm:prSet/>
      <dgm:spPr/>
      <dgm:t>
        <a:bodyPr/>
        <a:lstStyle/>
        <a:p>
          <a:endParaRPr lang="en-US"/>
        </a:p>
      </dgm:t>
    </dgm:pt>
    <dgm:pt modelId="{E801BADB-170B-433B-AFE9-88343E8A5A7C}">
      <dgm:prSet phldrT="[Text]" custT="1"/>
      <dgm:spPr/>
      <dgm:t>
        <a:bodyPr/>
        <a:lstStyle/>
        <a:p>
          <a:r>
            <a:rPr lang="en-US" sz="1800" dirty="0" err="1"/>
            <a:t>Bahasa</a:t>
          </a:r>
          <a:r>
            <a:rPr lang="en-US" sz="1800" dirty="0"/>
            <a:t> Baku </a:t>
          </a:r>
          <a:r>
            <a:rPr lang="en-US" sz="1800" dirty="0" err="1"/>
            <a:t>dan</a:t>
          </a:r>
          <a:r>
            <a:rPr lang="en-US" sz="1800" dirty="0"/>
            <a:t> </a:t>
          </a:r>
          <a:r>
            <a:rPr lang="en-US" sz="1800" dirty="0" err="1"/>
            <a:t>Fungsinya</a:t>
          </a:r>
          <a:endParaRPr lang="en-US" sz="1800" dirty="0"/>
        </a:p>
      </dgm:t>
    </dgm:pt>
    <dgm:pt modelId="{383396F5-291D-44D9-9531-FF59A918419E}" type="parTrans" cxnId="{F46ECD40-E10F-43BB-837E-07F826F9F900}">
      <dgm:prSet/>
      <dgm:spPr/>
      <dgm:t>
        <a:bodyPr/>
        <a:lstStyle/>
        <a:p>
          <a:endParaRPr lang="en-US"/>
        </a:p>
      </dgm:t>
    </dgm:pt>
    <dgm:pt modelId="{58D52814-34E3-463B-9F0F-48875ED91367}" type="sibTrans" cxnId="{F46ECD40-E10F-43BB-837E-07F826F9F900}">
      <dgm:prSet/>
      <dgm:spPr/>
      <dgm:t>
        <a:bodyPr/>
        <a:lstStyle/>
        <a:p>
          <a:endParaRPr lang="en-US"/>
        </a:p>
      </dgm:t>
    </dgm:pt>
    <dgm:pt modelId="{CD78D6A3-0545-40A5-83A8-80BA2510B6B4}" type="pres">
      <dgm:prSet presAssocID="{BFE9AE17-9D5E-47B9-9342-1134E39827D0}" presName="linear" presStyleCnt="0">
        <dgm:presLayoutVars>
          <dgm:dir/>
          <dgm:animLvl val="lvl"/>
          <dgm:resizeHandles val="exact"/>
        </dgm:presLayoutVars>
      </dgm:prSet>
      <dgm:spPr/>
    </dgm:pt>
    <dgm:pt modelId="{5BF686BC-A076-4648-8D55-EC95B201F84C}" type="pres">
      <dgm:prSet presAssocID="{57421A57-CBDC-4A2F-84C5-0458C419D54A}" presName="parentLin" presStyleCnt="0"/>
      <dgm:spPr/>
    </dgm:pt>
    <dgm:pt modelId="{46E36E84-FC05-475A-81D9-6F011386942E}" type="pres">
      <dgm:prSet presAssocID="{57421A57-CBDC-4A2F-84C5-0458C419D54A}" presName="parentLeftMargin" presStyleLbl="node1" presStyleIdx="0" presStyleCnt="3"/>
      <dgm:spPr/>
    </dgm:pt>
    <dgm:pt modelId="{8F32F30A-2489-44FD-BC98-2B3E5E682CEE}" type="pres">
      <dgm:prSet presAssocID="{57421A57-CBDC-4A2F-84C5-0458C419D54A}" presName="parentText" presStyleLbl="node1" presStyleIdx="0" presStyleCnt="3">
        <dgm:presLayoutVars>
          <dgm:chMax val="0"/>
          <dgm:bulletEnabled val="1"/>
        </dgm:presLayoutVars>
      </dgm:prSet>
      <dgm:spPr/>
    </dgm:pt>
    <dgm:pt modelId="{AE638DE3-ABD9-4312-A78E-4F9E971E762F}" type="pres">
      <dgm:prSet presAssocID="{57421A57-CBDC-4A2F-84C5-0458C419D54A}" presName="negativeSpace" presStyleCnt="0"/>
      <dgm:spPr/>
    </dgm:pt>
    <dgm:pt modelId="{04C36148-E3E9-4089-85AD-E6127BFC0C66}" type="pres">
      <dgm:prSet presAssocID="{57421A57-CBDC-4A2F-84C5-0458C419D54A}" presName="childText" presStyleLbl="conFgAcc1" presStyleIdx="0" presStyleCnt="3">
        <dgm:presLayoutVars>
          <dgm:bulletEnabled val="1"/>
        </dgm:presLayoutVars>
      </dgm:prSet>
      <dgm:spPr/>
    </dgm:pt>
    <dgm:pt modelId="{D4BAA48F-A51B-40C6-BA38-3020A83DDE41}" type="pres">
      <dgm:prSet presAssocID="{14CD8CBF-EF1A-4028-90AA-F078482FC86A}" presName="spaceBetweenRectangles" presStyleCnt="0"/>
      <dgm:spPr/>
    </dgm:pt>
    <dgm:pt modelId="{F2DFAF81-2F52-4309-9C81-726EA82C31F8}" type="pres">
      <dgm:prSet presAssocID="{43EB80DB-DDD3-496E-9E57-C074091A6E4E}" presName="parentLin" presStyleCnt="0"/>
      <dgm:spPr/>
    </dgm:pt>
    <dgm:pt modelId="{D130D7F8-3DCA-48EC-9255-DA4F30682E08}" type="pres">
      <dgm:prSet presAssocID="{43EB80DB-DDD3-496E-9E57-C074091A6E4E}" presName="parentLeftMargin" presStyleLbl="node1" presStyleIdx="0" presStyleCnt="3"/>
      <dgm:spPr/>
    </dgm:pt>
    <dgm:pt modelId="{B6681ACE-BD95-4B6B-9E53-ED376B9AAEFA}" type="pres">
      <dgm:prSet presAssocID="{43EB80DB-DDD3-496E-9E57-C074091A6E4E}" presName="parentText" presStyleLbl="node1" presStyleIdx="1" presStyleCnt="3">
        <dgm:presLayoutVars>
          <dgm:chMax val="0"/>
          <dgm:bulletEnabled val="1"/>
        </dgm:presLayoutVars>
      </dgm:prSet>
      <dgm:spPr/>
    </dgm:pt>
    <dgm:pt modelId="{B19746B7-ABD7-4844-A133-5F16D79A914C}" type="pres">
      <dgm:prSet presAssocID="{43EB80DB-DDD3-496E-9E57-C074091A6E4E}" presName="negativeSpace" presStyleCnt="0"/>
      <dgm:spPr/>
    </dgm:pt>
    <dgm:pt modelId="{3B3477FF-EDE4-4124-B458-8CE2C2C2D9E4}" type="pres">
      <dgm:prSet presAssocID="{43EB80DB-DDD3-496E-9E57-C074091A6E4E}" presName="childText" presStyleLbl="conFgAcc1" presStyleIdx="1" presStyleCnt="3">
        <dgm:presLayoutVars>
          <dgm:bulletEnabled val="1"/>
        </dgm:presLayoutVars>
      </dgm:prSet>
      <dgm:spPr/>
    </dgm:pt>
    <dgm:pt modelId="{6D0F7015-F602-4DE6-A9E7-47341844D5C5}" type="pres">
      <dgm:prSet presAssocID="{DCCCB7DC-57E9-43E1-9F3B-01AFDA63320F}" presName="spaceBetweenRectangles" presStyleCnt="0"/>
      <dgm:spPr/>
    </dgm:pt>
    <dgm:pt modelId="{90E6A22F-D6DD-4E86-88F0-99842AC59B93}" type="pres">
      <dgm:prSet presAssocID="{E801BADB-170B-433B-AFE9-88343E8A5A7C}" presName="parentLin" presStyleCnt="0"/>
      <dgm:spPr/>
    </dgm:pt>
    <dgm:pt modelId="{781F0962-91DA-4B46-A04B-D17E9DA16F01}" type="pres">
      <dgm:prSet presAssocID="{E801BADB-170B-433B-AFE9-88343E8A5A7C}" presName="parentLeftMargin" presStyleLbl="node1" presStyleIdx="1" presStyleCnt="3"/>
      <dgm:spPr/>
    </dgm:pt>
    <dgm:pt modelId="{1B768B23-672B-468B-9D03-B20779F538C1}" type="pres">
      <dgm:prSet presAssocID="{E801BADB-170B-433B-AFE9-88343E8A5A7C}" presName="parentText" presStyleLbl="node1" presStyleIdx="2" presStyleCnt="3">
        <dgm:presLayoutVars>
          <dgm:chMax val="0"/>
          <dgm:bulletEnabled val="1"/>
        </dgm:presLayoutVars>
      </dgm:prSet>
      <dgm:spPr/>
    </dgm:pt>
    <dgm:pt modelId="{E008B233-9E46-4AF0-B467-418B58FAE467}" type="pres">
      <dgm:prSet presAssocID="{E801BADB-170B-433B-AFE9-88343E8A5A7C}" presName="negativeSpace" presStyleCnt="0"/>
      <dgm:spPr/>
    </dgm:pt>
    <dgm:pt modelId="{B1358EAE-479D-4987-903A-ADACB539E7DA}" type="pres">
      <dgm:prSet presAssocID="{E801BADB-170B-433B-AFE9-88343E8A5A7C}" presName="childText" presStyleLbl="conFgAcc1" presStyleIdx="2" presStyleCnt="3">
        <dgm:presLayoutVars>
          <dgm:bulletEnabled val="1"/>
        </dgm:presLayoutVars>
      </dgm:prSet>
      <dgm:spPr/>
    </dgm:pt>
  </dgm:ptLst>
  <dgm:cxnLst>
    <dgm:cxn modelId="{8722D10B-DA16-4C98-B3B4-624BE38F8888}" type="presOf" srcId="{E801BADB-170B-433B-AFE9-88343E8A5A7C}" destId="{781F0962-91DA-4B46-A04B-D17E9DA16F01}" srcOrd="0" destOrd="0" presId="urn:microsoft.com/office/officeart/2005/8/layout/list1"/>
    <dgm:cxn modelId="{DCE33910-3E77-4178-B98C-670394FA0169}" type="presOf" srcId="{E801BADB-170B-433B-AFE9-88343E8A5A7C}" destId="{1B768B23-672B-468B-9D03-B20779F538C1}" srcOrd="1" destOrd="0" presId="urn:microsoft.com/office/officeart/2005/8/layout/list1"/>
    <dgm:cxn modelId="{B5A4B618-C1F6-4756-922E-4CD71D21159A}" type="presOf" srcId="{BFE9AE17-9D5E-47B9-9342-1134E39827D0}" destId="{CD78D6A3-0545-40A5-83A8-80BA2510B6B4}" srcOrd="0" destOrd="0" presId="urn:microsoft.com/office/officeart/2005/8/layout/list1"/>
    <dgm:cxn modelId="{BFB1BA34-7C27-43D5-84FB-557D70CA6FA4}" type="presOf" srcId="{57421A57-CBDC-4A2F-84C5-0458C419D54A}" destId="{46E36E84-FC05-475A-81D9-6F011386942E}" srcOrd="0" destOrd="0" presId="urn:microsoft.com/office/officeart/2005/8/layout/list1"/>
    <dgm:cxn modelId="{F46ECD40-E10F-43BB-837E-07F826F9F900}" srcId="{BFE9AE17-9D5E-47B9-9342-1134E39827D0}" destId="{E801BADB-170B-433B-AFE9-88343E8A5A7C}" srcOrd="2" destOrd="0" parTransId="{383396F5-291D-44D9-9531-FF59A918419E}" sibTransId="{58D52814-34E3-463B-9F0F-48875ED91367}"/>
    <dgm:cxn modelId="{AD1BF249-E408-4ED8-9272-42E319A3D28B}" srcId="{BFE9AE17-9D5E-47B9-9342-1134E39827D0}" destId="{57421A57-CBDC-4A2F-84C5-0458C419D54A}" srcOrd="0" destOrd="0" parTransId="{DF193087-D6A4-4BB0-BA4D-5E5A6BBAC194}" sibTransId="{14CD8CBF-EF1A-4028-90AA-F078482FC86A}"/>
    <dgm:cxn modelId="{BF1B4695-C977-41C1-A888-25A884301E73}" type="presOf" srcId="{43EB80DB-DDD3-496E-9E57-C074091A6E4E}" destId="{D130D7F8-3DCA-48EC-9255-DA4F30682E08}" srcOrd="0" destOrd="0" presId="urn:microsoft.com/office/officeart/2005/8/layout/list1"/>
    <dgm:cxn modelId="{674289AC-1BCB-44D4-BE99-819BEBF6C8D7}" type="presOf" srcId="{57421A57-CBDC-4A2F-84C5-0458C419D54A}" destId="{8F32F30A-2489-44FD-BC98-2B3E5E682CEE}" srcOrd="1" destOrd="0" presId="urn:microsoft.com/office/officeart/2005/8/layout/list1"/>
    <dgm:cxn modelId="{F1DADFC9-7BBF-468D-975E-A8002E144015}" type="presOf" srcId="{43EB80DB-DDD3-496E-9E57-C074091A6E4E}" destId="{B6681ACE-BD95-4B6B-9E53-ED376B9AAEFA}" srcOrd="1" destOrd="0" presId="urn:microsoft.com/office/officeart/2005/8/layout/list1"/>
    <dgm:cxn modelId="{7BBF25EE-3026-4AA7-B746-33525EDD4EA4}" srcId="{BFE9AE17-9D5E-47B9-9342-1134E39827D0}" destId="{43EB80DB-DDD3-496E-9E57-C074091A6E4E}" srcOrd="1" destOrd="0" parTransId="{9EF64A00-52B9-4CAB-9E1A-8E9E0FC54E74}" sibTransId="{DCCCB7DC-57E9-43E1-9F3B-01AFDA63320F}"/>
    <dgm:cxn modelId="{39FE859B-5ACB-41F5-AC7F-872514B9BC12}" type="presParOf" srcId="{CD78D6A3-0545-40A5-83A8-80BA2510B6B4}" destId="{5BF686BC-A076-4648-8D55-EC95B201F84C}" srcOrd="0" destOrd="0" presId="urn:microsoft.com/office/officeart/2005/8/layout/list1"/>
    <dgm:cxn modelId="{031C6925-6D84-4BE2-8D94-CAC177D4B885}" type="presParOf" srcId="{5BF686BC-A076-4648-8D55-EC95B201F84C}" destId="{46E36E84-FC05-475A-81D9-6F011386942E}" srcOrd="0" destOrd="0" presId="urn:microsoft.com/office/officeart/2005/8/layout/list1"/>
    <dgm:cxn modelId="{56293E6E-C939-4218-A4D6-61B298A0A3A5}" type="presParOf" srcId="{5BF686BC-A076-4648-8D55-EC95B201F84C}" destId="{8F32F30A-2489-44FD-BC98-2B3E5E682CEE}" srcOrd="1" destOrd="0" presId="urn:microsoft.com/office/officeart/2005/8/layout/list1"/>
    <dgm:cxn modelId="{570A748B-0BA9-40A7-9391-10FA03D271B3}" type="presParOf" srcId="{CD78D6A3-0545-40A5-83A8-80BA2510B6B4}" destId="{AE638DE3-ABD9-4312-A78E-4F9E971E762F}" srcOrd="1" destOrd="0" presId="urn:microsoft.com/office/officeart/2005/8/layout/list1"/>
    <dgm:cxn modelId="{FFCDA9DB-12AE-4391-AC9A-5946BF164C4A}" type="presParOf" srcId="{CD78D6A3-0545-40A5-83A8-80BA2510B6B4}" destId="{04C36148-E3E9-4089-85AD-E6127BFC0C66}" srcOrd="2" destOrd="0" presId="urn:microsoft.com/office/officeart/2005/8/layout/list1"/>
    <dgm:cxn modelId="{A2071B46-4832-4FBE-8598-7EA1C4DB0973}" type="presParOf" srcId="{CD78D6A3-0545-40A5-83A8-80BA2510B6B4}" destId="{D4BAA48F-A51B-40C6-BA38-3020A83DDE41}" srcOrd="3" destOrd="0" presId="urn:microsoft.com/office/officeart/2005/8/layout/list1"/>
    <dgm:cxn modelId="{CE8A7C46-8FF2-4D13-BBFA-286D132E607E}" type="presParOf" srcId="{CD78D6A3-0545-40A5-83A8-80BA2510B6B4}" destId="{F2DFAF81-2F52-4309-9C81-726EA82C31F8}" srcOrd="4" destOrd="0" presId="urn:microsoft.com/office/officeart/2005/8/layout/list1"/>
    <dgm:cxn modelId="{EC5F66B2-825B-4721-91C1-903F62C2D057}" type="presParOf" srcId="{F2DFAF81-2F52-4309-9C81-726EA82C31F8}" destId="{D130D7F8-3DCA-48EC-9255-DA4F30682E08}" srcOrd="0" destOrd="0" presId="urn:microsoft.com/office/officeart/2005/8/layout/list1"/>
    <dgm:cxn modelId="{F7100101-F656-4D4A-BB32-8DC3FFC251B5}" type="presParOf" srcId="{F2DFAF81-2F52-4309-9C81-726EA82C31F8}" destId="{B6681ACE-BD95-4B6B-9E53-ED376B9AAEFA}" srcOrd="1" destOrd="0" presId="urn:microsoft.com/office/officeart/2005/8/layout/list1"/>
    <dgm:cxn modelId="{5319E3C1-56AC-4D43-80F7-56BA1A9C5978}" type="presParOf" srcId="{CD78D6A3-0545-40A5-83A8-80BA2510B6B4}" destId="{B19746B7-ABD7-4844-A133-5F16D79A914C}" srcOrd="5" destOrd="0" presId="urn:microsoft.com/office/officeart/2005/8/layout/list1"/>
    <dgm:cxn modelId="{BF65B2D3-DBA1-4B90-8BB8-CF377C59CE11}" type="presParOf" srcId="{CD78D6A3-0545-40A5-83A8-80BA2510B6B4}" destId="{3B3477FF-EDE4-4124-B458-8CE2C2C2D9E4}" srcOrd="6" destOrd="0" presId="urn:microsoft.com/office/officeart/2005/8/layout/list1"/>
    <dgm:cxn modelId="{1B401DC2-C85B-4155-B73E-9A3A9E13D2B5}" type="presParOf" srcId="{CD78D6A3-0545-40A5-83A8-80BA2510B6B4}" destId="{6D0F7015-F602-4DE6-A9E7-47341844D5C5}" srcOrd="7" destOrd="0" presId="urn:microsoft.com/office/officeart/2005/8/layout/list1"/>
    <dgm:cxn modelId="{CDF54544-C969-44AA-A348-777C965C85F0}" type="presParOf" srcId="{CD78D6A3-0545-40A5-83A8-80BA2510B6B4}" destId="{90E6A22F-D6DD-4E86-88F0-99842AC59B93}" srcOrd="8" destOrd="0" presId="urn:microsoft.com/office/officeart/2005/8/layout/list1"/>
    <dgm:cxn modelId="{7BBCB541-A36C-4211-ADC6-26A8689A6CF3}" type="presParOf" srcId="{90E6A22F-D6DD-4E86-88F0-99842AC59B93}" destId="{781F0962-91DA-4B46-A04B-D17E9DA16F01}" srcOrd="0" destOrd="0" presId="urn:microsoft.com/office/officeart/2005/8/layout/list1"/>
    <dgm:cxn modelId="{DF3F133E-21B6-4BAA-96EE-6E450AFC485E}" type="presParOf" srcId="{90E6A22F-D6DD-4E86-88F0-99842AC59B93}" destId="{1B768B23-672B-468B-9D03-B20779F538C1}" srcOrd="1" destOrd="0" presId="urn:microsoft.com/office/officeart/2005/8/layout/list1"/>
    <dgm:cxn modelId="{CE33F476-B9AC-4AEA-B219-448993799565}" type="presParOf" srcId="{CD78D6A3-0545-40A5-83A8-80BA2510B6B4}" destId="{E008B233-9E46-4AF0-B467-418B58FAE467}" srcOrd="9" destOrd="0" presId="urn:microsoft.com/office/officeart/2005/8/layout/list1"/>
    <dgm:cxn modelId="{16914FCC-C538-4BB5-BB4F-FCD461CFB7BD}" type="presParOf" srcId="{CD78D6A3-0545-40A5-83A8-80BA2510B6B4}" destId="{B1358EAE-479D-4987-903A-ADACB539E7DA}"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11EC1B-B5FA-4B45-A77E-0CB5BA0DFE3E}" type="doc">
      <dgm:prSet loTypeId="urn:microsoft.com/office/officeart/2005/8/layout/vProcess5" loCatId="process" qsTypeId="urn:microsoft.com/office/officeart/2005/8/quickstyle/simple1" qsCatId="simple" csTypeId="urn:microsoft.com/office/officeart/2005/8/colors/accent1_1" csCatId="accent1" phldr="1"/>
      <dgm:spPr/>
      <dgm:t>
        <a:bodyPr/>
        <a:lstStyle/>
        <a:p>
          <a:endParaRPr lang="id-ID"/>
        </a:p>
      </dgm:t>
    </dgm:pt>
    <dgm:pt modelId="{4710254C-56E5-4772-AE39-7C0B2C5CD472}">
      <dgm:prSet phldrT="[Text]" custT="1">
        <dgm:style>
          <a:lnRef idx="2">
            <a:schemeClr val="dk1"/>
          </a:lnRef>
          <a:fillRef idx="1">
            <a:schemeClr val="lt1"/>
          </a:fillRef>
          <a:effectRef idx="0">
            <a:schemeClr val="dk1"/>
          </a:effectRef>
          <a:fontRef idx="minor">
            <a:schemeClr val="dk1"/>
          </a:fontRef>
        </dgm:style>
      </dgm:prSet>
      <dgm:spPr/>
      <dgm:t>
        <a:bodyPr/>
        <a:lstStyle/>
        <a:p>
          <a:r>
            <a:rPr lang="id-ID" sz="2000" dirty="0">
              <a:latin typeface="Times New Roman" pitchFamily="18" charset="0"/>
              <a:cs typeface="Times New Roman" pitchFamily="18" charset="0"/>
            </a:rPr>
            <a:t>Menuliskan nama buku, majalah, dan surat kabar yang dikutip dalam tulisan</a:t>
          </a:r>
        </a:p>
      </dgm:t>
    </dgm:pt>
    <dgm:pt modelId="{CC5C9B62-9853-4045-B22A-778856888279}" type="parTrans" cxnId="{51FB4C02-1115-4E8D-BB7A-1F8DEC5452AF}">
      <dgm:prSet/>
      <dgm:spPr/>
      <dgm:t>
        <a:bodyPr/>
        <a:lstStyle/>
        <a:p>
          <a:endParaRPr lang="id-ID">
            <a:solidFill>
              <a:schemeClr val="accent1">
                <a:lumMod val="50000"/>
              </a:schemeClr>
            </a:solidFill>
          </a:endParaRPr>
        </a:p>
      </dgm:t>
    </dgm:pt>
    <dgm:pt modelId="{543E22AE-9EE8-43E2-B6DA-5C191FAB2C97}" type="sibTrans" cxnId="{51FB4C02-1115-4E8D-BB7A-1F8DEC5452AF}">
      <dgm:prSet>
        <dgm:style>
          <a:lnRef idx="2">
            <a:schemeClr val="dk1"/>
          </a:lnRef>
          <a:fillRef idx="1">
            <a:schemeClr val="lt1"/>
          </a:fillRef>
          <a:effectRef idx="0">
            <a:schemeClr val="dk1"/>
          </a:effectRef>
          <a:fontRef idx="minor">
            <a:schemeClr val="dk1"/>
          </a:fontRef>
        </dgm:style>
      </dgm:prSet>
      <dgm:spPr/>
      <dgm:t>
        <a:bodyPr/>
        <a:lstStyle/>
        <a:p>
          <a:endParaRPr lang="id-ID">
            <a:solidFill>
              <a:schemeClr val="accent1">
                <a:lumMod val="50000"/>
              </a:schemeClr>
            </a:solidFill>
          </a:endParaRPr>
        </a:p>
      </dgm:t>
    </dgm:pt>
    <dgm:pt modelId="{ED57A3B5-8A74-4348-88A4-85F6460F9EC6}">
      <dgm:prSet phldrT="[Text]" custT="1">
        <dgm:style>
          <a:lnRef idx="2">
            <a:schemeClr val="dk1"/>
          </a:lnRef>
          <a:fillRef idx="1">
            <a:schemeClr val="lt1"/>
          </a:fillRef>
          <a:effectRef idx="0">
            <a:schemeClr val="dk1"/>
          </a:effectRef>
          <a:fontRef idx="minor">
            <a:schemeClr val="dk1"/>
          </a:fontRef>
        </dgm:style>
      </dgm:prSet>
      <dgm:spPr/>
      <dgm:t>
        <a:bodyPr/>
        <a:lstStyle/>
        <a:p>
          <a:r>
            <a:rPr lang="id-ID" sz="2000">
              <a:latin typeface="Times New Roman" pitchFamily="18" charset="0"/>
              <a:cs typeface="Times New Roman" pitchFamily="18" charset="0"/>
            </a:rPr>
            <a:t>Menegaskan atau mengkhususkan huruf, bagian kata, kata, atau kelompok kata</a:t>
          </a:r>
          <a:endParaRPr lang="id-ID" sz="2000" dirty="0">
            <a:latin typeface="Times New Roman" pitchFamily="18" charset="0"/>
            <a:cs typeface="Times New Roman" pitchFamily="18" charset="0"/>
          </a:endParaRPr>
        </a:p>
      </dgm:t>
    </dgm:pt>
    <dgm:pt modelId="{ECC7EB58-BF73-466F-8CB8-FF5235A34A3F}" type="parTrans" cxnId="{8EC5227F-7619-49FD-B23B-4C323369D488}">
      <dgm:prSet/>
      <dgm:spPr/>
      <dgm:t>
        <a:bodyPr/>
        <a:lstStyle/>
        <a:p>
          <a:endParaRPr lang="id-ID">
            <a:solidFill>
              <a:schemeClr val="accent1">
                <a:lumMod val="50000"/>
              </a:schemeClr>
            </a:solidFill>
          </a:endParaRPr>
        </a:p>
      </dgm:t>
    </dgm:pt>
    <dgm:pt modelId="{EC58F54F-FA8B-4026-B14C-4BDA122230B9}" type="sibTrans" cxnId="{8EC5227F-7619-49FD-B23B-4C323369D488}">
      <dgm:prSet>
        <dgm:style>
          <a:lnRef idx="2">
            <a:schemeClr val="dk1"/>
          </a:lnRef>
          <a:fillRef idx="1">
            <a:schemeClr val="lt1"/>
          </a:fillRef>
          <a:effectRef idx="0">
            <a:schemeClr val="dk1"/>
          </a:effectRef>
          <a:fontRef idx="minor">
            <a:schemeClr val="dk1"/>
          </a:fontRef>
        </dgm:style>
      </dgm:prSet>
      <dgm:spPr/>
      <dgm:t>
        <a:bodyPr/>
        <a:lstStyle/>
        <a:p>
          <a:endParaRPr lang="id-ID">
            <a:solidFill>
              <a:schemeClr val="accent1">
                <a:lumMod val="50000"/>
              </a:schemeClr>
            </a:solidFill>
          </a:endParaRPr>
        </a:p>
      </dgm:t>
    </dgm:pt>
    <dgm:pt modelId="{2378963F-851B-4834-AF4A-AA93BAA750AD}">
      <dgm:prSet phldrT="[Text]" custT="1">
        <dgm:style>
          <a:lnRef idx="2">
            <a:schemeClr val="dk1"/>
          </a:lnRef>
          <a:fillRef idx="1">
            <a:schemeClr val="lt1"/>
          </a:fillRef>
          <a:effectRef idx="0">
            <a:schemeClr val="dk1"/>
          </a:effectRef>
          <a:fontRef idx="minor">
            <a:schemeClr val="dk1"/>
          </a:fontRef>
        </dgm:style>
      </dgm:prSet>
      <dgm:spPr/>
      <dgm:t>
        <a:bodyPr/>
        <a:lstStyle/>
        <a:p>
          <a:r>
            <a:rPr lang="id-ID" sz="2000" dirty="0">
              <a:latin typeface="Times New Roman" pitchFamily="18" charset="0"/>
              <a:cs typeface="Times New Roman" pitchFamily="18" charset="0"/>
            </a:rPr>
            <a:t>Menuliskan kata ilmiah atau ungkapan asing yang telah disesuaikan ejaannya</a:t>
          </a:r>
        </a:p>
      </dgm:t>
    </dgm:pt>
    <dgm:pt modelId="{95F56133-B1E2-428F-9A68-DFF2DAA2F93E}" type="parTrans" cxnId="{6511AB27-CE31-4257-B0F1-235C2BD8FA3B}">
      <dgm:prSet/>
      <dgm:spPr/>
      <dgm:t>
        <a:bodyPr/>
        <a:lstStyle/>
        <a:p>
          <a:endParaRPr lang="id-ID">
            <a:solidFill>
              <a:schemeClr val="accent1">
                <a:lumMod val="50000"/>
              </a:schemeClr>
            </a:solidFill>
          </a:endParaRPr>
        </a:p>
      </dgm:t>
    </dgm:pt>
    <dgm:pt modelId="{5B974449-026A-4849-A7E1-B0896FAABBF8}" type="sibTrans" cxnId="{6511AB27-CE31-4257-B0F1-235C2BD8FA3B}">
      <dgm:prSet/>
      <dgm:spPr/>
      <dgm:t>
        <a:bodyPr/>
        <a:lstStyle/>
        <a:p>
          <a:endParaRPr lang="id-ID">
            <a:solidFill>
              <a:schemeClr val="accent1">
                <a:lumMod val="50000"/>
              </a:schemeClr>
            </a:solidFill>
          </a:endParaRPr>
        </a:p>
      </dgm:t>
    </dgm:pt>
    <dgm:pt modelId="{C5E7C8C5-F771-49C0-844B-A0338BD3AA6D}" type="pres">
      <dgm:prSet presAssocID="{3B11EC1B-B5FA-4B45-A77E-0CB5BA0DFE3E}" presName="outerComposite" presStyleCnt="0">
        <dgm:presLayoutVars>
          <dgm:chMax val="5"/>
          <dgm:dir/>
          <dgm:resizeHandles val="exact"/>
        </dgm:presLayoutVars>
      </dgm:prSet>
      <dgm:spPr/>
    </dgm:pt>
    <dgm:pt modelId="{631D55A9-351E-40DF-9B6C-5091CEB2F9B2}" type="pres">
      <dgm:prSet presAssocID="{3B11EC1B-B5FA-4B45-A77E-0CB5BA0DFE3E}" presName="dummyMaxCanvas" presStyleCnt="0">
        <dgm:presLayoutVars/>
      </dgm:prSet>
      <dgm:spPr/>
    </dgm:pt>
    <dgm:pt modelId="{3CDBD70E-AFED-44FB-8D65-C0FD23C60CAC}" type="pres">
      <dgm:prSet presAssocID="{3B11EC1B-B5FA-4B45-A77E-0CB5BA0DFE3E}" presName="ThreeNodes_1" presStyleLbl="node1" presStyleIdx="0" presStyleCnt="3">
        <dgm:presLayoutVars>
          <dgm:bulletEnabled val="1"/>
        </dgm:presLayoutVars>
      </dgm:prSet>
      <dgm:spPr/>
    </dgm:pt>
    <dgm:pt modelId="{EC6E5248-D075-46D7-8E76-9F85AE10DB46}" type="pres">
      <dgm:prSet presAssocID="{3B11EC1B-B5FA-4B45-A77E-0CB5BA0DFE3E}" presName="ThreeNodes_2" presStyleLbl="node1" presStyleIdx="1" presStyleCnt="3">
        <dgm:presLayoutVars>
          <dgm:bulletEnabled val="1"/>
        </dgm:presLayoutVars>
      </dgm:prSet>
      <dgm:spPr/>
    </dgm:pt>
    <dgm:pt modelId="{4A17FAD2-1833-405F-B6F0-575BBEC56DB4}" type="pres">
      <dgm:prSet presAssocID="{3B11EC1B-B5FA-4B45-A77E-0CB5BA0DFE3E}" presName="ThreeNodes_3" presStyleLbl="node1" presStyleIdx="2" presStyleCnt="3">
        <dgm:presLayoutVars>
          <dgm:bulletEnabled val="1"/>
        </dgm:presLayoutVars>
      </dgm:prSet>
      <dgm:spPr/>
    </dgm:pt>
    <dgm:pt modelId="{F749EBFC-D0DF-4616-813B-CDB043AB24AE}" type="pres">
      <dgm:prSet presAssocID="{3B11EC1B-B5FA-4B45-A77E-0CB5BA0DFE3E}" presName="ThreeConn_1-2" presStyleLbl="fgAccFollowNode1" presStyleIdx="0" presStyleCnt="2">
        <dgm:presLayoutVars>
          <dgm:bulletEnabled val="1"/>
        </dgm:presLayoutVars>
      </dgm:prSet>
      <dgm:spPr/>
    </dgm:pt>
    <dgm:pt modelId="{9AEA96A1-1E59-401B-96B4-44F3538064B7}" type="pres">
      <dgm:prSet presAssocID="{3B11EC1B-B5FA-4B45-A77E-0CB5BA0DFE3E}" presName="ThreeConn_2-3" presStyleLbl="fgAccFollowNode1" presStyleIdx="1" presStyleCnt="2">
        <dgm:presLayoutVars>
          <dgm:bulletEnabled val="1"/>
        </dgm:presLayoutVars>
      </dgm:prSet>
      <dgm:spPr/>
    </dgm:pt>
    <dgm:pt modelId="{0D1717B8-658D-42AB-AE78-E0E7A6749E57}" type="pres">
      <dgm:prSet presAssocID="{3B11EC1B-B5FA-4B45-A77E-0CB5BA0DFE3E}" presName="ThreeNodes_1_text" presStyleLbl="node1" presStyleIdx="2" presStyleCnt="3">
        <dgm:presLayoutVars>
          <dgm:bulletEnabled val="1"/>
        </dgm:presLayoutVars>
      </dgm:prSet>
      <dgm:spPr/>
    </dgm:pt>
    <dgm:pt modelId="{62FA5318-DE15-45C8-9A55-452F01575EC9}" type="pres">
      <dgm:prSet presAssocID="{3B11EC1B-B5FA-4B45-A77E-0CB5BA0DFE3E}" presName="ThreeNodes_2_text" presStyleLbl="node1" presStyleIdx="2" presStyleCnt="3">
        <dgm:presLayoutVars>
          <dgm:bulletEnabled val="1"/>
        </dgm:presLayoutVars>
      </dgm:prSet>
      <dgm:spPr/>
    </dgm:pt>
    <dgm:pt modelId="{0D8A6A68-BDB1-43F3-94F6-CFEC503256CD}" type="pres">
      <dgm:prSet presAssocID="{3B11EC1B-B5FA-4B45-A77E-0CB5BA0DFE3E}" presName="ThreeNodes_3_text" presStyleLbl="node1" presStyleIdx="2" presStyleCnt="3">
        <dgm:presLayoutVars>
          <dgm:bulletEnabled val="1"/>
        </dgm:presLayoutVars>
      </dgm:prSet>
      <dgm:spPr/>
    </dgm:pt>
  </dgm:ptLst>
  <dgm:cxnLst>
    <dgm:cxn modelId="{51FB4C02-1115-4E8D-BB7A-1F8DEC5452AF}" srcId="{3B11EC1B-B5FA-4B45-A77E-0CB5BA0DFE3E}" destId="{4710254C-56E5-4772-AE39-7C0B2C5CD472}" srcOrd="0" destOrd="0" parTransId="{CC5C9B62-9853-4045-B22A-778856888279}" sibTransId="{543E22AE-9EE8-43E2-B6DA-5C191FAB2C97}"/>
    <dgm:cxn modelId="{6511AB27-CE31-4257-B0F1-235C2BD8FA3B}" srcId="{3B11EC1B-B5FA-4B45-A77E-0CB5BA0DFE3E}" destId="{2378963F-851B-4834-AF4A-AA93BAA750AD}" srcOrd="2" destOrd="0" parTransId="{95F56133-B1E2-428F-9A68-DFF2DAA2F93E}" sibTransId="{5B974449-026A-4849-A7E1-B0896FAABBF8}"/>
    <dgm:cxn modelId="{3A6D8C66-1490-444D-8D1E-C2BB2A8D7CD0}" type="presOf" srcId="{543E22AE-9EE8-43E2-B6DA-5C191FAB2C97}" destId="{F749EBFC-D0DF-4616-813B-CDB043AB24AE}" srcOrd="0" destOrd="0" presId="urn:microsoft.com/office/officeart/2005/8/layout/vProcess5"/>
    <dgm:cxn modelId="{1BA59750-08A5-4F8F-9C10-71FB4F55B381}" type="presOf" srcId="{4710254C-56E5-4772-AE39-7C0B2C5CD472}" destId="{0D1717B8-658D-42AB-AE78-E0E7A6749E57}" srcOrd="1" destOrd="0" presId="urn:microsoft.com/office/officeart/2005/8/layout/vProcess5"/>
    <dgm:cxn modelId="{AE1A1B76-8E71-48B8-975A-4A3E8382EA1C}" type="presOf" srcId="{3B11EC1B-B5FA-4B45-A77E-0CB5BA0DFE3E}" destId="{C5E7C8C5-F771-49C0-844B-A0338BD3AA6D}" srcOrd="0" destOrd="0" presId="urn:microsoft.com/office/officeart/2005/8/layout/vProcess5"/>
    <dgm:cxn modelId="{8EC5227F-7619-49FD-B23B-4C323369D488}" srcId="{3B11EC1B-B5FA-4B45-A77E-0CB5BA0DFE3E}" destId="{ED57A3B5-8A74-4348-88A4-85F6460F9EC6}" srcOrd="1" destOrd="0" parTransId="{ECC7EB58-BF73-466F-8CB8-FF5235A34A3F}" sibTransId="{EC58F54F-FA8B-4026-B14C-4BDA122230B9}"/>
    <dgm:cxn modelId="{799D4480-347B-47A4-85C2-6839EF0CB0A2}" type="presOf" srcId="{4710254C-56E5-4772-AE39-7C0B2C5CD472}" destId="{3CDBD70E-AFED-44FB-8D65-C0FD23C60CAC}" srcOrd="0" destOrd="0" presId="urn:microsoft.com/office/officeart/2005/8/layout/vProcess5"/>
    <dgm:cxn modelId="{06311981-3E92-4813-AF88-8CE5643545F6}" type="presOf" srcId="{2378963F-851B-4834-AF4A-AA93BAA750AD}" destId="{0D8A6A68-BDB1-43F3-94F6-CFEC503256CD}" srcOrd="1" destOrd="0" presId="urn:microsoft.com/office/officeart/2005/8/layout/vProcess5"/>
    <dgm:cxn modelId="{CBD7B694-EE11-4D7B-89DB-42484C4D36DE}" type="presOf" srcId="{EC58F54F-FA8B-4026-B14C-4BDA122230B9}" destId="{9AEA96A1-1E59-401B-96B4-44F3538064B7}" srcOrd="0" destOrd="0" presId="urn:microsoft.com/office/officeart/2005/8/layout/vProcess5"/>
    <dgm:cxn modelId="{5B868FB5-4F2D-4C1E-8596-586DB2998CED}" type="presOf" srcId="{ED57A3B5-8A74-4348-88A4-85F6460F9EC6}" destId="{62FA5318-DE15-45C8-9A55-452F01575EC9}" srcOrd="1" destOrd="0" presId="urn:microsoft.com/office/officeart/2005/8/layout/vProcess5"/>
    <dgm:cxn modelId="{FCF6B8F6-A178-4BA8-BF84-346A446CC5E4}" type="presOf" srcId="{ED57A3B5-8A74-4348-88A4-85F6460F9EC6}" destId="{EC6E5248-D075-46D7-8E76-9F85AE10DB46}" srcOrd="0" destOrd="0" presId="urn:microsoft.com/office/officeart/2005/8/layout/vProcess5"/>
    <dgm:cxn modelId="{00FC24FA-E57C-4492-A9E5-568F0F4398D8}" type="presOf" srcId="{2378963F-851B-4834-AF4A-AA93BAA750AD}" destId="{4A17FAD2-1833-405F-B6F0-575BBEC56DB4}" srcOrd="0" destOrd="0" presId="urn:microsoft.com/office/officeart/2005/8/layout/vProcess5"/>
    <dgm:cxn modelId="{53BB7D09-8DBA-4A64-A9F0-978A4912229E}" type="presParOf" srcId="{C5E7C8C5-F771-49C0-844B-A0338BD3AA6D}" destId="{631D55A9-351E-40DF-9B6C-5091CEB2F9B2}" srcOrd="0" destOrd="0" presId="urn:microsoft.com/office/officeart/2005/8/layout/vProcess5"/>
    <dgm:cxn modelId="{98BCA55B-CD8D-4821-9DED-5B23A6C3A84C}" type="presParOf" srcId="{C5E7C8C5-F771-49C0-844B-A0338BD3AA6D}" destId="{3CDBD70E-AFED-44FB-8D65-C0FD23C60CAC}" srcOrd="1" destOrd="0" presId="urn:microsoft.com/office/officeart/2005/8/layout/vProcess5"/>
    <dgm:cxn modelId="{B33576AF-D860-4B33-A42B-B81A7CDCC6BF}" type="presParOf" srcId="{C5E7C8C5-F771-49C0-844B-A0338BD3AA6D}" destId="{EC6E5248-D075-46D7-8E76-9F85AE10DB46}" srcOrd="2" destOrd="0" presId="urn:microsoft.com/office/officeart/2005/8/layout/vProcess5"/>
    <dgm:cxn modelId="{52DC14C5-8195-4C8C-B2D8-7B98BA2898B5}" type="presParOf" srcId="{C5E7C8C5-F771-49C0-844B-A0338BD3AA6D}" destId="{4A17FAD2-1833-405F-B6F0-575BBEC56DB4}" srcOrd="3" destOrd="0" presId="urn:microsoft.com/office/officeart/2005/8/layout/vProcess5"/>
    <dgm:cxn modelId="{AE400B97-C291-40B8-BE09-4D7D9178AEDA}" type="presParOf" srcId="{C5E7C8C5-F771-49C0-844B-A0338BD3AA6D}" destId="{F749EBFC-D0DF-4616-813B-CDB043AB24AE}" srcOrd="4" destOrd="0" presId="urn:microsoft.com/office/officeart/2005/8/layout/vProcess5"/>
    <dgm:cxn modelId="{5593FB65-6393-4F87-8BCA-6D81BD57B4D3}" type="presParOf" srcId="{C5E7C8C5-F771-49C0-844B-A0338BD3AA6D}" destId="{9AEA96A1-1E59-401B-96B4-44F3538064B7}" srcOrd="5" destOrd="0" presId="urn:microsoft.com/office/officeart/2005/8/layout/vProcess5"/>
    <dgm:cxn modelId="{62239E02-5C20-45B0-A128-DB1149BC2E10}" type="presParOf" srcId="{C5E7C8C5-F771-49C0-844B-A0338BD3AA6D}" destId="{0D1717B8-658D-42AB-AE78-E0E7A6749E57}" srcOrd="6" destOrd="0" presId="urn:microsoft.com/office/officeart/2005/8/layout/vProcess5"/>
    <dgm:cxn modelId="{5FFAB5BE-C092-4508-B19F-4DD66779B333}" type="presParOf" srcId="{C5E7C8C5-F771-49C0-844B-A0338BD3AA6D}" destId="{62FA5318-DE15-45C8-9A55-452F01575EC9}" srcOrd="7" destOrd="0" presId="urn:microsoft.com/office/officeart/2005/8/layout/vProcess5"/>
    <dgm:cxn modelId="{972B4239-ED79-4B3C-A34C-0BF8527C294E}" type="presParOf" srcId="{C5E7C8C5-F771-49C0-844B-A0338BD3AA6D}" destId="{0D8A6A68-BDB1-43F3-94F6-CFEC503256CD}"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86003B1-DB24-41A0-A84F-3EA3D33F0509}"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AECF40B8-556C-45E4-9288-9B5801413FF3}">
      <dgm:prSet phldrT="[Text]" custT="1">
        <dgm:style>
          <a:lnRef idx="2">
            <a:schemeClr val="accent4"/>
          </a:lnRef>
          <a:fillRef idx="1">
            <a:schemeClr val="lt1"/>
          </a:fillRef>
          <a:effectRef idx="0">
            <a:schemeClr val="accent4"/>
          </a:effectRef>
          <a:fontRef idx="minor">
            <a:schemeClr val="dk1"/>
          </a:fontRef>
        </dgm:style>
      </dgm:prSet>
      <dgm:spPr/>
      <dgm:t>
        <a:bodyPr/>
        <a:lstStyle/>
        <a:p>
          <a:r>
            <a:rPr lang="en-US" sz="1600" b="1" dirty="0" err="1">
              <a:latin typeface="Times New Roman" pitchFamily="18" charset="0"/>
              <a:cs typeface="Times New Roman" pitchFamily="18" charset="0"/>
            </a:rPr>
            <a:t>Keterampilan</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Berbahasa</a:t>
          </a:r>
          <a:endParaRPr lang="en-US" sz="1600" b="1" dirty="0">
            <a:latin typeface="Times New Roman" pitchFamily="18" charset="0"/>
            <a:cs typeface="Times New Roman" pitchFamily="18" charset="0"/>
          </a:endParaRPr>
        </a:p>
      </dgm:t>
    </dgm:pt>
    <dgm:pt modelId="{B754DF2D-2F96-425E-8676-2BCD0E5D5AF8}" type="parTrans" cxnId="{A23D5B70-9D2D-4C9E-A1BF-F0CB6E318529}">
      <dgm:prSet/>
      <dgm:spPr/>
      <dgm:t>
        <a:bodyPr/>
        <a:lstStyle/>
        <a:p>
          <a:endParaRPr lang="en-US"/>
        </a:p>
      </dgm:t>
    </dgm:pt>
    <dgm:pt modelId="{F1DA681F-B27A-4B42-BC21-EAF36E6F02A6}" type="sibTrans" cxnId="{A23D5B70-9D2D-4C9E-A1BF-F0CB6E318529}">
      <dgm:prSet/>
      <dgm:spPr/>
      <dgm:t>
        <a:bodyPr/>
        <a:lstStyle/>
        <a:p>
          <a:endParaRPr lang="en-US"/>
        </a:p>
      </dgm:t>
    </dgm:pt>
    <dgm:pt modelId="{066C7AEC-DDB5-463A-A65C-E6F486F98DAF}">
      <dgm:prSet phldrT="[Text]" custT="1">
        <dgm:style>
          <a:lnRef idx="2">
            <a:schemeClr val="accent4"/>
          </a:lnRef>
          <a:fillRef idx="1">
            <a:schemeClr val="lt1"/>
          </a:fillRef>
          <a:effectRef idx="0">
            <a:schemeClr val="accent4"/>
          </a:effectRef>
          <a:fontRef idx="minor">
            <a:schemeClr val="dk1"/>
          </a:fontRef>
        </dgm:style>
      </dgm:prSet>
      <dgm:spPr/>
      <dgm:t>
        <a:bodyPr/>
        <a:lstStyle/>
        <a:p>
          <a:r>
            <a:rPr lang="en-US" sz="1800" dirty="0" err="1">
              <a:latin typeface="Times New Roman" pitchFamily="18" charset="0"/>
              <a:cs typeface="Times New Roman" pitchFamily="18" charset="0"/>
            </a:rPr>
            <a:t>Menyimak</a:t>
          </a:r>
          <a:r>
            <a:rPr lang="en-US" sz="1800" dirty="0">
              <a:latin typeface="Times New Roman" pitchFamily="18" charset="0"/>
              <a:cs typeface="Times New Roman" pitchFamily="18" charset="0"/>
            </a:rPr>
            <a:t> </a:t>
          </a:r>
        </a:p>
      </dgm:t>
    </dgm:pt>
    <dgm:pt modelId="{696FD5EB-3DD5-49BE-AFFF-54C1C5C66FC9}" type="parTrans" cxnId="{ADA0CEBF-3FC7-4EC5-A07D-C75287547000}">
      <dgm:prSet/>
      <dgm:spPr/>
      <dgm:t>
        <a:bodyPr/>
        <a:lstStyle/>
        <a:p>
          <a:endParaRPr lang="en-US"/>
        </a:p>
      </dgm:t>
    </dgm:pt>
    <dgm:pt modelId="{0A8CD848-FE19-4A71-8D88-932A5E25A405}" type="sibTrans" cxnId="{ADA0CEBF-3FC7-4EC5-A07D-C75287547000}">
      <dgm:prSet>
        <dgm:style>
          <a:lnRef idx="2">
            <a:schemeClr val="accent4"/>
          </a:lnRef>
          <a:fillRef idx="1">
            <a:schemeClr val="lt1"/>
          </a:fillRef>
          <a:effectRef idx="0">
            <a:schemeClr val="accent4"/>
          </a:effectRef>
          <a:fontRef idx="minor">
            <a:schemeClr val="dk1"/>
          </a:fontRef>
        </dgm:style>
      </dgm:prSet>
      <dgm:spPr/>
      <dgm:t>
        <a:bodyPr/>
        <a:lstStyle/>
        <a:p>
          <a:endParaRPr lang="en-US" sz="1800">
            <a:latin typeface="Times New Roman" pitchFamily="18" charset="0"/>
            <a:cs typeface="Times New Roman" pitchFamily="18" charset="0"/>
          </a:endParaRPr>
        </a:p>
      </dgm:t>
    </dgm:pt>
    <dgm:pt modelId="{6B5ABC44-4266-4772-97CA-6001B267134E}">
      <dgm:prSet phldrT="[Text]" custT="1">
        <dgm:style>
          <a:lnRef idx="2">
            <a:schemeClr val="accent4"/>
          </a:lnRef>
          <a:fillRef idx="1">
            <a:schemeClr val="lt1"/>
          </a:fillRef>
          <a:effectRef idx="0">
            <a:schemeClr val="accent4"/>
          </a:effectRef>
          <a:fontRef idx="minor">
            <a:schemeClr val="dk1"/>
          </a:fontRef>
        </dgm:style>
      </dgm:prSet>
      <dgm:spPr/>
      <dgm:t>
        <a:bodyPr/>
        <a:lstStyle/>
        <a:p>
          <a:r>
            <a:rPr lang="en-US" sz="1800" dirty="0" err="1">
              <a:latin typeface="Times New Roman" pitchFamily="18" charset="0"/>
              <a:cs typeface="Times New Roman" pitchFamily="18" charset="0"/>
            </a:rPr>
            <a:t>Berbicara</a:t>
          </a:r>
          <a:endParaRPr lang="en-US" sz="1800" dirty="0">
            <a:latin typeface="Times New Roman" pitchFamily="18" charset="0"/>
            <a:cs typeface="Times New Roman" pitchFamily="18" charset="0"/>
          </a:endParaRPr>
        </a:p>
      </dgm:t>
    </dgm:pt>
    <dgm:pt modelId="{A1FD60CC-FB92-402A-8705-909CD6630829}" type="parTrans" cxnId="{EB7B8678-4E02-4BBD-92A6-ADA4997F845E}">
      <dgm:prSet/>
      <dgm:spPr/>
      <dgm:t>
        <a:bodyPr/>
        <a:lstStyle/>
        <a:p>
          <a:endParaRPr lang="en-US"/>
        </a:p>
      </dgm:t>
    </dgm:pt>
    <dgm:pt modelId="{1802A2C2-9AD2-48F0-91DC-0CEE2E2CA198}" type="sibTrans" cxnId="{EB7B8678-4E02-4BBD-92A6-ADA4997F845E}">
      <dgm:prSet>
        <dgm:style>
          <a:lnRef idx="2">
            <a:schemeClr val="accent4"/>
          </a:lnRef>
          <a:fillRef idx="1">
            <a:schemeClr val="lt1"/>
          </a:fillRef>
          <a:effectRef idx="0">
            <a:schemeClr val="accent4"/>
          </a:effectRef>
          <a:fontRef idx="minor">
            <a:schemeClr val="dk1"/>
          </a:fontRef>
        </dgm:style>
      </dgm:prSet>
      <dgm:spPr/>
      <dgm:t>
        <a:bodyPr/>
        <a:lstStyle/>
        <a:p>
          <a:endParaRPr lang="en-US" sz="1800">
            <a:latin typeface="Times New Roman" pitchFamily="18" charset="0"/>
            <a:cs typeface="Times New Roman" pitchFamily="18" charset="0"/>
          </a:endParaRPr>
        </a:p>
      </dgm:t>
    </dgm:pt>
    <dgm:pt modelId="{7E5CDA5F-6803-412C-816A-AE430650659B}">
      <dgm:prSet phldrT="[Text]" custT="1">
        <dgm:style>
          <a:lnRef idx="2">
            <a:schemeClr val="accent4"/>
          </a:lnRef>
          <a:fillRef idx="1">
            <a:schemeClr val="lt1"/>
          </a:fillRef>
          <a:effectRef idx="0">
            <a:schemeClr val="accent4"/>
          </a:effectRef>
          <a:fontRef idx="minor">
            <a:schemeClr val="dk1"/>
          </a:fontRef>
        </dgm:style>
      </dgm:prSet>
      <dgm:spPr/>
      <dgm:t>
        <a:bodyPr/>
        <a:lstStyle/>
        <a:p>
          <a:r>
            <a:rPr lang="en-US" sz="1800" dirty="0" err="1">
              <a:latin typeface="Times New Roman" pitchFamily="18" charset="0"/>
              <a:cs typeface="Times New Roman" pitchFamily="18" charset="0"/>
            </a:rPr>
            <a:t>Membaca</a:t>
          </a:r>
          <a:endParaRPr lang="en-US" sz="1800" dirty="0">
            <a:latin typeface="Times New Roman" pitchFamily="18" charset="0"/>
            <a:cs typeface="Times New Roman" pitchFamily="18" charset="0"/>
          </a:endParaRPr>
        </a:p>
      </dgm:t>
    </dgm:pt>
    <dgm:pt modelId="{D8B91BEA-9CB9-4555-B69E-25AE9361EAF3}" type="parTrans" cxnId="{DA5DF621-434A-48DF-900A-906A39A3CE8B}">
      <dgm:prSet/>
      <dgm:spPr/>
      <dgm:t>
        <a:bodyPr/>
        <a:lstStyle/>
        <a:p>
          <a:endParaRPr lang="en-US"/>
        </a:p>
      </dgm:t>
    </dgm:pt>
    <dgm:pt modelId="{0A83885B-62D1-40FC-8DD3-B069EFFD30B5}" type="sibTrans" cxnId="{DA5DF621-434A-48DF-900A-906A39A3CE8B}">
      <dgm:prSet>
        <dgm:style>
          <a:lnRef idx="2">
            <a:schemeClr val="accent4"/>
          </a:lnRef>
          <a:fillRef idx="1">
            <a:schemeClr val="lt1"/>
          </a:fillRef>
          <a:effectRef idx="0">
            <a:schemeClr val="accent4"/>
          </a:effectRef>
          <a:fontRef idx="minor">
            <a:schemeClr val="dk1"/>
          </a:fontRef>
        </dgm:style>
      </dgm:prSet>
      <dgm:spPr/>
      <dgm:t>
        <a:bodyPr/>
        <a:lstStyle/>
        <a:p>
          <a:endParaRPr lang="en-US" sz="1800">
            <a:latin typeface="Times New Roman" pitchFamily="18" charset="0"/>
            <a:cs typeface="Times New Roman" pitchFamily="18" charset="0"/>
          </a:endParaRPr>
        </a:p>
      </dgm:t>
    </dgm:pt>
    <dgm:pt modelId="{306B442A-8DE8-4171-AD28-9CCBF33C8667}">
      <dgm:prSet phldrT="[Text]" custT="1">
        <dgm:style>
          <a:lnRef idx="2">
            <a:schemeClr val="accent4"/>
          </a:lnRef>
          <a:fillRef idx="1">
            <a:schemeClr val="lt1"/>
          </a:fillRef>
          <a:effectRef idx="0">
            <a:schemeClr val="accent4"/>
          </a:effectRef>
          <a:fontRef idx="minor">
            <a:schemeClr val="dk1"/>
          </a:fontRef>
        </dgm:style>
      </dgm:prSet>
      <dgm:spPr/>
      <dgm:t>
        <a:bodyPr/>
        <a:lstStyle/>
        <a:p>
          <a:r>
            <a:rPr lang="en-US" sz="1800" dirty="0" err="1">
              <a:latin typeface="Times New Roman" pitchFamily="18" charset="0"/>
              <a:cs typeface="Times New Roman" pitchFamily="18" charset="0"/>
            </a:rPr>
            <a:t>Menulis</a:t>
          </a:r>
          <a:endParaRPr lang="en-US" sz="1800" dirty="0">
            <a:latin typeface="Times New Roman" pitchFamily="18" charset="0"/>
            <a:cs typeface="Times New Roman" pitchFamily="18" charset="0"/>
          </a:endParaRPr>
        </a:p>
      </dgm:t>
    </dgm:pt>
    <dgm:pt modelId="{DA36420E-38CB-4471-96AC-4CB589DCA920}" type="parTrans" cxnId="{09CD6829-9352-4B2A-8BEC-EBDC9C7B053A}">
      <dgm:prSet/>
      <dgm:spPr/>
      <dgm:t>
        <a:bodyPr/>
        <a:lstStyle/>
        <a:p>
          <a:endParaRPr lang="en-US"/>
        </a:p>
      </dgm:t>
    </dgm:pt>
    <dgm:pt modelId="{826E7B8B-3679-4FB2-8167-2381F1DE6C82}" type="sibTrans" cxnId="{09CD6829-9352-4B2A-8BEC-EBDC9C7B053A}">
      <dgm:prSet>
        <dgm:style>
          <a:lnRef idx="2">
            <a:schemeClr val="accent4"/>
          </a:lnRef>
          <a:fillRef idx="1">
            <a:schemeClr val="lt1"/>
          </a:fillRef>
          <a:effectRef idx="0">
            <a:schemeClr val="accent4"/>
          </a:effectRef>
          <a:fontRef idx="minor">
            <a:schemeClr val="dk1"/>
          </a:fontRef>
        </dgm:style>
      </dgm:prSet>
      <dgm:spPr/>
      <dgm:t>
        <a:bodyPr/>
        <a:lstStyle/>
        <a:p>
          <a:endParaRPr lang="en-US" sz="1800">
            <a:latin typeface="Times New Roman" pitchFamily="18" charset="0"/>
            <a:cs typeface="Times New Roman" pitchFamily="18" charset="0"/>
          </a:endParaRPr>
        </a:p>
      </dgm:t>
    </dgm:pt>
    <dgm:pt modelId="{23CFAC78-74A4-4D3F-AC2A-229A2DCE0DA7}" type="pres">
      <dgm:prSet presAssocID="{886003B1-DB24-41A0-A84F-3EA3D33F0509}" presName="Name0" presStyleCnt="0">
        <dgm:presLayoutVars>
          <dgm:chMax val="1"/>
          <dgm:dir/>
          <dgm:animLvl val="ctr"/>
          <dgm:resizeHandles val="exact"/>
        </dgm:presLayoutVars>
      </dgm:prSet>
      <dgm:spPr/>
    </dgm:pt>
    <dgm:pt modelId="{DB672F28-47D1-4413-B8E4-FF5C19DAFCD0}" type="pres">
      <dgm:prSet presAssocID="{AECF40B8-556C-45E4-9288-9B5801413FF3}" presName="centerShape" presStyleLbl="node0" presStyleIdx="0" presStyleCnt="1" custScaleX="136613" custLinFactNeighborX="-7020"/>
      <dgm:spPr/>
    </dgm:pt>
    <dgm:pt modelId="{92F88A00-B686-4B1E-90C6-58A2A7ED3EF5}" type="pres">
      <dgm:prSet presAssocID="{066C7AEC-DDB5-463A-A65C-E6F486F98DAF}" presName="node" presStyleLbl="node1" presStyleIdx="0" presStyleCnt="4" custScaleX="162982" custRadScaleRad="100981" custRadScaleInc="-26641">
        <dgm:presLayoutVars>
          <dgm:bulletEnabled val="1"/>
        </dgm:presLayoutVars>
      </dgm:prSet>
      <dgm:spPr/>
    </dgm:pt>
    <dgm:pt modelId="{C50443B3-6AA0-40A9-A4A5-7E0578F33B55}" type="pres">
      <dgm:prSet presAssocID="{066C7AEC-DDB5-463A-A65C-E6F486F98DAF}" presName="dummy" presStyleCnt="0"/>
      <dgm:spPr/>
    </dgm:pt>
    <dgm:pt modelId="{BFC35505-4120-4A79-B541-D93062B6E371}" type="pres">
      <dgm:prSet presAssocID="{0A8CD848-FE19-4A71-8D88-932A5E25A405}" presName="sibTrans" presStyleLbl="sibTrans2D1" presStyleIdx="0" presStyleCnt="4" custScaleX="136613"/>
      <dgm:spPr/>
    </dgm:pt>
    <dgm:pt modelId="{B580BC2A-F360-4C6F-BF1D-397F5D63818C}" type="pres">
      <dgm:prSet presAssocID="{6B5ABC44-4266-4772-97CA-6001B267134E}" presName="node" presStyleLbl="node1" presStyleIdx="1" presStyleCnt="4" custScaleX="163098" custRadScaleRad="109671">
        <dgm:presLayoutVars>
          <dgm:bulletEnabled val="1"/>
        </dgm:presLayoutVars>
      </dgm:prSet>
      <dgm:spPr/>
    </dgm:pt>
    <dgm:pt modelId="{95A6D2E9-7E37-4901-90B9-B443D71BFDEE}" type="pres">
      <dgm:prSet presAssocID="{6B5ABC44-4266-4772-97CA-6001B267134E}" presName="dummy" presStyleCnt="0"/>
      <dgm:spPr/>
    </dgm:pt>
    <dgm:pt modelId="{8EF3D295-9F3D-4CFF-A54F-4F0EEF36ACDC}" type="pres">
      <dgm:prSet presAssocID="{1802A2C2-9AD2-48F0-91DC-0CEE2E2CA198}" presName="sibTrans" presStyleLbl="sibTrans2D1" presStyleIdx="1" presStyleCnt="4" custScaleX="136613"/>
      <dgm:spPr/>
    </dgm:pt>
    <dgm:pt modelId="{E44ABF10-D7A1-4D89-8931-39701F162039}" type="pres">
      <dgm:prSet presAssocID="{7E5CDA5F-6803-412C-816A-AE430650659B}" presName="node" presStyleLbl="node1" presStyleIdx="2" presStyleCnt="4" custScaleX="136612" custRadScaleRad="100981" custRadScaleInc="26641">
        <dgm:presLayoutVars>
          <dgm:bulletEnabled val="1"/>
        </dgm:presLayoutVars>
      </dgm:prSet>
      <dgm:spPr/>
    </dgm:pt>
    <dgm:pt modelId="{4BF8F165-EC46-46A0-8428-0BDBF17172DD}" type="pres">
      <dgm:prSet presAssocID="{7E5CDA5F-6803-412C-816A-AE430650659B}" presName="dummy" presStyleCnt="0"/>
      <dgm:spPr/>
    </dgm:pt>
    <dgm:pt modelId="{5CB2061D-ECF2-44AC-BCC2-FFED8DDD12AD}" type="pres">
      <dgm:prSet presAssocID="{0A83885B-62D1-40FC-8DD3-B069EFFD30B5}" presName="sibTrans" presStyleLbl="sibTrans2D1" presStyleIdx="2" presStyleCnt="4" custScaleX="136613"/>
      <dgm:spPr/>
    </dgm:pt>
    <dgm:pt modelId="{3CD7CE7B-9B03-4F77-913C-0F7ED2C4E424}" type="pres">
      <dgm:prSet presAssocID="{306B442A-8DE8-4171-AD28-9CCBF33C8667}" presName="node" presStyleLbl="node1" presStyleIdx="3" presStyleCnt="4" custScaleX="149150" custRadScaleRad="131157">
        <dgm:presLayoutVars>
          <dgm:bulletEnabled val="1"/>
        </dgm:presLayoutVars>
      </dgm:prSet>
      <dgm:spPr/>
    </dgm:pt>
    <dgm:pt modelId="{3F611AF0-B453-4A5C-AFC5-B0F8A9F6B5C1}" type="pres">
      <dgm:prSet presAssocID="{306B442A-8DE8-4171-AD28-9CCBF33C8667}" presName="dummy" presStyleCnt="0"/>
      <dgm:spPr/>
    </dgm:pt>
    <dgm:pt modelId="{D233776E-8019-4F9E-B3EA-02EEDBC749B8}" type="pres">
      <dgm:prSet presAssocID="{826E7B8B-3679-4FB2-8167-2381F1DE6C82}" presName="sibTrans" presStyleLbl="sibTrans2D1" presStyleIdx="3" presStyleCnt="4" custScaleX="136613"/>
      <dgm:spPr/>
    </dgm:pt>
  </dgm:ptLst>
  <dgm:cxnLst>
    <dgm:cxn modelId="{83850202-8A7A-45CC-B48B-3B6D349CC4EB}" type="presOf" srcId="{6B5ABC44-4266-4772-97CA-6001B267134E}" destId="{B580BC2A-F360-4C6F-BF1D-397F5D63818C}" srcOrd="0" destOrd="0" presId="urn:microsoft.com/office/officeart/2005/8/layout/radial6"/>
    <dgm:cxn modelId="{1F7CFC04-33E3-4678-8057-7817AE7730B4}" type="presOf" srcId="{0A83885B-62D1-40FC-8DD3-B069EFFD30B5}" destId="{5CB2061D-ECF2-44AC-BCC2-FFED8DDD12AD}" srcOrd="0" destOrd="0" presId="urn:microsoft.com/office/officeart/2005/8/layout/radial6"/>
    <dgm:cxn modelId="{DA5DF621-434A-48DF-900A-906A39A3CE8B}" srcId="{AECF40B8-556C-45E4-9288-9B5801413FF3}" destId="{7E5CDA5F-6803-412C-816A-AE430650659B}" srcOrd="2" destOrd="0" parTransId="{D8B91BEA-9CB9-4555-B69E-25AE9361EAF3}" sibTransId="{0A83885B-62D1-40FC-8DD3-B069EFFD30B5}"/>
    <dgm:cxn modelId="{D54FB022-6E56-46ED-96A7-113D08F34308}" type="presOf" srcId="{AECF40B8-556C-45E4-9288-9B5801413FF3}" destId="{DB672F28-47D1-4413-B8E4-FF5C19DAFCD0}" srcOrd="0" destOrd="0" presId="urn:microsoft.com/office/officeart/2005/8/layout/radial6"/>
    <dgm:cxn modelId="{09CD6829-9352-4B2A-8BEC-EBDC9C7B053A}" srcId="{AECF40B8-556C-45E4-9288-9B5801413FF3}" destId="{306B442A-8DE8-4171-AD28-9CCBF33C8667}" srcOrd="3" destOrd="0" parTransId="{DA36420E-38CB-4471-96AC-4CB589DCA920}" sibTransId="{826E7B8B-3679-4FB2-8167-2381F1DE6C82}"/>
    <dgm:cxn modelId="{A23D5B70-9D2D-4C9E-A1BF-F0CB6E318529}" srcId="{886003B1-DB24-41A0-A84F-3EA3D33F0509}" destId="{AECF40B8-556C-45E4-9288-9B5801413FF3}" srcOrd="0" destOrd="0" parTransId="{B754DF2D-2F96-425E-8676-2BCD0E5D5AF8}" sibTransId="{F1DA681F-B27A-4B42-BC21-EAF36E6F02A6}"/>
    <dgm:cxn modelId="{EB7B8678-4E02-4BBD-92A6-ADA4997F845E}" srcId="{AECF40B8-556C-45E4-9288-9B5801413FF3}" destId="{6B5ABC44-4266-4772-97CA-6001B267134E}" srcOrd="1" destOrd="0" parTransId="{A1FD60CC-FB92-402A-8705-909CD6630829}" sibTransId="{1802A2C2-9AD2-48F0-91DC-0CEE2E2CA198}"/>
    <dgm:cxn modelId="{4AEEA659-2B93-4680-9343-C80F0D1FE3EC}" type="presOf" srcId="{306B442A-8DE8-4171-AD28-9CCBF33C8667}" destId="{3CD7CE7B-9B03-4F77-913C-0F7ED2C4E424}" srcOrd="0" destOrd="0" presId="urn:microsoft.com/office/officeart/2005/8/layout/radial6"/>
    <dgm:cxn modelId="{9910CE7E-2447-47C6-9262-38EE7CBA38E6}" type="presOf" srcId="{1802A2C2-9AD2-48F0-91DC-0CEE2E2CA198}" destId="{8EF3D295-9F3D-4CFF-A54F-4F0EEF36ACDC}" srcOrd="0" destOrd="0" presId="urn:microsoft.com/office/officeart/2005/8/layout/radial6"/>
    <dgm:cxn modelId="{CCBDFF81-B97D-495C-84CB-183A73E052A5}" type="presOf" srcId="{826E7B8B-3679-4FB2-8167-2381F1DE6C82}" destId="{D233776E-8019-4F9E-B3EA-02EEDBC749B8}" srcOrd="0" destOrd="0" presId="urn:microsoft.com/office/officeart/2005/8/layout/radial6"/>
    <dgm:cxn modelId="{3C9F5688-6D8F-4A70-A6BF-23BEA6C3B10D}" type="presOf" srcId="{886003B1-DB24-41A0-A84F-3EA3D33F0509}" destId="{23CFAC78-74A4-4D3F-AC2A-229A2DCE0DA7}" srcOrd="0" destOrd="0" presId="urn:microsoft.com/office/officeart/2005/8/layout/radial6"/>
    <dgm:cxn modelId="{0BA7CC8E-ED39-4276-88B2-52781161564C}" type="presOf" srcId="{066C7AEC-DDB5-463A-A65C-E6F486F98DAF}" destId="{92F88A00-B686-4B1E-90C6-58A2A7ED3EF5}" srcOrd="0" destOrd="0" presId="urn:microsoft.com/office/officeart/2005/8/layout/radial6"/>
    <dgm:cxn modelId="{99BC919D-3407-4FCE-9DEB-11E32BBD2439}" type="presOf" srcId="{7E5CDA5F-6803-412C-816A-AE430650659B}" destId="{E44ABF10-D7A1-4D89-8931-39701F162039}" srcOrd="0" destOrd="0" presId="urn:microsoft.com/office/officeart/2005/8/layout/radial6"/>
    <dgm:cxn modelId="{ADA0CEBF-3FC7-4EC5-A07D-C75287547000}" srcId="{AECF40B8-556C-45E4-9288-9B5801413FF3}" destId="{066C7AEC-DDB5-463A-A65C-E6F486F98DAF}" srcOrd="0" destOrd="0" parTransId="{696FD5EB-3DD5-49BE-AFFF-54C1C5C66FC9}" sibTransId="{0A8CD848-FE19-4A71-8D88-932A5E25A405}"/>
    <dgm:cxn modelId="{A91CDDE5-00DA-4165-B9E2-737FE26FA421}" type="presOf" srcId="{0A8CD848-FE19-4A71-8D88-932A5E25A405}" destId="{BFC35505-4120-4A79-B541-D93062B6E371}" srcOrd="0" destOrd="0" presId="urn:microsoft.com/office/officeart/2005/8/layout/radial6"/>
    <dgm:cxn modelId="{0867355C-942E-4473-8848-04B374EB274B}" type="presParOf" srcId="{23CFAC78-74A4-4D3F-AC2A-229A2DCE0DA7}" destId="{DB672F28-47D1-4413-B8E4-FF5C19DAFCD0}" srcOrd="0" destOrd="0" presId="urn:microsoft.com/office/officeart/2005/8/layout/radial6"/>
    <dgm:cxn modelId="{BA1D319D-48EF-4BF8-ABCA-58DC9FB459B7}" type="presParOf" srcId="{23CFAC78-74A4-4D3F-AC2A-229A2DCE0DA7}" destId="{92F88A00-B686-4B1E-90C6-58A2A7ED3EF5}" srcOrd="1" destOrd="0" presId="urn:microsoft.com/office/officeart/2005/8/layout/radial6"/>
    <dgm:cxn modelId="{EA235A58-45E4-4081-ACAC-E1534F0EAD69}" type="presParOf" srcId="{23CFAC78-74A4-4D3F-AC2A-229A2DCE0DA7}" destId="{C50443B3-6AA0-40A9-A4A5-7E0578F33B55}" srcOrd="2" destOrd="0" presId="urn:microsoft.com/office/officeart/2005/8/layout/radial6"/>
    <dgm:cxn modelId="{B4BC8C81-F658-42FE-9266-AE073DCDF35F}" type="presParOf" srcId="{23CFAC78-74A4-4D3F-AC2A-229A2DCE0DA7}" destId="{BFC35505-4120-4A79-B541-D93062B6E371}" srcOrd="3" destOrd="0" presId="urn:microsoft.com/office/officeart/2005/8/layout/radial6"/>
    <dgm:cxn modelId="{90A768E9-0A48-4901-B075-7C519697FEC0}" type="presParOf" srcId="{23CFAC78-74A4-4D3F-AC2A-229A2DCE0DA7}" destId="{B580BC2A-F360-4C6F-BF1D-397F5D63818C}" srcOrd="4" destOrd="0" presId="urn:microsoft.com/office/officeart/2005/8/layout/radial6"/>
    <dgm:cxn modelId="{698C9C3F-CEF5-40E7-9A76-C27728CE77D5}" type="presParOf" srcId="{23CFAC78-74A4-4D3F-AC2A-229A2DCE0DA7}" destId="{95A6D2E9-7E37-4901-90B9-B443D71BFDEE}" srcOrd="5" destOrd="0" presId="urn:microsoft.com/office/officeart/2005/8/layout/radial6"/>
    <dgm:cxn modelId="{B9589354-C623-40D9-A2AF-6633A10DC8A5}" type="presParOf" srcId="{23CFAC78-74A4-4D3F-AC2A-229A2DCE0DA7}" destId="{8EF3D295-9F3D-4CFF-A54F-4F0EEF36ACDC}" srcOrd="6" destOrd="0" presId="urn:microsoft.com/office/officeart/2005/8/layout/radial6"/>
    <dgm:cxn modelId="{32BCFDD0-953E-4A91-9FDE-061CF76DC7EE}" type="presParOf" srcId="{23CFAC78-74A4-4D3F-AC2A-229A2DCE0DA7}" destId="{E44ABF10-D7A1-4D89-8931-39701F162039}" srcOrd="7" destOrd="0" presId="urn:microsoft.com/office/officeart/2005/8/layout/radial6"/>
    <dgm:cxn modelId="{43C0801F-E554-4EBC-A380-87D10008107F}" type="presParOf" srcId="{23CFAC78-74A4-4D3F-AC2A-229A2DCE0DA7}" destId="{4BF8F165-EC46-46A0-8428-0BDBF17172DD}" srcOrd="8" destOrd="0" presId="urn:microsoft.com/office/officeart/2005/8/layout/radial6"/>
    <dgm:cxn modelId="{C3DB4BFB-8313-4EF2-A6C7-C6509202BC94}" type="presParOf" srcId="{23CFAC78-74A4-4D3F-AC2A-229A2DCE0DA7}" destId="{5CB2061D-ECF2-44AC-BCC2-FFED8DDD12AD}" srcOrd="9" destOrd="0" presId="urn:microsoft.com/office/officeart/2005/8/layout/radial6"/>
    <dgm:cxn modelId="{EFE5E648-6377-470A-BB33-9E87EB8F2FB8}" type="presParOf" srcId="{23CFAC78-74A4-4D3F-AC2A-229A2DCE0DA7}" destId="{3CD7CE7B-9B03-4F77-913C-0F7ED2C4E424}" srcOrd="10" destOrd="0" presId="urn:microsoft.com/office/officeart/2005/8/layout/radial6"/>
    <dgm:cxn modelId="{822CF675-4E98-40A7-8221-2799D3DC5C4C}" type="presParOf" srcId="{23CFAC78-74A4-4D3F-AC2A-229A2DCE0DA7}" destId="{3F611AF0-B453-4A5C-AFC5-B0F8A9F6B5C1}" srcOrd="11" destOrd="0" presId="urn:microsoft.com/office/officeart/2005/8/layout/radial6"/>
    <dgm:cxn modelId="{29948451-3267-4C06-99CE-A9B9D67A43A5}" type="presParOf" srcId="{23CFAC78-74A4-4D3F-AC2A-229A2DCE0DA7}" destId="{D233776E-8019-4F9E-B3EA-02EEDBC749B8}"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C36148-E3E9-4089-85AD-E6127BFC0C66}">
      <dsp:nvSpPr>
        <dsp:cNvPr id="0" name=""/>
        <dsp:cNvSpPr/>
      </dsp:nvSpPr>
      <dsp:spPr>
        <a:xfrm>
          <a:off x="0" y="387437"/>
          <a:ext cx="6096000" cy="5544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F32F30A-2489-44FD-BC98-2B3E5E682CEE}">
      <dsp:nvSpPr>
        <dsp:cNvPr id="0" name=""/>
        <dsp:cNvSpPr/>
      </dsp:nvSpPr>
      <dsp:spPr>
        <a:xfrm>
          <a:off x="304800" y="62717"/>
          <a:ext cx="4267200" cy="64944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800100">
            <a:lnSpc>
              <a:spcPct val="90000"/>
            </a:lnSpc>
            <a:spcBef>
              <a:spcPct val="0"/>
            </a:spcBef>
            <a:spcAft>
              <a:spcPct val="35000"/>
            </a:spcAft>
            <a:buNone/>
          </a:pPr>
          <a:r>
            <a:rPr lang="en-US" sz="1800" kern="1200" dirty="0" err="1"/>
            <a:t>Periodisasi</a:t>
          </a:r>
          <a:r>
            <a:rPr lang="en-US" sz="1800" kern="1200" dirty="0"/>
            <a:t> </a:t>
          </a:r>
          <a:r>
            <a:rPr lang="en-US" sz="1800" kern="1200" dirty="0" err="1"/>
            <a:t>Perkembangan</a:t>
          </a:r>
          <a:r>
            <a:rPr lang="en-US" sz="1800" kern="1200" dirty="0"/>
            <a:t> </a:t>
          </a:r>
          <a:r>
            <a:rPr lang="en-US" sz="1800" kern="1200" dirty="0" err="1"/>
            <a:t>Bahasa</a:t>
          </a:r>
          <a:r>
            <a:rPr lang="en-US" sz="1800" kern="1200" dirty="0"/>
            <a:t> Indonesia</a:t>
          </a:r>
        </a:p>
      </dsp:txBody>
      <dsp:txXfrm>
        <a:off x="336503" y="94420"/>
        <a:ext cx="4203794" cy="586034"/>
      </dsp:txXfrm>
    </dsp:sp>
    <dsp:sp modelId="{3B3477FF-EDE4-4124-B458-8CE2C2C2D9E4}">
      <dsp:nvSpPr>
        <dsp:cNvPr id="0" name=""/>
        <dsp:cNvSpPr/>
      </dsp:nvSpPr>
      <dsp:spPr>
        <a:xfrm>
          <a:off x="0" y="1385358"/>
          <a:ext cx="6096000" cy="5544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6681ACE-BD95-4B6B-9E53-ED376B9AAEFA}">
      <dsp:nvSpPr>
        <dsp:cNvPr id="0" name=""/>
        <dsp:cNvSpPr/>
      </dsp:nvSpPr>
      <dsp:spPr>
        <a:xfrm>
          <a:off x="304800" y="1060638"/>
          <a:ext cx="4267200" cy="64944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800100">
            <a:lnSpc>
              <a:spcPct val="90000"/>
            </a:lnSpc>
            <a:spcBef>
              <a:spcPct val="0"/>
            </a:spcBef>
            <a:spcAft>
              <a:spcPct val="35000"/>
            </a:spcAft>
            <a:buNone/>
          </a:pPr>
          <a:r>
            <a:rPr lang="en-US" sz="1800" kern="1200" dirty="0" err="1"/>
            <a:t>Kesalahan</a:t>
          </a:r>
          <a:r>
            <a:rPr lang="en-US" sz="1800" kern="1200" dirty="0"/>
            <a:t> </a:t>
          </a:r>
          <a:r>
            <a:rPr lang="en-US" sz="1800" kern="1200" dirty="0" err="1"/>
            <a:t>Umum</a:t>
          </a:r>
          <a:r>
            <a:rPr lang="en-US" sz="1800" kern="1200" dirty="0"/>
            <a:t> </a:t>
          </a:r>
          <a:r>
            <a:rPr lang="en-US" sz="1800" kern="1200" dirty="0" err="1"/>
            <a:t>Berbahasa</a:t>
          </a:r>
          <a:r>
            <a:rPr lang="en-US" sz="1800" kern="1200" dirty="0"/>
            <a:t> Indonesia</a:t>
          </a:r>
        </a:p>
      </dsp:txBody>
      <dsp:txXfrm>
        <a:off x="336503" y="1092341"/>
        <a:ext cx="4203794" cy="586034"/>
      </dsp:txXfrm>
    </dsp:sp>
    <dsp:sp modelId="{B1358EAE-479D-4987-903A-ADACB539E7DA}">
      <dsp:nvSpPr>
        <dsp:cNvPr id="0" name=""/>
        <dsp:cNvSpPr/>
      </dsp:nvSpPr>
      <dsp:spPr>
        <a:xfrm>
          <a:off x="0" y="2383278"/>
          <a:ext cx="6096000" cy="5544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B768B23-672B-468B-9D03-B20779F538C1}">
      <dsp:nvSpPr>
        <dsp:cNvPr id="0" name=""/>
        <dsp:cNvSpPr/>
      </dsp:nvSpPr>
      <dsp:spPr>
        <a:xfrm>
          <a:off x="304800" y="2058557"/>
          <a:ext cx="4267200" cy="64944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800100">
            <a:lnSpc>
              <a:spcPct val="90000"/>
            </a:lnSpc>
            <a:spcBef>
              <a:spcPct val="0"/>
            </a:spcBef>
            <a:spcAft>
              <a:spcPct val="35000"/>
            </a:spcAft>
            <a:buNone/>
          </a:pPr>
          <a:r>
            <a:rPr lang="en-US" sz="1800" kern="1200" dirty="0" err="1"/>
            <a:t>Bahasa</a:t>
          </a:r>
          <a:r>
            <a:rPr lang="en-US" sz="1800" kern="1200" dirty="0"/>
            <a:t> Baku </a:t>
          </a:r>
          <a:r>
            <a:rPr lang="en-US" sz="1800" kern="1200" dirty="0" err="1"/>
            <a:t>dan</a:t>
          </a:r>
          <a:r>
            <a:rPr lang="en-US" sz="1800" kern="1200" dirty="0"/>
            <a:t> </a:t>
          </a:r>
          <a:r>
            <a:rPr lang="en-US" sz="1800" kern="1200" dirty="0" err="1"/>
            <a:t>Fungsinya</a:t>
          </a:r>
          <a:endParaRPr lang="en-US" sz="1800" kern="1200" dirty="0"/>
        </a:p>
      </dsp:txBody>
      <dsp:txXfrm>
        <a:off x="336503" y="2090260"/>
        <a:ext cx="4203794" cy="5860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DBD70E-AFED-44FB-8D65-C0FD23C60CAC}">
      <dsp:nvSpPr>
        <dsp:cNvPr id="0" name=""/>
        <dsp:cNvSpPr/>
      </dsp:nvSpPr>
      <dsp:spPr>
        <a:xfrm>
          <a:off x="0" y="0"/>
          <a:ext cx="5386198" cy="864096"/>
        </a:xfrm>
        <a:prstGeom prst="roundRect">
          <a:avLst>
            <a:gd name="adj" fmla="val 10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id-ID" sz="2000" kern="1200" dirty="0">
              <a:latin typeface="Times New Roman" pitchFamily="18" charset="0"/>
              <a:cs typeface="Times New Roman" pitchFamily="18" charset="0"/>
            </a:rPr>
            <a:t>Menuliskan nama buku, majalah, dan surat kabar yang dikutip dalam tulisan</a:t>
          </a:r>
        </a:p>
      </dsp:txBody>
      <dsp:txXfrm>
        <a:off x="25309" y="25309"/>
        <a:ext cx="4453770" cy="813478"/>
      </dsp:txXfrm>
    </dsp:sp>
    <dsp:sp modelId="{EC6E5248-D075-46D7-8E76-9F85AE10DB46}">
      <dsp:nvSpPr>
        <dsp:cNvPr id="0" name=""/>
        <dsp:cNvSpPr/>
      </dsp:nvSpPr>
      <dsp:spPr>
        <a:xfrm>
          <a:off x="475252" y="1008112"/>
          <a:ext cx="5386198" cy="864096"/>
        </a:xfrm>
        <a:prstGeom prst="roundRect">
          <a:avLst>
            <a:gd name="adj" fmla="val 10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id-ID" sz="2000" kern="1200">
              <a:latin typeface="Times New Roman" pitchFamily="18" charset="0"/>
              <a:cs typeface="Times New Roman" pitchFamily="18" charset="0"/>
            </a:rPr>
            <a:t>Menegaskan atau mengkhususkan huruf, bagian kata, kata, atau kelompok kata</a:t>
          </a:r>
          <a:endParaRPr lang="id-ID" sz="2000" kern="1200" dirty="0">
            <a:latin typeface="Times New Roman" pitchFamily="18" charset="0"/>
            <a:cs typeface="Times New Roman" pitchFamily="18" charset="0"/>
          </a:endParaRPr>
        </a:p>
      </dsp:txBody>
      <dsp:txXfrm>
        <a:off x="500561" y="1033421"/>
        <a:ext cx="4298665" cy="813478"/>
      </dsp:txXfrm>
    </dsp:sp>
    <dsp:sp modelId="{4A17FAD2-1833-405F-B6F0-575BBEC56DB4}">
      <dsp:nvSpPr>
        <dsp:cNvPr id="0" name=""/>
        <dsp:cNvSpPr/>
      </dsp:nvSpPr>
      <dsp:spPr>
        <a:xfrm>
          <a:off x="950505" y="2016224"/>
          <a:ext cx="5386198" cy="864096"/>
        </a:xfrm>
        <a:prstGeom prst="roundRect">
          <a:avLst>
            <a:gd name="adj" fmla="val 10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id-ID" sz="2000" kern="1200" dirty="0">
              <a:latin typeface="Times New Roman" pitchFamily="18" charset="0"/>
              <a:cs typeface="Times New Roman" pitchFamily="18" charset="0"/>
            </a:rPr>
            <a:t>Menuliskan kata ilmiah atau ungkapan asing yang telah disesuaikan ejaannya</a:t>
          </a:r>
        </a:p>
      </dsp:txBody>
      <dsp:txXfrm>
        <a:off x="975814" y="2041533"/>
        <a:ext cx="4298665" cy="813478"/>
      </dsp:txXfrm>
    </dsp:sp>
    <dsp:sp modelId="{F749EBFC-D0DF-4616-813B-CDB043AB24AE}">
      <dsp:nvSpPr>
        <dsp:cNvPr id="0" name=""/>
        <dsp:cNvSpPr/>
      </dsp:nvSpPr>
      <dsp:spPr>
        <a:xfrm>
          <a:off x="4824536" y="655272"/>
          <a:ext cx="561662" cy="561662"/>
        </a:xfrm>
        <a:prstGeom prst="downArrow">
          <a:avLst>
            <a:gd name="adj1" fmla="val 55000"/>
            <a:gd name="adj2" fmla="val 45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id-ID" sz="2600" kern="1200">
            <a:solidFill>
              <a:schemeClr val="accent1">
                <a:lumMod val="50000"/>
              </a:schemeClr>
            </a:solidFill>
          </a:endParaRPr>
        </a:p>
      </dsp:txBody>
      <dsp:txXfrm>
        <a:off x="4950910" y="655272"/>
        <a:ext cx="308914" cy="422651"/>
      </dsp:txXfrm>
    </dsp:sp>
    <dsp:sp modelId="{9AEA96A1-1E59-401B-96B4-44F3538064B7}">
      <dsp:nvSpPr>
        <dsp:cNvPr id="0" name=""/>
        <dsp:cNvSpPr/>
      </dsp:nvSpPr>
      <dsp:spPr>
        <a:xfrm>
          <a:off x="5299788" y="1657624"/>
          <a:ext cx="561662" cy="561662"/>
        </a:xfrm>
        <a:prstGeom prst="downArrow">
          <a:avLst>
            <a:gd name="adj1" fmla="val 55000"/>
            <a:gd name="adj2" fmla="val 45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id-ID" sz="2600" kern="1200">
            <a:solidFill>
              <a:schemeClr val="accent1">
                <a:lumMod val="50000"/>
              </a:schemeClr>
            </a:solidFill>
          </a:endParaRPr>
        </a:p>
      </dsp:txBody>
      <dsp:txXfrm>
        <a:off x="5426162" y="1657624"/>
        <a:ext cx="308914" cy="42265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33776E-8019-4F9E-B3EA-02EEDBC749B8}">
      <dsp:nvSpPr>
        <dsp:cNvPr id="0" name=""/>
        <dsp:cNvSpPr/>
      </dsp:nvSpPr>
      <dsp:spPr>
        <a:xfrm>
          <a:off x="413369" y="443222"/>
          <a:ext cx="4251816" cy="3112307"/>
        </a:xfrm>
        <a:prstGeom prst="blockArc">
          <a:avLst>
            <a:gd name="adj1" fmla="val 10749194"/>
            <a:gd name="adj2" fmla="val 16791718"/>
            <a:gd name="adj3" fmla="val 4637"/>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sp>
    <dsp:sp modelId="{5CB2061D-ECF2-44AC-BCC2-FFED8DDD12AD}">
      <dsp:nvSpPr>
        <dsp:cNvPr id="0" name=""/>
        <dsp:cNvSpPr/>
      </dsp:nvSpPr>
      <dsp:spPr>
        <a:xfrm>
          <a:off x="413369" y="488150"/>
          <a:ext cx="4251816" cy="3112307"/>
        </a:xfrm>
        <a:prstGeom prst="blockArc">
          <a:avLst>
            <a:gd name="adj1" fmla="val 4808282"/>
            <a:gd name="adj2" fmla="val 10850806"/>
            <a:gd name="adj3" fmla="val 4637"/>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sp>
    <dsp:sp modelId="{8EF3D295-9F3D-4CFF-A54F-4F0EEF36ACDC}">
      <dsp:nvSpPr>
        <dsp:cNvPr id="0" name=""/>
        <dsp:cNvSpPr/>
      </dsp:nvSpPr>
      <dsp:spPr>
        <a:xfrm>
          <a:off x="1034773" y="509190"/>
          <a:ext cx="4251816" cy="3112307"/>
        </a:xfrm>
        <a:prstGeom prst="blockArc">
          <a:avLst>
            <a:gd name="adj1" fmla="val 21501599"/>
            <a:gd name="adj2" fmla="val 6224426"/>
            <a:gd name="adj3" fmla="val 4637"/>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sp>
    <dsp:sp modelId="{BFC35505-4120-4A79-B541-D93062B6E371}">
      <dsp:nvSpPr>
        <dsp:cNvPr id="0" name=""/>
        <dsp:cNvSpPr/>
      </dsp:nvSpPr>
      <dsp:spPr>
        <a:xfrm>
          <a:off x="1034773" y="422182"/>
          <a:ext cx="4251816" cy="3112307"/>
        </a:xfrm>
        <a:prstGeom prst="blockArc">
          <a:avLst>
            <a:gd name="adj1" fmla="val 15375574"/>
            <a:gd name="adj2" fmla="val 98401"/>
            <a:gd name="adj3" fmla="val 4637"/>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sp>
    <dsp:sp modelId="{DB672F28-47D1-4413-B8E4-FF5C19DAFCD0}">
      <dsp:nvSpPr>
        <dsp:cNvPr id="0" name=""/>
        <dsp:cNvSpPr/>
      </dsp:nvSpPr>
      <dsp:spPr>
        <a:xfrm>
          <a:off x="1821672" y="1305976"/>
          <a:ext cx="1955924" cy="1431726"/>
        </a:xfrm>
        <a:prstGeom prst="ellips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Times New Roman" pitchFamily="18" charset="0"/>
              <a:cs typeface="Times New Roman" pitchFamily="18" charset="0"/>
            </a:rPr>
            <a:t>Keterampilan</a:t>
          </a:r>
          <a:r>
            <a:rPr lang="en-US" sz="1600" b="1" kern="1200" dirty="0">
              <a:latin typeface="Times New Roman" pitchFamily="18" charset="0"/>
              <a:cs typeface="Times New Roman" pitchFamily="18" charset="0"/>
            </a:rPr>
            <a:t> </a:t>
          </a:r>
          <a:r>
            <a:rPr lang="en-US" sz="1600" b="1" kern="1200" dirty="0" err="1">
              <a:latin typeface="Times New Roman" pitchFamily="18" charset="0"/>
              <a:cs typeface="Times New Roman" pitchFamily="18" charset="0"/>
            </a:rPr>
            <a:t>Berbahasa</a:t>
          </a:r>
          <a:endParaRPr lang="en-US" sz="1600" b="1" kern="1200" dirty="0">
            <a:latin typeface="Times New Roman" pitchFamily="18" charset="0"/>
            <a:cs typeface="Times New Roman" pitchFamily="18" charset="0"/>
          </a:endParaRPr>
        </a:p>
      </dsp:txBody>
      <dsp:txXfrm>
        <a:off x="2108110" y="1515647"/>
        <a:ext cx="1383048" cy="1012384"/>
      </dsp:txXfrm>
    </dsp:sp>
    <dsp:sp modelId="{92F88A00-B686-4B1E-90C6-58A2A7ED3EF5}">
      <dsp:nvSpPr>
        <dsp:cNvPr id="0" name=""/>
        <dsp:cNvSpPr/>
      </dsp:nvSpPr>
      <dsp:spPr>
        <a:xfrm>
          <a:off x="1982918" y="659"/>
          <a:ext cx="1633419" cy="1002208"/>
        </a:xfrm>
        <a:prstGeom prst="ellips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latin typeface="Times New Roman" pitchFamily="18" charset="0"/>
              <a:cs typeface="Times New Roman" pitchFamily="18" charset="0"/>
            </a:rPr>
            <a:t>Menyimak</a:t>
          </a:r>
          <a:r>
            <a:rPr lang="en-US" sz="1800" kern="1200" dirty="0">
              <a:latin typeface="Times New Roman" pitchFamily="18" charset="0"/>
              <a:cs typeface="Times New Roman" pitchFamily="18" charset="0"/>
            </a:rPr>
            <a:t> </a:t>
          </a:r>
        </a:p>
      </dsp:txBody>
      <dsp:txXfrm>
        <a:off x="2222127" y="147429"/>
        <a:ext cx="1155001" cy="708668"/>
      </dsp:txXfrm>
    </dsp:sp>
    <dsp:sp modelId="{B580BC2A-F360-4C6F-BF1D-397F5D63818C}">
      <dsp:nvSpPr>
        <dsp:cNvPr id="0" name=""/>
        <dsp:cNvSpPr/>
      </dsp:nvSpPr>
      <dsp:spPr>
        <a:xfrm>
          <a:off x="3862842" y="1520735"/>
          <a:ext cx="1634582" cy="1002208"/>
        </a:xfrm>
        <a:prstGeom prst="ellips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latin typeface="Times New Roman" pitchFamily="18" charset="0"/>
              <a:cs typeface="Times New Roman" pitchFamily="18" charset="0"/>
            </a:rPr>
            <a:t>Berbicara</a:t>
          </a:r>
          <a:endParaRPr lang="en-US" sz="1800" kern="1200" dirty="0">
            <a:latin typeface="Times New Roman" pitchFamily="18" charset="0"/>
            <a:cs typeface="Times New Roman" pitchFamily="18" charset="0"/>
          </a:endParaRPr>
        </a:p>
      </dsp:txBody>
      <dsp:txXfrm>
        <a:off x="4102221" y="1667505"/>
        <a:ext cx="1155824" cy="708668"/>
      </dsp:txXfrm>
    </dsp:sp>
    <dsp:sp modelId="{E44ABF10-D7A1-4D89-8931-39701F162039}">
      <dsp:nvSpPr>
        <dsp:cNvPr id="0" name=""/>
        <dsp:cNvSpPr/>
      </dsp:nvSpPr>
      <dsp:spPr>
        <a:xfrm>
          <a:off x="2115059" y="3040812"/>
          <a:ext cx="1369137" cy="1002208"/>
        </a:xfrm>
        <a:prstGeom prst="ellips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latin typeface="Times New Roman" pitchFamily="18" charset="0"/>
              <a:cs typeface="Times New Roman" pitchFamily="18" charset="0"/>
            </a:rPr>
            <a:t>Membaca</a:t>
          </a:r>
          <a:endParaRPr lang="en-US" sz="1800" kern="1200" dirty="0">
            <a:latin typeface="Times New Roman" pitchFamily="18" charset="0"/>
            <a:cs typeface="Times New Roman" pitchFamily="18" charset="0"/>
          </a:endParaRPr>
        </a:p>
      </dsp:txBody>
      <dsp:txXfrm>
        <a:off x="2315564" y="3187582"/>
        <a:ext cx="968127" cy="708668"/>
      </dsp:txXfrm>
    </dsp:sp>
    <dsp:sp modelId="{3CD7CE7B-9B03-4F77-913C-0F7ED2C4E424}">
      <dsp:nvSpPr>
        <dsp:cNvPr id="0" name=""/>
        <dsp:cNvSpPr/>
      </dsp:nvSpPr>
      <dsp:spPr>
        <a:xfrm>
          <a:off x="271972" y="1520735"/>
          <a:ext cx="1494794" cy="1002208"/>
        </a:xfrm>
        <a:prstGeom prst="ellips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latin typeface="Times New Roman" pitchFamily="18" charset="0"/>
              <a:cs typeface="Times New Roman" pitchFamily="18" charset="0"/>
            </a:rPr>
            <a:t>Menulis</a:t>
          </a:r>
          <a:endParaRPr lang="en-US" sz="1800" kern="1200" dirty="0">
            <a:latin typeface="Times New Roman" pitchFamily="18" charset="0"/>
            <a:cs typeface="Times New Roman" pitchFamily="18" charset="0"/>
          </a:endParaRPr>
        </a:p>
      </dsp:txBody>
      <dsp:txXfrm>
        <a:off x="490880" y="1667505"/>
        <a:ext cx="1056978" cy="70866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175"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273511377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7"/>
        <p:cNvGrpSpPr/>
        <p:nvPr/>
      </p:nvGrpSpPr>
      <p:grpSpPr>
        <a:xfrm>
          <a:off x="0" y="0"/>
          <a:ext cx="0" cy="0"/>
          <a:chOff x="0" y="0"/>
          <a:chExt cx="0" cy="0"/>
        </a:xfrm>
      </p:grpSpPr>
      <p:sp>
        <p:nvSpPr>
          <p:cNvPr id="518" name="Shape 5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19" name="Shape 51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0"/>
        <p:cNvGrpSpPr/>
        <p:nvPr/>
      </p:nvGrpSpPr>
      <p:grpSpPr>
        <a:xfrm>
          <a:off x="0" y="0"/>
          <a:ext cx="0" cy="0"/>
          <a:chOff x="0" y="0"/>
          <a:chExt cx="0" cy="0"/>
        </a:xfrm>
      </p:grpSpPr>
      <p:sp>
        <p:nvSpPr>
          <p:cNvPr id="561" name="Shape 5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62" name="Shape 56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7"/>
        <p:cNvGrpSpPr/>
        <p:nvPr/>
      </p:nvGrpSpPr>
      <p:grpSpPr>
        <a:xfrm>
          <a:off x="0" y="0"/>
          <a:ext cx="0" cy="0"/>
          <a:chOff x="0" y="0"/>
          <a:chExt cx="0" cy="0"/>
        </a:xfrm>
      </p:grpSpPr>
      <p:sp>
        <p:nvSpPr>
          <p:cNvPr id="568" name="Shape 5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69" name="Shape 56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5"/>
        <p:cNvGrpSpPr/>
        <p:nvPr/>
      </p:nvGrpSpPr>
      <p:grpSpPr>
        <a:xfrm>
          <a:off x="0" y="0"/>
          <a:ext cx="0" cy="0"/>
          <a:chOff x="0" y="0"/>
          <a:chExt cx="0" cy="0"/>
        </a:xfrm>
      </p:grpSpPr>
      <p:sp>
        <p:nvSpPr>
          <p:cNvPr id="576" name="Shape 5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7" name="Shape 57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5"/>
        <p:cNvGrpSpPr/>
        <p:nvPr/>
      </p:nvGrpSpPr>
      <p:grpSpPr>
        <a:xfrm>
          <a:off x="0" y="0"/>
          <a:ext cx="0" cy="0"/>
          <a:chOff x="0" y="0"/>
          <a:chExt cx="0" cy="0"/>
        </a:xfrm>
      </p:grpSpPr>
      <p:sp>
        <p:nvSpPr>
          <p:cNvPr id="576" name="Shape 5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7" name="Shape 57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2"/>
        <p:cNvGrpSpPr/>
        <p:nvPr/>
      </p:nvGrpSpPr>
      <p:grpSpPr>
        <a:xfrm>
          <a:off x="0" y="0"/>
          <a:ext cx="0" cy="0"/>
          <a:chOff x="0" y="0"/>
          <a:chExt cx="0" cy="0"/>
        </a:xfrm>
      </p:grpSpPr>
      <p:sp>
        <p:nvSpPr>
          <p:cNvPr id="583" name="Shape 5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84" name="Shape 58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7"/>
        <p:cNvGrpSpPr/>
        <p:nvPr/>
      </p:nvGrpSpPr>
      <p:grpSpPr>
        <a:xfrm>
          <a:off x="0" y="0"/>
          <a:ext cx="0" cy="0"/>
          <a:chOff x="0" y="0"/>
          <a:chExt cx="0" cy="0"/>
        </a:xfrm>
      </p:grpSpPr>
      <p:sp>
        <p:nvSpPr>
          <p:cNvPr id="518" name="Shape 5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19" name="Shape 51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6"/>
        <p:cNvGrpSpPr/>
        <p:nvPr/>
      </p:nvGrpSpPr>
      <p:grpSpPr>
        <a:xfrm>
          <a:off x="0" y="0"/>
          <a:ext cx="0" cy="0"/>
          <a:chOff x="0" y="0"/>
          <a:chExt cx="0" cy="0"/>
        </a:xfrm>
      </p:grpSpPr>
      <p:sp>
        <p:nvSpPr>
          <p:cNvPr id="527" name="Shape 5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8" name="Shape 52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3"/>
        <p:cNvGrpSpPr/>
        <p:nvPr/>
      </p:nvGrpSpPr>
      <p:grpSpPr>
        <a:xfrm>
          <a:off x="0" y="0"/>
          <a:ext cx="0" cy="0"/>
          <a:chOff x="0" y="0"/>
          <a:chExt cx="0" cy="0"/>
        </a:xfrm>
      </p:grpSpPr>
      <p:sp>
        <p:nvSpPr>
          <p:cNvPr id="534" name="Shape 5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35" name="Shape 5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9"/>
        <p:cNvGrpSpPr/>
        <p:nvPr/>
      </p:nvGrpSpPr>
      <p:grpSpPr>
        <a:xfrm>
          <a:off x="0" y="0"/>
          <a:ext cx="0" cy="0"/>
          <a:chOff x="0" y="0"/>
          <a:chExt cx="0" cy="0"/>
        </a:xfrm>
      </p:grpSpPr>
      <p:sp>
        <p:nvSpPr>
          <p:cNvPr id="540" name="Shape 54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41" name="Shape 54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9"/>
        <p:cNvGrpSpPr/>
        <p:nvPr/>
      </p:nvGrpSpPr>
      <p:grpSpPr>
        <a:xfrm>
          <a:off x="0" y="0"/>
          <a:ext cx="0" cy="0"/>
          <a:chOff x="0" y="0"/>
          <a:chExt cx="0" cy="0"/>
        </a:xfrm>
      </p:grpSpPr>
      <p:sp>
        <p:nvSpPr>
          <p:cNvPr id="540" name="Shape 54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41" name="Shape 54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4"/>
        <p:cNvGrpSpPr/>
        <p:nvPr/>
      </p:nvGrpSpPr>
      <p:grpSpPr>
        <a:xfrm>
          <a:off x="0" y="0"/>
          <a:ext cx="0" cy="0"/>
          <a:chOff x="0" y="0"/>
          <a:chExt cx="0" cy="0"/>
        </a:xfrm>
      </p:grpSpPr>
      <p:sp>
        <p:nvSpPr>
          <p:cNvPr id="545" name="Shape 5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46" name="Shape 54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3"/>
        <p:cNvGrpSpPr/>
        <p:nvPr/>
      </p:nvGrpSpPr>
      <p:grpSpPr>
        <a:xfrm>
          <a:off x="0" y="0"/>
          <a:ext cx="0" cy="0"/>
          <a:chOff x="0" y="0"/>
          <a:chExt cx="0" cy="0"/>
        </a:xfrm>
      </p:grpSpPr>
      <p:sp>
        <p:nvSpPr>
          <p:cNvPr id="534" name="Shape 5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35" name="Shape 5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0"/>
        <p:cNvGrpSpPr/>
        <p:nvPr/>
      </p:nvGrpSpPr>
      <p:grpSpPr>
        <a:xfrm>
          <a:off x="0" y="0"/>
          <a:ext cx="0" cy="0"/>
          <a:chOff x="0" y="0"/>
          <a:chExt cx="0" cy="0"/>
        </a:xfrm>
      </p:grpSpPr>
      <p:sp>
        <p:nvSpPr>
          <p:cNvPr id="551" name="Shape 5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2" name="Shape 5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Subtitle">
    <p:spTree>
      <p:nvGrpSpPr>
        <p:cNvPr id="1" name="Shape 191"/>
        <p:cNvGrpSpPr/>
        <p:nvPr/>
      </p:nvGrpSpPr>
      <p:grpSpPr>
        <a:xfrm>
          <a:off x="0" y="0"/>
          <a:ext cx="0" cy="0"/>
          <a:chOff x="0" y="0"/>
          <a:chExt cx="0" cy="0"/>
        </a:xfrm>
      </p:grpSpPr>
      <p:sp>
        <p:nvSpPr>
          <p:cNvPr id="192" name="Shape 192"/>
          <p:cNvSpPr txBox="1">
            <a:spLocks noGrp="1"/>
          </p:cNvSpPr>
          <p:nvPr>
            <p:ph type="ctrTitle"/>
          </p:nvPr>
        </p:nvSpPr>
        <p:spPr>
          <a:xfrm>
            <a:off x="3210934" y="1661761"/>
            <a:ext cx="5301599" cy="1159799"/>
          </a:xfrm>
          <a:prstGeom prst="rect">
            <a:avLst/>
          </a:prstGeom>
        </p:spPr>
        <p:txBody>
          <a:bodyPr lIns="91425" tIns="91425" rIns="91425" bIns="91425" anchor="b" anchorCtr="0"/>
          <a:lstStyle>
            <a:lvl1pPr lvl="0" algn="r" rtl="0">
              <a:spcBef>
                <a:spcPts val="0"/>
              </a:spcBef>
              <a:buSzPct val="100000"/>
              <a:defRPr sz="3700" b="0"/>
            </a:lvl1pPr>
            <a:lvl2pPr lvl="1" algn="r" rtl="0">
              <a:spcBef>
                <a:spcPts val="0"/>
              </a:spcBef>
              <a:buSzPct val="100000"/>
              <a:defRPr sz="3700" b="0"/>
            </a:lvl2pPr>
            <a:lvl3pPr lvl="2" algn="r" rtl="0">
              <a:spcBef>
                <a:spcPts val="0"/>
              </a:spcBef>
              <a:buSzPct val="100000"/>
              <a:defRPr sz="3700" b="0"/>
            </a:lvl3pPr>
            <a:lvl4pPr lvl="3" algn="r" rtl="0">
              <a:spcBef>
                <a:spcPts val="0"/>
              </a:spcBef>
              <a:buSzPct val="100000"/>
              <a:defRPr sz="3700" b="0"/>
            </a:lvl4pPr>
            <a:lvl5pPr lvl="4" algn="r" rtl="0">
              <a:spcBef>
                <a:spcPts val="0"/>
              </a:spcBef>
              <a:buSzPct val="100000"/>
              <a:defRPr sz="3700" b="0"/>
            </a:lvl5pPr>
            <a:lvl6pPr lvl="5" algn="r" rtl="0">
              <a:spcBef>
                <a:spcPts val="0"/>
              </a:spcBef>
              <a:buSzPct val="100000"/>
              <a:defRPr sz="3700" b="0"/>
            </a:lvl6pPr>
            <a:lvl7pPr lvl="6" algn="r" rtl="0">
              <a:spcBef>
                <a:spcPts val="0"/>
              </a:spcBef>
              <a:buSzPct val="100000"/>
              <a:defRPr sz="3700" b="0"/>
            </a:lvl7pPr>
            <a:lvl8pPr lvl="7" algn="r" rtl="0">
              <a:spcBef>
                <a:spcPts val="0"/>
              </a:spcBef>
              <a:buSzPct val="100000"/>
              <a:defRPr sz="3700" b="0"/>
            </a:lvl8pPr>
            <a:lvl9pPr lvl="8" algn="r" rtl="0">
              <a:spcBef>
                <a:spcPts val="0"/>
              </a:spcBef>
              <a:buSzPct val="100000"/>
              <a:defRPr sz="3700" b="0"/>
            </a:lvl9pPr>
          </a:lstStyle>
          <a:p>
            <a:endParaRPr/>
          </a:p>
        </p:txBody>
      </p:sp>
      <p:sp>
        <p:nvSpPr>
          <p:cNvPr id="193" name="Shape 193"/>
          <p:cNvSpPr txBox="1">
            <a:spLocks noGrp="1"/>
          </p:cNvSpPr>
          <p:nvPr>
            <p:ph type="subTitle" idx="1"/>
          </p:nvPr>
        </p:nvSpPr>
        <p:spPr>
          <a:xfrm>
            <a:off x="3210884" y="2864176"/>
            <a:ext cx="5301599" cy="784799"/>
          </a:xfrm>
          <a:prstGeom prst="rect">
            <a:avLst/>
          </a:prstGeom>
        </p:spPr>
        <p:txBody>
          <a:bodyPr lIns="91425" tIns="91425" rIns="91425" bIns="91425" anchor="t" anchorCtr="0"/>
          <a:lstStyle>
            <a:lvl1pPr lvl="0" algn="r" rtl="0">
              <a:spcBef>
                <a:spcPts val="0"/>
              </a:spcBef>
              <a:buClr>
                <a:srgbClr val="1C4587"/>
              </a:buClr>
              <a:buNone/>
              <a:defRPr>
                <a:solidFill>
                  <a:srgbClr val="1C4587"/>
                </a:solidFill>
              </a:defRPr>
            </a:lvl1pPr>
            <a:lvl2pPr lvl="1" algn="r" rtl="0">
              <a:spcBef>
                <a:spcPts val="0"/>
              </a:spcBef>
              <a:buClr>
                <a:srgbClr val="1C4587"/>
              </a:buClr>
              <a:buSzPct val="100000"/>
              <a:buNone/>
              <a:defRPr sz="3000">
                <a:solidFill>
                  <a:srgbClr val="1C4587"/>
                </a:solidFill>
              </a:defRPr>
            </a:lvl2pPr>
            <a:lvl3pPr lvl="2" algn="r" rtl="0">
              <a:spcBef>
                <a:spcPts val="0"/>
              </a:spcBef>
              <a:buClr>
                <a:srgbClr val="1C4587"/>
              </a:buClr>
              <a:buSzPct val="100000"/>
              <a:buNone/>
              <a:defRPr sz="3000">
                <a:solidFill>
                  <a:srgbClr val="1C4587"/>
                </a:solidFill>
              </a:defRPr>
            </a:lvl3pPr>
            <a:lvl4pPr lvl="3" algn="r" rtl="0">
              <a:spcBef>
                <a:spcPts val="0"/>
              </a:spcBef>
              <a:buClr>
                <a:srgbClr val="1C4587"/>
              </a:buClr>
              <a:buSzPct val="100000"/>
              <a:buNone/>
              <a:defRPr sz="3000">
                <a:solidFill>
                  <a:srgbClr val="1C4587"/>
                </a:solidFill>
              </a:defRPr>
            </a:lvl4pPr>
            <a:lvl5pPr lvl="4" algn="r" rtl="0">
              <a:spcBef>
                <a:spcPts val="0"/>
              </a:spcBef>
              <a:buClr>
                <a:srgbClr val="1C4587"/>
              </a:buClr>
              <a:buSzPct val="100000"/>
              <a:buNone/>
              <a:defRPr sz="3000">
                <a:solidFill>
                  <a:srgbClr val="1C4587"/>
                </a:solidFill>
              </a:defRPr>
            </a:lvl5pPr>
            <a:lvl6pPr lvl="5" algn="r" rtl="0">
              <a:spcBef>
                <a:spcPts val="0"/>
              </a:spcBef>
              <a:buClr>
                <a:srgbClr val="1C4587"/>
              </a:buClr>
              <a:buSzPct val="100000"/>
              <a:buNone/>
              <a:defRPr sz="3000">
                <a:solidFill>
                  <a:srgbClr val="1C4587"/>
                </a:solidFill>
              </a:defRPr>
            </a:lvl6pPr>
            <a:lvl7pPr lvl="6" algn="r" rtl="0">
              <a:spcBef>
                <a:spcPts val="0"/>
              </a:spcBef>
              <a:buClr>
                <a:srgbClr val="1C4587"/>
              </a:buClr>
              <a:buSzPct val="100000"/>
              <a:buNone/>
              <a:defRPr sz="3000">
                <a:solidFill>
                  <a:srgbClr val="1C4587"/>
                </a:solidFill>
              </a:defRPr>
            </a:lvl7pPr>
            <a:lvl8pPr lvl="7" algn="r" rtl="0">
              <a:spcBef>
                <a:spcPts val="0"/>
              </a:spcBef>
              <a:buClr>
                <a:srgbClr val="1C4587"/>
              </a:buClr>
              <a:buSzPct val="100000"/>
              <a:buNone/>
              <a:defRPr sz="3000">
                <a:solidFill>
                  <a:srgbClr val="1C4587"/>
                </a:solidFill>
              </a:defRPr>
            </a:lvl8pPr>
            <a:lvl9pPr lvl="8" algn="r" rtl="0">
              <a:spcBef>
                <a:spcPts val="0"/>
              </a:spcBef>
              <a:buClr>
                <a:srgbClr val="1C4587"/>
              </a:buClr>
              <a:buSzPct val="100000"/>
              <a:buNone/>
              <a:defRPr sz="3000">
                <a:solidFill>
                  <a:srgbClr val="1C4587"/>
                </a:solidFill>
              </a:defRPr>
            </a:lvl9pPr>
          </a:lstStyle>
          <a:p>
            <a:endParaRPr/>
          </a:p>
        </p:txBody>
      </p:sp>
      <p:sp>
        <p:nvSpPr>
          <p:cNvPr id="194" name="Shape 194"/>
          <p:cNvSpPr/>
          <p:nvPr/>
        </p:nvSpPr>
        <p:spPr>
          <a:xfrm>
            <a:off x="4412080" y="4661638"/>
            <a:ext cx="450549" cy="558733"/>
          </a:xfrm>
          <a:custGeom>
            <a:avLst/>
            <a:gdLst/>
            <a:ahLst/>
            <a:cxnLst/>
            <a:rect l="0" t="0" r="0" b="0"/>
            <a:pathLst>
              <a:path w="15884" h="19698" extrusionOk="0">
                <a:moveTo>
                  <a:pt x="9355" y="4108"/>
                </a:moveTo>
                <a:lnTo>
                  <a:pt x="9465" y="4145"/>
                </a:lnTo>
                <a:lnTo>
                  <a:pt x="9538" y="4182"/>
                </a:lnTo>
                <a:lnTo>
                  <a:pt x="9648" y="4328"/>
                </a:lnTo>
                <a:lnTo>
                  <a:pt x="9721" y="4549"/>
                </a:lnTo>
                <a:lnTo>
                  <a:pt x="9721" y="4769"/>
                </a:lnTo>
                <a:lnTo>
                  <a:pt x="9721" y="4842"/>
                </a:lnTo>
                <a:lnTo>
                  <a:pt x="9685" y="4879"/>
                </a:lnTo>
                <a:lnTo>
                  <a:pt x="9575" y="4952"/>
                </a:lnTo>
                <a:lnTo>
                  <a:pt x="9391" y="4952"/>
                </a:lnTo>
                <a:lnTo>
                  <a:pt x="9355" y="4915"/>
                </a:lnTo>
                <a:lnTo>
                  <a:pt x="9281" y="4842"/>
                </a:lnTo>
                <a:lnTo>
                  <a:pt x="9208" y="4695"/>
                </a:lnTo>
                <a:lnTo>
                  <a:pt x="9171" y="4549"/>
                </a:lnTo>
                <a:lnTo>
                  <a:pt x="9171" y="4438"/>
                </a:lnTo>
                <a:lnTo>
                  <a:pt x="9171" y="4328"/>
                </a:lnTo>
                <a:lnTo>
                  <a:pt x="9245" y="4108"/>
                </a:lnTo>
                <a:close/>
                <a:moveTo>
                  <a:pt x="9355" y="3705"/>
                </a:moveTo>
                <a:lnTo>
                  <a:pt x="9245" y="3742"/>
                </a:lnTo>
                <a:lnTo>
                  <a:pt x="9135" y="3778"/>
                </a:lnTo>
                <a:lnTo>
                  <a:pt x="9025" y="3852"/>
                </a:lnTo>
                <a:lnTo>
                  <a:pt x="8988" y="3925"/>
                </a:lnTo>
                <a:lnTo>
                  <a:pt x="8914" y="3998"/>
                </a:lnTo>
                <a:lnTo>
                  <a:pt x="8841" y="4218"/>
                </a:lnTo>
                <a:lnTo>
                  <a:pt x="8804" y="4475"/>
                </a:lnTo>
                <a:lnTo>
                  <a:pt x="8804" y="4659"/>
                </a:lnTo>
                <a:lnTo>
                  <a:pt x="8841" y="4805"/>
                </a:lnTo>
                <a:lnTo>
                  <a:pt x="8878" y="4952"/>
                </a:lnTo>
                <a:lnTo>
                  <a:pt x="8988" y="5099"/>
                </a:lnTo>
                <a:lnTo>
                  <a:pt x="9098" y="5209"/>
                </a:lnTo>
                <a:lnTo>
                  <a:pt x="9245" y="5282"/>
                </a:lnTo>
                <a:lnTo>
                  <a:pt x="9391" y="5355"/>
                </a:lnTo>
                <a:lnTo>
                  <a:pt x="9538" y="5355"/>
                </a:lnTo>
                <a:lnTo>
                  <a:pt x="9721" y="5319"/>
                </a:lnTo>
                <a:lnTo>
                  <a:pt x="9868" y="5245"/>
                </a:lnTo>
                <a:lnTo>
                  <a:pt x="10015" y="5135"/>
                </a:lnTo>
                <a:lnTo>
                  <a:pt x="10088" y="4989"/>
                </a:lnTo>
                <a:lnTo>
                  <a:pt x="10125" y="4805"/>
                </a:lnTo>
                <a:lnTo>
                  <a:pt x="10125" y="4659"/>
                </a:lnTo>
                <a:lnTo>
                  <a:pt x="10088" y="4475"/>
                </a:lnTo>
                <a:lnTo>
                  <a:pt x="10052" y="4292"/>
                </a:lnTo>
                <a:lnTo>
                  <a:pt x="9978" y="4145"/>
                </a:lnTo>
                <a:lnTo>
                  <a:pt x="9905" y="3998"/>
                </a:lnTo>
                <a:lnTo>
                  <a:pt x="9795" y="3888"/>
                </a:lnTo>
                <a:lnTo>
                  <a:pt x="9648" y="3778"/>
                </a:lnTo>
                <a:lnTo>
                  <a:pt x="9501" y="3742"/>
                </a:lnTo>
                <a:lnTo>
                  <a:pt x="9355" y="3705"/>
                </a:lnTo>
                <a:close/>
                <a:moveTo>
                  <a:pt x="11262" y="6676"/>
                </a:moveTo>
                <a:lnTo>
                  <a:pt x="11262" y="6786"/>
                </a:lnTo>
                <a:lnTo>
                  <a:pt x="11225" y="6859"/>
                </a:lnTo>
                <a:lnTo>
                  <a:pt x="11152" y="6933"/>
                </a:lnTo>
                <a:lnTo>
                  <a:pt x="11042" y="7006"/>
                </a:lnTo>
                <a:lnTo>
                  <a:pt x="10785" y="7116"/>
                </a:lnTo>
                <a:lnTo>
                  <a:pt x="10602" y="7190"/>
                </a:lnTo>
                <a:lnTo>
                  <a:pt x="9795" y="7556"/>
                </a:lnTo>
                <a:lnTo>
                  <a:pt x="9721" y="7263"/>
                </a:lnTo>
                <a:lnTo>
                  <a:pt x="10639" y="6823"/>
                </a:lnTo>
                <a:lnTo>
                  <a:pt x="11079" y="6676"/>
                </a:lnTo>
                <a:close/>
                <a:moveTo>
                  <a:pt x="11115" y="6273"/>
                </a:moveTo>
                <a:lnTo>
                  <a:pt x="10859" y="6346"/>
                </a:lnTo>
                <a:lnTo>
                  <a:pt x="10052" y="6639"/>
                </a:lnTo>
                <a:lnTo>
                  <a:pt x="9648" y="6823"/>
                </a:lnTo>
                <a:lnTo>
                  <a:pt x="9281" y="7006"/>
                </a:lnTo>
                <a:lnTo>
                  <a:pt x="9208" y="7080"/>
                </a:lnTo>
                <a:lnTo>
                  <a:pt x="9208" y="7116"/>
                </a:lnTo>
                <a:lnTo>
                  <a:pt x="9208" y="7190"/>
                </a:lnTo>
                <a:lnTo>
                  <a:pt x="9208" y="7263"/>
                </a:lnTo>
                <a:lnTo>
                  <a:pt x="9318" y="7336"/>
                </a:lnTo>
                <a:lnTo>
                  <a:pt x="9465" y="7336"/>
                </a:lnTo>
                <a:lnTo>
                  <a:pt x="9465" y="7593"/>
                </a:lnTo>
                <a:lnTo>
                  <a:pt x="9538" y="7813"/>
                </a:lnTo>
                <a:lnTo>
                  <a:pt x="9575" y="7887"/>
                </a:lnTo>
                <a:lnTo>
                  <a:pt x="9648" y="7923"/>
                </a:lnTo>
                <a:lnTo>
                  <a:pt x="9758" y="7923"/>
                </a:lnTo>
                <a:lnTo>
                  <a:pt x="10492" y="7630"/>
                </a:lnTo>
                <a:lnTo>
                  <a:pt x="10859" y="7483"/>
                </a:lnTo>
                <a:lnTo>
                  <a:pt x="11225" y="7336"/>
                </a:lnTo>
                <a:lnTo>
                  <a:pt x="11409" y="7190"/>
                </a:lnTo>
                <a:lnTo>
                  <a:pt x="11556" y="7006"/>
                </a:lnTo>
                <a:lnTo>
                  <a:pt x="11629" y="6896"/>
                </a:lnTo>
                <a:lnTo>
                  <a:pt x="11629" y="6786"/>
                </a:lnTo>
                <a:lnTo>
                  <a:pt x="11629" y="6676"/>
                </a:lnTo>
                <a:lnTo>
                  <a:pt x="11592" y="6566"/>
                </a:lnTo>
                <a:lnTo>
                  <a:pt x="11556" y="6419"/>
                </a:lnTo>
                <a:lnTo>
                  <a:pt x="11482" y="6346"/>
                </a:lnTo>
                <a:lnTo>
                  <a:pt x="11372" y="6273"/>
                </a:lnTo>
                <a:close/>
                <a:moveTo>
                  <a:pt x="10198" y="2861"/>
                </a:moveTo>
                <a:lnTo>
                  <a:pt x="10235" y="3228"/>
                </a:lnTo>
                <a:lnTo>
                  <a:pt x="10345" y="3595"/>
                </a:lnTo>
                <a:lnTo>
                  <a:pt x="10565" y="4292"/>
                </a:lnTo>
                <a:lnTo>
                  <a:pt x="10822" y="5062"/>
                </a:lnTo>
                <a:lnTo>
                  <a:pt x="10895" y="5282"/>
                </a:lnTo>
                <a:lnTo>
                  <a:pt x="9025" y="6052"/>
                </a:lnTo>
                <a:lnTo>
                  <a:pt x="7154" y="6786"/>
                </a:lnTo>
                <a:lnTo>
                  <a:pt x="5173" y="7593"/>
                </a:lnTo>
                <a:lnTo>
                  <a:pt x="4146" y="7997"/>
                </a:lnTo>
                <a:lnTo>
                  <a:pt x="3816" y="8143"/>
                </a:lnTo>
                <a:lnTo>
                  <a:pt x="3486" y="8290"/>
                </a:lnTo>
                <a:lnTo>
                  <a:pt x="3266" y="7887"/>
                </a:lnTo>
                <a:lnTo>
                  <a:pt x="3045" y="7446"/>
                </a:lnTo>
                <a:lnTo>
                  <a:pt x="2679" y="6566"/>
                </a:lnTo>
                <a:lnTo>
                  <a:pt x="2532" y="6162"/>
                </a:lnTo>
                <a:lnTo>
                  <a:pt x="2385" y="5869"/>
                </a:lnTo>
                <a:lnTo>
                  <a:pt x="2238" y="5612"/>
                </a:lnTo>
                <a:lnTo>
                  <a:pt x="2715" y="5539"/>
                </a:lnTo>
                <a:lnTo>
                  <a:pt x="3192" y="5429"/>
                </a:lnTo>
                <a:lnTo>
                  <a:pt x="3669" y="5282"/>
                </a:lnTo>
                <a:lnTo>
                  <a:pt x="4146" y="5099"/>
                </a:lnTo>
                <a:lnTo>
                  <a:pt x="5210" y="4659"/>
                </a:lnTo>
                <a:lnTo>
                  <a:pt x="6273" y="4218"/>
                </a:lnTo>
                <a:lnTo>
                  <a:pt x="6824" y="4035"/>
                </a:lnTo>
                <a:lnTo>
                  <a:pt x="7374" y="3852"/>
                </a:lnTo>
                <a:lnTo>
                  <a:pt x="8474" y="3558"/>
                </a:lnTo>
                <a:lnTo>
                  <a:pt x="9025" y="3411"/>
                </a:lnTo>
                <a:lnTo>
                  <a:pt x="9538" y="3191"/>
                </a:lnTo>
                <a:lnTo>
                  <a:pt x="9868" y="3081"/>
                </a:lnTo>
                <a:lnTo>
                  <a:pt x="10015" y="2971"/>
                </a:lnTo>
                <a:lnTo>
                  <a:pt x="10198" y="2861"/>
                </a:lnTo>
                <a:close/>
                <a:moveTo>
                  <a:pt x="8658" y="7740"/>
                </a:moveTo>
                <a:lnTo>
                  <a:pt x="8694" y="7923"/>
                </a:lnTo>
                <a:lnTo>
                  <a:pt x="8071" y="8253"/>
                </a:lnTo>
                <a:lnTo>
                  <a:pt x="7704" y="8437"/>
                </a:lnTo>
                <a:lnTo>
                  <a:pt x="7594" y="8437"/>
                </a:lnTo>
                <a:lnTo>
                  <a:pt x="7557" y="8363"/>
                </a:lnTo>
                <a:lnTo>
                  <a:pt x="7557" y="8180"/>
                </a:lnTo>
                <a:lnTo>
                  <a:pt x="8658" y="7740"/>
                </a:lnTo>
                <a:close/>
                <a:moveTo>
                  <a:pt x="10198" y="2384"/>
                </a:moveTo>
                <a:lnTo>
                  <a:pt x="9978" y="2458"/>
                </a:lnTo>
                <a:lnTo>
                  <a:pt x="9795" y="2568"/>
                </a:lnTo>
                <a:lnTo>
                  <a:pt x="9391" y="2788"/>
                </a:lnTo>
                <a:lnTo>
                  <a:pt x="8841" y="2971"/>
                </a:lnTo>
                <a:lnTo>
                  <a:pt x="8328" y="3155"/>
                </a:lnTo>
                <a:lnTo>
                  <a:pt x="7264" y="3411"/>
                </a:lnTo>
                <a:lnTo>
                  <a:pt x="6750" y="3558"/>
                </a:lnTo>
                <a:lnTo>
                  <a:pt x="6237" y="3742"/>
                </a:lnTo>
                <a:lnTo>
                  <a:pt x="5210" y="4145"/>
                </a:lnTo>
                <a:lnTo>
                  <a:pt x="4219" y="4585"/>
                </a:lnTo>
                <a:lnTo>
                  <a:pt x="3669" y="4805"/>
                </a:lnTo>
                <a:lnTo>
                  <a:pt x="3119" y="4989"/>
                </a:lnTo>
                <a:lnTo>
                  <a:pt x="2018" y="5319"/>
                </a:lnTo>
                <a:lnTo>
                  <a:pt x="1945" y="5355"/>
                </a:lnTo>
                <a:lnTo>
                  <a:pt x="1908" y="5392"/>
                </a:lnTo>
                <a:lnTo>
                  <a:pt x="1908" y="5466"/>
                </a:lnTo>
                <a:lnTo>
                  <a:pt x="1945" y="5539"/>
                </a:lnTo>
                <a:lnTo>
                  <a:pt x="1982" y="5576"/>
                </a:lnTo>
                <a:lnTo>
                  <a:pt x="1945" y="5686"/>
                </a:lnTo>
                <a:lnTo>
                  <a:pt x="1945" y="5759"/>
                </a:lnTo>
                <a:lnTo>
                  <a:pt x="2018" y="5979"/>
                </a:lnTo>
                <a:lnTo>
                  <a:pt x="2165" y="6456"/>
                </a:lnTo>
                <a:lnTo>
                  <a:pt x="2385" y="6933"/>
                </a:lnTo>
                <a:lnTo>
                  <a:pt x="2752" y="7850"/>
                </a:lnTo>
                <a:lnTo>
                  <a:pt x="2972" y="8290"/>
                </a:lnTo>
                <a:lnTo>
                  <a:pt x="3192" y="8694"/>
                </a:lnTo>
                <a:lnTo>
                  <a:pt x="3266" y="8767"/>
                </a:lnTo>
                <a:lnTo>
                  <a:pt x="3302" y="8804"/>
                </a:lnTo>
                <a:lnTo>
                  <a:pt x="3412" y="8804"/>
                </a:lnTo>
                <a:lnTo>
                  <a:pt x="3522" y="8730"/>
                </a:lnTo>
                <a:lnTo>
                  <a:pt x="3596" y="8620"/>
                </a:lnTo>
                <a:lnTo>
                  <a:pt x="3999" y="8510"/>
                </a:lnTo>
                <a:lnTo>
                  <a:pt x="4403" y="8363"/>
                </a:lnTo>
                <a:lnTo>
                  <a:pt x="5173" y="8033"/>
                </a:lnTo>
                <a:lnTo>
                  <a:pt x="7300" y="7190"/>
                </a:lnTo>
                <a:lnTo>
                  <a:pt x="9281" y="6419"/>
                </a:lnTo>
                <a:lnTo>
                  <a:pt x="10235" y="6052"/>
                </a:lnTo>
                <a:lnTo>
                  <a:pt x="10712" y="5832"/>
                </a:lnTo>
                <a:lnTo>
                  <a:pt x="11152" y="5612"/>
                </a:lnTo>
                <a:lnTo>
                  <a:pt x="11262" y="5612"/>
                </a:lnTo>
                <a:lnTo>
                  <a:pt x="11335" y="5539"/>
                </a:lnTo>
                <a:lnTo>
                  <a:pt x="11372" y="5392"/>
                </a:lnTo>
                <a:lnTo>
                  <a:pt x="11372" y="5282"/>
                </a:lnTo>
                <a:lnTo>
                  <a:pt x="11299" y="5025"/>
                </a:lnTo>
                <a:lnTo>
                  <a:pt x="11042" y="4255"/>
                </a:lnTo>
                <a:lnTo>
                  <a:pt x="10785" y="3485"/>
                </a:lnTo>
                <a:lnTo>
                  <a:pt x="10639" y="3118"/>
                </a:lnTo>
                <a:lnTo>
                  <a:pt x="10455" y="2751"/>
                </a:lnTo>
                <a:lnTo>
                  <a:pt x="10418" y="2714"/>
                </a:lnTo>
                <a:lnTo>
                  <a:pt x="10345" y="2678"/>
                </a:lnTo>
                <a:lnTo>
                  <a:pt x="10382" y="2568"/>
                </a:lnTo>
                <a:lnTo>
                  <a:pt x="10382" y="2494"/>
                </a:lnTo>
                <a:lnTo>
                  <a:pt x="10308" y="2421"/>
                </a:lnTo>
                <a:lnTo>
                  <a:pt x="10198" y="2384"/>
                </a:lnTo>
                <a:close/>
                <a:moveTo>
                  <a:pt x="8694" y="7263"/>
                </a:moveTo>
                <a:lnTo>
                  <a:pt x="7337" y="7813"/>
                </a:lnTo>
                <a:lnTo>
                  <a:pt x="7264" y="7850"/>
                </a:lnTo>
                <a:lnTo>
                  <a:pt x="7227" y="7923"/>
                </a:lnTo>
                <a:lnTo>
                  <a:pt x="7190" y="7997"/>
                </a:lnTo>
                <a:lnTo>
                  <a:pt x="7227" y="8070"/>
                </a:lnTo>
                <a:lnTo>
                  <a:pt x="7190" y="8143"/>
                </a:lnTo>
                <a:lnTo>
                  <a:pt x="7154" y="8363"/>
                </a:lnTo>
                <a:lnTo>
                  <a:pt x="7190" y="8620"/>
                </a:lnTo>
                <a:lnTo>
                  <a:pt x="7227" y="8730"/>
                </a:lnTo>
                <a:lnTo>
                  <a:pt x="7300" y="8840"/>
                </a:lnTo>
                <a:lnTo>
                  <a:pt x="7411" y="8877"/>
                </a:lnTo>
                <a:lnTo>
                  <a:pt x="7557" y="8877"/>
                </a:lnTo>
                <a:lnTo>
                  <a:pt x="7704" y="8840"/>
                </a:lnTo>
                <a:lnTo>
                  <a:pt x="7887" y="8804"/>
                </a:lnTo>
                <a:lnTo>
                  <a:pt x="8218" y="8620"/>
                </a:lnTo>
                <a:lnTo>
                  <a:pt x="9061" y="8217"/>
                </a:lnTo>
                <a:lnTo>
                  <a:pt x="9098" y="8180"/>
                </a:lnTo>
                <a:lnTo>
                  <a:pt x="9171" y="8107"/>
                </a:lnTo>
                <a:lnTo>
                  <a:pt x="9171" y="8033"/>
                </a:lnTo>
                <a:lnTo>
                  <a:pt x="9171" y="7960"/>
                </a:lnTo>
                <a:lnTo>
                  <a:pt x="8951" y="7410"/>
                </a:lnTo>
                <a:lnTo>
                  <a:pt x="8914" y="7336"/>
                </a:lnTo>
                <a:lnTo>
                  <a:pt x="8841" y="7300"/>
                </a:lnTo>
                <a:lnTo>
                  <a:pt x="8768" y="7263"/>
                </a:lnTo>
                <a:close/>
                <a:moveTo>
                  <a:pt x="11702" y="8327"/>
                </a:moveTo>
                <a:lnTo>
                  <a:pt x="11886" y="8694"/>
                </a:lnTo>
                <a:lnTo>
                  <a:pt x="12106" y="9060"/>
                </a:lnTo>
                <a:lnTo>
                  <a:pt x="11702" y="9244"/>
                </a:lnTo>
                <a:lnTo>
                  <a:pt x="11335" y="9390"/>
                </a:lnTo>
                <a:lnTo>
                  <a:pt x="10932" y="9500"/>
                </a:lnTo>
                <a:lnTo>
                  <a:pt x="10528" y="9611"/>
                </a:lnTo>
                <a:lnTo>
                  <a:pt x="10382" y="9244"/>
                </a:lnTo>
                <a:lnTo>
                  <a:pt x="10198" y="8877"/>
                </a:lnTo>
                <a:lnTo>
                  <a:pt x="10162" y="8840"/>
                </a:lnTo>
                <a:lnTo>
                  <a:pt x="10565" y="8730"/>
                </a:lnTo>
                <a:lnTo>
                  <a:pt x="10932" y="8620"/>
                </a:lnTo>
                <a:lnTo>
                  <a:pt x="11702" y="8327"/>
                </a:lnTo>
                <a:close/>
                <a:moveTo>
                  <a:pt x="11776" y="7887"/>
                </a:moveTo>
                <a:lnTo>
                  <a:pt x="11299" y="8070"/>
                </a:lnTo>
                <a:lnTo>
                  <a:pt x="10822" y="8217"/>
                </a:lnTo>
                <a:lnTo>
                  <a:pt x="9868" y="8510"/>
                </a:lnTo>
                <a:lnTo>
                  <a:pt x="9832" y="8510"/>
                </a:lnTo>
                <a:lnTo>
                  <a:pt x="9795" y="8583"/>
                </a:lnTo>
                <a:lnTo>
                  <a:pt x="9758" y="8694"/>
                </a:lnTo>
                <a:lnTo>
                  <a:pt x="9832" y="8804"/>
                </a:lnTo>
                <a:lnTo>
                  <a:pt x="9868" y="8840"/>
                </a:lnTo>
                <a:lnTo>
                  <a:pt x="9942" y="8877"/>
                </a:lnTo>
                <a:lnTo>
                  <a:pt x="9905" y="8950"/>
                </a:lnTo>
                <a:lnTo>
                  <a:pt x="9905" y="9024"/>
                </a:lnTo>
                <a:lnTo>
                  <a:pt x="10088" y="9427"/>
                </a:lnTo>
                <a:lnTo>
                  <a:pt x="10198" y="9867"/>
                </a:lnTo>
                <a:lnTo>
                  <a:pt x="10235" y="9941"/>
                </a:lnTo>
                <a:lnTo>
                  <a:pt x="10272" y="9977"/>
                </a:lnTo>
                <a:lnTo>
                  <a:pt x="10308" y="10014"/>
                </a:lnTo>
                <a:lnTo>
                  <a:pt x="10382" y="10051"/>
                </a:lnTo>
                <a:lnTo>
                  <a:pt x="10932" y="9904"/>
                </a:lnTo>
                <a:lnTo>
                  <a:pt x="11446" y="9757"/>
                </a:lnTo>
                <a:lnTo>
                  <a:pt x="11959" y="9574"/>
                </a:lnTo>
                <a:lnTo>
                  <a:pt x="12436" y="9317"/>
                </a:lnTo>
                <a:lnTo>
                  <a:pt x="12509" y="9280"/>
                </a:lnTo>
                <a:lnTo>
                  <a:pt x="12583" y="9207"/>
                </a:lnTo>
                <a:lnTo>
                  <a:pt x="12583" y="9097"/>
                </a:lnTo>
                <a:lnTo>
                  <a:pt x="12546" y="9024"/>
                </a:lnTo>
                <a:lnTo>
                  <a:pt x="12253" y="8547"/>
                </a:lnTo>
                <a:lnTo>
                  <a:pt x="11996" y="7997"/>
                </a:lnTo>
                <a:lnTo>
                  <a:pt x="11959" y="7923"/>
                </a:lnTo>
                <a:lnTo>
                  <a:pt x="11922" y="7887"/>
                </a:lnTo>
                <a:close/>
                <a:moveTo>
                  <a:pt x="8914" y="9354"/>
                </a:moveTo>
                <a:lnTo>
                  <a:pt x="9061" y="9757"/>
                </a:lnTo>
                <a:lnTo>
                  <a:pt x="9281" y="10161"/>
                </a:lnTo>
                <a:lnTo>
                  <a:pt x="8658" y="10491"/>
                </a:lnTo>
                <a:lnTo>
                  <a:pt x="7961" y="10784"/>
                </a:lnTo>
                <a:lnTo>
                  <a:pt x="7814" y="10858"/>
                </a:lnTo>
                <a:lnTo>
                  <a:pt x="7741" y="10858"/>
                </a:lnTo>
                <a:lnTo>
                  <a:pt x="7704" y="10821"/>
                </a:lnTo>
                <a:lnTo>
                  <a:pt x="7631" y="10674"/>
                </a:lnTo>
                <a:lnTo>
                  <a:pt x="7594" y="10491"/>
                </a:lnTo>
                <a:lnTo>
                  <a:pt x="7521" y="10161"/>
                </a:lnTo>
                <a:lnTo>
                  <a:pt x="7374" y="9867"/>
                </a:lnTo>
                <a:lnTo>
                  <a:pt x="8914" y="9354"/>
                </a:lnTo>
                <a:close/>
                <a:moveTo>
                  <a:pt x="8951" y="8950"/>
                </a:moveTo>
                <a:lnTo>
                  <a:pt x="7154" y="9537"/>
                </a:lnTo>
                <a:lnTo>
                  <a:pt x="7117" y="9574"/>
                </a:lnTo>
                <a:lnTo>
                  <a:pt x="7080" y="9611"/>
                </a:lnTo>
                <a:lnTo>
                  <a:pt x="7044" y="9721"/>
                </a:lnTo>
                <a:lnTo>
                  <a:pt x="7080" y="9831"/>
                </a:lnTo>
                <a:lnTo>
                  <a:pt x="7190" y="9904"/>
                </a:lnTo>
                <a:lnTo>
                  <a:pt x="7190" y="10124"/>
                </a:lnTo>
                <a:lnTo>
                  <a:pt x="7227" y="10381"/>
                </a:lnTo>
                <a:lnTo>
                  <a:pt x="7374" y="10858"/>
                </a:lnTo>
                <a:lnTo>
                  <a:pt x="7411" y="11004"/>
                </a:lnTo>
                <a:lnTo>
                  <a:pt x="7521" y="11114"/>
                </a:lnTo>
                <a:lnTo>
                  <a:pt x="7631" y="11188"/>
                </a:lnTo>
                <a:lnTo>
                  <a:pt x="7777" y="11225"/>
                </a:lnTo>
                <a:lnTo>
                  <a:pt x="8034" y="11151"/>
                </a:lnTo>
                <a:lnTo>
                  <a:pt x="8291" y="11078"/>
                </a:lnTo>
                <a:lnTo>
                  <a:pt x="8768" y="10858"/>
                </a:lnTo>
                <a:lnTo>
                  <a:pt x="9245" y="10601"/>
                </a:lnTo>
                <a:lnTo>
                  <a:pt x="9685" y="10344"/>
                </a:lnTo>
                <a:lnTo>
                  <a:pt x="9721" y="10271"/>
                </a:lnTo>
                <a:lnTo>
                  <a:pt x="9758" y="10197"/>
                </a:lnTo>
                <a:lnTo>
                  <a:pt x="9758" y="10161"/>
                </a:lnTo>
                <a:lnTo>
                  <a:pt x="9721" y="10087"/>
                </a:lnTo>
                <a:lnTo>
                  <a:pt x="9538" y="9867"/>
                </a:lnTo>
                <a:lnTo>
                  <a:pt x="9391" y="9611"/>
                </a:lnTo>
                <a:lnTo>
                  <a:pt x="9281" y="9354"/>
                </a:lnTo>
                <a:lnTo>
                  <a:pt x="9208" y="9060"/>
                </a:lnTo>
                <a:lnTo>
                  <a:pt x="9171" y="8987"/>
                </a:lnTo>
                <a:lnTo>
                  <a:pt x="9098" y="8950"/>
                </a:lnTo>
                <a:close/>
                <a:moveTo>
                  <a:pt x="12473" y="10344"/>
                </a:moveTo>
                <a:lnTo>
                  <a:pt x="12619" y="10711"/>
                </a:lnTo>
                <a:lnTo>
                  <a:pt x="11959" y="11078"/>
                </a:lnTo>
                <a:lnTo>
                  <a:pt x="11299" y="11445"/>
                </a:lnTo>
                <a:lnTo>
                  <a:pt x="11152" y="10894"/>
                </a:lnTo>
                <a:lnTo>
                  <a:pt x="11189" y="10858"/>
                </a:lnTo>
                <a:lnTo>
                  <a:pt x="11189" y="10784"/>
                </a:lnTo>
                <a:lnTo>
                  <a:pt x="11482" y="10674"/>
                </a:lnTo>
                <a:lnTo>
                  <a:pt x="11776" y="10601"/>
                </a:lnTo>
                <a:lnTo>
                  <a:pt x="12473" y="10344"/>
                </a:lnTo>
                <a:close/>
                <a:moveTo>
                  <a:pt x="6273" y="10418"/>
                </a:moveTo>
                <a:lnTo>
                  <a:pt x="6347" y="10454"/>
                </a:lnTo>
                <a:lnTo>
                  <a:pt x="6420" y="10564"/>
                </a:lnTo>
                <a:lnTo>
                  <a:pt x="6567" y="10894"/>
                </a:lnTo>
                <a:lnTo>
                  <a:pt x="5797" y="11261"/>
                </a:lnTo>
                <a:lnTo>
                  <a:pt x="5100" y="11738"/>
                </a:lnTo>
                <a:lnTo>
                  <a:pt x="4953" y="11298"/>
                </a:lnTo>
                <a:lnTo>
                  <a:pt x="4843" y="11078"/>
                </a:lnTo>
                <a:lnTo>
                  <a:pt x="4733" y="10894"/>
                </a:lnTo>
                <a:lnTo>
                  <a:pt x="5613" y="10601"/>
                </a:lnTo>
                <a:lnTo>
                  <a:pt x="5943" y="10491"/>
                </a:lnTo>
                <a:lnTo>
                  <a:pt x="6237" y="10418"/>
                </a:lnTo>
                <a:close/>
                <a:moveTo>
                  <a:pt x="12583" y="9867"/>
                </a:moveTo>
                <a:lnTo>
                  <a:pt x="12509" y="9904"/>
                </a:lnTo>
                <a:lnTo>
                  <a:pt x="11519" y="10271"/>
                </a:lnTo>
                <a:lnTo>
                  <a:pt x="11115" y="10381"/>
                </a:lnTo>
                <a:lnTo>
                  <a:pt x="10932" y="10491"/>
                </a:lnTo>
                <a:lnTo>
                  <a:pt x="10859" y="10564"/>
                </a:lnTo>
                <a:lnTo>
                  <a:pt x="10785" y="10638"/>
                </a:lnTo>
                <a:lnTo>
                  <a:pt x="10785" y="10748"/>
                </a:lnTo>
                <a:lnTo>
                  <a:pt x="10822" y="10821"/>
                </a:lnTo>
                <a:lnTo>
                  <a:pt x="10859" y="10858"/>
                </a:lnTo>
                <a:lnTo>
                  <a:pt x="10859" y="10894"/>
                </a:lnTo>
                <a:lnTo>
                  <a:pt x="10895" y="11335"/>
                </a:lnTo>
                <a:lnTo>
                  <a:pt x="11005" y="11738"/>
                </a:lnTo>
                <a:lnTo>
                  <a:pt x="11005" y="11848"/>
                </a:lnTo>
                <a:lnTo>
                  <a:pt x="11079" y="11885"/>
                </a:lnTo>
                <a:lnTo>
                  <a:pt x="11152" y="11921"/>
                </a:lnTo>
                <a:lnTo>
                  <a:pt x="11225" y="11921"/>
                </a:lnTo>
                <a:lnTo>
                  <a:pt x="12142" y="11445"/>
                </a:lnTo>
                <a:lnTo>
                  <a:pt x="12986" y="10931"/>
                </a:lnTo>
                <a:lnTo>
                  <a:pt x="13060" y="10858"/>
                </a:lnTo>
                <a:lnTo>
                  <a:pt x="13096" y="10784"/>
                </a:lnTo>
                <a:lnTo>
                  <a:pt x="13096" y="10711"/>
                </a:lnTo>
                <a:lnTo>
                  <a:pt x="13060" y="10638"/>
                </a:lnTo>
                <a:lnTo>
                  <a:pt x="12876" y="10344"/>
                </a:lnTo>
                <a:lnTo>
                  <a:pt x="12766" y="10014"/>
                </a:lnTo>
                <a:lnTo>
                  <a:pt x="12729" y="9941"/>
                </a:lnTo>
                <a:lnTo>
                  <a:pt x="12656" y="9904"/>
                </a:lnTo>
                <a:lnTo>
                  <a:pt x="12583" y="9867"/>
                </a:lnTo>
                <a:close/>
                <a:moveTo>
                  <a:pt x="6200" y="9977"/>
                </a:moveTo>
                <a:lnTo>
                  <a:pt x="5980" y="10014"/>
                </a:lnTo>
                <a:lnTo>
                  <a:pt x="5760" y="10087"/>
                </a:lnTo>
                <a:lnTo>
                  <a:pt x="5356" y="10234"/>
                </a:lnTo>
                <a:lnTo>
                  <a:pt x="4843" y="10381"/>
                </a:lnTo>
                <a:lnTo>
                  <a:pt x="4329" y="10564"/>
                </a:lnTo>
                <a:lnTo>
                  <a:pt x="4293" y="10601"/>
                </a:lnTo>
                <a:lnTo>
                  <a:pt x="4256" y="10638"/>
                </a:lnTo>
                <a:lnTo>
                  <a:pt x="4219" y="10784"/>
                </a:lnTo>
                <a:lnTo>
                  <a:pt x="4256" y="10894"/>
                </a:lnTo>
                <a:lnTo>
                  <a:pt x="4293" y="10931"/>
                </a:lnTo>
                <a:lnTo>
                  <a:pt x="4366" y="10968"/>
                </a:lnTo>
                <a:lnTo>
                  <a:pt x="4513" y="11298"/>
                </a:lnTo>
                <a:lnTo>
                  <a:pt x="4659" y="11701"/>
                </a:lnTo>
                <a:lnTo>
                  <a:pt x="4769" y="12142"/>
                </a:lnTo>
                <a:lnTo>
                  <a:pt x="4843" y="12215"/>
                </a:lnTo>
                <a:lnTo>
                  <a:pt x="4916" y="12252"/>
                </a:lnTo>
                <a:lnTo>
                  <a:pt x="4990" y="12252"/>
                </a:lnTo>
                <a:lnTo>
                  <a:pt x="5100" y="12215"/>
                </a:lnTo>
                <a:lnTo>
                  <a:pt x="5540" y="11921"/>
                </a:lnTo>
                <a:lnTo>
                  <a:pt x="5980" y="11665"/>
                </a:lnTo>
                <a:lnTo>
                  <a:pt x="6420" y="11445"/>
                </a:lnTo>
                <a:lnTo>
                  <a:pt x="6934" y="11225"/>
                </a:lnTo>
                <a:lnTo>
                  <a:pt x="6970" y="11188"/>
                </a:lnTo>
                <a:lnTo>
                  <a:pt x="7044" y="11114"/>
                </a:lnTo>
                <a:lnTo>
                  <a:pt x="7044" y="11041"/>
                </a:lnTo>
                <a:lnTo>
                  <a:pt x="7044" y="10931"/>
                </a:lnTo>
                <a:lnTo>
                  <a:pt x="6897" y="10601"/>
                </a:lnTo>
                <a:lnTo>
                  <a:pt x="6750" y="10307"/>
                </a:lnTo>
                <a:lnTo>
                  <a:pt x="6677" y="10161"/>
                </a:lnTo>
                <a:lnTo>
                  <a:pt x="6530" y="10051"/>
                </a:lnTo>
                <a:lnTo>
                  <a:pt x="6383" y="10014"/>
                </a:lnTo>
                <a:lnTo>
                  <a:pt x="6200" y="9977"/>
                </a:lnTo>
                <a:close/>
                <a:moveTo>
                  <a:pt x="9832" y="11371"/>
                </a:moveTo>
                <a:lnTo>
                  <a:pt x="10125" y="11921"/>
                </a:lnTo>
                <a:lnTo>
                  <a:pt x="9721" y="12142"/>
                </a:lnTo>
                <a:lnTo>
                  <a:pt x="9318" y="12288"/>
                </a:lnTo>
                <a:lnTo>
                  <a:pt x="8914" y="12435"/>
                </a:lnTo>
                <a:lnTo>
                  <a:pt x="8511" y="12545"/>
                </a:lnTo>
                <a:lnTo>
                  <a:pt x="8328" y="12032"/>
                </a:lnTo>
                <a:lnTo>
                  <a:pt x="8694" y="11921"/>
                </a:lnTo>
                <a:lnTo>
                  <a:pt x="9098" y="11738"/>
                </a:lnTo>
                <a:lnTo>
                  <a:pt x="9832" y="11371"/>
                </a:lnTo>
                <a:close/>
                <a:moveTo>
                  <a:pt x="9868" y="10894"/>
                </a:moveTo>
                <a:lnTo>
                  <a:pt x="8951" y="11298"/>
                </a:lnTo>
                <a:lnTo>
                  <a:pt x="8474" y="11481"/>
                </a:lnTo>
                <a:lnTo>
                  <a:pt x="8071" y="11738"/>
                </a:lnTo>
                <a:lnTo>
                  <a:pt x="7997" y="11738"/>
                </a:lnTo>
                <a:lnTo>
                  <a:pt x="7924" y="11775"/>
                </a:lnTo>
                <a:lnTo>
                  <a:pt x="7887" y="11885"/>
                </a:lnTo>
                <a:lnTo>
                  <a:pt x="7887" y="11958"/>
                </a:lnTo>
                <a:lnTo>
                  <a:pt x="8034" y="12398"/>
                </a:lnTo>
                <a:lnTo>
                  <a:pt x="8181" y="12839"/>
                </a:lnTo>
                <a:lnTo>
                  <a:pt x="8254" y="12949"/>
                </a:lnTo>
                <a:lnTo>
                  <a:pt x="8328" y="12985"/>
                </a:lnTo>
                <a:lnTo>
                  <a:pt x="8364" y="12985"/>
                </a:lnTo>
                <a:lnTo>
                  <a:pt x="8951" y="12839"/>
                </a:lnTo>
                <a:lnTo>
                  <a:pt x="9465" y="12655"/>
                </a:lnTo>
                <a:lnTo>
                  <a:pt x="10015" y="12472"/>
                </a:lnTo>
                <a:lnTo>
                  <a:pt x="10528" y="12215"/>
                </a:lnTo>
                <a:lnTo>
                  <a:pt x="10565" y="12142"/>
                </a:lnTo>
                <a:lnTo>
                  <a:pt x="10602" y="12105"/>
                </a:lnTo>
                <a:lnTo>
                  <a:pt x="10602" y="12032"/>
                </a:lnTo>
                <a:lnTo>
                  <a:pt x="10602" y="11958"/>
                </a:lnTo>
                <a:lnTo>
                  <a:pt x="10125" y="11041"/>
                </a:lnTo>
                <a:lnTo>
                  <a:pt x="10088" y="10968"/>
                </a:lnTo>
                <a:lnTo>
                  <a:pt x="10015" y="10894"/>
                </a:lnTo>
                <a:close/>
                <a:moveTo>
                  <a:pt x="13133" y="12288"/>
                </a:moveTo>
                <a:lnTo>
                  <a:pt x="13243" y="12325"/>
                </a:lnTo>
                <a:lnTo>
                  <a:pt x="13353" y="12472"/>
                </a:lnTo>
                <a:lnTo>
                  <a:pt x="13610" y="12985"/>
                </a:lnTo>
                <a:lnTo>
                  <a:pt x="12839" y="13242"/>
                </a:lnTo>
                <a:lnTo>
                  <a:pt x="12106" y="13572"/>
                </a:lnTo>
                <a:lnTo>
                  <a:pt x="11996" y="13352"/>
                </a:lnTo>
                <a:lnTo>
                  <a:pt x="11886" y="13132"/>
                </a:lnTo>
                <a:lnTo>
                  <a:pt x="11739" y="12692"/>
                </a:lnTo>
                <a:lnTo>
                  <a:pt x="12032" y="12618"/>
                </a:lnTo>
                <a:lnTo>
                  <a:pt x="12289" y="12545"/>
                </a:lnTo>
                <a:lnTo>
                  <a:pt x="12839" y="12362"/>
                </a:lnTo>
                <a:lnTo>
                  <a:pt x="13023" y="12288"/>
                </a:lnTo>
                <a:close/>
                <a:moveTo>
                  <a:pt x="7044" y="12325"/>
                </a:moveTo>
                <a:lnTo>
                  <a:pt x="7337" y="13022"/>
                </a:lnTo>
                <a:lnTo>
                  <a:pt x="5833" y="13792"/>
                </a:lnTo>
                <a:lnTo>
                  <a:pt x="5613" y="13132"/>
                </a:lnTo>
                <a:lnTo>
                  <a:pt x="5943" y="12875"/>
                </a:lnTo>
                <a:lnTo>
                  <a:pt x="6273" y="12655"/>
                </a:lnTo>
                <a:lnTo>
                  <a:pt x="6677" y="12472"/>
                </a:lnTo>
                <a:lnTo>
                  <a:pt x="7044" y="12325"/>
                </a:lnTo>
                <a:close/>
                <a:moveTo>
                  <a:pt x="13060" y="11885"/>
                </a:moveTo>
                <a:lnTo>
                  <a:pt x="12839" y="11921"/>
                </a:lnTo>
                <a:lnTo>
                  <a:pt x="12473" y="12068"/>
                </a:lnTo>
                <a:lnTo>
                  <a:pt x="11922" y="12215"/>
                </a:lnTo>
                <a:lnTo>
                  <a:pt x="11666" y="12288"/>
                </a:lnTo>
                <a:lnTo>
                  <a:pt x="11446" y="12398"/>
                </a:lnTo>
                <a:lnTo>
                  <a:pt x="11372" y="12435"/>
                </a:lnTo>
                <a:lnTo>
                  <a:pt x="11372" y="12472"/>
                </a:lnTo>
                <a:lnTo>
                  <a:pt x="11372" y="12582"/>
                </a:lnTo>
                <a:lnTo>
                  <a:pt x="11446" y="12655"/>
                </a:lnTo>
                <a:lnTo>
                  <a:pt x="11519" y="12692"/>
                </a:lnTo>
                <a:lnTo>
                  <a:pt x="11482" y="12839"/>
                </a:lnTo>
                <a:lnTo>
                  <a:pt x="11482" y="13022"/>
                </a:lnTo>
                <a:lnTo>
                  <a:pt x="11519" y="13169"/>
                </a:lnTo>
                <a:lnTo>
                  <a:pt x="11556" y="13315"/>
                </a:lnTo>
                <a:lnTo>
                  <a:pt x="11702" y="13646"/>
                </a:lnTo>
                <a:lnTo>
                  <a:pt x="11886" y="13902"/>
                </a:lnTo>
                <a:lnTo>
                  <a:pt x="11996" y="13976"/>
                </a:lnTo>
                <a:lnTo>
                  <a:pt x="12106" y="13976"/>
                </a:lnTo>
                <a:lnTo>
                  <a:pt x="13023" y="13609"/>
                </a:lnTo>
                <a:lnTo>
                  <a:pt x="13940" y="13279"/>
                </a:lnTo>
                <a:lnTo>
                  <a:pt x="14013" y="13205"/>
                </a:lnTo>
                <a:lnTo>
                  <a:pt x="14050" y="13169"/>
                </a:lnTo>
                <a:lnTo>
                  <a:pt x="14087" y="13095"/>
                </a:lnTo>
                <a:lnTo>
                  <a:pt x="14050" y="13022"/>
                </a:lnTo>
                <a:lnTo>
                  <a:pt x="13646" y="12142"/>
                </a:lnTo>
                <a:lnTo>
                  <a:pt x="13573" y="12032"/>
                </a:lnTo>
                <a:lnTo>
                  <a:pt x="13463" y="11958"/>
                </a:lnTo>
                <a:lnTo>
                  <a:pt x="13353" y="11885"/>
                </a:lnTo>
                <a:close/>
                <a:moveTo>
                  <a:pt x="7190" y="11848"/>
                </a:moveTo>
                <a:lnTo>
                  <a:pt x="7117" y="11885"/>
                </a:lnTo>
                <a:lnTo>
                  <a:pt x="6640" y="12032"/>
                </a:lnTo>
                <a:lnTo>
                  <a:pt x="6163" y="12215"/>
                </a:lnTo>
                <a:lnTo>
                  <a:pt x="5723" y="12508"/>
                </a:lnTo>
                <a:lnTo>
                  <a:pt x="5320" y="12802"/>
                </a:lnTo>
                <a:lnTo>
                  <a:pt x="5246" y="12839"/>
                </a:lnTo>
                <a:lnTo>
                  <a:pt x="5210" y="12875"/>
                </a:lnTo>
                <a:lnTo>
                  <a:pt x="5173" y="12912"/>
                </a:lnTo>
                <a:lnTo>
                  <a:pt x="5173" y="12985"/>
                </a:lnTo>
                <a:lnTo>
                  <a:pt x="5246" y="13279"/>
                </a:lnTo>
                <a:lnTo>
                  <a:pt x="5320" y="13572"/>
                </a:lnTo>
                <a:lnTo>
                  <a:pt x="5540" y="14159"/>
                </a:lnTo>
                <a:lnTo>
                  <a:pt x="5576" y="14196"/>
                </a:lnTo>
                <a:lnTo>
                  <a:pt x="5650" y="14269"/>
                </a:lnTo>
                <a:lnTo>
                  <a:pt x="5797" y="14269"/>
                </a:lnTo>
                <a:lnTo>
                  <a:pt x="7667" y="13315"/>
                </a:lnTo>
                <a:lnTo>
                  <a:pt x="7741" y="13279"/>
                </a:lnTo>
                <a:lnTo>
                  <a:pt x="7777" y="13205"/>
                </a:lnTo>
                <a:lnTo>
                  <a:pt x="7814" y="13132"/>
                </a:lnTo>
                <a:lnTo>
                  <a:pt x="7777" y="13059"/>
                </a:lnTo>
                <a:lnTo>
                  <a:pt x="7374" y="11995"/>
                </a:lnTo>
                <a:lnTo>
                  <a:pt x="7337" y="11921"/>
                </a:lnTo>
                <a:lnTo>
                  <a:pt x="7264" y="11885"/>
                </a:lnTo>
                <a:lnTo>
                  <a:pt x="7190" y="11848"/>
                </a:lnTo>
                <a:close/>
                <a:moveTo>
                  <a:pt x="10528" y="13279"/>
                </a:moveTo>
                <a:lnTo>
                  <a:pt x="10895" y="13976"/>
                </a:lnTo>
                <a:lnTo>
                  <a:pt x="9318" y="14599"/>
                </a:lnTo>
                <a:lnTo>
                  <a:pt x="9025" y="13902"/>
                </a:lnTo>
                <a:lnTo>
                  <a:pt x="9098" y="13829"/>
                </a:lnTo>
                <a:lnTo>
                  <a:pt x="9098" y="13792"/>
                </a:lnTo>
                <a:lnTo>
                  <a:pt x="9135" y="13756"/>
                </a:lnTo>
                <a:lnTo>
                  <a:pt x="9465" y="13609"/>
                </a:lnTo>
                <a:lnTo>
                  <a:pt x="9758" y="13535"/>
                </a:lnTo>
                <a:lnTo>
                  <a:pt x="10528" y="13279"/>
                </a:lnTo>
                <a:close/>
                <a:moveTo>
                  <a:pt x="10639" y="12839"/>
                </a:moveTo>
                <a:lnTo>
                  <a:pt x="10565" y="12875"/>
                </a:lnTo>
                <a:lnTo>
                  <a:pt x="9501" y="13242"/>
                </a:lnTo>
                <a:lnTo>
                  <a:pt x="9061" y="13352"/>
                </a:lnTo>
                <a:lnTo>
                  <a:pt x="8878" y="13462"/>
                </a:lnTo>
                <a:lnTo>
                  <a:pt x="8768" y="13499"/>
                </a:lnTo>
                <a:lnTo>
                  <a:pt x="8731" y="13572"/>
                </a:lnTo>
                <a:lnTo>
                  <a:pt x="8658" y="13682"/>
                </a:lnTo>
                <a:lnTo>
                  <a:pt x="8694" y="13829"/>
                </a:lnTo>
                <a:lnTo>
                  <a:pt x="8731" y="13866"/>
                </a:lnTo>
                <a:lnTo>
                  <a:pt x="8731" y="13902"/>
                </a:lnTo>
                <a:lnTo>
                  <a:pt x="8768" y="14159"/>
                </a:lnTo>
                <a:lnTo>
                  <a:pt x="8841" y="14416"/>
                </a:lnTo>
                <a:lnTo>
                  <a:pt x="9025" y="14893"/>
                </a:lnTo>
                <a:lnTo>
                  <a:pt x="9098" y="14929"/>
                </a:lnTo>
                <a:lnTo>
                  <a:pt x="9135" y="14966"/>
                </a:lnTo>
                <a:lnTo>
                  <a:pt x="9208" y="15003"/>
                </a:lnTo>
                <a:lnTo>
                  <a:pt x="9281" y="15003"/>
                </a:lnTo>
                <a:lnTo>
                  <a:pt x="11225" y="14269"/>
                </a:lnTo>
                <a:lnTo>
                  <a:pt x="11262" y="14232"/>
                </a:lnTo>
                <a:lnTo>
                  <a:pt x="11299" y="14159"/>
                </a:lnTo>
                <a:lnTo>
                  <a:pt x="11335" y="14086"/>
                </a:lnTo>
                <a:lnTo>
                  <a:pt x="11335" y="14012"/>
                </a:lnTo>
                <a:lnTo>
                  <a:pt x="10822" y="12985"/>
                </a:lnTo>
                <a:lnTo>
                  <a:pt x="10785" y="12912"/>
                </a:lnTo>
                <a:lnTo>
                  <a:pt x="10712" y="12875"/>
                </a:lnTo>
                <a:lnTo>
                  <a:pt x="10639" y="12839"/>
                </a:lnTo>
                <a:close/>
                <a:moveTo>
                  <a:pt x="7997" y="14342"/>
                </a:moveTo>
                <a:lnTo>
                  <a:pt x="8107" y="14489"/>
                </a:lnTo>
                <a:lnTo>
                  <a:pt x="8144" y="14599"/>
                </a:lnTo>
                <a:lnTo>
                  <a:pt x="8107" y="14746"/>
                </a:lnTo>
                <a:lnTo>
                  <a:pt x="8034" y="14893"/>
                </a:lnTo>
                <a:lnTo>
                  <a:pt x="7924" y="15003"/>
                </a:lnTo>
                <a:lnTo>
                  <a:pt x="7814" y="15149"/>
                </a:lnTo>
                <a:lnTo>
                  <a:pt x="7557" y="15296"/>
                </a:lnTo>
                <a:lnTo>
                  <a:pt x="7044" y="15516"/>
                </a:lnTo>
                <a:lnTo>
                  <a:pt x="6787" y="15590"/>
                </a:lnTo>
                <a:lnTo>
                  <a:pt x="6567" y="15736"/>
                </a:lnTo>
                <a:lnTo>
                  <a:pt x="6310" y="15113"/>
                </a:lnTo>
                <a:lnTo>
                  <a:pt x="6383" y="15076"/>
                </a:lnTo>
                <a:lnTo>
                  <a:pt x="6457" y="14966"/>
                </a:lnTo>
                <a:lnTo>
                  <a:pt x="6457" y="14929"/>
                </a:lnTo>
                <a:lnTo>
                  <a:pt x="6530" y="15003"/>
                </a:lnTo>
                <a:lnTo>
                  <a:pt x="6604" y="14966"/>
                </a:lnTo>
                <a:lnTo>
                  <a:pt x="6787" y="14929"/>
                </a:lnTo>
                <a:lnTo>
                  <a:pt x="7227" y="14783"/>
                </a:lnTo>
                <a:lnTo>
                  <a:pt x="7631" y="14599"/>
                </a:lnTo>
                <a:lnTo>
                  <a:pt x="7997" y="14342"/>
                </a:lnTo>
                <a:close/>
                <a:moveTo>
                  <a:pt x="15150" y="15370"/>
                </a:moveTo>
                <a:lnTo>
                  <a:pt x="15150" y="15443"/>
                </a:lnTo>
                <a:lnTo>
                  <a:pt x="15224" y="15480"/>
                </a:lnTo>
                <a:lnTo>
                  <a:pt x="15260" y="15516"/>
                </a:lnTo>
                <a:lnTo>
                  <a:pt x="15150" y="15736"/>
                </a:lnTo>
                <a:lnTo>
                  <a:pt x="15004" y="15993"/>
                </a:lnTo>
                <a:lnTo>
                  <a:pt x="14857" y="15626"/>
                </a:lnTo>
                <a:lnTo>
                  <a:pt x="15150" y="15370"/>
                </a:lnTo>
                <a:close/>
                <a:moveTo>
                  <a:pt x="7997" y="13902"/>
                </a:moveTo>
                <a:lnTo>
                  <a:pt x="7887" y="13939"/>
                </a:lnTo>
                <a:lnTo>
                  <a:pt x="7631" y="14122"/>
                </a:lnTo>
                <a:lnTo>
                  <a:pt x="7337" y="14269"/>
                </a:lnTo>
                <a:lnTo>
                  <a:pt x="7044" y="14416"/>
                </a:lnTo>
                <a:lnTo>
                  <a:pt x="6750" y="14526"/>
                </a:lnTo>
                <a:lnTo>
                  <a:pt x="6347" y="14599"/>
                </a:lnTo>
                <a:lnTo>
                  <a:pt x="6163" y="14673"/>
                </a:lnTo>
                <a:lnTo>
                  <a:pt x="6090" y="14746"/>
                </a:lnTo>
                <a:lnTo>
                  <a:pt x="6017" y="14819"/>
                </a:lnTo>
                <a:lnTo>
                  <a:pt x="6017" y="14929"/>
                </a:lnTo>
                <a:lnTo>
                  <a:pt x="5943" y="15003"/>
                </a:lnTo>
                <a:lnTo>
                  <a:pt x="5943" y="15113"/>
                </a:lnTo>
                <a:lnTo>
                  <a:pt x="6127" y="15590"/>
                </a:lnTo>
                <a:lnTo>
                  <a:pt x="6273" y="16103"/>
                </a:lnTo>
                <a:lnTo>
                  <a:pt x="6347" y="16177"/>
                </a:lnTo>
                <a:lnTo>
                  <a:pt x="6420" y="16213"/>
                </a:lnTo>
                <a:lnTo>
                  <a:pt x="6493" y="16213"/>
                </a:lnTo>
                <a:lnTo>
                  <a:pt x="6567" y="16177"/>
                </a:lnTo>
                <a:lnTo>
                  <a:pt x="6787" y="16030"/>
                </a:lnTo>
                <a:lnTo>
                  <a:pt x="7007" y="15920"/>
                </a:lnTo>
                <a:lnTo>
                  <a:pt x="7484" y="15736"/>
                </a:lnTo>
                <a:lnTo>
                  <a:pt x="7704" y="15663"/>
                </a:lnTo>
                <a:lnTo>
                  <a:pt x="7924" y="15553"/>
                </a:lnTo>
                <a:lnTo>
                  <a:pt x="8144" y="15406"/>
                </a:lnTo>
                <a:lnTo>
                  <a:pt x="8328" y="15223"/>
                </a:lnTo>
                <a:lnTo>
                  <a:pt x="8438" y="15076"/>
                </a:lnTo>
                <a:lnTo>
                  <a:pt x="8511" y="14893"/>
                </a:lnTo>
                <a:lnTo>
                  <a:pt x="8511" y="14709"/>
                </a:lnTo>
                <a:lnTo>
                  <a:pt x="8511" y="14526"/>
                </a:lnTo>
                <a:lnTo>
                  <a:pt x="8474" y="14342"/>
                </a:lnTo>
                <a:lnTo>
                  <a:pt x="8364" y="14159"/>
                </a:lnTo>
                <a:lnTo>
                  <a:pt x="8254" y="14049"/>
                </a:lnTo>
                <a:lnTo>
                  <a:pt x="8071" y="13939"/>
                </a:lnTo>
                <a:lnTo>
                  <a:pt x="7997" y="13902"/>
                </a:lnTo>
                <a:close/>
                <a:moveTo>
                  <a:pt x="14710" y="15736"/>
                </a:moveTo>
                <a:lnTo>
                  <a:pt x="14747" y="15993"/>
                </a:lnTo>
                <a:lnTo>
                  <a:pt x="14820" y="16250"/>
                </a:lnTo>
                <a:lnTo>
                  <a:pt x="14490" y="16507"/>
                </a:lnTo>
                <a:lnTo>
                  <a:pt x="14417" y="16397"/>
                </a:lnTo>
                <a:lnTo>
                  <a:pt x="14307" y="15993"/>
                </a:lnTo>
                <a:lnTo>
                  <a:pt x="14380" y="15956"/>
                </a:lnTo>
                <a:lnTo>
                  <a:pt x="14710" y="15736"/>
                </a:lnTo>
                <a:close/>
                <a:moveTo>
                  <a:pt x="14123" y="16103"/>
                </a:moveTo>
                <a:lnTo>
                  <a:pt x="14160" y="16397"/>
                </a:lnTo>
                <a:lnTo>
                  <a:pt x="14233" y="16690"/>
                </a:lnTo>
                <a:lnTo>
                  <a:pt x="13830" y="16873"/>
                </a:lnTo>
                <a:lnTo>
                  <a:pt x="13720" y="16727"/>
                </a:lnTo>
                <a:lnTo>
                  <a:pt x="13500" y="16433"/>
                </a:lnTo>
                <a:lnTo>
                  <a:pt x="14123" y="16103"/>
                </a:lnTo>
                <a:close/>
                <a:moveTo>
                  <a:pt x="13426" y="16470"/>
                </a:moveTo>
                <a:lnTo>
                  <a:pt x="13500" y="16727"/>
                </a:lnTo>
                <a:lnTo>
                  <a:pt x="13536" y="16873"/>
                </a:lnTo>
                <a:lnTo>
                  <a:pt x="13573" y="16984"/>
                </a:lnTo>
                <a:lnTo>
                  <a:pt x="13096" y="17167"/>
                </a:lnTo>
                <a:lnTo>
                  <a:pt x="12986" y="17057"/>
                </a:lnTo>
                <a:lnTo>
                  <a:pt x="12876" y="16873"/>
                </a:lnTo>
                <a:lnTo>
                  <a:pt x="12839" y="16727"/>
                </a:lnTo>
                <a:lnTo>
                  <a:pt x="13426" y="16470"/>
                </a:lnTo>
                <a:close/>
                <a:moveTo>
                  <a:pt x="12583" y="16837"/>
                </a:moveTo>
                <a:lnTo>
                  <a:pt x="12656" y="17094"/>
                </a:lnTo>
                <a:lnTo>
                  <a:pt x="12803" y="17277"/>
                </a:lnTo>
                <a:lnTo>
                  <a:pt x="12399" y="17460"/>
                </a:lnTo>
                <a:lnTo>
                  <a:pt x="12326" y="17387"/>
                </a:lnTo>
                <a:lnTo>
                  <a:pt x="12253" y="17277"/>
                </a:lnTo>
                <a:lnTo>
                  <a:pt x="12216" y="17167"/>
                </a:lnTo>
                <a:lnTo>
                  <a:pt x="12216" y="17020"/>
                </a:lnTo>
                <a:lnTo>
                  <a:pt x="12583" y="16837"/>
                </a:lnTo>
                <a:close/>
                <a:moveTo>
                  <a:pt x="12032" y="17094"/>
                </a:moveTo>
                <a:lnTo>
                  <a:pt x="11996" y="17240"/>
                </a:lnTo>
                <a:lnTo>
                  <a:pt x="12032" y="17387"/>
                </a:lnTo>
                <a:lnTo>
                  <a:pt x="12106" y="17570"/>
                </a:lnTo>
                <a:lnTo>
                  <a:pt x="11812" y="17644"/>
                </a:lnTo>
                <a:lnTo>
                  <a:pt x="11776" y="17644"/>
                </a:lnTo>
                <a:lnTo>
                  <a:pt x="11739" y="17497"/>
                </a:lnTo>
                <a:lnTo>
                  <a:pt x="11666" y="17240"/>
                </a:lnTo>
                <a:lnTo>
                  <a:pt x="12032" y="17094"/>
                </a:lnTo>
                <a:close/>
                <a:moveTo>
                  <a:pt x="11446" y="17350"/>
                </a:moveTo>
                <a:lnTo>
                  <a:pt x="11482" y="17607"/>
                </a:lnTo>
                <a:lnTo>
                  <a:pt x="11519" y="17791"/>
                </a:lnTo>
                <a:lnTo>
                  <a:pt x="11189" y="17901"/>
                </a:lnTo>
                <a:lnTo>
                  <a:pt x="11115" y="17937"/>
                </a:lnTo>
                <a:lnTo>
                  <a:pt x="11115" y="17864"/>
                </a:lnTo>
                <a:lnTo>
                  <a:pt x="11115" y="17827"/>
                </a:lnTo>
                <a:lnTo>
                  <a:pt x="11115" y="17717"/>
                </a:lnTo>
                <a:lnTo>
                  <a:pt x="11005" y="17607"/>
                </a:lnTo>
                <a:lnTo>
                  <a:pt x="10969" y="17534"/>
                </a:lnTo>
                <a:lnTo>
                  <a:pt x="11446" y="17350"/>
                </a:lnTo>
                <a:close/>
                <a:moveTo>
                  <a:pt x="10639" y="17644"/>
                </a:moveTo>
                <a:lnTo>
                  <a:pt x="10749" y="17791"/>
                </a:lnTo>
                <a:lnTo>
                  <a:pt x="10859" y="17901"/>
                </a:lnTo>
                <a:lnTo>
                  <a:pt x="10932" y="17974"/>
                </a:lnTo>
                <a:lnTo>
                  <a:pt x="10969" y="17974"/>
                </a:lnTo>
                <a:lnTo>
                  <a:pt x="10455" y="18194"/>
                </a:lnTo>
                <a:lnTo>
                  <a:pt x="10418" y="18121"/>
                </a:lnTo>
                <a:lnTo>
                  <a:pt x="10345" y="18121"/>
                </a:lnTo>
                <a:lnTo>
                  <a:pt x="10235" y="18157"/>
                </a:lnTo>
                <a:lnTo>
                  <a:pt x="10162" y="17901"/>
                </a:lnTo>
                <a:lnTo>
                  <a:pt x="10125" y="17827"/>
                </a:lnTo>
                <a:lnTo>
                  <a:pt x="10639" y="17644"/>
                </a:lnTo>
                <a:close/>
                <a:moveTo>
                  <a:pt x="10272" y="440"/>
                </a:moveTo>
                <a:lnTo>
                  <a:pt x="10455" y="477"/>
                </a:lnTo>
                <a:lnTo>
                  <a:pt x="10565" y="550"/>
                </a:lnTo>
                <a:lnTo>
                  <a:pt x="10675" y="624"/>
                </a:lnTo>
                <a:lnTo>
                  <a:pt x="10785" y="734"/>
                </a:lnTo>
                <a:lnTo>
                  <a:pt x="10969" y="990"/>
                </a:lnTo>
                <a:lnTo>
                  <a:pt x="11005" y="1210"/>
                </a:lnTo>
                <a:lnTo>
                  <a:pt x="11042" y="1431"/>
                </a:lnTo>
                <a:lnTo>
                  <a:pt x="11335" y="2348"/>
                </a:lnTo>
                <a:lnTo>
                  <a:pt x="11886" y="3998"/>
                </a:lnTo>
                <a:lnTo>
                  <a:pt x="13060" y="7300"/>
                </a:lnTo>
                <a:lnTo>
                  <a:pt x="14233" y="10564"/>
                </a:lnTo>
                <a:lnTo>
                  <a:pt x="14857" y="12215"/>
                </a:lnTo>
                <a:lnTo>
                  <a:pt x="15187" y="13095"/>
                </a:lnTo>
                <a:lnTo>
                  <a:pt x="15407" y="13646"/>
                </a:lnTo>
                <a:lnTo>
                  <a:pt x="15334" y="13682"/>
                </a:lnTo>
                <a:lnTo>
                  <a:pt x="15297" y="13829"/>
                </a:lnTo>
                <a:lnTo>
                  <a:pt x="15297" y="13939"/>
                </a:lnTo>
                <a:lnTo>
                  <a:pt x="15260" y="14196"/>
                </a:lnTo>
                <a:lnTo>
                  <a:pt x="15224" y="14379"/>
                </a:lnTo>
                <a:lnTo>
                  <a:pt x="15187" y="14526"/>
                </a:lnTo>
                <a:lnTo>
                  <a:pt x="15004" y="14856"/>
                </a:lnTo>
                <a:lnTo>
                  <a:pt x="14747" y="15149"/>
                </a:lnTo>
                <a:lnTo>
                  <a:pt x="14453" y="15370"/>
                </a:lnTo>
                <a:lnTo>
                  <a:pt x="14123" y="15590"/>
                </a:lnTo>
                <a:lnTo>
                  <a:pt x="13793" y="15773"/>
                </a:lnTo>
                <a:lnTo>
                  <a:pt x="13060" y="16140"/>
                </a:lnTo>
                <a:lnTo>
                  <a:pt x="12326" y="16470"/>
                </a:lnTo>
                <a:lnTo>
                  <a:pt x="10859" y="17094"/>
                </a:lnTo>
                <a:lnTo>
                  <a:pt x="10015" y="17424"/>
                </a:lnTo>
                <a:lnTo>
                  <a:pt x="9978" y="17387"/>
                </a:lnTo>
                <a:lnTo>
                  <a:pt x="9942" y="17387"/>
                </a:lnTo>
                <a:lnTo>
                  <a:pt x="9905" y="17424"/>
                </a:lnTo>
                <a:lnTo>
                  <a:pt x="9905" y="17460"/>
                </a:lnTo>
                <a:lnTo>
                  <a:pt x="8841" y="17791"/>
                </a:lnTo>
                <a:lnTo>
                  <a:pt x="7777" y="18121"/>
                </a:lnTo>
                <a:lnTo>
                  <a:pt x="6970" y="18304"/>
                </a:lnTo>
                <a:lnTo>
                  <a:pt x="6163" y="18487"/>
                </a:lnTo>
                <a:lnTo>
                  <a:pt x="5797" y="18524"/>
                </a:lnTo>
                <a:lnTo>
                  <a:pt x="5613" y="18524"/>
                </a:lnTo>
                <a:lnTo>
                  <a:pt x="5430" y="18451"/>
                </a:lnTo>
                <a:lnTo>
                  <a:pt x="5283" y="18377"/>
                </a:lnTo>
                <a:lnTo>
                  <a:pt x="5173" y="18231"/>
                </a:lnTo>
                <a:lnTo>
                  <a:pt x="5063" y="18121"/>
                </a:lnTo>
                <a:lnTo>
                  <a:pt x="4953" y="17974"/>
                </a:lnTo>
                <a:lnTo>
                  <a:pt x="4879" y="17680"/>
                </a:lnTo>
                <a:lnTo>
                  <a:pt x="4769" y="17387"/>
                </a:lnTo>
                <a:lnTo>
                  <a:pt x="4476" y="16507"/>
                </a:lnTo>
                <a:lnTo>
                  <a:pt x="3926" y="14819"/>
                </a:lnTo>
                <a:lnTo>
                  <a:pt x="3376" y="13169"/>
                </a:lnTo>
                <a:lnTo>
                  <a:pt x="2752" y="11518"/>
                </a:lnTo>
                <a:lnTo>
                  <a:pt x="2165" y="9867"/>
                </a:lnTo>
                <a:lnTo>
                  <a:pt x="1505" y="8253"/>
                </a:lnTo>
                <a:lnTo>
                  <a:pt x="845" y="6603"/>
                </a:lnTo>
                <a:lnTo>
                  <a:pt x="588" y="6052"/>
                </a:lnTo>
                <a:lnTo>
                  <a:pt x="478" y="5796"/>
                </a:lnTo>
                <a:lnTo>
                  <a:pt x="331" y="5539"/>
                </a:lnTo>
                <a:lnTo>
                  <a:pt x="368" y="5502"/>
                </a:lnTo>
                <a:lnTo>
                  <a:pt x="404" y="5429"/>
                </a:lnTo>
                <a:lnTo>
                  <a:pt x="368" y="5209"/>
                </a:lnTo>
                <a:lnTo>
                  <a:pt x="404" y="5025"/>
                </a:lnTo>
                <a:lnTo>
                  <a:pt x="404" y="4879"/>
                </a:lnTo>
                <a:lnTo>
                  <a:pt x="478" y="4695"/>
                </a:lnTo>
                <a:lnTo>
                  <a:pt x="624" y="4402"/>
                </a:lnTo>
                <a:lnTo>
                  <a:pt x="845" y="4145"/>
                </a:lnTo>
                <a:lnTo>
                  <a:pt x="1101" y="3888"/>
                </a:lnTo>
                <a:lnTo>
                  <a:pt x="1395" y="3668"/>
                </a:lnTo>
                <a:lnTo>
                  <a:pt x="1725" y="3485"/>
                </a:lnTo>
                <a:lnTo>
                  <a:pt x="2018" y="3301"/>
                </a:lnTo>
                <a:lnTo>
                  <a:pt x="2789" y="2935"/>
                </a:lnTo>
                <a:lnTo>
                  <a:pt x="3596" y="2641"/>
                </a:lnTo>
                <a:lnTo>
                  <a:pt x="5210" y="2017"/>
                </a:lnTo>
                <a:lnTo>
                  <a:pt x="6787" y="1394"/>
                </a:lnTo>
                <a:lnTo>
                  <a:pt x="7557" y="1100"/>
                </a:lnTo>
                <a:lnTo>
                  <a:pt x="8364" y="807"/>
                </a:lnTo>
                <a:lnTo>
                  <a:pt x="9135" y="587"/>
                </a:lnTo>
                <a:lnTo>
                  <a:pt x="9538" y="514"/>
                </a:lnTo>
                <a:lnTo>
                  <a:pt x="9942" y="440"/>
                </a:lnTo>
                <a:close/>
                <a:moveTo>
                  <a:pt x="9868" y="17937"/>
                </a:moveTo>
                <a:lnTo>
                  <a:pt x="9868" y="17974"/>
                </a:lnTo>
                <a:lnTo>
                  <a:pt x="9905" y="18157"/>
                </a:lnTo>
                <a:lnTo>
                  <a:pt x="10015" y="18341"/>
                </a:lnTo>
                <a:lnTo>
                  <a:pt x="9575" y="18524"/>
                </a:lnTo>
                <a:lnTo>
                  <a:pt x="9575" y="18487"/>
                </a:lnTo>
                <a:lnTo>
                  <a:pt x="9538" y="18341"/>
                </a:lnTo>
                <a:lnTo>
                  <a:pt x="9465" y="18231"/>
                </a:lnTo>
                <a:lnTo>
                  <a:pt x="9391" y="18084"/>
                </a:lnTo>
                <a:lnTo>
                  <a:pt x="9868" y="17937"/>
                </a:lnTo>
                <a:close/>
                <a:moveTo>
                  <a:pt x="9098" y="18194"/>
                </a:moveTo>
                <a:lnTo>
                  <a:pt x="9171" y="18414"/>
                </a:lnTo>
                <a:lnTo>
                  <a:pt x="9245" y="18524"/>
                </a:lnTo>
                <a:lnTo>
                  <a:pt x="9318" y="18598"/>
                </a:lnTo>
                <a:lnTo>
                  <a:pt x="8841" y="18781"/>
                </a:lnTo>
                <a:lnTo>
                  <a:pt x="8768" y="18708"/>
                </a:lnTo>
                <a:lnTo>
                  <a:pt x="8694" y="18598"/>
                </a:lnTo>
                <a:lnTo>
                  <a:pt x="8621" y="18487"/>
                </a:lnTo>
                <a:lnTo>
                  <a:pt x="8584" y="18341"/>
                </a:lnTo>
                <a:lnTo>
                  <a:pt x="9098" y="18194"/>
                </a:lnTo>
                <a:close/>
                <a:moveTo>
                  <a:pt x="8254" y="18414"/>
                </a:moveTo>
                <a:lnTo>
                  <a:pt x="8291" y="18561"/>
                </a:lnTo>
                <a:lnTo>
                  <a:pt x="8364" y="18744"/>
                </a:lnTo>
                <a:lnTo>
                  <a:pt x="8511" y="18928"/>
                </a:lnTo>
                <a:lnTo>
                  <a:pt x="8181" y="19038"/>
                </a:lnTo>
                <a:lnTo>
                  <a:pt x="8144" y="18964"/>
                </a:lnTo>
                <a:lnTo>
                  <a:pt x="8107" y="18928"/>
                </a:lnTo>
                <a:lnTo>
                  <a:pt x="7997" y="18854"/>
                </a:lnTo>
                <a:lnTo>
                  <a:pt x="7961" y="18818"/>
                </a:lnTo>
                <a:lnTo>
                  <a:pt x="7851" y="18634"/>
                </a:lnTo>
                <a:lnTo>
                  <a:pt x="7851" y="18561"/>
                </a:lnTo>
                <a:lnTo>
                  <a:pt x="8254" y="18414"/>
                </a:lnTo>
                <a:close/>
                <a:moveTo>
                  <a:pt x="5246" y="18818"/>
                </a:moveTo>
                <a:lnTo>
                  <a:pt x="5430" y="18891"/>
                </a:lnTo>
                <a:lnTo>
                  <a:pt x="5650" y="18928"/>
                </a:lnTo>
                <a:lnTo>
                  <a:pt x="5870" y="18964"/>
                </a:lnTo>
                <a:lnTo>
                  <a:pt x="5943" y="19221"/>
                </a:lnTo>
                <a:lnTo>
                  <a:pt x="5760" y="19148"/>
                </a:lnTo>
                <a:lnTo>
                  <a:pt x="5576" y="19038"/>
                </a:lnTo>
                <a:lnTo>
                  <a:pt x="5393" y="18928"/>
                </a:lnTo>
                <a:lnTo>
                  <a:pt x="5246" y="18818"/>
                </a:lnTo>
                <a:close/>
                <a:moveTo>
                  <a:pt x="7557" y="18634"/>
                </a:moveTo>
                <a:lnTo>
                  <a:pt x="7557" y="18781"/>
                </a:lnTo>
                <a:lnTo>
                  <a:pt x="7631" y="18928"/>
                </a:lnTo>
                <a:lnTo>
                  <a:pt x="7704" y="19038"/>
                </a:lnTo>
                <a:lnTo>
                  <a:pt x="7777" y="19148"/>
                </a:lnTo>
                <a:lnTo>
                  <a:pt x="7704" y="19184"/>
                </a:lnTo>
                <a:lnTo>
                  <a:pt x="7227" y="19294"/>
                </a:lnTo>
                <a:lnTo>
                  <a:pt x="7154" y="19184"/>
                </a:lnTo>
                <a:lnTo>
                  <a:pt x="7080" y="19074"/>
                </a:lnTo>
                <a:lnTo>
                  <a:pt x="6970" y="18928"/>
                </a:lnTo>
                <a:lnTo>
                  <a:pt x="6897" y="18781"/>
                </a:lnTo>
                <a:lnTo>
                  <a:pt x="7117" y="18708"/>
                </a:lnTo>
                <a:lnTo>
                  <a:pt x="7557" y="18634"/>
                </a:lnTo>
                <a:close/>
                <a:moveTo>
                  <a:pt x="6604" y="18854"/>
                </a:moveTo>
                <a:lnTo>
                  <a:pt x="6677" y="19111"/>
                </a:lnTo>
                <a:lnTo>
                  <a:pt x="6750" y="19221"/>
                </a:lnTo>
                <a:lnTo>
                  <a:pt x="6824" y="19331"/>
                </a:lnTo>
                <a:lnTo>
                  <a:pt x="6493" y="19331"/>
                </a:lnTo>
                <a:lnTo>
                  <a:pt x="6493" y="19258"/>
                </a:lnTo>
                <a:lnTo>
                  <a:pt x="6493" y="19221"/>
                </a:lnTo>
                <a:lnTo>
                  <a:pt x="6420" y="19184"/>
                </a:lnTo>
                <a:lnTo>
                  <a:pt x="6383" y="19184"/>
                </a:lnTo>
                <a:lnTo>
                  <a:pt x="6310" y="19221"/>
                </a:lnTo>
                <a:lnTo>
                  <a:pt x="6273" y="19221"/>
                </a:lnTo>
                <a:lnTo>
                  <a:pt x="6200" y="19184"/>
                </a:lnTo>
                <a:lnTo>
                  <a:pt x="6163" y="19074"/>
                </a:lnTo>
                <a:lnTo>
                  <a:pt x="6127" y="18928"/>
                </a:lnTo>
                <a:lnTo>
                  <a:pt x="6604" y="18854"/>
                </a:lnTo>
                <a:close/>
                <a:moveTo>
                  <a:pt x="10125" y="0"/>
                </a:moveTo>
                <a:lnTo>
                  <a:pt x="9721" y="37"/>
                </a:lnTo>
                <a:lnTo>
                  <a:pt x="9318" y="110"/>
                </a:lnTo>
                <a:lnTo>
                  <a:pt x="8804" y="220"/>
                </a:lnTo>
                <a:lnTo>
                  <a:pt x="8291" y="403"/>
                </a:lnTo>
                <a:lnTo>
                  <a:pt x="7300" y="734"/>
                </a:lnTo>
                <a:lnTo>
                  <a:pt x="5320" y="1504"/>
                </a:lnTo>
                <a:lnTo>
                  <a:pt x="3376" y="2274"/>
                </a:lnTo>
                <a:lnTo>
                  <a:pt x="2422" y="2678"/>
                </a:lnTo>
                <a:lnTo>
                  <a:pt x="1945" y="2898"/>
                </a:lnTo>
                <a:lnTo>
                  <a:pt x="1505" y="3118"/>
                </a:lnTo>
                <a:lnTo>
                  <a:pt x="1248" y="3301"/>
                </a:lnTo>
                <a:lnTo>
                  <a:pt x="955" y="3485"/>
                </a:lnTo>
                <a:lnTo>
                  <a:pt x="698" y="3742"/>
                </a:lnTo>
                <a:lnTo>
                  <a:pt x="441" y="3998"/>
                </a:lnTo>
                <a:lnTo>
                  <a:pt x="221" y="4292"/>
                </a:lnTo>
                <a:lnTo>
                  <a:pt x="74" y="4622"/>
                </a:lnTo>
                <a:lnTo>
                  <a:pt x="38" y="4769"/>
                </a:lnTo>
                <a:lnTo>
                  <a:pt x="38" y="4915"/>
                </a:lnTo>
                <a:lnTo>
                  <a:pt x="38" y="5099"/>
                </a:lnTo>
                <a:lnTo>
                  <a:pt x="74" y="5245"/>
                </a:lnTo>
                <a:lnTo>
                  <a:pt x="1" y="5282"/>
                </a:lnTo>
                <a:lnTo>
                  <a:pt x="1" y="5319"/>
                </a:lnTo>
                <a:lnTo>
                  <a:pt x="38" y="5722"/>
                </a:lnTo>
                <a:lnTo>
                  <a:pt x="148" y="6052"/>
                </a:lnTo>
                <a:lnTo>
                  <a:pt x="441" y="6786"/>
                </a:lnTo>
                <a:lnTo>
                  <a:pt x="1065" y="8400"/>
                </a:lnTo>
                <a:lnTo>
                  <a:pt x="2348" y="11665"/>
                </a:lnTo>
                <a:lnTo>
                  <a:pt x="2935" y="13315"/>
                </a:lnTo>
                <a:lnTo>
                  <a:pt x="3522" y="15003"/>
                </a:lnTo>
                <a:lnTo>
                  <a:pt x="4072" y="16653"/>
                </a:lnTo>
                <a:lnTo>
                  <a:pt x="4293" y="17424"/>
                </a:lnTo>
                <a:lnTo>
                  <a:pt x="4439" y="17827"/>
                </a:lnTo>
                <a:lnTo>
                  <a:pt x="4513" y="18047"/>
                </a:lnTo>
                <a:lnTo>
                  <a:pt x="4623" y="18231"/>
                </a:lnTo>
                <a:lnTo>
                  <a:pt x="4659" y="18451"/>
                </a:lnTo>
                <a:lnTo>
                  <a:pt x="4733" y="18634"/>
                </a:lnTo>
                <a:lnTo>
                  <a:pt x="4806" y="18781"/>
                </a:lnTo>
                <a:lnTo>
                  <a:pt x="4916" y="18928"/>
                </a:lnTo>
                <a:lnTo>
                  <a:pt x="5026" y="19074"/>
                </a:lnTo>
                <a:lnTo>
                  <a:pt x="5173" y="19221"/>
                </a:lnTo>
                <a:lnTo>
                  <a:pt x="5503" y="19404"/>
                </a:lnTo>
                <a:lnTo>
                  <a:pt x="5833" y="19551"/>
                </a:lnTo>
                <a:lnTo>
                  <a:pt x="6237" y="19661"/>
                </a:lnTo>
                <a:lnTo>
                  <a:pt x="6604" y="19698"/>
                </a:lnTo>
                <a:lnTo>
                  <a:pt x="7007" y="19698"/>
                </a:lnTo>
                <a:lnTo>
                  <a:pt x="7484" y="19625"/>
                </a:lnTo>
                <a:lnTo>
                  <a:pt x="7924" y="19515"/>
                </a:lnTo>
                <a:lnTo>
                  <a:pt x="8841" y="19184"/>
                </a:lnTo>
                <a:lnTo>
                  <a:pt x="11079" y="18341"/>
                </a:lnTo>
                <a:lnTo>
                  <a:pt x="13206" y="17570"/>
                </a:lnTo>
                <a:lnTo>
                  <a:pt x="13830" y="17314"/>
                </a:lnTo>
                <a:lnTo>
                  <a:pt x="14417" y="17020"/>
                </a:lnTo>
                <a:lnTo>
                  <a:pt x="14527" y="17020"/>
                </a:lnTo>
                <a:lnTo>
                  <a:pt x="14674" y="16947"/>
                </a:lnTo>
                <a:lnTo>
                  <a:pt x="14710" y="16873"/>
                </a:lnTo>
                <a:lnTo>
                  <a:pt x="14710" y="16837"/>
                </a:lnTo>
                <a:lnTo>
                  <a:pt x="14894" y="16690"/>
                </a:lnTo>
                <a:lnTo>
                  <a:pt x="15187" y="16433"/>
                </a:lnTo>
                <a:lnTo>
                  <a:pt x="15407" y="16103"/>
                </a:lnTo>
                <a:lnTo>
                  <a:pt x="15554" y="15773"/>
                </a:lnTo>
                <a:lnTo>
                  <a:pt x="15701" y="15406"/>
                </a:lnTo>
                <a:lnTo>
                  <a:pt x="15774" y="15039"/>
                </a:lnTo>
                <a:lnTo>
                  <a:pt x="15811" y="14636"/>
                </a:lnTo>
                <a:lnTo>
                  <a:pt x="15847" y="13866"/>
                </a:lnTo>
                <a:lnTo>
                  <a:pt x="15884" y="13829"/>
                </a:lnTo>
                <a:lnTo>
                  <a:pt x="15884" y="13756"/>
                </a:lnTo>
                <a:lnTo>
                  <a:pt x="15847" y="13572"/>
                </a:lnTo>
                <a:lnTo>
                  <a:pt x="15811" y="13389"/>
                </a:lnTo>
                <a:lnTo>
                  <a:pt x="15664" y="13059"/>
                </a:lnTo>
                <a:lnTo>
                  <a:pt x="15334" y="12178"/>
                </a:lnTo>
                <a:lnTo>
                  <a:pt x="14710" y="10564"/>
                </a:lnTo>
                <a:lnTo>
                  <a:pt x="13500" y="7263"/>
                </a:lnTo>
                <a:lnTo>
                  <a:pt x="12326" y="3962"/>
                </a:lnTo>
                <a:lnTo>
                  <a:pt x="11776" y="2311"/>
                </a:lnTo>
                <a:lnTo>
                  <a:pt x="11446" y="1431"/>
                </a:lnTo>
                <a:lnTo>
                  <a:pt x="11372" y="1174"/>
                </a:lnTo>
                <a:lnTo>
                  <a:pt x="11409" y="1027"/>
                </a:lnTo>
                <a:lnTo>
                  <a:pt x="11409" y="917"/>
                </a:lnTo>
                <a:lnTo>
                  <a:pt x="11372" y="770"/>
                </a:lnTo>
                <a:lnTo>
                  <a:pt x="11299" y="624"/>
                </a:lnTo>
                <a:lnTo>
                  <a:pt x="11152" y="403"/>
                </a:lnTo>
                <a:lnTo>
                  <a:pt x="10895" y="220"/>
                </a:lnTo>
                <a:lnTo>
                  <a:pt x="10712" y="110"/>
                </a:lnTo>
                <a:lnTo>
                  <a:pt x="10528" y="37"/>
                </a:lnTo>
                <a:lnTo>
                  <a:pt x="10345"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195" name="Shape 195"/>
          <p:cNvSpPr/>
          <p:nvPr/>
        </p:nvSpPr>
        <p:spPr>
          <a:xfrm>
            <a:off x="3968825" y="4000287"/>
            <a:ext cx="443259" cy="504670"/>
          </a:xfrm>
          <a:custGeom>
            <a:avLst/>
            <a:gdLst/>
            <a:ahLst/>
            <a:cxnLst/>
            <a:rect l="0" t="0" r="0" b="0"/>
            <a:pathLst>
              <a:path w="15627" h="17792" extrusionOk="0">
                <a:moveTo>
                  <a:pt x="10528" y="1"/>
                </a:moveTo>
                <a:lnTo>
                  <a:pt x="10455" y="37"/>
                </a:lnTo>
                <a:lnTo>
                  <a:pt x="10308" y="221"/>
                </a:lnTo>
                <a:lnTo>
                  <a:pt x="10198" y="441"/>
                </a:lnTo>
                <a:lnTo>
                  <a:pt x="10015" y="881"/>
                </a:lnTo>
                <a:lnTo>
                  <a:pt x="9831" y="1468"/>
                </a:lnTo>
                <a:lnTo>
                  <a:pt x="9685" y="2091"/>
                </a:lnTo>
                <a:lnTo>
                  <a:pt x="9685" y="2201"/>
                </a:lnTo>
                <a:lnTo>
                  <a:pt x="9721" y="2311"/>
                </a:lnTo>
                <a:lnTo>
                  <a:pt x="9795" y="2348"/>
                </a:lnTo>
                <a:lnTo>
                  <a:pt x="9868" y="2385"/>
                </a:lnTo>
                <a:lnTo>
                  <a:pt x="9941" y="2421"/>
                </a:lnTo>
                <a:lnTo>
                  <a:pt x="10051" y="2385"/>
                </a:lnTo>
                <a:lnTo>
                  <a:pt x="10125" y="2311"/>
                </a:lnTo>
                <a:lnTo>
                  <a:pt x="10198" y="2238"/>
                </a:lnTo>
                <a:lnTo>
                  <a:pt x="10235" y="2055"/>
                </a:lnTo>
                <a:lnTo>
                  <a:pt x="10235" y="2018"/>
                </a:lnTo>
                <a:lnTo>
                  <a:pt x="10235" y="1981"/>
                </a:lnTo>
                <a:lnTo>
                  <a:pt x="10455" y="1138"/>
                </a:lnTo>
                <a:lnTo>
                  <a:pt x="10638" y="624"/>
                </a:lnTo>
                <a:lnTo>
                  <a:pt x="10675" y="367"/>
                </a:lnTo>
                <a:lnTo>
                  <a:pt x="10712" y="111"/>
                </a:lnTo>
                <a:lnTo>
                  <a:pt x="10675" y="37"/>
                </a:lnTo>
                <a:lnTo>
                  <a:pt x="10602" y="1"/>
                </a:lnTo>
                <a:close/>
                <a:moveTo>
                  <a:pt x="3559" y="1028"/>
                </a:moveTo>
                <a:lnTo>
                  <a:pt x="3522" y="1064"/>
                </a:lnTo>
                <a:lnTo>
                  <a:pt x="3485" y="1101"/>
                </a:lnTo>
                <a:lnTo>
                  <a:pt x="3485" y="1138"/>
                </a:lnTo>
                <a:lnTo>
                  <a:pt x="3559" y="1321"/>
                </a:lnTo>
                <a:lnTo>
                  <a:pt x="3669" y="1468"/>
                </a:lnTo>
                <a:lnTo>
                  <a:pt x="3889" y="1761"/>
                </a:lnTo>
                <a:lnTo>
                  <a:pt x="4109" y="2055"/>
                </a:lnTo>
                <a:lnTo>
                  <a:pt x="4366" y="2348"/>
                </a:lnTo>
                <a:lnTo>
                  <a:pt x="4476" y="2605"/>
                </a:lnTo>
                <a:lnTo>
                  <a:pt x="4586" y="2862"/>
                </a:lnTo>
                <a:lnTo>
                  <a:pt x="4696" y="2972"/>
                </a:lnTo>
                <a:lnTo>
                  <a:pt x="4769" y="3045"/>
                </a:lnTo>
                <a:lnTo>
                  <a:pt x="4916" y="3082"/>
                </a:lnTo>
                <a:lnTo>
                  <a:pt x="5063" y="3082"/>
                </a:lnTo>
                <a:lnTo>
                  <a:pt x="5136" y="3045"/>
                </a:lnTo>
                <a:lnTo>
                  <a:pt x="5209" y="3008"/>
                </a:lnTo>
                <a:lnTo>
                  <a:pt x="5246" y="2935"/>
                </a:lnTo>
                <a:lnTo>
                  <a:pt x="5246" y="2862"/>
                </a:lnTo>
                <a:lnTo>
                  <a:pt x="5209" y="2715"/>
                </a:lnTo>
                <a:lnTo>
                  <a:pt x="5173" y="2642"/>
                </a:lnTo>
                <a:lnTo>
                  <a:pt x="5099" y="2605"/>
                </a:lnTo>
                <a:lnTo>
                  <a:pt x="4989" y="2605"/>
                </a:lnTo>
                <a:lnTo>
                  <a:pt x="4989" y="2568"/>
                </a:lnTo>
                <a:lnTo>
                  <a:pt x="4989" y="2495"/>
                </a:lnTo>
                <a:lnTo>
                  <a:pt x="4953" y="2385"/>
                </a:lnTo>
                <a:lnTo>
                  <a:pt x="4806" y="2128"/>
                </a:lnTo>
                <a:lnTo>
                  <a:pt x="4623" y="1871"/>
                </a:lnTo>
                <a:lnTo>
                  <a:pt x="4402" y="1615"/>
                </a:lnTo>
                <a:lnTo>
                  <a:pt x="4146" y="1394"/>
                </a:lnTo>
                <a:lnTo>
                  <a:pt x="3889" y="1174"/>
                </a:lnTo>
                <a:lnTo>
                  <a:pt x="3595" y="1028"/>
                </a:lnTo>
                <a:close/>
                <a:moveTo>
                  <a:pt x="15334" y="3999"/>
                </a:moveTo>
                <a:lnTo>
                  <a:pt x="15260" y="4035"/>
                </a:lnTo>
                <a:lnTo>
                  <a:pt x="15187" y="4109"/>
                </a:lnTo>
                <a:lnTo>
                  <a:pt x="15077" y="4182"/>
                </a:lnTo>
                <a:lnTo>
                  <a:pt x="14967" y="4256"/>
                </a:lnTo>
                <a:lnTo>
                  <a:pt x="14820" y="4329"/>
                </a:lnTo>
                <a:lnTo>
                  <a:pt x="14673" y="4329"/>
                </a:lnTo>
                <a:lnTo>
                  <a:pt x="14527" y="4402"/>
                </a:lnTo>
                <a:lnTo>
                  <a:pt x="14490" y="4439"/>
                </a:lnTo>
                <a:lnTo>
                  <a:pt x="14453" y="4549"/>
                </a:lnTo>
                <a:lnTo>
                  <a:pt x="14417" y="4586"/>
                </a:lnTo>
                <a:lnTo>
                  <a:pt x="14380" y="4622"/>
                </a:lnTo>
                <a:lnTo>
                  <a:pt x="14233" y="4732"/>
                </a:lnTo>
                <a:lnTo>
                  <a:pt x="13940" y="4842"/>
                </a:lnTo>
                <a:lnTo>
                  <a:pt x="13720" y="4989"/>
                </a:lnTo>
                <a:lnTo>
                  <a:pt x="13536" y="5173"/>
                </a:lnTo>
                <a:lnTo>
                  <a:pt x="13499" y="5246"/>
                </a:lnTo>
                <a:lnTo>
                  <a:pt x="13499" y="5319"/>
                </a:lnTo>
                <a:lnTo>
                  <a:pt x="13573" y="5356"/>
                </a:lnTo>
                <a:lnTo>
                  <a:pt x="13830" y="5356"/>
                </a:lnTo>
                <a:lnTo>
                  <a:pt x="14013" y="5319"/>
                </a:lnTo>
                <a:lnTo>
                  <a:pt x="14380" y="5173"/>
                </a:lnTo>
                <a:lnTo>
                  <a:pt x="14673" y="5026"/>
                </a:lnTo>
                <a:lnTo>
                  <a:pt x="14783" y="4953"/>
                </a:lnTo>
                <a:lnTo>
                  <a:pt x="14857" y="4806"/>
                </a:lnTo>
                <a:lnTo>
                  <a:pt x="15077" y="4769"/>
                </a:lnTo>
                <a:lnTo>
                  <a:pt x="15260" y="4659"/>
                </a:lnTo>
                <a:lnTo>
                  <a:pt x="15370" y="4696"/>
                </a:lnTo>
                <a:lnTo>
                  <a:pt x="15444" y="4696"/>
                </a:lnTo>
                <a:lnTo>
                  <a:pt x="15554" y="4622"/>
                </a:lnTo>
                <a:lnTo>
                  <a:pt x="15627" y="4549"/>
                </a:lnTo>
                <a:lnTo>
                  <a:pt x="15627" y="4476"/>
                </a:lnTo>
                <a:lnTo>
                  <a:pt x="15590" y="4366"/>
                </a:lnTo>
                <a:lnTo>
                  <a:pt x="15627" y="4329"/>
                </a:lnTo>
                <a:lnTo>
                  <a:pt x="15627" y="4256"/>
                </a:lnTo>
                <a:lnTo>
                  <a:pt x="15590" y="4182"/>
                </a:lnTo>
                <a:lnTo>
                  <a:pt x="15554" y="4109"/>
                </a:lnTo>
                <a:lnTo>
                  <a:pt x="15480" y="4035"/>
                </a:lnTo>
                <a:lnTo>
                  <a:pt x="15407" y="4035"/>
                </a:lnTo>
                <a:lnTo>
                  <a:pt x="15334" y="3999"/>
                </a:lnTo>
                <a:close/>
                <a:moveTo>
                  <a:pt x="2238" y="7447"/>
                </a:moveTo>
                <a:lnTo>
                  <a:pt x="2128" y="7484"/>
                </a:lnTo>
                <a:lnTo>
                  <a:pt x="1064" y="7960"/>
                </a:lnTo>
                <a:lnTo>
                  <a:pt x="477" y="8217"/>
                </a:lnTo>
                <a:lnTo>
                  <a:pt x="257" y="8364"/>
                </a:lnTo>
                <a:lnTo>
                  <a:pt x="147" y="8474"/>
                </a:lnTo>
                <a:lnTo>
                  <a:pt x="111" y="8437"/>
                </a:lnTo>
                <a:lnTo>
                  <a:pt x="74" y="8437"/>
                </a:lnTo>
                <a:lnTo>
                  <a:pt x="1" y="8511"/>
                </a:lnTo>
                <a:lnTo>
                  <a:pt x="1" y="8584"/>
                </a:lnTo>
                <a:lnTo>
                  <a:pt x="37" y="8621"/>
                </a:lnTo>
                <a:lnTo>
                  <a:pt x="111" y="8694"/>
                </a:lnTo>
                <a:lnTo>
                  <a:pt x="221" y="8731"/>
                </a:lnTo>
                <a:lnTo>
                  <a:pt x="367" y="8694"/>
                </a:lnTo>
                <a:lnTo>
                  <a:pt x="514" y="8657"/>
                </a:lnTo>
                <a:lnTo>
                  <a:pt x="808" y="8547"/>
                </a:lnTo>
                <a:lnTo>
                  <a:pt x="1028" y="8474"/>
                </a:lnTo>
                <a:lnTo>
                  <a:pt x="2385" y="7887"/>
                </a:lnTo>
                <a:lnTo>
                  <a:pt x="2458" y="7850"/>
                </a:lnTo>
                <a:lnTo>
                  <a:pt x="2532" y="7777"/>
                </a:lnTo>
                <a:lnTo>
                  <a:pt x="2532" y="7667"/>
                </a:lnTo>
                <a:lnTo>
                  <a:pt x="2495" y="7594"/>
                </a:lnTo>
                <a:lnTo>
                  <a:pt x="2422" y="7520"/>
                </a:lnTo>
                <a:lnTo>
                  <a:pt x="2348" y="7484"/>
                </a:lnTo>
                <a:lnTo>
                  <a:pt x="2238" y="7447"/>
                </a:lnTo>
                <a:close/>
                <a:moveTo>
                  <a:pt x="6677" y="7814"/>
                </a:moveTo>
                <a:lnTo>
                  <a:pt x="6603" y="7887"/>
                </a:lnTo>
                <a:lnTo>
                  <a:pt x="6603" y="7960"/>
                </a:lnTo>
                <a:lnTo>
                  <a:pt x="6603" y="8070"/>
                </a:lnTo>
                <a:lnTo>
                  <a:pt x="6933" y="8474"/>
                </a:lnTo>
                <a:lnTo>
                  <a:pt x="7044" y="8694"/>
                </a:lnTo>
                <a:lnTo>
                  <a:pt x="7154" y="8914"/>
                </a:lnTo>
                <a:lnTo>
                  <a:pt x="7227" y="8951"/>
                </a:lnTo>
                <a:lnTo>
                  <a:pt x="7264" y="8987"/>
                </a:lnTo>
                <a:lnTo>
                  <a:pt x="7410" y="8987"/>
                </a:lnTo>
                <a:lnTo>
                  <a:pt x="7594" y="8877"/>
                </a:lnTo>
                <a:lnTo>
                  <a:pt x="7777" y="8767"/>
                </a:lnTo>
                <a:lnTo>
                  <a:pt x="7924" y="8621"/>
                </a:lnTo>
                <a:lnTo>
                  <a:pt x="7924" y="8657"/>
                </a:lnTo>
                <a:lnTo>
                  <a:pt x="7997" y="8767"/>
                </a:lnTo>
                <a:lnTo>
                  <a:pt x="8071" y="8877"/>
                </a:lnTo>
                <a:lnTo>
                  <a:pt x="8181" y="8951"/>
                </a:lnTo>
                <a:lnTo>
                  <a:pt x="8327" y="9024"/>
                </a:lnTo>
                <a:lnTo>
                  <a:pt x="8584" y="9061"/>
                </a:lnTo>
                <a:lnTo>
                  <a:pt x="8768" y="9061"/>
                </a:lnTo>
                <a:lnTo>
                  <a:pt x="8951" y="8987"/>
                </a:lnTo>
                <a:lnTo>
                  <a:pt x="9281" y="8841"/>
                </a:lnTo>
                <a:lnTo>
                  <a:pt x="9611" y="8657"/>
                </a:lnTo>
                <a:lnTo>
                  <a:pt x="9721" y="8547"/>
                </a:lnTo>
                <a:lnTo>
                  <a:pt x="9758" y="8474"/>
                </a:lnTo>
                <a:lnTo>
                  <a:pt x="9758" y="8364"/>
                </a:lnTo>
                <a:lnTo>
                  <a:pt x="9685" y="8254"/>
                </a:lnTo>
                <a:lnTo>
                  <a:pt x="9648" y="8217"/>
                </a:lnTo>
                <a:lnTo>
                  <a:pt x="9464" y="8217"/>
                </a:lnTo>
                <a:lnTo>
                  <a:pt x="9428" y="8291"/>
                </a:lnTo>
                <a:lnTo>
                  <a:pt x="9244" y="8437"/>
                </a:lnTo>
                <a:lnTo>
                  <a:pt x="8988" y="8547"/>
                </a:lnTo>
                <a:lnTo>
                  <a:pt x="8768" y="8621"/>
                </a:lnTo>
                <a:lnTo>
                  <a:pt x="8584" y="8657"/>
                </a:lnTo>
                <a:lnTo>
                  <a:pt x="8474" y="8657"/>
                </a:lnTo>
                <a:lnTo>
                  <a:pt x="8401" y="8621"/>
                </a:lnTo>
                <a:lnTo>
                  <a:pt x="8364" y="8584"/>
                </a:lnTo>
                <a:lnTo>
                  <a:pt x="8327" y="8547"/>
                </a:lnTo>
                <a:lnTo>
                  <a:pt x="8254" y="8254"/>
                </a:lnTo>
                <a:lnTo>
                  <a:pt x="8181" y="8144"/>
                </a:lnTo>
                <a:lnTo>
                  <a:pt x="8071" y="8107"/>
                </a:lnTo>
                <a:lnTo>
                  <a:pt x="7961" y="8107"/>
                </a:lnTo>
                <a:lnTo>
                  <a:pt x="7887" y="8144"/>
                </a:lnTo>
                <a:lnTo>
                  <a:pt x="7740" y="8254"/>
                </a:lnTo>
                <a:lnTo>
                  <a:pt x="7630" y="8401"/>
                </a:lnTo>
                <a:lnTo>
                  <a:pt x="7410" y="8547"/>
                </a:lnTo>
                <a:lnTo>
                  <a:pt x="7264" y="8364"/>
                </a:lnTo>
                <a:lnTo>
                  <a:pt x="7117" y="8180"/>
                </a:lnTo>
                <a:lnTo>
                  <a:pt x="6970" y="7997"/>
                </a:lnTo>
                <a:lnTo>
                  <a:pt x="6787" y="7850"/>
                </a:lnTo>
                <a:lnTo>
                  <a:pt x="6713" y="7814"/>
                </a:lnTo>
                <a:close/>
                <a:moveTo>
                  <a:pt x="12876" y="11005"/>
                </a:moveTo>
                <a:lnTo>
                  <a:pt x="12803" y="11042"/>
                </a:lnTo>
                <a:lnTo>
                  <a:pt x="12766" y="11078"/>
                </a:lnTo>
                <a:lnTo>
                  <a:pt x="12766" y="11152"/>
                </a:lnTo>
                <a:lnTo>
                  <a:pt x="12729" y="11225"/>
                </a:lnTo>
                <a:lnTo>
                  <a:pt x="12766" y="11298"/>
                </a:lnTo>
                <a:lnTo>
                  <a:pt x="12986" y="11702"/>
                </a:lnTo>
                <a:lnTo>
                  <a:pt x="13279" y="12069"/>
                </a:lnTo>
                <a:lnTo>
                  <a:pt x="13499" y="12399"/>
                </a:lnTo>
                <a:lnTo>
                  <a:pt x="13646" y="12509"/>
                </a:lnTo>
                <a:lnTo>
                  <a:pt x="13830" y="12619"/>
                </a:lnTo>
                <a:lnTo>
                  <a:pt x="13976" y="12619"/>
                </a:lnTo>
                <a:lnTo>
                  <a:pt x="14013" y="12582"/>
                </a:lnTo>
                <a:lnTo>
                  <a:pt x="14086" y="12546"/>
                </a:lnTo>
                <a:lnTo>
                  <a:pt x="14160" y="12436"/>
                </a:lnTo>
                <a:lnTo>
                  <a:pt x="14160" y="12325"/>
                </a:lnTo>
                <a:lnTo>
                  <a:pt x="14160" y="12252"/>
                </a:lnTo>
                <a:lnTo>
                  <a:pt x="14123" y="12142"/>
                </a:lnTo>
                <a:lnTo>
                  <a:pt x="14086" y="12069"/>
                </a:lnTo>
                <a:lnTo>
                  <a:pt x="14050" y="12032"/>
                </a:lnTo>
                <a:lnTo>
                  <a:pt x="13903" y="12032"/>
                </a:lnTo>
                <a:lnTo>
                  <a:pt x="13830" y="11885"/>
                </a:lnTo>
                <a:lnTo>
                  <a:pt x="13573" y="11592"/>
                </a:lnTo>
                <a:lnTo>
                  <a:pt x="13316" y="11298"/>
                </a:lnTo>
                <a:lnTo>
                  <a:pt x="13059" y="11042"/>
                </a:lnTo>
                <a:lnTo>
                  <a:pt x="13023" y="11005"/>
                </a:lnTo>
                <a:close/>
                <a:moveTo>
                  <a:pt x="8181" y="3192"/>
                </a:moveTo>
                <a:lnTo>
                  <a:pt x="8511" y="3228"/>
                </a:lnTo>
                <a:lnTo>
                  <a:pt x="8878" y="3265"/>
                </a:lnTo>
                <a:lnTo>
                  <a:pt x="9208" y="3339"/>
                </a:lnTo>
                <a:lnTo>
                  <a:pt x="9538" y="3412"/>
                </a:lnTo>
                <a:lnTo>
                  <a:pt x="9868" y="3522"/>
                </a:lnTo>
                <a:lnTo>
                  <a:pt x="10198" y="3669"/>
                </a:lnTo>
                <a:lnTo>
                  <a:pt x="10528" y="3852"/>
                </a:lnTo>
                <a:lnTo>
                  <a:pt x="10822" y="4035"/>
                </a:lnTo>
                <a:lnTo>
                  <a:pt x="11078" y="4256"/>
                </a:lnTo>
                <a:lnTo>
                  <a:pt x="11335" y="4476"/>
                </a:lnTo>
                <a:lnTo>
                  <a:pt x="11592" y="4732"/>
                </a:lnTo>
                <a:lnTo>
                  <a:pt x="11812" y="4989"/>
                </a:lnTo>
                <a:lnTo>
                  <a:pt x="11996" y="5319"/>
                </a:lnTo>
                <a:lnTo>
                  <a:pt x="12142" y="5576"/>
                </a:lnTo>
                <a:lnTo>
                  <a:pt x="12252" y="5870"/>
                </a:lnTo>
                <a:lnTo>
                  <a:pt x="12362" y="6200"/>
                </a:lnTo>
                <a:lnTo>
                  <a:pt x="12436" y="6530"/>
                </a:lnTo>
                <a:lnTo>
                  <a:pt x="12509" y="6823"/>
                </a:lnTo>
                <a:lnTo>
                  <a:pt x="12509" y="7153"/>
                </a:lnTo>
                <a:lnTo>
                  <a:pt x="12509" y="7484"/>
                </a:lnTo>
                <a:lnTo>
                  <a:pt x="12472" y="7814"/>
                </a:lnTo>
                <a:lnTo>
                  <a:pt x="12399" y="8144"/>
                </a:lnTo>
                <a:lnTo>
                  <a:pt x="12289" y="8511"/>
                </a:lnTo>
                <a:lnTo>
                  <a:pt x="12142" y="8804"/>
                </a:lnTo>
                <a:lnTo>
                  <a:pt x="11996" y="9134"/>
                </a:lnTo>
                <a:lnTo>
                  <a:pt x="11812" y="9428"/>
                </a:lnTo>
                <a:lnTo>
                  <a:pt x="11592" y="9721"/>
                </a:lnTo>
                <a:lnTo>
                  <a:pt x="11115" y="10271"/>
                </a:lnTo>
                <a:lnTo>
                  <a:pt x="10345" y="11115"/>
                </a:lnTo>
                <a:lnTo>
                  <a:pt x="9941" y="11555"/>
                </a:lnTo>
                <a:lnTo>
                  <a:pt x="9575" y="12032"/>
                </a:lnTo>
                <a:lnTo>
                  <a:pt x="9281" y="12509"/>
                </a:lnTo>
                <a:lnTo>
                  <a:pt x="8988" y="13022"/>
                </a:lnTo>
                <a:lnTo>
                  <a:pt x="8914" y="13279"/>
                </a:lnTo>
                <a:lnTo>
                  <a:pt x="8804" y="13573"/>
                </a:lnTo>
                <a:lnTo>
                  <a:pt x="8768" y="13829"/>
                </a:lnTo>
                <a:lnTo>
                  <a:pt x="8731" y="14123"/>
                </a:lnTo>
                <a:lnTo>
                  <a:pt x="8217" y="14013"/>
                </a:lnTo>
                <a:lnTo>
                  <a:pt x="7704" y="13939"/>
                </a:lnTo>
                <a:lnTo>
                  <a:pt x="8584" y="11665"/>
                </a:lnTo>
                <a:lnTo>
                  <a:pt x="9061" y="10418"/>
                </a:lnTo>
                <a:lnTo>
                  <a:pt x="9318" y="9831"/>
                </a:lnTo>
                <a:lnTo>
                  <a:pt x="9391" y="9538"/>
                </a:lnTo>
                <a:lnTo>
                  <a:pt x="9391" y="9391"/>
                </a:lnTo>
                <a:lnTo>
                  <a:pt x="9354" y="9244"/>
                </a:lnTo>
                <a:lnTo>
                  <a:pt x="9318" y="9208"/>
                </a:lnTo>
                <a:lnTo>
                  <a:pt x="9281" y="9208"/>
                </a:lnTo>
                <a:lnTo>
                  <a:pt x="9171" y="9281"/>
                </a:lnTo>
                <a:lnTo>
                  <a:pt x="9098" y="9391"/>
                </a:lnTo>
                <a:lnTo>
                  <a:pt x="8988" y="9611"/>
                </a:lnTo>
                <a:lnTo>
                  <a:pt x="8768" y="10088"/>
                </a:lnTo>
                <a:lnTo>
                  <a:pt x="8217" y="11445"/>
                </a:lnTo>
                <a:lnTo>
                  <a:pt x="7337" y="13719"/>
                </a:lnTo>
                <a:lnTo>
                  <a:pt x="7227" y="13903"/>
                </a:lnTo>
                <a:lnTo>
                  <a:pt x="6970" y="13829"/>
                </a:lnTo>
                <a:lnTo>
                  <a:pt x="6420" y="13683"/>
                </a:lnTo>
                <a:lnTo>
                  <a:pt x="6420" y="13646"/>
                </a:lnTo>
                <a:lnTo>
                  <a:pt x="6493" y="13389"/>
                </a:lnTo>
                <a:lnTo>
                  <a:pt x="6530" y="13096"/>
                </a:lnTo>
                <a:lnTo>
                  <a:pt x="6530" y="12546"/>
                </a:lnTo>
                <a:lnTo>
                  <a:pt x="6603" y="11372"/>
                </a:lnTo>
                <a:lnTo>
                  <a:pt x="6677" y="10125"/>
                </a:lnTo>
                <a:lnTo>
                  <a:pt x="6713" y="9501"/>
                </a:lnTo>
                <a:lnTo>
                  <a:pt x="6677" y="8877"/>
                </a:lnTo>
                <a:lnTo>
                  <a:pt x="6677" y="8804"/>
                </a:lnTo>
                <a:lnTo>
                  <a:pt x="6640" y="8767"/>
                </a:lnTo>
                <a:lnTo>
                  <a:pt x="6530" y="8694"/>
                </a:lnTo>
                <a:lnTo>
                  <a:pt x="6420" y="8731"/>
                </a:lnTo>
                <a:lnTo>
                  <a:pt x="6383" y="8767"/>
                </a:lnTo>
                <a:lnTo>
                  <a:pt x="6347" y="8841"/>
                </a:lnTo>
                <a:lnTo>
                  <a:pt x="6273" y="9391"/>
                </a:lnTo>
                <a:lnTo>
                  <a:pt x="6237" y="9978"/>
                </a:lnTo>
                <a:lnTo>
                  <a:pt x="6200" y="11115"/>
                </a:lnTo>
                <a:lnTo>
                  <a:pt x="6090" y="12289"/>
                </a:lnTo>
                <a:lnTo>
                  <a:pt x="6016" y="12912"/>
                </a:lnTo>
                <a:lnTo>
                  <a:pt x="6016" y="13206"/>
                </a:lnTo>
                <a:lnTo>
                  <a:pt x="6016" y="13536"/>
                </a:lnTo>
                <a:lnTo>
                  <a:pt x="5540" y="13353"/>
                </a:lnTo>
                <a:lnTo>
                  <a:pt x="5099" y="13206"/>
                </a:lnTo>
                <a:lnTo>
                  <a:pt x="4623" y="13132"/>
                </a:lnTo>
                <a:lnTo>
                  <a:pt x="4182" y="13132"/>
                </a:lnTo>
                <a:lnTo>
                  <a:pt x="4329" y="12876"/>
                </a:lnTo>
                <a:lnTo>
                  <a:pt x="4439" y="12619"/>
                </a:lnTo>
                <a:lnTo>
                  <a:pt x="4549" y="12362"/>
                </a:lnTo>
                <a:lnTo>
                  <a:pt x="4623" y="12069"/>
                </a:lnTo>
                <a:lnTo>
                  <a:pt x="4696" y="11482"/>
                </a:lnTo>
                <a:lnTo>
                  <a:pt x="4696" y="10895"/>
                </a:lnTo>
                <a:lnTo>
                  <a:pt x="4623" y="10161"/>
                </a:lnTo>
                <a:lnTo>
                  <a:pt x="4512" y="9428"/>
                </a:lnTo>
                <a:lnTo>
                  <a:pt x="4366" y="8694"/>
                </a:lnTo>
                <a:lnTo>
                  <a:pt x="4219" y="7960"/>
                </a:lnTo>
                <a:lnTo>
                  <a:pt x="4182" y="7594"/>
                </a:lnTo>
                <a:lnTo>
                  <a:pt x="4182" y="7190"/>
                </a:lnTo>
                <a:lnTo>
                  <a:pt x="4182" y="6823"/>
                </a:lnTo>
                <a:lnTo>
                  <a:pt x="4219" y="6456"/>
                </a:lnTo>
                <a:lnTo>
                  <a:pt x="4292" y="6090"/>
                </a:lnTo>
                <a:lnTo>
                  <a:pt x="4439" y="5760"/>
                </a:lnTo>
                <a:lnTo>
                  <a:pt x="4586" y="5429"/>
                </a:lnTo>
                <a:lnTo>
                  <a:pt x="4769" y="5063"/>
                </a:lnTo>
                <a:lnTo>
                  <a:pt x="5026" y="4769"/>
                </a:lnTo>
                <a:lnTo>
                  <a:pt x="5246" y="4476"/>
                </a:lnTo>
                <a:lnTo>
                  <a:pt x="5503" y="4219"/>
                </a:lnTo>
                <a:lnTo>
                  <a:pt x="5796" y="3999"/>
                </a:lnTo>
                <a:lnTo>
                  <a:pt x="6090" y="3779"/>
                </a:lnTo>
                <a:lnTo>
                  <a:pt x="6420" y="3595"/>
                </a:lnTo>
                <a:lnTo>
                  <a:pt x="6787" y="3449"/>
                </a:lnTo>
                <a:lnTo>
                  <a:pt x="7117" y="3339"/>
                </a:lnTo>
                <a:lnTo>
                  <a:pt x="7484" y="3265"/>
                </a:lnTo>
                <a:lnTo>
                  <a:pt x="7814" y="3228"/>
                </a:lnTo>
                <a:lnTo>
                  <a:pt x="8181" y="3192"/>
                </a:lnTo>
                <a:close/>
                <a:moveTo>
                  <a:pt x="3962" y="13426"/>
                </a:moveTo>
                <a:lnTo>
                  <a:pt x="4623" y="13536"/>
                </a:lnTo>
                <a:lnTo>
                  <a:pt x="5246" y="13719"/>
                </a:lnTo>
                <a:lnTo>
                  <a:pt x="5943" y="13939"/>
                </a:lnTo>
                <a:lnTo>
                  <a:pt x="6603" y="14196"/>
                </a:lnTo>
                <a:lnTo>
                  <a:pt x="6860" y="14270"/>
                </a:lnTo>
                <a:lnTo>
                  <a:pt x="7154" y="14306"/>
                </a:lnTo>
                <a:lnTo>
                  <a:pt x="7704" y="14380"/>
                </a:lnTo>
                <a:lnTo>
                  <a:pt x="8217" y="14490"/>
                </a:lnTo>
                <a:lnTo>
                  <a:pt x="8474" y="14563"/>
                </a:lnTo>
                <a:lnTo>
                  <a:pt x="8731" y="14636"/>
                </a:lnTo>
                <a:lnTo>
                  <a:pt x="8768" y="14783"/>
                </a:lnTo>
                <a:lnTo>
                  <a:pt x="8841" y="14857"/>
                </a:lnTo>
                <a:lnTo>
                  <a:pt x="8951" y="14893"/>
                </a:lnTo>
                <a:lnTo>
                  <a:pt x="9061" y="14893"/>
                </a:lnTo>
                <a:lnTo>
                  <a:pt x="9061" y="15003"/>
                </a:lnTo>
                <a:lnTo>
                  <a:pt x="9024" y="15150"/>
                </a:lnTo>
                <a:lnTo>
                  <a:pt x="8914" y="15223"/>
                </a:lnTo>
                <a:lnTo>
                  <a:pt x="8768" y="15333"/>
                </a:lnTo>
                <a:lnTo>
                  <a:pt x="8034" y="15040"/>
                </a:lnTo>
                <a:lnTo>
                  <a:pt x="6383" y="14490"/>
                </a:lnTo>
                <a:lnTo>
                  <a:pt x="5576" y="14270"/>
                </a:lnTo>
                <a:lnTo>
                  <a:pt x="4769" y="14086"/>
                </a:lnTo>
                <a:lnTo>
                  <a:pt x="4292" y="14013"/>
                </a:lnTo>
                <a:lnTo>
                  <a:pt x="4072" y="14013"/>
                </a:lnTo>
                <a:lnTo>
                  <a:pt x="3852" y="14050"/>
                </a:lnTo>
                <a:lnTo>
                  <a:pt x="3742" y="14013"/>
                </a:lnTo>
                <a:lnTo>
                  <a:pt x="3669" y="13939"/>
                </a:lnTo>
                <a:lnTo>
                  <a:pt x="3632" y="13829"/>
                </a:lnTo>
                <a:lnTo>
                  <a:pt x="3632" y="13719"/>
                </a:lnTo>
                <a:lnTo>
                  <a:pt x="3632" y="13609"/>
                </a:lnTo>
                <a:lnTo>
                  <a:pt x="3705" y="13536"/>
                </a:lnTo>
                <a:lnTo>
                  <a:pt x="3816" y="13463"/>
                </a:lnTo>
                <a:lnTo>
                  <a:pt x="3926" y="13426"/>
                </a:lnTo>
                <a:close/>
                <a:moveTo>
                  <a:pt x="4256" y="15737"/>
                </a:moveTo>
                <a:lnTo>
                  <a:pt x="4696" y="15847"/>
                </a:lnTo>
                <a:lnTo>
                  <a:pt x="4476" y="16067"/>
                </a:lnTo>
                <a:lnTo>
                  <a:pt x="4292" y="16287"/>
                </a:lnTo>
                <a:lnTo>
                  <a:pt x="4292" y="16250"/>
                </a:lnTo>
                <a:lnTo>
                  <a:pt x="4256" y="16140"/>
                </a:lnTo>
                <a:lnTo>
                  <a:pt x="4256" y="15994"/>
                </a:lnTo>
                <a:lnTo>
                  <a:pt x="4256" y="15737"/>
                </a:lnTo>
                <a:close/>
                <a:moveTo>
                  <a:pt x="4843" y="15920"/>
                </a:moveTo>
                <a:lnTo>
                  <a:pt x="4989" y="15957"/>
                </a:lnTo>
                <a:lnTo>
                  <a:pt x="5136" y="15994"/>
                </a:lnTo>
                <a:lnTo>
                  <a:pt x="4879" y="16140"/>
                </a:lnTo>
                <a:lnTo>
                  <a:pt x="4623" y="16360"/>
                </a:lnTo>
                <a:lnTo>
                  <a:pt x="4623" y="16360"/>
                </a:lnTo>
                <a:lnTo>
                  <a:pt x="4733" y="16140"/>
                </a:lnTo>
                <a:lnTo>
                  <a:pt x="4843" y="15920"/>
                </a:lnTo>
                <a:close/>
                <a:moveTo>
                  <a:pt x="4146" y="14453"/>
                </a:moveTo>
                <a:lnTo>
                  <a:pt x="4659" y="14490"/>
                </a:lnTo>
                <a:lnTo>
                  <a:pt x="5356" y="14673"/>
                </a:lnTo>
                <a:lnTo>
                  <a:pt x="6053" y="14857"/>
                </a:lnTo>
                <a:lnTo>
                  <a:pt x="7410" y="15333"/>
                </a:lnTo>
                <a:lnTo>
                  <a:pt x="8034" y="15553"/>
                </a:lnTo>
                <a:lnTo>
                  <a:pt x="8401" y="15663"/>
                </a:lnTo>
                <a:lnTo>
                  <a:pt x="8694" y="15774"/>
                </a:lnTo>
                <a:lnTo>
                  <a:pt x="8731" y="15847"/>
                </a:lnTo>
                <a:lnTo>
                  <a:pt x="8768" y="15884"/>
                </a:lnTo>
                <a:lnTo>
                  <a:pt x="8841" y="15957"/>
                </a:lnTo>
                <a:lnTo>
                  <a:pt x="8951" y="15957"/>
                </a:lnTo>
                <a:lnTo>
                  <a:pt x="8914" y="16067"/>
                </a:lnTo>
                <a:lnTo>
                  <a:pt x="8841" y="16214"/>
                </a:lnTo>
                <a:lnTo>
                  <a:pt x="8694" y="16397"/>
                </a:lnTo>
                <a:lnTo>
                  <a:pt x="8547" y="16507"/>
                </a:lnTo>
                <a:lnTo>
                  <a:pt x="8401" y="16581"/>
                </a:lnTo>
                <a:lnTo>
                  <a:pt x="7227" y="16140"/>
                </a:lnTo>
                <a:lnTo>
                  <a:pt x="6016" y="15774"/>
                </a:lnTo>
                <a:lnTo>
                  <a:pt x="4733" y="15370"/>
                </a:lnTo>
                <a:lnTo>
                  <a:pt x="4072" y="15223"/>
                </a:lnTo>
                <a:lnTo>
                  <a:pt x="3449" y="15113"/>
                </a:lnTo>
                <a:lnTo>
                  <a:pt x="3449" y="15040"/>
                </a:lnTo>
                <a:lnTo>
                  <a:pt x="3449" y="14857"/>
                </a:lnTo>
                <a:lnTo>
                  <a:pt x="3522" y="14673"/>
                </a:lnTo>
                <a:lnTo>
                  <a:pt x="3632" y="14563"/>
                </a:lnTo>
                <a:lnTo>
                  <a:pt x="3705" y="14490"/>
                </a:lnTo>
                <a:lnTo>
                  <a:pt x="3926" y="14490"/>
                </a:lnTo>
                <a:lnTo>
                  <a:pt x="3962" y="14526"/>
                </a:lnTo>
                <a:lnTo>
                  <a:pt x="3999" y="14526"/>
                </a:lnTo>
                <a:lnTo>
                  <a:pt x="4036" y="14490"/>
                </a:lnTo>
                <a:lnTo>
                  <a:pt x="4146" y="14453"/>
                </a:lnTo>
                <a:close/>
                <a:moveTo>
                  <a:pt x="5503" y="16067"/>
                </a:moveTo>
                <a:lnTo>
                  <a:pt x="5723" y="16140"/>
                </a:lnTo>
                <a:lnTo>
                  <a:pt x="5503" y="16287"/>
                </a:lnTo>
                <a:lnTo>
                  <a:pt x="5246" y="16434"/>
                </a:lnTo>
                <a:lnTo>
                  <a:pt x="5026" y="16617"/>
                </a:lnTo>
                <a:lnTo>
                  <a:pt x="4843" y="16837"/>
                </a:lnTo>
                <a:lnTo>
                  <a:pt x="4659" y="16764"/>
                </a:lnTo>
                <a:lnTo>
                  <a:pt x="4733" y="16691"/>
                </a:lnTo>
                <a:lnTo>
                  <a:pt x="5503" y="16067"/>
                </a:lnTo>
                <a:close/>
                <a:moveTo>
                  <a:pt x="5980" y="16214"/>
                </a:moveTo>
                <a:lnTo>
                  <a:pt x="6200" y="16287"/>
                </a:lnTo>
                <a:lnTo>
                  <a:pt x="6200" y="16324"/>
                </a:lnTo>
                <a:lnTo>
                  <a:pt x="5943" y="16434"/>
                </a:lnTo>
                <a:lnTo>
                  <a:pt x="5723" y="16581"/>
                </a:lnTo>
                <a:lnTo>
                  <a:pt x="5540" y="16727"/>
                </a:lnTo>
                <a:lnTo>
                  <a:pt x="5393" y="16947"/>
                </a:lnTo>
                <a:lnTo>
                  <a:pt x="5246" y="16911"/>
                </a:lnTo>
                <a:lnTo>
                  <a:pt x="5613" y="16544"/>
                </a:lnTo>
                <a:lnTo>
                  <a:pt x="5980" y="16214"/>
                </a:lnTo>
                <a:close/>
                <a:moveTo>
                  <a:pt x="6383" y="16360"/>
                </a:moveTo>
                <a:lnTo>
                  <a:pt x="6897" y="16544"/>
                </a:lnTo>
                <a:lnTo>
                  <a:pt x="6420" y="16801"/>
                </a:lnTo>
                <a:lnTo>
                  <a:pt x="6200" y="16947"/>
                </a:lnTo>
                <a:lnTo>
                  <a:pt x="5980" y="17131"/>
                </a:lnTo>
                <a:lnTo>
                  <a:pt x="5796" y="17057"/>
                </a:lnTo>
                <a:lnTo>
                  <a:pt x="5833" y="16984"/>
                </a:lnTo>
                <a:lnTo>
                  <a:pt x="5833" y="16911"/>
                </a:lnTo>
                <a:lnTo>
                  <a:pt x="5833" y="16874"/>
                </a:lnTo>
                <a:lnTo>
                  <a:pt x="6090" y="16617"/>
                </a:lnTo>
                <a:lnTo>
                  <a:pt x="6383" y="16397"/>
                </a:lnTo>
                <a:lnTo>
                  <a:pt x="6383" y="16360"/>
                </a:lnTo>
                <a:close/>
                <a:moveTo>
                  <a:pt x="7080" y="16581"/>
                </a:moveTo>
                <a:lnTo>
                  <a:pt x="7410" y="16691"/>
                </a:lnTo>
                <a:lnTo>
                  <a:pt x="7154" y="16911"/>
                </a:lnTo>
                <a:lnTo>
                  <a:pt x="6787" y="17314"/>
                </a:lnTo>
                <a:lnTo>
                  <a:pt x="6457" y="17241"/>
                </a:lnTo>
                <a:lnTo>
                  <a:pt x="6493" y="17167"/>
                </a:lnTo>
                <a:lnTo>
                  <a:pt x="6457" y="17131"/>
                </a:lnTo>
                <a:lnTo>
                  <a:pt x="6750" y="16837"/>
                </a:lnTo>
                <a:lnTo>
                  <a:pt x="7080" y="16581"/>
                </a:lnTo>
                <a:close/>
                <a:moveTo>
                  <a:pt x="8034" y="2678"/>
                </a:moveTo>
                <a:lnTo>
                  <a:pt x="7704" y="2715"/>
                </a:lnTo>
                <a:lnTo>
                  <a:pt x="7374" y="2752"/>
                </a:lnTo>
                <a:lnTo>
                  <a:pt x="7044" y="2825"/>
                </a:lnTo>
                <a:lnTo>
                  <a:pt x="6750" y="2898"/>
                </a:lnTo>
                <a:lnTo>
                  <a:pt x="6420" y="3008"/>
                </a:lnTo>
                <a:lnTo>
                  <a:pt x="6126" y="3155"/>
                </a:lnTo>
                <a:lnTo>
                  <a:pt x="5833" y="3302"/>
                </a:lnTo>
                <a:lnTo>
                  <a:pt x="5576" y="3522"/>
                </a:lnTo>
                <a:lnTo>
                  <a:pt x="5026" y="3962"/>
                </a:lnTo>
                <a:lnTo>
                  <a:pt x="4806" y="4219"/>
                </a:lnTo>
                <a:lnTo>
                  <a:pt x="4586" y="4512"/>
                </a:lnTo>
                <a:lnTo>
                  <a:pt x="4366" y="4769"/>
                </a:lnTo>
                <a:lnTo>
                  <a:pt x="4182" y="5099"/>
                </a:lnTo>
                <a:lnTo>
                  <a:pt x="3999" y="5393"/>
                </a:lnTo>
                <a:lnTo>
                  <a:pt x="3852" y="5723"/>
                </a:lnTo>
                <a:lnTo>
                  <a:pt x="3742" y="6163"/>
                </a:lnTo>
                <a:lnTo>
                  <a:pt x="3669" y="6603"/>
                </a:lnTo>
                <a:lnTo>
                  <a:pt x="3632" y="7043"/>
                </a:lnTo>
                <a:lnTo>
                  <a:pt x="3632" y="7520"/>
                </a:lnTo>
                <a:lnTo>
                  <a:pt x="3705" y="7960"/>
                </a:lnTo>
                <a:lnTo>
                  <a:pt x="3779" y="8437"/>
                </a:lnTo>
                <a:lnTo>
                  <a:pt x="3962" y="9318"/>
                </a:lnTo>
                <a:lnTo>
                  <a:pt x="4109" y="10308"/>
                </a:lnTo>
                <a:lnTo>
                  <a:pt x="4182" y="10785"/>
                </a:lnTo>
                <a:lnTo>
                  <a:pt x="4219" y="11262"/>
                </a:lnTo>
                <a:lnTo>
                  <a:pt x="4182" y="11739"/>
                </a:lnTo>
                <a:lnTo>
                  <a:pt x="4109" y="12215"/>
                </a:lnTo>
                <a:lnTo>
                  <a:pt x="3999" y="12619"/>
                </a:lnTo>
                <a:lnTo>
                  <a:pt x="3816" y="13059"/>
                </a:lnTo>
                <a:lnTo>
                  <a:pt x="3595" y="13132"/>
                </a:lnTo>
                <a:lnTo>
                  <a:pt x="3449" y="13279"/>
                </a:lnTo>
                <a:lnTo>
                  <a:pt x="3302" y="13426"/>
                </a:lnTo>
                <a:lnTo>
                  <a:pt x="3229" y="13646"/>
                </a:lnTo>
                <a:lnTo>
                  <a:pt x="3229" y="13829"/>
                </a:lnTo>
                <a:lnTo>
                  <a:pt x="3265" y="13976"/>
                </a:lnTo>
                <a:lnTo>
                  <a:pt x="3339" y="14160"/>
                </a:lnTo>
                <a:lnTo>
                  <a:pt x="3412" y="14270"/>
                </a:lnTo>
                <a:lnTo>
                  <a:pt x="3339" y="14343"/>
                </a:lnTo>
                <a:lnTo>
                  <a:pt x="3265" y="14416"/>
                </a:lnTo>
                <a:lnTo>
                  <a:pt x="3192" y="14526"/>
                </a:lnTo>
                <a:lnTo>
                  <a:pt x="3119" y="14673"/>
                </a:lnTo>
                <a:lnTo>
                  <a:pt x="3082" y="14857"/>
                </a:lnTo>
                <a:lnTo>
                  <a:pt x="3045" y="15040"/>
                </a:lnTo>
                <a:lnTo>
                  <a:pt x="3045" y="15187"/>
                </a:lnTo>
                <a:lnTo>
                  <a:pt x="3082" y="15370"/>
                </a:lnTo>
                <a:lnTo>
                  <a:pt x="3192" y="15480"/>
                </a:lnTo>
                <a:lnTo>
                  <a:pt x="3302" y="15590"/>
                </a:lnTo>
                <a:lnTo>
                  <a:pt x="3412" y="15627"/>
                </a:lnTo>
                <a:lnTo>
                  <a:pt x="3485" y="15590"/>
                </a:lnTo>
                <a:lnTo>
                  <a:pt x="3522" y="15553"/>
                </a:lnTo>
                <a:lnTo>
                  <a:pt x="3559" y="15553"/>
                </a:lnTo>
                <a:lnTo>
                  <a:pt x="4072" y="15700"/>
                </a:lnTo>
                <a:lnTo>
                  <a:pt x="3999" y="15810"/>
                </a:lnTo>
                <a:lnTo>
                  <a:pt x="3926" y="15957"/>
                </a:lnTo>
                <a:lnTo>
                  <a:pt x="3926" y="16140"/>
                </a:lnTo>
                <a:lnTo>
                  <a:pt x="3926" y="16324"/>
                </a:lnTo>
                <a:lnTo>
                  <a:pt x="3999" y="16507"/>
                </a:lnTo>
                <a:lnTo>
                  <a:pt x="4072" y="16654"/>
                </a:lnTo>
                <a:lnTo>
                  <a:pt x="4146" y="16801"/>
                </a:lnTo>
                <a:lnTo>
                  <a:pt x="4292" y="16874"/>
                </a:lnTo>
                <a:lnTo>
                  <a:pt x="4256" y="16947"/>
                </a:lnTo>
                <a:lnTo>
                  <a:pt x="4292" y="17021"/>
                </a:lnTo>
                <a:lnTo>
                  <a:pt x="4329" y="17057"/>
                </a:lnTo>
                <a:lnTo>
                  <a:pt x="4402" y="17094"/>
                </a:lnTo>
                <a:lnTo>
                  <a:pt x="4586" y="17167"/>
                </a:lnTo>
                <a:lnTo>
                  <a:pt x="4806" y="17277"/>
                </a:lnTo>
                <a:lnTo>
                  <a:pt x="5283" y="17388"/>
                </a:lnTo>
                <a:lnTo>
                  <a:pt x="5393" y="17424"/>
                </a:lnTo>
                <a:lnTo>
                  <a:pt x="5576" y="17461"/>
                </a:lnTo>
                <a:lnTo>
                  <a:pt x="6310" y="17681"/>
                </a:lnTo>
                <a:lnTo>
                  <a:pt x="6677" y="17754"/>
                </a:lnTo>
                <a:lnTo>
                  <a:pt x="6860" y="17791"/>
                </a:lnTo>
                <a:lnTo>
                  <a:pt x="7044" y="17754"/>
                </a:lnTo>
                <a:lnTo>
                  <a:pt x="7117" y="17718"/>
                </a:lnTo>
                <a:lnTo>
                  <a:pt x="7154" y="17681"/>
                </a:lnTo>
                <a:lnTo>
                  <a:pt x="7154" y="17608"/>
                </a:lnTo>
                <a:lnTo>
                  <a:pt x="7117" y="17534"/>
                </a:lnTo>
                <a:lnTo>
                  <a:pt x="7447" y="17204"/>
                </a:lnTo>
                <a:lnTo>
                  <a:pt x="7594" y="17021"/>
                </a:lnTo>
                <a:lnTo>
                  <a:pt x="7740" y="16837"/>
                </a:lnTo>
                <a:lnTo>
                  <a:pt x="8327" y="17021"/>
                </a:lnTo>
                <a:lnTo>
                  <a:pt x="8437" y="17021"/>
                </a:lnTo>
                <a:lnTo>
                  <a:pt x="8547" y="16984"/>
                </a:lnTo>
                <a:lnTo>
                  <a:pt x="8731" y="16911"/>
                </a:lnTo>
                <a:lnTo>
                  <a:pt x="8914" y="16764"/>
                </a:lnTo>
                <a:lnTo>
                  <a:pt x="9098" y="16581"/>
                </a:lnTo>
                <a:lnTo>
                  <a:pt x="9208" y="16360"/>
                </a:lnTo>
                <a:lnTo>
                  <a:pt x="9281" y="16140"/>
                </a:lnTo>
                <a:lnTo>
                  <a:pt x="9318" y="15884"/>
                </a:lnTo>
                <a:lnTo>
                  <a:pt x="9281" y="15700"/>
                </a:lnTo>
                <a:lnTo>
                  <a:pt x="9208" y="15590"/>
                </a:lnTo>
                <a:lnTo>
                  <a:pt x="9171" y="15517"/>
                </a:lnTo>
                <a:lnTo>
                  <a:pt x="9244" y="15407"/>
                </a:lnTo>
                <a:lnTo>
                  <a:pt x="9354" y="15260"/>
                </a:lnTo>
                <a:lnTo>
                  <a:pt x="9391" y="15113"/>
                </a:lnTo>
                <a:lnTo>
                  <a:pt x="9428" y="15003"/>
                </a:lnTo>
                <a:lnTo>
                  <a:pt x="9501" y="14930"/>
                </a:lnTo>
                <a:lnTo>
                  <a:pt x="9575" y="14857"/>
                </a:lnTo>
                <a:lnTo>
                  <a:pt x="9575" y="14783"/>
                </a:lnTo>
                <a:lnTo>
                  <a:pt x="9538" y="14673"/>
                </a:lnTo>
                <a:lnTo>
                  <a:pt x="9391" y="14526"/>
                </a:lnTo>
                <a:lnTo>
                  <a:pt x="9244" y="14380"/>
                </a:lnTo>
                <a:lnTo>
                  <a:pt x="9244" y="14050"/>
                </a:lnTo>
                <a:lnTo>
                  <a:pt x="9318" y="13683"/>
                </a:lnTo>
                <a:lnTo>
                  <a:pt x="9428" y="13353"/>
                </a:lnTo>
                <a:lnTo>
                  <a:pt x="9538" y="13059"/>
                </a:lnTo>
                <a:lnTo>
                  <a:pt x="9721" y="12766"/>
                </a:lnTo>
                <a:lnTo>
                  <a:pt x="9905" y="12472"/>
                </a:lnTo>
                <a:lnTo>
                  <a:pt x="10308" y="11885"/>
                </a:lnTo>
                <a:lnTo>
                  <a:pt x="10785" y="11335"/>
                </a:lnTo>
                <a:lnTo>
                  <a:pt x="11299" y="10822"/>
                </a:lnTo>
                <a:lnTo>
                  <a:pt x="11775" y="10308"/>
                </a:lnTo>
                <a:lnTo>
                  <a:pt x="12179" y="9758"/>
                </a:lnTo>
                <a:lnTo>
                  <a:pt x="12362" y="9501"/>
                </a:lnTo>
                <a:lnTo>
                  <a:pt x="12546" y="9208"/>
                </a:lnTo>
                <a:lnTo>
                  <a:pt x="12656" y="8951"/>
                </a:lnTo>
                <a:lnTo>
                  <a:pt x="12803" y="8657"/>
                </a:lnTo>
                <a:lnTo>
                  <a:pt x="12876" y="8364"/>
                </a:lnTo>
                <a:lnTo>
                  <a:pt x="12949" y="8034"/>
                </a:lnTo>
                <a:lnTo>
                  <a:pt x="12986" y="7740"/>
                </a:lnTo>
                <a:lnTo>
                  <a:pt x="13023" y="7447"/>
                </a:lnTo>
                <a:lnTo>
                  <a:pt x="13023" y="6823"/>
                </a:lnTo>
                <a:lnTo>
                  <a:pt x="12913" y="6236"/>
                </a:lnTo>
                <a:lnTo>
                  <a:pt x="12729" y="5613"/>
                </a:lnTo>
                <a:lnTo>
                  <a:pt x="12436" y="5026"/>
                </a:lnTo>
                <a:lnTo>
                  <a:pt x="12252" y="4769"/>
                </a:lnTo>
                <a:lnTo>
                  <a:pt x="12069" y="4476"/>
                </a:lnTo>
                <a:lnTo>
                  <a:pt x="11849" y="4256"/>
                </a:lnTo>
                <a:lnTo>
                  <a:pt x="11629" y="3999"/>
                </a:lnTo>
                <a:lnTo>
                  <a:pt x="11372" y="3815"/>
                </a:lnTo>
                <a:lnTo>
                  <a:pt x="11115" y="3595"/>
                </a:lnTo>
                <a:lnTo>
                  <a:pt x="10565" y="3265"/>
                </a:lnTo>
                <a:lnTo>
                  <a:pt x="9978" y="3008"/>
                </a:lnTo>
                <a:lnTo>
                  <a:pt x="9354" y="2825"/>
                </a:lnTo>
                <a:lnTo>
                  <a:pt x="8694" y="2715"/>
                </a:lnTo>
                <a:lnTo>
                  <a:pt x="8034" y="2678"/>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196" name="Shape 196"/>
          <p:cNvSpPr/>
          <p:nvPr/>
        </p:nvSpPr>
        <p:spPr>
          <a:xfrm>
            <a:off x="6283364" y="4209514"/>
            <a:ext cx="210213" cy="458888"/>
          </a:xfrm>
          <a:custGeom>
            <a:avLst/>
            <a:gdLst/>
            <a:ahLst/>
            <a:cxnLst/>
            <a:rect l="0" t="0" r="0" b="0"/>
            <a:pathLst>
              <a:path w="7411" h="16178" extrusionOk="0">
                <a:moveTo>
                  <a:pt x="3339" y="147"/>
                </a:moveTo>
                <a:lnTo>
                  <a:pt x="3229" y="441"/>
                </a:lnTo>
                <a:lnTo>
                  <a:pt x="3155" y="734"/>
                </a:lnTo>
                <a:lnTo>
                  <a:pt x="3119" y="1358"/>
                </a:lnTo>
                <a:lnTo>
                  <a:pt x="3082" y="2972"/>
                </a:lnTo>
                <a:lnTo>
                  <a:pt x="3119" y="4476"/>
                </a:lnTo>
                <a:lnTo>
                  <a:pt x="3119" y="5283"/>
                </a:lnTo>
                <a:lnTo>
                  <a:pt x="3119" y="5576"/>
                </a:lnTo>
                <a:lnTo>
                  <a:pt x="3155" y="5723"/>
                </a:lnTo>
                <a:lnTo>
                  <a:pt x="3229" y="5870"/>
                </a:lnTo>
                <a:lnTo>
                  <a:pt x="3265" y="5906"/>
                </a:lnTo>
                <a:lnTo>
                  <a:pt x="3339" y="5943"/>
                </a:lnTo>
                <a:lnTo>
                  <a:pt x="3375" y="5943"/>
                </a:lnTo>
                <a:lnTo>
                  <a:pt x="3449" y="5870"/>
                </a:lnTo>
                <a:lnTo>
                  <a:pt x="3486" y="5760"/>
                </a:lnTo>
                <a:lnTo>
                  <a:pt x="3522" y="5649"/>
                </a:lnTo>
                <a:lnTo>
                  <a:pt x="3522" y="5393"/>
                </a:lnTo>
                <a:lnTo>
                  <a:pt x="3522" y="4586"/>
                </a:lnTo>
                <a:lnTo>
                  <a:pt x="3486" y="2972"/>
                </a:lnTo>
                <a:lnTo>
                  <a:pt x="3522" y="1504"/>
                </a:lnTo>
                <a:lnTo>
                  <a:pt x="3522" y="808"/>
                </a:lnTo>
                <a:lnTo>
                  <a:pt x="3486" y="477"/>
                </a:lnTo>
                <a:lnTo>
                  <a:pt x="3412" y="294"/>
                </a:lnTo>
                <a:lnTo>
                  <a:pt x="3375" y="147"/>
                </a:lnTo>
                <a:close/>
                <a:moveTo>
                  <a:pt x="1725" y="1"/>
                </a:moveTo>
                <a:lnTo>
                  <a:pt x="1688" y="37"/>
                </a:lnTo>
                <a:lnTo>
                  <a:pt x="1615" y="147"/>
                </a:lnTo>
                <a:lnTo>
                  <a:pt x="1578" y="294"/>
                </a:lnTo>
                <a:lnTo>
                  <a:pt x="1541" y="624"/>
                </a:lnTo>
                <a:lnTo>
                  <a:pt x="1578" y="1284"/>
                </a:lnTo>
                <a:lnTo>
                  <a:pt x="1615" y="2898"/>
                </a:lnTo>
                <a:lnTo>
                  <a:pt x="1725" y="6236"/>
                </a:lnTo>
                <a:lnTo>
                  <a:pt x="1761" y="6346"/>
                </a:lnTo>
                <a:lnTo>
                  <a:pt x="1798" y="6383"/>
                </a:lnTo>
                <a:lnTo>
                  <a:pt x="1872" y="6420"/>
                </a:lnTo>
                <a:lnTo>
                  <a:pt x="1945" y="6456"/>
                </a:lnTo>
                <a:lnTo>
                  <a:pt x="2018" y="6420"/>
                </a:lnTo>
                <a:lnTo>
                  <a:pt x="2092" y="6383"/>
                </a:lnTo>
                <a:lnTo>
                  <a:pt x="2165" y="6346"/>
                </a:lnTo>
                <a:lnTo>
                  <a:pt x="2165" y="6236"/>
                </a:lnTo>
                <a:lnTo>
                  <a:pt x="2165" y="5980"/>
                </a:lnTo>
                <a:lnTo>
                  <a:pt x="2165" y="5943"/>
                </a:lnTo>
                <a:lnTo>
                  <a:pt x="2055" y="3008"/>
                </a:lnTo>
                <a:lnTo>
                  <a:pt x="1982" y="1394"/>
                </a:lnTo>
                <a:lnTo>
                  <a:pt x="1945" y="587"/>
                </a:lnTo>
                <a:lnTo>
                  <a:pt x="1908" y="294"/>
                </a:lnTo>
                <a:lnTo>
                  <a:pt x="1872" y="147"/>
                </a:lnTo>
                <a:lnTo>
                  <a:pt x="1761" y="37"/>
                </a:lnTo>
                <a:lnTo>
                  <a:pt x="1725" y="1"/>
                </a:lnTo>
                <a:close/>
                <a:moveTo>
                  <a:pt x="4953" y="184"/>
                </a:moveTo>
                <a:lnTo>
                  <a:pt x="4879" y="221"/>
                </a:lnTo>
                <a:lnTo>
                  <a:pt x="4843" y="257"/>
                </a:lnTo>
                <a:lnTo>
                  <a:pt x="4843" y="331"/>
                </a:lnTo>
                <a:lnTo>
                  <a:pt x="4769" y="1101"/>
                </a:lnTo>
                <a:lnTo>
                  <a:pt x="4733" y="1908"/>
                </a:lnTo>
                <a:lnTo>
                  <a:pt x="4733" y="3522"/>
                </a:lnTo>
                <a:lnTo>
                  <a:pt x="4733" y="5136"/>
                </a:lnTo>
                <a:lnTo>
                  <a:pt x="4696" y="5870"/>
                </a:lnTo>
                <a:lnTo>
                  <a:pt x="4696" y="6273"/>
                </a:lnTo>
                <a:lnTo>
                  <a:pt x="4769" y="6640"/>
                </a:lnTo>
                <a:lnTo>
                  <a:pt x="4806" y="6713"/>
                </a:lnTo>
                <a:lnTo>
                  <a:pt x="4916" y="6750"/>
                </a:lnTo>
                <a:lnTo>
                  <a:pt x="5026" y="6713"/>
                </a:lnTo>
                <a:lnTo>
                  <a:pt x="5100" y="6640"/>
                </a:lnTo>
                <a:lnTo>
                  <a:pt x="5173" y="6273"/>
                </a:lnTo>
                <a:lnTo>
                  <a:pt x="5173" y="5870"/>
                </a:lnTo>
                <a:lnTo>
                  <a:pt x="5136" y="5136"/>
                </a:lnTo>
                <a:lnTo>
                  <a:pt x="5136" y="3522"/>
                </a:lnTo>
                <a:lnTo>
                  <a:pt x="5173" y="1908"/>
                </a:lnTo>
                <a:lnTo>
                  <a:pt x="5136" y="1138"/>
                </a:lnTo>
                <a:lnTo>
                  <a:pt x="5100" y="331"/>
                </a:lnTo>
                <a:lnTo>
                  <a:pt x="5100" y="257"/>
                </a:lnTo>
                <a:lnTo>
                  <a:pt x="5063" y="221"/>
                </a:lnTo>
                <a:lnTo>
                  <a:pt x="4953" y="184"/>
                </a:lnTo>
                <a:close/>
                <a:moveTo>
                  <a:pt x="6273" y="2678"/>
                </a:moveTo>
                <a:lnTo>
                  <a:pt x="6273" y="2715"/>
                </a:lnTo>
                <a:lnTo>
                  <a:pt x="6200" y="3008"/>
                </a:lnTo>
                <a:lnTo>
                  <a:pt x="6163" y="3302"/>
                </a:lnTo>
                <a:lnTo>
                  <a:pt x="6127" y="3925"/>
                </a:lnTo>
                <a:lnTo>
                  <a:pt x="6127" y="5173"/>
                </a:lnTo>
                <a:lnTo>
                  <a:pt x="6090" y="7667"/>
                </a:lnTo>
                <a:lnTo>
                  <a:pt x="6090" y="7887"/>
                </a:lnTo>
                <a:lnTo>
                  <a:pt x="6127" y="7960"/>
                </a:lnTo>
                <a:lnTo>
                  <a:pt x="6163" y="8034"/>
                </a:lnTo>
                <a:lnTo>
                  <a:pt x="6237" y="8070"/>
                </a:lnTo>
                <a:lnTo>
                  <a:pt x="6383" y="8070"/>
                </a:lnTo>
                <a:lnTo>
                  <a:pt x="6457" y="8034"/>
                </a:lnTo>
                <a:lnTo>
                  <a:pt x="6493" y="7960"/>
                </a:lnTo>
                <a:lnTo>
                  <a:pt x="6530" y="7887"/>
                </a:lnTo>
                <a:lnTo>
                  <a:pt x="6530" y="5283"/>
                </a:lnTo>
                <a:lnTo>
                  <a:pt x="6530" y="3962"/>
                </a:lnTo>
                <a:lnTo>
                  <a:pt x="6493" y="3339"/>
                </a:lnTo>
                <a:lnTo>
                  <a:pt x="6457" y="3008"/>
                </a:lnTo>
                <a:lnTo>
                  <a:pt x="6383" y="2715"/>
                </a:lnTo>
                <a:lnTo>
                  <a:pt x="6347" y="2678"/>
                </a:lnTo>
                <a:close/>
                <a:moveTo>
                  <a:pt x="3265" y="7887"/>
                </a:moveTo>
                <a:lnTo>
                  <a:pt x="3082" y="8107"/>
                </a:lnTo>
                <a:lnTo>
                  <a:pt x="2862" y="8291"/>
                </a:lnTo>
                <a:lnTo>
                  <a:pt x="2679" y="8401"/>
                </a:lnTo>
                <a:lnTo>
                  <a:pt x="2458" y="8474"/>
                </a:lnTo>
                <a:lnTo>
                  <a:pt x="2458" y="8474"/>
                </a:lnTo>
                <a:lnTo>
                  <a:pt x="2605" y="8291"/>
                </a:lnTo>
                <a:lnTo>
                  <a:pt x="2752" y="8144"/>
                </a:lnTo>
                <a:lnTo>
                  <a:pt x="2972" y="7997"/>
                </a:lnTo>
                <a:lnTo>
                  <a:pt x="3192" y="7924"/>
                </a:lnTo>
                <a:lnTo>
                  <a:pt x="3265" y="7887"/>
                </a:lnTo>
                <a:close/>
                <a:moveTo>
                  <a:pt x="4806" y="9501"/>
                </a:moveTo>
                <a:lnTo>
                  <a:pt x="4513" y="9538"/>
                </a:lnTo>
                <a:lnTo>
                  <a:pt x="4329" y="9574"/>
                </a:lnTo>
                <a:lnTo>
                  <a:pt x="4072" y="9574"/>
                </a:lnTo>
                <a:lnTo>
                  <a:pt x="4072" y="9611"/>
                </a:lnTo>
                <a:lnTo>
                  <a:pt x="4072" y="9684"/>
                </a:lnTo>
                <a:lnTo>
                  <a:pt x="4109" y="9758"/>
                </a:lnTo>
                <a:lnTo>
                  <a:pt x="4146" y="9831"/>
                </a:lnTo>
                <a:lnTo>
                  <a:pt x="4219" y="9868"/>
                </a:lnTo>
                <a:lnTo>
                  <a:pt x="4293" y="9905"/>
                </a:lnTo>
                <a:lnTo>
                  <a:pt x="4476" y="9941"/>
                </a:lnTo>
                <a:lnTo>
                  <a:pt x="4659" y="9905"/>
                </a:lnTo>
                <a:lnTo>
                  <a:pt x="4806" y="9941"/>
                </a:lnTo>
                <a:lnTo>
                  <a:pt x="4953" y="9978"/>
                </a:lnTo>
                <a:lnTo>
                  <a:pt x="5100" y="10015"/>
                </a:lnTo>
                <a:lnTo>
                  <a:pt x="5246" y="10125"/>
                </a:lnTo>
                <a:lnTo>
                  <a:pt x="5320" y="10235"/>
                </a:lnTo>
                <a:lnTo>
                  <a:pt x="5430" y="10381"/>
                </a:lnTo>
                <a:lnTo>
                  <a:pt x="5466" y="10528"/>
                </a:lnTo>
                <a:lnTo>
                  <a:pt x="5503" y="10675"/>
                </a:lnTo>
                <a:lnTo>
                  <a:pt x="5540" y="10748"/>
                </a:lnTo>
                <a:lnTo>
                  <a:pt x="5613" y="10822"/>
                </a:lnTo>
                <a:lnTo>
                  <a:pt x="5833" y="10822"/>
                </a:lnTo>
                <a:lnTo>
                  <a:pt x="5907" y="10748"/>
                </a:lnTo>
                <a:lnTo>
                  <a:pt x="5943" y="10711"/>
                </a:lnTo>
                <a:lnTo>
                  <a:pt x="5980" y="10601"/>
                </a:lnTo>
                <a:lnTo>
                  <a:pt x="5907" y="10308"/>
                </a:lnTo>
                <a:lnTo>
                  <a:pt x="5760" y="10051"/>
                </a:lnTo>
                <a:lnTo>
                  <a:pt x="5576" y="9831"/>
                </a:lnTo>
                <a:lnTo>
                  <a:pt x="5356" y="9648"/>
                </a:lnTo>
                <a:lnTo>
                  <a:pt x="5100" y="9538"/>
                </a:lnTo>
                <a:lnTo>
                  <a:pt x="4806" y="9501"/>
                </a:lnTo>
                <a:close/>
                <a:moveTo>
                  <a:pt x="4879" y="8547"/>
                </a:moveTo>
                <a:lnTo>
                  <a:pt x="5136" y="8621"/>
                </a:lnTo>
                <a:lnTo>
                  <a:pt x="5393" y="8731"/>
                </a:lnTo>
                <a:lnTo>
                  <a:pt x="5650" y="8877"/>
                </a:lnTo>
                <a:lnTo>
                  <a:pt x="5907" y="9061"/>
                </a:lnTo>
                <a:lnTo>
                  <a:pt x="6090" y="9244"/>
                </a:lnTo>
                <a:lnTo>
                  <a:pt x="6310" y="9464"/>
                </a:lnTo>
                <a:lnTo>
                  <a:pt x="6457" y="9684"/>
                </a:lnTo>
                <a:lnTo>
                  <a:pt x="6603" y="9941"/>
                </a:lnTo>
                <a:lnTo>
                  <a:pt x="6714" y="10198"/>
                </a:lnTo>
                <a:lnTo>
                  <a:pt x="6787" y="10491"/>
                </a:lnTo>
                <a:lnTo>
                  <a:pt x="6860" y="10748"/>
                </a:lnTo>
                <a:lnTo>
                  <a:pt x="6934" y="11078"/>
                </a:lnTo>
                <a:lnTo>
                  <a:pt x="6934" y="11372"/>
                </a:lnTo>
                <a:lnTo>
                  <a:pt x="6934" y="11665"/>
                </a:lnTo>
                <a:lnTo>
                  <a:pt x="6934" y="11995"/>
                </a:lnTo>
                <a:lnTo>
                  <a:pt x="6824" y="12619"/>
                </a:lnTo>
                <a:lnTo>
                  <a:pt x="6677" y="13206"/>
                </a:lnTo>
                <a:lnTo>
                  <a:pt x="6530" y="13499"/>
                </a:lnTo>
                <a:lnTo>
                  <a:pt x="6383" y="13793"/>
                </a:lnTo>
                <a:lnTo>
                  <a:pt x="6310" y="13939"/>
                </a:lnTo>
                <a:lnTo>
                  <a:pt x="6163" y="14050"/>
                </a:lnTo>
                <a:lnTo>
                  <a:pt x="5907" y="14270"/>
                </a:lnTo>
                <a:lnTo>
                  <a:pt x="5540" y="14526"/>
                </a:lnTo>
                <a:lnTo>
                  <a:pt x="5173" y="14857"/>
                </a:lnTo>
                <a:lnTo>
                  <a:pt x="5026" y="14967"/>
                </a:lnTo>
                <a:lnTo>
                  <a:pt x="4659" y="15187"/>
                </a:lnTo>
                <a:lnTo>
                  <a:pt x="4659" y="15187"/>
                </a:lnTo>
                <a:lnTo>
                  <a:pt x="4806" y="14857"/>
                </a:lnTo>
                <a:lnTo>
                  <a:pt x="4916" y="14636"/>
                </a:lnTo>
                <a:lnTo>
                  <a:pt x="4953" y="14490"/>
                </a:lnTo>
                <a:lnTo>
                  <a:pt x="4989" y="14380"/>
                </a:lnTo>
                <a:lnTo>
                  <a:pt x="4953" y="14270"/>
                </a:lnTo>
                <a:lnTo>
                  <a:pt x="4916" y="14160"/>
                </a:lnTo>
                <a:lnTo>
                  <a:pt x="4843" y="14123"/>
                </a:lnTo>
                <a:lnTo>
                  <a:pt x="4659" y="14123"/>
                </a:lnTo>
                <a:lnTo>
                  <a:pt x="4586" y="14160"/>
                </a:lnTo>
                <a:lnTo>
                  <a:pt x="4549" y="14233"/>
                </a:lnTo>
                <a:lnTo>
                  <a:pt x="4513" y="14343"/>
                </a:lnTo>
                <a:lnTo>
                  <a:pt x="4549" y="14453"/>
                </a:lnTo>
                <a:lnTo>
                  <a:pt x="4513" y="14526"/>
                </a:lnTo>
                <a:lnTo>
                  <a:pt x="4439" y="14783"/>
                </a:lnTo>
                <a:lnTo>
                  <a:pt x="4366" y="15003"/>
                </a:lnTo>
                <a:lnTo>
                  <a:pt x="4329" y="15260"/>
                </a:lnTo>
                <a:lnTo>
                  <a:pt x="4366" y="15333"/>
                </a:lnTo>
                <a:lnTo>
                  <a:pt x="4293" y="15370"/>
                </a:lnTo>
                <a:lnTo>
                  <a:pt x="3999" y="15480"/>
                </a:lnTo>
                <a:lnTo>
                  <a:pt x="3632" y="15590"/>
                </a:lnTo>
                <a:lnTo>
                  <a:pt x="3816" y="15333"/>
                </a:lnTo>
                <a:lnTo>
                  <a:pt x="4109" y="14746"/>
                </a:lnTo>
                <a:lnTo>
                  <a:pt x="4109" y="14673"/>
                </a:lnTo>
                <a:lnTo>
                  <a:pt x="4109" y="14600"/>
                </a:lnTo>
                <a:lnTo>
                  <a:pt x="4072" y="14526"/>
                </a:lnTo>
                <a:lnTo>
                  <a:pt x="4036" y="14490"/>
                </a:lnTo>
                <a:lnTo>
                  <a:pt x="3962" y="14453"/>
                </a:lnTo>
                <a:lnTo>
                  <a:pt x="3889" y="14453"/>
                </a:lnTo>
                <a:lnTo>
                  <a:pt x="3816" y="14490"/>
                </a:lnTo>
                <a:lnTo>
                  <a:pt x="3779" y="14563"/>
                </a:lnTo>
                <a:lnTo>
                  <a:pt x="3486" y="15150"/>
                </a:lnTo>
                <a:lnTo>
                  <a:pt x="3339" y="15407"/>
                </a:lnTo>
                <a:lnTo>
                  <a:pt x="3229" y="15663"/>
                </a:lnTo>
                <a:lnTo>
                  <a:pt x="2899" y="15700"/>
                </a:lnTo>
                <a:lnTo>
                  <a:pt x="2532" y="15627"/>
                </a:lnTo>
                <a:lnTo>
                  <a:pt x="2752" y="15407"/>
                </a:lnTo>
                <a:lnTo>
                  <a:pt x="2935" y="15187"/>
                </a:lnTo>
                <a:lnTo>
                  <a:pt x="3119" y="14893"/>
                </a:lnTo>
                <a:lnTo>
                  <a:pt x="3265" y="14600"/>
                </a:lnTo>
                <a:lnTo>
                  <a:pt x="3339" y="14600"/>
                </a:lnTo>
                <a:lnTo>
                  <a:pt x="3375" y="14526"/>
                </a:lnTo>
                <a:lnTo>
                  <a:pt x="3412" y="14490"/>
                </a:lnTo>
                <a:lnTo>
                  <a:pt x="3449" y="14380"/>
                </a:lnTo>
                <a:lnTo>
                  <a:pt x="3412" y="14343"/>
                </a:lnTo>
                <a:lnTo>
                  <a:pt x="3412" y="14270"/>
                </a:lnTo>
                <a:lnTo>
                  <a:pt x="3339" y="14233"/>
                </a:lnTo>
                <a:lnTo>
                  <a:pt x="3229" y="14196"/>
                </a:lnTo>
                <a:lnTo>
                  <a:pt x="3155" y="14196"/>
                </a:lnTo>
                <a:lnTo>
                  <a:pt x="3045" y="14233"/>
                </a:lnTo>
                <a:lnTo>
                  <a:pt x="2935" y="14380"/>
                </a:lnTo>
                <a:lnTo>
                  <a:pt x="2752" y="14673"/>
                </a:lnTo>
                <a:lnTo>
                  <a:pt x="2495" y="15077"/>
                </a:lnTo>
                <a:lnTo>
                  <a:pt x="2238" y="15443"/>
                </a:lnTo>
                <a:lnTo>
                  <a:pt x="2202" y="15553"/>
                </a:lnTo>
                <a:lnTo>
                  <a:pt x="1908" y="15370"/>
                </a:lnTo>
                <a:lnTo>
                  <a:pt x="1615" y="15187"/>
                </a:lnTo>
                <a:lnTo>
                  <a:pt x="1761" y="15077"/>
                </a:lnTo>
                <a:lnTo>
                  <a:pt x="1872" y="14967"/>
                </a:lnTo>
                <a:lnTo>
                  <a:pt x="2238" y="14563"/>
                </a:lnTo>
                <a:lnTo>
                  <a:pt x="2568" y="14196"/>
                </a:lnTo>
                <a:lnTo>
                  <a:pt x="2715" y="13976"/>
                </a:lnTo>
                <a:lnTo>
                  <a:pt x="2789" y="13756"/>
                </a:lnTo>
                <a:lnTo>
                  <a:pt x="2789" y="13683"/>
                </a:lnTo>
                <a:lnTo>
                  <a:pt x="2752" y="13609"/>
                </a:lnTo>
                <a:lnTo>
                  <a:pt x="2642" y="13609"/>
                </a:lnTo>
                <a:lnTo>
                  <a:pt x="2422" y="13719"/>
                </a:lnTo>
                <a:lnTo>
                  <a:pt x="2238" y="13866"/>
                </a:lnTo>
                <a:lnTo>
                  <a:pt x="1945" y="14233"/>
                </a:lnTo>
                <a:lnTo>
                  <a:pt x="1578" y="14673"/>
                </a:lnTo>
                <a:lnTo>
                  <a:pt x="1505" y="14820"/>
                </a:lnTo>
                <a:lnTo>
                  <a:pt x="1431" y="15003"/>
                </a:lnTo>
                <a:lnTo>
                  <a:pt x="1138" y="14636"/>
                </a:lnTo>
                <a:lnTo>
                  <a:pt x="1468" y="14306"/>
                </a:lnTo>
                <a:lnTo>
                  <a:pt x="1761" y="13939"/>
                </a:lnTo>
                <a:lnTo>
                  <a:pt x="2312" y="13206"/>
                </a:lnTo>
                <a:lnTo>
                  <a:pt x="2312" y="13132"/>
                </a:lnTo>
                <a:lnTo>
                  <a:pt x="2312" y="13059"/>
                </a:lnTo>
                <a:lnTo>
                  <a:pt x="2238" y="12949"/>
                </a:lnTo>
                <a:lnTo>
                  <a:pt x="2202" y="12912"/>
                </a:lnTo>
                <a:lnTo>
                  <a:pt x="2055" y="12912"/>
                </a:lnTo>
                <a:lnTo>
                  <a:pt x="1982" y="12949"/>
                </a:lnTo>
                <a:lnTo>
                  <a:pt x="1431" y="13646"/>
                </a:lnTo>
                <a:lnTo>
                  <a:pt x="1211" y="14013"/>
                </a:lnTo>
                <a:lnTo>
                  <a:pt x="991" y="14380"/>
                </a:lnTo>
                <a:lnTo>
                  <a:pt x="844" y="14050"/>
                </a:lnTo>
                <a:lnTo>
                  <a:pt x="698" y="13719"/>
                </a:lnTo>
                <a:lnTo>
                  <a:pt x="1028" y="13426"/>
                </a:lnTo>
                <a:lnTo>
                  <a:pt x="1358" y="13096"/>
                </a:lnTo>
                <a:lnTo>
                  <a:pt x="1872" y="12436"/>
                </a:lnTo>
                <a:lnTo>
                  <a:pt x="1908" y="12362"/>
                </a:lnTo>
                <a:lnTo>
                  <a:pt x="1908" y="12289"/>
                </a:lnTo>
                <a:lnTo>
                  <a:pt x="1872" y="12215"/>
                </a:lnTo>
                <a:lnTo>
                  <a:pt x="1835" y="12179"/>
                </a:lnTo>
                <a:lnTo>
                  <a:pt x="1761" y="12142"/>
                </a:lnTo>
                <a:lnTo>
                  <a:pt x="1688" y="12105"/>
                </a:lnTo>
                <a:lnTo>
                  <a:pt x="1615" y="12105"/>
                </a:lnTo>
                <a:lnTo>
                  <a:pt x="1541" y="12179"/>
                </a:lnTo>
                <a:lnTo>
                  <a:pt x="1065" y="12729"/>
                </a:lnTo>
                <a:lnTo>
                  <a:pt x="808" y="13022"/>
                </a:lnTo>
                <a:lnTo>
                  <a:pt x="624" y="13353"/>
                </a:lnTo>
                <a:lnTo>
                  <a:pt x="588" y="13206"/>
                </a:lnTo>
                <a:lnTo>
                  <a:pt x="551" y="12876"/>
                </a:lnTo>
                <a:lnTo>
                  <a:pt x="771" y="12656"/>
                </a:lnTo>
                <a:lnTo>
                  <a:pt x="1028" y="12399"/>
                </a:lnTo>
                <a:lnTo>
                  <a:pt x="1321" y="12069"/>
                </a:lnTo>
                <a:lnTo>
                  <a:pt x="1468" y="11885"/>
                </a:lnTo>
                <a:lnTo>
                  <a:pt x="1505" y="11775"/>
                </a:lnTo>
                <a:lnTo>
                  <a:pt x="1505" y="11665"/>
                </a:lnTo>
                <a:lnTo>
                  <a:pt x="1505" y="11592"/>
                </a:lnTo>
                <a:lnTo>
                  <a:pt x="1468" y="11555"/>
                </a:lnTo>
                <a:lnTo>
                  <a:pt x="1395" y="11518"/>
                </a:lnTo>
                <a:lnTo>
                  <a:pt x="1358" y="11555"/>
                </a:lnTo>
                <a:lnTo>
                  <a:pt x="1175" y="11629"/>
                </a:lnTo>
                <a:lnTo>
                  <a:pt x="1028" y="11775"/>
                </a:lnTo>
                <a:lnTo>
                  <a:pt x="771" y="12105"/>
                </a:lnTo>
                <a:lnTo>
                  <a:pt x="514" y="12436"/>
                </a:lnTo>
                <a:lnTo>
                  <a:pt x="514" y="11922"/>
                </a:lnTo>
                <a:lnTo>
                  <a:pt x="624" y="11812"/>
                </a:lnTo>
                <a:lnTo>
                  <a:pt x="734" y="11702"/>
                </a:lnTo>
                <a:lnTo>
                  <a:pt x="808" y="11482"/>
                </a:lnTo>
                <a:lnTo>
                  <a:pt x="991" y="11445"/>
                </a:lnTo>
                <a:lnTo>
                  <a:pt x="1138" y="11408"/>
                </a:lnTo>
                <a:lnTo>
                  <a:pt x="1248" y="11298"/>
                </a:lnTo>
                <a:lnTo>
                  <a:pt x="1358" y="11188"/>
                </a:lnTo>
                <a:lnTo>
                  <a:pt x="1468" y="11078"/>
                </a:lnTo>
                <a:lnTo>
                  <a:pt x="1505" y="10932"/>
                </a:lnTo>
                <a:lnTo>
                  <a:pt x="1505" y="10858"/>
                </a:lnTo>
                <a:lnTo>
                  <a:pt x="1505" y="10785"/>
                </a:lnTo>
                <a:lnTo>
                  <a:pt x="1468" y="10711"/>
                </a:lnTo>
                <a:lnTo>
                  <a:pt x="1395" y="10675"/>
                </a:lnTo>
                <a:lnTo>
                  <a:pt x="1175" y="10675"/>
                </a:lnTo>
                <a:lnTo>
                  <a:pt x="1101" y="10748"/>
                </a:lnTo>
                <a:lnTo>
                  <a:pt x="1065" y="10822"/>
                </a:lnTo>
                <a:lnTo>
                  <a:pt x="1028" y="10932"/>
                </a:lnTo>
                <a:lnTo>
                  <a:pt x="954" y="11005"/>
                </a:lnTo>
                <a:lnTo>
                  <a:pt x="844" y="11042"/>
                </a:lnTo>
                <a:lnTo>
                  <a:pt x="698" y="11078"/>
                </a:lnTo>
                <a:lnTo>
                  <a:pt x="881" y="10785"/>
                </a:lnTo>
                <a:lnTo>
                  <a:pt x="954" y="10675"/>
                </a:lnTo>
                <a:lnTo>
                  <a:pt x="1101" y="10565"/>
                </a:lnTo>
                <a:lnTo>
                  <a:pt x="1211" y="10455"/>
                </a:lnTo>
                <a:lnTo>
                  <a:pt x="1395" y="10418"/>
                </a:lnTo>
                <a:lnTo>
                  <a:pt x="1541" y="10345"/>
                </a:lnTo>
                <a:lnTo>
                  <a:pt x="1725" y="10345"/>
                </a:lnTo>
                <a:lnTo>
                  <a:pt x="2092" y="10308"/>
                </a:lnTo>
                <a:lnTo>
                  <a:pt x="2422" y="10271"/>
                </a:lnTo>
                <a:lnTo>
                  <a:pt x="2715" y="10161"/>
                </a:lnTo>
                <a:lnTo>
                  <a:pt x="3009" y="9978"/>
                </a:lnTo>
                <a:lnTo>
                  <a:pt x="3229" y="9721"/>
                </a:lnTo>
                <a:lnTo>
                  <a:pt x="3412" y="9464"/>
                </a:lnTo>
                <a:lnTo>
                  <a:pt x="3559" y="9171"/>
                </a:lnTo>
                <a:lnTo>
                  <a:pt x="3706" y="8841"/>
                </a:lnTo>
                <a:lnTo>
                  <a:pt x="3706" y="8804"/>
                </a:lnTo>
                <a:lnTo>
                  <a:pt x="3706" y="8767"/>
                </a:lnTo>
                <a:lnTo>
                  <a:pt x="3926" y="8731"/>
                </a:lnTo>
                <a:lnTo>
                  <a:pt x="4146" y="8657"/>
                </a:lnTo>
                <a:lnTo>
                  <a:pt x="4366" y="8584"/>
                </a:lnTo>
                <a:lnTo>
                  <a:pt x="4586" y="8547"/>
                </a:lnTo>
                <a:close/>
                <a:moveTo>
                  <a:pt x="3265" y="7484"/>
                </a:moveTo>
                <a:lnTo>
                  <a:pt x="3009" y="7557"/>
                </a:lnTo>
                <a:lnTo>
                  <a:pt x="2789" y="7704"/>
                </a:lnTo>
                <a:lnTo>
                  <a:pt x="2568" y="7850"/>
                </a:lnTo>
                <a:lnTo>
                  <a:pt x="2422" y="7997"/>
                </a:lnTo>
                <a:lnTo>
                  <a:pt x="2275" y="8180"/>
                </a:lnTo>
                <a:lnTo>
                  <a:pt x="2165" y="8364"/>
                </a:lnTo>
                <a:lnTo>
                  <a:pt x="2092" y="8584"/>
                </a:lnTo>
                <a:lnTo>
                  <a:pt x="2018" y="8254"/>
                </a:lnTo>
                <a:lnTo>
                  <a:pt x="1945" y="7924"/>
                </a:lnTo>
                <a:lnTo>
                  <a:pt x="1872" y="7850"/>
                </a:lnTo>
                <a:lnTo>
                  <a:pt x="1835" y="7850"/>
                </a:lnTo>
                <a:lnTo>
                  <a:pt x="1761" y="7887"/>
                </a:lnTo>
                <a:lnTo>
                  <a:pt x="1688" y="7997"/>
                </a:lnTo>
                <a:lnTo>
                  <a:pt x="1651" y="8107"/>
                </a:lnTo>
                <a:lnTo>
                  <a:pt x="1615" y="8364"/>
                </a:lnTo>
                <a:lnTo>
                  <a:pt x="1651" y="8657"/>
                </a:lnTo>
                <a:lnTo>
                  <a:pt x="1725" y="8914"/>
                </a:lnTo>
                <a:lnTo>
                  <a:pt x="1872" y="9208"/>
                </a:lnTo>
                <a:lnTo>
                  <a:pt x="2055" y="9428"/>
                </a:lnTo>
                <a:lnTo>
                  <a:pt x="2275" y="9611"/>
                </a:lnTo>
                <a:lnTo>
                  <a:pt x="2495" y="9758"/>
                </a:lnTo>
                <a:lnTo>
                  <a:pt x="2312" y="9831"/>
                </a:lnTo>
                <a:lnTo>
                  <a:pt x="2128" y="9868"/>
                </a:lnTo>
                <a:lnTo>
                  <a:pt x="1688" y="9868"/>
                </a:lnTo>
                <a:lnTo>
                  <a:pt x="1468" y="9905"/>
                </a:lnTo>
                <a:lnTo>
                  <a:pt x="1248" y="9941"/>
                </a:lnTo>
                <a:lnTo>
                  <a:pt x="1065" y="10015"/>
                </a:lnTo>
                <a:lnTo>
                  <a:pt x="881" y="10125"/>
                </a:lnTo>
                <a:lnTo>
                  <a:pt x="588" y="10381"/>
                </a:lnTo>
                <a:lnTo>
                  <a:pt x="441" y="10528"/>
                </a:lnTo>
                <a:lnTo>
                  <a:pt x="331" y="10711"/>
                </a:lnTo>
                <a:lnTo>
                  <a:pt x="221" y="10932"/>
                </a:lnTo>
                <a:lnTo>
                  <a:pt x="147" y="11115"/>
                </a:lnTo>
                <a:lnTo>
                  <a:pt x="37" y="11592"/>
                </a:lnTo>
                <a:lnTo>
                  <a:pt x="1" y="12069"/>
                </a:lnTo>
                <a:lnTo>
                  <a:pt x="1" y="12546"/>
                </a:lnTo>
                <a:lnTo>
                  <a:pt x="74" y="13022"/>
                </a:lnTo>
                <a:lnTo>
                  <a:pt x="147" y="13463"/>
                </a:lnTo>
                <a:lnTo>
                  <a:pt x="258" y="13903"/>
                </a:lnTo>
                <a:lnTo>
                  <a:pt x="404" y="14270"/>
                </a:lnTo>
                <a:lnTo>
                  <a:pt x="588" y="14673"/>
                </a:lnTo>
                <a:lnTo>
                  <a:pt x="844" y="15040"/>
                </a:lnTo>
                <a:lnTo>
                  <a:pt x="1101" y="15333"/>
                </a:lnTo>
                <a:lnTo>
                  <a:pt x="1431" y="15627"/>
                </a:lnTo>
                <a:lnTo>
                  <a:pt x="1761" y="15847"/>
                </a:lnTo>
                <a:lnTo>
                  <a:pt x="2165" y="16030"/>
                </a:lnTo>
                <a:lnTo>
                  <a:pt x="2568" y="16140"/>
                </a:lnTo>
                <a:lnTo>
                  <a:pt x="2789" y="16177"/>
                </a:lnTo>
                <a:lnTo>
                  <a:pt x="3009" y="16177"/>
                </a:lnTo>
                <a:lnTo>
                  <a:pt x="3486" y="16140"/>
                </a:lnTo>
                <a:lnTo>
                  <a:pt x="3926" y="16030"/>
                </a:lnTo>
                <a:lnTo>
                  <a:pt x="4329" y="15884"/>
                </a:lnTo>
                <a:lnTo>
                  <a:pt x="4696" y="15700"/>
                </a:lnTo>
                <a:lnTo>
                  <a:pt x="5100" y="15517"/>
                </a:lnTo>
                <a:lnTo>
                  <a:pt x="5430" y="15297"/>
                </a:lnTo>
                <a:lnTo>
                  <a:pt x="5613" y="15150"/>
                </a:lnTo>
                <a:lnTo>
                  <a:pt x="5723" y="15003"/>
                </a:lnTo>
                <a:lnTo>
                  <a:pt x="6310" y="14490"/>
                </a:lnTo>
                <a:lnTo>
                  <a:pt x="6567" y="14270"/>
                </a:lnTo>
                <a:lnTo>
                  <a:pt x="6714" y="14160"/>
                </a:lnTo>
                <a:lnTo>
                  <a:pt x="6787" y="14013"/>
                </a:lnTo>
                <a:lnTo>
                  <a:pt x="6970" y="13683"/>
                </a:lnTo>
                <a:lnTo>
                  <a:pt x="7117" y="13316"/>
                </a:lnTo>
                <a:lnTo>
                  <a:pt x="7227" y="12949"/>
                </a:lnTo>
                <a:lnTo>
                  <a:pt x="7300" y="12619"/>
                </a:lnTo>
                <a:lnTo>
                  <a:pt x="7374" y="12252"/>
                </a:lnTo>
                <a:lnTo>
                  <a:pt x="7410" y="11885"/>
                </a:lnTo>
                <a:lnTo>
                  <a:pt x="7410" y="11518"/>
                </a:lnTo>
                <a:lnTo>
                  <a:pt x="7374" y="11152"/>
                </a:lnTo>
                <a:lnTo>
                  <a:pt x="7337" y="10785"/>
                </a:lnTo>
                <a:lnTo>
                  <a:pt x="7264" y="10418"/>
                </a:lnTo>
                <a:lnTo>
                  <a:pt x="7154" y="10125"/>
                </a:lnTo>
                <a:lnTo>
                  <a:pt x="7007" y="9794"/>
                </a:lnTo>
                <a:lnTo>
                  <a:pt x="6860" y="9538"/>
                </a:lnTo>
                <a:lnTo>
                  <a:pt x="6677" y="9244"/>
                </a:lnTo>
                <a:lnTo>
                  <a:pt x="6457" y="8987"/>
                </a:lnTo>
                <a:lnTo>
                  <a:pt x="6237" y="8767"/>
                </a:lnTo>
                <a:lnTo>
                  <a:pt x="5980" y="8584"/>
                </a:lnTo>
                <a:lnTo>
                  <a:pt x="5686" y="8401"/>
                </a:lnTo>
                <a:lnTo>
                  <a:pt x="5393" y="8291"/>
                </a:lnTo>
                <a:lnTo>
                  <a:pt x="5100" y="8180"/>
                </a:lnTo>
                <a:lnTo>
                  <a:pt x="4769" y="8144"/>
                </a:lnTo>
                <a:lnTo>
                  <a:pt x="4476" y="8144"/>
                </a:lnTo>
                <a:lnTo>
                  <a:pt x="4219" y="8180"/>
                </a:lnTo>
                <a:lnTo>
                  <a:pt x="3926" y="8291"/>
                </a:lnTo>
                <a:lnTo>
                  <a:pt x="3816" y="8364"/>
                </a:lnTo>
                <a:lnTo>
                  <a:pt x="3706" y="8437"/>
                </a:lnTo>
                <a:lnTo>
                  <a:pt x="3632" y="8547"/>
                </a:lnTo>
                <a:lnTo>
                  <a:pt x="3559" y="8657"/>
                </a:lnTo>
                <a:lnTo>
                  <a:pt x="3559" y="8694"/>
                </a:lnTo>
                <a:lnTo>
                  <a:pt x="3522" y="8731"/>
                </a:lnTo>
                <a:lnTo>
                  <a:pt x="3486" y="8767"/>
                </a:lnTo>
                <a:lnTo>
                  <a:pt x="3192" y="9171"/>
                </a:lnTo>
                <a:lnTo>
                  <a:pt x="3009" y="9354"/>
                </a:lnTo>
                <a:lnTo>
                  <a:pt x="2825" y="9538"/>
                </a:lnTo>
                <a:lnTo>
                  <a:pt x="2789" y="9464"/>
                </a:lnTo>
                <a:lnTo>
                  <a:pt x="2458" y="9171"/>
                </a:lnTo>
                <a:lnTo>
                  <a:pt x="2348" y="9024"/>
                </a:lnTo>
                <a:lnTo>
                  <a:pt x="2202" y="8877"/>
                </a:lnTo>
                <a:lnTo>
                  <a:pt x="2275" y="8877"/>
                </a:lnTo>
                <a:lnTo>
                  <a:pt x="2312" y="8841"/>
                </a:lnTo>
                <a:lnTo>
                  <a:pt x="2532" y="8841"/>
                </a:lnTo>
                <a:lnTo>
                  <a:pt x="2715" y="8804"/>
                </a:lnTo>
                <a:lnTo>
                  <a:pt x="2899" y="8731"/>
                </a:lnTo>
                <a:lnTo>
                  <a:pt x="3045" y="8621"/>
                </a:lnTo>
                <a:lnTo>
                  <a:pt x="3265" y="8474"/>
                </a:lnTo>
                <a:lnTo>
                  <a:pt x="3486" y="8254"/>
                </a:lnTo>
                <a:lnTo>
                  <a:pt x="3669" y="8034"/>
                </a:lnTo>
                <a:lnTo>
                  <a:pt x="3816" y="7814"/>
                </a:lnTo>
                <a:lnTo>
                  <a:pt x="3852" y="7740"/>
                </a:lnTo>
                <a:lnTo>
                  <a:pt x="3852" y="7667"/>
                </a:lnTo>
                <a:lnTo>
                  <a:pt x="3779" y="7557"/>
                </a:lnTo>
                <a:lnTo>
                  <a:pt x="3669" y="7484"/>
                </a:lnTo>
                <a:lnTo>
                  <a:pt x="3596" y="7484"/>
                </a:lnTo>
                <a:lnTo>
                  <a:pt x="3522" y="7520"/>
                </a:lnTo>
                <a:lnTo>
                  <a:pt x="3412" y="7484"/>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197" name="Shape 197"/>
          <p:cNvSpPr/>
          <p:nvPr/>
        </p:nvSpPr>
        <p:spPr>
          <a:xfrm>
            <a:off x="5746560" y="4042835"/>
            <a:ext cx="414157" cy="507761"/>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198" name="Shape 198"/>
          <p:cNvSpPr/>
          <p:nvPr/>
        </p:nvSpPr>
        <p:spPr>
          <a:xfrm>
            <a:off x="7063610" y="4132027"/>
            <a:ext cx="456818" cy="425588"/>
          </a:xfrm>
          <a:custGeom>
            <a:avLst/>
            <a:gdLst/>
            <a:ahLst/>
            <a:cxnLst/>
            <a:rect l="0" t="0" r="0" b="0"/>
            <a:pathLst>
              <a:path w="16105" h="15004" extrusionOk="0">
                <a:moveTo>
                  <a:pt x="13170" y="587"/>
                </a:moveTo>
                <a:lnTo>
                  <a:pt x="13206" y="624"/>
                </a:lnTo>
                <a:lnTo>
                  <a:pt x="13280" y="661"/>
                </a:lnTo>
                <a:lnTo>
                  <a:pt x="13353" y="697"/>
                </a:lnTo>
                <a:lnTo>
                  <a:pt x="13610" y="771"/>
                </a:lnTo>
                <a:lnTo>
                  <a:pt x="13830" y="844"/>
                </a:lnTo>
                <a:lnTo>
                  <a:pt x="14013" y="954"/>
                </a:lnTo>
                <a:lnTo>
                  <a:pt x="14160" y="1174"/>
                </a:lnTo>
                <a:lnTo>
                  <a:pt x="14307" y="1394"/>
                </a:lnTo>
                <a:lnTo>
                  <a:pt x="14343" y="1651"/>
                </a:lnTo>
                <a:lnTo>
                  <a:pt x="14307" y="1908"/>
                </a:lnTo>
                <a:lnTo>
                  <a:pt x="14233" y="2128"/>
                </a:lnTo>
                <a:lnTo>
                  <a:pt x="14087" y="2348"/>
                </a:lnTo>
                <a:lnTo>
                  <a:pt x="13903" y="2531"/>
                </a:lnTo>
                <a:lnTo>
                  <a:pt x="13683" y="2678"/>
                </a:lnTo>
                <a:lnTo>
                  <a:pt x="13463" y="2788"/>
                </a:lnTo>
                <a:lnTo>
                  <a:pt x="13170" y="2825"/>
                </a:lnTo>
                <a:lnTo>
                  <a:pt x="12840" y="2788"/>
                </a:lnTo>
                <a:lnTo>
                  <a:pt x="12656" y="2751"/>
                </a:lnTo>
                <a:lnTo>
                  <a:pt x="12546" y="2715"/>
                </a:lnTo>
                <a:lnTo>
                  <a:pt x="12436" y="2641"/>
                </a:lnTo>
                <a:lnTo>
                  <a:pt x="12363" y="2495"/>
                </a:lnTo>
                <a:lnTo>
                  <a:pt x="12289" y="2495"/>
                </a:lnTo>
                <a:lnTo>
                  <a:pt x="12253" y="2275"/>
                </a:lnTo>
                <a:lnTo>
                  <a:pt x="12253" y="2054"/>
                </a:lnTo>
                <a:lnTo>
                  <a:pt x="12253" y="1871"/>
                </a:lnTo>
                <a:lnTo>
                  <a:pt x="12289" y="1724"/>
                </a:lnTo>
                <a:lnTo>
                  <a:pt x="12399" y="1394"/>
                </a:lnTo>
                <a:lnTo>
                  <a:pt x="12583" y="1064"/>
                </a:lnTo>
                <a:lnTo>
                  <a:pt x="12840" y="807"/>
                </a:lnTo>
                <a:lnTo>
                  <a:pt x="12986" y="697"/>
                </a:lnTo>
                <a:lnTo>
                  <a:pt x="13170" y="587"/>
                </a:lnTo>
                <a:close/>
                <a:moveTo>
                  <a:pt x="9061" y="3338"/>
                </a:moveTo>
                <a:lnTo>
                  <a:pt x="9245" y="3412"/>
                </a:lnTo>
                <a:lnTo>
                  <a:pt x="9245" y="3448"/>
                </a:lnTo>
                <a:lnTo>
                  <a:pt x="9171" y="3632"/>
                </a:lnTo>
                <a:lnTo>
                  <a:pt x="9171" y="3668"/>
                </a:lnTo>
                <a:lnTo>
                  <a:pt x="9135" y="3632"/>
                </a:lnTo>
                <a:lnTo>
                  <a:pt x="9061" y="3522"/>
                </a:lnTo>
                <a:lnTo>
                  <a:pt x="8988" y="3448"/>
                </a:lnTo>
                <a:lnTo>
                  <a:pt x="8988" y="3412"/>
                </a:lnTo>
                <a:lnTo>
                  <a:pt x="8988" y="3375"/>
                </a:lnTo>
                <a:lnTo>
                  <a:pt x="9061" y="3338"/>
                </a:lnTo>
                <a:close/>
                <a:moveTo>
                  <a:pt x="14123" y="440"/>
                </a:moveTo>
                <a:lnTo>
                  <a:pt x="14233" y="477"/>
                </a:lnTo>
                <a:lnTo>
                  <a:pt x="14307" y="587"/>
                </a:lnTo>
                <a:lnTo>
                  <a:pt x="14417" y="661"/>
                </a:lnTo>
                <a:lnTo>
                  <a:pt x="14454" y="807"/>
                </a:lnTo>
                <a:lnTo>
                  <a:pt x="14527" y="807"/>
                </a:lnTo>
                <a:lnTo>
                  <a:pt x="14490" y="624"/>
                </a:lnTo>
                <a:lnTo>
                  <a:pt x="14454" y="477"/>
                </a:lnTo>
                <a:lnTo>
                  <a:pt x="14600" y="551"/>
                </a:lnTo>
                <a:lnTo>
                  <a:pt x="14784" y="624"/>
                </a:lnTo>
                <a:lnTo>
                  <a:pt x="14967" y="771"/>
                </a:lnTo>
                <a:lnTo>
                  <a:pt x="15114" y="881"/>
                </a:lnTo>
                <a:lnTo>
                  <a:pt x="15224" y="1064"/>
                </a:lnTo>
                <a:lnTo>
                  <a:pt x="15334" y="1211"/>
                </a:lnTo>
                <a:lnTo>
                  <a:pt x="15444" y="1578"/>
                </a:lnTo>
                <a:lnTo>
                  <a:pt x="15554" y="1944"/>
                </a:lnTo>
                <a:lnTo>
                  <a:pt x="15627" y="2385"/>
                </a:lnTo>
                <a:lnTo>
                  <a:pt x="15664" y="2568"/>
                </a:lnTo>
                <a:lnTo>
                  <a:pt x="15627" y="2788"/>
                </a:lnTo>
                <a:lnTo>
                  <a:pt x="15591" y="2972"/>
                </a:lnTo>
                <a:lnTo>
                  <a:pt x="15481" y="3118"/>
                </a:lnTo>
                <a:lnTo>
                  <a:pt x="15187" y="3412"/>
                </a:lnTo>
                <a:lnTo>
                  <a:pt x="14930" y="3595"/>
                </a:lnTo>
                <a:lnTo>
                  <a:pt x="14600" y="3705"/>
                </a:lnTo>
                <a:lnTo>
                  <a:pt x="14270" y="3779"/>
                </a:lnTo>
                <a:lnTo>
                  <a:pt x="13940" y="3815"/>
                </a:lnTo>
                <a:lnTo>
                  <a:pt x="13720" y="3779"/>
                </a:lnTo>
                <a:lnTo>
                  <a:pt x="13500" y="3742"/>
                </a:lnTo>
                <a:lnTo>
                  <a:pt x="13316" y="3668"/>
                </a:lnTo>
                <a:lnTo>
                  <a:pt x="13133" y="3595"/>
                </a:lnTo>
                <a:lnTo>
                  <a:pt x="12950" y="3485"/>
                </a:lnTo>
                <a:lnTo>
                  <a:pt x="12803" y="3338"/>
                </a:lnTo>
                <a:lnTo>
                  <a:pt x="12656" y="3192"/>
                </a:lnTo>
                <a:lnTo>
                  <a:pt x="12546" y="3045"/>
                </a:lnTo>
                <a:lnTo>
                  <a:pt x="12840" y="3118"/>
                </a:lnTo>
                <a:lnTo>
                  <a:pt x="13133" y="3155"/>
                </a:lnTo>
                <a:lnTo>
                  <a:pt x="13426" y="3118"/>
                </a:lnTo>
                <a:lnTo>
                  <a:pt x="13720" y="3045"/>
                </a:lnTo>
                <a:lnTo>
                  <a:pt x="13977" y="2935"/>
                </a:lnTo>
                <a:lnTo>
                  <a:pt x="14233" y="2751"/>
                </a:lnTo>
                <a:lnTo>
                  <a:pt x="14417" y="2495"/>
                </a:lnTo>
                <a:lnTo>
                  <a:pt x="14600" y="2238"/>
                </a:lnTo>
                <a:lnTo>
                  <a:pt x="14674" y="1981"/>
                </a:lnTo>
                <a:lnTo>
                  <a:pt x="14710" y="1724"/>
                </a:lnTo>
                <a:lnTo>
                  <a:pt x="14674" y="1468"/>
                </a:lnTo>
                <a:lnTo>
                  <a:pt x="14600" y="1211"/>
                </a:lnTo>
                <a:lnTo>
                  <a:pt x="14490" y="991"/>
                </a:lnTo>
                <a:lnTo>
                  <a:pt x="14343" y="771"/>
                </a:lnTo>
                <a:lnTo>
                  <a:pt x="14160" y="587"/>
                </a:lnTo>
                <a:lnTo>
                  <a:pt x="13940" y="440"/>
                </a:lnTo>
                <a:close/>
                <a:moveTo>
                  <a:pt x="13757" y="0"/>
                </a:moveTo>
                <a:lnTo>
                  <a:pt x="13610" y="74"/>
                </a:lnTo>
                <a:lnTo>
                  <a:pt x="13353" y="110"/>
                </a:lnTo>
                <a:lnTo>
                  <a:pt x="13133" y="147"/>
                </a:lnTo>
                <a:lnTo>
                  <a:pt x="12913" y="257"/>
                </a:lnTo>
                <a:lnTo>
                  <a:pt x="12729" y="404"/>
                </a:lnTo>
                <a:lnTo>
                  <a:pt x="12509" y="551"/>
                </a:lnTo>
                <a:lnTo>
                  <a:pt x="12363" y="734"/>
                </a:lnTo>
                <a:lnTo>
                  <a:pt x="12216" y="917"/>
                </a:lnTo>
                <a:lnTo>
                  <a:pt x="12069" y="1137"/>
                </a:lnTo>
                <a:lnTo>
                  <a:pt x="11996" y="1321"/>
                </a:lnTo>
                <a:lnTo>
                  <a:pt x="11922" y="1578"/>
                </a:lnTo>
                <a:lnTo>
                  <a:pt x="11849" y="1798"/>
                </a:lnTo>
                <a:lnTo>
                  <a:pt x="11849" y="2054"/>
                </a:lnTo>
                <a:lnTo>
                  <a:pt x="11849" y="2275"/>
                </a:lnTo>
                <a:lnTo>
                  <a:pt x="11886" y="2531"/>
                </a:lnTo>
                <a:lnTo>
                  <a:pt x="11959" y="2751"/>
                </a:lnTo>
                <a:lnTo>
                  <a:pt x="12033" y="2972"/>
                </a:lnTo>
                <a:lnTo>
                  <a:pt x="12143" y="3192"/>
                </a:lnTo>
                <a:lnTo>
                  <a:pt x="12253" y="3375"/>
                </a:lnTo>
                <a:lnTo>
                  <a:pt x="12399" y="3558"/>
                </a:lnTo>
                <a:lnTo>
                  <a:pt x="12583" y="3705"/>
                </a:lnTo>
                <a:lnTo>
                  <a:pt x="12766" y="3852"/>
                </a:lnTo>
                <a:lnTo>
                  <a:pt x="12986" y="3999"/>
                </a:lnTo>
                <a:lnTo>
                  <a:pt x="13206" y="4072"/>
                </a:lnTo>
                <a:lnTo>
                  <a:pt x="13426" y="4145"/>
                </a:lnTo>
                <a:lnTo>
                  <a:pt x="13683" y="4219"/>
                </a:lnTo>
                <a:lnTo>
                  <a:pt x="14123" y="4219"/>
                </a:lnTo>
                <a:lnTo>
                  <a:pt x="14564" y="4145"/>
                </a:lnTo>
                <a:lnTo>
                  <a:pt x="15004" y="3999"/>
                </a:lnTo>
                <a:lnTo>
                  <a:pt x="15371" y="3779"/>
                </a:lnTo>
                <a:lnTo>
                  <a:pt x="15591" y="3632"/>
                </a:lnTo>
                <a:lnTo>
                  <a:pt x="15737" y="3448"/>
                </a:lnTo>
                <a:lnTo>
                  <a:pt x="15884" y="3265"/>
                </a:lnTo>
                <a:lnTo>
                  <a:pt x="15994" y="3045"/>
                </a:lnTo>
                <a:lnTo>
                  <a:pt x="16067" y="2788"/>
                </a:lnTo>
                <a:lnTo>
                  <a:pt x="16104" y="2495"/>
                </a:lnTo>
                <a:lnTo>
                  <a:pt x="16067" y="2238"/>
                </a:lnTo>
                <a:lnTo>
                  <a:pt x="15994" y="1981"/>
                </a:lnTo>
                <a:lnTo>
                  <a:pt x="15884" y="1431"/>
                </a:lnTo>
                <a:lnTo>
                  <a:pt x="15774" y="1174"/>
                </a:lnTo>
                <a:lnTo>
                  <a:pt x="15664" y="954"/>
                </a:lnTo>
                <a:lnTo>
                  <a:pt x="15517" y="734"/>
                </a:lnTo>
                <a:lnTo>
                  <a:pt x="15371" y="551"/>
                </a:lnTo>
                <a:lnTo>
                  <a:pt x="15150" y="367"/>
                </a:lnTo>
                <a:lnTo>
                  <a:pt x="14930" y="220"/>
                </a:lnTo>
                <a:lnTo>
                  <a:pt x="14637" y="74"/>
                </a:lnTo>
                <a:lnTo>
                  <a:pt x="14270" y="0"/>
                </a:lnTo>
                <a:close/>
                <a:moveTo>
                  <a:pt x="11115" y="4549"/>
                </a:moveTo>
                <a:lnTo>
                  <a:pt x="11446" y="4842"/>
                </a:lnTo>
                <a:lnTo>
                  <a:pt x="11299" y="4952"/>
                </a:lnTo>
                <a:lnTo>
                  <a:pt x="11115" y="4916"/>
                </a:lnTo>
                <a:lnTo>
                  <a:pt x="10932" y="4916"/>
                </a:lnTo>
                <a:lnTo>
                  <a:pt x="10639" y="4952"/>
                </a:lnTo>
                <a:lnTo>
                  <a:pt x="10859" y="4732"/>
                </a:lnTo>
                <a:lnTo>
                  <a:pt x="11115" y="4549"/>
                </a:lnTo>
                <a:close/>
                <a:moveTo>
                  <a:pt x="6860" y="3632"/>
                </a:moveTo>
                <a:lnTo>
                  <a:pt x="7007" y="3668"/>
                </a:lnTo>
                <a:lnTo>
                  <a:pt x="7044" y="3705"/>
                </a:lnTo>
                <a:lnTo>
                  <a:pt x="7044" y="3742"/>
                </a:lnTo>
                <a:lnTo>
                  <a:pt x="7044" y="3779"/>
                </a:lnTo>
                <a:lnTo>
                  <a:pt x="7080" y="3852"/>
                </a:lnTo>
                <a:lnTo>
                  <a:pt x="7191" y="3889"/>
                </a:lnTo>
                <a:lnTo>
                  <a:pt x="7374" y="3889"/>
                </a:lnTo>
                <a:lnTo>
                  <a:pt x="7411" y="3925"/>
                </a:lnTo>
                <a:lnTo>
                  <a:pt x="7447" y="4035"/>
                </a:lnTo>
                <a:lnTo>
                  <a:pt x="7484" y="4145"/>
                </a:lnTo>
                <a:lnTo>
                  <a:pt x="7484" y="4255"/>
                </a:lnTo>
                <a:lnTo>
                  <a:pt x="7447" y="4512"/>
                </a:lnTo>
                <a:lnTo>
                  <a:pt x="7374" y="4769"/>
                </a:lnTo>
                <a:lnTo>
                  <a:pt x="7227" y="5026"/>
                </a:lnTo>
                <a:lnTo>
                  <a:pt x="7154" y="5136"/>
                </a:lnTo>
                <a:lnTo>
                  <a:pt x="7044" y="5209"/>
                </a:lnTo>
                <a:lnTo>
                  <a:pt x="6934" y="5246"/>
                </a:lnTo>
                <a:lnTo>
                  <a:pt x="6787" y="5246"/>
                </a:lnTo>
                <a:lnTo>
                  <a:pt x="6787" y="4989"/>
                </a:lnTo>
                <a:lnTo>
                  <a:pt x="6750" y="4769"/>
                </a:lnTo>
                <a:lnTo>
                  <a:pt x="6640" y="4549"/>
                </a:lnTo>
                <a:lnTo>
                  <a:pt x="6494" y="4329"/>
                </a:lnTo>
                <a:lnTo>
                  <a:pt x="6310" y="4145"/>
                </a:lnTo>
                <a:lnTo>
                  <a:pt x="6090" y="4035"/>
                </a:lnTo>
                <a:lnTo>
                  <a:pt x="6090" y="3925"/>
                </a:lnTo>
                <a:lnTo>
                  <a:pt x="6163" y="3852"/>
                </a:lnTo>
                <a:lnTo>
                  <a:pt x="6237" y="3779"/>
                </a:lnTo>
                <a:lnTo>
                  <a:pt x="6347" y="3742"/>
                </a:lnTo>
                <a:lnTo>
                  <a:pt x="6567" y="3705"/>
                </a:lnTo>
                <a:lnTo>
                  <a:pt x="6860" y="3632"/>
                </a:lnTo>
                <a:close/>
                <a:moveTo>
                  <a:pt x="6530" y="3192"/>
                </a:moveTo>
                <a:lnTo>
                  <a:pt x="6494" y="3228"/>
                </a:lnTo>
                <a:lnTo>
                  <a:pt x="6457" y="3302"/>
                </a:lnTo>
                <a:lnTo>
                  <a:pt x="6457" y="3338"/>
                </a:lnTo>
                <a:lnTo>
                  <a:pt x="6457" y="3412"/>
                </a:lnTo>
                <a:lnTo>
                  <a:pt x="6200" y="3485"/>
                </a:lnTo>
                <a:lnTo>
                  <a:pt x="5980" y="3558"/>
                </a:lnTo>
                <a:lnTo>
                  <a:pt x="5797" y="3742"/>
                </a:lnTo>
                <a:lnTo>
                  <a:pt x="5760" y="3815"/>
                </a:lnTo>
                <a:lnTo>
                  <a:pt x="5687" y="3925"/>
                </a:lnTo>
                <a:lnTo>
                  <a:pt x="5687" y="4035"/>
                </a:lnTo>
                <a:lnTo>
                  <a:pt x="5687" y="4072"/>
                </a:lnTo>
                <a:lnTo>
                  <a:pt x="5797" y="4219"/>
                </a:lnTo>
                <a:lnTo>
                  <a:pt x="5907" y="4292"/>
                </a:lnTo>
                <a:lnTo>
                  <a:pt x="6053" y="4365"/>
                </a:lnTo>
                <a:lnTo>
                  <a:pt x="6163" y="4439"/>
                </a:lnTo>
                <a:lnTo>
                  <a:pt x="6274" y="4512"/>
                </a:lnTo>
                <a:lnTo>
                  <a:pt x="6347" y="4622"/>
                </a:lnTo>
                <a:lnTo>
                  <a:pt x="6420" y="4769"/>
                </a:lnTo>
                <a:lnTo>
                  <a:pt x="6494" y="5026"/>
                </a:lnTo>
                <a:lnTo>
                  <a:pt x="6457" y="5282"/>
                </a:lnTo>
                <a:lnTo>
                  <a:pt x="6494" y="5392"/>
                </a:lnTo>
                <a:lnTo>
                  <a:pt x="6530" y="5466"/>
                </a:lnTo>
                <a:lnTo>
                  <a:pt x="6750" y="5539"/>
                </a:lnTo>
                <a:lnTo>
                  <a:pt x="6934" y="5539"/>
                </a:lnTo>
                <a:lnTo>
                  <a:pt x="7117" y="5503"/>
                </a:lnTo>
                <a:lnTo>
                  <a:pt x="7264" y="5429"/>
                </a:lnTo>
                <a:lnTo>
                  <a:pt x="7411" y="5282"/>
                </a:lnTo>
                <a:lnTo>
                  <a:pt x="7521" y="5136"/>
                </a:lnTo>
                <a:lnTo>
                  <a:pt x="7631" y="4952"/>
                </a:lnTo>
                <a:lnTo>
                  <a:pt x="7704" y="4769"/>
                </a:lnTo>
                <a:lnTo>
                  <a:pt x="7741" y="4585"/>
                </a:lnTo>
                <a:lnTo>
                  <a:pt x="7777" y="4365"/>
                </a:lnTo>
                <a:lnTo>
                  <a:pt x="7777" y="4145"/>
                </a:lnTo>
                <a:lnTo>
                  <a:pt x="7777" y="3925"/>
                </a:lnTo>
                <a:lnTo>
                  <a:pt x="7704" y="3779"/>
                </a:lnTo>
                <a:lnTo>
                  <a:pt x="7631" y="3668"/>
                </a:lnTo>
                <a:lnTo>
                  <a:pt x="7484" y="3595"/>
                </a:lnTo>
                <a:lnTo>
                  <a:pt x="7337" y="3595"/>
                </a:lnTo>
                <a:lnTo>
                  <a:pt x="7301" y="3485"/>
                </a:lnTo>
                <a:lnTo>
                  <a:pt x="7227" y="3448"/>
                </a:lnTo>
                <a:lnTo>
                  <a:pt x="7044" y="3375"/>
                </a:lnTo>
                <a:lnTo>
                  <a:pt x="6824" y="3302"/>
                </a:lnTo>
                <a:lnTo>
                  <a:pt x="6677" y="3228"/>
                </a:lnTo>
                <a:lnTo>
                  <a:pt x="6567" y="3192"/>
                </a:lnTo>
                <a:close/>
                <a:moveTo>
                  <a:pt x="11739" y="5136"/>
                </a:moveTo>
                <a:lnTo>
                  <a:pt x="12179" y="5686"/>
                </a:lnTo>
                <a:lnTo>
                  <a:pt x="11776" y="5796"/>
                </a:lnTo>
                <a:lnTo>
                  <a:pt x="11409" y="6016"/>
                </a:lnTo>
                <a:lnTo>
                  <a:pt x="11042" y="6236"/>
                </a:lnTo>
                <a:lnTo>
                  <a:pt x="10895" y="6383"/>
                </a:lnTo>
                <a:lnTo>
                  <a:pt x="10785" y="6566"/>
                </a:lnTo>
                <a:lnTo>
                  <a:pt x="10749" y="6640"/>
                </a:lnTo>
                <a:lnTo>
                  <a:pt x="10785" y="6676"/>
                </a:lnTo>
                <a:lnTo>
                  <a:pt x="10859" y="6713"/>
                </a:lnTo>
                <a:lnTo>
                  <a:pt x="10932" y="6713"/>
                </a:lnTo>
                <a:lnTo>
                  <a:pt x="11262" y="6493"/>
                </a:lnTo>
                <a:lnTo>
                  <a:pt x="11556" y="6310"/>
                </a:lnTo>
                <a:lnTo>
                  <a:pt x="11849" y="6199"/>
                </a:lnTo>
                <a:lnTo>
                  <a:pt x="12143" y="6089"/>
                </a:lnTo>
                <a:lnTo>
                  <a:pt x="12253" y="6053"/>
                </a:lnTo>
                <a:lnTo>
                  <a:pt x="12363" y="6016"/>
                </a:lnTo>
                <a:lnTo>
                  <a:pt x="12399" y="5979"/>
                </a:lnTo>
                <a:lnTo>
                  <a:pt x="12619" y="6456"/>
                </a:lnTo>
                <a:lnTo>
                  <a:pt x="12840" y="6896"/>
                </a:lnTo>
                <a:lnTo>
                  <a:pt x="12803" y="6933"/>
                </a:lnTo>
                <a:lnTo>
                  <a:pt x="12326" y="7043"/>
                </a:lnTo>
                <a:lnTo>
                  <a:pt x="11812" y="7117"/>
                </a:lnTo>
                <a:lnTo>
                  <a:pt x="11299" y="7117"/>
                </a:lnTo>
                <a:lnTo>
                  <a:pt x="10749" y="7080"/>
                </a:lnTo>
                <a:lnTo>
                  <a:pt x="10675" y="7117"/>
                </a:lnTo>
                <a:lnTo>
                  <a:pt x="10639" y="7153"/>
                </a:lnTo>
                <a:lnTo>
                  <a:pt x="10639" y="7227"/>
                </a:lnTo>
                <a:lnTo>
                  <a:pt x="10712" y="7300"/>
                </a:lnTo>
                <a:lnTo>
                  <a:pt x="10932" y="7373"/>
                </a:lnTo>
                <a:lnTo>
                  <a:pt x="11189" y="7447"/>
                </a:lnTo>
                <a:lnTo>
                  <a:pt x="11702" y="7483"/>
                </a:lnTo>
                <a:lnTo>
                  <a:pt x="11959" y="7483"/>
                </a:lnTo>
                <a:lnTo>
                  <a:pt x="12216" y="7447"/>
                </a:lnTo>
                <a:lnTo>
                  <a:pt x="12583" y="7373"/>
                </a:lnTo>
                <a:lnTo>
                  <a:pt x="12693" y="7373"/>
                </a:lnTo>
                <a:lnTo>
                  <a:pt x="12766" y="7337"/>
                </a:lnTo>
                <a:lnTo>
                  <a:pt x="12803" y="7410"/>
                </a:lnTo>
                <a:lnTo>
                  <a:pt x="12840" y="7447"/>
                </a:lnTo>
                <a:lnTo>
                  <a:pt x="12876" y="7483"/>
                </a:lnTo>
                <a:lnTo>
                  <a:pt x="12986" y="7520"/>
                </a:lnTo>
                <a:lnTo>
                  <a:pt x="13023" y="7777"/>
                </a:lnTo>
                <a:lnTo>
                  <a:pt x="13060" y="8070"/>
                </a:lnTo>
                <a:lnTo>
                  <a:pt x="12986" y="8107"/>
                </a:lnTo>
                <a:lnTo>
                  <a:pt x="12693" y="7997"/>
                </a:lnTo>
                <a:lnTo>
                  <a:pt x="12473" y="7887"/>
                </a:lnTo>
                <a:lnTo>
                  <a:pt x="12253" y="7777"/>
                </a:lnTo>
                <a:lnTo>
                  <a:pt x="11886" y="7777"/>
                </a:lnTo>
                <a:lnTo>
                  <a:pt x="11776" y="7813"/>
                </a:lnTo>
                <a:lnTo>
                  <a:pt x="11226" y="7777"/>
                </a:lnTo>
                <a:lnTo>
                  <a:pt x="10895" y="7740"/>
                </a:lnTo>
                <a:lnTo>
                  <a:pt x="10749" y="7740"/>
                </a:lnTo>
                <a:lnTo>
                  <a:pt x="10675" y="7703"/>
                </a:lnTo>
                <a:lnTo>
                  <a:pt x="10565" y="7483"/>
                </a:lnTo>
                <a:lnTo>
                  <a:pt x="10529" y="7483"/>
                </a:lnTo>
                <a:lnTo>
                  <a:pt x="10529" y="7520"/>
                </a:lnTo>
                <a:lnTo>
                  <a:pt x="10529" y="7887"/>
                </a:lnTo>
                <a:lnTo>
                  <a:pt x="10529" y="7960"/>
                </a:lnTo>
                <a:lnTo>
                  <a:pt x="10602" y="7997"/>
                </a:lnTo>
                <a:lnTo>
                  <a:pt x="11042" y="8107"/>
                </a:lnTo>
                <a:lnTo>
                  <a:pt x="11482" y="8144"/>
                </a:lnTo>
                <a:lnTo>
                  <a:pt x="11482" y="8327"/>
                </a:lnTo>
                <a:lnTo>
                  <a:pt x="11519" y="8474"/>
                </a:lnTo>
                <a:lnTo>
                  <a:pt x="11592" y="8547"/>
                </a:lnTo>
                <a:lnTo>
                  <a:pt x="11629" y="8584"/>
                </a:lnTo>
                <a:lnTo>
                  <a:pt x="11776" y="8657"/>
                </a:lnTo>
                <a:lnTo>
                  <a:pt x="11959" y="8767"/>
                </a:lnTo>
                <a:lnTo>
                  <a:pt x="11409" y="8657"/>
                </a:lnTo>
                <a:lnTo>
                  <a:pt x="10969" y="8474"/>
                </a:lnTo>
                <a:lnTo>
                  <a:pt x="10712" y="8437"/>
                </a:lnTo>
                <a:lnTo>
                  <a:pt x="10455" y="8400"/>
                </a:lnTo>
                <a:lnTo>
                  <a:pt x="10198" y="8217"/>
                </a:lnTo>
                <a:lnTo>
                  <a:pt x="10052" y="8180"/>
                </a:lnTo>
                <a:lnTo>
                  <a:pt x="9942" y="8144"/>
                </a:lnTo>
                <a:lnTo>
                  <a:pt x="9722" y="8180"/>
                </a:lnTo>
                <a:lnTo>
                  <a:pt x="9575" y="8254"/>
                </a:lnTo>
                <a:lnTo>
                  <a:pt x="9465" y="8364"/>
                </a:lnTo>
                <a:lnTo>
                  <a:pt x="9355" y="8510"/>
                </a:lnTo>
                <a:lnTo>
                  <a:pt x="9245" y="8584"/>
                </a:lnTo>
                <a:lnTo>
                  <a:pt x="9098" y="8620"/>
                </a:lnTo>
                <a:lnTo>
                  <a:pt x="8841" y="8584"/>
                </a:lnTo>
                <a:lnTo>
                  <a:pt x="8621" y="8620"/>
                </a:lnTo>
                <a:lnTo>
                  <a:pt x="8401" y="8694"/>
                </a:lnTo>
                <a:lnTo>
                  <a:pt x="8181" y="8804"/>
                </a:lnTo>
                <a:lnTo>
                  <a:pt x="7924" y="8804"/>
                </a:lnTo>
                <a:lnTo>
                  <a:pt x="7851" y="8767"/>
                </a:lnTo>
                <a:lnTo>
                  <a:pt x="7814" y="8730"/>
                </a:lnTo>
                <a:lnTo>
                  <a:pt x="7814" y="8694"/>
                </a:lnTo>
                <a:lnTo>
                  <a:pt x="7887" y="8620"/>
                </a:lnTo>
                <a:lnTo>
                  <a:pt x="7998" y="8510"/>
                </a:lnTo>
                <a:lnTo>
                  <a:pt x="8144" y="8437"/>
                </a:lnTo>
                <a:lnTo>
                  <a:pt x="8401" y="8327"/>
                </a:lnTo>
                <a:lnTo>
                  <a:pt x="8731" y="8180"/>
                </a:lnTo>
                <a:lnTo>
                  <a:pt x="8915" y="8070"/>
                </a:lnTo>
                <a:lnTo>
                  <a:pt x="9025" y="7924"/>
                </a:lnTo>
                <a:lnTo>
                  <a:pt x="9135" y="7777"/>
                </a:lnTo>
                <a:lnTo>
                  <a:pt x="9208" y="7630"/>
                </a:lnTo>
                <a:lnTo>
                  <a:pt x="9208" y="7447"/>
                </a:lnTo>
                <a:lnTo>
                  <a:pt x="9171" y="7227"/>
                </a:lnTo>
                <a:lnTo>
                  <a:pt x="9098" y="7117"/>
                </a:lnTo>
                <a:lnTo>
                  <a:pt x="8988" y="7006"/>
                </a:lnTo>
                <a:lnTo>
                  <a:pt x="8841" y="6896"/>
                </a:lnTo>
                <a:lnTo>
                  <a:pt x="8694" y="6860"/>
                </a:lnTo>
                <a:lnTo>
                  <a:pt x="8548" y="6823"/>
                </a:lnTo>
                <a:lnTo>
                  <a:pt x="8401" y="6823"/>
                </a:lnTo>
                <a:lnTo>
                  <a:pt x="8254" y="6860"/>
                </a:lnTo>
                <a:lnTo>
                  <a:pt x="8108" y="6933"/>
                </a:lnTo>
                <a:lnTo>
                  <a:pt x="7924" y="7117"/>
                </a:lnTo>
                <a:lnTo>
                  <a:pt x="7924" y="7117"/>
                </a:lnTo>
                <a:lnTo>
                  <a:pt x="7998" y="6970"/>
                </a:lnTo>
                <a:lnTo>
                  <a:pt x="8108" y="6860"/>
                </a:lnTo>
                <a:lnTo>
                  <a:pt x="8291" y="6603"/>
                </a:lnTo>
                <a:lnTo>
                  <a:pt x="8511" y="6383"/>
                </a:lnTo>
                <a:lnTo>
                  <a:pt x="8768" y="6126"/>
                </a:lnTo>
                <a:lnTo>
                  <a:pt x="8951" y="5943"/>
                </a:lnTo>
                <a:lnTo>
                  <a:pt x="9135" y="5796"/>
                </a:lnTo>
                <a:lnTo>
                  <a:pt x="9171" y="5796"/>
                </a:lnTo>
                <a:lnTo>
                  <a:pt x="9391" y="5759"/>
                </a:lnTo>
                <a:lnTo>
                  <a:pt x="9612" y="5686"/>
                </a:lnTo>
                <a:lnTo>
                  <a:pt x="10052" y="5539"/>
                </a:lnTo>
                <a:lnTo>
                  <a:pt x="10455" y="5356"/>
                </a:lnTo>
                <a:lnTo>
                  <a:pt x="10639" y="5282"/>
                </a:lnTo>
                <a:lnTo>
                  <a:pt x="10895" y="5246"/>
                </a:lnTo>
                <a:lnTo>
                  <a:pt x="10895" y="5246"/>
                </a:lnTo>
                <a:lnTo>
                  <a:pt x="10602" y="5503"/>
                </a:lnTo>
                <a:lnTo>
                  <a:pt x="10492" y="5649"/>
                </a:lnTo>
                <a:lnTo>
                  <a:pt x="10419" y="5833"/>
                </a:lnTo>
                <a:lnTo>
                  <a:pt x="10455" y="5869"/>
                </a:lnTo>
                <a:lnTo>
                  <a:pt x="10639" y="5796"/>
                </a:lnTo>
                <a:lnTo>
                  <a:pt x="10822" y="5723"/>
                </a:lnTo>
                <a:lnTo>
                  <a:pt x="11152" y="5503"/>
                </a:lnTo>
                <a:lnTo>
                  <a:pt x="11739" y="5136"/>
                </a:lnTo>
                <a:close/>
                <a:moveTo>
                  <a:pt x="11996" y="8254"/>
                </a:moveTo>
                <a:lnTo>
                  <a:pt x="12546" y="8400"/>
                </a:lnTo>
                <a:lnTo>
                  <a:pt x="12729" y="8584"/>
                </a:lnTo>
                <a:lnTo>
                  <a:pt x="12803" y="8620"/>
                </a:lnTo>
                <a:lnTo>
                  <a:pt x="12876" y="8657"/>
                </a:lnTo>
                <a:lnTo>
                  <a:pt x="12950" y="8620"/>
                </a:lnTo>
                <a:lnTo>
                  <a:pt x="13023" y="8584"/>
                </a:lnTo>
                <a:lnTo>
                  <a:pt x="12950" y="9024"/>
                </a:lnTo>
                <a:lnTo>
                  <a:pt x="12509" y="8914"/>
                </a:lnTo>
                <a:lnTo>
                  <a:pt x="12399" y="8657"/>
                </a:lnTo>
                <a:lnTo>
                  <a:pt x="12216" y="8474"/>
                </a:lnTo>
                <a:lnTo>
                  <a:pt x="12033" y="8327"/>
                </a:lnTo>
                <a:lnTo>
                  <a:pt x="11959" y="8290"/>
                </a:lnTo>
                <a:lnTo>
                  <a:pt x="11996" y="8254"/>
                </a:lnTo>
                <a:close/>
                <a:moveTo>
                  <a:pt x="10932" y="8841"/>
                </a:moveTo>
                <a:lnTo>
                  <a:pt x="11519" y="9097"/>
                </a:lnTo>
                <a:lnTo>
                  <a:pt x="12106" y="9244"/>
                </a:lnTo>
                <a:lnTo>
                  <a:pt x="12033" y="9391"/>
                </a:lnTo>
                <a:lnTo>
                  <a:pt x="11922" y="9537"/>
                </a:lnTo>
                <a:lnTo>
                  <a:pt x="11776" y="9611"/>
                </a:lnTo>
                <a:lnTo>
                  <a:pt x="11702" y="9611"/>
                </a:lnTo>
                <a:lnTo>
                  <a:pt x="11629" y="9574"/>
                </a:lnTo>
                <a:lnTo>
                  <a:pt x="11519" y="9537"/>
                </a:lnTo>
                <a:lnTo>
                  <a:pt x="11409" y="9427"/>
                </a:lnTo>
                <a:lnTo>
                  <a:pt x="11226" y="9244"/>
                </a:lnTo>
                <a:lnTo>
                  <a:pt x="10932" y="8841"/>
                </a:lnTo>
                <a:close/>
                <a:moveTo>
                  <a:pt x="12509" y="9354"/>
                </a:moveTo>
                <a:lnTo>
                  <a:pt x="12876" y="9391"/>
                </a:lnTo>
                <a:lnTo>
                  <a:pt x="12656" y="10161"/>
                </a:lnTo>
                <a:lnTo>
                  <a:pt x="12583" y="10088"/>
                </a:lnTo>
                <a:lnTo>
                  <a:pt x="12363" y="10088"/>
                </a:lnTo>
                <a:lnTo>
                  <a:pt x="12216" y="10051"/>
                </a:lnTo>
                <a:lnTo>
                  <a:pt x="11886" y="9978"/>
                </a:lnTo>
                <a:lnTo>
                  <a:pt x="12106" y="9868"/>
                </a:lnTo>
                <a:lnTo>
                  <a:pt x="12289" y="9758"/>
                </a:lnTo>
                <a:lnTo>
                  <a:pt x="12399" y="9574"/>
                </a:lnTo>
                <a:lnTo>
                  <a:pt x="12509" y="9354"/>
                </a:lnTo>
                <a:close/>
                <a:moveTo>
                  <a:pt x="10382" y="9721"/>
                </a:moveTo>
                <a:lnTo>
                  <a:pt x="11409" y="10161"/>
                </a:lnTo>
                <a:lnTo>
                  <a:pt x="11922" y="10381"/>
                </a:lnTo>
                <a:lnTo>
                  <a:pt x="12253" y="10491"/>
                </a:lnTo>
                <a:lnTo>
                  <a:pt x="12399" y="10491"/>
                </a:lnTo>
                <a:lnTo>
                  <a:pt x="12509" y="10455"/>
                </a:lnTo>
                <a:lnTo>
                  <a:pt x="12326" y="10968"/>
                </a:lnTo>
                <a:lnTo>
                  <a:pt x="12033" y="10858"/>
                </a:lnTo>
                <a:lnTo>
                  <a:pt x="11886" y="10785"/>
                </a:lnTo>
                <a:lnTo>
                  <a:pt x="11776" y="10711"/>
                </a:lnTo>
                <a:lnTo>
                  <a:pt x="11519" y="10528"/>
                </a:lnTo>
                <a:lnTo>
                  <a:pt x="11409" y="10418"/>
                </a:lnTo>
                <a:lnTo>
                  <a:pt x="11262" y="10344"/>
                </a:lnTo>
                <a:lnTo>
                  <a:pt x="11079" y="10308"/>
                </a:lnTo>
                <a:lnTo>
                  <a:pt x="10895" y="10271"/>
                </a:lnTo>
                <a:lnTo>
                  <a:pt x="10492" y="10234"/>
                </a:lnTo>
                <a:lnTo>
                  <a:pt x="10455" y="9978"/>
                </a:lnTo>
                <a:lnTo>
                  <a:pt x="10382" y="9721"/>
                </a:lnTo>
                <a:close/>
                <a:moveTo>
                  <a:pt x="10455" y="10528"/>
                </a:moveTo>
                <a:lnTo>
                  <a:pt x="10785" y="10601"/>
                </a:lnTo>
                <a:lnTo>
                  <a:pt x="10969" y="10638"/>
                </a:lnTo>
                <a:lnTo>
                  <a:pt x="11115" y="10711"/>
                </a:lnTo>
                <a:lnTo>
                  <a:pt x="11336" y="10821"/>
                </a:lnTo>
                <a:lnTo>
                  <a:pt x="11519" y="10968"/>
                </a:lnTo>
                <a:lnTo>
                  <a:pt x="11702" y="11115"/>
                </a:lnTo>
                <a:lnTo>
                  <a:pt x="11886" y="11262"/>
                </a:lnTo>
                <a:lnTo>
                  <a:pt x="12106" y="11335"/>
                </a:lnTo>
                <a:lnTo>
                  <a:pt x="11739" y="11922"/>
                </a:lnTo>
                <a:lnTo>
                  <a:pt x="11629" y="11922"/>
                </a:lnTo>
                <a:lnTo>
                  <a:pt x="11482" y="11885"/>
                </a:lnTo>
                <a:lnTo>
                  <a:pt x="11226" y="11738"/>
                </a:lnTo>
                <a:lnTo>
                  <a:pt x="10565" y="11482"/>
                </a:lnTo>
                <a:lnTo>
                  <a:pt x="10272" y="11335"/>
                </a:lnTo>
                <a:lnTo>
                  <a:pt x="10382" y="10968"/>
                </a:lnTo>
                <a:lnTo>
                  <a:pt x="10455" y="10601"/>
                </a:lnTo>
                <a:lnTo>
                  <a:pt x="10455" y="10528"/>
                </a:lnTo>
                <a:close/>
                <a:moveTo>
                  <a:pt x="10125" y="11665"/>
                </a:moveTo>
                <a:lnTo>
                  <a:pt x="10785" y="11958"/>
                </a:lnTo>
                <a:lnTo>
                  <a:pt x="11115" y="12142"/>
                </a:lnTo>
                <a:lnTo>
                  <a:pt x="11299" y="12215"/>
                </a:lnTo>
                <a:lnTo>
                  <a:pt x="11482" y="12289"/>
                </a:lnTo>
                <a:lnTo>
                  <a:pt x="11226" y="12655"/>
                </a:lnTo>
                <a:lnTo>
                  <a:pt x="10895" y="12545"/>
                </a:lnTo>
                <a:lnTo>
                  <a:pt x="10455" y="12399"/>
                </a:lnTo>
                <a:lnTo>
                  <a:pt x="10052" y="12252"/>
                </a:lnTo>
                <a:lnTo>
                  <a:pt x="9868" y="12142"/>
                </a:lnTo>
                <a:lnTo>
                  <a:pt x="10125" y="11665"/>
                </a:lnTo>
                <a:close/>
                <a:moveTo>
                  <a:pt x="9355" y="9574"/>
                </a:moveTo>
                <a:lnTo>
                  <a:pt x="9575" y="9611"/>
                </a:lnTo>
                <a:lnTo>
                  <a:pt x="9795" y="9648"/>
                </a:lnTo>
                <a:lnTo>
                  <a:pt x="9978" y="9758"/>
                </a:lnTo>
                <a:lnTo>
                  <a:pt x="10052" y="9868"/>
                </a:lnTo>
                <a:lnTo>
                  <a:pt x="10088" y="9941"/>
                </a:lnTo>
                <a:lnTo>
                  <a:pt x="10125" y="10088"/>
                </a:lnTo>
                <a:lnTo>
                  <a:pt x="10125" y="10198"/>
                </a:lnTo>
                <a:lnTo>
                  <a:pt x="9832" y="10161"/>
                </a:lnTo>
                <a:lnTo>
                  <a:pt x="9795" y="10198"/>
                </a:lnTo>
                <a:lnTo>
                  <a:pt x="9795" y="10234"/>
                </a:lnTo>
                <a:lnTo>
                  <a:pt x="9942" y="10344"/>
                </a:lnTo>
                <a:lnTo>
                  <a:pt x="10088" y="10455"/>
                </a:lnTo>
                <a:lnTo>
                  <a:pt x="10015" y="10785"/>
                </a:lnTo>
                <a:lnTo>
                  <a:pt x="9942" y="11078"/>
                </a:lnTo>
                <a:lnTo>
                  <a:pt x="9905" y="11188"/>
                </a:lnTo>
                <a:lnTo>
                  <a:pt x="9648" y="11115"/>
                </a:lnTo>
                <a:lnTo>
                  <a:pt x="9391" y="11078"/>
                </a:lnTo>
                <a:lnTo>
                  <a:pt x="9355" y="11078"/>
                </a:lnTo>
                <a:lnTo>
                  <a:pt x="9318" y="11115"/>
                </a:lnTo>
                <a:lnTo>
                  <a:pt x="9318" y="11151"/>
                </a:lnTo>
                <a:lnTo>
                  <a:pt x="9355" y="11188"/>
                </a:lnTo>
                <a:lnTo>
                  <a:pt x="9538" y="11372"/>
                </a:lnTo>
                <a:lnTo>
                  <a:pt x="9795" y="11518"/>
                </a:lnTo>
                <a:lnTo>
                  <a:pt x="9501" y="11995"/>
                </a:lnTo>
                <a:lnTo>
                  <a:pt x="9061" y="11812"/>
                </a:lnTo>
                <a:lnTo>
                  <a:pt x="8584" y="11628"/>
                </a:lnTo>
                <a:lnTo>
                  <a:pt x="8548" y="11628"/>
                </a:lnTo>
                <a:lnTo>
                  <a:pt x="8548" y="11702"/>
                </a:lnTo>
                <a:lnTo>
                  <a:pt x="8731" y="11848"/>
                </a:lnTo>
                <a:lnTo>
                  <a:pt x="8915" y="12032"/>
                </a:lnTo>
                <a:lnTo>
                  <a:pt x="9318" y="12289"/>
                </a:lnTo>
                <a:lnTo>
                  <a:pt x="9061" y="12582"/>
                </a:lnTo>
                <a:lnTo>
                  <a:pt x="8805" y="12802"/>
                </a:lnTo>
                <a:lnTo>
                  <a:pt x="8548" y="12692"/>
                </a:lnTo>
                <a:lnTo>
                  <a:pt x="8401" y="12069"/>
                </a:lnTo>
                <a:lnTo>
                  <a:pt x="8291" y="11445"/>
                </a:lnTo>
                <a:lnTo>
                  <a:pt x="8218" y="11298"/>
                </a:lnTo>
                <a:lnTo>
                  <a:pt x="8144" y="11188"/>
                </a:lnTo>
                <a:lnTo>
                  <a:pt x="8034" y="11115"/>
                </a:lnTo>
                <a:lnTo>
                  <a:pt x="7374" y="11115"/>
                </a:lnTo>
                <a:lnTo>
                  <a:pt x="7264" y="11078"/>
                </a:lnTo>
                <a:lnTo>
                  <a:pt x="7154" y="11041"/>
                </a:lnTo>
                <a:lnTo>
                  <a:pt x="7007" y="10895"/>
                </a:lnTo>
                <a:lnTo>
                  <a:pt x="6897" y="10675"/>
                </a:lnTo>
                <a:lnTo>
                  <a:pt x="6860" y="10455"/>
                </a:lnTo>
                <a:lnTo>
                  <a:pt x="6860" y="10344"/>
                </a:lnTo>
                <a:lnTo>
                  <a:pt x="6897" y="10234"/>
                </a:lnTo>
                <a:lnTo>
                  <a:pt x="6934" y="10124"/>
                </a:lnTo>
                <a:lnTo>
                  <a:pt x="7007" y="10051"/>
                </a:lnTo>
                <a:lnTo>
                  <a:pt x="7227" y="9978"/>
                </a:lnTo>
                <a:lnTo>
                  <a:pt x="7447" y="9904"/>
                </a:lnTo>
                <a:lnTo>
                  <a:pt x="8328" y="9721"/>
                </a:lnTo>
                <a:lnTo>
                  <a:pt x="8401" y="9758"/>
                </a:lnTo>
                <a:lnTo>
                  <a:pt x="8548" y="9758"/>
                </a:lnTo>
                <a:lnTo>
                  <a:pt x="8841" y="9648"/>
                </a:lnTo>
                <a:lnTo>
                  <a:pt x="9135" y="9574"/>
                </a:lnTo>
                <a:close/>
                <a:moveTo>
                  <a:pt x="1028" y="7373"/>
                </a:moveTo>
                <a:lnTo>
                  <a:pt x="1028" y="7887"/>
                </a:lnTo>
                <a:lnTo>
                  <a:pt x="1101" y="8437"/>
                </a:lnTo>
                <a:lnTo>
                  <a:pt x="1138" y="8474"/>
                </a:lnTo>
                <a:lnTo>
                  <a:pt x="1211" y="8510"/>
                </a:lnTo>
                <a:lnTo>
                  <a:pt x="1285" y="8510"/>
                </a:lnTo>
                <a:lnTo>
                  <a:pt x="1358" y="8474"/>
                </a:lnTo>
                <a:lnTo>
                  <a:pt x="1872" y="8070"/>
                </a:lnTo>
                <a:lnTo>
                  <a:pt x="1945" y="8951"/>
                </a:lnTo>
                <a:lnTo>
                  <a:pt x="1982" y="9611"/>
                </a:lnTo>
                <a:lnTo>
                  <a:pt x="1982" y="9758"/>
                </a:lnTo>
                <a:lnTo>
                  <a:pt x="1982" y="9904"/>
                </a:lnTo>
                <a:lnTo>
                  <a:pt x="1872" y="10014"/>
                </a:lnTo>
                <a:lnTo>
                  <a:pt x="1762" y="10088"/>
                </a:lnTo>
                <a:lnTo>
                  <a:pt x="1615" y="10271"/>
                </a:lnTo>
                <a:lnTo>
                  <a:pt x="1505" y="10455"/>
                </a:lnTo>
                <a:lnTo>
                  <a:pt x="1468" y="10638"/>
                </a:lnTo>
                <a:lnTo>
                  <a:pt x="1468" y="10858"/>
                </a:lnTo>
                <a:lnTo>
                  <a:pt x="1505" y="11078"/>
                </a:lnTo>
                <a:lnTo>
                  <a:pt x="1578" y="11298"/>
                </a:lnTo>
                <a:lnTo>
                  <a:pt x="1688" y="11702"/>
                </a:lnTo>
                <a:lnTo>
                  <a:pt x="2165" y="12876"/>
                </a:lnTo>
                <a:lnTo>
                  <a:pt x="1835" y="12509"/>
                </a:lnTo>
                <a:lnTo>
                  <a:pt x="1505" y="12142"/>
                </a:lnTo>
                <a:lnTo>
                  <a:pt x="1211" y="11665"/>
                </a:lnTo>
                <a:lnTo>
                  <a:pt x="918" y="11188"/>
                </a:lnTo>
                <a:lnTo>
                  <a:pt x="735" y="10675"/>
                </a:lnTo>
                <a:lnTo>
                  <a:pt x="588" y="10161"/>
                </a:lnTo>
                <a:lnTo>
                  <a:pt x="551" y="9831"/>
                </a:lnTo>
                <a:lnTo>
                  <a:pt x="514" y="9501"/>
                </a:lnTo>
                <a:lnTo>
                  <a:pt x="551" y="9171"/>
                </a:lnTo>
                <a:lnTo>
                  <a:pt x="588" y="8841"/>
                </a:lnTo>
                <a:lnTo>
                  <a:pt x="771" y="8180"/>
                </a:lnTo>
                <a:lnTo>
                  <a:pt x="955" y="7557"/>
                </a:lnTo>
                <a:lnTo>
                  <a:pt x="1028" y="7373"/>
                </a:lnTo>
                <a:close/>
                <a:moveTo>
                  <a:pt x="9612" y="12472"/>
                </a:moveTo>
                <a:lnTo>
                  <a:pt x="9942" y="12619"/>
                </a:lnTo>
                <a:lnTo>
                  <a:pt x="10675" y="12912"/>
                </a:lnTo>
                <a:lnTo>
                  <a:pt x="10895" y="12986"/>
                </a:lnTo>
                <a:lnTo>
                  <a:pt x="10529" y="13316"/>
                </a:lnTo>
                <a:lnTo>
                  <a:pt x="10162" y="13609"/>
                </a:lnTo>
                <a:lnTo>
                  <a:pt x="9685" y="13279"/>
                </a:lnTo>
                <a:lnTo>
                  <a:pt x="9171" y="12986"/>
                </a:lnTo>
                <a:lnTo>
                  <a:pt x="9391" y="12729"/>
                </a:lnTo>
                <a:lnTo>
                  <a:pt x="9612" y="12472"/>
                </a:lnTo>
                <a:close/>
                <a:moveTo>
                  <a:pt x="2569" y="5209"/>
                </a:moveTo>
                <a:lnTo>
                  <a:pt x="2899" y="5319"/>
                </a:lnTo>
                <a:lnTo>
                  <a:pt x="3266" y="5356"/>
                </a:lnTo>
                <a:lnTo>
                  <a:pt x="3999" y="5356"/>
                </a:lnTo>
                <a:lnTo>
                  <a:pt x="4733" y="5429"/>
                </a:lnTo>
                <a:lnTo>
                  <a:pt x="5467" y="5539"/>
                </a:lnTo>
                <a:lnTo>
                  <a:pt x="5320" y="5649"/>
                </a:lnTo>
                <a:lnTo>
                  <a:pt x="5173" y="5723"/>
                </a:lnTo>
                <a:lnTo>
                  <a:pt x="4880" y="5833"/>
                </a:lnTo>
                <a:lnTo>
                  <a:pt x="4696" y="5943"/>
                </a:lnTo>
                <a:lnTo>
                  <a:pt x="4513" y="6053"/>
                </a:lnTo>
                <a:lnTo>
                  <a:pt x="4366" y="6236"/>
                </a:lnTo>
                <a:lnTo>
                  <a:pt x="4293" y="6420"/>
                </a:lnTo>
                <a:lnTo>
                  <a:pt x="4256" y="6493"/>
                </a:lnTo>
                <a:lnTo>
                  <a:pt x="4293" y="6603"/>
                </a:lnTo>
                <a:lnTo>
                  <a:pt x="4329" y="6676"/>
                </a:lnTo>
                <a:lnTo>
                  <a:pt x="4366" y="6750"/>
                </a:lnTo>
                <a:lnTo>
                  <a:pt x="4439" y="6823"/>
                </a:lnTo>
                <a:lnTo>
                  <a:pt x="4549" y="6823"/>
                </a:lnTo>
                <a:lnTo>
                  <a:pt x="4660" y="6860"/>
                </a:lnTo>
                <a:lnTo>
                  <a:pt x="4696" y="6933"/>
                </a:lnTo>
                <a:lnTo>
                  <a:pt x="4733" y="7117"/>
                </a:lnTo>
                <a:lnTo>
                  <a:pt x="4770" y="7300"/>
                </a:lnTo>
                <a:lnTo>
                  <a:pt x="4770" y="7667"/>
                </a:lnTo>
                <a:lnTo>
                  <a:pt x="4806" y="7813"/>
                </a:lnTo>
                <a:lnTo>
                  <a:pt x="4586" y="7520"/>
                </a:lnTo>
                <a:lnTo>
                  <a:pt x="4366" y="7263"/>
                </a:lnTo>
                <a:lnTo>
                  <a:pt x="4256" y="7190"/>
                </a:lnTo>
                <a:lnTo>
                  <a:pt x="4146" y="7153"/>
                </a:lnTo>
                <a:lnTo>
                  <a:pt x="3999" y="7117"/>
                </a:lnTo>
                <a:lnTo>
                  <a:pt x="3889" y="7153"/>
                </a:lnTo>
                <a:lnTo>
                  <a:pt x="3632" y="7227"/>
                </a:lnTo>
                <a:lnTo>
                  <a:pt x="3412" y="7373"/>
                </a:lnTo>
                <a:lnTo>
                  <a:pt x="3192" y="7593"/>
                </a:lnTo>
                <a:lnTo>
                  <a:pt x="2972" y="7813"/>
                </a:lnTo>
                <a:lnTo>
                  <a:pt x="2825" y="8070"/>
                </a:lnTo>
                <a:lnTo>
                  <a:pt x="2715" y="8364"/>
                </a:lnTo>
                <a:lnTo>
                  <a:pt x="2642" y="8657"/>
                </a:lnTo>
                <a:lnTo>
                  <a:pt x="2605" y="8951"/>
                </a:lnTo>
                <a:lnTo>
                  <a:pt x="2605" y="9244"/>
                </a:lnTo>
                <a:lnTo>
                  <a:pt x="2679" y="9537"/>
                </a:lnTo>
                <a:lnTo>
                  <a:pt x="2679" y="9611"/>
                </a:lnTo>
                <a:lnTo>
                  <a:pt x="2752" y="9648"/>
                </a:lnTo>
                <a:lnTo>
                  <a:pt x="2789" y="9684"/>
                </a:lnTo>
                <a:lnTo>
                  <a:pt x="3156" y="9684"/>
                </a:lnTo>
                <a:lnTo>
                  <a:pt x="3449" y="9758"/>
                </a:lnTo>
                <a:lnTo>
                  <a:pt x="3706" y="9868"/>
                </a:lnTo>
                <a:lnTo>
                  <a:pt x="3963" y="10014"/>
                </a:lnTo>
                <a:lnTo>
                  <a:pt x="4183" y="10198"/>
                </a:lnTo>
                <a:lnTo>
                  <a:pt x="4403" y="10418"/>
                </a:lnTo>
                <a:lnTo>
                  <a:pt x="4770" y="10858"/>
                </a:lnTo>
                <a:lnTo>
                  <a:pt x="4403" y="11151"/>
                </a:lnTo>
                <a:lnTo>
                  <a:pt x="4109" y="11445"/>
                </a:lnTo>
                <a:lnTo>
                  <a:pt x="3816" y="11775"/>
                </a:lnTo>
                <a:lnTo>
                  <a:pt x="3596" y="12142"/>
                </a:lnTo>
                <a:lnTo>
                  <a:pt x="3412" y="12545"/>
                </a:lnTo>
                <a:lnTo>
                  <a:pt x="3266" y="12986"/>
                </a:lnTo>
                <a:lnTo>
                  <a:pt x="3192" y="13426"/>
                </a:lnTo>
                <a:lnTo>
                  <a:pt x="3156" y="13866"/>
                </a:lnTo>
                <a:lnTo>
                  <a:pt x="3082" y="13829"/>
                </a:lnTo>
                <a:lnTo>
                  <a:pt x="2972" y="13719"/>
                </a:lnTo>
                <a:lnTo>
                  <a:pt x="2899" y="13572"/>
                </a:lnTo>
                <a:lnTo>
                  <a:pt x="2459" y="12582"/>
                </a:lnTo>
                <a:lnTo>
                  <a:pt x="2092" y="11702"/>
                </a:lnTo>
                <a:lnTo>
                  <a:pt x="1945" y="11262"/>
                </a:lnTo>
                <a:lnTo>
                  <a:pt x="1872" y="10821"/>
                </a:lnTo>
                <a:lnTo>
                  <a:pt x="1872" y="10638"/>
                </a:lnTo>
                <a:lnTo>
                  <a:pt x="1945" y="10491"/>
                </a:lnTo>
                <a:lnTo>
                  <a:pt x="2055" y="10381"/>
                </a:lnTo>
                <a:lnTo>
                  <a:pt x="2202" y="10271"/>
                </a:lnTo>
                <a:lnTo>
                  <a:pt x="2312" y="10161"/>
                </a:lnTo>
                <a:lnTo>
                  <a:pt x="2385" y="10051"/>
                </a:lnTo>
                <a:lnTo>
                  <a:pt x="2385" y="9904"/>
                </a:lnTo>
                <a:lnTo>
                  <a:pt x="2385" y="9721"/>
                </a:lnTo>
                <a:lnTo>
                  <a:pt x="2312" y="8730"/>
                </a:lnTo>
                <a:lnTo>
                  <a:pt x="2165" y="7740"/>
                </a:lnTo>
                <a:lnTo>
                  <a:pt x="2165" y="7667"/>
                </a:lnTo>
                <a:lnTo>
                  <a:pt x="2092" y="7593"/>
                </a:lnTo>
                <a:lnTo>
                  <a:pt x="1945" y="7593"/>
                </a:lnTo>
                <a:lnTo>
                  <a:pt x="1358" y="8070"/>
                </a:lnTo>
                <a:lnTo>
                  <a:pt x="1321" y="7667"/>
                </a:lnTo>
                <a:lnTo>
                  <a:pt x="1358" y="7263"/>
                </a:lnTo>
                <a:lnTo>
                  <a:pt x="1395" y="6860"/>
                </a:lnTo>
                <a:lnTo>
                  <a:pt x="1505" y="6456"/>
                </a:lnTo>
                <a:lnTo>
                  <a:pt x="1505" y="6383"/>
                </a:lnTo>
                <a:lnTo>
                  <a:pt x="1468" y="6310"/>
                </a:lnTo>
                <a:lnTo>
                  <a:pt x="1725" y="5796"/>
                </a:lnTo>
                <a:lnTo>
                  <a:pt x="1982" y="5319"/>
                </a:lnTo>
                <a:lnTo>
                  <a:pt x="2239" y="5356"/>
                </a:lnTo>
                <a:lnTo>
                  <a:pt x="2495" y="5392"/>
                </a:lnTo>
                <a:lnTo>
                  <a:pt x="2569" y="5356"/>
                </a:lnTo>
                <a:lnTo>
                  <a:pt x="2605" y="5319"/>
                </a:lnTo>
                <a:lnTo>
                  <a:pt x="2605" y="5282"/>
                </a:lnTo>
                <a:lnTo>
                  <a:pt x="2569" y="5209"/>
                </a:lnTo>
                <a:close/>
                <a:moveTo>
                  <a:pt x="8805" y="13939"/>
                </a:moveTo>
                <a:lnTo>
                  <a:pt x="9098" y="13976"/>
                </a:lnTo>
                <a:lnTo>
                  <a:pt x="9391" y="14049"/>
                </a:lnTo>
                <a:lnTo>
                  <a:pt x="9208" y="14086"/>
                </a:lnTo>
                <a:lnTo>
                  <a:pt x="9171" y="14049"/>
                </a:lnTo>
                <a:lnTo>
                  <a:pt x="9061" y="14049"/>
                </a:lnTo>
                <a:lnTo>
                  <a:pt x="8988" y="13976"/>
                </a:lnTo>
                <a:lnTo>
                  <a:pt x="8805" y="13939"/>
                </a:lnTo>
                <a:close/>
                <a:moveTo>
                  <a:pt x="5815" y="14178"/>
                </a:moveTo>
                <a:lnTo>
                  <a:pt x="5797" y="14196"/>
                </a:lnTo>
                <a:lnTo>
                  <a:pt x="5760" y="14196"/>
                </a:lnTo>
                <a:lnTo>
                  <a:pt x="5815" y="14178"/>
                </a:lnTo>
                <a:close/>
                <a:moveTo>
                  <a:pt x="7154" y="2935"/>
                </a:moveTo>
                <a:lnTo>
                  <a:pt x="7594" y="3008"/>
                </a:lnTo>
                <a:lnTo>
                  <a:pt x="8034" y="3082"/>
                </a:lnTo>
                <a:lnTo>
                  <a:pt x="8438" y="3155"/>
                </a:lnTo>
                <a:lnTo>
                  <a:pt x="8401" y="3192"/>
                </a:lnTo>
                <a:lnTo>
                  <a:pt x="8401" y="3228"/>
                </a:lnTo>
                <a:lnTo>
                  <a:pt x="8401" y="3265"/>
                </a:lnTo>
                <a:lnTo>
                  <a:pt x="8438" y="3265"/>
                </a:lnTo>
                <a:lnTo>
                  <a:pt x="8621" y="3228"/>
                </a:lnTo>
                <a:lnTo>
                  <a:pt x="8768" y="3265"/>
                </a:lnTo>
                <a:lnTo>
                  <a:pt x="8805" y="3265"/>
                </a:lnTo>
                <a:lnTo>
                  <a:pt x="8768" y="3338"/>
                </a:lnTo>
                <a:lnTo>
                  <a:pt x="8768" y="3412"/>
                </a:lnTo>
                <a:lnTo>
                  <a:pt x="8768" y="3448"/>
                </a:lnTo>
                <a:lnTo>
                  <a:pt x="8805" y="3485"/>
                </a:lnTo>
                <a:lnTo>
                  <a:pt x="8841" y="3485"/>
                </a:lnTo>
                <a:lnTo>
                  <a:pt x="8915" y="3522"/>
                </a:lnTo>
                <a:lnTo>
                  <a:pt x="8988" y="3558"/>
                </a:lnTo>
                <a:lnTo>
                  <a:pt x="9098" y="3668"/>
                </a:lnTo>
                <a:lnTo>
                  <a:pt x="9208" y="3815"/>
                </a:lnTo>
                <a:lnTo>
                  <a:pt x="9245" y="3852"/>
                </a:lnTo>
                <a:lnTo>
                  <a:pt x="9281" y="3889"/>
                </a:lnTo>
                <a:lnTo>
                  <a:pt x="9318" y="3852"/>
                </a:lnTo>
                <a:lnTo>
                  <a:pt x="9391" y="3742"/>
                </a:lnTo>
                <a:lnTo>
                  <a:pt x="9465" y="3632"/>
                </a:lnTo>
                <a:lnTo>
                  <a:pt x="9538" y="3558"/>
                </a:lnTo>
                <a:lnTo>
                  <a:pt x="9758" y="3632"/>
                </a:lnTo>
                <a:lnTo>
                  <a:pt x="9612" y="3815"/>
                </a:lnTo>
                <a:lnTo>
                  <a:pt x="9501" y="3999"/>
                </a:lnTo>
                <a:lnTo>
                  <a:pt x="9465" y="4072"/>
                </a:lnTo>
                <a:lnTo>
                  <a:pt x="9465" y="4182"/>
                </a:lnTo>
                <a:lnTo>
                  <a:pt x="9575" y="4182"/>
                </a:lnTo>
                <a:lnTo>
                  <a:pt x="9648" y="4145"/>
                </a:lnTo>
                <a:lnTo>
                  <a:pt x="9795" y="4035"/>
                </a:lnTo>
                <a:lnTo>
                  <a:pt x="10052" y="3815"/>
                </a:lnTo>
                <a:lnTo>
                  <a:pt x="10308" y="3962"/>
                </a:lnTo>
                <a:lnTo>
                  <a:pt x="10235" y="4035"/>
                </a:lnTo>
                <a:lnTo>
                  <a:pt x="9978" y="4365"/>
                </a:lnTo>
                <a:lnTo>
                  <a:pt x="9868" y="4512"/>
                </a:lnTo>
                <a:lnTo>
                  <a:pt x="9795" y="4696"/>
                </a:lnTo>
                <a:lnTo>
                  <a:pt x="9795" y="4732"/>
                </a:lnTo>
                <a:lnTo>
                  <a:pt x="9832" y="4732"/>
                </a:lnTo>
                <a:lnTo>
                  <a:pt x="10015" y="4659"/>
                </a:lnTo>
                <a:lnTo>
                  <a:pt x="10198" y="4549"/>
                </a:lnTo>
                <a:lnTo>
                  <a:pt x="10492" y="4329"/>
                </a:lnTo>
                <a:lnTo>
                  <a:pt x="10639" y="4182"/>
                </a:lnTo>
                <a:lnTo>
                  <a:pt x="10822" y="4292"/>
                </a:lnTo>
                <a:lnTo>
                  <a:pt x="10565" y="4549"/>
                </a:lnTo>
                <a:lnTo>
                  <a:pt x="10272" y="4879"/>
                </a:lnTo>
                <a:lnTo>
                  <a:pt x="10052" y="5209"/>
                </a:lnTo>
                <a:lnTo>
                  <a:pt x="9942" y="5246"/>
                </a:lnTo>
                <a:lnTo>
                  <a:pt x="9648" y="5392"/>
                </a:lnTo>
                <a:lnTo>
                  <a:pt x="9391" y="5539"/>
                </a:lnTo>
                <a:lnTo>
                  <a:pt x="9281" y="5539"/>
                </a:lnTo>
                <a:lnTo>
                  <a:pt x="9135" y="5576"/>
                </a:lnTo>
                <a:lnTo>
                  <a:pt x="8805" y="5759"/>
                </a:lnTo>
                <a:lnTo>
                  <a:pt x="8548" y="5979"/>
                </a:lnTo>
                <a:lnTo>
                  <a:pt x="8364" y="6089"/>
                </a:lnTo>
                <a:lnTo>
                  <a:pt x="8071" y="6346"/>
                </a:lnTo>
                <a:lnTo>
                  <a:pt x="7924" y="6566"/>
                </a:lnTo>
                <a:lnTo>
                  <a:pt x="7741" y="6750"/>
                </a:lnTo>
                <a:lnTo>
                  <a:pt x="7631" y="6970"/>
                </a:lnTo>
                <a:lnTo>
                  <a:pt x="7594" y="7153"/>
                </a:lnTo>
                <a:lnTo>
                  <a:pt x="7631" y="7227"/>
                </a:lnTo>
                <a:lnTo>
                  <a:pt x="7667" y="7300"/>
                </a:lnTo>
                <a:lnTo>
                  <a:pt x="7741" y="7373"/>
                </a:lnTo>
                <a:lnTo>
                  <a:pt x="7851" y="7410"/>
                </a:lnTo>
                <a:lnTo>
                  <a:pt x="7998" y="7410"/>
                </a:lnTo>
                <a:lnTo>
                  <a:pt x="8144" y="7337"/>
                </a:lnTo>
                <a:lnTo>
                  <a:pt x="8401" y="7190"/>
                </a:lnTo>
                <a:lnTo>
                  <a:pt x="8548" y="7153"/>
                </a:lnTo>
                <a:lnTo>
                  <a:pt x="8731" y="7227"/>
                </a:lnTo>
                <a:lnTo>
                  <a:pt x="8805" y="7263"/>
                </a:lnTo>
                <a:lnTo>
                  <a:pt x="8878" y="7337"/>
                </a:lnTo>
                <a:lnTo>
                  <a:pt x="8915" y="7410"/>
                </a:lnTo>
                <a:lnTo>
                  <a:pt x="8915" y="7483"/>
                </a:lnTo>
                <a:lnTo>
                  <a:pt x="8841" y="7593"/>
                </a:lnTo>
                <a:lnTo>
                  <a:pt x="8731" y="7740"/>
                </a:lnTo>
                <a:lnTo>
                  <a:pt x="8584" y="7850"/>
                </a:lnTo>
                <a:lnTo>
                  <a:pt x="8401" y="7960"/>
                </a:lnTo>
                <a:lnTo>
                  <a:pt x="8144" y="8070"/>
                </a:lnTo>
                <a:lnTo>
                  <a:pt x="7961" y="8144"/>
                </a:lnTo>
                <a:lnTo>
                  <a:pt x="7741" y="8254"/>
                </a:lnTo>
                <a:lnTo>
                  <a:pt x="7557" y="8400"/>
                </a:lnTo>
                <a:lnTo>
                  <a:pt x="7521" y="8474"/>
                </a:lnTo>
                <a:lnTo>
                  <a:pt x="7484" y="8584"/>
                </a:lnTo>
                <a:lnTo>
                  <a:pt x="7447" y="8767"/>
                </a:lnTo>
                <a:lnTo>
                  <a:pt x="7521" y="8914"/>
                </a:lnTo>
                <a:lnTo>
                  <a:pt x="7631" y="9061"/>
                </a:lnTo>
                <a:lnTo>
                  <a:pt x="7777" y="9134"/>
                </a:lnTo>
                <a:lnTo>
                  <a:pt x="7887" y="9171"/>
                </a:lnTo>
                <a:lnTo>
                  <a:pt x="8034" y="9207"/>
                </a:lnTo>
                <a:lnTo>
                  <a:pt x="8254" y="9134"/>
                </a:lnTo>
                <a:lnTo>
                  <a:pt x="8694" y="8951"/>
                </a:lnTo>
                <a:lnTo>
                  <a:pt x="9208" y="8951"/>
                </a:lnTo>
                <a:lnTo>
                  <a:pt x="9391" y="8877"/>
                </a:lnTo>
                <a:lnTo>
                  <a:pt x="9575" y="8767"/>
                </a:lnTo>
                <a:lnTo>
                  <a:pt x="9685" y="8657"/>
                </a:lnTo>
                <a:lnTo>
                  <a:pt x="9795" y="8547"/>
                </a:lnTo>
                <a:lnTo>
                  <a:pt x="9905" y="8547"/>
                </a:lnTo>
                <a:lnTo>
                  <a:pt x="10052" y="8584"/>
                </a:lnTo>
                <a:lnTo>
                  <a:pt x="10088" y="8620"/>
                </a:lnTo>
                <a:lnTo>
                  <a:pt x="10125" y="8620"/>
                </a:lnTo>
                <a:lnTo>
                  <a:pt x="10198" y="8657"/>
                </a:lnTo>
                <a:lnTo>
                  <a:pt x="10382" y="8804"/>
                </a:lnTo>
                <a:lnTo>
                  <a:pt x="10565" y="8987"/>
                </a:lnTo>
                <a:lnTo>
                  <a:pt x="11115" y="9648"/>
                </a:lnTo>
                <a:lnTo>
                  <a:pt x="10382" y="9391"/>
                </a:lnTo>
                <a:lnTo>
                  <a:pt x="10015" y="9281"/>
                </a:lnTo>
                <a:lnTo>
                  <a:pt x="9648" y="9171"/>
                </a:lnTo>
                <a:lnTo>
                  <a:pt x="9612" y="9207"/>
                </a:lnTo>
                <a:lnTo>
                  <a:pt x="9281" y="9171"/>
                </a:lnTo>
                <a:lnTo>
                  <a:pt x="8951" y="9207"/>
                </a:lnTo>
                <a:lnTo>
                  <a:pt x="8621" y="9281"/>
                </a:lnTo>
                <a:lnTo>
                  <a:pt x="8328" y="9391"/>
                </a:lnTo>
                <a:lnTo>
                  <a:pt x="8291" y="9427"/>
                </a:lnTo>
                <a:lnTo>
                  <a:pt x="8144" y="9427"/>
                </a:lnTo>
                <a:lnTo>
                  <a:pt x="7631" y="9537"/>
                </a:lnTo>
                <a:lnTo>
                  <a:pt x="7117" y="9648"/>
                </a:lnTo>
                <a:lnTo>
                  <a:pt x="6934" y="9684"/>
                </a:lnTo>
                <a:lnTo>
                  <a:pt x="6787" y="9794"/>
                </a:lnTo>
                <a:lnTo>
                  <a:pt x="6677" y="9904"/>
                </a:lnTo>
                <a:lnTo>
                  <a:pt x="6567" y="10088"/>
                </a:lnTo>
                <a:lnTo>
                  <a:pt x="6494" y="10271"/>
                </a:lnTo>
                <a:lnTo>
                  <a:pt x="6494" y="10455"/>
                </a:lnTo>
                <a:lnTo>
                  <a:pt x="6494" y="10601"/>
                </a:lnTo>
                <a:lnTo>
                  <a:pt x="6530" y="10785"/>
                </a:lnTo>
                <a:lnTo>
                  <a:pt x="6604" y="10968"/>
                </a:lnTo>
                <a:lnTo>
                  <a:pt x="6714" y="11115"/>
                </a:lnTo>
                <a:lnTo>
                  <a:pt x="6824" y="11225"/>
                </a:lnTo>
                <a:lnTo>
                  <a:pt x="6970" y="11335"/>
                </a:lnTo>
                <a:lnTo>
                  <a:pt x="7117" y="11408"/>
                </a:lnTo>
                <a:lnTo>
                  <a:pt x="7301" y="11445"/>
                </a:lnTo>
                <a:lnTo>
                  <a:pt x="7484" y="11482"/>
                </a:lnTo>
                <a:lnTo>
                  <a:pt x="7777" y="11482"/>
                </a:lnTo>
                <a:lnTo>
                  <a:pt x="7851" y="11555"/>
                </a:lnTo>
                <a:lnTo>
                  <a:pt x="7924" y="11665"/>
                </a:lnTo>
                <a:lnTo>
                  <a:pt x="7961" y="11812"/>
                </a:lnTo>
                <a:lnTo>
                  <a:pt x="8034" y="12105"/>
                </a:lnTo>
                <a:lnTo>
                  <a:pt x="8071" y="12362"/>
                </a:lnTo>
                <a:lnTo>
                  <a:pt x="8108" y="12509"/>
                </a:lnTo>
                <a:lnTo>
                  <a:pt x="7851" y="12435"/>
                </a:lnTo>
                <a:lnTo>
                  <a:pt x="7631" y="12399"/>
                </a:lnTo>
                <a:lnTo>
                  <a:pt x="7557" y="12362"/>
                </a:lnTo>
                <a:lnTo>
                  <a:pt x="7521" y="12215"/>
                </a:lnTo>
                <a:lnTo>
                  <a:pt x="7521" y="12179"/>
                </a:lnTo>
                <a:lnTo>
                  <a:pt x="7447" y="12179"/>
                </a:lnTo>
                <a:lnTo>
                  <a:pt x="7447" y="12215"/>
                </a:lnTo>
                <a:lnTo>
                  <a:pt x="7411" y="12472"/>
                </a:lnTo>
                <a:lnTo>
                  <a:pt x="7411" y="12509"/>
                </a:lnTo>
                <a:lnTo>
                  <a:pt x="7447" y="12545"/>
                </a:lnTo>
                <a:lnTo>
                  <a:pt x="7851" y="12729"/>
                </a:lnTo>
                <a:lnTo>
                  <a:pt x="8254" y="12949"/>
                </a:lnTo>
                <a:lnTo>
                  <a:pt x="8438" y="13316"/>
                </a:lnTo>
                <a:lnTo>
                  <a:pt x="8474" y="13389"/>
                </a:lnTo>
                <a:lnTo>
                  <a:pt x="8548" y="13426"/>
                </a:lnTo>
                <a:lnTo>
                  <a:pt x="8621" y="13426"/>
                </a:lnTo>
                <a:lnTo>
                  <a:pt x="8694" y="13389"/>
                </a:lnTo>
                <a:lnTo>
                  <a:pt x="8841" y="13279"/>
                </a:lnTo>
                <a:lnTo>
                  <a:pt x="9428" y="13609"/>
                </a:lnTo>
                <a:lnTo>
                  <a:pt x="9281" y="13609"/>
                </a:lnTo>
                <a:lnTo>
                  <a:pt x="8548" y="13536"/>
                </a:lnTo>
                <a:lnTo>
                  <a:pt x="7851" y="13536"/>
                </a:lnTo>
                <a:lnTo>
                  <a:pt x="7374" y="13206"/>
                </a:lnTo>
                <a:lnTo>
                  <a:pt x="6860" y="12912"/>
                </a:lnTo>
                <a:lnTo>
                  <a:pt x="6824" y="12876"/>
                </a:lnTo>
                <a:lnTo>
                  <a:pt x="6750" y="12912"/>
                </a:lnTo>
                <a:lnTo>
                  <a:pt x="6750" y="12949"/>
                </a:lnTo>
                <a:lnTo>
                  <a:pt x="6750" y="13022"/>
                </a:lnTo>
                <a:lnTo>
                  <a:pt x="6970" y="13316"/>
                </a:lnTo>
                <a:lnTo>
                  <a:pt x="7227" y="13572"/>
                </a:lnTo>
                <a:lnTo>
                  <a:pt x="6897" y="13609"/>
                </a:lnTo>
                <a:lnTo>
                  <a:pt x="6567" y="13646"/>
                </a:lnTo>
                <a:lnTo>
                  <a:pt x="6310" y="13426"/>
                </a:lnTo>
                <a:lnTo>
                  <a:pt x="6090" y="13169"/>
                </a:lnTo>
                <a:lnTo>
                  <a:pt x="6017" y="13169"/>
                </a:lnTo>
                <a:lnTo>
                  <a:pt x="5943" y="13242"/>
                </a:lnTo>
                <a:lnTo>
                  <a:pt x="5907" y="13389"/>
                </a:lnTo>
                <a:lnTo>
                  <a:pt x="5943" y="13499"/>
                </a:lnTo>
                <a:lnTo>
                  <a:pt x="5980" y="13646"/>
                </a:lnTo>
                <a:lnTo>
                  <a:pt x="6090" y="13756"/>
                </a:lnTo>
                <a:lnTo>
                  <a:pt x="5760" y="13829"/>
                </a:lnTo>
                <a:lnTo>
                  <a:pt x="5430" y="13939"/>
                </a:lnTo>
                <a:lnTo>
                  <a:pt x="5393" y="13903"/>
                </a:lnTo>
                <a:lnTo>
                  <a:pt x="5173" y="13682"/>
                </a:lnTo>
                <a:lnTo>
                  <a:pt x="5026" y="13609"/>
                </a:lnTo>
                <a:lnTo>
                  <a:pt x="4916" y="13572"/>
                </a:lnTo>
                <a:lnTo>
                  <a:pt x="4880" y="13572"/>
                </a:lnTo>
                <a:lnTo>
                  <a:pt x="4880" y="13609"/>
                </a:lnTo>
                <a:lnTo>
                  <a:pt x="4880" y="13682"/>
                </a:lnTo>
                <a:lnTo>
                  <a:pt x="4916" y="13793"/>
                </a:lnTo>
                <a:lnTo>
                  <a:pt x="4990" y="13939"/>
                </a:lnTo>
                <a:lnTo>
                  <a:pt x="5100" y="14086"/>
                </a:lnTo>
                <a:lnTo>
                  <a:pt x="5136" y="14086"/>
                </a:lnTo>
                <a:lnTo>
                  <a:pt x="4843" y="14306"/>
                </a:lnTo>
                <a:lnTo>
                  <a:pt x="4623" y="14269"/>
                </a:lnTo>
                <a:lnTo>
                  <a:pt x="4109" y="14196"/>
                </a:lnTo>
                <a:lnTo>
                  <a:pt x="3853" y="14159"/>
                </a:lnTo>
                <a:lnTo>
                  <a:pt x="3596" y="14086"/>
                </a:lnTo>
                <a:lnTo>
                  <a:pt x="3669" y="14013"/>
                </a:lnTo>
                <a:lnTo>
                  <a:pt x="3706" y="13903"/>
                </a:lnTo>
                <a:lnTo>
                  <a:pt x="3706" y="13829"/>
                </a:lnTo>
                <a:lnTo>
                  <a:pt x="3669" y="13719"/>
                </a:lnTo>
                <a:lnTo>
                  <a:pt x="3632" y="13646"/>
                </a:lnTo>
                <a:lnTo>
                  <a:pt x="3559" y="13609"/>
                </a:lnTo>
                <a:lnTo>
                  <a:pt x="3632" y="13242"/>
                </a:lnTo>
                <a:lnTo>
                  <a:pt x="3742" y="12876"/>
                </a:lnTo>
                <a:lnTo>
                  <a:pt x="3889" y="12509"/>
                </a:lnTo>
                <a:lnTo>
                  <a:pt x="4073" y="12179"/>
                </a:lnTo>
                <a:lnTo>
                  <a:pt x="4293" y="11848"/>
                </a:lnTo>
                <a:lnTo>
                  <a:pt x="4549" y="11555"/>
                </a:lnTo>
                <a:lnTo>
                  <a:pt x="4843" y="11298"/>
                </a:lnTo>
                <a:lnTo>
                  <a:pt x="5173" y="11115"/>
                </a:lnTo>
                <a:lnTo>
                  <a:pt x="5246" y="11041"/>
                </a:lnTo>
                <a:lnTo>
                  <a:pt x="5283" y="10931"/>
                </a:lnTo>
                <a:lnTo>
                  <a:pt x="5283" y="10858"/>
                </a:lnTo>
                <a:lnTo>
                  <a:pt x="5210" y="10785"/>
                </a:lnTo>
                <a:lnTo>
                  <a:pt x="4770" y="10234"/>
                </a:lnTo>
                <a:lnTo>
                  <a:pt x="4549" y="9978"/>
                </a:lnTo>
                <a:lnTo>
                  <a:pt x="4293" y="9758"/>
                </a:lnTo>
                <a:lnTo>
                  <a:pt x="3999" y="9574"/>
                </a:lnTo>
                <a:lnTo>
                  <a:pt x="3706" y="9427"/>
                </a:lnTo>
                <a:lnTo>
                  <a:pt x="3376" y="9317"/>
                </a:lnTo>
                <a:lnTo>
                  <a:pt x="3046" y="9281"/>
                </a:lnTo>
                <a:lnTo>
                  <a:pt x="3046" y="8877"/>
                </a:lnTo>
                <a:lnTo>
                  <a:pt x="3119" y="8510"/>
                </a:lnTo>
                <a:lnTo>
                  <a:pt x="3266" y="8180"/>
                </a:lnTo>
                <a:lnTo>
                  <a:pt x="3486" y="7887"/>
                </a:lnTo>
                <a:lnTo>
                  <a:pt x="3632" y="7740"/>
                </a:lnTo>
                <a:lnTo>
                  <a:pt x="3816" y="7593"/>
                </a:lnTo>
                <a:lnTo>
                  <a:pt x="3889" y="7557"/>
                </a:lnTo>
                <a:lnTo>
                  <a:pt x="3963" y="7557"/>
                </a:lnTo>
                <a:lnTo>
                  <a:pt x="4036" y="7593"/>
                </a:lnTo>
                <a:lnTo>
                  <a:pt x="4109" y="7630"/>
                </a:lnTo>
                <a:lnTo>
                  <a:pt x="4219" y="7740"/>
                </a:lnTo>
                <a:lnTo>
                  <a:pt x="4329" y="7887"/>
                </a:lnTo>
                <a:lnTo>
                  <a:pt x="4916" y="8657"/>
                </a:lnTo>
                <a:lnTo>
                  <a:pt x="5026" y="8730"/>
                </a:lnTo>
                <a:lnTo>
                  <a:pt x="5136" y="8767"/>
                </a:lnTo>
                <a:lnTo>
                  <a:pt x="5210" y="8730"/>
                </a:lnTo>
                <a:lnTo>
                  <a:pt x="5246" y="8694"/>
                </a:lnTo>
                <a:lnTo>
                  <a:pt x="5283" y="8620"/>
                </a:lnTo>
                <a:lnTo>
                  <a:pt x="5283" y="8547"/>
                </a:lnTo>
                <a:lnTo>
                  <a:pt x="5136" y="7006"/>
                </a:lnTo>
                <a:lnTo>
                  <a:pt x="5100" y="6823"/>
                </a:lnTo>
                <a:lnTo>
                  <a:pt x="4990" y="6640"/>
                </a:lnTo>
                <a:lnTo>
                  <a:pt x="4880" y="6493"/>
                </a:lnTo>
                <a:lnTo>
                  <a:pt x="4660" y="6456"/>
                </a:lnTo>
                <a:lnTo>
                  <a:pt x="4733" y="6420"/>
                </a:lnTo>
                <a:lnTo>
                  <a:pt x="4843" y="6346"/>
                </a:lnTo>
                <a:lnTo>
                  <a:pt x="5026" y="6199"/>
                </a:lnTo>
                <a:lnTo>
                  <a:pt x="5430" y="6016"/>
                </a:lnTo>
                <a:lnTo>
                  <a:pt x="5613" y="5943"/>
                </a:lnTo>
                <a:lnTo>
                  <a:pt x="5760" y="5796"/>
                </a:lnTo>
                <a:lnTo>
                  <a:pt x="5870" y="5649"/>
                </a:lnTo>
                <a:lnTo>
                  <a:pt x="5980" y="5466"/>
                </a:lnTo>
                <a:lnTo>
                  <a:pt x="5980" y="5392"/>
                </a:lnTo>
                <a:lnTo>
                  <a:pt x="5943" y="5319"/>
                </a:lnTo>
                <a:lnTo>
                  <a:pt x="5907" y="5246"/>
                </a:lnTo>
                <a:lnTo>
                  <a:pt x="5833" y="5209"/>
                </a:lnTo>
                <a:lnTo>
                  <a:pt x="4990" y="5099"/>
                </a:lnTo>
                <a:lnTo>
                  <a:pt x="4109" y="4989"/>
                </a:lnTo>
                <a:lnTo>
                  <a:pt x="3742" y="4989"/>
                </a:lnTo>
                <a:lnTo>
                  <a:pt x="3302" y="4952"/>
                </a:lnTo>
                <a:lnTo>
                  <a:pt x="2899" y="4989"/>
                </a:lnTo>
                <a:lnTo>
                  <a:pt x="2715" y="5026"/>
                </a:lnTo>
                <a:lnTo>
                  <a:pt x="2532" y="5099"/>
                </a:lnTo>
                <a:lnTo>
                  <a:pt x="2495" y="5136"/>
                </a:lnTo>
                <a:lnTo>
                  <a:pt x="2532" y="5209"/>
                </a:lnTo>
                <a:lnTo>
                  <a:pt x="2165" y="5062"/>
                </a:lnTo>
                <a:lnTo>
                  <a:pt x="2459" y="4732"/>
                </a:lnTo>
                <a:lnTo>
                  <a:pt x="2752" y="4402"/>
                </a:lnTo>
                <a:lnTo>
                  <a:pt x="3082" y="4145"/>
                </a:lnTo>
                <a:lnTo>
                  <a:pt x="3449" y="3889"/>
                </a:lnTo>
                <a:lnTo>
                  <a:pt x="3816" y="3668"/>
                </a:lnTo>
                <a:lnTo>
                  <a:pt x="4219" y="3448"/>
                </a:lnTo>
                <a:lnTo>
                  <a:pt x="4623" y="3302"/>
                </a:lnTo>
                <a:lnTo>
                  <a:pt x="5026" y="3155"/>
                </a:lnTo>
                <a:lnTo>
                  <a:pt x="5467" y="3045"/>
                </a:lnTo>
                <a:lnTo>
                  <a:pt x="5907" y="2972"/>
                </a:lnTo>
                <a:lnTo>
                  <a:pt x="6310" y="2935"/>
                </a:lnTo>
                <a:close/>
                <a:moveTo>
                  <a:pt x="5393" y="14343"/>
                </a:moveTo>
                <a:lnTo>
                  <a:pt x="5430" y="14379"/>
                </a:lnTo>
                <a:lnTo>
                  <a:pt x="5356" y="14379"/>
                </a:lnTo>
                <a:lnTo>
                  <a:pt x="5393" y="14343"/>
                </a:lnTo>
                <a:close/>
                <a:moveTo>
                  <a:pt x="7704" y="13903"/>
                </a:moveTo>
                <a:lnTo>
                  <a:pt x="7961" y="14049"/>
                </a:lnTo>
                <a:lnTo>
                  <a:pt x="8291" y="14196"/>
                </a:lnTo>
                <a:lnTo>
                  <a:pt x="8584" y="14306"/>
                </a:lnTo>
                <a:lnTo>
                  <a:pt x="8181" y="14379"/>
                </a:lnTo>
                <a:lnTo>
                  <a:pt x="7741" y="14416"/>
                </a:lnTo>
                <a:lnTo>
                  <a:pt x="7704" y="14306"/>
                </a:lnTo>
                <a:lnTo>
                  <a:pt x="7631" y="14233"/>
                </a:lnTo>
                <a:lnTo>
                  <a:pt x="7264" y="14123"/>
                </a:lnTo>
                <a:lnTo>
                  <a:pt x="6970" y="13939"/>
                </a:lnTo>
                <a:lnTo>
                  <a:pt x="7521" y="13903"/>
                </a:lnTo>
                <a:close/>
                <a:moveTo>
                  <a:pt x="6420" y="14013"/>
                </a:moveTo>
                <a:lnTo>
                  <a:pt x="6567" y="14123"/>
                </a:lnTo>
                <a:lnTo>
                  <a:pt x="6787" y="14306"/>
                </a:lnTo>
                <a:lnTo>
                  <a:pt x="7007" y="14453"/>
                </a:lnTo>
                <a:lnTo>
                  <a:pt x="6053" y="14416"/>
                </a:lnTo>
                <a:lnTo>
                  <a:pt x="6053" y="14343"/>
                </a:lnTo>
                <a:lnTo>
                  <a:pt x="6053" y="14269"/>
                </a:lnTo>
                <a:lnTo>
                  <a:pt x="5980" y="14196"/>
                </a:lnTo>
                <a:lnTo>
                  <a:pt x="5907" y="14159"/>
                </a:lnTo>
                <a:lnTo>
                  <a:pt x="5870" y="14159"/>
                </a:lnTo>
                <a:lnTo>
                  <a:pt x="5980" y="14123"/>
                </a:lnTo>
                <a:lnTo>
                  <a:pt x="6420" y="14013"/>
                </a:lnTo>
                <a:close/>
                <a:moveTo>
                  <a:pt x="6824" y="2385"/>
                </a:moveTo>
                <a:lnTo>
                  <a:pt x="6750" y="2421"/>
                </a:lnTo>
                <a:lnTo>
                  <a:pt x="6677" y="2495"/>
                </a:lnTo>
                <a:lnTo>
                  <a:pt x="6127" y="2531"/>
                </a:lnTo>
                <a:lnTo>
                  <a:pt x="5540" y="2605"/>
                </a:lnTo>
                <a:lnTo>
                  <a:pt x="5026" y="2715"/>
                </a:lnTo>
                <a:lnTo>
                  <a:pt x="4476" y="2861"/>
                </a:lnTo>
                <a:lnTo>
                  <a:pt x="3926" y="3082"/>
                </a:lnTo>
                <a:lnTo>
                  <a:pt x="3376" y="3375"/>
                </a:lnTo>
                <a:lnTo>
                  <a:pt x="2899" y="3705"/>
                </a:lnTo>
                <a:lnTo>
                  <a:pt x="2459" y="4109"/>
                </a:lnTo>
                <a:lnTo>
                  <a:pt x="2018" y="4512"/>
                </a:lnTo>
                <a:lnTo>
                  <a:pt x="1652" y="4989"/>
                </a:lnTo>
                <a:lnTo>
                  <a:pt x="1321" y="5466"/>
                </a:lnTo>
                <a:lnTo>
                  <a:pt x="1065" y="6016"/>
                </a:lnTo>
                <a:lnTo>
                  <a:pt x="735" y="6713"/>
                </a:lnTo>
                <a:lnTo>
                  <a:pt x="478" y="7447"/>
                </a:lnTo>
                <a:lnTo>
                  <a:pt x="221" y="8180"/>
                </a:lnTo>
                <a:lnTo>
                  <a:pt x="74" y="8914"/>
                </a:lnTo>
                <a:lnTo>
                  <a:pt x="38" y="9244"/>
                </a:lnTo>
                <a:lnTo>
                  <a:pt x="1" y="9611"/>
                </a:lnTo>
                <a:lnTo>
                  <a:pt x="38" y="9941"/>
                </a:lnTo>
                <a:lnTo>
                  <a:pt x="74" y="10271"/>
                </a:lnTo>
                <a:lnTo>
                  <a:pt x="148" y="10601"/>
                </a:lnTo>
                <a:lnTo>
                  <a:pt x="258" y="10931"/>
                </a:lnTo>
                <a:lnTo>
                  <a:pt x="368" y="11262"/>
                </a:lnTo>
                <a:lnTo>
                  <a:pt x="514" y="11555"/>
                </a:lnTo>
                <a:lnTo>
                  <a:pt x="881" y="12142"/>
                </a:lnTo>
                <a:lnTo>
                  <a:pt x="1285" y="12692"/>
                </a:lnTo>
                <a:lnTo>
                  <a:pt x="1725" y="13206"/>
                </a:lnTo>
                <a:lnTo>
                  <a:pt x="2202" y="13719"/>
                </a:lnTo>
                <a:lnTo>
                  <a:pt x="2459" y="13976"/>
                </a:lnTo>
                <a:lnTo>
                  <a:pt x="2752" y="14233"/>
                </a:lnTo>
                <a:lnTo>
                  <a:pt x="2825" y="14343"/>
                </a:lnTo>
                <a:lnTo>
                  <a:pt x="2899" y="14416"/>
                </a:lnTo>
                <a:lnTo>
                  <a:pt x="3009" y="14453"/>
                </a:lnTo>
                <a:lnTo>
                  <a:pt x="3119" y="14453"/>
                </a:lnTo>
                <a:lnTo>
                  <a:pt x="3192" y="14526"/>
                </a:lnTo>
                <a:lnTo>
                  <a:pt x="3559" y="14636"/>
                </a:lnTo>
                <a:lnTo>
                  <a:pt x="3889" y="14746"/>
                </a:lnTo>
                <a:lnTo>
                  <a:pt x="4623" y="14820"/>
                </a:lnTo>
                <a:lnTo>
                  <a:pt x="6017" y="14966"/>
                </a:lnTo>
                <a:lnTo>
                  <a:pt x="6714" y="15003"/>
                </a:lnTo>
                <a:lnTo>
                  <a:pt x="7411" y="15003"/>
                </a:lnTo>
                <a:lnTo>
                  <a:pt x="8108" y="14930"/>
                </a:lnTo>
                <a:lnTo>
                  <a:pt x="8768" y="14783"/>
                </a:lnTo>
                <a:lnTo>
                  <a:pt x="9465" y="14600"/>
                </a:lnTo>
                <a:lnTo>
                  <a:pt x="9758" y="14453"/>
                </a:lnTo>
                <a:lnTo>
                  <a:pt x="10088" y="14306"/>
                </a:lnTo>
                <a:lnTo>
                  <a:pt x="10382" y="14159"/>
                </a:lnTo>
                <a:lnTo>
                  <a:pt x="10675" y="13976"/>
                </a:lnTo>
                <a:lnTo>
                  <a:pt x="11152" y="13536"/>
                </a:lnTo>
                <a:lnTo>
                  <a:pt x="11629" y="13059"/>
                </a:lnTo>
                <a:lnTo>
                  <a:pt x="12033" y="12509"/>
                </a:lnTo>
                <a:lnTo>
                  <a:pt x="12399" y="11958"/>
                </a:lnTo>
                <a:lnTo>
                  <a:pt x="12729" y="11372"/>
                </a:lnTo>
                <a:lnTo>
                  <a:pt x="12986" y="10748"/>
                </a:lnTo>
                <a:lnTo>
                  <a:pt x="13243" y="10161"/>
                </a:lnTo>
                <a:lnTo>
                  <a:pt x="13426" y="9464"/>
                </a:lnTo>
                <a:lnTo>
                  <a:pt x="13500" y="9097"/>
                </a:lnTo>
                <a:lnTo>
                  <a:pt x="13573" y="8730"/>
                </a:lnTo>
                <a:lnTo>
                  <a:pt x="13573" y="8400"/>
                </a:lnTo>
                <a:lnTo>
                  <a:pt x="13573" y="8034"/>
                </a:lnTo>
                <a:lnTo>
                  <a:pt x="13573" y="7667"/>
                </a:lnTo>
                <a:lnTo>
                  <a:pt x="13500" y="7300"/>
                </a:lnTo>
                <a:lnTo>
                  <a:pt x="13426" y="6970"/>
                </a:lnTo>
                <a:lnTo>
                  <a:pt x="13353" y="6640"/>
                </a:lnTo>
                <a:lnTo>
                  <a:pt x="13206" y="6346"/>
                </a:lnTo>
                <a:lnTo>
                  <a:pt x="13060" y="6053"/>
                </a:lnTo>
                <a:lnTo>
                  <a:pt x="12693" y="5466"/>
                </a:lnTo>
                <a:lnTo>
                  <a:pt x="12289" y="4916"/>
                </a:lnTo>
                <a:lnTo>
                  <a:pt x="11849" y="4475"/>
                </a:lnTo>
                <a:lnTo>
                  <a:pt x="11372" y="4035"/>
                </a:lnTo>
                <a:lnTo>
                  <a:pt x="10895" y="3668"/>
                </a:lnTo>
                <a:lnTo>
                  <a:pt x="10345" y="3338"/>
                </a:lnTo>
                <a:lnTo>
                  <a:pt x="9795" y="3045"/>
                </a:lnTo>
                <a:lnTo>
                  <a:pt x="9208" y="2788"/>
                </a:lnTo>
                <a:lnTo>
                  <a:pt x="8584" y="2605"/>
                </a:lnTo>
                <a:lnTo>
                  <a:pt x="7998" y="2458"/>
                </a:lnTo>
                <a:lnTo>
                  <a:pt x="7447" y="2385"/>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199" name="Shape 199"/>
          <p:cNvSpPr/>
          <p:nvPr/>
        </p:nvSpPr>
        <p:spPr>
          <a:xfrm>
            <a:off x="8742973" y="4166676"/>
            <a:ext cx="495281" cy="340238"/>
          </a:xfrm>
          <a:custGeom>
            <a:avLst/>
            <a:gdLst/>
            <a:ahLst/>
            <a:cxnLst/>
            <a:rect l="0" t="0" r="0" b="0"/>
            <a:pathLst>
              <a:path w="17461" h="11995" extrusionOk="0">
                <a:moveTo>
                  <a:pt x="9758" y="2238"/>
                </a:moveTo>
                <a:lnTo>
                  <a:pt x="9721" y="2274"/>
                </a:lnTo>
                <a:lnTo>
                  <a:pt x="9648" y="2311"/>
                </a:lnTo>
                <a:lnTo>
                  <a:pt x="9611" y="2458"/>
                </a:lnTo>
                <a:lnTo>
                  <a:pt x="9648" y="2568"/>
                </a:lnTo>
                <a:lnTo>
                  <a:pt x="9721" y="2605"/>
                </a:lnTo>
                <a:lnTo>
                  <a:pt x="9758" y="2641"/>
                </a:lnTo>
                <a:lnTo>
                  <a:pt x="9941" y="2641"/>
                </a:lnTo>
                <a:lnTo>
                  <a:pt x="9978" y="2605"/>
                </a:lnTo>
                <a:lnTo>
                  <a:pt x="10051" y="2531"/>
                </a:lnTo>
                <a:lnTo>
                  <a:pt x="10051" y="2458"/>
                </a:lnTo>
                <a:lnTo>
                  <a:pt x="10051" y="2348"/>
                </a:lnTo>
                <a:lnTo>
                  <a:pt x="9978" y="2274"/>
                </a:lnTo>
                <a:lnTo>
                  <a:pt x="9941" y="2238"/>
                </a:lnTo>
                <a:close/>
                <a:moveTo>
                  <a:pt x="9795" y="3191"/>
                </a:moveTo>
                <a:lnTo>
                  <a:pt x="9721" y="3265"/>
                </a:lnTo>
                <a:lnTo>
                  <a:pt x="9684" y="3301"/>
                </a:lnTo>
                <a:lnTo>
                  <a:pt x="9684" y="3375"/>
                </a:lnTo>
                <a:lnTo>
                  <a:pt x="9684" y="3485"/>
                </a:lnTo>
                <a:lnTo>
                  <a:pt x="9758" y="3522"/>
                </a:lnTo>
                <a:lnTo>
                  <a:pt x="9795" y="3558"/>
                </a:lnTo>
                <a:lnTo>
                  <a:pt x="9941" y="3558"/>
                </a:lnTo>
                <a:lnTo>
                  <a:pt x="9978" y="3522"/>
                </a:lnTo>
                <a:lnTo>
                  <a:pt x="10015" y="3485"/>
                </a:lnTo>
                <a:lnTo>
                  <a:pt x="10051" y="3375"/>
                </a:lnTo>
                <a:lnTo>
                  <a:pt x="10015" y="3301"/>
                </a:lnTo>
                <a:lnTo>
                  <a:pt x="9978" y="3228"/>
                </a:lnTo>
                <a:lnTo>
                  <a:pt x="9941" y="3191"/>
                </a:lnTo>
                <a:close/>
                <a:moveTo>
                  <a:pt x="11519" y="3045"/>
                </a:moveTo>
                <a:lnTo>
                  <a:pt x="11409" y="3081"/>
                </a:lnTo>
                <a:lnTo>
                  <a:pt x="11335" y="3118"/>
                </a:lnTo>
                <a:lnTo>
                  <a:pt x="11298" y="3191"/>
                </a:lnTo>
                <a:lnTo>
                  <a:pt x="11262" y="3265"/>
                </a:lnTo>
                <a:lnTo>
                  <a:pt x="11262" y="3338"/>
                </a:lnTo>
                <a:lnTo>
                  <a:pt x="11262" y="3412"/>
                </a:lnTo>
                <a:lnTo>
                  <a:pt x="11298" y="3485"/>
                </a:lnTo>
                <a:lnTo>
                  <a:pt x="11372" y="3522"/>
                </a:lnTo>
                <a:lnTo>
                  <a:pt x="11445" y="3595"/>
                </a:lnTo>
                <a:lnTo>
                  <a:pt x="11592" y="3595"/>
                </a:lnTo>
                <a:lnTo>
                  <a:pt x="11665" y="3522"/>
                </a:lnTo>
                <a:lnTo>
                  <a:pt x="11702" y="3485"/>
                </a:lnTo>
                <a:lnTo>
                  <a:pt x="11739" y="3412"/>
                </a:lnTo>
                <a:lnTo>
                  <a:pt x="11702" y="3265"/>
                </a:lnTo>
                <a:lnTo>
                  <a:pt x="11702" y="3155"/>
                </a:lnTo>
                <a:lnTo>
                  <a:pt x="11629" y="3081"/>
                </a:lnTo>
                <a:lnTo>
                  <a:pt x="11519" y="3045"/>
                </a:lnTo>
                <a:close/>
                <a:moveTo>
                  <a:pt x="15554" y="1541"/>
                </a:moveTo>
                <a:lnTo>
                  <a:pt x="15407" y="1871"/>
                </a:lnTo>
                <a:lnTo>
                  <a:pt x="15187" y="2164"/>
                </a:lnTo>
                <a:lnTo>
                  <a:pt x="14967" y="2458"/>
                </a:lnTo>
                <a:lnTo>
                  <a:pt x="14710" y="2715"/>
                </a:lnTo>
                <a:lnTo>
                  <a:pt x="14416" y="2935"/>
                </a:lnTo>
                <a:lnTo>
                  <a:pt x="14123" y="3155"/>
                </a:lnTo>
                <a:lnTo>
                  <a:pt x="13536" y="3595"/>
                </a:lnTo>
                <a:lnTo>
                  <a:pt x="13279" y="3265"/>
                </a:lnTo>
                <a:lnTo>
                  <a:pt x="12986" y="2971"/>
                </a:lnTo>
                <a:lnTo>
                  <a:pt x="13096" y="2935"/>
                </a:lnTo>
                <a:lnTo>
                  <a:pt x="13683" y="2531"/>
                </a:lnTo>
                <a:lnTo>
                  <a:pt x="14306" y="2164"/>
                </a:lnTo>
                <a:lnTo>
                  <a:pt x="14930" y="1834"/>
                </a:lnTo>
                <a:lnTo>
                  <a:pt x="15554" y="1541"/>
                </a:lnTo>
                <a:close/>
                <a:moveTo>
                  <a:pt x="8914" y="3228"/>
                </a:moveTo>
                <a:lnTo>
                  <a:pt x="8841" y="3301"/>
                </a:lnTo>
                <a:lnTo>
                  <a:pt x="8804" y="3375"/>
                </a:lnTo>
                <a:lnTo>
                  <a:pt x="8804" y="3485"/>
                </a:lnTo>
                <a:lnTo>
                  <a:pt x="8804" y="3558"/>
                </a:lnTo>
                <a:lnTo>
                  <a:pt x="8877" y="3632"/>
                </a:lnTo>
                <a:lnTo>
                  <a:pt x="8951" y="3668"/>
                </a:lnTo>
                <a:lnTo>
                  <a:pt x="9098" y="3668"/>
                </a:lnTo>
                <a:lnTo>
                  <a:pt x="9134" y="3632"/>
                </a:lnTo>
                <a:lnTo>
                  <a:pt x="9208" y="3558"/>
                </a:lnTo>
                <a:lnTo>
                  <a:pt x="9208" y="3485"/>
                </a:lnTo>
                <a:lnTo>
                  <a:pt x="9208" y="3375"/>
                </a:lnTo>
                <a:lnTo>
                  <a:pt x="9171" y="3338"/>
                </a:lnTo>
                <a:lnTo>
                  <a:pt x="9134" y="3265"/>
                </a:lnTo>
                <a:lnTo>
                  <a:pt x="9061" y="3228"/>
                </a:lnTo>
                <a:close/>
                <a:moveTo>
                  <a:pt x="16324" y="1101"/>
                </a:moveTo>
                <a:lnTo>
                  <a:pt x="16140" y="1541"/>
                </a:lnTo>
                <a:lnTo>
                  <a:pt x="15884" y="1944"/>
                </a:lnTo>
                <a:lnTo>
                  <a:pt x="15590" y="2348"/>
                </a:lnTo>
                <a:lnTo>
                  <a:pt x="15297" y="2751"/>
                </a:lnTo>
                <a:lnTo>
                  <a:pt x="14967" y="3081"/>
                </a:lnTo>
                <a:lnTo>
                  <a:pt x="14600" y="3412"/>
                </a:lnTo>
                <a:lnTo>
                  <a:pt x="13829" y="4072"/>
                </a:lnTo>
                <a:lnTo>
                  <a:pt x="13756" y="3925"/>
                </a:lnTo>
                <a:lnTo>
                  <a:pt x="13976" y="3778"/>
                </a:lnTo>
                <a:lnTo>
                  <a:pt x="14343" y="3558"/>
                </a:lnTo>
                <a:lnTo>
                  <a:pt x="14673" y="3301"/>
                </a:lnTo>
                <a:lnTo>
                  <a:pt x="15003" y="3008"/>
                </a:lnTo>
                <a:lnTo>
                  <a:pt x="15297" y="2715"/>
                </a:lnTo>
                <a:lnTo>
                  <a:pt x="15554" y="2384"/>
                </a:lnTo>
                <a:lnTo>
                  <a:pt x="15774" y="2018"/>
                </a:lnTo>
                <a:lnTo>
                  <a:pt x="15957" y="1651"/>
                </a:lnTo>
                <a:lnTo>
                  <a:pt x="16104" y="1211"/>
                </a:lnTo>
                <a:lnTo>
                  <a:pt x="16104" y="1137"/>
                </a:lnTo>
                <a:lnTo>
                  <a:pt x="16324" y="1101"/>
                </a:lnTo>
                <a:close/>
                <a:moveTo>
                  <a:pt x="10528" y="3962"/>
                </a:moveTo>
                <a:lnTo>
                  <a:pt x="10455" y="3998"/>
                </a:lnTo>
                <a:lnTo>
                  <a:pt x="10381" y="4072"/>
                </a:lnTo>
                <a:lnTo>
                  <a:pt x="10381" y="4108"/>
                </a:lnTo>
                <a:lnTo>
                  <a:pt x="10345" y="4219"/>
                </a:lnTo>
                <a:lnTo>
                  <a:pt x="10381" y="4329"/>
                </a:lnTo>
                <a:lnTo>
                  <a:pt x="10455" y="4402"/>
                </a:lnTo>
                <a:lnTo>
                  <a:pt x="10491" y="4439"/>
                </a:lnTo>
                <a:lnTo>
                  <a:pt x="10638" y="4439"/>
                </a:lnTo>
                <a:lnTo>
                  <a:pt x="10748" y="4365"/>
                </a:lnTo>
                <a:lnTo>
                  <a:pt x="10785" y="4292"/>
                </a:lnTo>
                <a:lnTo>
                  <a:pt x="10822" y="4219"/>
                </a:lnTo>
                <a:lnTo>
                  <a:pt x="10785" y="4108"/>
                </a:lnTo>
                <a:lnTo>
                  <a:pt x="10748" y="4072"/>
                </a:lnTo>
                <a:lnTo>
                  <a:pt x="10712" y="3998"/>
                </a:lnTo>
                <a:lnTo>
                  <a:pt x="10675" y="3962"/>
                </a:lnTo>
                <a:close/>
                <a:moveTo>
                  <a:pt x="16434" y="477"/>
                </a:moveTo>
                <a:lnTo>
                  <a:pt x="16617" y="514"/>
                </a:lnTo>
                <a:lnTo>
                  <a:pt x="16764" y="587"/>
                </a:lnTo>
                <a:lnTo>
                  <a:pt x="16837" y="734"/>
                </a:lnTo>
                <a:lnTo>
                  <a:pt x="16911" y="880"/>
                </a:lnTo>
                <a:lnTo>
                  <a:pt x="16947" y="1064"/>
                </a:lnTo>
                <a:lnTo>
                  <a:pt x="16947" y="1247"/>
                </a:lnTo>
                <a:lnTo>
                  <a:pt x="16911" y="1541"/>
                </a:lnTo>
                <a:lnTo>
                  <a:pt x="16764" y="1871"/>
                </a:lnTo>
                <a:lnTo>
                  <a:pt x="16544" y="2128"/>
                </a:lnTo>
                <a:lnTo>
                  <a:pt x="16104" y="2641"/>
                </a:lnTo>
                <a:lnTo>
                  <a:pt x="15077" y="3668"/>
                </a:lnTo>
                <a:lnTo>
                  <a:pt x="14086" y="4549"/>
                </a:lnTo>
                <a:lnTo>
                  <a:pt x="14013" y="4402"/>
                </a:lnTo>
                <a:lnTo>
                  <a:pt x="14123" y="4329"/>
                </a:lnTo>
                <a:lnTo>
                  <a:pt x="14967" y="3632"/>
                </a:lnTo>
                <a:lnTo>
                  <a:pt x="15370" y="3228"/>
                </a:lnTo>
                <a:lnTo>
                  <a:pt x="15737" y="2825"/>
                </a:lnTo>
                <a:lnTo>
                  <a:pt x="16067" y="2384"/>
                </a:lnTo>
                <a:lnTo>
                  <a:pt x="16361" y="1908"/>
                </a:lnTo>
                <a:lnTo>
                  <a:pt x="16617" y="1431"/>
                </a:lnTo>
                <a:lnTo>
                  <a:pt x="16764" y="880"/>
                </a:lnTo>
                <a:lnTo>
                  <a:pt x="16764" y="770"/>
                </a:lnTo>
                <a:lnTo>
                  <a:pt x="16727" y="697"/>
                </a:lnTo>
                <a:lnTo>
                  <a:pt x="16654" y="660"/>
                </a:lnTo>
                <a:lnTo>
                  <a:pt x="16544" y="660"/>
                </a:lnTo>
                <a:lnTo>
                  <a:pt x="15920" y="770"/>
                </a:lnTo>
                <a:lnTo>
                  <a:pt x="15333" y="954"/>
                </a:lnTo>
                <a:lnTo>
                  <a:pt x="15333" y="954"/>
                </a:lnTo>
                <a:lnTo>
                  <a:pt x="15590" y="807"/>
                </a:lnTo>
                <a:lnTo>
                  <a:pt x="15884" y="660"/>
                </a:lnTo>
                <a:lnTo>
                  <a:pt x="16177" y="550"/>
                </a:lnTo>
                <a:lnTo>
                  <a:pt x="16434" y="477"/>
                </a:lnTo>
                <a:close/>
                <a:moveTo>
                  <a:pt x="9354" y="4182"/>
                </a:moveTo>
                <a:lnTo>
                  <a:pt x="9208" y="4255"/>
                </a:lnTo>
                <a:lnTo>
                  <a:pt x="9134" y="4365"/>
                </a:lnTo>
                <a:lnTo>
                  <a:pt x="9134" y="4439"/>
                </a:lnTo>
                <a:lnTo>
                  <a:pt x="9171" y="4512"/>
                </a:lnTo>
                <a:lnTo>
                  <a:pt x="9208" y="4585"/>
                </a:lnTo>
                <a:lnTo>
                  <a:pt x="9281" y="4622"/>
                </a:lnTo>
                <a:lnTo>
                  <a:pt x="9428" y="4622"/>
                </a:lnTo>
                <a:lnTo>
                  <a:pt x="9538" y="4585"/>
                </a:lnTo>
                <a:lnTo>
                  <a:pt x="9611" y="4475"/>
                </a:lnTo>
                <a:lnTo>
                  <a:pt x="9648" y="4402"/>
                </a:lnTo>
                <a:lnTo>
                  <a:pt x="9648" y="4292"/>
                </a:lnTo>
                <a:lnTo>
                  <a:pt x="9611" y="4255"/>
                </a:lnTo>
                <a:lnTo>
                  <a:pt x="9538" y="4182"/>
                </a:lnTo>
                <a:close/>
                <a:moveTo>
                  <a:pt x="13243" y="6566"/>
                </a:moveTo>
                <a:lnTo>
                  <a:pt x="13169" y="6639"/>
                </a:lnTo>
                <a:lnTo>
                  <a:pt x="13133" y="6713"/>
                </a:lnTo>
                <a:lnTo>
                  <a:pt x="13133" y="6860"/>
                </a:lnTo>
                <a:lnTo>
                  <a:pt x="13133" y="6933"/>
                </a:lnTo>
                <a:lnTo>
                  <a:pt x="13206" y="6970"/>
                </a:lnTo>
                <a:lnTo>
                  <a:pt x="13316" y="7006"/>
                </a:lnTo>
                <a:lnTo>
                  <a:pt x="13463" y="6970"/>
                </a:lnTo>
                <a:lnTo>
                  <a:pt x="13536" y="6933"/>
                </a:lnTo>
                <a:lnTo>
                  <a:pt x="13536" y="6860"/>
                </a:lnTo>
                <a:lnTo>
                  <a:pt x="13573" y="6750"/>
                </a:lnTo>
                <a:lnTo>
                  <a:pt x="13536" y="6676"/>
                </a:lnTo>
                <a:lnTo>
                  <a:pt x="13463" y="6603"/>
                </a:lnTo>
                <a:lnTo>
                  <a:pt x="13316" y="6566"/>
                </a:lnTo>
                <a:close/>
                <a:moveTo>
                  <a:pt x="12216" y="7300"/>
                </a:moveTo>
                <a:lnTo>
                  <a:pt x="12105" y="7336"/>
                </a:lnTo>
                <a:lnTo>
                  <a:pt x="12032" y="7410"/>
                </a:lnTo>
                <a:lnTo>
                  <a:pt x="11995" y="7520"/>
                </a:lnTo>
                <a:lnTo>
                  <a:pt x="11995" y="7630"/>
                </a:lnTo>
                <a:lnTo>
                  <a:pt x="12032" y="7703"/>
                </a:lnTo>
                <a:lnTo>
                  <a:pt x="12105" y="7777"/>
                </a:lnTo>
                <a:lnTo>
                  <a:pt x="12216" y="7777"/>
                </a:lnTo>
                <a:lnTo>
                  <a:pt x="12289" y="7740"/>
                </a:lnTo>
                <a:lnTo>
                  <a:pt x="12362" y="7703"/>
                </a:lnTo>
                <a:lnTo>
                  <a:pt x="12436" y="7630"/>
                </a:lnTo>
                <a:lnTo>
                  <a:pt x="12436" y="7520"/>
                </a:lnTo>
                <a:lnTo>
                  <a:pt x="12436" y="7410"/>
                </a:lnTo>
                <a:lnTo>
                  <a:pt x="12326" y="7336"/>
                </a:lnTo>
                <a:lnTo>
                  <a:pt x="12216" y="7300"/>
                </a:lnTo>
                <a:close/>
                <a:moveTo>
                  <a:pt x="12729" y="8033"/>
                </a:moveTo>
                <a:lnTo>
                  <a:pt x="12656" y="8107"/>
                </a:lnTo>
                <a:lnTo>
                  <a:pt x="12656" y="8143"/>
                </a:lnTo>
                <a:lnTo>
                  <a:pt x="12619" y="8253"/>
                </a:lnTo>
                <a:lnTo>
                  <a:pt x="12619" y="8400"/>
                </a:lnTo>
                <a:lnTo>
                  <a:pt x="12656" y="8437"/>
                </a:lnTo>
                <a:lnTo>
                  <a:pt x="12692" y="8474"/>
                </a:lnTo>
                <a:lnTo>
                  <a:pt x="12729" y="8474"/>
                </a:lnTo>
                <a:lnTo>
                  <a:pt x="12802" y="8510"/>
                </a:lnTo>
                <a:lnTo>
                  <a:pt x="12912" y="8474"/>
                </a:lnTo>
                <a:lnTo>
                  <a:pt x="12986" y="8437"/>
                </a:lnTo>
                <a:lnTo>
                  <a:pt x="13022" y="8400"/>
                </a:lnTo>
                <a:lnTo>
                  <a:pt x="13022" y="8253"/>
                </a:lnTo>
                <a:lnTo>
                  <a:pt x="13022" y="8180"/>
                </a:lnTo>
                <a:lnTo>
                  <a:pt x="12949" y="8107"/>
                </a:lnTo>
                <a:lnTo>
                  <a:pt x="12912" y="8033"/>
                </a:lnTo>
                <a:close/>
                <a:moveTo>
                  <a:pt x="10051" y="2128"/>
                </a:moveTo>
                <a:lnTo>
                  <a:pt x="10455" y="2164"/>
                </a:lnTo>
                <a:lnTo>
                  <a:pt x="10858" y="2238"/>
                </a:lnTo>
                <a:lnTo>
                  <a:pt x="11262" y="2348"/>
                </a:lnTo>
                <a:lnTo>
                  <a:pt x="11225" y="2458"/>
                </a:lnTo>
                <a:lnTo>
                  <a:pt x="11262" y="2568"/>
                </a:lnTo>
                <a:lnTo>
                  <a:pt x="11335" y="2641"/>
                </a:lnTo>
                <a:lnTo>
                  <a:pt x="11445" y="2715"/>
                </a:lnTo>
                <a:lnTo>
                  <a:pt x="11629" y="2715"/>
                </a:lnTo>
                <a:lnTo>
                  <a:pt x="11775" y="2788"/>
                </a:lnTo>
                <a:lnTo>
                  <a:pt x="12105" y="2935"/>
                </a:lnTo>
                <a:lnTo>
                  <a:pt x="12179" y="2971"/>
                </a:lnTo>
                <a:lnTo>
                  <a:pt x="12252" y="3008"/>
                </a:lnTo>
                <a:lnTo>
                  <a:pt x="12472" y="3191"/>
                </a:lnTo>
                <a:lnTo>
                  <a:pt x="12692" y="3412"/>
                </a:lnTo>
                <a:lnTo>
                  <a:pt x="13096" y="3852"/>
                </a:lnTo>
                <a:lnTo>
                  <a:pt x="11482" y="4842"/>
                </a:lnTo>
                <a:lnTo>
                  <a:pt x="9868" y="5796"/>
                </a:lnTo>
                <a:lnTo>
                  <a:pt x="6090" y="8070"/>
                </a:lnTo>
                <a:lnTo>
                  <a:pt x="5209" y="8620"/>
                </a:lnTo>
                <a:lnTo>
                  <a:pt x="5356" y="8327"/>
                </a:lnTo>
                <a:lnTo>
                  <a:pt x="5649" y="7960"/>
                </a:lnTo>
                <a:lnTo>
                  <a:pt x="5943" y="7557"/>
                </a:lnTo>
                <a:lnTo>
                  <a:pt x="5906" y="7483"/>
                </a:lnTo>
                <a:lnTo>
                  <a:pt x="5870" y="7483"/>
                </a:lnTo>
                <a:lnTo>
                  <a:pt x="5686" y="7593"/>
                </a:lnTo>
                <a:lnTo>
                  <a:pt x="5539" y="7740"/>
                </a:lnTo>
                <a:lnTo>
                  <a:pt x="5209" y="8070"/>
                </a:lnTo>
                <a:lnTo>
                  <a:pt x="4989" y="8437"/>
                </a:lnTo>
                <a:lnTo>
                  <a:pt x="4769" y="8840"/>
                </a:lnTo>
                <a:lnTo>
                  <a:pt x="4732" y="8877"/>
                </a:lnTo>
                <a:lnTo>
                  <a:pt x="4622" y="8584"/>
                </a:lnTo>
                <a:lnTo>
                  <a:pt x="4916" y="8107"/>
                </a:lnTo>
                <a:lnTo>
                  <a:pt x="5283" y="7630"/>
                </a:lnTo>
                <a:lnTo>
                  <a:pt x="5649" y="7190"/>
                </a:lnTo>
                <a:lnTo>
                  <a:pt x="6016" y="6786"/>
                </a:lnTo>
                <a:lnTo>
                  <a:pt x="6016" y="6750"/>
                </a:lnTo>
                <a:lnTo>
                  <a:pt x="6016" y="6713"/>
                </a:lnTo>
                <a:lnTo>
                  <a:pt x="5943" y="6713"/>
                </a:lnTo>
                <a:lnTo>
                  <a:pt x="5539" y="7043"/>
                </a:lnTo>
                <a:lnTo>
                  <a:pt x="5173" y="7410"/>
                </a:lnTo>
                <a:lnTo>
                  <a:pt x="4842" y="7777"/>
                </a:lnTo>
                <a:lnTo>
                  <a:pt x="4512" y="8180"/>
                </a:lnTo>
                <a:lnTo>
                  <a:pt x="4476" y="7923"/>
                </a:lnTo>
                <a:lnTo>
                  <a:pt x="4439" y="7667"/>
                </a:lnTo>
                <a:lnTo>
                  <a:pt x="4659" y="7336"/>
                </a:lnTo>
                <a:lnTo>
                  <a:pt x="4879" y="7080"/>
                </a:lnTo>
                <a:lnTo>
                  <a:pt x="5686" y="6016"/>
                </a:lnTo>
                <a:lnTo>
                  <a:pt x="5723" y="5943"/>
                </a:lnTo>
                <a:lnTo>
                  <a:pt x="5686" y="5906"/>
                </a:lnTo>
                <a:lnTo>
                  <a:pt x="5576" y="5906"/>
                </a:lnTo>
                <a:lnTo>
                  <a:pt x="5283" y="6199"/>
                </a:lnTo>
                <a:lnTo>
                  <a:pt x="4953" y="6529"/>
                </a:lnTo>
                <a:lnTo>
                  <a:pt x="4402" y="7153"/>
                </a:lnTo>
                <a:lnTo>
                  <a:pt x="4402" y="6529"/>
                </a:lnTo>
                <a:lnTo>
                  <a:pt x="4622" y="6199"/>
                </a:lnTo>
                <a:lnTo>
                  <a:pt x="4953" y="5759"/>
                </a:lnTo>
                <a:lnTo>
                  <a:pt x="5136" y="5502"/>
                </a:lnTo>
                <a:lnTo>
                  <a:pt x="5246" y="5392"/>
                </a:lnTo>
                <a:lnTo>
                  <a:pt x="5393" y="5319"/>
                </a:lnTo>
                <a:lnTo>
                  <a:pt x="5429" y="5319"/>
                </a:lnTo>
                <a:lnTo>
                  <a:pt x="5429" y="5282"/>
                </a:lnTo>
                <a:lnTo>
                  <a:pt x="5393" y="5246"/>
                </a:lnTo>
                <a:lnTo>
                  <a:pt x="5393" y="5209"/>
                </a:lnTo>
                <a:lnTo>
                  <a:pt x="5173" y="5209"/>
                </a:lnTo>
                <a:lnTo>
                  <a:pt x="5063" y="5282"/>
                </a:lnTo>
                <a:lnTo>
                  <a:pt x="4953" y="5356"/>
                </a:lnTo>
                <a:lnTo>
                  <a:pt x="4769" y="5539"/>
                </a:lnTo>
                <a:lnTo>
                  <a:pt x="4622" y="5722"/>
                </a:lnTo>
                <a:lnTo>
                  <a:pt x="4476" y="5869"/>
                </a:lnTo>
                <a:lnTo>
                  <a:pt x="4586" y="5466"/>
                </a:lnTo>
                <a:lnTo>
                  <a:pt x="4732" y="5062"/>
                </a:lnTo>
                <a:lnTo>
                  <a:pt x="4879" y="4842"/>
                </a:lnTo>
                <a:lnTo>
                  <a:pt x="5026" y="4622"/>
                </a:lnTo>
                <a:lnTo>
                  <a:pt x="5209" y="4402"/>
                </a:lnTo>
                <a:lnTo>
                  <a:pt x="5393" y="4219"/>
                </a:lnTo>
                <a:lnTo>
                  <a:pt x="5796" y="3852"/>
                </a:lnTo>
                <a:lnTo>
                  <a:pt x="6236" y="3522"/>
                </a:lnTo>
                <a:lnTo>
                  <a:pt x="6677" y="3228"/>
                </a:lnTo>
                <a:lnTo>
                  <a:pt x="7117" y="2935"/>
                </a:lnTo>
                <a:lnTo>
                  <a:pt x="7594" y="2715"/>
                </a:lnTo>
                <a:lnTo>
                  <a:pt x="8070" y="2494"/>
                </a:lnTo>
                <a:lnTo>
                  <a:pt x="8474" y="2348"/>
                </a:lnTo>
                <a:lnTo>
                  <a:pt x="8841" y="2238"/>
                </a:lnTo>
                <a:lnTo>
                  <a:pt x="9244" y="2164"/>
                </a:lnTo>
                <a:lnTo>
                  <a:pt x="9648" y="2128"/>
                </a:lnTo>
                <a:close/>
                <a:moveTo>
                  <a:pt x="13316" y="4219"/>
                </a:moveTo>
                <a:lnTo>
                  <a:pt x="13426" y="4365"/>
                </a:lnTo>
                <a:lnTo>
                  <a:pt x="12582" y="5026"/>
                </a:lnTo>
                <a:lnTo>
                  <a:pt x="11702" y="5649"/>
                </a:lnTo>
                <a:lnTo>
                  <a:pt x="10785" y="6273"/>
                </a:lnTo>
                <a:lnTo>
                  <a:pt x="9868" y="6860"/>
                </a:lnTo>
                <a:lnTo>
                  <a:pt x="8877" y="7446"/>
                </a:lnTo>
                <a:lnTo>
                  <a:pt x="7887" y="8033"/>
                </a:lnTo>
                <a:lnTo>
                  <a:pt x="6860" y="8584"/>
                </a:lnTo>
                <a:lnTo>
                  <a:pt x="5796" y="9097"/>
                </a:lnTo>
                <a:lnTo>
                  <a:pt x="4989" y="9464"/>
                </a:lnTo>
                <a:lnTo>
                  <a:pt x="4916" y="9317"/>
                </a:lnTo>
                <a:lnTo>
                  <a:pt x="4953" y="9207"/>
                </a:lnTo>
                <a:lnTo>
                  <a:pt x="6053" y="8584"/>
                </a:lnTo>
                <a:lnTo>
                  <a:pt x="10198" y="6089"/>
                </a:lnTo>
                <a:lnTo>
                  <a:pt x="11775" y="5136"/>
                </a:lnTo>
                <a:lnTo>
                  <a:pt x="13316" y="4219"/>
                </a:lnTo>
                <a:close/>
                <a:moveTo>
                  <a:pt x="3962" y="7960"/>
                </a:moveTo>
                <a:lnTo>
                  <a:pt x="3999" y="8070"/>
                </a:lnTo>
                <a:lnTo>
                  <a:pt x="3999" y="8107"/>
                </a:lnTo>
                <a:lnTo>
                  <a:pt x="4146" y="8694"/>
                </a:lnTo>
                <a:lnTo>
                  <a:pt x="3962" y="9024"/>
                </a:lnTo>
                <a:lnTo>
                  <a:pt x="3925" y="9097"/>
                </a:lnTo>
                <a:lnTo>
                  <a:pt x="3925" y="9134"/>
                </a:lnTo>
                <a:lnTo>
                  <a:pt x="3999" y="9244"/>
                </a:lnTo>
                <a:lnTo>
                  <a:pt x="3339" y="9501"/>
                </a:lnTo>
                <a:lnTo>
                  <a:pt x="3008" y="9611"/>
                </a:lnTo>
                <a:lnTo>
                  <a:pt x="2642" y="9684"/>
                </a:lnTo>
                <a:lnTo>
                  <a:pt x="2898" y="9171"/>
                </a:lnTo>
                <a:lnTo>
                  <a:pt x="3229" y="8694"/>
                </a:lnTo>
                <a:lnTo>
                  <a:pt x="3559" y="8327"/>
                </a:lnTo>
                <a:lnTo>
                  <a:pt x="3962" y="7960"/>
                </a:lnTo>
                <a:close/>
                <a:moveTo>
                  <a:pt x="13609" y="4732"/>
                </a:moveTo>
                <a:lnTo>
                  <a:pt x="13683" y="4915"/>
                </a:lnTo>
                <a:lnTo>
                  <a:pt x="12986" y="5502"/>
                </a:lnTo>
                <a:lnTo>
                  <a:pt x="12105" y="6199"/>
                </a:lnTo>
                <a:lnTo>
                  <a:pt x="11225" y="6823"/>
                </a:lnTo>
                <a:lnTo>
                  <a:pt x="10308" y="7446"/>
                </a:lnTo>
                <a:lnTo>
                  <a:pt x="9354" y="8033"/>
                </a:lnTo>
                <a:lnTo>
                  <a:pt x="8401" y="8584"/>
                </a:lnTo>
                <a:lnTo>
                  <a:pt x="7447" y="9097"/>
                </a:lnTo>
                <a:lnTo>
                  <a:pt x="6456" y="9574"/>
                </a:lnTo>
                <a:lnTo>
                  <a:pt x="5429" y="10014"/>
                </a:lnTo>
                <a:lnTo>
                  <a:pt x="5246" y="9794"/>
                </a:lnTo>
                <a:lnTo>
                  <a:pt x="5466" y="9684"/>
                </a:lnTo>
                <a:lnTo>
                  <a:pt x="6603" y="9134"/>
                </a:lnTo>
                <a:lnTo>
                  <a:pt x="7740" y="8547"/>
                </a:lnTo>
                <a:lnTo>
                  <a:pt x="8877" y="7923"/>
                </a:lnTo>
                <a:lnTo>
                  <a:pt x="9978" y="7263"/>
                </a:lnTo>
                <a:lnTo>
                  <a:pt x="10895" y="6676"/>
                </a:lnTo>
                <a:lnTo>
                  <a:pt x="11812" y="6053"/>
                </a:lnTo>
                <a:lnTo>
                  <a:pt x="12729" y="5392"/>
                </a:lnTo>
                <a:lnTo>
                  <a:pt x="13609" y="4732"/>
                </a:lnTo>
                <a:close/>
                <a:moveTo>
                  <a:pt x="11995" y="9721"/>
                </a:moveTo>
                <a:lnTo>
                  <a:pt x="12472" y="9831"/>
                </a:lnTo>
                <a:lnTo>
                  <a:pt x="12436" y="9867"/>
                </a:lnTo>
                <a:lnTo>
                  <a:pt x="12032" y="10271"/>
                </a:lnTo>
                <a:lnTo>
                  <a:pt x="12032" y="10198"/>
                </a:lnTo>
                <a:lnTo>
                  <a:pt x="11995" y="9721"/>
                </a:lnTo>
                <a:close/>
                <a:moveTo>
                  <a:pt x="2715" y="8804"/>
                </a:moveTo>
                <a:lnTo>
                  <a:pt x="2422" y="9317"/>
                </a:lnTo>
                <a:lnTo>
                  <a:pt x="2165" y="9867"/>
                </a:lnTo>
                <a:lnTo>
                  <a:pt x="2165" y="9941"/>
                </a:lnTo>
                <a:lnTo>
                  <a:pt x="2201" y="10051"/>
                </a:lnTo>
                <a:lnTo>
                  <a:pt x="2275" y="10088"/>
                </a:lnTo>
                <a:lnTo>
                  <a:pt x="2348" y="10124"/>
                </a:lnTo>
                <a:lnTo>
                  <a:pt x="2898" y="10014"/>
                </a:lnTo>
                <a:lnTo>
                  <a:pt x="3449" y="9867"/>
                </a:lnTo>
                <a:lnTo>
                  <a:pt x="3925" y="9684"/>
                </a:lnTo>
                <a:lnTo>
                  <a:pt x="4439" y="9464"/>
                </a:lnTo>
                <a:lnTo>
                  <a:pt x="4549" y="9684"/>
                </a:lnTo>
                <a:lnTo>
                  <a:pt x="3559" y="10124"/>
                </a:lnTo>
                <a:lnTo>
                  <a:pt x="3082" y="10308"/>
                </a:lnTo>
                <a:lnTo>
                  <a:pt x="2568" y="10528"/>
                </a:lnTo>
                <a:lnTo>
                  <a:pt x="2275" y="10638"/>
                </a:lnTo>
                <a:lnTo>
                  <a:pt x="2018" y="10674"/>
                </a:lnTo>
                <a:lnTo>
                  <a:pt x="1761" y="10711"/>
                </a:lnTo>
                <a:lnTo>
                  <a:pt x="1468" y="10711"/>
                </a:lnTo>
                <a:lnTo>
                  <a:pt x="2091" y="9794"/>
                </a:lnTo>
                <a:lnTo>
                  <a:pt x="2348" y="9317"/>
                </a:lnTo>
                <a:lnTo>
                  <a:pt x="2642" y="8877"/>
                </a:lnTo>
                <a:lnTo>
                  <a:pt x="2715" y="8804"/>
                </a:lnTo>
                <a:close/>
                <a:moveTo>
                  <a:pt x="13829" y="5429"/>
                </a:moveTo>
                <a:lnTo>
                  <a:pt x="13940" y="5943"/>
                </a:lnTo>
                <a:lnTo>
                  <a:pt x="13940" y="6456"/>
                </a:lnTo>
                <a:lnTo>
                  <a:pt x="13940" y="6896"/>
                </a:lnTo>
                <a:lnTo>
                  <a:pt x="13866" y="7336"/>
                </a:lnTo>
                <a:lnTo>
                  <a:pt x="13756" y="7740"/>
                </a:lnTo>
                <a:lnTo>
                  <a:pt x="13609" y="8143"/>
                </a:lnTo>
                <a:lnTo>
                  <a:pt x="13426" y="8547"/>
                </a:lnTo>
                <a:lnTo>
                  <a:pt x="13206" y="8914"/>
                </a:lnTo>
                <a:lnTo>
                  <a:pt x="12949" y="9281"/>
                </a:lnTo>
                <a:lnTo>
                  <a:pt x="12656" y="9647"/>
                </a:lnTo>
                <a:lnTo>
                  <a:pt x="12289" y="9611"/>
                </a:lnTo>
                <a:lnTo>
                  <a:pt x="11922" y="9537"/>
                </a:lnTo>
                <a:lnTo>
                  <a:pt x="11849" y="9574"/>
                </a:lnTo>
                <a:lnTo>
                  <a:pt x="11812" y="9574"/>
                </a:lnTo>
                <a:lnTo>
                  <a:pt x="11775" y="9647"/>
                </a:lnTo>
                <a:lnTo>
                  <a:pt x="11702" y="10418"/>
                </a:lnTo>
                <a:lnTo>
                  <a:pt x="11702" y="10491"/>
                </a:lnTo>
                <a:lnTo>
                  <a:pt x="11409" y="10711"/>
                </a:lnTo>
                <a:lnTo>
                  <a:pt x="11188" y="10821"/>
                </a:lnTo>
                <a:lnTo>
                  <a:pt x="11152" y="10858"/>
                </a:lnTo>
                <a:lnTo>
                  <a:pt x="11042" y="10931"/>
                </a:lnTo>
                <a:lnTo>
                  <a:pt x="11042" y="10564"/>
                </a:lnTo>
                <a:lnTo>
                  <a:pt x="11115" y="10198"/>
                </a:lnTo>
                <a:lnTo>
                  <a:pt x="11188" y="9867"/>
                </a:lnTo>
                <a:lnTo>
                  <a:pt x="11298" y="9501"/>
                </a:lnTo>
                <a:lnTo>
                  <a:pt x="11298" y="9464"/>
                </a:lnTo>
                <a:lnTo>
                  <a:pt x="11262" y="9427"/>
                </a:lnTo>
                <a:lnTo>
                  <a:pt x="11225" y="9427"/>
                </a:lnTo>
                <a:lnTo>
                  <a:pt x="11188" y="9464"/>
                </a:lnTo>
                <a:lnTo>
                  <a:pt x="11078" y="9647"/>
                </a:lnTo>
                <a:lnTo>
                  <a:pt x="10968" y="9831"/>
                </a:lnTo>
                <a:lnTo>
                  <a:pt x="10785" y="10234"/>
                </a:lnTo>
                <a:lnTo>
                  <a:pt x="10712" y="10638"/>
                </a:lnTo>
                <a:lnTo>
                  <a:pt x="10712" y="11078"/>
                </a:lnTo>
                <a:lnTo>
                  <a:pt x="10271" y="11261"/>
                </a:lnTo>
                <a:lnTo>
                  <a:pt x="9831" y="11371"/>
                </a:lnTo>
                <a:lnTo>
                  <a:pt x="9868" y="11005"/>
                </a:lnTo>
                <a:lnTo>
                  <a:pt x="9978" y="10638"/>
                </a:lnTo>
                <a:lnTo>
                  <a:pt x="10051" y="10344"/>
                </a:lnTo>
                <a:lnTo>
                  <a:pt x="10161" y="10088"/>
                </a:lnTo>
                <a:lnTo>
                  <a:pt x="10418" y="9574"/>
                </a:lnTo>
                <a:lnTo>
                  <a:pt x="10418" y="9537"/>
                </a:lnTo>
                <a:lnTo>
                  <a:pt x="10381" y="9501"/>
                </a:lnTo>
                <a:lnTo>
                  <a:pt x="10345" y="9501"/>
                </a:lnTo>
                <a:lnTo>
                  <a:pt x="10345" y="9537"/>
                </a:lnTo>
                <a:lnTo>
                  <a:pt x="10015" y="9941"/>
                </a:lnTo>
                <a:lnTo>
                  <a:pt x="9758" y="10418"/>
                </a:lnTo>
                <a:lnTo>
                  <a:pt x="9538" y="10895"/>
                </a:lnTo>
                <a:lnTo>
                  <a:pt x="9501" y="11151"/>
                </a:lnTo>
                <a:lnTo>
                  <a:pt x="9428" y="11408"/>
                </a:lnTo>
                <a:lnTo>
                  <a:pt x="8951" y="11408"/>
                </a:lnTo>
                <a:lnTo>
                  <a:pt x="8951" y="11261"/>
                </a:lnTo>
                <a:lnTo>
                  <a:pt x="8914" y="11225"/>
                </a:lnTo>
                <a:lnTo>
                  <a:pt x="8877" y="11188"/>
                </a:lnTo>
                <a:lnTo>
                  <a:pt x="8841" y="11188"/>
                </a:lnTo>
                <a:lnTo>
                  <a:pt x="8804" y="11225"/>
                </a:lnTo>
                <a:lnTo>
                  <a:pt x="8731" y="11298"/>
                </a:lnTo>
                <a:lnTo>
                  <a:pt x="9171" y="10454"/>
                </a:lnTo>
                <a:lnTo>
                  <a:pt x="9391" y="10051"/>
                </a:lnTo>
                <a:lnTo>
                  <a:pt x="9684" y="9647"/>
                </a:lnTo>
                <a:lnTo>
                  <a:pt x="9684" y="9611"/>
                </a:lnTo>
                <a:lnTo>
                  <a:pt x="9648" y="9611"/>
                </a:lnTo>
                <a:lnTo>
                  <a:pt x="9648" y="9574"/>
                </a:lnTo>
                <a:lnTo>
                  <a:pt x="9611" y="9611"/>
                </a:lnTo>
                <a:lnTo>
                  <a:pt x="9244" y="10014"/>
                </a:lnTo>
                <a:lnTo>
                  <a:pt x="8914" y="10418"/>
                </a:lnTo>
                <a:lnTo>
                  <a:pt x="8621" y="10858"/>
                </a:lnTo>
                <a:lnTo>
                  <a:pt x="8327" y="11335"/>
                </a:lnTo>
                <a:lnTo>
                  <a:pt x="7960" y="11225"/>
                </a:lnTo>
                <a:lnTo>
                  <a:pt x="7997" y="11188"/>
                </a:lnTo>
                <a:lnTo>
                  <a:pt x="7997" y="11151"/>
                </a:lnTo>
                <a:lnTo>
                  <a:pt x="7960" y="11115"/>
                </a:lnTo>
                <a:lnTo>
                  <a:pt x="7960" y="11078"/>
                </a:lnTo>
                <a:lnTo>
                  <a:pt x="7924" y="10968"/>
                </a:lnTo>
                <a:lnTo>
                  <a:pt x="7960" y="10858"/>
                </a:lnTo>
                <a:lnTo>
                  <a:pt x="8034" y="10601"/>
                </a:lnTo>
                <a:lnTo>
                  <a:pt x="8181" y="10308"/>
                </a:lnTo>
                <a:lnTo>
                  <a:pt x="8474" y="9831"/>
                </a:lnTo>
                <a:lnTo>
                  <a:pt x="8767" y="9427"/>
                </a:lnTo>
                <a:lnTo>
                  <a:pt x="8804" y="9391"/>
                </a:lnTo>
                <a:lnTo>
                  <a:pt x="8767" y="9317"/>
                </a:lnTo>
                <a:lnTo>
                  <a:pt x="8694" y="9317"/>
                </a:lnTo>
                <a:lnTo>
                  <a:pt x="8364" y="9537"/>
                </a:lnTo>
                <a:lnTo>
                  <a:pt x="8107" y="9831"/>
                </a:lnTo>
                <a:lnTo>
                  <a:pt x="7887" y="10124"/>
                </a:lnTo>
                <a:lnTo>
                  <a:pt x="7704" y="10454"/>
                </a:lnTo>
                <a:lnTo>
                  <a:pt x="7594" y="10784"/>
                </a:lnTo>
                <a:lnTo>
                  <a:pt x="7557" y="10968"/>
                </a:lnTo>
                <a:lnTo>
                  <a:pt x="7594" y="11115"/>
                </a:lnTo>
                <a:lnTo>
                  <a:pt x="7153" y="10968"/>
                </a:lnTo>
                <a:lnTo>
                  <a:pt x="6713" y="10784"/>
                </a:lnTo>
                <a:lnTo>
                  <a:pt x="6933" y="10564"/>
                </a:lnTo>
                <a:lnTo>
                  <a:pt x="7080" y="10344"/>
                </a:lnTo>
                <a:lnTo>
                  <a:pt x="7153" y="10234"/>
                </a:lnTo>
                <a:lnTo>
                  <a:pt x="7190" y="10124"/>
                </a:lnTo>
                <a:lnTo>
                  <a:pt x="7190" y="10088"/>
                </a:lnTo>
                <a:lnTo>
                  <a:pt x="7153" y="10088"/>
                </a:lnTo>
                <a:lnTo>
                  <a:pt x="7080" y="10124"/>
                </a:lnTo>
                <a:lnTo>
                  <a:pt x="7007" y="10161"/>
                </a:lnTo>
                <a:lnTo>
                  <a:pt x="6823" y="10308"/>
                </a:lnTo>
                <a:lnTo>
                  <a:pt x="6493" y="10564"/>
                </a:lnTo>
                <a:lnTo>
                  <a:pt x="6420" y="10638"/>
                </a:lnTo>
                <a:lnTo>
                  <a:pt x="5906" y="10344"/>
                </a:lnTo>
                <a:lnTo>
                  <a:pt x="6897" y="9904"/>
                </a:lnTo>
                <a:lnTo>
                  <a:pt x="7887" y="9391"/>
                </a:lnTo>
                <a:lnTo>
                  <a:pt x="8877" y="8877"/>
                </a:lnTo>
                <a:lnTo>
                  <a:pt x="9795" y="8327"/>
                </a:lnTo>
                <a:lnTo>
                  <a:pt x="10748" y="7740"/>
                </a:lnTo>
                <a:lnTo>
                  <a:pt x="11665" y="7116"/>
                </a:lnTo>
                <a:lnTo>
                  <a:pt x="12546" y="6456"/>
                </a:lnTo>
                <a:lnTo>
                  <a:pt x="13426" y="5796"/>
                </a:lnTo>
                <a:lnTo>
                  <a:pt x="13829" y="5429"/>
                </a:lnTo>
                <a:close/>
                <a:moveTo>
                  <a:pt x="1651" y="9757"/>
                </a:moveTo>
                <a:lnTo>
                  <a:pt x="1028" y="10711"/>
                </a:lnTo>
                <a:lnTo>
                  <a:pt x="991" y="10784"/>
                </a:lnTo>
                <a:lnTo>
                  <a:pt x="1028" y="10858"/>
                </a:lnTo>
                <a:lnTo>
                  <a:pt x="1028" y="10931"/>
                </a:lnTo>
                <a:lnTo>
                  <a:pt x="1101" y="10968"/>
                </a:lnTo>
                <a:lnTo>
                  <a:pt x="1358" y="11041"/>
                </a:lnTo>
                <a:lnTo>
                  <a:pt x="1651" y="11078"/>
                </a:lnTo>
                <a:lnTo>
                  <a:pt x="1908" y="11078"/>
                </a:lnTo>
                <a:lnTo>
                  <a:pt x="2165" y="11041"/>
                </a:lnTo>
                <a:lnTo>
                  <a:pt x="2715" y="10858"/>
                </a:lnTo>
                <a:lnTo>
                  <a:pt x="3229" y="10638"/>
                </a:lnTo>
                <a:lnTo>
                  <a:pt x="4769" y="10014"/>
                </a:lnTo>
                <a:lnTo>
                  <a:pt x="4953" y="10198"/>
                </a:lnTo>
                <a:lnTo>
                  <a:pt x="4072" y="10564"/>
                </a:lnTo>
                <a:lnTo>
                  <a:pt x="3192" y="10895"/>
                </a:lnTo>
                <a:lnTo>
                  <a:pt x="2238" y="11188"/>
                </a:lnTo>
                <a:lnTo>
                  <a:pt x="1248" y="11445"/>
                </a:lnTo>
                <a:lnTo>
                  <a:pt x="1101" y="11518"/>
                </a:lnTo>
                <a:lnTo>
                  <a:pt x="844" y="11555"/>
                </a:lnTo>
                <a:lnTo>
                  <a:pt x="624" y="11555"/>
                </a:lnTo>
                <a:lnTo>
                  <a:pt x="551" y="11518"/>
                </a:lnTo>
                <a:lnTo>
                  <a:pt x="477" y="11481"/>
                </a:lnTo>
                <a:lnTo>
                  <a:pt x="477" y="11408"/>
                </a:lnTo>
                <a:lnTo>
                  <a:pt x="514" y="11298"/>
                </a:lnTo>
                <a:lnTo>
                  <a:pt x="661" y="11005"/>
                </a:lnTo>
                <a:lnTo>
                  <a:pt x="991" y="10601"/>
                </a:lnTo>
                <a:lnTo>
                  <a:pt x="1321" y="10161"/>
                </a:lnTo>
                <a:lnTo>
                  <a:pt x="1651" y="9757"/>
                </a:lnTo>
                <a:close/>
                <a:moveTo>
                  <a:pt x="16324" y="0"/>
                </a:moveTo>
                <a:lnTo>
                  <a:pt x="16140" y="37"/>
                </a:lnTo>
                <a:lnTo>
                  <a:pt x="15774" y="147"/>
                </a:lnTo>
                <a:lnTo>
                  <a:pt x="15480" y="330"/>
                </a:lnTo>
                <a:lnTo>
                  <a:pt x="14636" y="807"/>
                </a:lnTo>
                <a:lnTo>
                  <a:pt x="13866" y="1357"/>
                </a:lnTo>
                <a:lnTo>
                  <a:pt x="13059" y="1908"/>
                </a:lnTo>
                <a:lnTo>
                  <a:pt x="12289" y="2458"/>
                </a:lnTo>
                <a:lnTo>
                  <a:pt x="12032" y="2311"/>
                </a:lnTo>
                <a:lnTo>
                  <a:pt x="11812" y="2238"/>
                </a:lnTo>
                <a:lnTo>
                  <a:pt x="11629" y="2238"/>
                </a:lnTo>
                <a:lnTo>
                  <a:pt x="11372" y="2091"/>
                </a:lnTo>
                <a:lnTo>
                  <a:pt x="11115" y="1981"/>
                </a:lnTo>
                <a:lnTo>
                  <a:pt x="10858" y="1908"/>
                </a:lnTo>
                <a:lnTo>
                  <a:pt x="10565" y="1834"/>
                </a:lnTo>
                <a:lnTo>
                  <a:pt x="10015" y="1761"/>
                </a:lnTo>
                <a:lnTo>
                  <a:pt x="9464" y="1761"/>
                </a:lnTo>
                <a:lnTo>
                  <a:pt x="8914" y="1834"/>
                </a:lnTo>
                <a:lnTo>
                  <a:pt x="8364" y="1981"/>
                </a:lnTo>
                <a:lnTo>
                  <a:pt x="7814" y="2164"/>
                </a:lnTo>
                <a:lnTo>
                  <a:pt x="7300" y="2384"/>
                </a:lnTo>
                <a:lnTo>
                  <a:pt x="6677" y="2715"/>
                </a:lnTo>
                <a:lnTo>
                  <a:pt x="6090" y="3081"/>
                </a:lnTo>
                <a:lnTo>
                  <a:pt x="5503" y="3522"/>
                </a:lnTo>
                <a:lnTo>
                  <a:pt x="4989" y="3962"/>
                </a:lnTo>
                <a:lnTo>
                  <a:pt x="4769" y="4219"/>
                </a:lnTo>
                <a:lnTo>
                  <a:pt x="4549" y="4475"/>
                </a:lnTo>
                <a:lnTo>
                  <a:pt x="4402" y="4769"/>
                </a:lnTo>
                <a:lnTo>
                  <a:pt x="4256" y="5062"/>
                </a:lnTo>
                <a:lnTo>
                  <a:pt x="4146" y="5356"/>
                </a:lnTo>
                <a:lnTo>
                  <a:pt x="4035" y="5686"/>
                </a:lnTo>
                <a:lnTo>
                  <a:pt x="3999" y="6016"/>
                </a:lnTo>
                <a:lnTo>
                  <a:pt x="3925" y="6346"/>
                </a:lnTo>
                <a:lnTo>
                  <a:pt x="3889" y="6970"/>
                </a:lnTo>
                <a:lnTo>
                  <a:pt x="3925" y="7630"/>
                </a:lnTo>
                <a:lnTo>
                  <a:pt x="3339" y="7960"/>
                </a:lnTo>
                <a:lnTo>
                  <a:pt x="2752" y="8290"/>
                </a:lnTo>
                <a:lnTo>
                  <a:pt x="2238" y="8657"/>
                </a:lnTo>
                <a:lnTo>
                  <a:pt x="1725" y="9097"/>
                </a:lnTo>
                <a:lnTo>
                  <a:pt x="1248" y="9574"/>
                </a:lnTo>
                <a:lnTo>
                  <a:pt x="808" y="10051"/>
                </a:lnTo>
                <a:lnTo>
                  <a:pt x="404" y="10601"/>
                </a:lnTo>
                <a:lnTo>
                  <a:pt x="221" y="10858"/>
                </a:lnTo>
                <a:lnTo>
                  <a:pt x="74" y="11151"/>
                </a:lnTo>
                <a:lnTo>
                  <a:pt x="1" y="11371"/>
                </a:lnTo>
                <a:lnTo>
                  <a:pt x="37" y="11555"/>
                </a:lnTo>
                <a:lnTo>
                  <a:pt x="111" y="11738"/>
                </a:lnTo>
                <a:lnTo>
                  <a:pt x="184" y="11812"/>
                </a:lnTo>
                <a:lnTo>
                  <a:pt x="257" y="11885"/>
                </a:lnTo>
                <a:lnTo>
                  <a:pt x="477" y="11958"/>
                </a:lnTo>
                <a:lnTo>
                  <a:pt x="697" y="11995"/>
                </a:lnTo>
                <a:lnTo>
                  <a:pt x="918" y="11995"/>
                </a:lnTo>
                <a:lnTo>
                  <a:pt x="1174" y="11958"/>
                </a:lnTo>
                <a:lnTo>
                  <a:pt x="1835" y="11812"/>
                </a:lnTo>
                <a:lnTo>
                  <a:pt x="2495" y="11591"/>
                </a:lnTo>
                <a:lnTo>
                  <a:pt x="3815" y="11151"/>
                </a:lnTo>
                <a:lnTo>
                  <a:pt x="4586" y="10858"/>
                </a:lnTo>
                <a:lnTo>
                  <a:pt x="5356" y="10564"/>
                </a:lnTo>
                <a:lnTo>
                  <a:pt x="5760" y="10858"/>
                </a:lnTo>
                <a:lnTo>
                  <a:pt x="6200" y="11078"/>
                </a:lnTo>
                <a:lnTo>
                  <a:pt x="6236" y="11261"/>
                </a:lnTo>
                <a:lnTo>
                  <a:pt x="6273" y="11335"/>
                </a:lnTo>
                <a:lnTo>
                  <a:pt x="6346" y="11371"/>
                </a:lnTo>
                <a:lnTo>
                  <a:pt x="6493" y="11371"/>
                </a:lnTo>
                <a:lnTo>
                  <a:pt x="6603" y="11261"/>
                </a:lnTo>
                <a:lnTo>
                  <a:pt x="7410" y="11591"/>
                </a:lnTo>
                <a:lnTo>
                  <a:pt x="7814" y="11702"/>
                </a:lnTo>
                <a:lnTo>
                  <a:pt x="8217" y="11812"/>
                </a:lnTo>
                <a:lnTo>
                  <a:pt x="8291" y="11848"/>
                </a:lnTo>
                <a:lnTo>
                  <a:pt x="8364" y="11885"/>
                </a:lnTo>
                <a:lnTo>
                  <a:pt x="8474" y="11848"/>
                </a:lnTo>
                <a:lnTo>
                  <a:pt x="8547" y="11885"/>
                </a:lnTo>
                <a:lnTo>
                  <a:pt x="8877" y="11922"/>
                </a:lnTo>
                <a:lnTo>
                  <a:pt x="9574" y="11922"/>
                </a:lnTo>
                <a:lnTo>
                  <a:pt x="9905" y="11885"/>
                </a:lnTo>
                <a:lnTo>
                  <a:pt x="10235" y="11812"/>
                </a:lnTo>
                <a:lnTo>
                  <a:pt x="10565" y="11702"/>
                </a:lnTo>
                <a:lnTo>
                  <a:pt x="10895" y="11555"/>
                </a:lnTo>
                <a:lnTo>
                  <a:pt x="11225" y="11408"/>
                </a:lnTo>
                <a:lnTo>
                  <a:pt x="11555" y="11225"/>
                </a:lnTo>
                <a:lnTo>
                  <a:pt x="11885" y="11041"/>
                </a:lnTo>
                <a:lnTo>
                  <a:pt x="12179" y="10784"/>
                </a:lnTo>
                <a:lnTo>
                  <a:pt x="12472" y="10564"/>
                </a:lnTo>
                <a:lnTo>
                  <a:pt x="12766" y="10308"/>
                </a:lnTo>
                <a:lnTo>
                  <a:pt x="13022" y="10014"/>
                </a:lnTo>
                <a:lnTo>
                  <a:pt x="13279" y="9721"/>
                </a:lnTo>
                <a:lnTo>
                  <a:pt x="13499" y="9391"/>
                </a:lnTo>
                <a:lnTo>
                  <a:pt x="13719" y="9097"/>
                </a:lnTo>
                <a:lnTo>
                  <a:pt x="13903" y="8730"/>
                </a:lnTo>
                <a:lnTo>
                  <a:pt x="14050" y="8400"/>
                </a:lnTo>
                <a:lnTo>
                  <a:pt x="14196" y="8033"/>
                </a:lnTo>
                <a:lnTo>
                  <a:pt x="14306" y="7667"/>
                </a:lnTo>
                <a:lnTo>
                  <a:pt x="14380" y="7300"/>
                </a:lnTo>
                <a:lnTo>
                  <a:pt x="14453" y="6933"/>
                </a:lnTo>
                <a:lnTo>
                  <a:pt x="14490" y="6529"/>
                </a:lnTo>
                <a:lnTo>
                  <a:pt x="14490" y="6163"/>
                </a:lnTo>
                <a:lnTo>
                  <a:pt x="14453" y="5796"/>
                </a:lnTo>
                <a:lnTo>
                  <a:pt x="14380" y="5429"/>
                </a:lnTo>
                <a:lnTo>
                  <a:pt x="14270" y="5062"/>
                </a:lnTo>
                <a:lnTo>
                  <a:pt x="15113" y="4329"/>
                </a:lnTo>
                <a:lnTo>
                  <a:pt x="15920" y="3558"/>
                </a:lnTo>
                <a:lnTo>
                  <a:pt x="16434" y="3045"/>
                </a:lnTo>
                <a:lnTo>
                  <a:pt x="16691" y="2751"/>
                </a:lnTo>
                <a:lnTo>
                  <a:pt x="16947" y="2458"/>
                </a:lnTo>
                <a:lnTo>
                  <a:pt x="17168" y="2128"/>
                </a:lnTo>
                <a:lnTo>
                  <a:pt x="17351" y="1798"/>
                </a:lnTo>
                <a:lnTo>
                  <a:pt x="17461" y="1431"/>
                </a:lnTo>
                <a:lnTo>
                  <a:pt x="17461" y="1247"/>
                </a:lnTo>
                <a:lnTo>
                  <a:pt x="17461" y="1064"/>
                </a:lnTo>
                <a:lnTo>
                  <a:pt x="17388" y="770"/>
                </a:lnTo>
                <a:lnTo>
                  <a:pt x="17278" y="514"/>
                </a:lnTo>
                <a:lnTo>
                  <a:pt x="17094" y="257"/>
                </a:lnTo>
                <a:lnTo>
                  <a:pt x="16837" y="74"/>
                </a:lnTo>
                <a:lnTo>
                  <a:pt x="16691" y="37"/>
                </a:lnTo>
                <a:lnTo>
                  <a:pt x="1650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0" name="Shape 200"/>
          <p:cNvSpPr/>
          <p:nvPr/>
        </p:nvSpPr>
        <p:spPr>
          <a:xfrm>
            <a:off x="6581517" y="4041241"/>
            <a:ext cx="372517" cy="384998"/>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1" name="Shape 201"/>
          <p:cNvSpPr/>
          <p:nvPr/>
        </p:nvSpPr>
        <p:spPr>
          <a:xfrm>
            <a:off x="6507131" y="4533961"/>
            <a:ext cx="521291" cy="538991"/>
          </a:xfrm>
          <a:custGeom>
            <a:avLst/>
            <a:gdLst/>
            <a:ahLst/>
            <a:cxnLst/>
            <a:rect l="0" t="0" r="0" b="0"/>
            <a:pathLst>
              <a:path w="18378" h="19002" extrusionOk="0">
                <a:moveTo>
                  <a:pt x="13793" y="5429"/>
                </a:moveTo>
                <a:lnTo>
                  <a:pt x="13682" y="5466"/>
                </a:lnTo>
                <a:lnTo>
                  <a:pt x="13572" y="5502"/>
                </a:lnTo>
                <a:lnTo>
                  <a:pt x="13499" y="5576"/>
                </a:lnTo>
                <a:lnTo>
                  <a:pt x="13352" y="5759"/>
                </a:lnTo>
                <a:lnTo>
                  <a:pt x="13352" y="5869"/>
                </a:lnTo>
                <a:lnTo>
                  <a:pt x="13352" y="5979"/>
                </a:lnTo>
                <a:lnTo>
                  <a:pt x="13389" y="6016"/>
                </a:lnTo>
                <a:lnTo>
                  <a:pt x="13426" y="6053"/>
                </a:lnTo>
                <a:lnTo>
                  <a:pt x="13499" y="6053"/>
                </a:lnTo>
                <a:lnTo>
                  <a:pt x="13572" y="5979"/>
                </a:lnTo>
                <a:lnTo>
                  <a:pt x="13646" y="5943"/>
                </a:lnTo>
                <a:lnTo>
                  <a:pt x="13719" y="5796"/>
                </a:lnTo>
                <a:lnTo>
                  <a:pt x="13829" y="5649"/>
                </a:lnTo>
                <a:lnTo>
                  <a:pt x="13903" y="5502"/>
                </a:lnTo>
                <a:lnTo>
                  <a:pt x="13903" y="5466"/>
                </a:lnTo>
                <a:lnTo>
                  <a:pt x="13903" y="5429"/>
                </a:lnTo>
                <a:close/>
                <a:moveTo>
                  <a:pt x="13242" y="6089"/>
                </a:moveTo>
                <a:lnTo>
                  <a:pt x="13169" y="6126"/>
                </a:lnTo>
                <a:lnTo>
                  <a:pt x="13022" y="6309"/>
                </a:lnTo>
                <a:lnTo>
                  <a:pt x="12912" y="6493"/>
                </a:lnTo>
                <a:lnTo>
                  <a:pt x="12875" y="6529"/>
                </a:lnTo>
                <a:lnTo>
                  <a:pt x="12875" y="6603"/>
                </a:lnTo>
                <a:lnTo>
                  <a:pt x="12949" y="6676"/>
                </a:lnTo>
                <a:lnTo>
                  <a:pt x="13022" y="6713"/>
                </a:lnTo>
                <a:lnTo>
                  <a:pt x="13096" y="6676"/>
                </a:lnTo>
                <a:lnTo>
                  <a:pt x="13132" y="6639"/>
                </a:lnTo>
                <a:lnTo>
                  <a:pt x="13242" y="6456"/>
                </a:lnTo>
                <a:lnTo>
                  <a:pt x="13352" y="6273"/>
                </a:lnTo>
                <a:lnTo>
                  <a:pt x="13389" y="6199"/>
                </a:lnTo>
                <a:lnTo>
                  <a:pt x="13316" y="6126"/>
                </a:lnTo>
                <a:lnTo>
                  <a:pt x="13242" y="6089"/>
                </a:lnTo>
                <a:close/>
                <a:moveTo>
                  <a:pt x="17241" y="6419"/>
                </a:moveTo>
                <a:lnTo>
                  <a:pt x="17534" y="6713"/>
                </a:lnTo>
                <a:lnTo>
                  <a:pt x="17497" y="6713"/>
                </a:lnTo>
                <a:lnTo>
                  <a:pt x="17387" y="6823"/>
                </a:lnTo>
                <a:lnTo>
                  <a:pt x="17351" y="6676"/>
                </a:lnTo>
                <a:lnTo>
                  <a:pt x="17241" y="6419"/>
                </a:lnTo>
                <a:close/>
                <a:moveTo>
                  <a:pt x="12692" y="6786"/>
                </a:moveTo>
                <a:lnTo>
                  <a:pt x="12582" y="6860"/>
                </a:lnTo>
                <a:lnTo>
                  <a:pt x="12435" y="6970"/>
                </a:lnTo>
                <a:lnTo>
                  <a:pt x="12399" y="7116"/>
                </a:lnTo>
                <a:lnTo>
                  <a:pt x="12362" y="7190"/>
                </a:lnTo>
                <a:lnTo>
                  <a:pt x="12399" y="7226"/>
                </a:lnTo>
                <a:lnTo>
                  <a:pt x="12472" y="7300"/>
                </a:lnTo>
                <a:lnTo>
                  <a:pt x="12582" y="7300"/>
                </a:lnTo>
                <a:lnTo>
                  <a:pt x="12619" y="7263"/>
                </a:lnTo>
                <a:lnTo>
                  <a:pt x="12655" y="7190"/>
                </a:lnTo>
                <a:lnTo>
                  <a:pt x="12729" y="7043"/>
                </a:lnTo>
                <a:lnTo>
                  <a:pt x="12802" y="7006"/>
                </a:lnTo>
                <a:lnTo>
                  <a:pt x="12839" y="6933"/>
                </a:lnTo>
                <a:lnTo>
                  <a:pt x="12875" y="6860"/>
                </a:lnTo>
                <a:lnTo>
                  <a:pt x="12875" y="6823"/>
                </a:lnTo>
                <a:lnTo>
                  <a:pt x="12839" y="6823"/>
                </a:lnTo>
                <a:lnTo>
                  <a:pt x="12765" y="6786"/>
                </a:lnTo>
                <a:close/>
                <a:moveTo>
                  <a:pt x="17571" y="6750"/>
                </a:moveTo>
                <a:lnTo>
                  <a:pt x="17828" y="7043"/>
                </a:lnTo>
                <a:lnTo>
                  <a:pt x="18048" y="7373"/>
                </a:lnTo>
                <a:lnTo>
                  <a:pt x="17828" y="7593"/>
                </a:lnTo>
                <a:lnTo>
                  <a:pt x="17828" y="7520"/>
                </a:lnTo>
                <a:lnTo>
                  <a:pt x="17864" y="7336"/>
                </a:lnTo>
                <a:lnTo>
                  <a:pt x="17828" y="7116"/>
                </a:lnTo>
                <a:lnTo>
                  <a:pt x="17828" y="7080"/>
                </a:lnTo>
                <a:lnTo>
                  <a:pt x="17754" y="7006"/>
                </a:lnTo>
                <a:lnTo>
                  <a:pt x="17681" y="7006"/>
                </a:lnTo>
                <a:lnTo>
                  <a:pt x="17644" y="7043"/>
                </a:lnTo>
                <a:lnTo>
                  <a:pt x="17681" y="7080"/>
                </a:lnTo>
                <a:lnTo>
                  <a:pt x="17644" y="7226"/>
                </a:lnTo>
                <a:lnTo>
                  <a:pt x="17607" y="7446"/>
                </a:lnTo>
                <a:lnTo>
                  <a:pt x="17534" y="7667"/>
                </a:lnTo>
                <a:lnTo>
                  <a:pt x="17534" y="7887"/>
                </a:lnTo>
                <a:lnTo>
                  <a:pt x="17534" y="7960"/>
                </a:lnTo>
                <a:lnTo>
                  <a:pt x="17131" y="8584"/>
                </a:lnTo>
                <a:lnTo>
                  <a:pt x="17167" y="8217"/>
                </a:lnTo>
                <a:lnTo>
                  <a:pt x="17241" y="7850"/>
                </a:lnTo>
                <a:lnTo>
                  <a:pt x="17387" y="7630"/>
                </a:lnTo>
                <a:lnTo>
                  <a:pt x="17387" y="7593"/>
                </a:lnTo>
                <a:lnTo>
                  <a:pt x="17387" y="7520"/>
                </a:lnTo>
                <a:lnTo>
                  <a:pt x="17461" y="7483"/>
                </a:lnTo>
                <a:lnTo>
                  <a:pt x="17497" y="7446"/>
                </a:lnTo>
                <a:lnTo>
                  <a:pt x="17534" y="7373"/>
                </a:lnTo>
                <a:lnTo>
                  <a:pt x="17534" y="7263"/>
                </a:lnTo>
                <a:lnTo>
                  <a:pt x="17497" y="7080"/>
                </a:lnTo>
                <a:lnTo>
                  <a:pt x="17571" y="6750"/>
                </a:lnTo>
                <a:close/>
                <a:moveTo>
                  <a:pt x="16874" y="8840"/>
                </a:moveTo>
                <a:lnTo>
                  <a:pt x="16947" y="8877"/>
                </a:lnTo>
                <a:lnTo>
                  <a:pt x="16874" y="8950"/>
                </a:lnTo>
                <a:lnTo>
                  <a:pt x="16874" y="8877"/>
                </a:lnTo>
                <a:lnTo>
                  <a:pt x="16874" y="8840"/>
                </a:lnTo>
                <a:close/>
                <a:moveTo>
                  <a:pt x="11445" y="8584"/>
                </a:moveTo>
                <a:lnTo>
                  <a:pt x="11408" y="8620"/>
                </a:lnTo>
                <a:lnTo>
                  <a:pt x="11298" y="8657"/>
                </a:lnTo>
                <a:lnTo>
                  <a:pt x="11188" y="8804"/>
                </a:lnTo>
                <a:lnTo>
                  <a:pt x="11188" y="8840"/>
                </a:lnTo>
                <a:lnTo>
                  <a:pt x="11188" y="8914"/>
                </a:lnTo>
                <a:lnTo>
                  <a:pt x="11188" y="8987"/>
                </a:lnTo>
                <a:lnTo>
                  <a:pt x="11225" y="9024"/>
                </a:lnTo>
                <a:lnTo>
                  <a:pt x="11408" y="9024"/>
                </a:lnTo>
                <a:lnTo>
                  <a:pt x="11445" y="8987"/>
                </a:lnTo>
                <a:lnTo>
                  <a:pt x="11555" y="8804"/>
                </a:lnTo>
                <a:lnTo>
                  <a:pt x="11555" y="8730"/>
                </a:lnTo>
                <a:lnTo>
                  <a:pt x="11555" y="8657"/>
                </a:lnTo>
                <a:lnTo>
                  <a:pt x="11518" y="8620"/>
                </a:lnTo>
                <a:lnTo>
                  <a:pt x="11445" y="8584"/>
                </a:lnTo>
                <a:close/>
                <a:moveTo>
                  <a:pt x="16580" y="8804"/>
                </a:moveTo>
                <a:lnTo>
                  <a:pt x="16580" y="8877"/>
                </a:lnTo>
                <a:lnTo>
                  <a:pt x="16580" y="9060"/>
                </a:lnTo>
                <a:lnTo>
                  <a:pt x="16617" y="9170"/>
                </a:lnTo>
                <a:lnTo>
                  <a:pt x="16654" y="9244"/>
                </a:lnTo>
                <a:lnTo>
                  <a:pt x="16397" y="9611"/>
                </a:lnTo>
                <a:lnTo>
                  <a:pt x="16360" y="9391"/>
                </a:lnTo>
                <a:lnTo>
                  <a:pt x="16324" y="9170"/>
                </a:lnTo>
                <a:lnTo>
                  <a:pt x="16324" y="9097"/>
                </a:lnTo>
                <a:lnTo>
                  <a:pt x="16580" y="8804"/>
                </a:lnTo>
                <a:close/>
                <a:moveTo>
                  <a:pt x="16067" y="9391"/>
                </a:moveTo>
                <a:lnTo>
                  <a:pt x="16067" y="9684"/>
                </a:lnTo>
                <a:lnTo>
                  <a:pt x="16103" y="9794"/>
                </a:lnTo>
                <a:lnTo>
                  <a:pt x="16177" y="9941"/>
                </a:lnTo>
                <a:lnTo>
                  <a:pt x="15993" y="10161"/>
                </a:lnTo>
                <a:lnTo>
                  <a:pt x="15920" y="10308"/>
                </a:lnTo>
                <a:lnTo>
                  <a:pt x="15957" y="9867"/>
                </a:lnTo>
                <a:lnTo>
                  <a:pt x="15920" y="9794"/>
                </a:lnTo>
                <a:lnTo>
                  <a:pt x="15847" y="9757"/>
                </a:lnTo>
                <a:lnTo>
                  <a:pt x="15810" y="9721"/>
                </a:lnTo>
                <a:lnTo>
                  <a:pt x="16067" y="9391"/>
                </a:lnTo>
                <a:close/>
                <a:moveTo>
                  <a:pt x="9611" y="2348"/>
                </a:moveTo>
                <a:lnTo>
                  <a:pt x="9574" y="2421"/>
                </a:lnTo>
                <a:lnTo>
                  <a:pt x="9134" y="2861"/>
                </a:lnTo>
                <a:lnTo>
                  <a:pt x="8767" y="3375"/>
                </a:lnTo>
                <a:lnTo>
                  <a:pt x="7997" y="4365"/>
                </a:lnTo>
                <a:lnTo>
                  <a:pt x="7630" y="4879"/>
                </a:lnTo>
                <a:lnTo>
                  <a:pt x="7227" y="5356"/>
                </a:lnTo>
                <a:lnTo>
                  <a:pt x="6823" y="5832"/>
                </a:lnTo>
                <a:lnTo>
                  <a:pt x="6346" y="6273"/>
                </a:lnTo>
                <a:lnTo>
                  <a:pt x="6273" y="6346"/>
                </a:lnTo>
                <a:lnTo>
                  <a:pt x="6273" y="6456"/>
                </a:lnTo>
                <a:lnTo>
                  <a:pt x="6236" y="6456"/>
                </a:lnTo>
                <a:lnTo>
                  <a:pt x="6163" y="6493"/>
                </a:lnTo>
                <a:lnTo>
                  <a:pt x="6163" y="6566"/>
                </a:lnTo>
                <a:lnTo>
                  <a:pt x="6199" y="6603"/>
                </a:lnTo>
                <a:lnTo>
                  <a:pt x="6309" y="6786"/>
                </a:lnTo>
                <a:lnTo>
                  <a:pt x="6493" y="6970"/>
                </a:lnTo>
                <a:lnTo>
                  <a:pt x="6823" y="7263"/>
                </a:lnTo>
                <a:lnTo>
                  <a:pt x="7593" y="7813"/>
                </a:lnTo>
                <a:lnTo>
                  <a:pt x="8437" y="8363"/>
                </a:lnTo>
                <a:lnTo>
                  <a:pt x="8620" y="8510"/>
                </a:lnTo>
                <a:lnTo>
                  <a:pt x="8767" y="8694"/>
                </a:lnTo>
                <a:lnTo>
                  <a:pt x="9061" y="9060"/>
                </a:lnTo>
                <a:lnTo>
                  <a:pt x="9207" y="9207"/>
                </a:lnTo>
                <a:lnTo>
                  <a:pt x="9391" y="9354"/>
                </a:lnTo>
                <a:lnTo>
                  <a:pt x="9758" y="9574"/>
                </a:lnTo>
                <a:lnTo>
                  <a:pt x="10638" y="10161"/>
                </a:lnTo>
                <a:lnTo>
                  <a:pt x="11482" y="10784"/>
                </a:lnTo>
                <a:lnTo>
                  <a:pt x="12289" y="11408"/>
                </a:lnTo>
                <a:lnTo>
                  <a:pt x="12362" y="11445"/>
                </a:lnTo>
                <a:lnTo>
                  <a:pt x="12472" y="11445"/>
                </a:lnTo>
                <a:lnTo>
                  <a:pt x="12545" y="11408"/>
                </a:lnTo>
                <a:lnTo>
                  <a:pt x="12582" y="11371"/>
                </a:lnTo>
                <a:lnTo>
                  <a:pt x="12619" y="11298"/>
                </a:lnTo>
                <a:lnTo>
                  <a:pt x="12655" y="11188"/>
                </a:lnTo>
                <a:lnTo>
                  <a:pt x="12619" y="11115"/>
                </a:lnTo>
                <a:lnTo>
                  <a:pt x="12545" y="11041"/>
                </a:lnTo>
                <a:lnTo>
                  <a:pt x="11775" y="10418"/>
                </a:lnTo>
                <a:lnTo>
                  <a:pt x="11812" y="10381"/>
                </a:lnTo>
                <a:lnTo>
                  <a:pt x="11922" y="10198"/>
                </a:lnTo>
                <a:lnTo>
                  <a:pt x="11995" y="10014"/>
                </a:lnTo>
                <a:lnTo>
                  <a:pt x="11995" y="9941"/>
                </a:lnTo>
                <a:lnTo>
                  <a:pt x="11958" y="9904"/>
                </a:lnTo>
                <a:lnTo>
                  <a:pt x="11885" y="9904"/>
                </a:lnTo>
                <a:lnTo>
                  <a:pt x="11738" y="10051"/>
                </a:lnTo>
                <a:lnTo>
                  <a:pt x="11592" y="10234"/>
                </a:lnTo>
                <a:lnTo>
                  <a:pt x="11555" y="10271"/>
                </a:lnTo>
                <a:lnTo>
                  <a:pt x="11005" y="9867"/>
                </a:lnTo>
                <a:lnTo>
                  <a:pt x="10821" y="9757"/>
                </a:lnTo>
                <a:lnTo>
                  <a:pt x="10858" y="9684"/>
                </a:lnTo>
                <a:lnTo>
                  <a:pt x="10895" y="9611"/>
                </a:lnTo>
                <a:lnTo>
                  <a:pt x="11041" y="9464"/>
                </a:lnTo>
                <a:lnTo>
                  <a:pt x="11078" y="9427"/>
                </a:lnTo>
                <a:lnTo>
                  <a:pt x="11078" y="9354"/>
                </a:lnTo>
                <a:lnTo>
                  <a:pt x="11078" y="9317"/>
                </a:lnTo>
                <a:lnTo>
                  <a:pt x="11005" y="9281"/>
                </a:lnTo>
                <a:lnTo>
                  <a:pt x="10968" y="9317"/>
                </a:lnTo>
                <a:lnTo>
                  <a:pt x="10895" y="9281"/>
                </a:lnTo>
                <a:lnTo>
                  <a:pt x="10821" y="9317"/>
                </a:lnTo>
                <a:lnTo>
                  <a:pt x="10711" y="9427"/>
                </a:lnTo>
                <a:lnTo>
                  <a:pt x="10601" y="9574"/>
                </a:lnTo>
                <a:lnTo>
                  <a:pt x="10124" y="9281"/>
                </a:lnTo>
                <a:lnTo>
                  <a:pt x="10051" y="9207"/>
                </a:lnTo>
                <a:lnTo>
                  <a:pt x="10234" y="8914"/>
                </a:lnTo>
                <a:lnTo>
                  <a:pt x="10234" y="8840"/>
                </a:lnTo>
                <a:lnTo>
                  <a:pt x="10234" y="8804"/>
                </a:lnTo>
                <a:lnTo>
                  <a:pt x="10198" y="8730"/>
                </a:lnTo>
                <a:lnTo>
                  <a:pt x="10088" y="8694"/>
                </a:lnTo>
                <a:lnTo>
                  <a:pt x="10051" y="8730"/>
                </a:lnTo>
                <a:lnTo>
                  <a:pt x="10014" y="8767"/>
                </a:lnTo>
                <a:lnTo>
                  <a:pt x="9758" y="9060"/>
                </a:lnTo>
                <a:lnTo>
                  <a:pt x="9537" y="8877"/>
                </a:lnTo>
                <a:lnTo>
                  <a:pt x="9354" y="8694"/>
                </a:lnTo>
                <a:lnTo>
                  <a:pt x="9134" y="8437"/>
                </a:lnTo>
                <a:lnTo>
                  <a:pt x="9207" y="8327"/>
                </a:lnTo>
                <a:lnTo>
                  <a:pt x="9281" y="8217"/>
                </a:lnTo>
                <a:lnTo>
                  <a:pt x="9354" y="7960"/>
                </a:lnTo>
                <a:lnTo>
                  <a:pt x="9354" y="7887"/>
                </a:lnTo>
                <a:lnTo>
                  <a:pt x="9317" y="7850"/>
                </a:lnTo>
                <a:lnTo>
                  <a:pt x="9244" y="7850"/>
                </a:lnTo>
                <a:lnTo>
                  <a:pt x="9171" y="7887"/>
                </a:lnTo>
                <a:lnTo>
                  <a:pt x="8987" y="8107"/>
                </a:lnTo>
                <a:lnTo>
                  <a:pt x="8951" y="8180"/>
                </a:lnTo>
                <a:lnTo>
                  <a:pt x="8767" y="8033"/>
                </a:lnTo>
                <a:lnTo>
                  <a:pt x="8327" y="7740"/>
                </a:lnTo>
                <a:lnTo>
                  <a:pt x="8364" y="7446"/>
                </a:lnTo>
                <a:lnTo>
                  <a:pt x="8364" y="7410"/>
                </a:lnTo>
                <a:lnTo>
                  <a:pt x="8327" y="7336"/>
                </a:lnTo>
                <a:lnTo>
                  <a:pt x="8290" y="7300"/>
                </a:lnTo>
                <a:lnTo>
                  <a:pt x="8180" y="7300"/>
                </a:lnTo>
                <a:lnTo>
                  <a:pt x="8107" y="7336"/>
                </a:lnTo>
                <a:lnTo>
                  <a:pt x="8070" y="7446"/>
                </a:lnTo>
                <a:lnTo>
                  <a:pt x="8034" y="7556"/>
                </a:lnTo>
                <a:lnTo>
                  <a:pt x="7960" y="7520"/>
                </a:lnTo>
                <a:lnTo>
                  <a:pt x="7410" y="7116"/>
                </a:lnTo>
                <a:lnTo>
                  <a:pt x="7447" y="7080"/>
                </a:lnTo>
                <a:lnTo>
                  <a:pt x="7520" y="6970"/>
                </a:lnTo>
                <a:lnTo>
                  <a:pt x="7520" y="6896"/>
                </a:lnTo>
                <a:lnTo>
                  <a:pt x="7520" y="6860"/>
                </a:lnTo>
                <a:lnTo>
                  <a:pt x="7557" y="6750"/>
                </a:lnTo>
                <a:lnTo>
                  <a:pt x="7520" y="6713"/>
                </a:lnTo>
                <a:lnTo>
                  <a:pt x="7483" y="6713"/>
                </a:lnTo>
                <a:lnTo>
                  <a:pt x="7410" y="6750"/>
                </a:lnTo>
                <a:lnTo>
                  <a:pt x="7337" y="6750"/>
                </a:lnTo>
                <a:lnTo>
                  <a:pt x="7227" y="6823"/>
                </a:lnTo>
                <a:lnTo>
                  <a:pt x="7116" y="6896"/>
                </a:lnTo>
                <a:lnTo>
                  <a:pt x="6640" y="6639"/>
                </a:lnTo>
                <a:lnTo>
                  <a:pt x="6640" y="6603"/>
                </a:lnTo>
                <a:lnTo>
                  <a:pt x="7116" y="6163"/>
                </a:lnTo>
                <a:lnTo>
                  <a:pt x="7557" y="5649"/>
                </a:lnTo>
                <a:lnTo>
                  <a:pt x="7593" y="5722"/>
                </a:lnTo>
                <a:lnTo>
                  <a:pt x="7630" y="5759"/>
                </a:lnTo>
                <a:lnTo>
                  <a:pt x="7740" y="5759"/>
                </a:lnTo>
                <a:lnTo>
                  <a:pt x="8034" y="5576"/>
                </a:lnTo>
                <a:lnTo>
                  <a:pt x="8327" y="5392"/>
                </a:lnTo>
                <a:lnTo>
                  <a:pt x="8620" y="5209"/>
                </a:lnTo>
                <a:lnTo>
                  <a:pt x="8914" y="5025"/>
                </a:lnTo>
                <a:lnTo>
                  <a:pt x="9244" y="4879"/>
                </a:lnTo>
                <a:lnTo>
                  <a:pt x="9574" y="4732"/>
                </a:lnTo>
                <a:lnTo>
                  <a:pt x="9941" y="4659"/>
                </a:lnTo>
                <a:lnTo>
                  <a:pt x="10308" y="4622"/>
                </a:lnTo>
                <a:lnTo>
                  <a:pt x="10491" y="4622"/>
                </a:lnTo>
                <a:lnTo>
                  <a:pt x="10675" y="4659"/>
                </a:lnTo>
                <a:lnTo>
                  <a:pt x="10821" y="4732"/>
                </a:lnTo>
                <a:lnTo>
                  <a:pt x="10931" y="4842"/>
                </a:lnTo>
                <a:lnTo>
                  <a:pt x="11041" y="4989"/>
                </a:lnTo>
                <a:lnTo>
                  <a:pt x="11078" y="5136"/>
                </a:lnTo>
                <a:lnTo>
                  <a:pt x="11151" y="5502"/>
                </a:lnTo>
                <a:lnTo>
                  <a:pt x="11151" y="5906"/>
                </a:lnTo>
                <a:lnTo>
                  <a:pt x="11151" y="6309"/>
                </a:lnTo>
                <a:lnTo>
                  <a:pt x="11151" y="6676"/>
                </a:lnTo>
                <a:lnTo>
                  <a:pt x="11188" y="7006"/>
                </a:lnTo>
                <a:lnTo>
                  <a:pt x="11261" y="7373"/>
                </a:lnTo>
                <a:lnTo>
                  <a:pt x="11445" y="7703"/>
                </a:lnTo>
                <a:lnTo>
                  <a:pt x="11408" y="7813"/>
                </a:lnTo>
                <a:lnTo>
                  <a:pt x="11372" y="7923"/>
                </a:lnTo>
                <a:lnTo>
                  <a:pt x="11372" y="8033"/>
                </a:lnTo>
                <a:lnTo>
                  <a:pt x="11372" y="8143"/>
                </a:lnTo>
                <a:lnTo>
                  <a:pt x="11445" y="8253"/>
                </a:lnTo>
                <a:lnTo>
                  <a:pt x="11482" y="8327"/>
                </a:lnTo>
                <a:lnTo>
                  <a:pt x="11592" y="8400"/>
                </a:lnTo>
                <a:lnTo>
                  <a:pt x="11665" y="8474"/>
                </a:lnTo>
                <a:lnTo>
                  <a:pt x="11775" y="8510"/>
                </a:lnTo>
                <a:lnTo>
                  <a:pt x="12105" y="8510"/>
                </a:lnTo>
                <a:lnTo>
                  <a:pt x="12435" y="8694"/>
                </a:lnTo>
                <a:lnTo>
                  <a:pt x="12765" y="8840"/>
                </a:lnTo>
                <a:lnTo>
                  <a:pt x="13022" y="8877"/>
                </a:lnTo>
                <a:lnTo>
                  <a:pt x="13316" y="8877"/>
                </a:lnTo>
                <a:lnTo>
                  <a:pt x="13646" y="8804"/>
                </a:lnTo>
                <a:lnTo>
                  <a:pt x="13939" y="8694"/>
                </a:lnTo>
                <a:lnTo>
                  <a:pt x="14233" y="8584"/>
                </a:lnTo>
                <a:lnTo>
                  <a:pt x="14489" y="8400"/>
                </a:lnTo>
                <a:lnTo>
                  <a:pt x="14746" y="8217"/>
                </a:lnTo>
                <a:lnTo>
                  <a:pt x="14930" y="8033"/>
                </a:lnTo>
                <a:lnTo>
                  <a:pt x="14966" y="7997"/>
                </a:lnTo>
                <a:lnTo>
                  <a:pt x="14966" y="7923"/>
                </a:lnTo>
                <a:lnTo>
                  <a:pt x="14930" y="7813"/>
                </a:lnTo>
                <a:lnTo>
                  <a:pt x="14820" y="7777"/>
                </a:lnTo>
                <a:lnTo>
                  <a:pt x="14710" y="7777"/>
                </a:lnTo>
                <a:lnTo>
                  <a:pt x="14123" y="8143"/>
                </a:lnTo>
                <a:lnTo>
                  <a:pt x="13829" y="8290"/>
                </a:lnTo>
                <a:lnTo>
                  <a:pt x="13462" y="8400"/>
                </a:lnTo>
                <a:lnTo>
                  <a:pt x="13206" y="8474"/>
                </a:lnTo>
                <a:lnTo>
                  <a:pt x="12912" y="8437"/>
                </a:lnTo>
                <a:lnTo>
                  <a:pt x="12692" y="8363"/>
                </a:lnTo>
                <a:lnTo>
                  <a:pt x="12472" y="8217"/>
                </a:lnTo>
                <a:lnTo>
                  <a:pt x="12545" y="8107"/>
                </a:lnTo>
                <a:lnTo>
                  <a:pt x="12582" y="7960"/>
                </a:lnTo>
                <a:lnTo>
                  <a:pt x="12582" y="7850"/>
                </a:lnTo>
                <a:lnTo>
                  <a:pt x="12545" y="7777"/>
                </a:lnTo>
                <a:lnTo>
                  <a:pt x="12509" y="7740"/>
                </a:lnTo>
                <a:lnTo>
                  <a:pt x="12325" y="7630"/>
                </a:lnTo>
                <a:lnTo>
                  <a:pt x="12142" y="7520"/>
                </a:lnTo>
                <a:lnTo>
                  <a:pt x="11812" y="7520"/>
                </a:lnTo>
                <a:lnTo>
                  <a:pt x="11628" y="7116"/>
                </a:lnTo>
                <a:lnTo>
                  <a:pt x="11518" y="6713"/>
                </a:lnTo>
                <a:lnTo>
                  <a:pt x="11518" y="6346"/>
                </a:lnTo>
                <a:lnTo>
                  <a:pt x="11518" y="6016"/>
                </a:lnTo>
                <a:lnTo>
                  <a:pt x="11555" y="5649"/>
                </a:lnTo>
                <a:lnTo>
                  <a:pt x="11518" y="5282"/>
                </a:lnTo>
                <a:lnTo>
                  <a:pt x="11445" y="4989"/>
                </a:lnTo>
                <a:lnTo>
                  <a:pt x="11335" y="4732"/>
                </a:lnTo>
                <a:lnTo>
                  <a:pt x="11188" y="4549"/>
                </a:lnTo>
                <a:lnTo>
                  <a:pt x="11005" y="4402"/>
                </a:lnTo>
                <a:lnTo>
                  <a:pt x="10785" y="4329"/>
                </a:lnTo>
                <a:lnTo>
                  <a:pt x="10565" y="4255"/>
                </a:lnTo>
                <a:lnTo>
                  <a:pt x="10051" y="4255"/>
                </a:lnTo>
                <a:lnTo>
                  <a:pt x="9758" y="4292"/>
                </a:lnTo>
                <a:lnTo>
                  <a:pt x="9464" y="4365"/>
                </a:lnTo>
                <a:lnTo>
                  <a:pt x="8914" y="4585"/>
                </a:lnTo>
                <a:lnTo>
                  <a:pt x="8400" y="4879"/>
                </a:lnTo>
                <a:lnTo>
                  <a:pt x="7960" y="5209"/>
                </a:lnTo>
                <a:lnTo>
                  <a:pt x="8290" y="4769"/>
                </a:lnTo>
                <a:lnTo>
                  <a:pt x="9061" y="3742"/>
                </a:lnTo>
                <a:lnTo>
                  <a:pt x="9464" y="3191"/>
                </a:lnTo>
                <a:lnTo>
                  <a:pt x="9831" y="2641"/>
                </a:lnTo>
                <a:lnTo>
                  <a:pt x="9868" y="2568"/>
                </a:lnTo>
                <a:lnTo>
                  <a:pt x="9868" y="2531"/>
                </a:lnTo>
                <a:lnTo>
                  <a:pt x="9794" y="2421"/>
                </a:lnTo>
                <a:lnTo>
                  <a:pt x="9721" y="2384"/>
                </a:lnTo>
                <a:lnTo>
                  <a:pt x="9684" y="2348"/>
                </a:lnTo>
                <a:close/>
                <a:moveTo>
                  <a:pt x="15663" y="9867"/>
                </a:moveTo>
                <a:lnTo>
                  <a:pt x="15700" y="9904"/>
                </a:lnTo>
                <a:lnTo>
                  <a:pt x="15627" y="10381"/>
                </a:lnTo>
                <a:lnTo>
                  <a:pt x="15663" y="10418"/>
                </a:lnTo>
                <a:lnTo>
                  <a:pt x="15663" y="10454"/>
                </a:lnTo>
                <a:lnTo>
                  <a:pt x="15773" y="10491"/>
                </a:lnTo>
                <a:lnTo>
                  <a:pt x="15443" y="10895"/>
                </a:lnTo>
                <a:lnTo>
                  <a:pt x="15443" y="10821"/>
                </a:lnTo>
                <a:lnTo>
                  <a:pt x="15333" y="10491"/>
                </a:lnTo>
                <a:lnTo>
                  <a:pt x="15296" y="10454"/>
                </a:lnTo>
                <a:lnTo>
                  <a:pt x="15260" y="10454"/>
                </a:lnTo>
                <a:lnTo>
                  <a:pt x="15223" y="10491"/>
                </a:lnTo>
                <a:lnTo>
                  <a:pt x="15223" y="10528"/>
                </a:lnTo>
                <a:lnTo>
                  <a:pt x="15186" y="10821"/>
                </a:lnTo>
                <a:lnTo>
                  <a:pt x="15186" y="11188"/>
                </a:lnTo>
                <a:lnTo>
                  <a:pt x="15223" y="11225"/>
                </a:lnTo>
                <a:lnTo>
                  <a:pt x="14746" y="11848"/>
                </a:lnTo>
                <a:lnTo>
                  <a:pt x="14746" y="11591"/>
                </a:lnTo>
                <a:lnTo>
                  <a:pt x="14746" y="11371"/>
                </a:lnTo>
                <a:lnTo>
                  <a:pt x="14746" y="11115"/>
                </a:lnTo>
                <a:lnTo>
                  <a:pt x="14710" y="11078"/>
                </a:lnTo>
                <a:lnTo>
                  <a:pt x="15333" y="10308"/>
                </a:lnTo>
                <a:lnTo>
                  <a:pt x="15663" y="9867"/>
                </a:lnTo>
                <a:close/>
                <a:moveTo>
                  <a:pt x="14526" y="11298"/>
                </a:moveTo>
                <a:lnTo>
                  <a:pt x="14453" y="11555"/>
                </a:lnTo>
                <a:lnTo>
                  <a:pt x="14416" y="11775"/>
                </a:lnTo>
                <a:lnTo>
                  <a:pt x="14453" y="11885"/>
                </a:lnTo>
                <a:lnTo>
                  <a:pt x="14489" y="11958"/>
                </a:lnTo>
                <a:lnTo>
                  <a:pt x="14563" y="11995"/>
                </a:lnTo>
                <a:lnTo>
                  <a:pt x="14600" y="11995"/>
                </a:lnTo>
                <a:lnTo>
                  <a:pt x="14123" y="12619"/>
                </a:lnTo>
                <a:lnTo>
                  <a:pt x="14049" y="12655"/>
                </a:lnTo>
                <a:lnTo>
                  <a:pt x="14049" y="12362"/>
                </a:lnTo>
                <a:lnTo>
                  <a:pt x="14049" y="12142"/>
                </a:lnTo>
                <a:lnTo>
                  <a:pt x="14049" y="12032"/>
                </a:lnTo>
                <a:lnTo>
                  <a:pt x="14013" y="11922"/>
                </a:lnTo>
                <a:lnTo>
                  <a:pt x="14526" y="11298"/>
                </a:lnTo>
                <a:close/>
                <a:moveTo>
                  <a:pt x="4806" y="7997"/>
                </a:moveTo>
                <a:lnTo>
                  <a:pt x="4769" y="8033"/>
                </a:lnTo>
                <a:lnTo>
                  <a:pt x="4769" y="8070"/>
                </a:lnTo>
                <a:lnTo>
                  <a:pt x="4952" y="8217"/>
                </a:lnTo>
                <a:lnTo>
                  <a:pt x="5099" y="8327"/>
                </a:lnTo>
                <a:lnTo>
                  <a:pt x="5576" y="8584"/>
                </a:lnTo>
                <a:lnTo>
                  <a:pt x="6126" y="8840"/>
                </a:lnTo>
                <a:lnTo>
                  <a:pt x="6640" y="9134"/>
                </a:lnTo>
                <a:lnTo>
                  <a:pt x="7116" y="9501"/>
                </a:lnTo>
                <a:lnTo>
                  <a:pt x="7557" y="9831"/>
                </a:lnTo>
                <a:lnTo>
                  <a:pt x="8437" y="10638"/>
                </a:lnTo>
                <a:lnTo>
                  <a:pt x="9244" y="11371"/>
                </a:lnTo>
                <a:lnTo>
                  <a:pt x="10088" y="12105"/>
                </a:lnTo>
                <a:lnTo>
                  <a:pt x="10344" y="12325"/>
                </a:lnTo>
                <a:lnTo>
                  <a:pt x="10748" y="12655"/>
                </a:lnTo>
                <a:lnTo>
                  <a:pt x="10931" y="12765"/>
                </a:lnTo>
                <a:lnTo>
                  <a:pt x="11115" y="12839"/>
                </a:lnTo>
                <a:lnTo>
                  <a:pt x="11225" y="12839"/>
                </a:lnTo>
                <a:lnTo>
                  <a:pt x="11298" y="12802"/>
                </a:lnTo>
                <a:lnTo>
                  <a:pt x="11335" y="12765"/>
                </a:lnTo>
                <a:lnTo>
                  <a:pt x="11372" y="12692"/>
                </a:lnTo>
                <a:lnTo>
                  <a:pt x="11372" y="12582"/>
                </a:lnTo>
                <a:lnTo>
                  <a:pt x="11335" y="12472"/>
                </a:lnTo>
                <a:lnTo>
                  <a:pt x="11151" y="12325"/>
                </a:lnTo>
                <a:lnTo>
                  <a:pt x="10711" y="11995"/>
                </a:lnTo>
                <a:lnTo>
                  <a:pt x="10271" y="11628"/>
                </a:lnTo>
                <a:lnTo>
                  <a:pt x="9391" y="10858"/>
                </a:lnTo>
                <a:lnTo>
                  <a:pt x="8547" y="10051"/>
                </a:lnTo>
                <a:lnTo>
                  <a:pt x="8107" y="9684"/>
                </a:lnTo>
                <a:lnTo>
                  <a:pt x="7703" y="9354"/>
                </a:lnTo>
                <a:lnTo>
                  <a:pt x="7227" y="9024"/>
                </a:lnTo>
                <a:lnTo>
                  <a:pt x="6786" y="8694"/>
                </a:lnTo>
                <a:lnTo>
                  <a:pt x="6309" y="8437"/>
                </a:lnTo>
                <a:lnTo>
                  <a:pt x="5833" y="8217"/>
                </a:lnTo>
                <a:lnTo>
                  <a:pt x="5356" y="8033"/>
                </a:lnTo>
                <a:lnTo>
                  <a:pt x="5209" y="7997"/>
                </a:lnTo>
                <a:close/>
                <a:moveTo>
                  <a:pt x="954" y="12582"/>
                </a:moveTo>
                <a:lnTo>
                  <a:pt x="1101" y="12692"/>
                </a:lnTo>
                <a:lnTo>
                  <a:pt x="1064" y="12765"/>
                </a:lnTo>
                <a:lnTo>
                  <a:pt x="1064" y="12839"/>
                </a:lnTo>
                <a:lnTo>
                  <a:pt x="1064" y="12875"/>
                </a:lnTo>
                <a:lnTo>
                  <a:pt x="1101" y="12839"/>
                </a:lnTo>
                <a:lnTo>
                  <a:pt x="1211" y="12912"/>
                </a:lnTo>
                <a:lnTo>
                  <a:pt x="1247" y="12985"/>
                </a:lnTo>
                <a:lnTo>
                  <a:pt x="1247" y="13059"/>
                </a:lnTo>
                <a:lnTo>
                  <a:pt x="1284" y="13242"/>
                </a:lnTo>
                <a:lnTo>
                  <a:pt x="991" y="13095"/>
                </a:lnTo>
                <a:lnTo>
                  <a:pt x="844" y="13059"/>
                </a:lnTo>
                <a:lnTo>
                  <a:pt x="697" y="13022"/>
                </a:lnTo>
                <a:lnTo>
                  <a:pt x="844" y="12765"/>
                </a:lnTo>
                <a:lnTo>
                  <a:pt x="954" y="12582"/>
                </a:lnTo>
                <a:close/>
                <a:moveTo>
                  <a:pt x="2715" y="10858"/>
                </a:moveTo>
                <a:lnTo>
                  <a:pt x="2641" y="10931"/>
                </a:lnTo>
                <a:lnTo>
                  <a:pt x="2641" y="10968"/>
                </a:lnTo>
                <a:lnTo>
                  <a:pt x="2788" y="11151"/>
                </a:lnTo>
                <a:lnTo>
                  <a:pt x="2935" y="11261"/>
                </a:lnTo>
                <a:lnTo>
                  <a:pt x="3302" y="11445"/>
                </a:lnTo>
                <a:lnTo>
                  <a:pt x="3778" y="11775"/>
                </a:lnTo>
                <a:lnTo>
                  <a:pt x="4255" y="12105"/>
                </a:lnTo>
                <a:lnTo>
                  <a:pt x="5099" y="12765"/>
                </a:lnTo>
                <a:lnTo>
                  <a:pt x="5539" y="13095"/>
                </a:lnTo>
                <a:lnTo>
                  <a:pt x="5759" y="13242"/>
                </a:lnTo>
                <a:lnTo>
                  <a:pt x="5869" y="13279"/>
                </a:lnTo>
                <a:lnTo>
                  <a:pt x="6053" y="13279"/>
                </a:lnTo>
                <a:lnTo>
                  <a:pt x="6126" y="13242"/>
                </a:lnTo>
                <a:lnTo>
                  <a:pt x="6163" y="13169"/>
                </a:lnTo>
                <a:lnTo>
                  <a:pt x="6126" y="13059"/>
                </a:lnTo>
                <a:lnTo>
                  <a:pt x="6089" y="12985"/>
                </a:lnTo>
                <a:lnTo>
                  <a:pt x="6016" y="12875"/>
                </a:lnTo>
                <a:lnTo>
                  <a:pt x="5869" y="12729"/>
                </a:lnTo>
                <a:lnTo>
                  <a:pt x="5502" y="12472"/>
                </a:lnTo>
                <a:lnTo>
                  <a:pt x="4512" y="11738"/>
                </a:lnTo>
                <a:lnTo>
                  <a:pt x="4035" y="11408"/>
                </a:lnTo>
                <a:lnTo>
                  <a:pt x="3522" y="11078"/>
                </a:lnTo>
                <a:lnTo>
                  <a:pt x="3338" y="11005"/>
                </a:lnTo>
                <a:lnTo>
                  <a:pt x="3118" y="10895"/>
                </a:lnTo>
                <a:lnTo>
                  <a:pt x="2935" y="10858"/>
                </a:lnTo>
                <a:close/>
                <a:moveTo>
                  <a:pt x="13756" y="12252"/>
                </a:moveTo>
                <a:lnTo>
                  <a:pt x="13719" y="12362"/>
                </a:lnTo>
                <a:lnTo>
                  <a:pt x="13719" y="12619"/>
                </a:lnTo>
                <a:lnTo>
                  <a:pt x="13719" y="12912"/>
                </a:lnTo>
                <a:lnTo>
                  <a:pt x="13756" y="12985"/>
                </a:lnTo>
                <a:lnTo>
                  <a:pt x="13793" y="13022"/>
                </a:lnTo>
                <a:lnTo>
                  <a:pt x="13719" y="13095"/>
                </a:lnTo>
                <a:lnTo>
                  <a:pt x="13389" y="13536"/>
                </a:lnTo>
                <a:lnTo>
                  <a:pt x="13426" y="13132"/>
                </a:lnTo>
                <a:lnTo>
                  <a:pt x="13462" y="12912"/>
                </a:lnTo>
                <a:lnTo>
                  <a:pt x="13462" y="12765"/>
                </a:lnTo>
                <a:lnTo>
                  <a:pt x="13426" y="12655"/>
                </a:lnTo>
                <a:lnTo>
                  <a:pt x="13756" y="12252"/>
                </a:lnTo>
                <a:close/>
                <a:moveTo>
                  <a:pt x="4402" y="8694"/>
                </a:moveTo>
                <a:lnTo>
                  <a:pt x="4329" y="8730"/>
                </a:lnTo>
                <a:lnTo>
                  <a:pt x="4255" y="8804"/>
                </a:lnTo>
                <a:lnTo>
                  <a:pt x="4255" y="8877"/>
                </a:lnTo>
                <a:lnTo>
                  <a:pt x="4255" y="8987"/>
                </a:lnTo>
                <a:lnTo>
                  <a:pt x="4292" y="9060"/>
                </a:lnTo>
                <a:lnTo>
                  <a:pt x="4365" y="9134"/>
                </a:lnTo>
                <a:lnTo>
                  <a:pt x="4512" y="9207"/>
                </a:lnTo>
                <a:lnTo>
                  <a:pt x="4842" y="9354"/>
                </a:lnTo>
                <a:lnTo>
                  <a:pt x="5136" y="9501"/>
                </a:lnTo>
                <a:lnTo>
                  <a:pt x="5392" y="9647"/>
                </a:lnTo>
                <a:lnTo>
                  <a:pt x="5869" y="10014"/>
                </a:lnTo>
                <a:lnTo>
                  <a:pt x="6346" y="10418"/>
                </a:lnTo>
                <a:lnTo>
                  <a:pt x="6786" y="10858"/>
                </a:lnTo>
                <a:lnTo>
                  <a:pt x="8584" y="12398"/>
                </a:lnTo>
                <a:lnTo>
                  <a:pt x="9501" y="13169"/>
                </a:lnTo>
                <a:lnTo>
                  <a:pt x="9721" y="13315"/>
                </a:lnTo>
                <a:lnTo>
                  <a:pt x="9941" y="13462"/>
                </a:lnTo>
                <a:lnTo>
                  <a:pt x="10161" y="13572"/>
                </a:lnTo>
                <a:lnTo>
                  <a:pt x="10271" y="13609"/>
                </a:lnTo>
                <a:lnTo>
                  <a:pt x="10381" y="13609"/>
                </a:lnTo>
                <a:lnTo>
                  <a:pt x="10454" y="13572"/>
                </a:lnTo>
                <a:lnTo>
                  <a:pt x="10491" y="13536"/>
                </a:lnTo>
                <a:lnTo>
                  <a:pt x="10528" y="13462"/>
                </a:lnTo>
                <a:lnTo>
                  <a:pt x="10491" y="13389"/>
                </a:lnTo>
                <a:lnTo>
                  <a:pt x="10418" y="13242"/>
                </a:lnTo>
                <a:lnTo>
                  <a:pt x="10271" y="13132"/>
                </a:lnTo>
                <a:lnTo>
                  <a:pt x="9978" y="12949"/>
                </a:lnTo>
                <a:lnTo>
                  <a:pt x="9537" y="12619"/>
                </a:lnTo>
                <a:lnTo>
                  <a:pt x="9134" y="12288"/>
                </a:lnTo>
                <a:lnTo>
                  <a:pt x="7557" y="10931"/>
                </a:lnTo>
                <a:lnTo>
                  <a:pt x="6823" y="10271"/>
                </a:lnTo>
                <a:lnTo>
                  <a:pt x="6089" y="9647"/>
                </a:lnTo>
                <a:lnTo>
                  <a:pt x="5686" y="9354"/>
                </a:lnTo>
                <a:lnTo>
                  <a:pt x="5246" y="9097"/>
                </a:lnTo>
                <a:lnTo>
                  <a:pt x="4769" y="8950"/>
                </a:lnTo>
                <a:lnTo>
                  <a:pt x="4549" y="8840"/>
                </a:lnTo>
                <a:lnTo>
                  <a:pt x="4475" y="8767"/>
                </a:lnTo>
                <a:lnTo>
                  <a:pt x="4439" y="8694"/>
                </a:lnTo>
                <a:close/>
                <a:moveTo>
                  <a:pt x="1541" y="13022"/>
                </a:moveTo>
                <a:lnTo>
                  <a:pt x="2091" y="13389"/>
                </a:lnTo>
                <a:lnTo>
                  <a:pt x="2091" y="13572"/>
                </a:lnTo>
                <a:lnTo>
                  <a:pt x="2126" y="13749"/>
                </a:lnTo>
                <a:lnTo>
                  <a:pt x="1504" y="13389"/>
                </a:lnTo>
                <a:lnTo>
                  <a:pt x="1578" y="13352"/>
                </a:lnTo>
                <a:lnTo>
                  <a:pt x="1614" y="13315"/>
                </a:lnTo>
                <a:lnTo>
                  <a:pt x="1614" y="13279"/>
                </a:lnTo>
                <a:lnTo>
                  <a:pt x="1614" y="13205"/>
                </a:lnTo>
                <a:lnTo>
                  <a:pt x="1541" y="13095"/>
                </a:lnTo>
                <a:lnTo>
                  <a:pt x="1541" y="13022"/>
                </a:lnTo>
                <a:close/>
                <a:moveTo>
                  <a:pt x="13206" y="12949"/>
                </a:moveTo>
                <a:lnTo>
                  <a:pt x="13169" y="13022"/>
                </a:lnTo>
                <a:lnTo>
                  <a:pt x="13059" y="13756"/>
                </a:lnTo>
                <a:lnTo>
                  <a:pt x="13059" y="13829"/>
                </a:lnTo>
                <a:lnTo>
                  <a:pt x="13096" y="13866"/>
                </a:lnTo>
                <a:lnTo>
                  <a:pt x="12912" y="14086"/>
                </a:lnTo>
                <a:lnTo>
                  <a:pt x="12912" y="13719"/>
                </a:lnTo>
                <a:lnTo>
                  <a:pt x="12875" y="13352"/>
                </a:lnTo>
                <a:lnTo>
                  <a:pt x="13206" y="12949"/>
                </a:lnTo>
                <a:close/>
                <a:moveTo>
                  <a:pt x="2458" y="13646"/>
                </a:moveTo>
                <a:lnTo>
                  <a:pt x="2641" y="13792"/>
                </a:lnTo>
                <a:lnTo>
                  <a:pt x="2788" y="13902"/>
                </a:lnTo>
                <a:lnTo>
                  <a:pt x="2788" y="14086"/>
                </a:lnTo>
                <a:lnTo>
                  <a:pt x="2825" y="14233"/>
                </a:lnTo>
                <a:lnTo>
                  <a:pt x="2605" y="14086"/>
                </a:lnTo>
                <a:lnTo>
                  <a:pt x="2385" y="13939"/>
                </a:lnTo>
                <a:lnTo>
                  <a:pt x="2495" y="13939"/>
                </a:lnTo>
                <a:lnTo>
                  <a:pt x="2568" y="13866"/>
                </a:lnTo>
                <a:lnTo>
                  <a:pt x="2568" y="13829"/>
                </a:lnTo>
                <a:lnTo>
                  <a:pt x="2568" y="13756"/>
                </a:lnTo>
                <a:lnTo>
                  <a:pt x="2458" y="13646"/>
                </a:lnTo>
                <a:close/>
                <a:moveTo>
                  <a:pt x="3595" y="9794"/>
                </a:moveTo>
                <a:lnTo>
                  <a:pt x="3558" y="9831"/>
                </a:lnTo>
                <a:lnTo>
                  <a:pt x="3522" y="9867"/>
                </a:lnTo>
                <a:lnTo>
                  <a:pt x="3558" y="9977"/>
                </a:lnTo>
                <a:lnTo>
                  <a:pt x="3595" y="10088"/>
                </a:lnTo>
                <a:lnTo>
                  <a:pt x="3815" y="10234"/>
                </a:lnTo>
                <a:lnTo>
                  <a:pt x="4659" y="10821"/>
                </a:lnTo>
                <a:lnTo>
                  <a:pt x="5466" y="11518"/>
                </a:lnTo>
                <a:lnTo>
                  <a:pt x="6236" y="12178"/>
                </a:lnTo>
                <a:lnTo>
                  <a:pt x="7080" y="12839"/>
                </a:lnTo>
                <a:lnTo>
                  <a:pt x="7923" y="13462"/>
                </a:lnTo>
                <a:lnTo>
                  <a:pt x="8730" y="14049"/>
                </a:lnTo>
                <a:lnTo>
                  <a:pt x="9134" y="14343"/>
                </a:lnTo>
                <a:lnTo>
                  <a:pt x="9574" y="14563"/>
                </a:lnTo>
                <a:lnTo>
                  <a:pt x="9684" y="14563"/>
                </a:lnTo>
                <a:lnTo>
                  <a:pt x="9794" y="14526"/>
                </a:lnTo>
                <a:lnTo>
                  <a:pt x="9868" y="14453"/>
                </a:lnTo>
                <a:lnTo>
                  <a:pt x="9904" y="14416"/>
                </a:lnTo>
                <a:lnTo>
                  <a:pt x="9904" y="14379"/>
                </a:lnTo>
                <a:lnTo>
                  <a:pt x="9904" y="14306"/>
                </a:lnTo>
                <a:lnTo>
                  <a:pt x="9868" y="14269"/>
                </a:lnTo>
                <a:lnTo>
                  <a:pt x="9794" y="14196"/>
                </a:lnTo>
                <a:lnTo>
                  <a:pt x="9721" y="14159"/>
                </a:lnTo>
                <a:lnTo>
                  <a:pt x="9501" y="14012"/>
                </a:lnTo>
                <a:lnTo>
                  <a:pt x="9281" y="13866"/>
                </a:lnTo>
                <a:lnTo>
                  <a:pt x="8290" y="13205"/>
                </a:lnTo>
                <a:lnTo>
                  <a:pt x="7373" y="12508"/>
                </a:lnTo>
                <a:lnTo>
                  <a:pt x="6493" y="11812"/>
                </a:lnTo>
                <a:lnTo>
                  <a:pt x="5649" y="11115"/>
                </a:lnTo>
                <a:lnTo>
                  <a:pt x="4769" y="10418"/>
                </a:lnTo>
                <a:lnTo>
                  <a:pt x="4549" y="10234"/>
                </a:lnTo>
                <a:lnTo>
                  <a:pt x="4145" y="9977"/>
                </a:lnTo>
                <a:lnTo>
                  <a:pt x="3925" y="9867"/>
                </a:lnTo>
                <a:lnTo>
                  <a:pt x="3742" y="9794"/>
                </a:lnTo>
                <a:close/>
                <a:moveTo>
                  <a:pt x="3155" y="14122"/>
                </a:moveTo>
                <a:lnTo>
                  <a:pt x="3778" y="14563"/>
                </a:lnTo>
                <a:lnTo>
                  <a:pt x="3742" y="14746"/>
                </a:lnTo>
                <a:lnTo>
                  <a:pt x="3742" y="14856"/>
                </a:lnTo>
                <a:lnTo>
                  <a:pt x="3338" y="14563"/>
                </a:lnTo>
                <a:lnTo>
                  <a:pt x="3338" y="14489"/>
                </a:lnTo>
                <a:lnTo>
                  <a:pt x="3302" y="14416"/>
                </a:lnTo>
                <a:lnTo>
                  <a:pt x="3192" y="14269"/>
                </a:lnTo>
                <a:lnTo>
                  <a:pt x="3155" y="14122"/>
                </a:lnTo>
                <a:close/>
                <a:moveTo>
                  <a:pt x="12692" y="13536"/>
                </a:moveTo>
                <a:lnTo>
                  <a:pt x="12619" y="13976"/>
                </a:lnTo>
                <a:lnTo>
                  <a:pt x="12582" y="14416"/>
                </a:lnTo>
                <a:lnTo>
                  <a:pt x="12582" y="14489"/>
                </a:lnTo>
                <a:lnTo>
                  <a:pt x="12142" y="15040"/>
                </a:lnTo>
                <a:lnTo>
                  <a:pt x="12142" y="14893"/>
                </a:lnTo>
                <a:lnTo>
                  <a:pt x="12142" y="14563"/>
                </a:lnTo>
                <a:lnTo>
                  <a:pt x="12105" y="14269"/>
                </a:lnTo>
                <a:lnTo>
                  <a:pt x="12692" y="13536"/>
                </a:lnTo>
                <a:close/>
                <a:moveTo>
                  <a:pt x="4035" y="14746"/>
                </a:moveTo>
                <a:lnTo>
                  <a:pt x="4402" y="15003"/>
                </a:lnTo>
                <a:lnTo>
                  <a:pt x="4402" y="15040"/>
                </a:lnTo>
                <a:lnTo>
                  <a:pt x="4402" y="15150"/>
                </a:lnTo>
                <a:lnTo>
                  <a:pt x="4439" y="15223"/>
                </a:lnTo>
                <a:lnTo>
                  <a:pt x="4549" y="15370"/>
                </a:lnTo>
                <a:lnTo>
                  <a:pt x="4659" y="15553"/>
                </a:lnTo>
                <a:lnTo>
                  <a:pt x="4255" y="15223"/>
                </a:lnTo>
                <a:lnTo>
                  <a:pt x="4255" y="15150"/>
                </a:lnTo>
                <a:lnTo>
                  <a:pt x="4219" y="15076"/>
                </a:lnTo>
                <a:lnTo>
                  <a:pt x="4109" y="14966"/>
                </a:lnTo>
                <a:lnTo>
                  <a:pt x="4035" y="14856"/>
                </a:lnTo>
                <a:lnTo>
                  <a:pt x="4035" y="14746"/>
                </a:lnTo>
                <a:close/>
                <a:moveTo>
                  <a:pt x="11922" y="14489"/>
                </a:moveTo>
                <a:lnTo>
                  <a:pt x="11885" y="14856"/>
                </a:lnTo>
                <a:lnTo>
                  <a:pt x="11848" y="15113"/>
                </a:lnTo>
                <a:lnTo>
                  <a:pt x="11848" y="15260"/>
                </a:lnTo>
                <a:lnTo>
                  <a:pt x="11848" y="15370"/>
                </a:lnTo>
                <a:lnTo>
                  <a:pt x="11555" y="15700"/>
                </a:lnTo>
                <a:lnTo>
                  <a:pt x="11592" y="15480"/>
                </a:lnTo>
                <a:lnTo>
                  <a:pt x="11555" y="15223"/>
                </a:lnTo>
                <a:lnTo>
                  <a:pt x="11555" y="15150"/>
                </a:lnTo>
                <a:lnTo>
                  <a:pt x="11482" y="15113"/>
                </a:lnTo>
                <a:lnTo>
                  <a:pt x="11445" y="15113"/>
                </a:lnTo>
                <a:lnTo>
                  <a:pt x="11922" y="14489"/>
                </a:lnTo>
                <a:close/>
                <a:moveTo>
                  <a:pt x="4769" y="15223"/>
                </a:moveTo>
                <a:lnTo>
                  <a:pt x="5026" y="15406"/>
                </a:lnTo>
                <a:lnTo>
                  <a:pt x="5576" y="15810"/>
                </a:lnTo>
                <a:lnTo>
                  <a:pt x="5576" y="15883"/>
                </a:lnTo>
                <a:lnTo>
                  <a:pt x="5576" y="16177"/>
                </a:lnTo>
                <a:lnTo>
                  <a:pt x="5576" y="16287"/>
                </a:lnTo>
                <a:lnTo>
                  <a:pt x="4916" y="15773"/>
                </a:lnTo>
                <a:lnTo>
                  <a:pt x="4952" y="15663"/>
                </a:lnTo>
                <a:lnTo>
                  <a:pt x="4952" y="15553"/>
                </a:lnTo>
                <a:lnTo>
                  <a:pt x="4916" y="15480"/>
                </a:lnTo>
                <a:lnTo>
                  <a:pt x="4879" y="15370"/>
                </a:lnTo>
                <a:lnTo>
                  <a:pt x="4769" y="15223"/>
                </a:lnTo>
                <a:close/>
                <a:moveTo>
                  <a:pt x="5833" y="15993"/>
                </a:moveTo>
                <a:lnTo>
                  <a:pt x="6456" y="16507"/>
                </a:lnTo>
                <a:lnTo>
                  <a:pt x="6420" y="16580"/>
                </a:lnTo>
                <a:lnTo>
                  <a:pt x="6383" y="16690"/>
                </a:lnTo>
                <a:lnTo>
                  <a:pt x="6346" y="16874"/>
                </a:lnTo>
                <a:lnTo>
                  <a:pt x="5869" y="16507"/>
                </a:lnTo>
                <a:lnTo>
                  <a:pt x="5869" y="16323"/>
                </a:lnTo>
                <a:lnTo>
                  <a:pt x="5869" y="16140"/>
                </a:lnTo>
                <a:lnTo>
                  <a:pt x="5833" y="15993"/>
                </a:lnTo>
                <a:close/>
                <a:moveTo>
                  <a:pt x="11298" y="15260"/>
                </a:moveTo>
                <a:lnTo>
                  <a:pt x="11298" y="15443"/>
                </a:lnTo>
                <a:lnTo>
                  <a:pt x="11225" y="15957"/>
                </a:lnTo>
                <a:lnTo>
                  <a:pt x="11225" y="16030"/>
                </a:lnTo>
                <a:lnTo>
                  <a:pt x="11261" y="16067"/>
                </a:lnTo>
                <a:lnTo>
                  <a:pt x="10088" y="17387"/>
                </a:lnTo>
                <a:lnTo>
                  <a:pt x="10088" y="17130"/>
                </a:lnTo>
                <a:lnTo>
                  <a:pt x="10088" y="16984"/>
                </a:lnTo>
                <a:lnTo>
                  <a:pt x="10308" y="16653"/>
                </a:lnTo>
                <a:lnTo>
                  <a:pt x="10821" y="15920"/>
                </a:lnTo>
                <a:lnTo>
                  <a:pt x="10785" y="16067"/>
                </a:lnTo>
                <a:lnTo>
                  <a:pt x="10711" y="16287"/>
                </a:lnTo>
                <a:lnTo>
                  <a:pt x="10711" y="16397"/>
                </a:lnTo>
                <a:lnTo>
                  <a:pt x="10711" y="16507"/>
                </a:lnTo>
                <a:lnTo>
                  <a:pt x="10748" y="16543"/>
                </a:lnTo>
                <a:lnTo>
                  <a:pt x="10785" y="16543"/>
                </a:lnTo>
                <a:lnTo>
                  <a:pt x="10895" y="16470"/>
                </a:lnTo>
                <a:lnTo>
                  <a:pt x="10968" y="16360"/>
                </a:lnTo>
                <a:lnTo>
                  <a:pt x="11005" y="16103"/>
                </a:lnTo>
                <a:lnTo>
                  <a:pt x="11005" y="15663"/>
                </a:lnTo>
                <a:lnTo>
                  <a:pt x="11225" y="15370"/>
                </a:lnTo>
                <a:lnTo>
                  <a:pt x="11298" y="15260"/>
                </a:lnTo>
                <a:close/>
                <a:moveTo>
                  <a:pt x="6566" y="16580"/>
                </a:moveTo>
                <a:lnTo>
                  <a:pt x="7006" y="17020"/>
                </a:lnTo>
                <a:lnTo>
                  <a:pt x="7006" y="17240"/>
                </a:lnTo>
                <a:lnTo>
                  <a:pt x="7006" y="17460"/>
                </a:lnTo>
                <a:lnTo>
                  <a:pt x="6896" y="17350"/>
                </a:lnTo>
                <a:lnTo>
                  <a:pt x="6640" y="17130"/>
                </a:lnTo>
                <a:lnTo>
                  <a:pt x="6640" y="17020"/>
                </a:lnTo>
                <a:lnTo>
                  <a:pt x="6603" y="16800"/>
                </a:lnTo>
                <a:lnTo>
                  <a:pt x="6566" y="16580"/>
                </a:lnTo>
                <a:close/>
                <a:moveTo>
                  <a:pt x="9464" y="404"/>
                </a:moveTo>
                <a:lnTo>
                  <a:pt x="9684" y="440"/>
                </a:lnTo>
                <a:lnTo>
                  <a:pt x="9868" y="477"/>
                </a:lnTo>
                <a:lnTo>
                  <a:pt x="10051" y="587"/>
                </a:lnTo>
                <a:lnTo>
                  <a:pt x="10418" y="844"/>
                </a:lnTo>
                <a:lnTo>
                  <a:pt x="10711" y="1064"/>
                </a:lnTo>
                <a:lnTo>
                  <a:pt x="12582" y="2421"/>
                </a:lnTo>
                <a:lnTo>
                  <a:pt x="14489" y="3815"/>
                </a:lnTo>
                <a:lnTo>
                  <a:pt x="15443" y="4512"/>
                </a:lnTo>
                <a:lnTo>
                  <a:pt x="15700" y="4732"/>
                </a:lnTo>
                <a:lnTo>
                  <a:pt x="15847" y="4805"/>
                </a:lnTo>
                <a:lnTo>
                  <a:pt x="15993" y="4879"/>
                </a:lnTo>
                <a:lnTo>
                  <a:pt x="15590" y="5356"/>
                </a:lnTo>
                <a:lnTo>
                  <a:pt x="15223" y="5869"/>
                </a:lnTo>
                <a:lnTo>
                  <a:pt x="15040" y="6089"/>
                </a:lnTo>
                <a:lnTo>
                  <a:pt x="14856" y="6383"/>
                </a:lnTo>
                <a:lnTo>
                  <a:pt x="14783" y="6529"/>
                </a:lnTo>
                <a:lnTo>
                  <a:pt x="14746" y="6639"/>
                </a:lnTo>
                <a:lnTo>
                  <a:pt x="14746" y="6786"/>
                </a:lnTo>
                <a:lnTo>
                  <a:pt x="14856" y="6896"/>
                </a:lnTo>
                <a:lnTo>
                  <a:pt x="14966" y="7006"/>
                </a:lnTo>
                <a:lnTo>
                  <a:pt x="15076" y="7080"/>
                </a:lnTo>
                <a:lnTo>
                  <a:pt x="15370" y="7190"/>
                </a:lnTo>
                <a:lnTo>
                  <a:pt x="15957" y="7300"/>
                </a:lnTo>
                <a:lnTo>
                  <a:pt x="16727" y="7446"/>
                </a:lnTo>
                <a:lnTo>
                  <a:pt x="17021" y="7520"/>
                </a:lnTo>
                <a:lnTo>
                  <a:pt x="16984" y="7593"/>
                </a:lnTo>
                <a:lnTo>
                  <a:pt x="16470" y="8143"/>
                </a:lnTo>
                <a:lnTo>
                  <a:pt x="15993" y="8730"/>
                </a:lnTo>
                <a:lnTo>
                  <a:pt x="15040" y="9904"/>
                </a:lnTo>
                <a:lnTo>
                  <a:pt x="12912" y="12508"/>
                </a:lnTo>
                <a:lnTo>
                  <a:pt x="11848" y="13792"/>
                </a:lnTo>
                <a:lnTo>
                  <a:pt x="10821" y="15113"/>
                </a:lnTo>
                <a:lnTo>
                  <a:pt x="10344" y="15736"/>
                </a:lnTo>
                <a:lnTo>
                  <a:pt x="9904" y="16397"/>
                </a:lnTo>
                <a:lnTo>
                  <a:pt x="9464" y="17057"/>
                </a:lnTo>
                <a:lnTo>
                  <a:pt x="9317" y="17277"/>
                </a:lnTo>
                <a:lnTo>
                  <a:pt x="9207" y="17497"/>
                </a:lnTo>
                <a:lnTo>
                  <a:pt x="8987" y="17387"/>
                </a:lnTo>
                <a:lnTo>
                  <a:pt x="8767" y="17350"/>
                </a:lnTo>
                <a:lnTo>
                  <a:pt x="8290" y="17204"/>
                </a:lnTo>
                <a:lnTo>
                  <a:pt x="7997" y="17094"/>
                </a:lnTo>
                <a:lnTo>
                  <a:pt x="7740" y="16910"/>
                </a:lnTo>
                <a:lnTo>
                  <a:pt x="7483" y="16727"/>
                </a:lnTo>
                <a:lnTo>
                  <a:pt x="7227" y="16507"/>
                </a:lnTo>
                <a:lnTo>
                  <a:pt x="6750" y="16067"/>
                </a:lnTo>
                <a:lnTo>
                  <a:pt x="6273" y="15663"/>
                </a:lnTo>
                <a:lnTo>
                  <a:pt x="5723" y="15296"/>
                </a:lnTo>
                <a:lnTo>
                  <a:pt x="5209" y="14929"/>
                </a:lnTo>
                <a:lnTo>
                  <a:pt x="3045" y="13462"/>
                </a:lnTo>
                <a:lnTo>
                  <a:pt x="1908" y="12619"/>
                </a:lnTo>
                <a:lnTo>
                  <a:pt x="1321" y="12215"/>
                </a:lnTo>
                <a:lnTo>
                  <a:pt x="697" y="11848"/>
                </a:lnTo>
                <a:lnTo>
                  <a:pt x="624" y="11812"/>
                </a:lnTo>
                <a:lnTo>
                  <a:pt x="1614" y="10381"/>
                </a:lnTo>
                <a:lnTo>
                  <a:pt x="2641" y="8950"/>
                </a:lnTo>
                <a:lnTo>
                  <a:pt x="3668" y="7556"/>
                </a:lnTo>
                <a:lnTo>
                  <a:pt x="4732" y="6163"/>
                </a:lnTo>
                <a:lnTo>
                  <a:pt x="6970" y="3338"/>
                </a:lnTo>
                <a:lnTo>
                  <a:pt x="8144" y="1944"/>
                </a:lnTo>
                <a:lnTo>
                  <a:pt x="8730" y="1284"/>
                </a:lnTo>
                <a:lnTo>
                  <a:pt x="9244" y="550"/>
                </a:lnTo>
                <a:lnTo>
                  <a:pt x="9281" y="477"/>
                </a:lnTo>
                <a:lnTo>
                  <a:pt x="9281" y="404"/>
                </a:lnTo>
                <a:close/>
                <a:moveTo>
                  <a:pt x="7227" y="17204"/>
                </a:moveTo>
                <a:lnTo>
                  <a:pt x="7667" y="17460"/>
                </a:lnTo>
                <a:lnTo>
                  <a:pt x="8107" y="17681"/>
                </a:lnTo>
                <a:lnTo>
                  <a:pt x="8070" y="17937"/>
                </a:lnTo>
                <a:lnTo>
                  <a:pt x="8107" y="18194"/>
                </a:lnTo>
                <a:lnTo>
                  <a:pt x="7850" y="18084"/>
                </a:lnTo>
                <a:lnTo>
                  <a:pt x="7447" y="17791"/>
                </a:lnTo>
                <a:lnTo>
                  <a:pt x="7410" y="17644"/>
                </a:lnTo>
                <a:lnTo>
                  <a:pt x="7337" y="17497"/>
                </a:lnTo>
                <a:lnTo>
                  <a:pt x="7227" y="17204"/>
                </a:lnTo>
                <a:close/>
                <a:moveTo>
                  <a:pt x="9831" y="17460"/>
                </a:moveTo>
                <a:lnTo>
                  <a:pt x="9868" y="17534"/>
                </a:lnTo>
                <a:lnTo>
                  <a:pt x="9904" y="17571"/>
                </a:lnTo>
                <a:lnTo>
                  <a:pt x="9464" y="18084"/>
                </a:lnTo>
                <a:lnTo>
                  <a:pt x="9207" y="18341"/>
                </a:lnTo>
                <a:lnTo>
                  <a:pt x="9171" y="18231"/>
                </a:lnTo>
                <a:lnTo>
                  <a:pt x="9134" y="18121"/>
                </a:lnTo>
                <a:lnTo>
                  <a:pt x="9134" y="17974"/>
                </a:lnTo>
                <a:lnTo>
                  <a:pt x="9317" y="17974"/>
                </a:lnTo>
                <a:lnTo>
                  <a:pt x="9317" y="17937"/>
                </a:lnTo>
                <a:lnTo>
                  <a:pt x="9391" y="17937"/>
                </a:lnTo>
                <a:lnTo>
                  <a:pt x="9464" y="17901"/>
                </a:lnTo>
                <a:lnTo>
                  <a:pt x="9574" y="17827"/>
                </a:lnTo>
                <a:lnTo>
                  <a:pt x="9647" y="17681"/>
                </a:lnTo>
                <a:lnTo>
                  <a:pt x="9794" y="17460"/>
                </a:lnTo>
                <a:close/>
                <a:moveTo>
                  <a:pt x="9464" y="0"/>
                </a:moveTo>
                <a:lnTo>
                  <a:pt x="9281" y="37"/>
                </a:lnTo>
                <a:lnTo>
                  <a:pt x="9134" y="110"/>
                </a:lnTo>
                <a:lnTo>
                  <a:pt x="9024" y="147"/>
                </a:lnTo>
                <a:lnTo>
                  <a:pt x="8951" y="257"/>
                </a:lnTo>
                <a:lnTo>
                  <a:pt x="8914" y="294"/>
                </a:lnTo>
                <a:lnTo>
                  <a:pt x="8914" y="330"/>
                </a:lnTo>
                <a:lnTo>
                  <a:pt x="8327" y="954"/>
                </a:lnTo>
                <a:lnTo>
                  <a:pt x="7740" y="1614"/>
                </a:lnTo>
                <a:lnTo>
                  <a:pt x="6640" y="2971"/>
                </a:lnTo>
                <a:lnTo>
                  <a:pt x="5502" y="4365"/>
                </a:lnTo>
                <a:lnTo>
                  <a:pt x="4402" y="5759"/>
                </a:lnTo>
                <a:lnTo>
                  <a:pt x="2421" y="8400"/>
                </a:lnTo>
                <a:lnTo>
                  <a:pt x="477" y="11041"/>
                </a:lnTo>
                <a:lnTo>
                  <a:pt x="330" y="11261"/>
                </a:lnTo>
                <a:lnTo>
                  <a:pt x="37" y="11701"/>
                </a:lnTo>
                <a:lnTo>
                  <a:pt x="0" y="11775"/>
                </a:lnTo>
                <a:lnTo>
                  <a:pt x="0" y="11885"/>
                </a:lnTo>
                <a:lnTo>
                  <a:pt x="37" y="11958"/>
                </a:lnTo>
                <a:lnTo>
                  <a:pt x="74" y="12032"/>
                </a:lnTo>
                <a:lnTo>
                  <a:pt x="147" y="12068"/>
                </a:lnTo>
                <a:lnTo>
                  <a:pt x="220" y="12105"/>
                </a:lnTo>
                <a:lnTo>
                  <a:pt x="294" y="12105"/>
                </a:lnTo>
                <a:lnTo>
                  <a:pt x="404" y="12068"/>
                </a:lnTo>
                <a:lnTo>
                  <a:pt x="440" y="12142"/>
                </a:lnTo>
                <a:lnTo>
                  <a:pt x="697" y="12398"/>
                </a:lnTo>
                <a:lnTo>
                  <a:pt x="587" y="12508"/>
                </a:lnTo>
                <a:lnTo>
                  <a:pt x="514" y="12655"/>
                </a:lnTo>
                <a:lnTo>
                  <a:pt x="440" y="12802"/>
                </a:lnTo>
                <a:lnTo>
                  <a:pt x="404" y="12949"/>
                </a:lnTo>
                <a:lnTo>
                  <a:pt x="404" y="13022"/>
                </a:lnTo>
                <a:lnTo>
                  <a:pt x="440" y="13059"/>
                </a:lnTo>
                <a:lnTo>
                  <a:pt x="514" y="13095"/>
                </a:lnTo>
                <a:lnTo>
                  <a:pt x="550" y="13095"/>
                </a:lnTo>
                <a:lnTo>
                  <a:pt x="624" y="13205"/>
                </a:lnTo>
                <a:lnTo>
                  <a:pt x="697" y="13315"/>
                </a:lnTo>
                <a:lnTo>
                  <a:pt x="881" y="13462"/>
                </a:lnTo>
                <a:lnTo>
                  <a:pt x="1284" y="13719"/>
                </a:lnTo>
                <a:lnTo>
                  <a:pt x="2385" y="14416"/>
                </a:lnTo>
                <a:lnTo>
                  <a:pt x="3558" y="15223"/>
                </a:lnTo>
                <a:lnTo>
                  <a:pt x="4659" y="16103"/>
                </a:lnTo>
                <a:lnTo>
                  <a:pt x="6420" y="17534"/>
                </a:lnTo>
                <a:lnTo>
                  <a:pt x="6420" y="17571"/>
                </a:lnTo>
                <a:lnTo>
                  <a:pt x="6493" y="17644"/>
                </a:lnTo>
                <a:lnTo>
                  <a:pt x="6566" y="17644"/>
                </a:lnTo>
                <a:lnTo>
                  <a:pt x="6823" y="17864"/>
                </a:lnTo>
                <a:lnTo>
                  <a:pt x="7300" y="18231"/>
                </a:lnTo>
                <a:lnTo>
                  <a:pt x="7777" y="18561"/>
                </a:lnTo>
                <a:lnTo>
                  <a:pt x="8034" y="18671"/>
                </a:lnTo>
                <a:lnTo>
                  <a:pt x="8254" y="18781"/>
                </a:lnTo>
                <a:lnTo>
                  <a:pt x="8510" y="18854"/>
                </a:lnTo>
                <a:lnTo>
                  <a:pt x="8620" y="18854"/>
                </a:lnTo>
                <a:lnTo>
                  <a:pt x="8767" y="18818"/>
                </a:lnTo>
                <a:lnTo>
                  <a:pt x="8804" y="18744"/>
                </a:lnTo>
                <a:lnTo>
                  <a:pt x="8840" y="18708"/>
                </a:lnTo>
                <a:lnTo>
                  <a:pt x="8840" y="18634"/>
                </a:lnTo>
                <a:lnTo>
                  <a:pt x="8804" y="18561"/>
                </a:lnTo>
                <a:lnTo>
                  <a:pt x="8730" y="18488"/>
                </a:lnTo>
                <a:lnTo>
                  <a:pt x="8620" y="18414"/>
                </a:lnTo>
                <a:lnTo>
                  <a:pt x="8437" y="18341"/>
                </a:lnTo>
                <a:lnTo>
                  <a:pt x="8400" y="18341"/>
                </a:lnTo>
                <a:lnTo>
                  <a:pt x="8400" y="18157"/>
                </a:lnTo>
                <a:lnTo>
                  <a:pt x="8400" y="17974"/>
                </a:lnTo>
                <a:lnTo>
                  <a:pt x="8364" y="17791"/>
                </a:lnTo>
                <a:lnTo>
                  <a:pt x="8620" y="17864"/>
                </a:lnTo>
                <a:lnTo>
                  <a:pt x="8951" y="17937"/>
                </a:lnTo>
                <a:lnTo>
                  <a:pt x="8877" y="18121"/>
                </a:lnTo>
                <a:lnTo>
                  <a:pt x="8877" y="18267"/>
                </a:lnTo>
                <a:lnTo>
                  <a:pt x="8914" y="18451"/>
                </a:lnTo>
                <a:lnTo>
                  <a:pt x="8987" y="18598"/>
                </a:lnTo>
                <a:lnTo>
                  <a:pt x="8877" y="18781"/>
                </a:lnTo>
                <a:lnTo>
                  <a:pt x="8877" y="18854"/>
                </a:lnTo>
                <a:lnTo>
                  <a:pt x="8914" y="18964"/>
                </a:lnTo>
                <a:lnTo>
                  <a:pt x="9024" y="19001"/>
                </a:lnTo>
                <a:lnTo>
                  <a:pt x="9097" y="18964"/>
                </a:lnTo>
                <a:lnTo>
                  <a:pt x="9281" y="18854"/>
                </a:lnTo>
                <a:lnTo>
                  <a:pt x="9427" y="18708"/>
                </a:lnTo>
                <a:lnTo>
                  <a:pt x="9721" y="18414"/>
                </a:lnTo>
                <a:lnTo>
                  <a:pt x="10344" y="17717"/>
                </a:lnTo>
                <a:lnTo>
                  <a:pt x="11555" y="16397"/>
                </a:lnTo>
                <a:lnTo>
                  <a:pt x="12802" y="14929"/>
                </a:lnTo>
                <a:lnTo>
                  <a:pt x="14013" y="13462"/>
                </a:lnTo>
                <a:lnTo>
                  <a:pt x="15150" y="11958"/>
                </a:lnTo>
                <a:lnTo>
                  <a:pt x="16214" y="10454"/>
                </a:lnTo>
                <a:lnTo>
                  <a:pt x="17314" y="8950"/>
                </a:lnTo>
                <a:lnTo>
                  <a:pt x="17791" y="8253"/>
                </a:lnTo>
                <a:lnTo>
                  <a:pt x="18011" y="7887"/>
                </a:lnTo>
                <a:lnTo>
                  <a:pt x="18231" y="7483"/>
                </a:lnTo>
                <a:lnTo>
                  <a:pt x="18304" y="7483"/>
                </a:lnTo>
                <a:lnTo>
                  <a:pt x="18341" y="7446"/>
                </a:lnTo>
                <a:lnTo>
                  <a:pt x="18378" y="7373"/>
                </a:lnTo>
                <a:lnTo>
                  <a:pt x="18378" y="7300"/>
                </a:lnTo>
                <a:lnTo>
                  <a:pt x="18268" y="7080"/>
                </a:lnTo>
                <a:lnTo>
                  <a:pt x="18158" y="6860"/>
                </a:lnTo>
                <a:lnTo>
                  <a:pt x="17828" y="6493"/>
                </a:lnTo>
                <a:lnTo>
                  <a:pt x="17644" y="6346"/>
                </a:lnTo>
                <a:lnTo>
                  <a:pt x="17424" y="6199"/>
                </a:lnTo>
                <a:lnTo>
                  <a:pt x="17277" y="6126"/>
                </a:lnTo>
                <a:lnTo>
                  <a:pt x="17131" y="6089"/>
                </a:lnTo>
                <a:lnTo>
                  <a:pt x="16910" y="5576"/>
                </a:lnTo>
                <a:lnTo>
                  <a:pt x="16837" y="5319"/>
                </a:lnTo>
                <a:lnTo>
                  <a:pt x="16800" y="5062"/>
                </a:lnTo>
                <a:lnTo>
                  <a:pt x="16800" y="4915"/>
                </a:lnTo>
                <a:lnTo>
                  <a:pt x="16727" y="4769"/>
                </a:lnTo>
                <a:lnTo>
                  <a:pt x="16654" y="4695"/>
                </a:lnTo>
                <a:lnTo>
                  <a:pt x="16470" y="4695"/>
                </a:lnTo>
                <a:lnTo>
                  <a:pt x="16397" y="4732"/>
                </a:lnTo>
                <a:lnTo>
                  <a:pt x="16360" y="4769"/>
                </a:lnTo>
                <a:lnTo>
                  <a:pt x="16397" y="4842"/>
                </a:lnTo>
                <a:lnTo>
                  <a:pt x="16434" y="4879"/>
                </a:lnTo>
                <a:lnTo>
                  <a:pt x="16434" y="4915"/>
                </a:lnTo>
                <a:lnTo>
                  <a:pt x="16434" y="5099"/>
                </a:lnTo>
                <a:lnTo>
                  <a:pt x="16434" y="5356"/>
                </a:lnTo>
                <a:lnTo>
                  <a:pt x="16470" y="5539"/>
                </a:lnTo>
                <a:lnTo>
                  <a:pt x="16544" y="5759"/>
                </a:lnTo>
                <a:lnTo>
                  <a:pt x="16690" y="6126"/>
                </a:lnTo>
                <a:lnTo>
                  <a:pt x="16984" y="7006"/>
                </a:lnTo>
                <a:lnTo>
                  <a:pt x="17021" y="7080"/>
                </a:lnTo>
                <a:lnTo>
                  <a:pt x="16544" y="6970"/>
                </a:lnTo>
                <a:lnTo>
                  <a:pt x="15920" y="6860"/>
                </a:lnTo>
                <a:lnTo>
                  <a:pt x="15296" y="6713"/>
                </a:lnTo>
                <a:lnTo>
                  <a:pt x="15186" y="6639"/>
                </a:lnTo>
                <a:lnTo>
                  <a:pt x="15223" y="6603"/>
                </a:lnTo>
                <a:lnTo>
                  <a:pt x="15333" y="6419"/>
                </a:lnTo>
                <a:lnTo>
                  <a:pt x="15700" y="5906"/>
                </a:lnTo>
                <a:lnTo>
                  <a:pt x="16030" y="5392"/>
                </a:lnTo>
                <a:lnTo>
                  <a:pt x="16287" y="4915"/>
                </a:lnTo>
                <a:lnTo>
                  <a:pt x="16360" y="4842"/>
                </a:lnTo>
                <a:lnTo>
                  <a:pt x="16360" y="4732"/>
                </a:lnTo>
                <a:lnTo>
                  <a:pt x="16324" y="4622"/>
                </a:lnTo>
                <a:lnTo>
                  <a:pt x="16250" y="4512"/>
                </a:lnTo>
                <a:lnTo>
                  <a:pt x="16067" y="4329"/>
                </a:lnTo>
                <a:lnTo>
                  <a:pt x="15590" y="4035"/>
                </a:lnTo>
                <a:lnTo>
                  <a:pt x="14526" y="3265"/>
                </a:lnTo>
                <a:lnTo>
                  <a:pt x="12435" y="1724"/>
                </a:lnTo>
                <a:lnTo>
                  <a:pt x="11445" y="1027"/>
                </a:lnTo>
                <a:lnTo>
                  <a:pt x="10454" y="330"/>
                </a:lnTo>
                <a:lnTo>
                  <a:pt x="10124" y="147"/>
                </a:lnTo>
                <a:lnTo>
                  <a:pt x="9794" y="37"/>
                </a:lnTo>
                <a:lnTo>
                  <a:pt x="9611" y="0"/>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2" name="Shape 202"/>
          <p:cNvSpPr/>
          <p:nvPr/>
        </p:nvSpPr>
        <p:spPr>
          <a:xfrm>
            <a:off x="5501053" y="4557599"/>
            <a:ext cx="504670" cy="400627"/>
          </a:xfrm>
          <a:custGeom>
            <a:avLst/>
            <a:gdLst/>
            <a:ahLst/>
            <a:cxnLst/>
            <a:rect l="0" t="0" r="0" b="0"/>
            <a:pathLst>
              <a:path w="17792" h="14124" extrusionOk="0">
                <a:moveTo>
                  <a:pt x="10565" y="2275"/>
                </a:moveTo>
                <a:lnTo>
                  <a:pt x="10785" y="2312"/>
                </a:lnTo>
                <a:lnTo>
                  <a:pt x="11189" y="2422"/>
                </a:lnTo>
                <a:lnTo>
                  <a:pt x="11555" y="2605"/>
                </a:lnTo>
                <a:lnTo>
                  <a:pt x="11445" y="2605"/>
                </a:lnTo>
                <a:lnTo>
                  <a:pt x="10638" y="2899"/>
                </a:lnTo>
                <a:lnTo>
                  <a:pt x="9868" y="3192"/>
                </a:lnTo>
                <a:lnTo>
                  <a:pt x="9245" y="3449"/>
                </a:lnTo>
                <a:lnTo>
                  <a:pt x="8584" y="3706"/>
                </a:lnTo>
                <a:lnTo>
                  <a:pt x="7961" y="4036"/>
                </a:lnTo>
                <a:lnTo>
                  <a:pt x="7667" y="4219"/>
                </a:lnTo>
                <a:lnTo>
                  <a:pt x="7410" y="4439"/>
                </a:lnTo>
                <a:lnTo>
                  <a:pt x="7631" y="4073"/>
                </a:lnTo>
                <a:lnTo>
                  <a:pt x="7887" y="3743"/>
                </a:lnTo>
                <a:lnTo>
                  <a:pt x="8144" y="3412"/>
                </a:lnTo>
                <a:lnTo>
                  <a:pt x="8438" y="3156"/>
                </a:lnTo>
                <a:lnTo>
                  <a:pt x="8768" y="2899"/>
                </a:lnTo>
                <a:lnTo>
                  <a:pt x="9098" y="2679"/>
                </a:lnTo>
                <a:lnTo>
                  <a:pt x="9501" y="2495"/>
                </a:lnTo>
                <a:lnTo>
                  <a:pt x="9905" y="2349"/>
                </a:lnTo>
                <a:lnTo>
                  <a:pt x="10125" y="2312"/>
                </a:lnTo>
                <a:lnTo>
                  <a:pt x="10345" y="2275"/>
                </a:lnTo>
                <a:close/>
                <a:moveTo>
                  <a:pt x="1285" y="2129"/>
                </a:moveTo>
                <a:lnTo>
                  <a:pt x="1248" y="2165"/>
                </a:lnTo>
                <a:lnTo>
                  <a:pt x="1101" y="2275"/>
                </a:lnTo>
                <a:lnTo>
                  <a:pt x="991" y="2422"/>
                </a:lnTo>
                <a:lnTo>
                  <a:pt x="808" y="2715"/>
                </a:lnTo>
                <a:lnTo>
                  <a:pt x="588" y="2605"/>
                </a:lnTo>
                <a:lnTo>
                  <a:pt x="441" y="2422"/>
                </a:lnTo>
                <a:lnTo>
                  <a:pt x="258" y="2239"/>
                </a:lnTo>
                <a:lnTo>
                  <a:pt x="184" y="2202"/>
                </a:lnTo>
                <a:lnTo>
                  <a:pt x="111" y="2202"/>
                </a:lnTo>
                <a:lnTo>
                  <a:pt x="37" y="2239"/>
                </a:lnTo>
                <a:lnTo>
                  <a:pt x="1" y="2312"/>
                </a:lnTo>
                <a:lnTo>
                  <a:pt x="1" y="2495"/>
                </a:lnTo>
                <a:lnTo>
                  <a:pt x="74" y="2642"/>
                </a:lnTo>
                <a:lnTo>
                  <a:pt x="147" y="2789"/>
                </a:lnTo>
                <a:lnTo>
                  <a:pt x="258" y="2936"/>
                </a:lnTo>
                <a:lnTo>
                  <a:pt x="404" y="3046"/>
                </a:lnTo>
                <a:lnTo>
                  <a:pt x="588" y="3119"/>
                </a:lnTo>
                <a:lnTo>
                  <a:pt x="294" y="3706"/>
                </a:lnTo>
                <a:lnTo>
                  <a:pt x="74" y="4293"/>
                </a:lnTo>
                <a:lnTo>
                  <a:pt x="74" y="4403"/>
                </a:lnTo>
                <a:lnTo>
                  <a:pt x="74" y="4476"/>
                </a:lnTo>
                <a:lnTo>
                  <a:pt x="147" y="4549"/>
                </a:lnTo>
                <a:lnTo>
                  <a:pt x="221" y="4586"/>
                </a:lnTo>
                <a:lnTo>
                  <a:pt x="294" y="4623"/>
                </a:lnTo>
                <a:lnTo>
                  <a:pt x="368" y="4586"/>
                </a:lnTo>
                <a:lnTo>
                  <a:pt x="441" y="4549"/>
                </a:lnTo>
                <a:lnTo>
                  <a:pt x="514" y="4476"/>
                </a:lnTo>
                <a:lnTo>
                  <a:pt x="991" y="3339"/>
                </a:lnTo>
                <a:lnTo>
                  <a:pt x="1248" y="2789"/>
                </a:lnTo>
                <a:lnTo>
                  <a:pt x="1321" y="2495"/>
                </a:lnTo>
                <a:lnTo>
                  <a:pt x="1395" y="2202"/>
                </a:lnTo>
                <a:lnTo>
                  <a:pt x="1358" y="2165"/>
                </a:lnTo>
                <a:lnTo>
                  <a:pt x="1321" y="2129"/>
                </a:lnTo>
                <a:close/>
                <a:moveTo>
                  <a:pt x="11702" y="2715"/>
                </a:moveTo>
                <a:lnTo>
                  <a:pt x="11959" y="2936"/>
                </a:lnTo>
                <a:lnTo>
                  <a:pt x="12142" y="3156"/>
                </a:lnTo>
                <a:lnTo>
                  <a:pt x="12216" y="3266"/>
                </a:lnTo>
                <a:lnTo>
                  <a:pt x="11812" y="3412"/>
                </a:lnTo>
                <a:lnTo>
                  <a:pt x="11445" y="3559"/>
                </a:lnTo>
                <a:lnTo>
                  <a:pt x="9758" y="4183"/>
                </a:lnTo>
                <a:lnTo>
                  <a:pt x="8254" y="4770"/>
                </a:lnTo>
                <a:lnTo>
                  <a:pt x="7484" y="5100"/>
                </a:lnTo>
                <a:lnTo>
                  <a:pt x="7117" y="5283"/>
                </a:lnTo>
                <a:lnTo>
                  <a:pt x="6787" y="5503"/>
                </a:lnTo>
                <a:lnTo>
                  <a:pt x="7337" y="4549"/>
                </a:lnTo>
                <a:lnTo>
                  <a:pt x="7374" y="4549"/>
                </a:lnTo>
                <a:lnTo>
                  <a:pt x="8364" y="4073"/>
                </a:lnTo>
                <a:lnTo>
                  <a:pt x="9355" y="3632"/>
                </a:lnTo>
                <a:lnTo>
                  <a:pt x="11409" y="2862"/>
                </a:lnTo>
                <a:lnTo>
                  <a:pt x="11445" y="2936"/>
                </a:lnTo>
                <a:lnTo>
                  <a:pt x="11519" y="2972"/>
                </a:lnTo>
                <a:lnTo>
                  <a:pt x="11592" y="3009"/>
                </a:lnTo>
                <a:lnTo>
                  <a:pt x="11666" y="2972"/>
                </a:lnTo>
                <a:lnTo>
                  <a:pt x="11739" y="2899"/>
                </a:lnTo>
                <a:lnTo>
                  <a:pt x="11739" y="2789"/>
                </a:lnTo>
                <a:lnTo>
                  <a:pt x="11702" y="2715"/>
                </a:lnTo>
                <a:close/>
                <a:moveTo>
                  <a:pt x="12326" y="3522"/>
                </a:moveTo>
                <a:lnTo>
                  <a:pt x="12399" y="3596"/>
                </a:lnTo>
                <a:lnTo>
                  <a:pt x="12436" y="3596"/>
                </a:lnTo>
                <a:lnTo>
                  <a:pt x="12583" y="3926"/>
                </a:lnTo>
                <a:lnTo>
                  <a:pt x="12546" y="3926"/>
                </a:lnTo>
                <a:lnTo>
                  <a:pt x="12473" y="3963"/>
                </a:lnTo>
                <a:lnTo>
                  <a:pt x="12289" y="4109"/>
                </a:lnTo>
                <a:lnTo>
                  <a:pt x="12106" y="4219"/>
                </a:lnTo>
                <a:lnTo>
                  <a:pt x="11702" y="4403"/>
                </a:lnTo>
                <a:lnTo>
                  <a:pt x="11262" y="4586"/>
                </a:lnTo>
                <a:lnTo>
                  <a:pt x="10822" y="4733"/>
                </a:lnTo>
                <a:lnTo>
                  <a:pt x="9941" y="5026"/>
                </a:lnTo>
                <a:lnTo>
                  <a:pt x="9061" y="5393"/>
                </a:lnTo>
                <a:lnTo>
                  <a:pt x="8217" y="5723"/>
                </a:lnTo>
                <a:lnTo>
                  <a:pt x="7374" y="6127"/>
                </a:lnTo>
                <a:lnTo>
                  <a:pt x="6750" y="6384"/>
                </a:lnTo>
                <a:lnTo>
                  <a:pt x="6420" y="6567"/>
                </a:lnTo>
                <a:lnTo>
                  <a:pt x="6090" y="6750"/>
                </a:lnTo>
                <a:lnTo>
                  <a:pt x="6310" y="6384"/>
                </a:lnTo>
                <a:lnTo>
                  <a:pt x="6677" y="5650"/>
                </a:lnTo>
                <a:lnTo>
                  <a:pt x="7410" y="5467"/>
                </a:lnTo>
                <a:lnTo>
                  <a:pt x="8107" y="5173"/>
                </a:lnTo>
                <a:lnTo>
                  <a:pt x="9465" y="4623"/>
                </a:lnTo>
                <a:lnTo>
                  <a:pt x="10932" y="4073"/>
                </a:lnTo>
                <a:lnTo>
                  <a:pt x="11629" y="3816"/>
                </a:lnTo>
                <a:lnTo>
                  <a:pt x="12326" y="3522"/>
                </a:lnTo>
                <a:close/>
                <a:moveTo>
                  <a:pt x="5100" y="8401"/>
                </a:moveTo>
                <a:lnTo>
                  <a:pt x="4989" y="8438"/>
                </a:lnTo>
                <a:lnTo>
                  <a:pt x="4953" y="8474"/>
                </a:lnTo>
                <a:lnTo>
                  <a:pt x="4953" y="8511"/>
                </a:lnTo>
                <a:lnTo>
                  <a:pt x="4916" y="8768"/>
                </a:lnTo>
                <a:lnTo>
                  <a:pt x="4879" y="8988"/>
                </a:lnTo>
                <a:lnTo>
                  <a:pt x="4879" y="9245"/>
                </a:lnTo>
                <a:lnTo>
                  <a:pt x="4916" y="9355"/>
                </a:lnTo>
                <a:lnTo>
                  <a:pt x="4989" y="9465"/>
                </a:lnTo>
                <a:lnTo>
                  <a:pt x="5026" y="9501"/>
                </a:lnTo>
                <a:lnTo>
                  <a:pt x="5173" y="9501"/>
                </a:lnTo>
                <a:lnTo>
                  <a:pt x="5210" y="9465"/>
                </a:lnTo>
                <a:lnTo>
                  <a:pt x="5283" y="9391"/>
                </a:lnTo>
                <a:lnTo>
                  <a:pt x="5320" y="9281"/>
                </a:lnTo>
                <a:lnTo>
                  <a:pt x="5320" y="9061"/>
                </a:lnTo>
                <a:lnTo>
                  <a:pt x="5320" y="8768"/>
                </a:lnTo>
                <a:lnTo>
                  <a:pt x="5283" y="8511"/>
                </a:lnTo>
                <a:lnTo>
                  <a:pt x="5246" y="8474"/>
                </a:lnTo>
                <a:lnTo>
                  <a:pt x="5210" y="8438"/>
                </a:lnTo>
                <a:lnTo>
                  <a:pt x="5100" y="8401"/>
                </a:lnTo>
                <a:close/>
                <a:moveTo>
                  <a:pt x="5210" y="9685"/>
                </a:moveTo>
                <a:lnTo>
                  <a:pt x="5136" y="9722"/>
                </a:lnTo>
                <a:lnTo>
                  <a:pt x="5063" y="9758"/>
                </a:lnTo>
                <a:lnTo>
                  <a:pt x="5026" y="9795"/>
                </a:lnTo>
                <a:lnTo>
                  <a:pt x="4989" y="9905"/>
                </a:lnTo>
                <a:lnTo>
                  <a:pt x="4989" y="9978"/>
                </a:lnTo>
                <a:lnTo>
                  <a:pt x="4916" y="10308"/>
                </a:lnTo>
                <a:lnTo>
                  <a:pt x="4916" y="10639"/>
                </a:lnTo>
                <a:lnTo>
                  <a:pt x="4953" y="10749"/>
                </a:lnTo>
                <a:lnTo>
                  <a:pt x="4989" y="10785"/>
                </a:lnTo>
                <a:lnTo>
                  <a:pt x="5063" y="10822"/>
                </a:lnTo>
                <a:lnTo>
                  <a:pt x="5173" y="10822"/>
                </a:lnTo>
                <a:lnTo>
                  <a:pt x="5246" y="10785"/>
                </a:lnTo>
                <a:lnTo>
                  <a:pt x="5283" y="10749"/>
                </a:lnTo>
                <a:lnTo>
                  <a:pt x="5283" y="10639"/>
                </a:lnTo>
                <a:lnTo>
                  <a:pt x="5283" y="10272"/>
                </a:lnTo>
                <a:lnTo>
                  <a:pt x="5356" y="9905"/>
                </a:lnTo>
                <a:lnTo>
                  <a:pt x="5356" y="9832"/>
                </a:lnTo>
                <a:lnTo>
                  <a:pt x="5320" y="9758"/>
                </a:lnTo>
                <a:lnTo>
                  <a:pt x="5283" y="9722"/>
                </a:lnTo>
                <a:lnTo>
                  <a:pt x="5210" y="9685"/>
                </a:lnTo>
                <a:close/>
                <a:moveTo>
                  <a:pt x="14600" y="9501"/>
                </a:moveTo>
                <a:lnTo>
                  <a:pt x="14563" y="9575"/>
                </a:lnTo>
                <a:lnTo>
                  <a:pt x="14490" y="9868"/>
                </a:lnTo>
                <a:lnTo>
                  <a:pt x="14417" y="10125"/>
                </a:lnTo>
                <a:lnTo>
                  <a:pt x="14380" y="10712"/>
                </a:lnTo>
                <a:lnTo>
                  <a:pt x="14417" y="10785"/>
                </a:lnTo>
                <a:lnTo>
                  <a:pt x="14453" y="10859"/>
                </a:lnTo>
                <a:lnTo>
                  <a:pt x="14527" y="10895"/>
                </a:lnTo>
                <a:lnTo>
                  <a:pt x="14600" y="10932"/>
                </a:lnTo>
                <a:lnTo>
                  <a:pt x="14673" y="10932"/>
                </a:lnTo>
                <a:lnTo>
                  <a:pt x="14747" y="10895"/>
                </a:lnTo>
                <a:lnTo>
                  <a:pt x="14783" y="10859"/>
                </a:lnTo>
                <a:lnTo>
                  <a:pt x="14820" y="10785"/>
                </a:lnTo>
                <a:lnTo>
                  <a:pt x="14820" y="10639"/>
                </a:lnTo>
                <a:lnTo>
                  <a:pt x="14820" y="10088"/>
                </a:lnTo>
                <a:lnTo>
                  <a:pt x="14820" y="9832"/>
                </a:lnTo>
                <a:lnTo>
                  <a:pt x="14747" y="9575"/>
                </a:lnTo>
                <a:lnTo>
                  <a:pt x="14710" y="9501"/>
                </a:lnTo>
                <a:close/>
                <a:moveTo>
                  <a:pt x="12729" y="4183"/>
                </a:moveTo>
                <a:lnTo>
                  <a:pt x="12986" y="4880"/>
                </a:lnTo>
                <a:lnTo>
                  <a:pt x="12766" y="4990"/>
                </a:lnTo>
                <a:lnTo>
                  <a:pt x="12509" y="5100"/>
                </a:lnTo>
                <a:lnTo>
                  <a:pt x="12032" y="5320"/>
                </a:lnTo>
                <a:lnTo>
                  <a:pt x="10969" y="5833"/>
                </a:lnTo>
                <a:lnTo>
                  <a:pt x="9978" y="6310"/>
                </a:lnTo>
                <a:lnTo>
                  <a:pt x="8988" y="6714"/>
                </a:lnTo>
                <a:lnTo>
                  <a:pt x="8071" y="7007"/>
                </a:lnTo>
                <a:lnTo>
                  <a:pt x="7117" y="7301"/>
                </a:lnTo>
                <a:lnTo>
                  <a:pt x="6677" y="7484"/>
                </a:lnTo>
                <a:lnTo>
                  <a:pt x="6237" y="7704"/>
                </a:lnTo>
                <a:lnTo>
                  <a:pt x="5796" y="7924"/>
                </a:lnTo>
                <a:lnTo>
                  <a:pt x="5430" y="8218"/>
                </a:lnTo>
                <a:lnTo>
                  <a:pt x="5393" y="8254"/>
                </a:lnTo>
                <a:lnTo>
                  <a:pt x="5393" y="8291"/>
                </a:lnTo>
                <a:lnTo>
                  <a:pt x="5430" y="8328"/>
                </a:lnTo>
                <a:lnTo>
                  <a:pt x="5466" y="8328"/>
                </a:lnTo>
                <a:lnTo>
                  <a:pt x="6420" y="7961"/>
                </a:lnTo>
                <a:lnTo>
                  <a:pt x="7337" y="7594"/>
                </a:lnTo>
                <a:lnTo>
                  <a:pt x="8364" y="7264"/>
                </a:lnTo>
                <a:lnTo>
                  <a:pt x="9391" y="6897"/>
                </a:lnTo>
                <a:lnTo>
                  <a:pt x="10345" y="6530"/>
                </a:lnTo>
                <a:lnTo>
                  <a:pt x="11262" y="6090"/>
                </a:lnTo>
                <a:lnTo>
                  <a:pt x="12326" y="5577"/>
                </a:lnTo>
                <a:lnTo>
                  <a:pt x="12729" y="5393"/>
                </a:lnTo>
                <a:lnTo>
                  <a:pt x="12913" y="5283"/>
                </a:lnTo>
                <a:lnTo>
                  <a:pt x="13133" y="5210"/>
                </a:lnTo>
                <a:lnTo>
                  <a:pt x="13169" y="5356"/>
                </a:lnTo>
                <a:lnTo>
                  <a:pt x="13426" y="5870"/>
                </a:lnTo>
                <a:lnTo>
                  <a:pt x="13390" y="5870"/>
                </a:lnTo>
                <a:lnTo>
                  <a:pt x="13353" y="5797"/>
                </a:lnTo>
                <a:lnTo>
                  <a:pt x="13280" y="5760"/>
                </a:lnTo>
                <a:lnTo>
                  <a:pt x="13206" y="5723"/>
                </a:lnTo>
                <a:lnTo>
                  <a:pt x="13133" y="5760"/>
                </a:lnTo>
                <a:lnTo>
                  <a:pt x="12216" y="6237"/>
                </a:lnTo>
                <a:lnTo>
                  <a:pt x="11299" y="6677"/>
                </a:lnTo>
                <a:lnTo>
                  <a:pt x="10345" y="7081"/>
                </a:lnTo>
                <a:lnTo>
                  <a:pt x="9428" y="7484"/>
                </a:lnTo>
                <a:lnTo>
                  <a:pt x="8474" y="7851"/>
                </a:lnTo>
                <a:lnTo>
                  <a:pt x="7520" y="8181"/>
                </a:lnTo>
                <a:lnTo>
                  <a:pt x="6640" y="8474"/>
                </a:lnTo>
                <a:lnTo>
                  <a:pt x="6163" y="8658"/>
                </a:lnTo>
                <a:lnTo>
                  <a:pt x="5980" y="8768"/>
                </a:lnTo>
                <a:lnTo>
                  <a:pt x="5760" y="8878"/>
                </a:lnTo>
                <a:lnTo>
                  <a:pt x="5760" y="8915"/>
                </a:lnTo>
                <a:lnTo>
                  <a:pt x="5760" y="8951"/>
                </a:lnTo>
                <a:lnTo>
                  <a:pt x="6273" y="8951"/>
                </a:lnTo>
                <a:lnTo>
                  <a:pt x="6713" y="8805"/>
                </a:lnTo>
                <a:lnTo>
                  <a:pt x="7631" y="8511"/>
                </a:lnTo>
                <a:lnTo>
                  <a:pt x="8621" y="8144"/>
                </a:lnTo>
                <a:lnTo>
                  <a:pt x="9611" y="7777"/>
                </a:lnTo>
                <a:lnTo>
                  <a:pt x="10528" y="7411"/>
                </a:lnTo>
                <a:lnTo>
                  <a:pt x="11409" y="7007"/>
                </a:lnTo>
                <a:lnTo>
                  <a:pt x="12289" y="6604"/>
                </a:lnTo>
                <a:lnTo>
                  <a:pt x="13133" y="6163"/>
                </a:lnTo>
                <a:lnTo>
                  <a:pt x="13206" y="6200"/>
                </a:lnTo>
                <a:lnTo>
                  <a:pt x="13316" y="6200"/>
                </a:lnTo>
                <a:lnTo>
                  <a:pt x="13390" y="6163"/>
                </a:lnTo>
                <a:lnTo>
                  <a:pt x="13463" y="6090"/>
                </a:lnTo>
                <a:lnTo>
                  <a:pt x="13500" y="6053"/>
                </a:lnTo>
                <a:lnTo>
                  <a:pt x="13866" y="6714"/>
                </a:lnTo>
                <a:lnTo>
                  <a:pt x="13646" y="6787"/>
                </a:lnTo>
                <a:lnTo>
                  <a:pt x="13463" y="6860"/>
                </a:lnTo>
                <a:lnTo>
                  <a:pt x="12913" y="7081"/>
                </a:lnTo>
                <a:lnTo>
                  <a:pt x="12399" y="7337"/>
                </a:lnTo>
                <a:lnTo>
                  <a:pt x="11225" y="7961"/>
                </a:lnTo>
                <a:lnTo>
                  <a:pt x="10675" y="8254"/>
                </a:lnTo>
                <a:lnTo>
                  <a:pt x="10052" y="8548"/>
                </a:lnTo>
                <a:lnTo>
                  <a:pt x="9428" y="8768"/>
                </a:lnTo>
                <a:lnTo>
                  <a:pt x="8804" y="8951"/>
                </a:lnTo>
                <a:lnTo>
                  <a:pt x="7520" y="9318"/>
                </a:lnTo>
                <a:lnTo>
                  <a:pt x="6200" y="9722"/>
                </a:lnTo>
                <a:lnTo>
                  <a:pt x="5796" y="9868"/>
                </a:lnTo>
                <a:lnTo>
                  <a:pt x="5650" y="10015"/>
                </a:lnTo>
                <a:lnTo>
                  <a:pt x="5576" y="10052"/>
                </a:lnTo>
                <a:lnTo>
                  <a:pt x="5576" y="10015"/>
                </a:lnTo>
                <a:lnTo>
                  <a:pt x="5540" y="9978"/>
                </a:lnTo>
                <a:lnTo>
                  <a:pt x="5540" y="10015"/>
                </a:lnTo>
                <a:lnTo>
                  <a:pt x="5503" y="10088"/>
                </a:lnTo>
                <a:lnTo>
                  <a:pt x="5503" y="10198"/>
                </a:lnTo>
                <a:lnTo>
                  <a:pt x="5540" y="10235"/>
                </a:lnTo>
                <a:lnTo>
                  <a:pt x="5576" y="10235"/>
                </a:lnTo>
                <a:lnTo>
                  <a:pt x="5796" y="10125"/>
                </a:lnTo>
                <a:lnTo>
                  <a:pt x="6017" y="10052"/>
                </a:lnTo>
                <a:lnTo>
                  <a:pt x="6530" y="9942"/>
                </a:lnTo>
                <a:lnTo>
                  <a:pt x="7704" y="9575"/>
                </a:lnTo>
                <a:lnTo>
                  <a:pt x="8878" y="9281"/>
                </a:lnTo>
                <a:lnTo>
                  <a:pt x="9465" y="9098"/>
                </a:lnTo>
                <a:lnTo>
                  <a:pt x="10015" y="8878"/>
                </a:lnTo>
                <a:lnTo>
                  <a:pt x="10528" y="8695"/>
                </a:lnTo>
                <a:lnTo>
                  <a:pt x="11005" y="8438"/>
                </a:lnTo>
                <a:lnTo>
                  <a:pt x="11959" y="7924"/>
                </a:lnTo>
                <a:lnTo>
                  <a:pt x="12473" y="7667"/>
                </a:lnTo>
                <a:lnTo>
                  <a:pt x="12986" y="7411"/>
                </a:lnTo>
                <a:lnTo>
                  <a:pt x="13573" y="7191"/>
                </a:lnTo>
                <a:lnTo>
                  <a:pt x="13756" y="7117"/>
                </a:lnTo>
                <a:lnTo>
                  <a:pt x="14013" y="7044"/>
                </a:lnTo>
                <a:lnTo>
                  <a:pt x="14050" y="7081"/>
                </a:lnTo>
                <a:lnTo>
                  <a:pt x="14160" y="7081"/>
                </a:lnTo>
                <a:lnTo>
                  <a:pt x="14197" y="7191"/>
                </a:lnTo>
                <a:lnTo>
                  <a:pt x="13830" y="7374"/>
                </a:lnTo>
                <a:lnTo>
                  <a:pt x="13500" y="7594"/>
                </a:lnTo>
                <a:lnTo>
                  <a:pt x="12436" y="8218"/>
                </a:lnTo>
                <a:lnTo>
                  <a:pt x="11335" y="8768"/>
                </a:lnTo>
                <a:lnTo>
                  <a:pt x="10198" y="9245"/>
                </a:lnTo>
                <a:lnTo>
                  <a:pt x="9061" y="9685"/>
                </a:lnTo>
                <a:lnTo>
                  <a:pt x="7887" y="10088"/>
                </a:lnTo>
                <a:lnTo>
                  <a:pt x="6750" y="10455"/>
                </a:lnTo>
                <a:lnTo>
                  <a:pt x="6200" y="10639"/>
                </a:lnTo>
                <a:lnTo>
                  <a:pt x="5906" y="10749"/>
                </a:lnTo>
                <a:lnTo>
                  <a:pt x="5650" y="10895"/>
                </a:lnTo>
                <a:lnTo>
                  <a:pt x="5613" y="10932"/>
                </a:lnTo>
                <a:lnTo>
                  <a:pt x="5613" y="10969"/>
                </a:lnTo>
                <a:lnTo>
                  <a:pt x="5613" y="11005"/>
                </a:lnTo>
                <a:lnTo>
                  <a:pt x="5686" y="11042"/>
                </a:lnTo>
                <a:lnTo>
                  <a:pt x="5943" y="11005"/>
                </a:lnTo>
                <a:lnTo>
                  <a:pt x="6200" y="10969"/>
                </a:lnTo>
                <a:lnTo>
                  <a:pt x="6713" y="10822"/>
                </a:lnTo>
                <a:lnTo>
                  <a:pt x="7337" y="10602"/>
                </a:lnTo>
                <a:lnTo>
                  <a:pt x="7961" y="10419"/>
                </a:lnTo>
                <a:lnTo>
                  <a:pt x="9208" y="10015"/>
                </a:lnTo>
                <a:lnTo>
                  <a:pt x="10418" y="9538"/>
                </a:lnTo>
                <a:lnTo>
                  <a:pt x="11445" y="9061"/>
                </a:lnTo>
                <a:lnTo>
                  <a:pt x="12473" y="8584"/>
                </a:lnTo>
                <a:lnTo>
                  <a:pt x="13573" y="7961"/>
                </a:lnTo>
                <a:lnTo>
                  <a:pt x="14013" y="7741"/>
                </a:lnTo>
                <a:lnTo>
                  <a:pt x="14233" y="7594"/>
                </a:lnTo>
                <a:lnTo>
                  <a:pt x="14417" y="7447"/>
                </a:lnTo>
                <a:lnTo>
                  <a:pt x="14527" y="7594"/>
                </a:lnTo>
                <a:lnTo>
                  <a:pt x="14527" y="7631"/>
                </a:lnTo>
                <a:lnTo>
                  <a:pt x="14417" y="7961"/>
                </a:lnTo>
                <a:lnTo>
                  <a:pt x="14417" y="8328"/>
                </a:lnTo>
                <a:lnTo>
                  <a:pt x="14343" y="8254"/>
                </a:lnTo>
                <a:lnTo>
                  <a:pt x="14233" y="8254"/>
                </a:lnTo>
                <a:lnTo>
                  <a:pt x="13830" y="8438"/>
                </a:lnTo>
                <a:lnTo>
                  <a:pt x="13426" y="8658"/>
                </a:lnTo>
                <a:lnTo>
                  <a:pt x="12693" y="9135"/>
                </a:lnTo>
                <a:lnTo>
                  <a:pt x="12252" y="9428"/>
                </a:lnTo>
                <a:lnTo>
                  <a:pt x="11776" y="9685"/>
                </a:lnTo>
                <a:lnTo>
                  <a:pt x="11299" y="9942"/>
                </a:lnTo>
                <a:lnTo>
                  <a:pt x="10822" y="10125"/>
                </a:lnTo>
                <a:lnTo>
                  <a:pt x="8658" y="10822"/>
                </a:lnTo>
                <a:lnTo>
                  <a:pt x="7741" y="11115"/>
                </a:lnTo>
                <a:lnTo>
                  <a:pt x="7300" y="11262"/>
                </a:lnTo>
                <a:lnTo>
                  <a:pt x="6860" y="11446"/>
                </a:lnTo>
                <a:lnTo>
                  <a:pt x="5283" y="11409"/>
                </a:lnTo>
                <a:lnTo>
                  <a:pt x="5246" y="11189"/>
                </a:lnTo>
                <a:lnTo>
                  <a:pt x="5173" y="11115"/>
                </a:lnTo>
                <a:lnTo>
                  <a:pt x="5026" y="11115"/>
                </a:lnTo>
                <a:lnTo>
                  <a:pt x="4989" y="11189"/>
                </a:lnTo>
                <a:lnTo>
                  <a:pt x="4953" y="11409"/>
                </a:lnTo>
                <a:lnTo>
                  <a:pt x="4182" y="11336"/>
                </a:lnTo>
                <a:lnTo>
                  <a:pt x="3816" y="11336"/>
                </a:lnTo>
                <a:lnTo>
                  <a:pt x="3412" y="11372"/>
                </a:lnTo>
                <a:lnTo>
                  <a:pt x="3119" y="11409"/>
                </a:lnTo>
                <a:lnTo>
                  <a:pt x="2862" y="11556"/>
                </a:lnTo>
                <a:lnTo>
                  <a:pt x="2825" y="11005"/>
                </a:lnTo>
                <a:lnTo>
                  <a:pt x="2715" y="9428"/>
                </a:lnTo>
                <a:lnTo>
                  <a:pt x="2715" y="9171"/>
                </a:lnTo>
                <a:lnTo>
                  <a:pt x="2972" y="9171"/>
                </a:lnTo>
                <a:lnTo>
                  <a:pt x="3265" y="9135"/>
                </a:lnTo>
                <a:lnTo>
                  <a:pt x="3522" y="9061"/>
                </a:lnTo>
                <a:lnTo>
                  <a:pt x="3779" y="8988"/>
                </a:lnTo>
                <a:lnTo>
                  <a:pt x="4036" y="8841"/>
                </a:lnTo>
                <a:lnTo>
                  <a:pt x="4293" y="8695"/>
                </a:lnTo>
                <a:lnTo>
                  <a:pt x="4733" y="8401"/>
                </a:lnTo>
                <a:lnTo>
                  <a:pt x="5063" y="8108"/>
                </a:lnTo>
                <a:lnTo>
                  <a:pt x="5356" y="7777"/>
                </a:lnTo>
                <a:lnTo>
                  <a:pt x="5613" y="7447"/>
                </a:lnTo>
                <a:lnTo>
                  <a:pt x="5870" y="7117"/>
                </a:lnTo>
                <a:lnTo>
                  <a:pt x="6273" y="7007"/>
                </a:lnTo>
                <a:lnTo>
                  <a:pt x="6640" y="6824"/>
                </a:lnTo>
                <a:lnTo>
                  <a:pt x="7410" y="6420"/>
                </a:lnTo>
                <a:lnTo>
                  <a:pt x="8401" y="5980"/>
                </a:lnTo>
                <a:lnTo>
                  <a:pt x="9355" y="5577"/>
                </a:lnTo>
                <a:lnTo>
                  <a:pt x="10308" y="5246"/>
                </a:lnTo>
                <a:lnTo>
                  <a:pt x="11262" y="4880"/>
                </a:lnTo>
                <a:lnTo>
                  <a:pt x="12032" y="4623"/>
                </a:lnTo>
                <a:lnTo>
                  <a:pt x="12436" y="4403"/>
                </a:lnTo>
                <a:lnTo>
                  <a:pt x="12619" y="4219"/>
                </a:lnTo>
                <a:lnTo>
                  <a:pt x="12729" y="4183"/>
                </a:lnTo>
                <a:close/>
                <a:moveTo>
                  <a:pt x="2385" y="1"/>
                </a:moveTo>
                <a:lnTo>
                  <a:pt x="2238" y="38"/>
                </a:lnTo>
                <a:lnTo>
                  <a:pt x="2202" y="74"/>
                </a:lnTo>
                <a:lnTo>
                  <a:pt x="2165" y="111"/>
                </a:lnTo>
                <a:lnTo>
                  <a:pt x="2055" y="368"/>
                </a:lnTo>
                <a:lnTo>
                  <a:pt x="1982" y="515"/>
                </a:lnTo>
                <a:lnTo>
                  <a:pt x="1578" y="1432"/>
                </a:lnTo>
                <a:lnTo>
                  <a:pt x="1541" y="1542"/>
                </a:lnTo>
                <a:lnTo>
                  <a:pt x="1578" y="1615"/>
                </a:lnTo>
                <a:lnTo>
                  <a:pt x="1615" y="1688"/>
                </a:lnTo>
                <a:lnTo>
                  <a:pt x="1688" y="1762"/>
                </a:lnTo>
                <a:lnTo>
                  <a:pt x="1761" y="1798"/>
                </a:lnTo>
                <a:lnTo>
                  <a:pt x="1835" y="1798"/>
                </a:lnTo>
                <a:lnTo>
                  <a:pt x="1908" y="1762"/>
                </a:lnTo>
                <a:lnTo>
                  <a:pt x="1982" y="1652"/>
                </a:lnTo>
                <a:lnTo>
                  <a:pt x="2128" y="1358"/>
                </a:lnTo>
                <a:lnTo>
                  <a:pt x="2092" y="2165"/>
                </a:lnTo>
                <a:lnTo>
                  <a:pt x="2092" y="2972"/>
                </a:lnTo>
                <a:lnTo>
                  <a:pt x="2055" y="4073"/>
                </a:lnTo>
                <a:lnTo>
                  <a:pt x="1982" y="4109"/>
                </a:lnTo>
                <a:lnTo>
                  <a:pt x="1835" y="4073"/>
                </a:lnTo>
                <a:lnTo>
                  <a:pt x="1725" y="3999"/>
                </a:lnTo>
                <a:lnTo>
                  <a:pt x="1615" y="3999"/>
                </a:lnTo>
                <a:lnTo>
                  <a:pt x="1541" y="4036"/>
                </a:lnTo>
                <a:lnTo>
                  <a:pt x="1505" y="4109"/>
                </a:lnTo>
                <a:lnTo>
                  <a:pt x="1541" y="4219"/>
                </a:lnTo>
                <a:lnTo>
                  <a:pt x="1651" y="4293"/>
                </a:lnTo>
                <a:lnTo>
                  <a:pt x="1761" y="4366"/>
                </a:lnTo>
                <a:lnTo>
                  <a:pt x="1908" y="4403"/>
                </a:lnTo>
                <a:lnTo>
                  <a:pt x="2055" y="4439"/>
                </a:lnTo>
                <a:lnTo>
                  <a:pt x="2055" y="5540"/>
                </a:lnTo>
                <a:lnTo>
                  <a:pt x="1908" y="5577"/>
                </a:lnTo>
                <a:lnTo>
                  <a:pt x="1651" y="5613"/>
                </a:lnTo>
                <a:lnTo>
                  <a:pt x="1615" y="5687"/>
                </a:lnTo>
                <a:lnTo>
                  <a:pt x="1541" y="5723"/>
                </a:lnTo>
                <a:lnTo>
                  <a:pt x="1541" y="5760"/>
                </a:lnTo>
                <a:lnTo>
                  <a:pt x="1505" y="5797"/>
                </a:lnTo>
                <a:lnTo>
                  <a:pt x="1541" y="5833"/>
                </a:lnTo>
                <a:lnTo>
                  <a:pt x="1578" y="5833"/>
                </a:lnTo>
                <a:lnTo>
                  <a:pt x="1651" y="5907"/>
                </a:lnTo>
                <a:lnTo>
                  <a:pt x="2055" y="5907"/>
                </a:lnTo>
                <a:lnTo>
                  <a:pt x="2092" y="6200"/>
                </a:lnTo>
                <a:lnTo>
                  <a:pt x="2092" y="7154"/>
                </a:lnTo>
                <a:lnTo>
                  <a:pt x="1835" y="7227"/>
                </a:lnTo>
                <a:lnTo>
                  <a:pt x="1541" y="7374"/>
                </a:lnTo>
                <a:lnTo>
                  <a:pt x="1505" y="7411"/>
                </a:lnTo>
                <a:lnTo>
                  <a:pt x="1505" y="7447"/>
                </a:lnTo>
                <a:lnTo>
                  <a:pt x="1541" y="7484"/>
                </a:lnTo>
                <a:lnTo>
                  <a:pt x="1578" y="7521"/>
                </a:lnTo>
                <a:lnTo>
                  <a:pt x="2092" y="7521"/>
                </a:lnTo>
                <a:lnTo>
                  <a:pt x="2165" y="8951"/>
                </a:lnTo>
                <a:lnTo>
                  <a:pt x="2165" y="8988"/>
                </a:lnTo>
                <a:lnTo>
                  <a:pt x="1982" y="8951"/>
                </a:lnTo>
                <a:lnTo>
                  <a:pt x="1578" y="8951"/>
                </a:lnTo>
                <a:lnTo>
                  <a:pt x="1505" y="8988"/>
                </a:lnTo>
                <a:lnTo>
                  <a:pt x="1468" y="9061"/>
                </a:lnTo>
                <a:lnTo>
                  <a:pt x="1468" y="9135"/>
                </a:lnTo>
                <a:lnTo>
                  <a:pt x="1541" y="9208"/>
                </a:lnTo>
                <a:lnTo>
                  <a:pt x="1688" y="9245"/>
                </a:lnTo>
                <a:lnTo>
                  <a:pt x="1835" y="9318"/>
                </a:lnTo>
                <a:lnTo>
                  <a:pt x="2202" y="9391"/>
                </a:lnTo>
                <a:lnTo>
                  <a:pt x="2238" y="10419"/>
                </a:lnTo>
                <a:lnTo>
                  <a:pt x="2018" y="10419"/>
                </a:lnTo>
                <a:lnTo>
                  <a:pt x="1798" y="10455"/>
                </a:lnTo>
                <a:lnTo>
                  <a:pt x="1725" y="10529"/>
                </a:lnTo>
                <a:lnTo>
                  <a:pt x="1651" y="10602"/>
                </a:lnTo>
                <a:lnTo>
                  <a:pt x="1578" y="10675"/>
                </a:lnTo>
                <a:lnTo>
                  <a:pt x="1615" y="10749"/>
                </a:lnTo>
                <a:lnTo>
                  <a:pt x="1688" y="10822"/>
                </a:lnTo>
                <a:lnTo>
                  <a:pt x="2128" y="10822"/>
                </a:lnTo>
                <a:lnTo>
                  <a:pt x="2275" y="10859"/>
                </a:lnTo>
                <a:lnTo>
                  <a:pt x="2275" y="10895"/>
                </a:lnTo>
                <a:lnTo>
                  <a:pt x="2312" y="11702"/>
                </a:lnTo>
                <a:lnTo>
                  <a:pt x="2348" y="11959"/>
                </a:lnTo>
                <a:lnTo>
                  <a:pt x="2385" y="12106"/>
                </a:lnTo>
                <a:lnTo>
                  <a:pt x="2495" y="12216"/>
                </a:lnTo>
                <a:lnTo>
                  <a:pt x="2568" y="12253"/>
                </a:lnTo>
                <a:lnTo>
                  <a:pt x="2679" y="12253"/>
                </a:lnTo>
                <a:lnTo>
                  <a:pt x="2752" y="12216"/>
                </a:lnTo>
                <a:lnTo>
                  <a:pt x="2789" y="12143"/>
                </a:lnTo>
                <a:lnTo>
                  <a:pt x="2825" y="12106"/>
                </a:lnTo>
                <a:lnTo>
                  <a:pt x="3009" y="11959"/>
                </a:lnTo>
                <a:lnTo>
                  <a:pt x="3265" y="11886"/>
                </a:lnTo>
                <a:lnTo>
                  <a:pt x="3486" y="11849"/>
                </a:lnTo>
                <a:lnTo>
                  <a:pt x="3742" y="11849"/>
                </a:lnTo>
                <a:lnTo>
                  <a:pt x="3742" y="12033"/>
                </a:lnTo>
                <a:lnTo>
                  <a:pt x="3742" y="12216"/>
                </a:lnTo>
                <a:lnTo>
                  <a:pt x="3816" y="12363"/>
                </a:lnTo>
                <a:lnTo>
                  <a:pt x="3889" y="12509"/>
                </a:lnTo>
                <a:lnTo>
                  <a:pt x="3962" y="12583"/>
                </a:lnTo>
                <a:lnTo>
                  <a:pt x="4036" y="12546"/>
                </a:lnTo>
                <a:lnTo>
                  <a:pt x="4109" y="12509"/>
                </a:lnTo>
                <a:lnTo>
                  <a:pt x="4146" y="12436"/>
                </a:lnTo>
                <a:lnTo>
                  <a:pt x="4072" y="12216"/>
                </a:lnTo>
                <a:lnTo>
                  <a:pt x="4036" y="12069"/>
                </a:lnTo>
                <a:lnTo>
                  <a:pt x="4036" y="11886"/>
                </a:lnTo>
                <a:lnTo>
                  <a:pt x="5063" y="11922"/>
                </a:lnTo>
                <a:lnTo>
                  <a:pt x="5063" y="12143"/>
                </a:lnTo>
                <a:lnTo>
                  <a:pt x="5100" y="12619"/>
                </a:lnTo>
                <a:lnTo>
                  <a:pt x="5136" y="12693"/>
                </a:lnTo>
                <a:lnTo>
                  <a:pt x="5173" y="12766"/>
                </a:lnTo>
                <a:lnTo>
                  <a:pt x="5320" y="12766"/>
                </a:lnTo>
                <a:lnTo>
                  <a:pt x="5466" y="12729"/>
                </a:lnTo>
                <a:lnTo>
                  <a:pt x="5503" y="12619"/>
                </a:lnTo>
                <a:lnTo>
                  <a:pt x="5540" y="12473"/>
                </a:lnTo>
                <a:lnTo>
                  <a:pt x="5466" y="12363"/>
                </a:lnTo>
                <a:lnTo>
                  <a:pt x="5393" y="12326"/>
                </a:lnTo>
                <a:lnTo>
                  <a:pt x="5356" y="12106"/>
                </a:lnTo>
                <a:lnTo>
                  <a:pt x="5283" y="11922"/>
                </a:lnTo>
                <a:lnTo>
                  <a:pt x="5906" y="11959"/>
                </a:lnTo>
                <a:lnTo>
                  <a:pt x="6493" y="11959"/>
                </a:lnTo>
                <a:lnTo>
                  <a:pt x="6493" y="11996"/>
                </a:lnTo>
                <a:lnTo>
                  <a:pt x="6457" y="12179"/>
                </a:lnTo>
                <a:lnTo>
                  <a:pt x="6420" y="12399"/>
                </a:lnTo>
                <a:lnTo>
                  <a:pt x="6457" y="12583"/>
                </a:lnTo>
                <a:lnTo>
                  <a:pt x="6567" y="12766"/>
                </a:lnTo>
                <a:lnTo>
                  <a:pt x="6603" y="12840"/>
                </a:lnTo>
                <a:lnTo>
                  <a:pt x="6677" y="12876"/>
                </a:lnTo>
                <a:lnTo>
                  <a:pt x="6750" y="12876"/>
                </a:lnTo>
                <a:lnTo>
                  <a:pt x="6824" y="12840"/>
                </a:lnTo>
                <a:lnTo>
                  <a:pt x="6897" y="12766"/>
                </a:lnTo>
                <a:lnTo>
                  <a:pt x="6897" y="12729"/>
                </a:lnTo>
                <a:lnTo>
                  <a:pt x="6897" y="12656"/>
                </a:lnTo>
                <a:lnTo>
                  <a:pt x="6824" y="12619"/>
                </a:lnTo>
                <a:lnTo>
                  <a:pt x="6787" y="12583"/>
                </a:lnTo>
                <a:lnTo>
                  <a:pt x="6713" y="12399"/>
                </a:lnTo>
                <a:lnTo>
                  <a:pt x="6677" y="12216"/>
                </a:lnTo>
                <a:lnTo>
                  <a:pt x="6640" y="11996"/>
                </a:lnTo>
                <a:lnTo>
                  <a:pt x="6640" y="11959"/>
                </a:lnTo>
                <a:lnTo>
                  <a:pt x="7924" y="11996"/>
                </a:lnTo>
                <a:lnTo>
                  <a:pt x="7851" y="12033"/>
                </a:lnTo>
                <a:lnTo>
                  <a:pt x="7814" y="12106"/>
                </a:lnTo>
                <a:lnTo>
                  <a:pt x="7777" y="12253"/>
                </a:lnTo>
                <a:lnTo>
                  <a:pt x="7777" y="12399"/>
                </a:lnTo>
                <a:lnTo>
                  <a:pt x="7777" y="12509"/>
                </a:lnTo>
                <a:lnTo>
                  <a:pt x="7814" y="12619"/>
                </a:lnTo>
                <a:lnTo>
                  <a:pt x="7887" y="12729"/>
                </a:lnTo>
                <a:lnTo>
                  <a:pt x="7961" y="12766"/>
                </a:lnTo>
                <a:lnTo>
                  <a:pt x="8034" y="12729"/>
                </a:lnTo>
                <a:lnTo>
                  <a:pt x="8107" y="12693"/>
                </a:lnTo>
                <a:lnTo>
                  <a:pt x="8144" y="12619"/>
                </a:lnTo>
                <a:lnTo>
                  <a:pt x="8107" y="12473"/>
                </a:lnTo>
                <a:lnTo>
                  <a:pt x="8071" y="12289"/>
                </a:lnTo>
                <a:lnTo>
                  <a:pt x="8071" y="12179"/>
                </a:lnTo>
                <a:lnTo>
                  <a:pt x="8034" y="12106"/>
                </a:lnTo>
                <a:lnTo>
                  <a:pt x="8034" y="12033"/>
                </a:lnTo>
                <a:lnTo>
                  <a:pt x="8034" y="11996"/>
                </a:lnTo>
                <a:lnTo>
                  <a:pt x="9391" y="11996"/>
                </a:lnTo>
                <a:lnTo>
                  <a:pt x="9318" y="12216"/>
                </a:lnTo>
                <a:lnTo>
                  <a:pt x="9318" y="12473"/>
                </a:lnTo>
                <a:lnTo>
                  <a:pt x="9355" y="12546"/>
                </a:lnTo>
                <a:lnTo>
                  <a:pt x="9428" y="12583"/>
                </a:lnTo>
                <a:lnTo>
                  <a:pt x="9611" y="12583"/>
                </a:lnTo>
                <a:lnTo>
                  <a:pt x="9685" y="12546"/>
                </a:lnTo>
                <a:lnTo>
                  <a:pt x="9721" y="12473"/>
                </a:lnTo>
                <a:lnTo>
                  <a:pt x="9721" y="12436"/>
                </a:lnTo>
                <a:lnTo>
                  <a:pt x="9721" y="12363"/>
                </a:lnTo>
                <a:lnTo>
                  <a:pt x="9611" y="12326"/>
                </a:lnTo>
                <a:lnTo>
                  <a:pt x="9611" y="11996"/>
                </a:lnTo>
                <a:lnTo>
                  <a:pt x="10638" y="11996"/>
                </a:lnTo>
                <a:lnTo>
                  <a:pt x="10675" y="12253"/>
                </a:lnTo>
                <a:lnTo>
                  <a:pt x="10748" y="12509"/>
                </a:lnTo>
                <a:lnTo>
                  <a:pt x="10822" y="12583"/>
                </a:lnTo>
                <a:lnTo>
                  <a:pt x="10969" y="12583"/>
                </a:lnTo>
                <a:lnTo>
                  <a:pt x="11005" y="12509"/>
                </a:lnTo>
                <a:lnTo>
                  <a:pt x="11042" y="12399"/>
                </a:lnTo>
                <a:lnTo>
                  <a:pt x="10969" y="12179"/>
                </a:lnTo>
                <a:lnTo>
                  <a:pt x="10895" y="11996"/>
                </a:lnTo>
                <a:lnTo>
                  <a:pt x="12106" y="11996"/>
                </a:lnTo>
                <a:lnTo>
                  <a:pt x="12069" y="12069"/>
                </a:lnTo>
                <a:lnTo>
                  <a:pt x="12032" y="12143"/>
                </a:lnTo>
                <a:lnTo>
                  <a:pt x="11996" y="12363"/>
                </a:lnTo>
                <a:lnTo>
                  <a:pt x="12032" y="12473"/>
                </a:lnTo>
                <a:lnTo>
                  <a:pt x="12069" y="12619"/>
                </a:lnTo>
                <a:lnTo>
                  <a:pt x="12142" y="12729"/>
                </a:lnTo>
                <a:lnTo>
                  <a:pt x="12216" y="12803"/>
                </a:lnTo>
                <a:lnTo>
                  <a:pt x="12289" y="12840"/>
                </a:lnTo>
                <a:lnTo>
                  <a:pt x="12362" y="12803"/>
                </a:lnTo>
                <a:lnTo>
                  <a:pt x="12399" y="12766"/>
                </a:lnTo>
                <a:lnTo>
                  <a:pt x="12399" y="12693"/>
                </a:lnTo>
                <a:lnTo>
                  <a:pt x="12362" y="12546"/>
                </a:lnTo>
                <a:lnTo>
                  <a:pt x="12289" y="12363"/>
                </a:lnTo>
                <a:lnTo>
                  <a:pt x="12252" y="12179"/>
                </a:lnTo>
                <a:lnTo>
                  <a:pt x="12252" y="11959"/>
                </a:lnTo>
                <a:lnTo>
                  <a:pt x="13353" y="11959"/>
                </a:lnTo>
                <a:lnTo>
                  <a:pt x="13280" y="12106"/>
                </a:lnTo>
                <a:lnTo>
                  <a:pt x="13243" y="12253"/>
                </a:lnTo>
                <a:lnTo>
                  <a:pt x="13243" y="12436"/>
                </a:lnTo>
                <a:lnTo>
                  <a:pt x="13316" y="12583"/>
                </a:lnTo>
                <a:lnTo>
                  <a:pt x="13353" y="12619"/>
                </a:lnTo>
                <a:lnTo>
                  <a:pt x="13426" y="12656"/>
                </a:lnTo>
                <a:lnTo>
                  <a:pt x="13500" y="12656"/>
                </a:lnTo>
                <a:lnTo>
                  <a:pt x="13573" y="12583"/>
                </a:lnTo>
                <a:lnTo>
                  <a:pt x="13610" y="12436"/>
                </a:lnTo>
                <a:lnTo>
                  <a:pt x="13536" y="12216"/>
                </a:lnTo>
                <a:lnTo>
                  <a:pt x="13536" y="12069"/>
                </a:lnTo>
                <a:lnTo>
                  <a:pt x="13573" y="11922"/>
                </a:lnTo>
                <a:lnTo>
                  <a:pt x="14563" y="11886"/>
                </a:lnTo>
                <a:lnTo>
                  <a:pt x="14563" y="11886"/>
                </a:lnTo>
                <a:lnTo>
                  <a:pt x="14527" y="12363"/>
                </a:lnTo>
                <a:lnTo>
                  <a:pt x="14563" y="12436"/>
                </a:lnTo>
                <a:lnTo>
                  <a:pt x="14637" y="12509"/>
                </a:lnTo>
                <a:lnTo>
                  <a:pt x="14747" y="12509"/>
                </a:lnTo>
                <a:lnTo>
                  <a:pt x="14820" y="12473"/>
                </a:lnTo>
                <a:lnTo>
                  <a:pt x="14893" y="12399"/>
                </a:lnTo>
                <a:lnTo>
                  <a:pt x="14967" y="12289"/>
                </a:lnTo>
                <a:lnTo>
                  <a:pt x="14967" y="12179"/>
                </a:lnTo>
                <a:lnTo>
                  <a:pt x="14967" y="12069"/>
                </a:lnTo>
                <a:lnTo>
                  <a:pt x="14930" y="11996"/>
                </a:lnTo>
                <a:lnTo>
                  <a:pt x="14857" y="11959"/>
                </a:lnTo>
                <a:lnTo>
                  <a:pt x="14857" y="11886"/>
                </a:lnTo>
                <a:lnTo>
                  <a:pt x="16618" y="11776"/>
                </a:lnTo>
                <a:lnTo>
                  <a:pt x="16654" y="11812"/>
                </a:lnTo>
                <a:lnTo>
                  <a:pt x="16544" y="11996"/>
                </a:lnTo>
                <a:lnTo>
                  <a:pt x="16361" y="12179"/>
                </a:lnTo>
                <a:lnTo>
                  <a:pt x="16287" y="12289"/>
                </a:lnTo>
                <a:lnTo>
                  <a:pt x="16251" y="12363"/>
                </a:lnTo>
                <a:lnTo>
                  <a:pt x="16287" y="12436"/>
                </a:lnTo>
                <a:lnTo>
                  <a:pt x="16324" y="12509"/>
                </a:lnTo>
                <a:lnTo>
                  <a:pt x="16397" y="12546"/>
                </a:lnTo>
                <a:lnTo>
                  <a:pt x="16471" y="12583"/>
                </a:lnTo>
                <a:lnTo>
                  <a:pt x="16544" y="12583"/>
                </a:lnTo>
                <a:lnTo>
                  <a:pt x="16581" y="12546"/>
                </a:lnTo>
                <a:lnTo>
                  <a:pt x="16728" y="12473"/>
                </a:lnTo>
                <a:lnTo>
                  <a:pt x="16801" y="12363"/>
                </a:lnTo>
                <a:lnTo>
                  <a:pt x="16984" y="12106"/>
                </a:lnTo>
                <a:lnTo>
                  <a:pt x="17461" y="11482"/>
                </a:lnTo>
                <a:lnTo>
                  <a:pt x="17461" y="11409"/>
                </a:lnTo>
                <a:lnTo>
                  <a:pt x="17461" y="11336"/>
                </a:lnTo>
                <a:lnTo>
                  <a:pt x="17461" y="11262"/>
                </a:lnTo>
                <a:lnTo>
                  <a:pt x="17425" y="11189"/>
                </a:lnTo>
                <a:lnTo>
                  <a:pt x="17058" y="10895"/>
                </a:lnTo>
                <a:lnTo>
                  <a:pt x="16728" y="10639"/>
                </a:lnTo>
                <a:lnTo>
                  <a:pt x="16654" y="10602"/>
                </a:lnTo>
                <a:lnTo>
                  <a:pt x="16581" y="10602"/>
                </a:lnTo>
                <a:lnTo>
                  <a:pt x="16544" y="10639"/>
                </a:lnTo>
                <a:lnTo>
                  <a:pt x="16471" y="10675"/>
                </a:lnTo>
                <a:lnTo>
                  <a:pt x="16434" y="10785"/>
                </a:lnTo>
                <a:lnTo>
                  <a:pt x="16434" y="10859"/>
                </a:lnTo>
                <a:lnTo>
                  <a:pt x="16471" y="10932"/>
                </a:lnTo>
                <a:lnTo>
                  <a:pt x="16801" y="11226"/>
                </a:lnTo>
                <a:lnTo>
                  <a:pt x="13940" y="11372"/>
                </a:lnTo>
                <a:lnTo>
                  <a:pt x="14050" y="11336"/>
                </a:lnTo>
                <a:lnTo>
                  <a:pt x="14270" y="11189"/>
                </a:lnTo>
                <a:lnTo>
                  <a:pt x="14343" y="11115"/>
                </a:lnTo>
                <a:lnTo>
                  <a:pt x="14417" y="11005"/>
                </a:lnTo>
                <a:lnTo>
                  <a:pt x="14417" y="10932"/>
                </a:lnTo>
                <a:lnTo>
                  <a:pt x="14380" y="10895"/>
                </a:lnTo>
                <a:lnTo>
                  <a:pt x="14233" y="10895"/>
                </a:lnTo>
                <a:lnTo>
                  <a:pt x="14123" y="10932"/>
                </a:lnTo>
                <a:lnTo>
                  <a:pt x="13903" y="11079"/>
                </a:lnTo>
                <a:lnTo>
                  <a:pt x="13720" y="11226"/>
                </a:lnTo>
                <a:lnTo>
                  <a:pt x="13573" y="11409"/>
                </a:lnTo>
                <a:lnTo>
                  <a:pt x="12289" y="11446"/>
                </a:lnTo>
                <a:lnTo>
                  <a:pt x="12546" y="11336"/>
                </a:lnTo>
                <a:lnTo>
                  <a:pt x="12839" y="11226"/>
                </a:lnTo>
                <a:lnTo>
                  <a:pt x="13169" y="11079"/>
                </a:lnTo>
                <a:lnTo>
                  <a:pt x="13500" y="10895"/>
                </a:lnTo>
                <a:lnTo>
                  <a:pt x="13793" y="10675"/>
                </a:lnTo>
                <a:lnTo>
                  <a:pt x="14050" y="10419"/>
                </a:lnTo>
                <a:lnTo>
                  <a:pt x="14087" y="10308"/>
                </a:lnTo>
                <a:lnTo>
                  <a:pt x="14050" y="10235"/>
                </a:lnTo>
                <a:lnTo>
                  <a:pt x="13976" y="10198"/>
                </a:lnTo>
                <a:lnTo>
                  <a:pt x="13903" y="10235"/>
                </a:lnTo>
                <a:lnTo>
                  <a:pt x="13646" y="10382"/>
                </a:lnTo>
                <a:lnTo>
                  <a:pt x="13390" y="10565"/>
                </a:lnTo>
                <a:lnTo>
                  <a:pt x="13133" y="10749"/>
                </a:lnTo>
                <a:lnTo>
                  <a:pt x="12876" y="10895"/>
                </a:lnTo>
                <a:lnTo>
                  <a:pt x="12583" y="11042"/>
                </a:lnTo>
                <a:lnTo>
                  <a:pt x="12289" y="11152"/>
                </a:lnTo>
                <a:lnTo>
                  <a:pt x="11996" y="11299"/>
                </a:lnTo>
                <a:lnTo>
                  <a:pt x="11702" y="11446"/>
                </a:lnTo>
                <a:lnTo>
                  <a:pt x="10162" y="11482"/>
                </a:lnTo>
                <a:lnTo>
                  <a:pt x="10602" y="11299"/>
                </a:lnTo>
                <a:lnTo>
                  <a:pt x="12216" y="10639"/>
                </a:lnTo>
                <a:lnTo>
                  <a:pt x="12766" y="10455"/>
                </a:lnTo>
                <a:lnTo>
                  <a:pt x="13316" y="10162"/>
                </a:lnTo>
                <a:lnTo>
                  <a:pt x="13573" y="10015"/>
                </a:lnTo>
                <a:lnTo>
                  <a:pt x="13793" y="9832"/>
                </a:lnTo>
                <a:lnTo>
                  <a:pt x="13976" y="9612"/>
                </a:lnTo>
                <a:lnTo>
                  <a:pt x="14087" y="9355"/>
                </a:lnTo>
                <a:lnTo>
                  <a:pt x="14087" y="9245"/>
                </a:lnTo>
                <a:lnTo>
                  <a:pt x="14050" y="9208"/>
                </a:lnTo>
                <a:lnTo>
                  <a:pt x="13940" y="9171"/>
                </a:lnTo>
                <a:lnTo>
                  <a:pt x="13866" y="9208"/>
                </a:lnTo>
                <a:lnTo>
                  <a:pt x="13463" y="9612"/>
                </a:lnTo>
                <a:lnTo>
                  <a:pt x="13243" y="9795"/>
                </a:lnTo>
                <a:lnTo>
                  <a:pt x="12986" y="9978"/>
                </a:lnTo>
                <a:lnTo>
                  <a:pt x="12693" y="10125"/>
                </a:lnTo>
                <a:lnTo>
                  <a:pt x="12399" y="10235"/>
                </a:lnTo>
                <a:lnTo>
                  <a:pt x="11776" y="10492"/>
                </a:lnTo>
                <a:lnTo>
                  <a:pt x="10418" y="11042"/>
                </a:lnTo>
                <a:lnTo>
                  <a:pt x="9905" y="11262"/>
                </a:lnTo>
                <a:lnTo>
                  <a:pt x="9428" y="11482"/>
                </a:lnTo>
                <a:lnTo>
                  <a:pt x="7667" y="11482"/>
                </a:lnTo>
                <a:lnTo>
                  <a:pt x="8621" y="11152"/>
                </a:lnTo>
                <a:lnTo>
                  <a:pt x="10895" y="10419"/>
                </a:lnTo>
                <a:lnTo>
                  <a:pt x="11335" y="10235"/>
                </a:lnTo>
                <a:lnTo>
                  <a:pt x="11776" y="10052"/>
                </a:lnTo>
                <a:lnTo>
                  <a:pt x="12179" y="9832"/>
                </a:lnTo>
                <a:lnTo>
                  <a:pt x="12583" y="9575"/>
                </a:lnTo>
                <a:lnTo>
                  <a:pt x="13426" y="9025"/>
                </a:lnTo>
                <a:lnTo>
                  <a:pt x="13866" y="8768"/>
                </a:lnTo>
                <a:lnTo>
                  <a:pt x="14307" y="8548"/>
                </a:lnTo>
                <a:lnTo>
                  <a:pt x="14380" y="8511"/>
                </a:lnTo>
                <a:lnTo>
                  <a:pt x="14417" y="8474"/>
                </a:lnTo>
                <a:lnTo>
                  <a:pt x="14417" y="8841"/>
                </a:lnTo>
                <a:lnTo>
                  <a:pt x="14453" y="8915"/>
                </a:lnTo>
                <a:lnTo>
                  <a:pt x="14490" y="8951"/>
                </a:lnTo>
                <a:lnTo>
                  <a:pt x="14527" y="8988"/>
                </a:lnTo>
                <a:lnTo>
                  <a:pt x="14600" y="9025"/>
                </a:lnTo>
                <a:lnTo>
                  <a:pt x="14673" y="8988"/>
                </a:lnTo>
                <a:lnTo>
                  <a:pt x="14747" y="8951"/>
                </a:lnTo>
                <a:lnTo>
                  <a:pt x="14783" y="8915"/>
                </a:lnTo>
                <a:lnTo>
                  <a:pt x="14783" y="8841"/>
                </a:lnTo>
                <a:lnTo>
                  <a:pt x="14783" y="8291"/>
                </a:lnTo>
                <a:lnTo>
                  <a:pt x="14747" y="8034"/>
                </a:lnTo>
                <a:lnTo>
                  <a:pt x="14673" y="7777"/>
                </a:lnTo>
                <a:lnTo>
                  <a:pt x="15077" y="8181"/>
                </a:lnTo>
                <a:lnTo>
                  <a:pt x="15517" y="8584"/>
                </a:lnTo>
                <a:lnTo>
                  <a:pt x="15737" y="8768"/>
                </a:lnTo>
                <a:lnTo>
                  <a:pt x="15847" y="8841"/>
                </a:lnTo>
                <a:lnTo>
                  <a:pt x="15994" y="8878"/>
                </a:lnTo>
                <a:lnTo>
                  <a:pt x="16361" y="8915"/>
                </a:lnTo>
                <a:lnTo>
                  <a:pt x="16764" y="8915"/>
                </a:lnTo>
                <a:lnTo>
                  <a:pt x="17204" y="8878"/>
                </a:lnTo>
                <a:lnTo>
                  <a:pt x="17608" y="8731"/>
                </a:lnTo>
                <a:lnTo>
                  <a:pt x="17681" y="8695"/>
                </a:lnTo>
                <a:lnTo>
                  <a:pt x="17755" y="8584"/>
                </a:lnTo>
                <a:lnTo>
                  <a:pt x="17791" y="8511"/>
                </a:lnTo>
                <a:lnTo>
                  <a:pt x="17755" y="8438"/>
                </a:lnTo>
                <a:lnTo>
                  <a:pt x="17718" y="8328"/>
                </a:lnTo>
                <a:lnTo>
                  <a:pt x="17681" y="8291"/>
                </a:lnTo>
                <a:lnTo>
                  <a:pt x="17571" y="8254"/>
                </a:lnTo>
                <a:lnTo>
                  <a:pt x="17461" y="8254"/>
                </a:lnTo>
                <a:lnTo>
                  <a:pt x="17131" y="8364"/>
                </a:lnTo>
                <a:lnTo>
                  <a:pt x="16764" y="8401"/>
                </a:lnTo>
                <a:lnTo>
                  <a:pt x="16397" y="8438"/>
                </a:lnTo>
                <a:lnTo>
                  <a:pt x="16177" y="8401"/>
                </a:lnTo>
                <a:lnTo>
                  <a:pt x="16031" y="8364"/>
                </a:lnTo>
                <a:lnTo>
                  <a:pt x="15480" y="7888"/>
                </a:lnTo>
                <a:lnTo>
                  <a:pt x="15004" y="7374"/>
                </a:lnTo>
                <a:lnTo>
                  <a:pt x="14563" y="6824"/>
                </a:lnTo>
                <a:lnTo>
                  <a:pt x="14160" y="6237"/>
                </a:lnTo>
                <a:lnTo>
                  <a:pt x="13830" y="5613"/>
                </a:lnTo>
                <a:lnTo>
                  <a:pt x="13536" y="4990"/>
                </a:lnTo>
                <a:lnTo>
                  <a:pt x="13096" y="3926"/>
                </a:lnTo>
                <a:lnTo>
                  <a:pt x="12803" y="3412"/>
                </a:lnTo>
                <a:lnTo>
                  <a:pt x="12509" y="2936"/>
                </a:lnTo>
                <a:lnTo>
                  <a:pt x="12326" y="2752"/>
                </a:lnTo>
                <a:lnTo>
                  <a:pt x="12142" y="2532"/>
                </a:lnTo>
                <a:lnTo>
                  <a:pt x="11959" y="2349"/>
                </a:lnTo>
                <a:lnTo>
                  <a:pt x="11739" y="2202"/>
                </a:lnTo>
                <a:lnTo>
                  <a:pt x="11482" y="2092"/>
                </a:lnTo>
                <a:lnTo>
                  <a:pt x="11225" y="1982"/>
                </a:lnTo>
                <a:lnTo>
                  <a:pt x="10932" y="1908"/>
                </a:lnTo>
                <a:lnTo>
                  <a:pt x="10602" y="1872"/>
                </a:lnTo>
                <a:lnTo>
                  <a:pt x="10308" y="1872"/>
                </a:lnTo>
                <a:lnTo>
                  <a:pt x="9978" y="1908"/>
                </a:lnTo>
                <a:lnTo>
                  <a:pt x="9685" y="1982"/>
                </a:lnTo>
                <a:lnTo>
                  <a:pt x="9391" y="2055"/>
                </a:lnTo>
                <a:lnTo>
                  <a:pt x="9098" y="2202"/>
                </a:lnTo>
                <a:lnTo>
                  <a:pt x="8841" y="2349"/>
                </a:lnTo>
                <a:lnTo>
                  <a:pt x="8584" y="2495"/>
                </a:lnTo>
                <a:lnTo>
                  <a:pt x="8327" y="2715"/>
                </a:lnTo>
                <a:lnTo>
                  <a:pt x="7887" y="3119"/>
                </a:lnTo>
                <a:lnTo>
                  <a:pt x="7484" y="3632"/>
                </a:lnTo>
                <a:lnTo>
                  <a:pt x="7117" y="4146"/>
                </a:lnTo>
                <a:lnTo>
                  <a:pt x="6787" y="4660"/>
                </a:lnTo>
                <a:lnTo>
                  <a:pt x="6127" y="5833"/>
                </a:lnTo>
                <a:lnTo>
                  <a:pt x="5796" y="6457"/>
                </a:lnTo>
                <a:lnTo>
                  <a:pt x="5430" y="7044"/>
                </a:lnTo>
                <a:lnTo>
                  <a:pt x="4989" y="7594"/>
                </a:lnTo>
                <a:lnTo>
                  <a:pt x="4769" y="7851"/>
                </a:lnTo>
                <a:lnTo>
                  <a:pt x="4513" y="8071"/>
                </a:lnTo>
                <a:lnTo>
                  <a:pt x="4256" y="8291"/>
                </a:lnTo>
                <a:lnTo>
                  <a:pt x="3962" y="8474"/>
                </a:lnTo>
                <a:lnTo>
                  <a:pt x="3669" y="8621"/>
                </a:lnTo>
                <a:lnTo>
                  <a:pt x="3339" y="8731"/>
                </a:lnTo>
                <a:lnTo>
                  <a:pt x="3009" y="8841"/>
                </a:lnTo>
                <a:lnTo>
                  <a:pt x="2715" y="8915"/>
                </a:lnTo>
                <a:lnTo>
                  <a:pt x="2605" y="6200"/>
                </a:lnTo>
                <a:lnTo>
                  <a:pt x="2568" y="3119"/>
                </a:lnTo>
                <a:lnTo>
                  <a:pt x="2605" y="1505"/>
                </a:lnTo>
                <a:lnTo>
                  <a:pt x="2568" y="1138"/>
                </a:lnTo>
                <a:lnTo>
                  <a:pt x="2715" y="1395"/>
                </a:lnTo>
                <a:lnTo>
                  <a:pt x="2862" y="1652"/>
                </a:lnTo>
                <a:lnTo>
                  <a:pt x="2899" y="1725"/>
                </a:lnTo>
                <a:lnTo>
                  <a:pt x="2972" y="1762"/>
                </a:lnTo>
                <a:lnTo>
                  <a:pt x="3119" y="1762"/>
                </a:lnTo>
                <a:lnTo>
                  <a:pt x="3192" y="1688"/>
                </a:lnTo>
                <a:lnTo>
                  <a:pt x="3229" y="1652"/>
                </a:lnTo>
                <a:lnTo>
                  <a:pt x="3265" y="1578"/>
                </a:lnTo>
                <a:lnTo>
                  <a:pt x="3265" y="1505"/>
                </a:lnTo>
                <a:lnTo>
                  <a:pt x="3155" y="1138"/>
                </a:lnTo>
                <a:lnTo>
                  <a:pt x="2972" y="771"/>
                </a:lnTo>
                <a:lnTo>
                  <a:pt x="2568" y="111"/>
                </a:lnTo>
                <a:lnTo>
                  <a:pt x="2495" y="38"/>
                </a:lnTo>
                <a:lnTo>
                  <a:pt x="2385" y="1"/>
                </a:lnTo>
                <a:close/>
                <a:moveTo>
                  <a:pt x="15554" y="12546"/>
                </a:moveTo>
                <a:lnTo>
                  <a:pt x="15480" y="12583"/>
                </a:lnTo>
                <a:lnTo>
                  <a:pt x="15370" y="12619"/>
                </a:lnTo>
                <a:lnTo>
                  <a:pt x="15224" y="12766"/>
                </a:lnTo>
                <a:lnTo>
                  <a:pt x="15077" y="12913"/>
                </a:lnTo>
                <a:lnTo>
                  <a:pt x="15077" y="12950"/>
                </a:lnTo>
                <a:lnTo>
                  <a:pt x="14820" y="12803"/>
                </a:lnTo>
                <a:lnTo>
                  <a:pt x="14527" y="12693"/>
                </a:lnTo>
                <a:lnTo>
                  <a:pt x="14453" y="12693"/>
                </a:lnTo>
                <a:lnTo>
                  <a:pt x="14417" y="12729"/>
                </a:lnTo>
                <a:lnTo>
                  <a:pt x="14380" y="12803"/>
                </a:lnTo>
                <a:lnTo>
                  <a:pt x="14380" y="12876"/>
                </a:lnTo>
                <a:lnTo>
                  <a:pt x="14563" y="13096"/>
                </a:lnTo>
                <a:lnTo>
                  <a:pt x="14783" y="13316"/>
                </a:lnTo>
                <a:lnTo>
                  <a:pt x="14673" y="13463"/>
                </a:lnTo>
                <a:lnTo>
                  <a:pt x="14490" y="13720"/>
                </a:lnTo>
                <a:lnTo>
                  <a:pt x="14417" y="13867"/>
                </a:lnTo>
                <a:lnTo>
                  <a:pt x="14417" y="14013"/>
                </a:lnTo>
                <a:lnTo>
                  <a:pt x="14453" y="14087"/>
                </a:lnTo>
                <a:lnTo>
                  <a:pt x="14490" y="14123"/>
                </a:lnTo>
                <a:lnTo>
                  <a:pt x="14600" y="14123"/>
                </a:lnTo>
                <a:lnTo>
                  <a:pt x="14673" y="14087"/>
                </a:lnTo>
                <a:lnTo>
                  <a:pt x="14783" y="14050"/>
                </a:lnTo>
                <a:lnTo>
                  <a:pt x="14893" y="13903"/>
                </a:lnTo>
                <a:lnTo>
                  <a:pt x="15150" y="13573"/>
                </a:lnTo>
                <a:lnTo>
                  <a:pt x="15590" y="13903"/>
                </a:lnTo>
                <a:lnTo>
                  <a:pt x="15700" y="13940"/>
                </a:lnTo>
                <a:lnTo>
                  <a:pt x="15774" y="13940"/>
                </a:lnTo>
                <a:lnTo>
                  <a:pt x="15847" y="13903"/>
                </a:lnTo>
                <a:lnTo>
                  <a:pt x="15884" y="13830"/>
                </a:lnTo>
                <a:lnTo>
                  <a:pt x="15921" y="13757"/>
                </a:lnTo>
                <a:lnTo>
                  <a:pt x="15921" y="13647"/>
                </a:lnTo>
                <a:lnTo>
                  <a:pt x="15921" y="13573"/>
                </a:lnTo>
                <a:lnTo>
                  <a:pt x="15847" y="13500"/>
                </a:lnTo>
                <a:lnTo>
                  <a:pt x="15407" y="13170"/>
                </a:lnTo>
                <a:lnTo>
                  <a:pt x="15480" y="13096"/>
                </a:lnTo>
                <a:lnTo>
                  <a:pt x="15590" y="12876"/>
                </a:lnTo>
                <a:lnTo>
                  <a:pt x="15664" y="12803"/>
                </a:lnTo>
                <a:lnTo>
                  <a:pt x="15737" y="12766"/>
                </a:lnTo>
                <a:lnTo>
                  <a:pt x="15774" y="12729"/>
                </a:lnTo>
                <a:lnTo>
                  <a:pt x="15811" y="12693"/>
                </a:lnTo>
                <a:lnTo>
                  <a:pt x="15811" y="12656"/>
                </a:lnTo>
                <a:lnTo>
                  <a:pt x="15774" y="12656"/>
                </a:lnTo>
                <a:lnTo>
                  <a:pt x="15664" y="12583"/>
                </a:lnTo>
                <a:lnTo>
                  <a:pt x="15554" y="12546"/>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3" name="Shape 203"/>
          <p:cNvSpPr/>
          <p:nvPr/>
        </p:nvSpPr>
        <p:spPr>
          <a:xfrm>
            <a:off x="5201566" y="4075598"/>
            <a:ext cx="470320" cy="442210"/>
          </a:xfrm>
          <a:custGeom>
            <a:avLst/>
            <a:gdLst/>
            <a:ahLst/>
            <a:cxnLst/>
            <a:rect l="0" t="0" r="0" b="0"/>
            <a:pathLst>
              <a:path w="16581" h="15590" extrusionOk="0">
                <a:moveTo>
                  <a:pt x="13793" y="2568"/>
                </a:moveTo>
                <a:lnTo>
                  <a:pt x="14123" y="2641"/>
                </a:lnTo>
                <a:lnTo>
                  <a:pt x="14123" y="2678"/>
                </a:lnTo>
                <a:lnTo>
                  <a:pt x="14086" y="2825"/>
                </a:lnTo>
                <a:lnTo>
                  <a:pt x="14013" y="2935"/>
                </a:lnTo>
                <a:lnTo>
                  <a:pt x="13866" y="3045"/>
                </a:lnTo>
                <a:lnTo>
                  <a:pt x="13756" y="3081"/>
                </a:lnTo>
                <a:lnTo>
                  <a:pt x="13573" y="2971"/>
                </a:lnTo>
                <a:lnTo>
                  <a:pt x="13609" y="2788"/>
                </a:lnTo>
                <a:lnTo>
                  <a:pt x="13683" y="2678"/>
                </a:lnTo>
                <a:lnTo>
                  <a:pt x="13720" y="2605"/>
                </a:lnTo>
                <a:lnTo>
                  <a:pt x="13793" y="2568"/>
                </a:lnTo>
                <a:close/>
                <a:moveTo>
                  <a:pt x="9428" y="3705"/>
                </a:moveTo>
                <a:lnTo>
                  <a:pt x="9831" y="4475"/>
                </a:lnTo>
                <a:lnTo>
                  <a:pt x="10161" y="5246"/>
                </a:lnTo>
                <a:lnTo>
                  <a:pt x="8327" y="4402"/>
                </a:lnTo>
                <a:lnTo>
                  <a:pt x="8878" y="4035"/>
                </a:lnTo>
                <a:lnTo>
                  <a:pt x="9428" y="3705"/>
                </a:lnTo>
                <a:close/>
                <a:moveTo>
                  <a:pt x="5283" y="3668"/>
                </a:moveTo>
                <a:lnTo>
                  <a:pt x="6383" y="4072"/>
                </a:lnTo>
                <a:lnTo>
                  <a:pt x="7410" y="4512"/>
                </a:lnTo>
                <a:lnTo>
                  <a:pt x="6383" y="5319"/>
                </a:lnTo>
                <a:lnTo>
                  <a:pt x="5393" y="6163"/>
                </a:lnTo>
                <a:lnTo>
                  <a:pt x="5319" y="5282"/>
                </a:lnTo>
                <a:lnTo>
                  <a:pt x="5283" y="4365"/>
                </a:lnTo>
                <a:lnTo>
                  <a:pt x="5283" y="3668"/>
                </a:lnTo>
                <a:close/>
                <a:moveTo>
                  <a:pt x="13096" y="2494"/>
                </a:moveTo>
                <a:lnTo>
                  <a:pt x="13023" y="2641"/>
                </a:lnTo>
                <a:lnTo>
                  <a:pt x="12986" y="2825"/>
                </a:lnTo>
                <a:lnTo>
                  <a:pt x="12949" y="3008"/>
                </a:lnTo>
                <a:lnTo>
                  <a:pt x="12986" y="3191"/>
                </a:lnTo>
                <a:lnTo>
                  <a:pt x="13096" y="3412"/>
                </a:lnTo>
                <a:lnTo>
                  <a:pt x="13243" y="3595"/>
                </a:lnTo>
                <a:lnTo>
                  <a:pt x="13426" y="3705"/>
                </a:lnTo>
                <a:lnTo>
                  <a:pt x="13646" y="3778"/>
                </a:lnTo>
                <a:lnTo>
                  <a:pt x="13793" y="3815"/>
                </a:lnTo>
                <a:lnTo>
                  <a:pt x="13536" y="4512"/>
                </a:lnTo>
                <a:lnTo>
                  <a:pt x="13243" y="5209"/>
                </a:lnTo>
                <a:lnTo>
                  <a:pt x="12913" y="5869"/>
                </a:lnTo>
                <a:lnTo>
                  <a:pt x="12546" y="6529"/>
                </a:lnTo>
                <a:lnTo>
                  <a:pt x="11665" y="6016"/>
                </a:lnTo>
                <a:lnTo>
                  <a:pt x="10785" y="5576"/>
                </a:lnTo>
                <a:lnTo>
                  <a:pt x="10602" y="5026"/>
                </a:lnTo>
                <a:lnTo>
                  <a:pt x="10345" y="4475"/>
                </a:lnTo>
                <a:lnTo>
                  <a:pt x="10125" y="3962"/>
                </a:lnTo>
                <a:lnTo>
                  <a:pt x="9831" y="3448"/>
                </a:lnTo>
                <a:lnTo>
                  <a:pt x="10602" y="3045"/>
                </a:lnTo>
                <a:lnTo>
                  <a:pt x="11005" y="2898"/>
                </a:lnTo>
                <a:lnTo>
                  <a:pt x="11409" y="2751"/>
                </a:lnTo>
                <a:lnTo>
                  <a:pt x="11849" y="2641"/>
                </a:lnTo>
                <a:lnTo>
                  <a:pt x="12252" y="2568"/>
                </a:lnTo>
                <a:lnTo>
                  <a:pt x="12692" y="2494"/>
                </a:lnTo>
                <a:close/>
                <a:moveTo>
                  <a:pt x="2605" y="6713"/>
                </a:moveTo>
                <a:lnTo>
                  <a:pt x="2678" y="6750"/>
                </a:lnTo>
                <a:lnTo>
                  <a:pt x="2752" y="6823"/>
                </a:lnTo>
                <a:lnTo>
                  <a:pt x="2788" y="6970"/>
                </a:lnTo>
                <a:lnTo>
                  <a:pt x="2752" y="7116"/>
                </a:lnTo>
                <a:lnTo>
                  <a:pt x="2715" y="7153"/>
                </a:lnTo>
                <a:lnTo>
                  <a:pt x="2605" y="7226"/>
                </a:lnTo>
                <a:lnTo>
                  <a:pt x="2458" y="7336"/>
                </a:lnTo>
                <a:lnTo>
                  <a:pt x="2165" y="7116"/>
                </a:lnTo>
                <a:lnTo>
                  <a:pt x="2275" y="6970"/>
                </a:lnTo>
                <a:lnTo>
                  <a:pt x="2275" y="6896"/>
                </a:lnTo>
                <a:lnTo>
                  <a:pt x="2458" y="6860"/>
                </a:lnTo>
                <a:lnTo>
                  <a:pt x="2715" y="6860"/>
                </a:lnTo>
                <a:lnTo>
                  <a:pt x="2715" y="6823"/>
                </a:lnTo>
                <a:lnTo>
                  <a:pt x="2678" y="6786"/>
                </a:lnTo>
                <a:lnTo>
                  <a:pt x="2605" y="6713"/>
                </a:lnTo>
                <a:close/>
                <a:moveTo>
                  <a:pt x="8364" y="6529"/>
                </a:moveTo>
                <a:lnTo>
                  <a:pt x="8547" y="6566"/>
                </a:lnTo>
                <a:lnTo>
                  <a:pt x="8657" y="6603"/>
                </a:lnTo>
                <a:lnTo>
                  <a:pt x="8657" y="6713"/>
                </a:lnTo>
                <a:lnTo>
                  <a:pt x="8694" y="6860"/>
                </a:lnTo>
                <a:lnTo>
                  <a:pt x="8694" y="6970"/>
                </a:lnTo>
                <a:lnTo>
                  <a:pt x="8694" y="7116"/>
                </a:lnTo>
                <a:lnTo>
                  <a:pt x="8657" y="7226"/>
                </a:lnTo>
                <a:lnTo>
                  <a:pt x="8621" y="7336"/>
                </a:lnTo>
                <a:lnTo>
                  <a:pt x="8547" y="7446"/>
                </a:lnTo>
                <a:lnTo>
                  <a:pt x="8364" y="7446"/>
                </a:lnTo>
                <a:lnTo>
                  <a:pt x="8107" y="7520"/>
                </a:lnTo>
                <a:lnTo>
                  <a:pt x="7850" y="7593"/>
                </a:lnTo>
                <a:lnTo>
                  <a:pt x="7704" y="7483"/>
                </a:lnTo>
                <a:lnTo>
                  <a:pt x="7630" y="7336"/>
                </a:lnTo>
                <a:lnTo>
                  <a:pt x="7557" y="7190"/>
                </a:lnTo>
                <a:lnTo>
                  <a:pt x="7594" y="7006"/>
                </a:lnTo>
                <a:lnTo>
                  <a:pt x="7667" y="6750"/>
                </a:lnTo>
                <a:lnTo>
                  <a:pt x="7777" y="6750"/>
                </a:lnTo>
                <a:lnTo>
                  <a:pt x="7850" y="6786"/>
                </a:lnTo>
                <a:lnTo>
                  <a:pt x="7924" y="6750"/>
                </a:lnTo>
                <a:lnTo>
                  <a:pt x="7960" y="6713"/>
                </a:lnTo>
                <a:lnTo>
                  <a:pt x="8071" y="6566"/>
                </a:lnTo>
                <a:lnTo>
                  <a:pt x="8364" y="6529"/>
                </a:lnTo>
                <a:close/>
                <a:moveTo>
                  <a:pt x="3155" y="3191"/>
                </a:moveTo>
                <a:lnTo>
                  <a:pt x="3595" y="3228"/>
                </a:lnTo>
                <a:lnTo>
                  <a:pt x="4036" y="3301"/>
                </a:lnTo>
                <a:lnTo>
                  <a:pt x="4439" y="3412"/>
                </a:lnTo>
                <a:lnTo>
                  <a:pt x="4879" y="3522"/>
                </a:lnTo>
                <a:lnTo>
                  <a:pt x="4843" y="4072"/>
                </a:lnTo>
                <a:lnTo>
                  <a:pt x="4843" y="4659"/>
                </a:lnTo>
                <a:lnTo>
                  <a:pt x="4879" y="5282"/>
                </a:lnTo>
                <a:lnTo>
                  <a:pt x="4989" y="6529"/>
                </a:lnTo>
                <a:lnTo>
                  <a:pt x="4182" y="7263"/>
                </a:lnTo>
                <a:lnTo>
                  <a:pt x="3779" y="7630"/>
                </a:lnTo>
                <a:lnTo>
                  <a:pt x="3375" y="8033"/>
                </a:lnTo>
                <a:lnTo>
                  <a:pt x="3265" y="7960"/>
                </a:lnTo>
                <a:lnTo>
                  <a:pt x="2898" y="7667"/>
                </a:lnTo>
                <a:lnTo>
                  <a:pt x="3008" y="7520"/>
                </a:lnTo>
                <a:lnTo>
                  <a:pt x="3119" y="7410"/>
                </a:lnTo>
                <a:lnTo>
                  <a:pt x="3155" y="7336"/>
                </a:lnTo>
                <a:lnTo>
                  <a:pt x="3192" y="7300"/>
                </a:lnTo>
                <a:lnTo>
                  <a:pt x="3192" y="7153"/>
                </a:lnTo>
                <a:lnTo>
                  <a:pt x="3229" y="6933"/>
                </a:lnTo>
                <a:lnTo>
                  <a:pt x="3192" y="6823"/>
                </a:lnTo>
                <a:lnTo>
                  <a:pt x="3155" y="6676"/>
                </a:lnTo>
                <a:lnTo>
                  <a:pt x="3119" y="6566"/>
                </a:lnTo>
                <a:lnTo>
                  <a:pt x="3045" y="6456"/>
                </a:lnTo>
                <a:lnTo>
                  <a:pt x="2972" y="6383"/>
                </a:lnTo>
                <a:lnTo>
                  <a:pt x="2862" y="6309"/>
                </a:lnTo>
                <a:lnTo>
                  <a:pt x="2752" y="6273"/>
                </a:lnTo>
                <a:lnTo>
                  <a:pt x="2605" y="6236"/>
                </a:lnTo>
                <a:lnTo>
                  <a:pt x="2495" y="6236"/>
                </a:lnTo>
                <a:lnTo>
                  <a:pt x="2348" y="6273"/>
                </a:lnTo>
                <a:lnTo>
                  <a:pt x="2128" y="6383"/>
                </a:lnTo>
                <a:lnTo>
                  <a:pt x="1908" y="6529"/>
                </a:lnTo>
                <a:lnTo>
                  <a:pt x="1761" y="6713"/>
                </a:lnTo>
                <a:lnTo>
                  <a:pt x="1321" y="6309"/>
                </a:lnTo>
                <a:lnTo>
                  <a:pt x="954" y="5833"/>
                </a:lnTo>
                <a:lnTo>
                  <a:pt x="734" y="5502"/>
                </a:lnTo>
                <a:lnTo>
                  <a:pt x="624" y="5172"/>
                </a:lnTo>
                <a:lnTo>
                  <a:pt x="551" y="4805"/>
                </a:lnTo>
                <a:lnTo>
                  <a:pt x="514" y="4439"/>
                </a:lnTo>
                <a:lnTo>
                  <a:pt x="551" y="4255"/>
                </a:lnTo>
                <a:lnTo>
                  <a:pt x="624" y="4072"/>
                </a:lnTo>
                <a:lnTo>
                  <a:pt x="734" y="3925"/>
                </a:lnTo>
                <a:lnTo>
                  <a:pt x="844" y="3778"/>
                </a:lnTo>
                <a:lnTo>
                  <a:pt x="991" y="3668"/>
                </a:lnTo>
                <a:lnTo>
                  <a:pt x="1174" y="3558"/>
                </a:lnTo>
                <a:lnTo>
                  <a:pt x="1541" y="3412"/>
                </a:lnTo>
                <a:lnTo>
                  <a:pt x="1908" y="3265"/>
                </a:lnTo>
                <a:lnTo>
                  <a:pt x="2312" y="3191"/>
                </a:lnTo>
                <a:close/>
                <a:moveTo>
                  <a:pt x="11005" y="6199"/>
                </a:moveTo>
                <a:lnTo>
                  <a:pt x="12289" y="6896"/>
                </a:lnTo>
                <a:lnTo>
                  <a:pt x="11885" y="7483"/>
                </a:lnTo>
                <a:lnTo>
                  <a:pt x="11482" y="8033"/>
                </a:lnTo>
                <a:lnTo>
                  <a:pt x="11335" y="7410"/>
                </a:lnTo>
                <a:lnTo>
                  <a:pt x="11188" y="6750"/>
                </a:lnTo>
                <a:lnTo>
                  <a:pt x="11005" y="6199"/>
                </a:lnTo>
                <a:close/>
                <a:moveTo>
                  <a:pt x="7264" y="8180"/>
                </a:moveTo>
                <a:lnTo>
                  <a:pt x="7410" y="8253"/>
                </a:lnTo>
                <a:lnTo>
                  <a:pt x="7594" y="8290"/>
                </a:lnTo>
                <a:lnTo>
                  <a:pt x="7960" y="8290"/>
                </a:lnTo>
                <a:lnTo>
                  <a:pt x="7704" y="8327"/>
                </a:lnTo>
                <a:lnTo>
                  <a:pt x="7557" y="8327"/>
                </a:lnTo>
                <a:lnTo>
                  <a:pt x="7447" y="8290"/>
                </a:lnTo>
                <a:lnTo>
                  <a:pt x="7337" y="8253"/>
                </a:lnTo>
                <a:lnTo>
                  <a:pt x="7264" y="8180"/>
                </a:lnTo>
                <a:close/>
                <a:moveTo>
                  <a:pt x="8181" y="5979"/>
                </a:moveTo>
                <a:lnTo>
                  <a:pt x="7997" y="6016"/>
                </a:lnTo>
                <a:lnTo>
                  <a:pt x="7814" y="6089"/>
                </a:lnTo>
                <a:lnTo>
                  <a:pt x="7667" y="6236"/>
                </a:lnTo>
                <a:lnTo>
                  <a:pt x="7410" y="6346"/>
                </a:lnTo>
                <a:lnTo>
                  <a:pt x="7190" y="6529"/>
                </a:lnTo>
                <a:lnTo>
                  <a:pt x="6970" y="6713"/>
                </a:lnTo>
                <a:lnTo>
                  <a:pt x="6787" y="6933"/>
                </a:lnTo>
                <a:lnTo>
                  <a:pt x="6677" y="7080"/>
                </a:lnTo>
                <a:lnTo>
                  <a:pt x="6640" y="7263"/>
                </a:lnTo>
                <a:lnTo>
                  <a:pt x="6567" y="7410"/>
                </a:lnTo>
                <a:lnTo>
                  <a:pt x="6567" y="7593"/>
                </a:lnTo>
                <a:lnTo>
                  <a:pt x="6567" y="7923"/>
                </a:lnTo>
                <a:lnTo>
                  <a:pt x="6677" y="8253"/>
                </a:lnTo>
                <a:lnTo>
                  <a:pt x="6787" y="8437"/>
                </a:lnTo>
                <a:lnTo>
                  <a:pt x="6897" y="8584"/>
                </a:lnTo>
                <a:lnTo>
                  <a:pt x="7043" y="8694"/>
                </a:lnTo>
                <a:lnTo>
                  <a:pt x="7190" y="8767"/>
                </a:lnTo>
                <a:lnTo>
                  <a:pt x="7374" y="8804"/>
                </a:lnTo>
                <a:lnTo>
                  <a:pt x="7557" y="8840"/>
                </a:lnTo>
                <a:lnTo>
                  <a:pt x="7924" y="8840"/>
                </a:lnTo>
                <a:lnTo>
                  <a:pt x="8254" y="8767"/>
                </a:lnTo>
                <a:lnTo>
                  <a:pt x="8584" y="8620"/>
                </a:lnTo>
                <a:lnTo>
                  <a:pt x="8914" y="8364"/>
                </a:lnTo>
                <a:lnTo>
                  <a:pt x="9208" y="8070"/>
                </a:lnTo>
                <a:lnTo>
                  <a:pt x="9464" y="7740"/>
                </a:lnTo>
                <a:lnTo>
                  <a:pt x="9538" y="7593"/>
                </a:lnTo>
                <a:lnTo>
                  <a:pt x="9611" y="7410"/>
                </a:lnTo>
                <a:lnTo>
                  <a:pt x="9648" y="7226"/>
                </a:lnTo>
                <a:lnTo>
                  <a:pt x="9648" y="7043"/>
                </a:lnTo>
                <a:lnTo>
                  <a:pt x="9648" y="6860"/>
                </a:lnTo>
                <a:lnTo>
                  <a:pt x="9574" y="6713"/>
                </a:lnTo>
                <a:lnTo>
                  <a:pt x="9464" y="6529"/>
                </a:lnTo>
                <a:lnTo>
                  <a:pt x="9354" y="6419"/>
                </a:lnTo>
                <a:lnTo>
                  <a:pt x="9208" y="6273"/>
                </a:lnTo>
                <a:lnTo>
                  <a:pt x="9061" y="6199"/>
                </a:lnTo>
                <a:lnTo>
                  <a:pt x="8731" y="6053"/>
                </a:lnTo>
                <a:lnTo>
                  <a:pt x="8364" y="5979"/>
                </a:lnTo>
                <a:close/>
                <a:moveTo>
                  <a:pt x="5063" y="7080"/>
                </a:moveTo>
                <a:lnTo>
                  <a:pt x="5246" y="8180"/>
                </a:lnTo>
                <a:lnTo>
                  <a:pt x="5466" y="9281"/>
                </a:lnTo>
                <a:lnTo>
                  <a:pt x="4622" y="8804"/>
                </a:lnTo>
                <a:lnTo>
                  <a:pt x="3779" y="8290"/>
                </a:lnTo>
                <a:lnTo>
                  <a:pt x="4439" y="7667"/>
                </a:lnTo>
                <a:lnTo>
                  <a:pt x="5063" y="7080"/>
                </a:lnTo>
                <a:close/>
                <a:moveTo>
                  <a:pt x="7887" y="4732"/>
                </a:moveTo>
                <a:lnTo>
                  <a:pt x="9171" y="5282"/>
                </a:lnTo>
                <a:lnTo>
                  <a:pt x="10381" y="5869"/>
                </a:lnTo>
                <a:lnTo>
                  <a:pt x="10602" y="6529"/>
                </a:lnTo>
                <a:lnTo>
                  <a:pt x="10785" y="7190"/>
                </a:lnTo>
                <a:lnTo>
                  <a:pt x="10932" y="7850"/>
                </a:lnTo>
                <a:lnTo>
                  <a:pt x="11078" y="8547"/>
                </a:lnTo>
                <a:lnTo>
                  <a:pt x="10565" y="9097"/>
                </a:lnTo>
                <a:lnTo>
                  <a:pt x="10015" y="9647"/>
                </a:lnTo>
                <a:lnTo>
                  <a:pt x="9428" y="10161"/>
                </a:lnTo>
                <a:lnTo>
                  <a:pt x="8841" y="10674"/>
                </a:lnTo>
                <a:lnTo>
                  <a:pt x="8107" y="10418"/>
                </a:lnTo>
                <a:lnTo>
                  <a:pt x="7374" y="10161"/>
                </a:lnTo>
                <a:lnTo>
                  <a:pt x="6677" y="9867"/>
                </a:lnTo>
                <a:lnTo>
                  <a:pt x="5980" y="9537"/>
                </a:lnTo>
                <a:lnTo>
                  <a:pt x="5723" y="8143"/>
                </a:lnTo>
                <a:lnTo>
                  <a:pt x="5466" y="6713"/>
                </a:lnTo>
                <a:lnTo>
                  <a:pt x="6677" y="5722"/>
                </a:lnTo>
                <a:lnTo>
                  <a:pt x="7887" y="4732"/>
                </a:lnTo>
                <a:close/>
                <a:moveTo>
                  <a:pt x="11152" y="9171"/>
                </a:moveTo>
                <a:lnTo>
                  <a:pt x="11225" y="10161"/>
                </a:lnTo>
                <a:lnTo>
                  <a:pt x="11225" y="11188"/>
                </a:lnTo>
                <a:lnTo>
                  <a:pt x="11225" y="11225"/>
                </a:lnTo>
                <a:lnTo>
                  <a:pt x="10308" y="11041"/>
                </a:lnTo>
                <a:lnTo>
                  <a:pt x="9391" y="10821"/>
                </a:lnTo>
                <a:lnTo>
                  <a:pt x="10015" y="10308"/>
                </a:lnTo>
                <a:lnTo>
                  <a:pt x="10565" y="9794"/>
                </a:lnTo>
                <a:lnTo>
                  <a:pt x="11152" y="9171"/>
                </a:lnTo>
                <a:close/>
                <a:moveTo>
                  <a:pt x="12729" y="7153"/>
                </a:moveTo>
                <a:lnTo>
                  <a:pt x="13243" y="7483"/>
                </a:lnTo>
                <a:lnTo>
                  <a:pt x="13756" y="7813"/>
                </a:lnTo>
                <a:lnTo>
                  <a:pt x="14233" y="8180"/>
                </a:lnTo>
                <a:lnTo>
                  <a:pt x="14673" y="8584"/>
                </a:lnTo>
                <a:lnTo>
                  <a:pt x="15113" y="9024"/>
                </a:lnTo>
                <a:lnTo>
                  <a:pt x="15480" y="9464"/>
                </a:lnTo>
                <a:lnTo>
                  <a:pt x="15810" y="9941"/>
                </a:lnTo>
                <a:lnTo>
                  <a:pt x="16067" y="10454"/>
                </a:lnTo>
                <a:lnTo>
                  <a:pt x="16251" y="11005"/>
                </a:lnTo>
                <a:lnTo>
                  <a:pt x="16177" y="11041"/>
                </a:lnTo>
                <a:lnTo>
                  <a:pt x="15957" y="11188"/>
                </a:lnTo>
                <a:lnTo>
                  <a:pt x="15700" y="11298"/>
                </a:lnTo>
                <a:lnTo>
                  <a:pt x="15444" y="11371"/>
                </a:lnTo>
                <a:lnTo>
                  <a:pt x="15187" y="11445"/>
                </a:lnTo>
                <a:lnTo>
                  <a:pt x="15113" y="11371"/>
                </a:lnTo>
                <a:lnTo>
                  <a:pt x="15077" y="11408"/>
                </a:lnTo>
                <a:lnTo>
                  <a:pt x="14233" y="11445"/>
                </a:lnTo>
                <a:lnTo>
                  <a:pt x="13389" y="11408"/>
                </a:lnTo>
                <a:lnTo>
                  <a:pt x="12582" y="11371"/>
                </a:lnTo>
                <a:lnTo>
                  <a:pt x="11739" y="11298"/>
                </a:lnTo>
                <a:lnTo>
                  <a:pt x="11702" y="10198"/>
                </a:lnTo>
                <a:lnTo>
                  <a:pt x="11665" y="9464"/>
                </a:lnTo>
                <a:lnTo>
                  <a:pt x="11592" y="8694"/>
                </a:lnTo>
                <a:lnTo>
                  <a:pt x="12179" y="7923"/>
                </a:lnTo>
                <a:lnTo>
                  <a:pt x="12729" y="7153"/>
                </a:lnTo>
                <a:close/>
                <a:moveTo>
                  <a:pt x="6126" y="10161"/>
                </a:moveTo>
                <a:lnTo>
                  <a:pt x="6787" y="10454"/>
                </a:lnTo>
                <a:lnTo>
                  <a:pt x="7447" y="10711"/>
                </a:lnTo>
                <a:lnTo>
                  <a:pt x="8327" y="11005"/>
                </a:lnTo>
                <a:lnTo>
                  <a:pt x="7557" y="11555"/>
                </a:lnTo>
                <a:lnTo>
                  <a:pt x="6713" y="11995"/>
                </a:lnTo>
                <a:lnTo>
                  <a:pt x="6603" y="12068"/>
                </a:lnTo>
                <a:lnTo>
                  <a:pt x="6346" y="11078"/>
                </a:lnTo>
                <a:lnTo>
                  <a:pt x="6126" y="10161"/>
                </a:lnTo>
                <a:close/>
                <a:moveTo>
                  <a:pt x="3449" y="8657"/>
                </a:moveTo>
                <a:lnTo>
                  <a:pt x="3889" y="8950"/>
                </a:lnTo>
                <a:lnTo>
                  <a:pt x="4733" y="9427"/>
                </a:lnTo>
                <a:lnTo>
                  <a:pt x="5613" y="9904"/>
                </a:lnTo>
                <a:lnTo>
                  <a:pt x="5870" y="11078"/>
                </a:lnTo>
                <a:lnTo>
                  <a:pt x="6016" y="11665"/>
                </a:lnTo>
                <a:lnTo>
                  <a:pt x="6200" y="12288"/>
                </a:lnTo>
                <a:lnTo>
                  <a:pt x="5686" y="12509"/>
                </a:lnTo>
                <a:lnTo>
                  <a:pt x="5136" y="12729"/>
                </a:lnTo>
                <a:lnTo>
                  <a:pt x="4622" y="12875"/>
                </a:lnTo>
                <a:lnTo>
                  <a:pt x="4072" y="12985"/>
                </a:lnTo>
                <a:lnTo>
                  <a:pt x="3705" y="12985"/>
                </a:lnTo>
                <a:lnTo>
                  <a:pt x="3375" y="12949"/>
                </a:lnTo>
                <a:lnTo>
                  <a:pt x="3045" y="12875"/>
                </a:lnTo>
                <a:lnTo>
                  <a:pt x="2715" y="12692"/>
                </a:lnTo>
                <a:lnTo>
                  <a:pt x="2568" y="12582"/>
                </a:lnTo>
                <a:lnTo>
                  <a:pt x="2458" y="12435"/>
                </a:lnTo>
                <a:lnTo>
                  <a:pt x="2348" y="12288"/>
                </a:lnTo>
                <a:lnTo>
                  <a:pt x="2275" y="12105"/>
                </a:lnTo>
                <a:lnTo>
                  <a:pt x="2165" y="11775"/>
                </a:lnTo>
                <a:lnTo>
                  <a:pt x="2165" y="11371"/>
                </a:lnTo>
                <a:lnTo>
                  <a:pt x="2201" y="11005"/>
                </a:lnTo>
                <a:lnTo>
                  <a:pt x="2275" y="10638"/>
                </a:lnTo>
                <a:lnTo>
                  <a:pt x="2385" y="10271"/>
                </a:lnTo>
                <a:lnTo>
                  <a:pt x="2532" y="9941"/>
                </a:lnTo>
                <a:lnTo>
                  <a:pt x="2715" y="9574"/>
                </a:lnTo>
                <a:lnTo>
                  <a:pt x="2935" y="9281"/>
                </a:lnTo>
                <a:lnTo>
                  <a:pt x="3192" y="8950"/>
                </a:lnTo>
                <a:lnTo>
                  <a:pt x="3449" y="8657"/>
                </a:lnTo>
                <a:close/>
                <a:moveTo>
                  <a:pt x="8291" y="14049"/>
                </a:moveTo>
                <a:lnTo>
                  <a:pt x="8401" y="14086"/>
                </a:lnTo>
                <a:lnTo>
                  <a:pt x="8401" y="14196"/>
                </a:lnTo>
                <a:lnTo>
                  <a:pt x="8401" y="14343"/>
                </a:lnTo>
                <a:lnTo>
                  <a:pt x="8364" y="14489"/>
                </a:lnTo>
                <a:lnTo>
                  <a:pt x="8291" y="14599"/>
                </a:lnTo>
                <a:lnTo>
                  <a:pt x="8181" y="14673"/>
                </a:lnTo>
                <a:lnTo>
                  <a:pt x="7960" y="14489"/>
                </a:lnTo>
                <a:lnTo>
                  <a:pt x="7777" y="14306"/>
                </a:lnTo>
                <a:lnTo>
                  <a:pt x="7850" y="14159"/>
                </a:lnTo>
                <a:lnTo>
                  <a:pt x="7997" y="14086"/>
                </a:lnTo>
                <a:lnTo>
                  <a:pt x="8144" y="14049"/>
                </a:lnTo>
                <a:close/>
                <a:moveTo>
                  <a:pt x="8914" y="11188"/>
                </a:moveTo>
                <a:lnTo>
                  <a:pt x="10051" y="11481"/>
                </a:lnTo>
                <a:lnTo>
                  <a:pt x="11225" y="11702"/>
                </a:lnTo>
                <a:lnTo>
                  <a:pt x="11188" y="12288"/>
                </a:lnTo>
                <a:lnTo>
                  <a:pt x="11115" y="12839"/>
                </a:lnTo>
                <a:lnTo>
                  <a:pt x="10968" y="13426"/>
                </a:lnTo>
                <a:lnTo>
                  <a:pt x="10822" y="13976"/>
                </a:lnTo>
                <a:lnTo>
                  <a:pt x="10638" y="14269"/>
                </a:lnTo>
                <a:lnTo>
                  <a:pt x="10455" y="14563"/>
                </a:lnTo>
                <a:lnTo>
                  <a:pt x="10198" y="14819"/>
                </a:lnTo>
                <a:lnTo>
                  <a:pt x="9905" y="15003"/>
                </a:lnTo>
                <a:lnTo>
                  <a:pt x="9648" y="15113"/>
                </a:lnTo>
                <a:lnTo>
                  <a:pt x="9391" y="15150"/>
                </a:lnTo>
                <a:lnTo>
                  <a:pt x="9098" y="15113"/>
                </a:lnTo>
                <a:lnTo>
                  <a:pt x="8841" y="15040"/>
                </a:lnTo>
                <a:lnTo>
                  <a:pt x="8951" y="14856"/>
                </a:lnTo>
                <a:lnTo>
                  <a:pt x="8988" y="14673"/>
                </a:lnTo>
                <a:lnTo>
                  <a:pt x="9061" y="14453"/>
                </a:lnTo>
                <a:lnTo>
                  <a:pt x="9061" y="14269"/>
                </a:lnTo>
                <a:lnTo>
                  <a:pt x="9024" y="14086"/>
                </a:lnTo>
                <a:lnTo>
                  <a:pt x="8951" y="13976"/>
                </a:lnTo>
                <a:lnTo>
                  <a:pt x="8841" y="13829"/>
                </a:lnTo>
                <a:lnTo>
                  <a:pt x="8731" y="13756"/>
                </a:lnTo>
                <a:lnTo>
                  <a:pt x="8547" y="13646"/>
                </a:lnTo>
                <a:lnTo>
                  <a:pt x="8401" y="13609"/>
                </a:lnTo>
                <a:lnTo>
                  <a:pt x="8254" y="13572"/>
                </a:lnTo>
                <a:lnTo>
                  <a:pt x="8071" y="13572"/>
                </a:lnTo>
                <a:lnTo>
                  <a:pt x="7887" y="13609"/>
                </a:lnTo>
                <a:lnTo>
                  <a:pt x="7740" y="13682"/>
                </a:lnTo>
                <a:lnTo>
                  <a:pt x="7594" y="13792"/>
                </a:lnTo>
                <a:lnTo>
                  <a:pt x="7447" y="13902"/>
                </a:lnTo>
                <a:lnTo>
                  <a:pt x="7264" y="13609"/>
                </a:lnTo>
                <a:lnTo>
                  <a:pt x="7080" y="13242"/>
                </a:lnTo>
                <a:lnTo>
                  <a:pt x="6897" y="12912"/>
                </a:lnTo>
                <a:lnTo>
                  <a:pt x="6750" y="12545"/>
                </a:lnTo>
                <a:lnTo>
                  <a:pt x="7814" y="11958"/>
                </a:lnTo>
                <a:lnTo>
                  <a:pt x="8364" y="11591"/>
                </a:lnTo>
                <a:lnTo>
                  <a:pt x="8914" y="11188"/>
                </a:lnTo>
                <a:close/>
                <a:moveTo>
                  <a:pt x="6493" y="0"/>
                </a:moveTo>
                <a:lnTo>
                  <a:pt x="6163" y="294"/>
                </a:lnTo>
                <a:lnTo>
                  <a:pt x="5870" y="624"/>
                </a:lnTo>
                <a:lnTo>
                  <a:pt x="5613" y="991"/>
                </a:lnTo>
                <a:lnTo>
                  <a:pt x="5429" y="1394"/>
                </a:lnTo>
                <a:lnTo>
                  <a:pt x="5246" y="1798"/>
                </a:lnTo>
                <a:lnTo>
                  <a:pt x="5099" y="2201"/>
                </a:lnTo>
                <a:lnTo>
                  <a:pt x="5026" y="2641"/>
                </a:lnTo>
                <a:lnTo>
                  <a:pt x="4953" y="3081"/>
                </a:lnTo>
                <a:lnTo>
                  <a:pt x="4219" y="2898"/>
                </a:lnTo>
                <a:lnTo>
                  <a:pt x="3485" y="2788"/>
                </a:lnTo>
                <a:lnTo>
                  <a:pt x="2752" y="2715"/>
                </a:lnTo>
                <a:lnTo>
                  <a:pt x="2385" y="2751"/>
                </a:lnTo>
                <a:lnTo>
                  <a:pt x="2055" y="2788"/>
                </a:lnTo>
                <a:lnTo>
                  <a:pt x="1725" y="2825"/>
                </a:lnTo>
                <a:lnTo>
                  <a:pt x="1394" y="2898"/>
                </a:lnTo>
                <a:lnTo>
                  <a:pt x="1101" y="3045"/>
                </a:lnTo>
                <a:lnTo>
                  <a:pt x="808" y="3191"/>
                </a:lnTo>
                <a:lnTo>
                  <a:pt x="551" y="3338"/>
                </a:lnTo>
                <a:lnTo>
                  <a:pt x="367" y="3558"/>
                </a:lnTo>
                <a:lnTo>
                  <a:pt x="184" y="3815"/>
                </a:lnTo>
                <a:lnTo>
                  <a:pt x="74" y="4108"/>
                </a:lnTo>
                <a:lnTo>
                  <a:pt x="1" y="4402"/>
                </a:lnTo>
                <a:lnTo>
                  <a:pt x="1" y="4732"/>
                </a:lnTo>
                <a:lnTo>
                  <a:pt x="37" y="5026"/>
                </a:lnTo>
                <a:lnTo>
                  <a:pt x="147" y="5356"/>
                </a:lnTo>
                <a:lnTo>
                  <a:pt x="257" y="5649"/>
                </a:lnTo>
                <a:lnTo>
                  <a:pt x="441" y="5943"/>
                </a:lnTo>
                <a:lnTo>
                  <a:pt x="624" y="6236"/>
                </a:lnTo>
                <a:lnTo>
                  <a:pt x="844" y="6493"/>
                </a:lnTo>
                <a:lnTo>
                  <a:pt x="1211" y="6860"/>
                </a:lnTo>
                <a:lnTo>
                  <a:pt x="1615" y="7263"/>
                </a:lnTo>
                <a:lnTo>
                  <a:pt x="1615" y="7300"/>
                </a:lnTo>
                <a:lnTo>
                  <a:pt x="1615" y="7520"/>
                </a:lnTo>
                <a:lnTo>
                  <a:pt x="1688" y="7777"/>
                </a:lnTo>
                <a:lnTo>
                  <a:pt x="1725" y="7887"/>
                </a:lnTo>
                <a:lnTo>
                  <a:pt x="1835" y="7960"/>
                </a:lnTo>
                <a:lnTo>
                  <a:pt x="1908" y="8033"/>
                </a:lnTo>
                <a:lnTo>
                  <a:pt x="2055" y="8070"/>
                </a:lnTo>
                <a:lnTo>
                  <a:pt x="2165" y="8107"/>
                </a:lnTo>
                <a:lnTo>
                  <a:pt x="2275" y="8070"/>
                </a:lnTo>
                <a:lnTo>
                  <a:pt x="2532" y="7997"/>
                </a:lnTo>
                <a:lnTo>
                  <a:pt x="3045" y="8400"/>
                </a:lnTo>
                <a:lnTo>
                  <a:pt x="2642" y="8914"/>
                </a:lnTo>
                <a:lnTo>
                  <a:pt x="2312" y="9464"/>
                </a:lnTo>
                <a:lnTo>
                  <a:pt x="2018" y="10051"/>
                </a:lnTo>
                <a:lnTo>
                  <a:pt x="1871" y="10344"/>
                </a:lnTo>
                <a:lnTo>
                  <a:pt x="1798" y="10674"/>
                </a:lnTo>
                <a:lnTo>
                  <a:pt x="1725" y="10968"/>
                </a:lnTo>
                <a:lnTo>
                  <a:pt x="1688" y="11261"/>
                </a:lnTo>
                <a:lnTo>
                  <a:pt x="1688" y="11555"/>
                </a:lnTo>
                <a:lnTo>
                  <a:pt x="1725" y="11885"/>
                </a:lnTo>
                <a:lnTo>
                  <a:pt x="1798" y="12142"/>
                </a:lnTo>
                <a:lnTo>
                  <a:pt x="1908" y="12435"/>
                </a:lnTo>
                <a:lnTo>
                  <a:pt x="2055" y="12692"/>
                </a:lnTo>
                <a:lnTo>
                  <a:pt x="2238" y="12912"/>
                </a:lnTo>
                <a:lnTo>
                  <a:pt x="2495" y="13132"/>
                </a:lnTo>
                <a:lnTo>
                  <a:pt x="2788" y="13279"/>
                </a:lnTo>
                <a:lnTo>
                  <a:pt x="3045" y="13389"/>
                </a:lnTo>
                <a:lnTo>
                  <a:pt x="3375" y="13426"/>
                </a:lnTo>
                <a:lnTo>
                  <a:pt x="3669" y="13462"/>
                </a:lnTo>
                <a:lnTo>
                  <a:pt x="3999" y="13462"/>
                </a:lnTo>
                <a:lnTo>
                  <a:pt x="4292" y="13426"/>
                </a:lnTo>
                <a:lnTo>
                  <a:pt x="4586" y="13389"/>
                </a:lnTo>
                <a:lnTo>
                  <a:pt x="5026" y="13242"/>
                </a:lnTo>
                <a:lnTo>
                  <a:pt x="5503" y="13095"/>
                </a:lnTo>
                <a:lnTo>
                  <a:pt x="5906" y="12949"/>
                </a:lnTo>
                <a:lnTo>
                  <a:pt x="6346" y="12729"/>
                </a:lnTo>
                <a:lnTo>
                  <a:pt x="6530" y="13169"/>
                </a:lnTo>
                <a:lnTo>
                  <a:pt x="6713" y="13572"/>
                </a:lnTo>
                <a:lnTo>
                  <a:pt x="6970" y="13976"/>
                </a:lnTo>
                <a:lnTo>
                  <a:pt x="7227" y="14343"/>
                </a:lnTo>
                <a:lnTo>
                  <a:pt x="7153" y="14526"/>
                </a:lnTo>
                <a:lnTo>
                  <a:pt x="7117" y="14709"/>
                </a:lnTo>
                <a:lnTo>
                  <a:pt x="7153" y="14893"/>
                </a:lnTo>
                <a:lnTo>
                  <a:pt x="7227" y="15076"/>
                </a:lnTo>
                <a:lnTo>
                  <a:pt x="7337" y="15223"/>
                </a:lnTo>
                <a:lnTo>
                  <a:pt x="7484" y="15333"/>
                </a:lnTo>
                <a:lnTo>
                  <a:pt x="7630" y="15406"/>
                </a:lnTo>
                <a:lnTo>
                  <a:pt x="7777" y="15480"/>
                </a:lnTo>
                <a:lnTo>
                  <a:pt x="7924" y="15516"/>
                </a:lnTo>
                <a:lnTo>
                  <a:pt x="8107" y="15516"/>
                </a:lnTo>
                <a:lnTo>
                  <a:pt x="8254" y="15480"/>
                </a:lnTo>
                <a:lnTo>
                  <a:pt x="8437" y="15406"/>
                </a:lnTo>
                <a:lnTo>
                  <a:pt x="8474" y="15406"/>
                </a:lnTo>
                <a:lnTo>
                  <a:pt x="8804" y="15516"/>
                </a:lnTo>
                <a:lnTo>
                  <a:pt x="9171" y="15590"/>
                </a:lnTo>
                <a:lnTo>
                  <a:pt x="9501" y="15590"/>
                </a:lnTo>
                <a:lnTo>
                  <a:pt x="9868" y="15516"/>
                </a:lnTo>
                <a:lnTo>
                  <a:pt x="10161" y="15406"/>
                </a:lnTo>
                <a:lnTo>
                  <a:pt x="10418" y="15260"/>
                </a:lnTo>
                <a:lnTo>
                  <a:pt x="10675" y="15040"/>
                </a:lnTo>
                <a:lnTo>
                  <a:pt x="10858" y="14819"/>
                </a:lnTo>
                <a:lnTo>
                  <a:pt x="11042" y="14563"/>
                </a:lnTo>
                <a:lnTo>
                  <a:pt x="11188" y="14269"/>
                </a:lnTo>
                <a:lnTo>
                  <a:pt x="11299" y="13976"/>
                </a:lnTo>
                <a:lnTo>
                  <a:pt x="11409" y="13682"/>
                </a:lnTo>
                <a:lnTo>
                  <a:pt x="11519" y="13242"/>
                </a:lnTo>
                <a:lnTo>
                  <a:pt x="11629" y="12765"/>
                </a:lnTo>
                <a:lnTo>
                  <a:pt x="11665" y="12252"/>
                </a:lnTo>
                <a:lnTo>
                  <a:pt x="11702" y="11775"/>
                </a:lnTo>
                <a:lnTo>
                  <a:pt x="12619" y="11848"/>
                </a:lnTo>
                <a:lnTo>
                  <a:pt x="13499" y="11922"/>
                </a:lnTo>
                <a:lnTo>
                  <a:pt x="14416" y="11922"/>
                </a:lnTo>
                <a:lnTo>
                  <a:pt x="15297" y="11885"/>
                </a:lnTo>
                <a:lnTo>
                  <a:pt x="15333" y="11848"/>
                </a:lnTo>
                <a:lnTo>
                  <a:pt x="15333" y="11775"/>
                </a:lnTo>
                <a:lnTo>
                  <a:pt x="15590" y="11702"/>
                </a:lnTo>
                <a:lnTo>
                  <a:pt x="15884" y="11628"/>
                </a:lnTo>
                <a:lnTo>
                  <a:pt x="16140" y="11481"/>
                </a:lnTo>
                <a:lnTo>
                  <a:pt x="16397" y="11335"/>
                </a:lnTo>
                <a:lnTo>
                  <a:pt x="16507" y="11335"/>
                </a:lnTo>
                <a:lnTo>
                  <a:pt x="16544" y="11298"/>
                </a:lnTo>
                <a:lnTo>
                  <a:pt x="16581" y="11225"/>
                </a:lnTo>
                <a:lnTo>
                  <a:pt x="16544" y="10931"/>
                </a:lnTo>
                <a:lnTo>
                  <a:pt x="16471" y="10638"/>
                </a:lnTo>
                <a:lnTo>
                  <a:pt x="16397" y="10344"/>
                </a:lnTo>
                <a:lnTo>
                  <a:pt x="16287" y="10088"/>
                </a:lnTo>
                <a:lnTo>
                  <a:pt x="15994" y="9537"/>
                </a:lnTo>
                <a:lnTo>
                  <a:pt x="15627" y="9060"/>
                </a:lnTo>
                <a:lnTo>
                  <a:pt x="15223" y="8584"/>
                </a:lnTo>
                <a:lnTo>
                  <a:pt x="14783" y="8143"/>
                </a:lnTo>
                <a:lnTo>
                  <a:pt x="14306" y="7740"/>
                </a:lnTo>
                <a:lnTo>
                  <a:pt x="13793" y="7336"/>
                </a:lnTo>
                <a:lnTo>
                  <a:pt x="12949" y="6786"/>
                </a:lnTo>
                <a:lnTo>
                  <a:pt x="13353" y="6053"/>
                </a:lnTo>
                <a:lnTo>
                  <a:pt x="13720" y="5319"/>
                </a:lnTo>
                <a:lnTo>
                  <a:pt x="14050" y="4549"/>
                </a:lnTo>
                <a:lnTo>
                  <a:pt x="14306" y="3778"/>
                </a:lnTo>
                <a:lnTo>
                  <a:pt x="14306" y="3632"/>
                </a:lnTo>
                <a:lnTo>
                  <a:pt x="14453" y="3522"/>
                </a:lnTo>
                <a:lnTo>
                  <a:pt x="14600" y="3375"/>
                </a:lnTo>
                <a:lnTo>
                  <a:pt x="14747" y="3155"/>
                </a:lnTo>
                <a:lnTo>
                  <a:pt x="14820" y="2935"/>
                </a:lnTo>
                <a:lnTo>
                  <a:pt x="14820" y="2678"/>
                </a:lnTo>
                <a:lnTo>
                  <a:pt x="14747" y="2421"/>
                </a:lnTo>
                <a:lnTo>
                  <a:pt x="14637" y="2238"/>
                </a:lnTo>
                <a:lnTo>
                  <a:pt x="14490" y="2054"/>
                </a:lnTo>
                <a:lnTo>
                  <a:pt x="14270" y="1944"/>
                </a:lnTo>
                <a:lnTo>
                  <a:pt x="14160" y="1908"/>
                </a:lnTo>
                <a:lnTo>
                  <a:pt x="14013" y="1908"/>
                </a:lnTo>
                <a:lnTo>
                  <a:pt x="13830" y="1944"/>
                </a:lnTo>
                <a:lnTo>
                  <a:pt x="13683" y="2018"/>
                </a:lnTo>
                <a:lnTo>
                  <a:pt x="13536" y="2091"/>
                </a:lnTo>
                <a:lnTo>
                  <a:pt x="13389" y="2201"/>
                </a:lnTo>
                <a:lnTo>
                  <a:pt x="12949" y="2128"/>
                </a:lnTo>
                <a:lnTo>
                  <a:pt x="12472" y="2164"/>
                </a:lnTo>
                <a:lnTo>
                  <a:pt x="12032" y="2201"/>
                </a:lnTo>
                <a:lnTo>
                  <a:pt x="11592" y="2274"/>
                </a:lnTo>
                <a:lnTo>
                  <a:pt x="11115" y="2421"/>
                </a:lnTo>
                <a:lnTo>
                  <a:pt x="10675" y="2568"/>
                </a:lnTo>
                <a:lnTo>
                  <a:pt x="10271" y="2751"/>
                </a:lnTo>
                <a:lnTo>
                  <a:pt x="9831" y="2971"/>
                </a:lnTo>
                <a:lnTo>
                  <a:pt x="9611" y="3081"/>
                </a:lnTo>
                <a:lnTo>
                  <a:pt x="9208" y="2421"/>
                </a:lnTo>
                <a:lnTo>
                  <a:pt x="8767" y="1761"/>
                </a:lnTo>
                <a:lnTo>
                  <a:pt x="8254" y="1137"/>
                </a:lnTo>
                <a:lnTo>
                  <a:pt x="7740" y="550"/>
                </a:lnTo>
                <a:lnTo>
                  <a:pt x="7630" y="477"/>
                </a:lnTo>
                <a:lnTo>
                  <a:pt x="7520" y="477"/>
                </a:lnTo>
                <a:lnTo>
                  <a:pt x="7117" y="624"/>
                </a:lnTo>
                <a:lnTo>
                  <a:pt x="6713" y="807"/>
                </a:lnTo>
                <a:lnTo>
                  <a:pt x="6640" y="844"/>
                </a:lnTo>
                <a:lnTo>
                  <a:pt x="6603" y="881"/>
                </a:lnTo>
                <a:lnTo>
                  <a:pt x="6640" y="991"/>
                </a:lnTo>
                <a:lnTo>
                  <a:pt x="6677" y="1064"/>
                </a:lnTo>
                <a:lnTo>
                  <a:pt x="6787" y="1064"/>
                </a:lnTo>
                <a:lnTo>
                  <a:pt x="7153" y="1027"/>
                </a:lnTo>
                <a:lnTo>
                  <a:pt x="7484" y="991"/>
                </a:lnTo>
                <a:lnTo>
                  <a:pt x="7960" y="1541"/>
                </a:lnTo>
                <a:lnTo>
                  <a:pt x="8401" y="2091"/>
                </a:lnTo>
                <a:lnTo>
                  <a:pt x="8841" y="2715"/>
                </a:lnTo>
                <a:lnTo>
                  <a:pt x="9208" y="3301"/>
                </a:lnTo>
                <a:lnTo>
                  <a:pt x="8511" y="3742"/>
                </a:lnTo>
                <a:lnTo>
                  <a:pt x="7850" y="4219"/>
                </a:lnTo>
                <a:lnTo>
                  <a:pt x="6603" y="3668"/>
                </a:lnTo>
                <a:lnTo>
                  <a:pt x="5980" y="3412"/>
                </a:lnTo>
                <a:lnTo>
                  <a:pt x="5319" y="3191"/>
                </a:lnTo>
                <a:lnTo>
                  <a:pt x="5393" y="2788"/>
                </a:lnTo>
                <a:lnTo>
                  <a:pt x="5466" y="2384"/>
                </a:lnTo>
                <a:lnTo>
                  <a:pt x="5576" y="1981"/>
                </a:lnTo>
                <a:lnTo>
                  <a:pt x="5723" y="1577"/>
                </a:lnTo>
                <a:lnTo>
                  <a:pt x="5906" y="1211"/>
                </a:lnTo>
                <a:lnTo>
                  <a:pt x="6126" y="844"/>
                </a:lnTo>
                <a:lnTo>
                  <a:pt x="6383" y="514"/>
                </a:lnTo>
                <a:lnTo>
                  <a:pt x="6640" y="184"/>
                </a:lnTo>
                <a:lnTo>
                  <a:pt x="6677" y="110"/>
                </a:lnTo>
                <a:lnTo>
                  <a:pt x="6677" y="37"/>
                </a:lnTo>
                <a:lnTo>
                  <a:pt x="6603"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4" name="Shape 204"/>
          <p:cNvSpPr/>
          <p:nvPr/>
        </p:nvSpPr>
        <p:spPr>
          <a:xfrm>
            <a:off x="4765584" y="4075593"/>
            <a:ext cx="339602" cy="400616"/>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5" name="Shape 205"/>
          <p:cNvSpPr/>
          <p:nvPr/>
        </p:nvSpPr>
        <p:spPr>
          <a:xfrm>
            <a:off x="5521857" y="4998018"/>
            <a:ext cx="463058" cy="177962"/>
          </a:xfrm>
          <a:custGeom>
            <a:avLst/>
            <a:gdLst/>
            <a:ahLst/>
            <a:cxnLst/>
            <a:rect l="0" t="0" r="0" b="0"/>
            <a:pathLst>
              <a:path w="16325" h="6274" extrusionOk="0">
                <a:moveTo>
                  <a:pt x="14710" y="1"/>
                </a:moveTo>
                <a:lnTo>
                  <a:pt x="14527" y="74"/>
                </a:lnTo>
                <a:lnTo>
                  <a:pt x="14380" y="147"/>
                </a:lnTo>
                <a:lnTo>
                  <a:pt x="14270" y="221"/>
                </a:lnTo>
                <a:lnTo>
                  <a:pt x="14270" y="257"/>
                </a:lnTo>
                <a:lnTo>
                  <a:pt x="14197" y="221"/>
                </a:lnTo>
                <a:lnTo>
                  <a:pt x="14087" y="221"/>
                </a:lnTo>
                <a:lnTo>
                  <a:pt x="14013" y="294"/>
                </a:lnTo>
                <a:lnTo>
                  <a:pt x="13977" y="331"/>
                </a:lnTo>
                <a:lnTo>
                  <a:pt x="13977" y="441"/>
                </a:lnTo>
                <a:lnTo>
                  <a:pt x="14013" y="551"/>
                </a:lnTo>
                <a:lnTo>
                  <a:pt x="14050" y="587"/>
                </a:lnTo>
                <a:lnTo>
                  <a:pt x="14123" y="624"/>
                </a:lnTo>
                <a:lnTo>
                  <a:pt x="14343" y="624"/>
                </a:lnTo>
                <a:lnTo>
                  <a:pt x="14527" y="551"/>
                </a:lnTo>
                <a:lnTo>
                  <a:pt x="14710" y="477"/>
                </a:lnTo>
                <a:lnTo>
                  <a:pt x="14894" y="441"/>
                </a:lnTo>
                <a:lnTo>
                  <a:pt x="14967" y="477"/>
                </a:lnTo>
                <a:lnTo>
                  <a:pt x="15004" y="514"/>
                </a:lnTo>
                <a:lnTo>
                  <a:pt x="14967" y="587"/>
                </a:lnTo>
                <a:lnTo>
                  <a:pt x="14930" y="661"/>
                </a:lnTo>
                <a:lnTo>
                  <a:pt x="14747" y="881"/>
                </a:lnTo>
                <a:lnTo>
                  <a:pt x="14123" y="1725"/>
                </a:lnTo>
                <a:lnTo>
                  <a:pt x="14123" y="1798"/>
                </a:lnTo>
                <a:lnTo>
                  <a:pt x="14087" y="1871"/>
                </a:lnTo>
                <a:lnTo>
                  <a:pt x="14123" y="1981"/>
                </a:lnTo>
                <a:lnTo>
                  <a:pt x="14233" y="2055"/>
                </a:lnTo>
                <a:lnTo>
                  <a:pt x="14343" y="2091"/>
                </a:lnTo>
                <a:lnTo>
                  <a:pt x="14820" y="2091"/>
                </a:lnTo>
                <a:lnTo>
                  <a:pt x="15260" y="2055"/>
                </a:lnTo>
                <a:lnTo>
                  <a:pt x="15774" y="1945"/>
                </a:lnTo>
                <a:lnTo>
                  <a:pt x="16031" y="1871"/>
                </a:lnTo>
                <a:lnTo>
                  <a:pt x="16251" y="1761"/>
                </a:lnTo>
                <a:lnTo>
                  <a:pt x="16324" y="1651"/>
                </a:lnTo>
                <a:lnTo>
                  <a:pt x="16324" y="1541"/>
                </a:lnTo>
                <a:lnTo>
                  <a:pt x="16288" y="1468"/>
                </a:lnTo>
                <a:lnTo>
                  <a:pt x="16214" y="1431"/>
                </a:lnTo>
                <a:lnTo>
                  <a:pt x="16141" y="1394"/>
                </a:lnTo>
                <a:lnTo>
                  <a:pt x="15957" y="1431"/>
                </a:lnTo>
                <a:lnTo>
                  <a:pt x="15774" y="1468"/>
                </a:lnTo>
                <a:lnTo>
                  <a:pt x="15370" y="1541"/>
                </a:lnTo>
                <a:lnTo>
                  <a:pt x="14820" y="1615"/>
                </a:lnTo>
                <a:lnTo>
                  <a:pt x="14820" y="1615"/>
                </a:lnTo>
                <a:lnTo>
                  <a:pt x="15260" y="1028"/>
                </a:lnTo>
                <a:lnTo>
                  <a:pt x="15370" y="844"/>
                </a:lnTo>
                <a:lnTo>
                  <a:pt x="15481" y="698"/>
                </a:lnTo>
                <a:lnTo>
                  <a:pt x="15517" y="477"/>
                </a:lnTo>
                <a:lnTo>
                  <a:pt x="15517" y="404"/>
                </a:lnTo>
                <a:lnTo>
                  <a:pt x="15481" y="294"/>
                </a:lnTo>
                <a:lnTo>
                  <a:pt x="15370" y="184"/>
                </a:lnTo>
                <a:lnTo>
                  <a:pt x="15224" y="74"/>
                </a:lnTo>
                <a:lnTo>
                  <a:pt x="15077" y="37"/>
                </a:lnTo>
                <a:lnTo>
                  <a:pt x="14894" y="1"/>
                </a:lnTo>
                <a:close/>
                <a:moveTo>
                  <a:pt x="6604" y="2788"/>
                </a:moveTo>
                <a:lnTo>
                  <a:pt x="6163" y="2898"/>
                </a:lnTo>
                <a:lnTo>
                  <a:pt x="5576" y="2972"/>
                </a:lnTo>
                <a:lnTo>
                  <a:pt x="5283" y="3045"/>
                </a:lnTo>
                <a:lnTo>
                  <a:pt x="4990" y="3118"/>
                </a:lnTo>
                <a:lnTo>
                  <a:pt x="4953" y="3155"/>
                </a:lnTo>
                <a:lnTo>
                  <a:pt x="4880" y="3229"/>
                </a:lnTo>
                <a:lnTo>
                  <a:pt x="4880" y="3302"/>
                </a:lnTo>
                <a:lnTo>
                  <a:pt x="4880" y="3339"/>
                </a:lnTo>
                <a:lnTo>
                  <a:pt x="4880" y="3412"/>
                </a:lnTo>
                <a:lnTo>
                  <a:pt x="4916" y="3485"/>
                </a:lnTo>
                <a:lnTo>
                  <a:pt x="4990" y="3522"/>
                </a:lnTo>
                <a:lnTo>
                  <a:pt x="5063" y="3522"/>
                </a:lnTo>
                <a:lnTo>
                  <a:pt x="5613" y="3485"/>
                </a:lnTo>
                <a:lnTo>
                  <a:pt x="6163" y="3412"/>
                </a:lnTo>
                <a:lnTo>
                  <a:pt x="6640" y="3339"/>
                </a:lnTo>
                <a:lnTo>
                  <a:pt x="6860" y="3265"/>
                </a:lnTo>
                <a:lnTo>
                  <a:pt x="6970" y="3192"/>
                </a:lnTo>
                <a:lnTo>
                  <a:pt x="7044" y="3118"/>
                </a:lnTo>
                <a:lnTo>
                  <a:pt x="7044" y="3008"/>
                </a:lnTo>
                <a:lnTo>
                  <a:pt x="7044" y="2972"/>
                </a:lnTo>
                <a:lnTo>
                  <a:pt x="7007" y="2898"/>
                </a:lnTo>
                <a:lnTo>
                  <a:pt x="6897" y="2862"/>
                </a:lnTo>
                <a:lnTo>
                  <a:pt x="6824" y="2825"/>
                </a:lnTo>
                <a:lnTo>
                  <a:pt x="6604" y="2788"/>
                </a:lnTo>
                <a:close/>
                <a:moveTo>
                  <a:pt x="13500" y="1945"/>
                </a:moveTo>
                <a:lnTo>
                  <a:pt x="13280" y="1981"/>
                </a:lnTo>
                <a:lnTo>
                  <a:pt x="13060" y="2018"/>
                </a:lnTo>
                <a:lnTo>
                  <a:pt x="12876" y="2055"/>
                </a:lnTo>
                <a:lnTo>
                  <a:pt x="12693" y="2201"/>
                </a:lnTo>
                <a:lnTo>
                  <a:pt x="12546" y="2275"/>
                </a:lnTo>
                <a:lnTo>
                  <a:pt x="12436" y="2422"/>
                </a:lnTo>
                <a:lnTo>
                  <a:pt x="12289" y="2678"/>
                </a:lnTo>
                <a:lnTo>
                  <a:pt x="12179" y="3008"/>
                </a:lnTo>
                <a:lnTo>
                  <a:pt x="12179" y="3339"/>
                </a:lnTo>
                <a:lnTo>
                  <a:pt x="12179" y="3522"/>
                </a:lnTo>
                <a:lnTo>
                  <a:pt x="12216" y="3669"/>
                </a:lnTo>
                <a:lnTo>
                  <a:pt x="12289" y="3815"/>
                </a:lnTo>
                <a:lnTo>
                  <a:pt x="12363" y="3962"/>
                </a:lnTo>
                <a:lnTo>
                  <a:pt x="12473" y="4109"/>
                </a:lnTo>
                <a:lnTo>
                  <a:pt x="12583" y="4219"/>
                </a:lnTo>
                <a:lnTo>
                  <a:pt x="12729" y="4292"/>
                </a:lnTo>
                <a:lnTo>
                  <a:pt x="12876" y="4366"/>
                </a:lnTo>
                <a:lnTo>
                  <a:pt x="12986" y="4402"/>
                </a:lnTo>
                <a:lnTo>
                  <a:pt x="13096" y="4402"/>
                </a:lnTo>
                <a:lnTo>
                  <a:pt x="13353" y="4329"/>
                </a:lnTo>
                <a:lnTo>
                  <a:pt x="13757" y="4146"/>
                </a:lnTo>
                <a:lnTo>
                  <a:pt x="14197" y="3999"/>
                </a:lnTo>
                <a:lnTo>
                  <a:pt x="14417" y="3852"/>
                </a:lnTo>
                <a:lnTo>
                  <a:pt x="14564" y="3705"/>
                </a:lnTo>
                <a:lnTo>
                  <a:pt x="14600" y="3632"/>
                </a:lnTo>
                <a:lnTo>
                  <a:pt x="14564" y="3559"/>
                </a:lnTo>
                <a:lnTo>
                  <a:pt x="14527" y="3485"/>
                </a:lnTo>
                <a:lnTo>
                  <a:pt x="14453" y="3449"/>
                </a:lnTo>
                <a:lnTo>
                  <a:pt x="14343" y="3412"/>
                </a:lnTo>
                <a:lnTo>
                  <a:pt x="14197" y="3449"/>
                </a:lnTo>
                <a:lnTo>
                  <a:pt x="13940" y="3522"/>
                </a:lnTo>
                <a:lnTo>
                  <a:pt x="13426" y="3742"/>
                </a:lnTo>
                <a:lnTo>
                  <a:pt x="13280" y="3815"/>
                </a:lnTo>
                <a:lnTo>
                  <a:pt x="13133" y="3852"/>
                </a:lnTo>
                <a:lnTo>
                  <a:pt x="12986" y="3852"/>
                </a:lnTo>
                <a:lnTo>
                  <a:pt x="12839" y="3779"/>
                </a:lnTo>
                <a:lnTo>
                  <a:pt x="12766" y="3669"/>
                </a:lnTo>
                <a:lnTo>
                  <a:pt x="12729" y="3559"/>
                </a:lnTo>
                <a:lnTo>
                  <a:pt x="12656" y="3339"/>
                </a:lnTo>
                <a:lnTo>
                  <a:pt x="12656" y="3118"/>
                </a:lnTo>
                <a:lnTo>
                  <a:pt x="12729" y="2898"/>
                </a:lnTo>
                <a:lnTo>
                  <a:pt x="12839" y="2715"/>
                </a:lnTo>
                <a:lnTo>
                  <a:pt x="12986" y="2532"/>
                </a:lnTo>
                <a:lnTo>
                  <a:pt x="13133" y="2458"/>
                </a:lnTo>
                <a:lnTo>
                  <a:pt x="13280" y="2422"/>
                </a:lnTo>
                <a:lnTo>
                  <a:pt x="13610" y="2385"/>
                </a:lnTo>
                <a:lnTo>
                  <a:pt x="13940" y="2348"/>
                </a:lnTo>
                <a:lnTo>
                  <a:pt x="14307" y="2348"/>
                </a:lnTo>
                <a:lnTo>
                  <a:pt x="14307" y="2311"/>
                </a:lnTo>
                <a:lnTo>
                  <a:pt x="14307" y="2275"/>
                </a:lnTo>
                <a:lnTo>
                  <a:pt x="14307" y="2238"/>
                </a:lnTo>
                <a:lnTo>
                  <a:pt x="14123" y="2128"/>
                </a:lnTo>
                <a:lnTo>
                  <a:pt x="13903" y="2055"/>
                </a:lnTo>
                <a:lnTo>
                  <a:pt x="13720" y="1981"/>
                </a:lnTo>
                <a:lnTo>
                  <a:pt x="13500" y="1945"/>
                </a:lnTo>
                <a:close/>
                <a:moveTo>
                  <a:pt x="6787" y="4182"/>
                </a:moveTo>
                <a:lnTo>
                  <a:pt x="6347" y="4292"/>
                </a:lnTo>
                <a:lnTo>
                  <a:pt x="5907" y="4366"/>
                </a:lnTo>
                <a:lnTo>
                  <a:pt x="5466" y="4439"/>
                </a:lnTo>
                <a:lnTo>
                  <a:pt x="5063" y="4549"/>
                </a:lnTo>
                <a:lnTo>
                  <a:pt x="4990" y="4622"/>
                </a:lnTo>
                <a:lnTo>
                  <a:pt x="4953" y="4696"/>
                </a:lnTo>
                <a:lnTo>
                  <a:pt x="4953" y="4806"/>
                </a:lnTo>
                <a:lnTo>
                  <a:pt x="5063" y="4843"/>
                </a:lnTo>
                <a:lnTo>
                  <a:pt x="5283" y="4879"/>
                </a:lnTo>
                <a:lnTo>
                  <a:pt x="5980" y="4879"/>
                </a:lnTo>
                <a:lnTo>
                  <a:pt x="6457" y="4769"/>
                </a:lnTo>
                <a:lnTo>
                  <a:pt x="6897" y="4659"/>
                </a:lnTo>
                <a:lnTo>
                  <a:pt x="6970" y="4622"/>
                </a:lnTo>
                <a:lnTo>
                  <a:pt x="7044" y="4586"/>
                </a:lnTo>
                <a:lnTo>
                  <a:pt x="7080" y="4512"/>
                </a:lnTo>
                <a:lnTo>
                  <a:pt x="7117" y="4439"/>
                </a:lnTo>
                <a:lnTo>
                  <a:pt x="7080" y="4292"/>
                </a:lnTo>
                <a:lnTo>
                  <a:pt x="7007" y="4219"/>
                </a:lnTo>
                <a:lnTo>
                  <a:pt x="6934" y="4182"/>
                </a:lnTo>
                <a:close/>
                <a:moveTo>
                  <a:pt x="11079" y="2055"/>
                </a:moveTo>
                <a:lnTo>
                  <a:pt x="10785" y="2091"/>
                </a:lnTo>
                <a:lnTo>
                  <a:pt x="10565" y="2165"/>
                </a:lnTo>
                <a:lnTo>
                  <a:pt x="10382" y="2311"/>
                </a:lnTo>
                <a:lnTo>
                  <a:pt x="10235" y="2495"/>
                </a:lnTo>
                <a:lnTo>
                  <a:pt x="10198" y="2385"/>
                </a:lnTo>
                <a:lnTo>
                  <a:pt x="10088" y="2348"/>
                </a:lnTo>
                <a:lnTo>
                  <a:pt x="9942" y="2311"/>
                </a:lnTo>
                <a:lnTo>
                  <a:pt x="9611" y="2311"/>
                </a:lnTo>
                <a:lnTo>
                  <a:pt x="9501" y="2348"/>
                </a:lnTo>
                <a:lnTo>
                  <a:pt x="9208" y="2495"/>
                </a:lnTo>
                <a:lnTo>
                  <a:pt x="8988" y="2678"/>
                </a:lnTo>
                <a:lnTo>
                  <a:pt x="8951" y="2568"/>
                </a:lnTo>
                <a:lnTo>
                  <a:pt x="8915" y="2532"/>
                </a:lnTo>
                <a:lnTo>
                  <a:pt x="8878" y="2532"/>
                </a:lnTo>
                <a:lnTo>
                  <a:pt x="8804" y="2568"/>
                </a:lnTo>
                <a:lnTo>
                  <a:pt x="8731" y="2752"/>
                </a:lnTo>
                <a:lnTo>
                  <a:pt x="8658" y="2935"/>
                </a:lnTo>
                <a:lnTo>
                  <a:pt x="8621" y="3339"/>
                </a:lnTo>
                <a:lnTo>
                  <a:pt x="8584" y="3705"/>
                </a:lnTo>
                <a:lnTo>
                  <a:pt x="8621" y="4072"/>
                </a:lnTo>
                <a:lnTo>
                  <a:pt x="8694" y="4439"/>
                </a:lnTo>
                <a:lnTo>
                  <a:pt x="8768" y="4806"/>
                </a:lnTo>
                <a:lnTo>
                  <a:pt x="8804" y="4879"/>
                </a:lnTo>
                <a:lnTo>
                  <a:pt x="8878" y="4953"/>
                </a:lnTo>
                <a:lnTo>
                  <a:pt x="8951" y="4989"/>
                </a:lnTo>
                <a:lnTo>
                  <a:pt x="9061" y="4953"/>
                </a:lnTo>
                <a:lnTo>
                  <a:pt x="9135" y="4916"/>
                </a:lnTo>
                <a:lnTo>
                  <a:pt x="9208" y="4879"/>
                </a:lnTo>
                <a:lnTo>
                  <a:pt x="9245" y="4769"/>
                </a:lnTo>
                <a:lnTo>
                  <a:pt x="9208" y="4659"/>
                </a:lnTo>
                <a:lnTo>
                  <a:pt x="9135" y="4182"/>
                </a:lnTo>
                <a:lnTo>
                  <a:pt x="9098" y="3669"/>
                </a:lnTo>
                <a:lnTo>
                  <a:pt x="9135" y="3339"/>
                </a:lnTo>
                <a:lnTo>
                  <a:pt x="9208" y="3118"/>
                </a:lnTo>
                <a:lnTo>
                  <a:pt x="9391" y="2972"/>
                </a:lnTo>
                <a:lnTo>
                  <a:pt x="9575" y="2825"/>
                </a:lnTo>
                <a:lnTo>
                  <a:pt x="9795" y="2788"/>
                </a:lnTo>
                <a:lnTo>
                  <a:pt x="9868" y="4072"/>
                </a:lnTo>
                <a:lnTo>
                  <a:pt x="9905" y="4146"/>
                </a:lnTo>
                <a:lnTo>
                  <a:pt x="9942" y="4219"/>
                </a:lnTo>
                <a:lnTo>
                  <a:pt x="10015" y="4292"/>
                </a:lnTo>
                <a:lnTo>
                  <a:pt x="10125" y="4292"/>
                </a:lnTo>
                <a:lnTo>
                  <a:pt x="10198" y="4329"/>
                </a:lnTo>
                <a:lnTo>
                  <a:pt x="10272" y="4292"/>
                </a:lnTo>
                <a:lnTo>
                  <a:pt x="10308" y="4219"/>
                </a:lnTo>
                <a:lnTo>
                  <a:pt x="10345" y="4146"/>
                </a:lnTo>
                <a:lnTo>
                  <a:pt x="10455" y="3559"/>
                </a:lnTo>
                <a:lnTo>
                  <a:pt x="10565" y="3008"/>
                </a:lnTo>
                <a:lnTo>
                  <a:pt x="10602" y="2862"/>
                </a:lnTo>
                <a:lnTo>
                  <a:pt x="10675" y="2752"/>
                </a:lnTo>
                <a:lnTo>
                  <a:pt x="10785" y="2642"/>
                </a:lnTo>
                <a:lnTo>
                  <a:pt x="10895" y="2568"/>
                </a:lnTo>
                <a:lnTo>
                  <a:pt x="11079" y="2568"/>
                </a:lnTo>
                <a:lnTo>
                  <a:pt x="11115" y="2642"/>
                </a:lnTo>
                <a:lnTo>
                  <a:pt x="11115" y="2752"/>
                </a:lnTo>
                <a:lnTo>
                  <a:pt x="11115" y="2862"/>
                </a:lnTo>
                <a:lnTo>
                  <a:pt x="11189" y="3449"/>
                </a:lnTo>
                <a:lnTo>
                  <a:pt x="11299" y="4036"/>
                </a:lnTo>
                <a:lnTo>
                  <a:pt x="11372" y="4256"/>
                </a:lnTo>
                <a:lnTo>
                  <a:pt x="11446" y="4512"/>
                </a:lnTo>
                <a:lnTo>
                  <a:pt x="11556" y="4732"/>
                </a:lnTo>
                <a:lnTo>
                  <a:pt x="11629" y="4806"/>
                </a:lnTo>
                <a:lnTo>
                  <a:pt x="11739" y="4843"/>
                </a:lnTo>
                <a:lnTo>
                  <a:pt x="11849" y="4843"/>
                </a:lnTo>
                <a:lnTo>
                  <a:pt x="11922" y="4806"/>
                </a:lnTo>
                <a:lnTo>
                  <a:pt x="11996" y="4769"/>
                </a:lnTo>
                <a:lnTo>
                  <a:pt x="12032" y="4696"/>
                </a:lnTo>
                <a:lnTo>
                  <a:pt x="12069" y="4586"/>
                </a:lnTo>
                <a:lnTo>
                  <a:pt x="11996" y="4476"/>
                </a:lnTo>
                <a:lnTo>
                  <a:pt x="11922" y="4402"/>
                </a:lnTo>
                <a:lnTo>
                  <a:pt x="11886" y="4256"/>
                </a:lnTo>
                <a:lnTo>
                  <a:pt x="11812" y="4072"/>
                </a:lnTo>
                <a:lnTo>
                  <a:pt x="11776" y="3779"/>
                </a:lnTo>
                <a:lnTo>
                  <a:pt x="11666" y="3339"/>
                </a:lnTo>
                <a:lnTo>
                  <a:pt x="11629" y="2862"/>
                </a:lnTo>
                <a:lnTo>
                  <a:pt x="11629" y="2532"/>
                </a:lnTo>
                <a:lnTo>
                  <a:pt x="11592" y="2385"/>
                </a:lnTo>
                <a:lnTo>
                  <a:pt x="11482" y="2275"/>
                </a:lnTo>
                <a:lnTo>
                  <a:pt x="11299" y="2128"/>
                </a:lnTo>
                <a:lnTo>
                  <a:pt x="11189" y="2091"/>
                </a:lnTo>
                <a:lnTo>
                  <a:pt x="11079" y="2055"/>
                </a:lnTo>
                <a:close/>
                <a:moveTo>
                  <a:pt x="2715" y="1138"/>
                </a:moveTo>
                <a:lnTo>
                  <a:pt x="2569" y="1174"/>
                </a:lnTo>
                <a:lnTo>
                  <a:pt x="2422" y="1284"/>
                </a:lnTo>
                <a:lnTo>
                  <a:pt x="2385" y="1358"/>
                </a:lnTo>
                <a:lnTo>
                  <a:pt x="2165" y="1284"/>
                </a:lnTo>
                <a:lnTo>
                  <a:pt x="1762" y="1284"/>
                </a:lnTo>
                <a:lnTo>
                  <a:pt x="1542" y="1358"/>
                </a:lnTo>
                <a:lnTo>
                  <a:pt x="771" y="1504"/>
                </a:lnTo>
                <a:lnTo>
                  <a:pt x="368" y="1651"/>
                </a:lnTo>
                <a:lnTo>
                  <a:pt x="184" y="1725"/>
                </a:lnTo>
                <a:lnTo>
                  <a:pt x="38" y="1835"/>
                </a:lnTo>
                <a:lnTo>
                  <a:pt x="1" y="1908"/>
                </a:lnTo>
                <a:lnTo>
                  <a:pt x="1" y="1981"/>
                </a:lnTo>
                <a:lnTo>
                  <a:pt x="38" y="2018"/>
                </a:lnTo>
                <a:lnTo>
                  <a:pt x="111" y="2055"/>
                </a:lnTo>
                <a:lnTo>
                  <a:pt x="74" y="2348"/>
                </a:lnTo>
                <a:lnTo>
                  <a:pt x="74" y="2642"/>
                </a:lnTo>
                <a:lnTo>
                  <a:pt x="74" y="3705"/>
                </a:lnTo>
                <a:lnTo>
                  <a:pt x="111" y="4843"/>
                </a:lnTo>
                <a:lnTo>
                  <a:pt x="148" y="5980"/>
                </a:lnTo>
                <a:lnTo>
                  <a:pt x="184" y="6090"/>
                </a:lnTo>
                <a:lnTo>
                  <a:pt x="294" y="6200"/>
                </a:lnTo>
                <a:lnTo>
                  <a:pt x="404" y="6236"/>
                </a:lnTo>
                <a:lnTo>
                  <a:pt x="514" y="6200"/>
                </a:lnTo>
                <a:lnTo>
                  <a:pt x="624" y="6236"/>
                </a:lnTo>
                <a:lnTo>
                  <a:pt x="845" y="6273"/>
                </a:lnTo>
                <a:lnTo>
                  <a:pt x="1028" y="6236"/>
                </a:lnTo>
                <a:lnTo>
                  <a:pt x="1395" y="6163"/>
                </a:lnTo>
                <a:lnTo>
                  <a:pt x="2385" y="5980"/>
                </a:lnTo>
                <a:lnTo>
                  <a:pt x="2605" y="5943"/>
                </a:lnTo>
                <a:lnTo>
                  <a:pt x="2752" y="5906"/>
                </a:lnTo>
                <a:lnTo>
                  <a:pt x="2899" y="5833"/>
                </a:lnTo>
                <a:lnTo>
                  <a:pt x="2972" y="5686"/>
                </a:lnTo>
                <a:lnTo>
                  <a:pt x="2972" y="5576"/>
                </a:lnTo>
                <a:lnTo>
                  <a:pt x="2935" y="5503"/>
                </a:lnTo>
                <a:lnTo>
                  <a:pt x="2825" y="5429"/>
                </a:lnTo>
                <a:lnTo>
                  <a:pt x="2679" y="5393"/>
                </a:lnTo>
                <a:lnTo>
                  <a:pt x="2532" y="5393"/>
                </a:lnTo>
                <a:lnTo>
                  <a:pt x="2385" y="5429"/>
                </a:lnTo>
                <a:lnTo>
                  <a:pt x="2055" y="5503"/>
                </a:lnTo>
                <a:lnTo>
                  <a:pt x="1762" y="5576"/>
                </a:lnTo>
                <a:lnTo>
                  <a:pt x="1028" y="5723"/>
                </a:lnTo>
                <a:lnTo>
                  <a:pt x="698" y="5796"/>
                </a:lnTo>
                <a:lnTo>
                  <a:pt x="661" y="4953"/>
                </a:lnTo>
                <a:lnTo>
                  <a:pt x="624" y="4109"/>
                </a:lnTo>
                <a:lnTo>
                  <a:pt x="845" y="4109"/>
                </a:lnTo>
                <a:lnTo>
                  <a:pt x="1028" y="4072"/>
                </a:lnTo>
                <a:lnTo>
                  <a:pt x="1431" y="3962"/>
                </a:lnTo>
                <a:lnTo>
                  <a:pt x="2459" y="3742"/>
                </a:lnTo>
                <a:lnTo>
                  <a:pt x="2495" y="3779"/>
                </a:lnTo>
                <a:lnTo>
                  <a:pt x="2605" y="3779"/>
                </a:lnTo>
                <a:lnTo>
                  <a:pt x="2679" y="3742"/>
                </a:lnTo>
                <a:lnTo>
                  <a:pt x="2752" y="3705"/>
                </a:lnTo>
                <a:lnTo>
                  <a:pt x="2789" y="3669"/>
                </a:lnTo>
                <a:lnTo>
                  <a:pt x="2862" y="3559"/>
                </a:lnTo>
                <a:lnTo>
                  <a:pt x="2899" y="3485"/>
                </a:lnTo>
                <a:lnTo>
                  <a:pt x="2899" y="3412"/>
                </a:lnTo>
                <a:lnTo>
                  <a:pt x="2862" y="3339"/>
                </a:lnTo>
                <a:lnTo>
                  <a:pt x="2825" y="3265"/>
                </a:lnTo>
                <a:lnTo>
                  <a:pt x="2715" y="3155"/>
                </a:lnTo>
                <a:lnTo>
                  <a:pt x="2532" y="3155"/>
                </a:lnTo>
                <a:lnTo>
                  <a:pt x="1431" y="3449"/>
                </a:lnTo>
                <a:lnTo>
                  <a:pt x="1028" y="3522"/>
                </a:lnTo>
                <a:lnTo>
                  <a:pt x="808" y="3595"/>
                </a:lnTo>
                <a:lnTo>
                  <a:pt x="624" y="3632"/>
                </a:lnTo>
                <a:lnTo>
                  <a:pt x="588" y="2788"/>
                </a:lnTo>
                <a:lnTo>
                  <a:pt x="588" y="2458"/>
                </a:lnTo>
                <a:lnTo>
                  <a:pt x="551" y="2091"/>
                </a:lnTo>
                <a:lnTo>
                  <a:pt x="1065" y="1981"/>
                </a:lnTo>
                <a:lnTo>
                  <a:pt x="1615" y="1835"/>
                </a:lnTo>
                <a:lnTo>
                  <a:pt x="1798" y="1798"/>
                </a:lnTo>
                <a:lnTo>
                  <a:pt x="2055" y="1798"/>
                </a:lnTo>
                <a:lnTo>
                  <a:pt x="2165" y="1871"/>
                </a:lnTo>
                <a:lnTo>
                  <a:pt x="2238" y="1908"/>
                </a:lnTo>
                <a:lnTo>
                  <a:pt x="2312" y="1945"/>
                </a:lnTo>
                <a:lnTo>
                  <a:pt x="2422" y="1945"/>
                </a:lnTo>
                <a:lnTo>
                  <a:pt x="2495" y="1908"/>
                </a:lnTo>
                <a:lnTo>
                  <a:pt x="3009" y="1651"/>
                </a:lnTo>
                <a:lnTo>
                  <a:pt x="3082" y="1615"/>
                </a:lnTo>
                <a:lnTo>
                  <a:pt x="3119" y="1578"/>
                </a:lnTo>
                <a:lnTo>
                  <a:pt x="3156" y="1431"/>
                </a:lnTo>
                <a:lnTo>
                  <a:pt x="3119" y="1284"/>
                </a:lnTo>
                <a:lnTo>
                  <a:pt x="3082" y="1248"/>
                </a:lnTo>
                <a:lnTo>
                  <a:pt x="3009" y="1174"/>
                </a:lnTo>
                <a:lnTo>
                  <a:pt x="2862" y="1138"/>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6" name="Shape 206"/>
          <p:cNvSpPr/>
          <p:nvPr/>
        </p:nvSpPr>
        <p:spPr>
          <a:xfrm>
            <a:off x="8052571" y="4825259"/>
            <a:ext cx="589992" cy="414129"/>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7" name="Shape 207"/>
          <p:cNvSpPr/>
          <p:nvPr/>
        </p:nvSpPr>
        <p:spPr>
          <a:xfrm>
            <a:off x="8052577" y="4029276"/>
            <a:ext cx="388118" cy="408938"/>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8" name="Shape 208"/>
          <p:cNvSpPr/>
          <p:nvPr/>
        </p:nvSpPr>
        <p:spPr>
          <a:xfrm>
            <a:off x="6984573" y="4950383"/>
            <a:ext cx="297605" cy="211234"/>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09" name="Shape 209"/>
          <p:cNvSpPr/>
          <p:nvPr/>
        </p:nvSpPr>
        <p:spPr>
          <a:xfrm>
            <a:off x="8749725" y="4950125"/>
            <a:ext cx="288245" cy="184202"/>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0" name="Shape 210"/>
          <p:cNvSpPr/>
          <p:nvPr/>
        </p:nvSpPr>
        <p:spPr>
          <a:xfrm>
            <a:off x="6160714" y="4780233"/>
            <a:ext cx="323616" cy="321545"/>
          </a:xfrm>
          <a:custGeom>
            <a:avLst/>
            <a:gdLst/>
            <a:ahLst/>
            <a:cxnLst/>
            <a:rect l="0" t="0" r="0" b="0"/>
            <a:pathLst>
              <a:path w="11409" h="11336" extrusionOk="0">
                <a:moveTo>
                  <a:pt x="5173" y="4219"/>
                </a:moveTo>
                <a:lnTo>
                  <a:pt x="5136" y="4256"/>
                </a:lnTo>
                <a:lnTo>
                  <a:pt x="5100" y="4292"/>
                </a:lnTo>
                <a:lnTo>
                  <a:pt x="4990" y="4366"/>
                </a:lnTo>
                <a:lnTo>
                  <a:pt x="4916" y="4476"/>
                </a:lnTo>
                <a:lnTo>
                  <a:pt x="4916" y="4512"/>
                </a:lnTo>
                <a:lnTo>
                  <a:pt x="4843" y="4659"/>
                </a:lnTo>
                <a:lnTo>
                  <a:pt x="4843" y="4769"/>
                </a:lnTo>
                <a:lnTo>
                  <a:pt x="4880" y="4843"/>
                </a:lnTo>
                <a:lnTo>
                  <a:pt x="4990" y="4916"/>
                </a:lnTo>
                <a:lnTo>
                  <a:pt x="5100" y="4989"/>
                </a:lnTo>
                <a:lnTo>
                  <a:pt x="5283" y="4989"/>
                </a:lnTo>
                <a:lnTo>
                  <a:pt x="5430" y="4916"/>
                </a:lnTo>
                <a:lnTo>
                  <a:pt x="5540" y="4769"/>
                </a:lnTo>
                <a:lnTo>
                  <a:pt x="5577" y="4696"/>
                </a:lnTo>
                <a:lnTo>
                  <a:pt x="5613" y="4623"/>
                </a:lnTo>
                <a:lnTo>
                  <a:pt x="5577" y="4549"/>
                </a:lnTo>
                <a:lnTo>
                  <a:pt x="5577" y="4476"/>
                </a:lnTo>
                <a:lnTo>
                  <a:pt x="5430" y="4402"/>
                </a:lnTo>
                <a:lnTo>
                  <a:pt x="5320" y="4366"/>
                </a:lnTo>
                <a:lnTo>
                  <a:pt x="5320" y="4292"/>
                </a:lnTo>
                <a:lnTo>
                  <a:pt x="5246" y="4256"/>
                </a:lnTo>
                <a:lnTo>
                  <a:pt x="5173" y="4219"/>
                </a:lnTo>
                <a:close/>
                <a:moveTo>
                  <a:pt x="5980" y="6016"/>
                </a:moveTo>
                <a:lnTo>
                  <a:pt x="6017" y="6053"/>
                </a:lnTo>
                <a:lnTo>
                  <a:pt x="6053" y="6126"/>
                </a:lnTo>
                <a:lnTo>
                  <a:pt x="6053" y="6200"/>
                </a:lnTo>
                <a:lnTo>
                  <a:pt x="5907" y="6237"/>
                </a:lnTo>
                <a:lnTo>
                  <a:pt x="5943" y="6090"/>
                </a:lnTo>
                <a:lnTo>
                  <a:pt x="5980" y="6016"/>
                </a:lnTo>
                <a:close/>
                <a:moveTo>
                  <a:pt x="5833" y="5613"/>
                </a:moveTo>
                <a:lnTo>
                  <a:pt x="5723" y="5650"/>
                </a:lnTo>
                <a:lnTo>
                  <a:pt x="5650" y="5723"/>
                </a:lnTo>
                <a:lnTo>
                  <a:pt x="5613" y="5796"/>
                </a:lnTo>
                <a:lnTo>
                  <a:pt x="5613" y="5870"/>
                </a:lnTo>
                <a:lnTo>
                  <a:pt x="5687" y="5943"/>
                </a:lnTo>
                <a:lnTo>
                  <a:pt x="5577" y="6163"/>
                </a:lnTo>
                <a:lnTo>
                  <a:pt x="5540" y="6420"/>
                </a:lnTo>
                <a:lnTo>
                  <a:pt x="5577" y="6530"/>
                </a:lnTo>
                <a:lnTo>
                  <a:pt x="5687" y="6567"/>
                </a:lnTo>
                <a:lnTo>
                  <a:pt x="5833" y="6603"/>
                </a:lnTo>
                <a:lnTo>
                  <a:pt x="5980" y="6603"/>
                </a:lnTo>
                <a:lnTo>
                  <a:pt x="6090" y="6567"/>
                </a:lnTo>
                <a:lnTo>
                  <a:pt x="6237" y="6530"/>
                </a:lnTo>
                <a:lnTo>
                  <a:pt x="6347" y="6457"/>
                </a:lnTo>
                <a:lnTo>
                  <a:pt x="6420" y="6347"/>
                </a:lnTo>
                <a:lnTo>
                  <a:pt x="6457" y="6200"/>
                </a:lnTo>
                <a:lnTo>
                  <a:pt x="6457" y="6053"/>
                </a:lnTo>
                <a:lnTo>
                  <a:pt x="6420" y="5943"/>
                </a:lnTo>
                <a:lnTo>
                  <a:pt x="6347" y="5833"/>
                </a:lnTo>
                <a:lnTo>
                  <a:pt x="6274" y="5760"/>
                </a:lnTo>
                <a:lnTo>
                  <a:pt x="6163" y="5686"/>
                </a:lnTo>
                <a:lnTo>
                  <a:pt x="6053" y="5650"/>
                </a:lnTo>
                <a:lnTo>
                  <a:pt x="5943" y="5613"/>
                </a:lnTo>
                <a:close/>
                <a:moveTo>
                  <a:pt x="3926" y="441"/>
                </a:moveTo>
                <a:lnTo>
                  <a:pt x="4623" y="478"/>
                </a:lnTo>
                <a:lnTo>
                  <a:pt x="5356" y="478"/>
                </a:lnTo>
                <a:lnTo>
                  <a:pt x="6824" y="551"/>
                </a:lnTo>
                <a:lnTo>
                  <a:pt x="7631" y="551"/>
                </a:lnTo>
                <a:lnTo>
                  <a:pt x="7704" y="734"/>
                </a:lnTo>
                <a:lnTo>
                  <a:pt x="7777" y="1064"/>
                </a:lnTo>
                <a:lnTo>
                  <a:pt x="7521" y="1174"/>
                </a:lnTo>
                <a:lnTo>
                  <a:pt x="7191" y="1211"/>
                </a:lnTo>
                <a:lnTo>
                  <a:pt x="7044" y="1211"/>
                </a:lnTo>
                <a:lnTo>
                  <a:pt x="6860" y="1174"/>
                </a:lnTo>
                <a:lnTo>
                  <a:pt x="6714" y="1174"/>
                </a:lnTo>
                <a:lnTo>
                  <a:pt x="6530" y="1211"/>
                </a:lnTo>
                <a:lnTo>
                  <a:pt x="6494" y="1248"/>
                </a:lnTo>
                <a:lnTo>
                  <a:pt x="6457" y="1321"/>
                </a:lnTo>
                <a:lnTo>
                  <a:pt x="6420" y="1395"/>
                </a:lnTo>
                <a:lnTo>
                  <a:pt x="6457" y="1468"/>
                </a:lnTo>
                <a:lnTo>
                  <a:pt x="6457" y="1505"/>
                </a:lnTo>
                <a:lnTo>
                  <a:pt x="6494" y="1578"/>
                </a:lnTo>
                <a:lnTo>
                  <a:pt x="6567" y="1651"/>
                </a:lnTo>
                <a:lnTo>
                  <a:pt x="6567" y="1871"/>
                </a:lnTo>
                <a:lnTo>
                  <a:pt x="6567" y="2092"/>
                </a:lnTo>
                <a:lnTo>
                  <a:pt x="6640" y="2642"/>
                </a:lnTo>
                <a:lnTo>
                  <a:pt x="6677" y="3192"/>
                </a:lnTo>
                <a:lnTo>
                  <a:pt x="6714" y="3632"/>
                </a:lnTo>
                <a:lnTo>
                  <a:pt x="6714" y="4072"/>
                </a:lnTo>
                <a:lnTo>
                  <a:pt x="6677" y="4586"/>
                </a:lnTo>
                <a:lnTo>
                  <a:pt x="6640" y="4843"/>
                </a:lnTo>
                <a:lnTo>
                  <a:pt x="6640" y="5099"/>
                </a:lnTo>
                <a:lnTo>
                  <a:pt x="6677" y="5246"/>
                </a:lnTo>
                <a:lnTo>
                  <a:pt x="6640" y="5319"/>
                </a:lnTo>
                <a:lnTo>
                  <a:pt x="6640" y="5393"/>
                </a:lnTo>
                <a:lnTo>
                  <a:pt x="6640" y="5466"/>
                </a:lnTo>
                <a:lnTo>
                  <a:pt x="6714" y="5540"/>
                </a:lnTo>
                <a:lnTo>
                  <a:pt x="7117" y="5796"/>
                </a:lnTo>
                <a:lnTo>
                  <a:pt x="7484" y="6016"/>
                </a:lnTo>
                <a:lnTo>
                  <a:pt x="7851" y="6310"/>
                </a:lnTo>
                <a:lnTo>
                  <a:pt x="8218" y="6640"/>
                </a:lnTo>
                <a:lnTo>
                  <a:pt x="8915" y="7300"/>
                </a:lnTo>
                <a:lnTo>
                  <a:pt x="8621" y="7337"/>
                </a:lnTo>
                <a:lnTo>
                  <a:pt x="8328" y="7300"/>
                </a:lnTo>
                <a:lnTo>
                  <a:pt x="8108" y="7227"/>
                </a:lnTo>
                <a:lnTo>
                  <a:pt x="7887" y="7154"/>
                </a:lnTo>
                <a:lnTo>
                  <a:pt x="7484" y="6933"/>
                </a:lnTo>
                <a:lnTo>
                  <a:pt x="7117" y="6823"/>
                </a:lnTo>
                <a:lnTo>
                  <a:pt x="6750" y="6787"/>
                </a:lnTo>
                <a:lnTo>
                  <a:pt x="6384" y="6823"/>
                </a:lnTo>
                <a:lnTo>
                  <a:pt x="5980" y="6933"/>
                </a:lnTo>
                <a:lnTo>
                  <a:pt x="5577" y="7044"/>
                </a:lnTo>
                <a:lnTo>
                  <a:pt x="5210" y="7227"/>
                </a:lnTo>
                <a:lnTo>
                  <a:pt x="4843" y="7374"/>
                </a:lnTo>
                <a:lnTo>
                  <a:pt x="4439" y="7520"/>
                </a:lnTo>
                <a:lnTo>
                  <a:pt x="4109" y="7557"/>
                </a:lnTo>
                <a:lnTo>
                  <a:pt x="3816" y="7594"/>
                </a:lnTo>
                <a:lnTo>
                  <a:pt x="3889" y="7557"/>
                </a:lnTo>
                <a:lnTo>
                  <a:pt x="3926" y="7484"/>
                </a:lnTo>
                <a:lnTo>
                  <a:pt x="3926" y="7374"/>
                </a:lnTo>
                <a:lnTo>
                  <a:pt x="3926" y="7300"/>
                </a:lnTo>
                <a:lnTo>
                  <a:pt x="3889" y="7227"/>
                </a:lnTo>
                <a:lnTo>
                  <a:pt x="3816" y="7190"/>
                </a:lnTo>
                <a:lnTo>
                  <a:pt x="2789" y="7190"/>
                </a:lnTo>
                <a:lnTo>
                  <a:pt x="2935" y="7044"/>
                </a:lnTo>
                <a:lnTo>
                  <a:pt x="3266" y="6677"/>
                </a:lnTo>
                <a:lnTo>
                  <a:pt x="3559" y="6713"/>
                </a:lnTo>
                <a:lnTo>
                  <a:pt x="3853" y="6713"/>
                </a:lnTo>
                <a:lnTo>
                  <a:pt x="4403" y="6677"/>
                </a:lnTo>
                <a:lnTo>
                  <a:pt x="4549" y="6640"/>
                </a:lnTo>
                <a:lnTo>
                  <a:pt x="4623" y="6530"/>
                </a:lnTo>
                <a:lnTo>
                  <a:pt x="4623" y="6457"/>
                </a:lnTo>
                <a:lnTo>
                  <a:pt x="4586" y="6383"/>
                </a:lnTo>
                <a:lnTo>
                  <a:pt x="4513" y="6310"/>
                </a:lnTo>
                <a:lnTo>
                  <a:pt x="4403" y="6273"/>
                </a:lnTo>
                <a:lnTo>
                  <a:pt x="3669" y="6273"/>
                </a:lnTo>
                <a:lnTo>
                  <a:pt x="3926" y="6016"/>
                </a:lnTo>
                <a:lnTo>
                  <a:pt x="4183" y="5723"/>
                </a:lnTo>
                <a:lnTo>
                  <a:pt x="4293" y="5723"/>
                </a:lnTo>
                <a:lnTo>
                  <a:pt x="4366" y="5686"/>
                </a:lnTo>
                <a:lnTo>
                  <a:pt x="4439" y="5576"/>
                </a:lnTo>
                <a:lnTo>
                  <a:pt x="4476" y="5466"/>
                </a:lnTo>
                <a:lnTo>
                  <a:pt x="4403" y="3449"/>
                </a:lnTo>
                <a:lnTo>
                  <a:pt x="4366" y="2495"/>
                </a:lnTo>
                <a:lnTo>
                  <a:pt x="4329" y="2018"/>
                </a:lnTo>
                <a:lnTo>
                  <a:pt x="4293" y="1541"/>
                </a:lnTo>
                <a:lnTo>
                  <a:pt x="4256" y="1431"/>
                </a:lnTo>
                <a:lnTo>
                  <a:pt x="4549" y="1505"/>
                </a:lnTo>
                <a:lnTo>
                  <a:pt x="4953" y="1578"/>
                </a:lnTo>
                <a:lnTo>
                  <a:pt x="5173" y="1578"/>
                </a:lnTo>
                <a:lnTo>
                  <a:pt x="5356" y="1505"/>
                </a:lnTo>
                <a:lnTo>
                  <a:pt x="5393" y="1468"/>
                </a:lnTo>
                <a:lnTo>
                  <a:pt x="5430" y="1431"/>
                </a:lnTo>
                <a:lnTo>
                  <a:pt x="5430" y="1358"/>
                </a:lnTo>
                <a:lnTo>
                  <a:pt x="5393" y="1321"/>
                </a:lnTo>
                <a:lnTo>
                  <a:pt x="5246" y="1211"/>
                </a:lnTo>
                <a:lnTo>
                  <a:pt x="5063" y="1174"/>
                </a:lnTo>
                <a:lnTo>
                  <a:pt x="4733" y="1138"/>
                </a:lnTo>
                <a:lnTo>
                  <a:pt x="4219" y="1064"/>
                </a:lnTo>
                <a:lnTo>
                  <a:pt x="4183" y="1028"/>
                </a:lnTo>
                <a:lnTo>
                  <a:pt x="4146" y="991"/>
                </a:lnTo>
                <a:lnTo>
                  <a:pt x="3999" y="991"/>
                </a:lnTo>
                <a:lnTo>
                  <a:pt x="3853" y="1028"/>
                </a:lnTo>
                <a:lnTo>
                  <a:pt x="3706" y="1064"/>
                </a:lnTo>
                <a:lnTo>
                  <a:pt x="3596" y="1064"/>
                </a:lnTo>
                <a:lnTo>
                  <a:pt x="3522" y="1028"/>
                </a:lnTo>
                <a:lnTo>
                  <a:pt x="3486" y="991"/>
                </a:lnTo>
                <a:lnTo>
                  <a:pt x="3412" y="881"/>
                </a:lnTo>
                <a:lnTo>
                  <a:pt x="3412" y="771"/>
                </a:lnTo>
                <a:lnTo>
                  <a:pt x="3412" y="698"/>
                </a:lnTo>
                <a:lnTo>
                  <a:pt x="3486" y="624"/>
                </a:lnTo>
                <a:lnTo>
                  <a:pt x="3559" y="551"/>
                </a:lnTo>
                <a:lnTo>
                  <a:pt x="3742" y="478"/>
                </a:lnTo>
                <a:lnTo>
                  <a:pt x="3926" y="441"/>
                </a:lnTo>
                <a:close/>
                <a:moveTo>
                  <a:pt x="6090" y="8071"/>
                </a:moveTo>
                <a:lnTo>
                  <a:pt x="6127" y="8144"/>
                </a:lnTo>
                <a:lnTo>
                  <a:pt x="6127" y="8217"/>
                </a:lnTo>
                <a:lnTo>
                  <a:pt x="6090" y="8291"/>
                </a:lnTo>
                <a:lnTo>
                  <a:pt x="6053" y="8364"/>
                </a:lnTo>
                <a:lnTo>
                  <a:pt x="5980" y="8401"/>
                </a:lnTo>
                <a:lnTo>
                  <a:pt x="5907" y="8401"/>
                </a:lnTo>
                <a:lnTo>
                  <a:pt x="5833" y="8364"/>
                </a:lnTo>
                <a:lnTo>
                  <a:pt x="5760" y="8291"/>
                </a:lnTo>
                <a:lnTo>
                  <a:pt x="5760" y="8181"/>
                </a:lnTo>
                <a:lnTo>
                  <a:pt x="5833" y="8144"/>
                </a:lnTo>
                <a:lnTo>
                  <a:pt x="5943" y="8071"/>
                </a:lnTo>
                <a:lnTo>
                  <a:pt x="6017" y="8107"/>
                </a:lnTo>
                <a:lnTo>
                  <a:pt x="6053" y="8107"/>
                </a:lnTo>
                <a:lnTo>
                  <a:pt x="6090" y="8071"/>
                </a:lnTo>
                <a:close/>
                <a:moveTo>
                  <a:pt x="5907" y="7630"/>
                </a:moveTo>
                <a:lnTo>
                  <a:pt x="5797" y="7667"/>
                </a:lnTo>
                <a:lnTo>
                  <a:pt x="5687" y="7704"/>
                </a:lnTo>
                <a:lnTo>
                  <a:pt x="5577" y="7777"/>
                </a:lnTo>
                <a:lnTo>
                  <a:pt x="5467" y="7887"/>
                </a:lnTo>
                <a:lnTo>
                  <a:pt x="5467" y="7924"/>
                </a:lnTo>
                <a:lnTo>
                  <a:pt x="5430" y="7997"/>
                </a:lnTo>
                <a:lnTo>
                  <a:pt x="5503" y="8071"/>
                </a:lnTo>
                <a:lnTo>
                  <a:pt x="5430" y="8217"/>
                </a:lnTo>
                <a:lnTo>
                  <a:pt x="5430" y="8364"/>
                </a:lnTo>
                <a:lnTo>
                  <a:pt x="5467" y="8474"/>
                </a:lnTo>
                <a:lnTo>
                  <a:pt x="5540" y="8584"/>
                </a:lnTo>
                <a:lnTo>
                  <a:pt x="5650" y="8694"/>
                </a:lnTo>
                <a:lnTo>
                  <a:pt x="5797" y="8731"/>
                </a:lnTo>
                <a:lnTo>
                  <a:pt x="5907" y="8768"/>
                </a:lnTo>
                <a:lnTo>
                  <a:pt x="6053" y="8768"/>
                </a:lnTo>
                <a:lnTo>
                  <a:pt x="6200" y="8731"/>
                </a:lnTo>
                <a:lnTo>
                  <a:pt x="6310" y="8658"/>
                </a:lnTo>
                <a:lnTo>
                  <a:pt x="6384" y="8584"/>
                </a:lnTo>
                <a:lnTo>
                  <a:pt x="6457" y="8474"/>
                </a:lnTo>
                <a:lnTo>
                  <a:pt x="6494" y="8327"/>
                </a:lnTo>
                <a:lnTo>
                  <a:pt x="6494" y="8217"/>
                </a:lnTo>
                <a:lnTo>
                  <a:pt x="6494" y="8071"/>
                </a:lnTo>
                <a:lnTo>
                  <a:pt x="6457" y="7961"/>
                </a:lnTo>
                <a:lnTo>
                  <a:pt x="6384" y="7851"/>
                </a:lnTo>
                <a:lnTo>
                  <a:pt x="6310" y="7777"/>
                </a:lnTo>
                <a:lnTo>
                  <a:pt x="6200" y="7704"/>
                </a:lnTo>
                <a:lnTo>
                  <a:pt x="6053" y="7667"/>
                </a:lnTo>
                <a:lnTo>
                  <a:pt x="5907" y="7630"/>
                </a:lnTo>
                <a:close/>
                <a:moveTo>
                  <a:pt x="4476" y="9134"/>
                </a:moveTo>
                <a:lnTo>
                  <a:pt x="4513" y="9281"/>
                </a:lnTo>
                <a:lnTo>
                  <a:pt x="4476" y="9391"/>
                </a:lnTo>
                <a:lnTo>
                  <a:pt x="4403" y="9538"/>
                </a:lnTo>
                <a:lnTo>
                  <a:pt x="4256" y="9648"/>
                </a:lnTo>
                <a:lnTo>
                  <a:pt x="4183" y="9685"/>
                </a:lnTo>
                <a:lnTo>
                  <a:pt x="4109" y="9685"/>
                </a:lnTo>
                <a:lnTo>
                  <a:pt x="4036" y="9648"/>
                </a:lnTo>
                <a:lnTo>
                  <a:pt x="3963" y="9575"/>
                </a:lnTo>
                <a:lnTo>
                  <a:pt x="3926" y="9501"/>
                </a:lnTo>
                <a:lnTo>
                  <a:pt x="3926" y="9428"/>
                </a:lnTo>
                <a:lnTo>
                  <a:pt x="3963" y="9354"/>
                </a:lnTo>
                <a:lnTo>
                  <a:pt x="4036" y="9281"/>
                </a:lnTo>
                <a:lnTo>
                  <a:pt x="4219" y="9208"/>
                </a:lnTo>
                <a:lnTo>
                  <a:pt x="4403" y="9171"/>
                </a:lnTo>
                <a:lnTo>
                  <a:pt x="4439" y="9171"/>
                </a:lnTo>
                <a:lnTo>
                  <a:pt x="4476" y="9134"/>
                </a:lnTo>
                <a:close/>
                <a:moveTo>
                  <a:pt x="7741" y="9391"/>
                </a:moveTo>
                <a:lnTo>
                  <a:pt x="7814" y="9464"/>
                </a:lnTo>
                <a:lnTo>
                  <a:pt x="7851" y="9575"/>
                </a:lnTo>
                <a:lnTo>
                  <a:pt x="7851" y="9685"/>
                </a:lnTo>
                <a:lnTo>
                  <a:pt x="7814" y="9795"/>
                </a:lnTo>
                <a:lnTo>
                  <a:pt x="7704" y="9868"/>
                </a:lnTo>
                <a:lnTo>
                  <a:pt x="7557" y="9905"/>
                </a:lnTo>
                <a:lnTo>
                  <a:pt x="7447" y="9905"/>
                </a:lnTo>
                <a:lnTo>
                  <a:pt x="7301" y="9868"/>
                </a:lnTo>
                <a:lnTo>
                  <a:pt x="7227" y="9795"/>
                </a:lnTo>
                <a:lnTo>
                  <a:pt x="7301" y="9648"/>
                </a:lnTo>
                <a:lnTo>
                  <a:pt x="7374" y="9538"/>
                </a:lnTo>
                <a:lnTo>
                  <a:pt x="7484" y="9464"/>
                </a:lnTo>
                <a:lnTo>
                  <a:pt x="7631" y="9428"/>
                </a:lnTo>
                <a:lnTo>
                  <a:pt x="7704" y="9391"/>
                </a:lnTo>
                <a:close/>
                <a:moveTo>
                  <a:pt x="4439" y="8658"/>
                </a:moveTo>
                <a:lnTo>
                  <a:pt x="4293" y="8694"/>
                </a:lnTo>
                <a:lnTo>
                  <a:pt x="4146" y="8694"/>
                </a:lnTo>
                <a:lnTo>
                  <a:pt x="4073" y="8731"/>
                </a:lnTo>
                <a:lnTo>
                  <a:pt x="3999" y="8804"/>
                </a:lnTo>
                <a:lnTo>
                  <a:pt x="3963" y="8951"/>
                </a:lnTo>
                <a:lnTo>
                  <a:pt x="3742" y="9061"/>
                </a:lnTo>
                <a:lnTo>
                  <a:pt x="3596" y="9244"/>
                </a:lnTo>
                <a:lnTo>
                  <a:pt x="3559" y="9354"/>
                </a:lnTo>
                <a:lnTo>
                  <a:pt x="3522" y="9501"/>
                </a:lnTo>
                <a:lnTo>
                  <a:pt x="3559" y="9611"/>
                </a:lnTo>
                <a:lnTo>
                  <a:pt x="3596" y="9758"/>
                </a:lnTo>
                <a:lnTo>
                  <a:pt x="3706" y="9868"/>
                </a:lnTo>
                <a:lnTo>
                  <a:pt x="3779" y="9978"/>
                </a:lnTo>
                <a:lnTo>
                  <a:pt x="3926" y="10051"/>
                </a:lnTo>
                <a:lnTo>
                  <a:pt x="4036" y="10088"/>
                </a:lnTo>
                <a:lnTo>
                  <a:pt x="4366" y="10088"/>
                </a:lnTo>
                <a:lnTo>
                  <a:pt x="4513" y="10015"/>
                </a:lnTo>
                <a:lnTo>
                  <a:pt x="4623" y="9905"/>
                </a:lnTo>
                <a:lnTo>
                  <a:pt x="4733" y="9795"/>
                </a:lnTo>
                <a:lnTo>
                  <a:pt x="4843" y="9648"/>
                </a:lnTo>
                <a:lnTo>
                  <a:pt x="4880" y="9501"/>
                </a:lnTo>
                <a:lnTo>
                  <a:pt x="4916" y="9354"/>
                </a:lnTo>
                <a:lnTo>
                  <a:pt x="4916" y="9171"/>
                </a:lnTo>
                <a:lnTo>
                  <a:pt x="4880" y="9024"/>
                </a:lnTo>
                <a:lnTo>
                  <a:pt x="4806" y="8878"/>
                </a:lnTo>
                <a:lnTo>
                  <a:pt x="4733" y="8768"/>
                </a:lnTo>
                <a:lnTo>
                  <a:pt x="4586" y="8694"/>
                </a:lnTo>
                <a:lnTo>
                  <a:pt x="4439" y="8658"/>
                </a:lnTo>
                <a:close/>
                <a:moveTo>
                  <a:pt x="7447" y="8951"/>
                </a:moveTo>
                <a:lnTo>
                  <a:pt x="7337" y="8988"/>
                </a:lnTo>
                <a:lnTo>
                  <a:pt x="7264" y="9061"/>
                </a:lnTo>
                <a:lnTo>
                  <a:pt x="7227" y="9134"/>
                </a:lnTo>
                <a:lnTo>
                  <a:pt x="7227" y="9208"/>
                </a:lnTo>
                <a:lnTo>
                  <a:pt x="7117" y="9318"/>
                </a:lnTo>
                <a:lnTo>
                  <a:pt x="7007" y="9391"/>
                </a:lnTo>
                <a:lnTo>
                  <a:pt x="6934" y="9501"/>
                </a:lnTo>
                <a:lnTo>
                  <a:pt x="6897" y="9611"/>
                </a:lnTo>
                <a:lnTo>
                  <a:pt x="6897" y="9575"/>
                </a:lnTo>
                <a:lnTo>
                  <a:pt x="6860" y="9611"/>
                </a:lnTo>
                <a:lnTo>
                  <a:pt x="6824" y="9758"/>
                </a:lnTo>
                <a:lnTo>
                  <a:pt x="6824" y="9905"/>
                </a:lnTo>
                <a:lnTo>
                  <a:pt x="6860" y="9978"/>
                </a:lnTo>
                <a:lnTo>
                  <a:pt x="6897" y="10051"/>
                </a:lnTo>
                <a:lnTo>
                  <a:pt x="7007" y="10125"/>
                </a:lnTo>
                <a:lnTo>
                  <a:pt x="7044" y="10161"/>
                </a:lnTo>
                <a:lnTo>
                  <a:pt x="7044" y="10198"/>
                </a:lnTo>
                <a:lnTo>
                  <a:pt x="7227" y="10271"/>
                </a:lnTo>
                <a:lnTo>
                  <a:pt x="7374" y="10345"/>
                </a:lnTo>
                <a:lnTo>
                  <a:pt x="7704" y="10345"/>
                </a:lnTo>
                <a:lnTo>
                  <a:pt x="7851" y="10271"/>
                </a:lnTo>
                <a:lnTo>
                  <a:pt x="7998" y="10198"/>
                </a:lnTo>
                <a:lnTo>
                  <a:pt x="8108" y="10088"/>
                </a:lnTo>
                <a:lnTo>
                  <a:pt x="8181" y="9941"/>
                </a:lnTo>
                <a:lnTo>
                  <a:pt x="8254" y="9795"/>
                </a:lnTo>
                <a:lnTo>
                  <a:pt x="8291" y="9611"/>
                </a:lnTo>
                <a:lnTo>
                  <a:pt x="8254" y="9464"/>
                </a:lnTo>
                <a:lnTo>
                  <a:pt x="8218" y="9318"/>
                </a:lnTo>
                <a:lnTo>
                  <a:pt x="8144" y="9171"/>
                </a:lnTo>
                <a:lnTo>
                  <a:pt x="7998" y="9024"/>
                </a:lnTo>
                <a:lnTo>
                  <a:pt x="7924" y="8988"/>
                </a:lnTo>
                <a:lnTo>
                  <a:pt x="7851" y="8951"/>
                </a:lnTo>
                <a:close/>
                <a:moveTo>
                  <a:pt x="6970" y="7227"/>
                </a:moveTo>
                <a:lnTo>
                  <a:pt x="7227" y="7300"/>
                </a:lnTo>
                <a:lnTo>
                  <a:pt x="7741" y="7520"/>
                </a:lnTo>
                <a:lnTo>
                  <a:pt x="8071" y="7667"/>
                </a:lnTo>
                <a:lnTo>
                  <a:pt x="8474" y="7740"/>
                </a:lnTo>
                <a:lnTo>
                  <a:pt x="8658" y="7777"/>
                </a:lnTo>
                <a:lnTo>
                  <a:pt x="8878" y="7777"/>
                </a:lnTo>
                <a:lnTo>
                  <a:pt x="9061" y="7740"/>
                </a:lnTo>
                <a:lnTo>
                  <a:pt x="9245" y="7667"/>
                </a:lnTo>
                <a:lnTo>
                  <a:pt x="9575" y="8071"/>
                </a:lnTo>
                <a:lnTo>
                  <a:pt x="10125" y="8841"/>
                </a:lnTo>
                <a:lnTo>
                  <a:pt x="10639" y="9648"/>
                </a:lnTo>
                <a:lnTo>
                  <a:pt x="10785" y="9868"/>
                </a:lnTo>
                <a:lnTo>
                  <a:pt x="10822" y="10015"/>
                </a:lnTo>
                <a:lnTo>
                  <a:pt x="10785" y="10161"/>
                </a:lnTo>
                <a:lnTo>
                  <a:pt x="10749" y="10235"/>
                </a:lnTo>
                <a:lnTo>
                  <a:pt x="10639" y="10345"/>
                </a:lnTo>
                <a:lnTo>
                  <a:pt x="10455" y="10455"/>
                </a:lnTo>
                <a:lnTo>
                  <a:pt x="10235" y="10602"/>
                </a:lnTo>
                <a:lnTo>
                  <a:pt x="9758" y="10565"/>
                </a:lnTo>
                <a:lnTo>
                  <a:pt x="9281" y="10492"/>
                </a:lnTo>
                <a:lnTo>
                  <a:pt x="8328" y="10455"/>
                </a:lnTo>
                <a:lnTo>
                  <a:pt x="7374" y="10492"/>
                </a:lnTo>
                <a:lnTo>
                  <a:pt x="6420" y="10528"/>
                </a:lnTo>
                <a:lnTo>
                  <a:pt x="2092" y="10675"/>
                </a:lnTo>
                <a:lnTo>
                  <a:pt x="1065" y="10712"/>
                </a:lnTo>
                <a:lnTo>
                  <a:pt x="735" y="10712"/>
                </a:lnTo>
                <a:lnTo>
                  <a:pt x="625" y="10638"/>
                </a:lnTo>
                <a:lnTo>
                  <a:pt x="588" y="10602"/>
                </a:lnTo>
                <a:lnTo>
                  <a:pt x="551" y="10565"/>
                </a:lnTo>
                <a:lnTo>
                  <a:pt x="588" y="10418"/>
                </a:lnTo>
                <a:lnTo>
                  <a:pt x="735" y="10198"/>
                </a:lnTo>
                <a:lnTo>
                  <a:pt x="1065" y="9685"/>
                </a:lnTo>
                <a:lnTo>
                  <a:pt x="1542" y="9575"/>
                </a:lnTo>
                <a:lnTo>
                  <a:pt x="1762" y="9538"/>
                </a:lnTo>
                <a:lnTo>
                  <a:pt x="2018" y="9501"/>
                </a:lnTo>
                <a:lnTo>
                  <a:pt x="2092" y="9464"/>
                </a:lnTo>
                <a:lnTo>
                  <a:pt x="2128" y="9428"/>
                </a:lnTo>
                <a:lnTo>
                  <a:pt x="2165" y="9281"/>
                </a:lnTo>
                <a:lnTo>
                  <a:pt x="2128" y="9171"/>
                </a:lnTo>
                <a:lnTo>
                  <a:pt x="2092" y="9134"/>
                </a:lnTo>
                <a:lnTo>
                  <a:pt x="2018" y="9098"/>
                </a:lnTo>
                <a:lnTo>
                  <a:pt x="1872" y="9061"/>
                </a:lnTo>
                <a:lnTo>
                  <a:pt x="1725" y="9061"/>
                </a:lnTo>
                <a:lnTo>
                  <a:pt x="1395" y="9134"/>
                </a:lnTo>
                <a:lnTo>
                  <a:pt x="1395" y="9134"/>
                </a:lnTo>
                <a:lnTo>
                  <a:pt x="1798" y="8547"/>
                </a:lnTo>
                <a:lnTo>
                  <a:pt x="1835" y="8511"/>
                </a:lnTo>
                <a:lnTo>
                  <a:pt x="1945" y="8547"/>
                </a:lnTo>
                <a:lnTo>
                  <a:pt x="2092" y="8584"/>
                </a:lnTo>
                <a:lnTo>
                  <a:pt x="2459" y="8621"/>
                </a:lnTo>
                <a:lnTo>
                  <a:pt x="2972" y="8621"/>
                </a:lnTo>
                <a:lnTo>
                  <a:pt x="3082" y="8584"/>
                </a:lnTo>
                <a:lnTo>
                  <a:pt x="3156" y="8511"/>
                </a:lnTo>
                <a:lnTo>
                  <a:pt x="3192" y="8401"/>
                </a:lnTo>
                <a:lnTo>
                  <a:pt x="3156" y="8291"/>
                </a:lnTo>
                <a:lnTo>
                  <a:pt x="3082" y="8217"/>
                </a:lnTo>
                <a:lnTo>
                  <a:pt x="2972" y="8181"/>
                </a:lnTo>
                <a:lnTo>
                  <a:pt x="2055" y="8181"/>
                </a:lnTo>
                <a:lnTo>
                  <a:pt x="2532" y="7520"/>
                </a:lnTo>
                <a:lnTo>
                  <a:pt x="2752" y="7557"/>
                </a:lnTo>
                <a:lnTo>
                  <a:pt x="2899" y="7704"/>
                </a:lnTo>
                <a:lnTo>
                  <a:pt x="3046" y="7777"/>
                </a:lnTo>
                <a:lnTo>
                  <a:pt x="3192" y="7851"/>
                </a:lnTo>
                <a:lnTo>
                  <a:pt x="3376" y="7924"/>
                </a:lnTo>
                <a:lnTo>
                  <a:pt x="3742" y="7961"/>
                </a:lnTo>
                <a:lnTo>
                  <a:pt x="4073" y="7961"/>
                </a:lnTo>
                <a:lnTo>
                  <a:pt x="4549" y="7887"/>
                </a:lnTo>
                <a:lnTo>
                  <a:pt x="4953" y="7777"/>
                </a:lnTo>
                <a:lnTo>
                  <a:pt x="5797" y="7410"/>
                </a:lnTo>
                <a:lnTo>
                  <a:pt x="6237" y="7264"/>
                </a:lnTo>
                <a:lnTo>
                  <a:pt x="6494" y="7227"/>
                </a:lnTo>
                <a:close/>
                <a:moveTo>
                  <a:pt x="4036" y="1"/>
                </a:moveTo>
                <a:lnTo>
                  <a:pt x="3816" y="37"/>
                </a:lnTo>
                <a:lnTo>
                  <a:pt x="3596" y="74"/>
                </a:lnTo>
                <a:lnTo>
                  <a:pt x="3412" y="147"/>
                </a:lnTo>
                <a:lnTo>
                  <a:pt x="3229" y="257"/>
                </a:lnTo>
                <a:lnTo>
                  <a:pt x="3119" y="404"/>
                </a:lnTo>
                <a:lnTo>
                  <a:pt x="3009" y="551"/>
                </a:lnTo>
                <a:lnTo>
                  <a:pt x="2972" y="771"/>
                </a:lnTo>
                <a:lnTo>
                  <a:pt x="3009" y="991"/>
                </a:lnTo>
                <a:lnTo>
                  <a:pt x="3082" y="1174"/>
                </a:lnTo>
                <a:lnTo>
                  <a:pt x="3156" y="1285"/>
                </a:lnTo>
                <a:lnTo>
                  <a:pt x="3266" y="1358"/>
                </a:lnTo>
                <a:lnTo>
                  <a:pt x="3412" y="1431"/>
                </a:lnTo>
                <a:lnTo>
                  <a:pt x="3559" y="1468"/>
                </a:lnTo>
                <a:lnTo>
                  <a:pt x="3706" y="1468"/>
                </a:lnTo>
                <a:lnTo>
                  <a:pt x="3853" y="1431"/>
                </a:lnTo>
                <a:lnTo>
                  <a:pt x="3999" y="1395"/>
                </a:lnTo>
                <a:lnTo>
                  <a:pt x="4073" y="1395"/>
                </a:lnTo>
                <a:lnTo>
                  <a:pt x="3963" y="1468"/>
                </a:lnTo>
                <a:lnTo>
                  <a:pt x="3926" y="1578"/>
                </a:lnTo>
                <a:lnTo>
                  <a:pt x="3889" y="2055"/>
                </a:lnTo>
                <a:lnTo>
                  <a:pt x="3889" y="2532"/>
                </a:lnTo>
                <a:lnTo>
                  <a:pt x="3926" y="3449"/>
                </a:lnTo>
                <a:lnTo>
                  <a:pt x="3926" y="5099"/>
                </a:lnTo>
                <a:lnTo>
                  <a:pt x="3926" y="5283"/>
                </a:lnTo>
                <a:lnTo>
                  <a:pt x="3963" y="5466"/>
                </a:lnTo>
                <a:lnTo>
                  <a:pt x="3963" y="5503"/>
                </a:lnTo>
                <a:lnTo>
                  <a:pt x="3742" y="5613"/>
                </a:lnTo>
                <a:lnTo>
                  <a:pt x="3559" y="5723"/>
                </a:lnTo>
                <a:lnTo>
                  <a:pt x="3229" y="6016"/>
                </a:lnTo>
                <a:lnTo>
                  <a:pt x="2899" y="6347"/>
                </a:lnTo>
                <a:lnTo>
                  <a:pt x="2605" y="6677"/>
                </a:lnTo>
                <a:lnTo>
                  <a:pt x="2239" y="7080"/>
                </a:lnTo>
                <a:lnTo>
                  <a:pt x="1908" y="7484"/>
                </a:lnTo>
                <a:lnTo>
                  <a:pt x="1285" y="8364"/>
                </a:lnTo>
                <a:lnTo>
                  <a:pt x="698" y="9244"/>
                </a:lnTo>
                <a:lnTo>
                  <a:pt x="148" y="10125"/>
                </a:lnTo>
                <a:lnTo>
                  <a:pt x="38" y="10308"/>
                </a:lnTo>
                <a:lnTo>
                  <a:pt x="1" y="10492"/>
                </a:lnTo>
                <a:lnTo>
                  <a:pt x="38" y="10675"/>
                </a:lnTo>
                <a:lnTo>
                  <a:pt x="111" y="10858"/>
                </a:lnTo>
                <a:lnTo>
                  <a:pt x="221" y="11005"/>
                </a:lnTo>
                <a:lnTo>
                  <a:pt x="368" y="11115"/>
                </a:lnTo>
                <a:lnTo>
                  <a:pt x="551" y="11225"/>
                </a:lnTo>
                <a:lnTo>
                  <a:pt x="771" y="11262"/>
                </a:lnTo>
                <a:lnTo>
                  <a:pt x="1321" y="11299"/>
                </a:lnTo>
                <a:lnTo>
                  <a:pt x="1872" y="11262"/>
                </a:lnTo>
                <a:lnTo>
                  <a:pt x="3009" y="11189"/>
                </a:lnTo>
                <a:lnTo>
                  <a:pt x="5503" y="11115"/>
                </a:lnTo>
                <a:lnTo>
                  <a:pt x="7447" y="11042"/>
                </a:lnTo>
                <a:lnTo>
                  <a:pt x="8401" y="11005"/>
                </a:lnTo>
                <a:lnTo>
                  <a:pt x="9355" y="11042"/>
                </a:lnTo>
                <a:lnTo>
                  <a:pt x="9391" y="11152"/>
                </a:lnTo>
                <a:lnTo>
                  <a:pt x="9465" y="11225"/>
                </a:lnTo>
                <a:lnTo>
                  <a:pt x="9612" y="11299"/>
                </a:lnTo>
                <a:lnTo>
                  <a:pt x="9795" y="11335"/>
                </a:lnTo>
                <a:lnTo>
                  <a:pt x="9978" y="11335"/>
                </a:lnTo>
                <a:lnTo>
                  <a:pt x="10125" y="11299"/>
                </a:lnTo>
                <a:lnTo>
                  <a:pt x="10272" y="11299"/>
                </a:lnTo>
                <a:lnTo>
                  <a:pt x="10382" y="11262"/>
                </a:lnTo>
                <a:lnTo>
                  <a:pt x="10455" y="11189"/>
                </a:lnTo>
                <a:lnTo>
                  <a:pt x="10565" y="11115"/>
                </a:lnTo>
                <a:lnTo>
                  <a:pt x="10785" y="10968"/>
                </a:lnTo>
                <a:lnTo>
                  <a:pt x="10969" y="10785"/>
                </a:lnTo>
                <a:lnTo>
                  <a:pt x="11152" y="10602"/>
                </a:lnTo>
                <a:lnTo>
                  <a:pt x="11299" y="10455"/>
                </a:lnTo>
                <a:lnTo>
                  <a:pt x="11336" y="10308"/>
                </a:lnTo>
                <a:lnTo>
                  <a:pt x="11372" y="10198"/>
                </a:lnTo>
                <a:lnTo>
                  <a:pt x="11409" y="10051"/>
                </a:lnTo>
                <a:lnTo>
                  <a:pt x="11372" y="9941"/>
                </a:lnTo>
                <a:lnTo>
                  <a:pt x="11299" y="9685"/>
                </a:lnTo>
                <a:lnTo>
                  <a:pt x="11189" y="9464"/>
                </a:lnTo>
                <a:lnTo>
                  <a:pt x="10859" y="8914"/>
                </a:lnTo>
                <a:lnTo>
                  <a:pt x="10492" y="8364"/>
                </a:lnTo>
                <a:lnTo>
                  <a:pt x="10125" y="7887"/>
                </a:lnTo>
                <a:lnTo>
                  <a:pt x="9722" y="7410"/>
                </a:lnTo>
                <a:lnTo>
                  <a:pt x="9318" y="6933"/>
                </a:lnTo>
                <a:lnTo>
                  <a:pt x="8878" y="6493"/>
                </a:lnTo>
                <a:lnTo>
                  <a:pt x="8474" y="6126"/>
                </a:lnTo>
                <a:lnTo>
                  <a:pt x="8071" y="5760"/>
                </a:lnTo>
                <a:lnTo>
                  <a:pt x="7851" y="5576"/>
                </a:lnTo>
                <a:lnTo>
                  <a:pt x="7594" y="5430"/>
                </a:lnTo>
                <a:lnTo>
                  <a:pt x="7374" y="5319"/>
                </a:lnTo>
                <a:lnTo>
                  <a:pt x="7117" y="5209"/>
                </a:lnTo>
                <a:lnTo>
                  <a:pt x="7117" y="5173"/>
                </a:lnTo>
                <a:lnTo>
                  <a:pt x="7191" y="4953"/>
                </a:lnTo>
                <a:lnTo>
                  <a:pt x="7227" y="4696"/>
                </a:lnTo>
                <a:lnTo>
                  <a:pt x="7227" y="4182"/>
                </a:lnTo>
                <a:lnTo>
                  <a:pt x="7227" y="3669"/>
                </a:lnTo>
                <a:lnTo>
                  <a:pt x="7191" y="3192"/>
                </a:lnTo>
                <a:lnTo>
                  <a:pt x="7154" y="2825"/>
                </a:lnTo>
                <a:lnTo>
                  <a:pt x="7117" y="2385"/>
                </a:lnTo>
                <a:lnTo>
                  <a:pt x="7044" y="2165"/>
                </a:lnTo>
                <a:lnTo>
                  <a:pt x="7007" y="1945"/>
                </a:lnTo>
                <a:lnTo>
                  <a:pt x="6934" y="1761"/>
                </a:lnTo>
                <a:lnTo>
                  <a:pt x="6824" y="1615"/>
                </a:lnTo>
                <a:lnTo>
                  <a:pt x="7191" y="1651"/>
                </a:lnTo>
                <a:lnTo>
                  <a:pt x="7521" y="1651"/>
                </a:lnTo>
                <a:lnTo>
                  <a:pt x="7851" y="1541"/>
                </a:lnTo>
                <a:lnTo>
                  <a:pt x="7998" y="1468"/>
                </a:lnTo>
                <a:lnTo>
                  <a:pt x="8144" y="1358"/>
                </a:lnTo>
                <a:lnTo>
                  <a:pt x="8254" y="1248"/>
                </a:lnTo>
                <a:lnTo>
                  <a:pt x="8254" y="1174"/>
                </a:lnTo>
                <a:lnTo>
                  <a:pt x="8254" y="1101"/>
                </a:lnTo>
                <a:lnTo>
                  <a:pt x="8144" y="624"/>
                </a:lnTo>
                <a:lnTo>
                  <a:pt x="8071" y="404"/>
                </a:lnTo>
                <a:lnTo>
                  <a:pt x="7998" y="294"/>
                </a:lnTo>
                <a:lnTo>
                  <a:pt x="7924" y="221"/>
                </a:lnTo>
                <a:lnTo>
                  <a:pt x="7851" y="147"/>
                </a:lnTo>
                <a:lnTo>
                  <a:pt x="7777" y="147"/>
                </a:lnTo>
                <a:lnTo>
                  <a:pt x="7631" y="111"/>
                </a:lnTo>
                <a:lnTo>
                  <a:pt x="6824" y="74"/>
                </a:lnTo>
                <a:lnTo>
                  <a:pt x="4036" y="1"/>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1" name="Shape 211"/>
          <p:cNvSpPr/>
          <p:nvPr/>
        </p:nvSpPr>
        <p:spPr>
          <a:xfrm>
            <a:off x="8522443" y="4000279"/>
            <a:ext cx="306966" cy="385026"/>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2" name="Shape 212"/>
          <p:cNvSpPr/>
          <p:nvPr/>
        </p:nvSpPr>
        <p:spPr>
          <a:xfrm>
            <a:off x="4892224" y="4552927"/>
            <a:ext cx="416228" cy="409987"/>
          </a:xfrm>
          <a:custGeom>
            <a:avLst/>
            <a:gdLst/>
            <a:ahLst/>
            <a:cxnLst/>
            <a:rect l="0" t="0" r="0" b="0"/>
            <a:pathLst>
              <a:path w="14674" h="14454" extrusionOk="0">
                <a:moveTo>
                  <a:pt x="7887" y="3779"/>
                </a:moveTo>
                <a:lnTo>
                  <a:pt x="7961" y="3816"/>
                </a:lnTo>
                <a:lnTo>
                  <a:pt x="8071" y="3889"/>
                </a:lnTo>
                <a:lnTo>
                  <a:pt x="8218" y="4072"/>
                </a:lnTo>
                <a:lnTo>
                  <a:pt x="8291" y="4292"/>
                </a:lnTo>
                <a:lnTo>
                  <a:pt x="8364" y="4513"/>
                </a:lnTo>
                <a:lnTo>
                  <a:pt x="8401" y="4696"/>
                </a:lnTo>
                <a:lnTo>
                  <a:pt x="8401" y="4916"/>
                </a:lnTo>
                <a:lnTo>
                  <a:pt x="8401" y="5099"/>
                </a:lnTo>
                <a:lnTo>
                  <a:pt x="8291" y="5283"/>
                </a:lnTo>
                <a:lnTo>
                  <a:pt x="8144" y="4659"/>
                </a:lnTo>
                <a:lnTo>
                  <a:pt x="8034" y="4219"/>
                </a:lnTo>
                <a:lnTo>
                  <a:pt x="7961" y="3999"/>
                </a:lnTo>
                <a:lnTo>
                  <a:pt x="7887" y="3779"/>
                </a:lnTo>
                <a:close/>
                <a:moveTo>
                  <a:pt x="4329" y="5063"/>
                </a:moveTo>
                <a:lnTo>
                  <a:pt x="4476" y="5209"/>
                </a:lnTo>
                <a:lnTo>
                  <a:pt x="4586" y="5356"/>
                </a:lnTo>
                <a:lnTo>
                  <a:pt x="4696" y="5503"/>
                </a:lnTo>
                <a:lnTo>
                  <a:pt x="4769" y="5686"/>
                </a:lnTo>
                <a:lnTo>
                  <a:pt x="4769" y="5870"/>
                </a:lnTo>
                <a:lnTo>
                  <a:pt x="4769" y="6053"/>
                </a:lnTo>
                <a:lnTo>
                  <a:pt x="4659" y="6126"/>
                </a:lnTo>
                <a:lnTo>
                  <a:pt x="4549" y="6237"/>
                </a:lnTo>
                <a:lnTo>
                  <a:pt x="4439" y="5980"/>
                </a:lnTo>
                <a:lnTo>
                  <a:pt x="4329" y="5686"/>
                </a:lnTo>
                <a:lnTo>
                  <a:pt x="4293" y="5393"/>
                </a:lnTo>
                <a:lnTo>
                  <a:pt x="4293" y="5209"/>
                </a:lnTo>
                <a:lnTo>
                  <a:pt x="4293" y="5136"/>
                </a:lnTo>
                <a:lnTo>
                  <a:pt x="4329" y="5063"/>
                </a:lnTo>
                <a:close/>
                <a:moveTo>
                  <a:pt x="6604" y="7594"/>
                </a:moveTo>
                <a:lnTo>
                  <a:pt x="6714" y="7667"/>
                </a:lnTo>
                <a:lnTo>
                  <a:pt x="6787" y="7814"/>
                </a:lnTo>
                <a:lnTo>
                  <a:pt x="6934" y="8071"/>
                </a:lnTo>
                <a:lnTo>
                  <a:pt x="7337" y="8694"/>
                </a:lnTo>
                <a:lnTo>
                  <a:pt x="7117" y="8878"/>
                </a:lnTo>
                <a:lnTo>
                  <a:pt x="7080" y="8768"/>
                </a:lnTo>
                <a:lnTo>
                  <a:pt x="6860" y="8474"/>
                </a:lnTo>
                <a:lnTo>
                  <a:pt x="6677" y="8144"/>
                </a:lnTo>
                <a:lnTo>
                  <a:pt x="6567" y="7887"/>
                </a:lnTo>
                <a:lnTo>
                  <a:pt x="6420" y="7667"/>
                </a:lnTo>
                <a:lnTo>
                  <a:pt x="6604" y="7594"/>
                </a:lnTo>
                <a:close/>
                <a:moveTo>
                  <a:pt x="5283" y="8107"/>
                </a:moveTo>
                <a:lnTo>
                  <a:pt x="5356" y="8144"/>
                </a:lnTo>
                <a:lnTo>
                  <a:pt x="5833" y="9428"/>
                </a:lnTo>
                <a:lnTo>
                  <a:pt x="5650" y="9501"/>
                </a:lnTo>
                <a:lnTo>
                  <a:pt x="5686" y="9318"/>
                </a:lnTo>
                <a:lnTo>
                  <a:pt x="5650" y="9208"/>
                </a:lnTo>
                <a:lnTo>
                  <a:pt x="5613" y="9061"/>
                </a:lnTo>
                <a:lnTo>
                  <a:pt x="5503" y="8768"/>
                </a:lnTo>
                <a:lnTo>
                  <a:pt x="5246" y="8107"/>
                </a:lnTo>
                <a:close/>
                <a:moveTo>
                  <a:pt x="7337" y="9905"/>
                </a:moveTo>
                <a:lnTo>
                  <a:pt x="7337" y="10235"/>
                </a:lnTo>
                <a:lnTo>
                  <a:pt x="7190" y="9978"/>
                </a:lnTo>
                <a:lnTo>
                  <a:pt x="7337" y="9905"/>
                </a:lnTo>
                <a:close/>
                <a:moveTo>
                  <a:pt x="9721" y="9061"/>
                </a:moveTo>
                <a:lnTo>
                  <a:pt x="9832" y="9281"/>
                </a:lnTo>
                <a:lnTo>
                  <a:pt x="9942" y="9501"/>
                </a:lnTo>
                <a:lnTo>
                  <a:pt x="10052" y="9685"/>
                </a:lnTo>
                <a:lnTo>
                  <a:pt x="10162" y="9868"/>
                </a:lnTo>
                <a:lnTo>
                  <a:pt x="10198" y="10015"/>
                </a:lnTo>
                <a:lnTo>
                  <a:pt x="10198" y="10161"/>
                </a:lnTo>
                <a:lnTo>
                  <a:pt x="10198" y="10308"/>
                </a:lnTo>
                <a:lnTo>
                  <a:pt x="10125" y="10455"/>
                </a:lnTo>
                <a:lnTo>
                  <a:pt x="10052" y="10345"/>
                </a:lnTo>
                <a:lnTo>
                  <a:pt x="9978" y="10308"/>
                </a:lnTo>
                <a:lnTo>
                  <a:pt x="9758" y="9758"/>
                </a:lnTo>
                <a:lnTo>
                  <a:pt x="9685" y="9464"/>
                </a:lnTo>
                <a:lnTo>
                  <a:pt x="9575" y="9171"/>
                </a:lnTo>
                <a:lnTo>
                  <a:pt x="9648" y="9134"/>
                </a:lnTo>
                <a:lnTo>
                  <a:pt x="9721" y="9061"/>
                </a:lnTo>
                <a:close/>
                <a:moveTo>
                  <a:pt x="7667" y="9758"/>
                </a:moveTo>
                <a:lnTo>
                  <a:pt x="7777" y="9795"/>
                </a:lnTo>
                <a:lnTo>
                  <a:pt x="7924" y="9868"/>
                </a:lnTo>
                <a:lnTo>
                  <a:pt x="8071" y="10015"/>
                </a:lnTo>
                <a:lnTo>
                  <a:pt x="8181" y="10235"/>
                </a:lnTo>
                <a:lnTo>
                  <a:pt x="8291" y="10638"/>
                </a:lnTo>
                <a:lnTo>
                  <a:pt x="8328" y="10822"/>
                </a:lnTo>
                <a:lnTo>
                  <a:pt x="8328" y="10968"/>
                </a:lnTo>
                <a:lnTo>
                  <a:pt x="8291" y="11115"/>
                </a:lnTo>
                <a:lnTo>
                  <a:pt x="8181" y="11189"/>
                </a:lnTo>
                <a:lnTo>
                  <a:pt x="8181" y="11115"/>
                </a:lnTo>
                <a:lnTo>
                  <a:pt x="8144" y="11005"/>
                </a:lnTo>
                <a:lnTo>
                  <a:pt x="8071" y="10968"/>
                </a:lnTo>
                <a:lnTo>
                  <a:pt x="7997" y="10895"/>
                </a:lnTo>
                <a:lnTo>
                  <a:pt x="7887" y="10675"/>
                </a:lnTo>
                <a:lnTo>
                  <a:pt x="7814" y="10382"/>
                </a:lnTo>
                <a:lnTo>
                  <a:pt x="7741" y="9831"/>
                </a:lnTo>
                <a:lnTo>
                  <a:pt x="7667" y="9758"/>
                </a:lnTo>
                <a:close/>
                <a:moveTo>
                  <a:pt x="10162" y="1321"/>
                </a:moveTo>
                <a:lnTo>
                  <a:pt x="10198" y="1541"/>
                </a:lnTo>
                <a:lnTo>
                  <a:pt x="10272" y="1725"/>
                </a:lnTo>
                <a:lnTo>
                  <a:pt x="10455" y="2092"/>
                </a:lnTo>
                <a:lnTo>
                  <a:pt x="10932" y="3229"/>
                </a:lnTo>
                <a:lnTo>
                  <a:pt x="10969" y="3302"/>
                </a:lnTo>
                <a:lnTo>
                  <a:pt x="10749" y="3375"/>
                </a:lnTo>
                <a:lnTo>
                  <a:pt x="10528" y="3449"/>
                </a:lnTo>
                <a:lnTo>
                  <a:pt x="9758" y="3742"/>
                </a:lnTo>
                <a:lnTo>
                  <a:pt x="8988" y="4146"/>
                </a:lnTo>
                <a:lnTo>
                  <a:pt x="8841" y="4219"/>
                </a:lnTo>
                <a:lnTo>
                  <a:pt x="8731" y="4329"/>
                </a:lnTo>
                <a:lnTo>
                  <a:pt x="8658" y="4072"/>
                </a:lnTo>
                <a:lnTo>
                  <a:pt x="8511" y="3816"/>
                </a:lnTo>
                <a:lnTo>
                  <a:pt x="8364" y="3595"/>
                </a:lnTo>
                <a:lnTo>
                  <a:pt x="8254" y="3522"/>
                </a:lnTo>
                <a:lnTo>
                  <a:pt x="8144" y="3449"/>
                </a:lnTo>
                <a:lnTo>
                  <a:pt x="7997" y="3412"/>
                </a:lnTo>
                <a:lnTo>
                  <a:pt x="7851" y="3375"/>
                </a:lnTo>
                <a:lnTo>
                  <a:pt x="7777" y="3375"/>
                </a:lnTo>
                <a:lnTo>
                  <a:pt x="7704" y="3412"/>
                </a:lnTo>
                <a:lnTo>
                  <a:pt x="7667" y="3485"/>
                </a:lnTo>
                <a:lnTo>
                  <a:pt x="7667" y="3559"/>
                </a:lnTo>
                <a:lnTo>
                  <a:pt x="7484" y="3595"/>
                </a:lnTo>
                <a:lnTo>
                  <a:pt x="7337" y="3706"/>
                </a:lnTo>
                <a:lnTo>
                  <a:pt x="7190" y="3852"/>
                </a:lnTo>
                <a:lnTo>
                  <a:pt x="7044" y="3999"/>
                </a:lnTo>
                <a:lnTo>
                  <a:pt x="7007" y="4109"/>
                </a:lnTo>
                <a:lnTo>
                  <a:pt x="7044" y="4219"/>
                </a:lnTo>
                <a:lnTo>
                  <a:pt x="7264" y="4696"/>
                </a:lnTo>
                <a:lnTo>
                  <a:pt x="7080" y="4769"/>
                </a:lnTo>
                <a:lnTo>
                  <a:pt x="6310" y="5026"/>
                </a:lnTo>
                <a:lnTo>
                  <a:pt x="5576" y="5283"/>
                </a:lnTo>
                <a:lnTo>
                  <a:pt x="5320" y="5356"/>
                </a:lnTo>
                <a:lnTo>
                  <a:pt x="5210" y="5393"/>
                </a:lnTo>
                <a:lnTo>
                  <a:pt x="5136" y="5466"/>
                </a:lnTo>
                <a:lnTo>
                  <a:pt x="5100" y="5356"/>
                </a:lnTo>
                <a:lnTo>
                  <a:pt x="4916" y="5063"/>
                </a:lnTo>
                <a:lnTo>
                  <a:pt x="4806" y="4879"/>
                </a:lnTo>
                <a:lnTo>
                  <a:pt x="4659" y="4733"/>
                </a:lnTo>
                <a:lnTo>
                  <a:pt x="4513" y="4623"/>
                </a:lnTo>
                <a:lnTo>
                  <a:pt x="4329" y="4549"/>
                </a:lnTo>
                <a:lnTo>
                  <a:pt x="4183" y="4513"/>
                </a:lnTo>
                <a:lnTo>
                  <a:pt x="4036" y="4586"/>
                </a:lnTo>
                <a:lnTo>
                  <a:pt x="3852" y="4586"/>
                </a:lnTo>
                <a:lnTo>
                  <a:pt x="3779" y="4623"/>
                </a:lnTo>
                <a:lnTo>
                  <a:pt x="3742" y="4696"/>
                </a:lnTo>
                <a:lnTo>
                  <a:pt x="3706" y="4989"/>
                </a:lnTo>
                <a:lnTo>
                  <a:pt x="3706" y="5283"/>
                </a:lnTo>
                <a:lnTo>
                  <a:pt x="3742" y="5576"/>
                </a:lnTo>
                <a:lnTo>
                  <a:pt x="3816" y="5870"/>
                </a:lnTo>
                <a:lnTo>
                  <a:pt x="3596" y="5833"/>
                </a:lnTo>
                <a:lnTo>
                  <a:pt x="3376" y="5870"/>
                </a:lnTo>
                <a:lnTo>
                  <a:pt x="2972" y="6016"/>
                </a:lnTo>
                <a:lnTo>
                  <a:pt x="2422" y="6163"/>
                </a:lnTo>
                <a:lnTo>
                  <a:pt x="2165" y="6273"/>
                </a:lnTo>
                <a:lnTo>
                  <a:pt x="2055" y="6347"/>
                </a:lnTo>
                <a:lnTo>
                  <a:pt x="1945" y="6457"/>
                </a:lnTo>
                <a:lnTo>
                  <a:pt x="1945" y="6530"/>
                </a:lnTo>
                <a:lnTo>
                  <a:pt x="1982" y="6567"/>
                </a:lnTo>
                <a:lnTo>
                  <a:pt x="2238" y="6603"/>
                </a:lnTo>
                <a:lnTo>
                  <a:pt x="2459" y="6567"/>
                </a:lnTo>
                <a:lnTo>
                  <a:pt x="2972" y="6457"/>
                </a:lnTo>
                <a:lnTo>
                  <a:pt x="3449" y="6347"/>
                </a:lnTo>
                <a:lnTo>
                  <a:pt x="3706" y="6237"/>
                </a:lnTo>
                <a:lnTo>
                  <a:pt x="3816" y="6163"/>
                </a:lnTo>
                <a:lnTo>
                  <a:pt x="3889" y="6090"/>
                </a:lnTo>
                <a:lnTo>
                  <a:pt x="4073" y="6383"/>
                </a:lnTo>
                <a:lnTo>
                  <a:pt x="4256" y="6677"/>
                </a:lnTo>
                <a:lnTo>
                  <a:pt x="4293" y="6713"/>
                </a:lnTo>
                <a:lnTo>
                  <a:pt x="4366" y="6823"/>
                </a:lnTo>
                <a:lnTo>
                  <a:pt x="4549" y="6970"/>
                </a:lnTo>
                <a:lnTo>
                  <a:pt x="4659" y="7007"/>
                </a:lnTo>
                <a:lnTo>
                  <a:pt x="4733" y="7044"/>
                </a:lnTo>
                <a:lnTo>
                  <a:pt x="4806" y="7007"/>
                </a:lnTo>
                <a:lnTo>
                  <a:pt x="4879" y="6933"/>
                </a:lnTo>
                <a:lnTo>
                  <a:pt x="5063" y="6640"/>
                </a:lnTo>
                <a:lnTo>
                  <a:pt x="5173" y="6347"/>
                </a:lnTo>
                <a:lnTo>
                  <a:pt x="5210" y="6053"/>
                </a:lnTo>
                <a:lnTo>
                  <a:pt x="5210" y="5760"/>
                </a:lnTo>
                <a:lnTo>
                  <a:pt x="5320" y="5760"/>
                </a:lnTo>
                <a:lnTo>
                  <a:pt x="5430" y="5723"/>
                </a:lnTo>
                <a:lnTo>
                  <a:pt x="5686" y="5650"/>
                </a:lnTo>
                <a:lnTo>
                  <a:pt x="6457" y="5430"/>
                </a:lnTo>
                <a:lnTo>
                  <a:pt x="7190" y="5173"/>
                </a:lnTo>
                <a:lnTo>
                  <a:pt x="7447" y="5063"/>
                </a:lnTo>
                <a:lnTo>
                  <a:pt x="7631" y="5430"/>
                </a:lnTo>
                <a:lnTo>
                  <a:pt x="7704" y="5613"/>
                </a:lnTo>
                <a:lnTo>
                  <a:pt x="7814" y="5760"/>
                </a:lnTo>
                <a:lnTo>
                  <a:pt x="7924" y="5833"/>
                </a:lnTo>
                <a:lnTo>
                  <a:pt x="8218" y="5833"/>
                </a:lnTo>
                <a:lnTo>
                  <a:pt x="8328" y="5760"/>
                </a:lnTo>
                <a:lnTo>
                  <a:pt x="8548" y="5576"/>
                </a:lnTo>
                <a:lnTo>
                  <a:pt x="8731" y="5356"/>
                </a:lnTo>
                <a:lnTo>
                  <a:pt x="8804" y="5173"/>
                </a:lnTo>
                <a:lnTo>
                  <a:pt x="8841" y="4989"/>
                </a:lnTo>
                <a:lnTo>
                  <a:pt x="8841" y="4806"/>
                </a:lnTo>
                <a:lnTo>
                  <a:pt x="8804" y="4586"/>
                </a:lnTo>
                <a:lnTo>
                  <a:pt x="8914" y="4586"/>
                </a:lnTo>
                <a:lnTo>
                  <a:pt x="9061" y="4513"/>
                </a:lnTo>
                <a:lnTo>
                  <a:pt x="9942" y="4109"/>
                </a:lnTo>
                <a:lnTo>
                  <a:pt x="10639" y="3852"/>
                </a:lnTo>
                <a:lnTo>
                  <a:pt x="10895" y="3742"/>
                </a:lnTo>
                <a:lnTo>
                  <a:pt x="11115" y="3669"/>
                </a:lnTo>
                <a:lnTo>
                  <a:pt x="11519" y="4586"/>
                </a:lnTo>
                <a:lnTo>
                  <a:pt x="11849" y="5540"/>
                </a:lnTo>
                <a:lnTo>
                  <a:pt x="12069" y="6237"/>
                </a:lnTo>
                <a:lnTo>
                  <a:pt x="12032" y="6347"/>
                </a:lnTo>
                <a:lnTo>
                  <a:pt x="11996" y="6457"/>
                </a:lnTo>
                <a:lnTo>
                  <a:pt x="11959" y="6457"/>
                </a:lnTo>
                <a:lnTo>
                  <a:pt x="11592" y="6603"/>
                </a:lnTo>
                <a:lnTo>
                  <a:pt x="10969" y="6787"/>
                </a:lnTo>
                <a:lnTo>
                  <a:pt x="9685" y="7227"/>
                </a:lnTo>
                <a:lnTo>
                  <a:pt x="8438" y="7630"/>
                </a:lnTo>
                <a:lnTo>
                  <a:pt x="7887" y="7777"/>
                </a:lnTo>
                <a:lnTo>
                  <a:pt x="7631" y="7924"/>
                </a:lnTo>
                <a:lnTo>
                  <a:pt x="7521" y="7997"/>
                </a:lnTo>
                <a:lnTo>
                  <a:pt x="7447" y="8107"/>
                </a:lnTo>
                <a:lnTo>
                  <a:pt x="7447" y="8144"/>
                </a:lnTo>
                <a:lnTo>
                  <a:pt x="7631" y="8181"/>
                </a:lnTo>
                <a:lnTo>
                  <a:pt x="7997" y="8181"/>
                </a:lnTo>
                <a:lnTo>
                  <a:pt x="8181" y="8107"/>
                </a:lnTo>
                <a:lnTo>
                  <a:pt x="8914" y="7887"/>
                </a:lnTo>
                <a:lnTo>
                  <a:pt x="10565" y="7374"/>
                </a:lnTo>
                <a:lnTo>
                  <a:pt x="12216" y="6860"/>
                </a:lnTo>
                <a:lnTo>
                  <a:pt x="12289" y="6823"/>
                </a:lnTo>
                <a:lnTo>
                  <a:pt x="12546" y="7777"/>
                </a:lnTo>
                <a:lnTo>
                  <a:pt x="12766" y="8474"/>
                </a:lnTo>
                <a:lnTo>
                  <a:pt x="12729" y="8511"/>
                </a:lnTo>
                <a:lnTo>
                  <a:pt x="12693" y="8584"/>
                </a:lnTo>
                <a:lnTo>
                  <a:pt x="11629" y="8988"/>
                </a:lnTo>
                <a:lnTo>
                  <a:pt x="11042" y="9208"/>
                </a:lnTo>
                <a:lnTo>
                  <a:pt x="10859" y="9281"/>
                </a:lnTo>
                <a:lnTo>
                  <a:pt x="10749" y="9391"/>
                </a:lnTo>
                <a:lnTo>
                  <a:pt x="10455" y="9575"/>
                </a:lnTo>
                <a:lnTo>
                  <a:pt x="10455" y="9611"/>
                </a:lnTo>
                <a:lnTo>
                  <a:pt x="10418" y="9501"/>
                </a:lnTo>
                <a:lnTo>
                  <a:pt x="10198" y="9024"/>
                </a:lnTo>
                <a:lnTo>
                  <a:pt x="10052" y="8804"/>
                </a:lnTo>
                <a:lnTo>
                  <a:pt x="9942" y="8731"/>
                </a:lnTo>
                <a:lnTo>
                  <a:pt x="9832" y="8694"/>
                </a:lnTo>
                <a:lnTo>
                  <a:pt x="9758" y="8694"/>
                </a:lnTo>
                <a:lnTo>
                  <a:pt x="9721" y="8768"/>
                </a:lnTo>
                <a:lnTo>
                  <a:pt x="9685" y="8841"/>
                </a:lnTo>
                <a:lnTo>
                  <a:pt x="9501" y="8841"/>
                </a:lnTo>
                <a:lnTo>
                  <a:pt x="9355" y="8804"/>
                </a:lnTo>
                <a:lnTo>
                  <a:pt x="9208" y="8841"/>
                </a:lnTo>
                <a:lnTo>
                  <a:pt x="9061" y="8878"/>
                </a:lnTo>
                <a:lnTo>
                  <a:pt x="8988" y="8988"/>
                </a:lnTo>
                <a:lnTo>
                  <a:pt x="8914" y="9098"/>
                </a:lnTo>
                <a:lnTo>
                  <a:pt x="8914" y="9208"/>
                </a:lnTo>
                <a:lnTo>
                  <a:pt x="9025" y="9611"/>
                </a:lnTo>
                <a:lnTo>
                  <a:pt x="9135" y="10051"/>
                </a:lnTo>
                <a:lnTo>
                  <a:pt x="8694" y="10161"/>
                </a:lnTo>
                <a:lnTo>
                  <a:pt x="8658" y="10198"/>
                </a:lnTo>
                <a:lnTo>
                  <a:pt x="8621" y="10235"/>
                </a:lnTo>
                <a:lnTo>
                  <a:pt x="8584" y="10345"/>
                </a:lnTo>
                <a:lnTo>
                  <a:pt x="8511" y="10125"/>
                </a:lnTo>
                <a:lnTo>
                  <a:pt x="8401" y="9905"/>
                </a:lnTo>
                <a:lnTo>
                  <a:pt x="8254" y="9685"/>
                </a:lnTo>
                <a:lnTo>
                  <a:pt x="8034" y="9501"/>
                </a:lnTo>
                <a:lnTo>
                  <a:pt x="7777" y="9391"/>
                </a:lnTo>
                <a:lnTo>
                  <a:pt x="7557" y="9391"/>
                </a:lnTo>
                <a:lnTo>
                  <a:pt x="7411" y="9428"/>
                </a:lnTo>
                <a:lnTo>
                  <a:pt x="7300" y="9464"/>
                </a:lnTo>
                <a:lnTo>
                  <a:pt x="7190" y="9538"/>
                </a:lnTo>
                <a:lnTo>
                  <a:pt x="7080" y="9611"/>
                </a:lnTo>
                <a:lnTo>
                  <a:pt x="7044" y="9721"/>
                </a:lnTo>
                <a:lnTo>
                  <a:pt x="7007" y="9868"/>
                </a:lnTo>
                <a:lnTo>
                  <a:pt x="7044" y="9941"/>
                </a:lnTo>
                <a:lnTo>
                  <a:pt x="7117" y="9978"/>
                </a:lnTo>
                <a:lnTo>
                  <a:pt x="7044" y="10235"/>
                </a:lnTo>
                <a:lnTo>
                  <a:pt x="7080" y="10492"/>
                </a:lnTo>
                <a:lnTo>
                  <a:pt x="4806" y="11152"/>
                </a:lnTo>
                <a:lnTo>
                  <a:pt x="4219" y="11335"/>
                </a:lnTo>
                <a:lnTo>
                  <a:pt x="3632" y="11519"/>
                </a:lnTo>
                <a:lnTo>
                  <a:pt x="3449" y="11629"/>
                </a:lnTo>
                <a:lnTo>
                  <a:pt x="3192" y="10602"/>
                </a:lnTo>
                <a:lnTo>
                  <a:pt x="2862" y="9611"/>
                </a:lnTo>
                <a:lnTo>
                  <a:pt x="3339" y="9538"/>
                </a:lnTo>
                <a:lnTo>
                  <a:pt x="3816" y="9428"/>
                </a:lnTo>
                <a:lnTo>
                  <a:pt x="4769" y="9134"/>
                </a:lnTo>
                <a:lnTo>
                  <a:pt x="4843" y="9318"/>
                </a:lnTo>
                <a:lnTo>
                  <a:pt x="4953" y="9501"/>
                </a:lnTo>
                <a:lnTo>
                  <a:pt x="5063" y="9685"/>
                </a:lnTo>
                <a:lnTo>
                  <a:pt x="5246" y="9831"/>
                </a:lnTo>
                <a:lnTo>
                  <a:pt x="5356" y="9868"/>
                </a:lnTo>
                <a:lnTo>
                  <a:pt x="5466" y="9905"/>
                </a:lnTo>
                <a:lnTo>
                  <a:pt x="5613" y="9905"/>
                </a:lnTo>
                <a:lnTo>
                  <a:pt x="5723" y="9868"/>
                </a:lnTo>
                <a:lnTo>
                  <a:pt x="5980" y="9758"/>
                </a:lnTo>
                <a:lnTo>
                  <a:pt x="6163" y="9648"/>
                </a:lnTo>
                <a:lnTo>
                  <a:pt x="6237" y="9538"/>
                </a:lnTo>
                <a:lnTo>
                  <a:pt x="6273" y="9501"/>
                </a:lnTo>
                <a:lnTo>
                  <a:pt x="6237" y="9428"/>
                </a:lnTo>
                <a:lnTo>
                  <a:pt x="5980" y="8731"/>
                </a:lnTo>
                <a:lnTo>
                  <a:pt x="6200" y="8731"/>
                </a:lnTo>
                <a:lnTo>
                  <a:pt x="6383" y="8658"/>
                </a:lnTo>
                <a:lnTo>
                  <a:pt x="6604" y="9244"/>
                </a:lnTo>
                <a:lnTo>
                  <a:pt x="6677" y="9318"/>
                </a:lnTo>
                <a:lnTo>
                  <a:pt x="6714" y="9354"/>
                </a:lnTo>
                <a:lnTo>
                  <a:pt x="6787" y="9354"/>
                </a:lnTo>
                <a:lnTo>
                  <a:pt x="7044" y="9318"/>
                </a:lnTo>
                <a:lnTo>
                  <a:pt x="7300" y="9208"/>
                </a:lnTo>
                <a:lnTo>
                  <a:pt x="7521" y="9061"/>
                </a:lnTo>
                <a:lnTo>
                  <a:pt x="7704" y="8878"/>
                </a:lnTo>
                <a:lnTo>
                  <a:pt x="7741" y="8841"/>
                </a:lnTo>
                <a:lnTo>
                  <a:pt x="7777" y="8768"/>
                </a:lnTo>
                <a:lnTo>
                  <a:pt x="7741" y="8658"/>
                </a:lnTo>
                <a:lnTo>
                  <a:pt x="7264" y="7887"/>
                </a:lnTo>
                <a:lnTo>
                  <a:pt x="7080" y="7520"/>
                </a:lnTo>
                <a:lnTo>
                  <a:pt x="6970" y="7337"/>
                </a:lnTo>
                <a:lnTo>
                  <a:pt x="6824" y="7227"/>
                </a:lnTo>
                <a:lnTo>
                  <a:pt x="6640" y="7154"/>
                </a:lnTo>
                <a:lnTo>
                  <a:pt x="6457" y="7190"/>
                </a:lnTo>
                <a:lnTo>
                  <a:pt x="6383" y="7227"/>
                </a:lnTo>
                <a:lnTo>
                  <a:pt x="6310" y="7264"/>
                </a:lnTo>
                <a:lnTo>
                  <a:pt x="6237" y="7337"/>
                </a:lnTo>
                <a:lnTo>
                  <a:pt x="6200" y="7410"/>
                </a:lnTo>
                <a:lnTo>
                  <a:pt x="6017" y="7447"/>
                </a:lnTo>
                <a:lnTo>
                  <a:pt x="5980" y="7484"/>
                </a:lnTo>
                <a:lnTo>
                  <a:pt x="5943" y="7520"/>
                </a:lnTo>
                <a:lnTo>
                  <a:pt x="5907" y="7594"/>
                </a:lnTo>
                <a:lnTo>
                  <a:pt x="5907" y="7667"/>
                </a:lnTo>
                <a:lnTo>
                  <a:pt x="6200" y="8291"/>
                </a:lnTo>
                <a:lnTo>
                  <a:pt x="6163" y="8364"/>
                </a:lnTo>
                <a:lnTo>
                  <a:pt x="6127" y="8401"/>
                </a:lnTo>
                <a:lnTo>
                  <a:pt x="6090" y="8401"/>
                </a:lnTo>
                <a:lnTo>
                  <a:pt x="6053" y="8437"/>
                </a:lnTo>
                <a:lnTo>
                  <a:pt x="5943" y="8474"/>
                </a:lnTo>
                <a:lnTo>
                  <a:pt x="5907" y="8511"/>
                </a:lnTo>
                <a:lnTo>
                  <a:pt x="5613" y="7814"/>
                </a:lnTo>
                <a:lnTo>
                  <a:pt x="5576" y="7777"/>
                </a:lnTo>
                <a:lnTo>
                  <a:pt x="5540" y="7704"/>
                </a:lnTo>
                <a:lnTo>
                  <a:pt x="5393" y="7704"/>
                </a:lnTo>
                <a:lnTo>
                  <a:pt x="5356" y="7667"/>
                </a:lnTo>
                <a:lnTo>
                  <a:pt x="5173" y="7667"/>
                </a:lnTo>
                <a:lnTo>
                  <a:pt x="4990" y="7704"/>
                </a:lnTo>
                <a:lnTo>
                  <a:pt x="4843" y="7814"/>
                </a:lnTo>
                <a:lnTo>
                  <a:pt x="4733" y="7961"/>
                </a:lnTo>
                <a:lnTo>
                  <a:pt x="4659" y="8144"/>
                </a:lnTo>
                <a:lnTo>
                  <a:pt x="4623" y="8327"/>
                </a:lnTo>
                <a:lnTo>
                  <a:pt x="4623" y="8511"/>
                </a:lnTo>
                <a:lnTo>
                  <a:pt x="4623" y="8694"/>
                </a:lnTo>
                <a:lnTo>
                  <a:pt x="3669" y="8951"/>
                </a:lnTo>
                <a:lnTo>
                  <a:pt x="3229" y="9134"/>
                </a:lnTo>
                <a:lnTo>
                  <a:pt x="2752" y="9318"/>
                </a:lnTo>
                <a:lnTo>
                  <a:pt x="2348" y="7997"/>
                </a:lnTo>
                <a:lnTo>
                  <a:pt x="1908" y="6677"/>
                </a:lnTo>
                <a:lnTo>
                  <a:pt x="1541" y="5356"/>
                </a:lnTo>
                <a:lnTo>
                  <a:pt x="1395" y="4696"/>
                </a:lnTo>
                <a:lnTo>
                  <a:pt x="1285" y="3999"/>
                </a:lnTo>
                <a:lnTo>
                  <a:pt x="1505" y="3962"/>
                </a:lnTo>
                <a:lnTo>
                  <a:pt x="1725" y="3926"/>
                </a:lnTo>
                <a:lnTo>
                  <a:pt x="2165" y="3816"/>
                </a:lnTo>
                <a:lnTo>
                  <a:pt x="3302" y="3485"/>
                </a:lnTo>
                <a:lnTo>
                  <a:pt x="5760" y="2825"/>
                </a:lnTo>
                <a:lnTo>
                  <a:pt x="6934" y="2495"/>
                </a:lnTo>
                <a:lnTo>
                  <a:pt x="8071" y="2092"/>
                </a:lnTo>
                <a:lnTo>
                  <a:pt x="9135" y="1725"/>
                </a:lnTo>
                <a:lnTo>
                  <a:pt x="9758" y="1505"/>
                </a:lnTo>
                <a:lnTo>
                  <a:pt x="9978" y="1395"/>
                </a:lnTo>
                <a:lnTo>
                  <a:pt x="10088" y="1358"/>
                </a:lnTo>
                <a:lnTo>
                  <a:pt x="10162" y="1321"/>
                </a:lnTo>
                <a:close/>
                <a:moveTo>
                  <a:pt x="12876" y="8988"/>
                </a:moveTo>
                <a:lnTo>
                  <a:pt x="13023" y="9575"/>
                </a:lnTo>
                <a:lnTo>
                  <a:pt x="13096" y="9905"/>
                </a:lnTo>
                <a:lnTo>
                  <a:pt x="13206" y="10198"/>
                </a:lnTo>
                <a:lnTo>
                  <a:pt x="12619" y="10271"/>
                </a:lnTo>
                <a:lnTo>
                  <a:pt x="12069" y="10418"/>
                </a:lnTo>
                <a:lnTo>
                  <a:pt x="11519" y="10565"/>
                </a:lnTo>
                <a:lnTo>
                  <a:pt x="10969" y="10748"/>
                </a:lnTo>
                <a:lnTo>
                  <a:pt x="9685" y="11225"/>
                </a:lnTo>
                <a:lnTo>
                  <a:pt x="8438" y="11702"/>
                </a:lnTo>
                <a:lnTo>
                  <a:pt x="5980" y="12619"/>
                </a:lnTo>
                <a:lnTo>
                  <a:pt x="4879" y="13023"/>
                </a:lnTo>
                <a:lnTo>
                  <a:pt x="4329" y="13243"/>
                </a:lnTo>
                <a:lnTo>
                  <a:pt x="3816" y="13499"/>
                </a:lnTo>
                <a:lnTo>
                  <a:pt x="3669" y="12692"/>
                </a:lnTo>
                <a:lnTo>
                  <a:pt x="3522" y="11885"/>
                </a:lnTo>
                <a:lnTo>
                  <a:pt x="3742" y="11885"/>
                </a:lnTo>
                <a:lnTo>
                  <a:pt x="3999" y="11812"/>
                </a:lnTo>
                <a:lnTo>
                  <a:pt x="5173" y="11482"/>
                </a:lnTo>
                <a:lnTo>
                  <a:pt x="7190" y="10932"/>
                </a:lnTo>
                <a:lnTo>
                  <a:pt x="7374" y="11335"/>
                </a:lnTo>
                <a:lnTo>
                  <a:pt x="7594" y="11702"/>
                </a:lnTo>
                <a:lnTo>
                  <a:pt x="7631" y="11775"/>
                </a:lnTo>
                <a:lnTo>
                  <a:pt x="7814" y="11775"/>
                </a:lnTo>
                <a:lnTo>
                  <a:pt x="7887" y="11702"/>
                </a:lnTo>
                <a:lnTo>
                  <a:pt x="7961" y="11629"/>
                </a:lnTo>
                <a:lnTo>
                  <a:pt x="8107" y="11592"/>
                </a:lnTo>
                <a:lnTo>
                  <a:pt x="8401" y="11519"/>
                </a:lnTo>
                <a:lnTo>
                  <a:pt x="8474" y="11445"/>
                </a:lnTo>
                <a:lnTo>
                  <a:pt x="8548" y="11372"/>
                </a:lnTo>
                <a:lnTo>
                  <a:pt x="8658" y="11189"/>
                </a:lnTo>
                <a:lnTo>
                  <a:pt x="8694" y="11005"/>
                </a:lnTo>
                <a:lnTo>
                  <a:pt x="8694" y="10785"/>
                </a:lnTo>
                <a:lnTo>
                  <a:pt x="8658" y="10602"/>
                </a:lnTo>
                <a:lnTo>
                  <a:pt x="8621" y="10418"/>
                </a:lnTo>
                <a:lnTo>
                  <a:pt x="8658" y="10492"/>
                </a:lnTo>
                <a:lnTo>
                  <a:pt x="8768" y="10528"/>
                </a:lnTo>
                <a:lnTo>
                  <a:pt x="9025" y="10492"/>
                </a:lnTo>
                <a:lnTo>
                  <a:pt x="9281" y="10418"/>
                </a:lnTo>
                <a:lnTo>
                  <a:pt x="9428" y="10638"/>
                </a:lnTo>
                <a:lnTo>
                  <a:pt x="9611" y="10822"/>
                </a:lnTo>
                <a:lnTo>
                  <a:pt x="9758" y="10895"/>
                </a:lnTo>
                <a:lnTo>
                  <a:pt x="9942" y="10932"/>
                </a:lnTo>
                <a:lnTo>
                  <a:pt x="10088" y="10932"/>
                </a:lnTo>
                <a:lnTo>
                  <a:pt x="10235" y="10858"/>
                </a:lnTo>
                <a:lnTo>
                  <a:pt x="10382" y="10785"/>
                </a:lnTo>
                <a:lnTo>
                  <a:pt x="10492" y="10638"/>
                </a:lnTo>
                <a:lnTo>
                  <a:pt x="10565" y="10492"/>
                </a:lnTo>
                <a:lnTo>
                  <a:pt x="10602" y="10345"/>
                </a:lnTo>
                <a:lnTo>
                  <a:pt x="10639" y="10161"/>
                </a:lnTo>
                <a:lnTo>
                  <a:pt x="10602" y="9978"/>
                </a:lnTo>
                <a:lnTo>
                  <a:pt x="10492" y="9648"/>
                </a:lnTo>
                <a:lnTo>
                  <a:pt x="10749" y="9648"/>
                </a:lnTo>
                <a:lnTo>
                  <a:pt x="11005" y="9611"/>
                </a:lnTo>
                <a:lnTo>
                  <a:pt x="11629" y="9428"/>
                </a:lnTo>
                <a:lnTo>
                  <a:pt x="12876" y="8988"/>
                </a:lnTo>
                <a:close/>
                <a:moveTo>
                  <a:pt x="13206" y="10675"/>
                </a:moveTo>
                <a:lnTo>
                  <a:pt x="13096" y="10712"/>
                </a:lnTo>
                <a:lnTo>
                  <a:pt x="11592" y="11262"/>
                </a:lnTo>
                <a:lnTo>
                  <a:pt x="8731" y="12362"/>
                </a:lnTo>
                <a:lnTo>
                  <a:pt x="7300" y="12876"/>
                </a:lnTo>
                <a:lnTo>
                  <a:pt x="6604" y="13133"/>
                </a:lnTo>
                <a:lnTo>
                  <a:pt x="5870" y="13316"/>
                </a:lnTo>
                <a:lnTo>
                  <a:pt x="4696" y="13573"/>
                </a:lnTo>
                <a:lnTo>
                  <a:pt x="5393" y="13279"/>
                </a:lnTo>
                <a:lnTo>
                  <a:pt x="6090" y="13023"/>
                </a:lnTo>
                <a:lnTo>
                  <a:pt x="8438" y="12179"/>
                </a:lnTo>
                <a:lnTo>
                  <a:pt x="9611" y="11702"/>
                </a:lnTo>
                <a:lnTo>
                  <a:pt x="10822" y="11299"/>
                </a:lnTo>
                <a:lnTo>
                  <a:pt x="11409" y="11078"/>
                </a:lnTo>
                <a:lnTo>
                  <a:pt x="11996" y="10895"/>
                </a:lnTo>
                <a:lnTo>
                  <a:pt x="12619" y="10748"/>
                </a:lnTo>
                <a:lnTo>
                  <a:pt x="13206" y="10675"/>
                </a:lnTo>
                <a:close/>
                <a:moveTo>
                  <a:pt x="10492" y="478"/>
                </a:moveTo>
                <a:lnTo>
                  <a:pt x="10712" y="1064"/>
                </a:lnTo>
                <a:lnTo>
                  <a:pt x="10969" y="1688"/>
                </a:lnTo>
                <a:lnTo>
                  <a:pt x="11482" y="2862"/>
                </a:lnTo>
                <a:lnTo>
                  <a:pt x="11996" y="4182"/>
                </a:lnTo>
                <a:lnTo>
                  <a:pt x="12473" y="5466"/>
                </a:lnTo>
                <a:lnTo>
                  <a:pt x="12876" y="6713"/>
                </a:lnTo>
                <a:lnTo>
                  <a:pt x="13280" y="7924"/>
                </a:lnTo>
                <a:lnTo>
                  <a:pt x="13683" y="9171"/>
                </a:lnTo>
                <a:lnTo>
                  <a:pt x="14013" y="10418"/>
                </a:lnTo>
                <a:lnTo>
                  <a:pt x="13793" y="10418"/>
                </a:lnTo>
                <a:lnTo>
                  <a:pt x="13573" y="10492"/>
                </a:lnTo>
                <a:lnTo>
                  <a:pt x="13573" y="10418"/>
                </a:lnTo>
                <a:lnTo>
                  <a:pt x="13573" y="10308"/>
                </a:lnTo>
                <a:lnTo>
                  <a:pt x="13646" y="10235"/>
                </a:lnTo>
                <a:lnTo>
                  <a:pt x="13646" y="10125"/>
                </a:lnTo>
                <a:lnTo>
                  <a:pt x="13610" y="9831"/>
                </a:lnTo>
                <a:lnTo>
                  <a:pt x="13610" y="9758"/>
                </a:lnTo>
                <a:lnTo>
                  <a:pt x="13610" y="9721"/>
                </a:lnTo>
                <a:lnTo>
                  <a:pt x="13426" y="9024"/>
                </a:lnTo>
                <a:lnTo>
                  <a:pt x="13096" y="7777"/>
                </a:lnTo>
                <a:lnTo>
                  <a:pt x="12693" y="6603"/>
                </a:lnTo>
                <a:lnTo>
                  <a:pt x="12289" y="5430"/>
                </a:lnTo>
                <a:lnTo>
                  <a:pt x="11849" y="4256"/>
                </a:lnTo>
                <a:lnTo>
                  <a:pt x="11372" y="3119"/>
                </a:lnTo>
                <a:lnTo>
                  <a:pt x="10859" y="1981"/>
                </a:lnTo>
                <a:lnTo>
                  <a:pt x="10675" y="1651"/>
                </a:lnTo>
                <a:lnTo>
                  <a:pt x="10492" y="1358"/>
                </a:lnTo>
                <a:lnTo>
                  <a:pt x="10602" y="1285"/>
                </a:lnTo>
                <a:lnTo>
                  <a:pt x="10639" y="1174"/>
                </a:lnTo>
                <a:lnTo>
                  <a:pt x="10602" y="1064"/>
                </a:lnTo>
                <a:lnTo>
                  <a:pt x="10565" y="991"/>
                </a:lnTo>
                <a:lnTo>
                  <a:pt x="10528" y="954"/>
                </a:lnTo>
                <a:lnTo>
                  <a:pt x="10455" y="918"/>
                </a:lnTo>
                <a:lnTo>
                  <a:pt x="10272" y="881"/>
                </a:lnTo>
                <a:lnTo>
                  <a:pt x="10088" y="918"/>
                </a:lnTo>
                <a:lnTo>
                  <a:pt x="9391" y="1138"/>
                </a:lnTo>
                <a:lnTo>
                  <a:pt x="8658" y="1431"/>
                </a:lnTo>
                <a:lnTo>
                  <a:pt x="7924" y="1688"/>
                </a:lnTo>
                <a:lnTo>
                  <a:pt x="7190" y="1945"/>
                </a:lnTo>
                <a:lnTo>
                  <a:pt x="5650" y="2422"/>
                </a:lnTo>
                <a:lnTo>
                  <a:pt x="4109" y="2862"/>
                </a:lnTo>
                <a:lnTo>
                  <a:pt x="2569" y="3265"/>
                </a:lnTo>
                <a:lnTo>
                  <a:pt x="1762" y="3485"/>
                </a:lnTo>
                <a:lnTo>
                  <a:pt x="1358" y="3632"/>
                </a:lnTo>
                <a:lnTo>
                  <a:pt x="1175" y="3706"/>
                </a:lnTo>
                <a:lnTo>
                  <a:pt x="1028" y="3816"/>
                </a:lnTo>
                <a:lnTo>
                  <a:pt x="991" y="3816"/>
                </a:lnTo>
                <a:lnTo>
                  <a:pt x="955" y="3889"/>
                </a:lnTo>
                <a:lnTo>
                  <a:pt x="918" y="3962"/>
                </a:lnTo>
                <a:lnTo>
                  <a:pt x="991" y="4586"/>
                </a:lnTo>
                <a:lnTo>
                  <a:pt x="1101" y="5209"/>
                </a:lnTo>
                <a:lnTo>
                  <a:pt x="1248" y="5796"/>
                </a:lnTo>
                <a:lnTo>
                  <a:pt x="1395" y="6420"/>
                </a:lnTo>
                <a:lnTo>
                  <a:pt x="1725" y="7594"/>
                </a:lnTo>
                <a:lnTo>
                  <a:pt x="2128" y="8768"/>
                </a:lnTo>
                <a:lnTo>
                  <a:pt x="2532" y="9978"/>
                </a:lnTo>
                <a:lnTo>
                  <a:pt x="2899" y="11152"/>
                </a:lnTo>
                <a:lnTo>
                  <a:pt x="3045" y="11739"/>
                </a:lnTo>
                <a:lnTo>
                  <a:pt x="3192" y="12362"/>
                </a:lnTo>
                <a:lnTo>
                  <a:pt x="3302" y="12949"/>
                </a:lnTo>
                <a:lnTo>
                  <a:pt x="3412" y="13573"/>
                </a:lnTo>
                <a:lnTo>
                  <a:pt x="3412" y="13683"/>
                </a:lnTo>
                <a:lnTo>
                  <a:pt x="3486" y="13720"/>
                </a:lnTo>
                <a:lnTo>
                  <a:pt x="3559" y="13756"/>
                </a:lnTo>
                <a:lnTo>
                  <a:pt x="3632" y="13793"/>
                </a:lnTo>
                <a:lnTo>
                  <a:pt x="3669" y="13830"/>
                </a:lnTo>
                <a:lnTo>
                  <a:pt x="3742" y="13830"/>
                </a:lnTo>
                <a:lnTo>
                  <a:pt x="4036" y="13756"/>
                </a:lnTo>
                <a:lnTo>
                  <a:pt x="3706" y="13903"/>
                </a:lnTo>
                <a:lnTo>
                  <a:pt x="3412" y="14086"/>
                </a:lnTo>
                <a:lnTo>
                  <a:pt x="2569" y="11115"/>
                </a:lnTo>
                <a:lnTo>
                  <a:pt x="2128" y="9611"/>
                </a:lnTo>
                <a:lnTo>
                  <a:pt x="1725" y="8144"/>
                </a:lnTo>
                <a:lnTo>
                  <a:pt x="955" y="5136"/>
                </a:lnTo>
                <a:lnTo>
                  <a:pt x="808" y="4439"/>
                </a:lnTo>
                <a:lnTo>
                  <a:pt x="661" y="3999"/>
                </a:lnTo>
                <a:lnTo>
                  <a:pt x="588" y="3779"/>
                </a:lnTo>
                <a:lnTo>
                  <a:pt x="478" y="3632"/>
                </a:lnTo>
                <a:lnTo>
                  <a:pt x="1065" y="3522"/>
                </a:lnTo>
                <a:lnTo>
                  <a:pt x="1652" y="3412"/>
                </a:lnTo>
                <a:lnTo>
                  <a:pt x="2825" y="3045"/>
                </a:lnTo>
                <a:lnTo>
                  <a:pt x="4183" y="2642"/>
                </a:lnTo>
                <a:lnTo>
                  <a:pt x="5503" y="2202"/>
                </a:lnTo>
                <a:lnTo>
                  <a:pt x="8034" y="1358"/>
                </a:lnTo>
                <a:lnTo>
                  <a:pt x="9281" y="918"/>
                </a:lnTo>
                <a:lnTo>
                  <a:pt x="9905" y="734"/>
                </a:lnTo>
                <a:lnTo>
                  <a:pt x="10198" y="624"/>
                </a:lnTo>
                <a:lnTo>
                  <a:pt x="10492" y="478"/>
                </a:lnTo>
                <a:close/>
                <a:moveTo>
                  <a:pt x="10455" y="1"/>
                </a:moveTo>
                <a:lnTo>
                  <a:pt x="10162" y="37"/>
                </a:lnTo>
                <a:lnTo>
                  <a:pt x="9832" y="147"/>
                </a:lnTo>
                <a:lnTo>
                  <a:pt x="9245" y="367"/>
                </a:lnTo>
                <a:lnTo>
                  <a:pt x="7997" y="808"/>
                </a:lnTo>
                <a:lnTo>
                  <a:pt x="5503" y="1651"/>
                </a:lnTo>
                <a:lnTo>
                  <a:pt x="2935" y="2495"/>
                </a:lnTo>
                <a:lnTo>
                  <a:pt x="1615" y="2899"/>
                </a:lnTo>
                <a:lnTo>
                  <a:pt x="918" y="3082"/>
                </a:lnTo>
                <a:lnTo>
                  <a:pt x="258" y="3339"/>
                </a:lnTo>
                <a:lnTo>
                  <a:pt x="184" y="3412"/>
                </a:lnTo>
                <a:lnTo>
                  <a:pt x="148" y="3522"/>
                </a:lnTo>
                <a:lnTo>
                  <a:pt x="38" y="3559"/>
                </a:lnTo>
                <a:lnTo>
                  <a:pt x="1" y="3595"/>
                </a:lnTo>
                <a:lnTo>
                  <a:pt x="1" y="3632"/>
                </a:lnTo>
                <a:lnTo>
                  <a:pt x="38" y="3779"/>
                </a:lnTo>
                <a:lnTo>
                  <a:pt x="111" y="3926"/>
                </a:lnTo>
                <a:lnTo>
                  <a:pt x="184" y="4036"/>
                </a:lnTo>
                <a:lnTo>
                  <a:pt x="221" y="4146"/>
                </a:lnTo>
                <a:lnTo>
                  <a:pt x="294" y="4366"/>
                </a:lnTo>
                <a:lnTo>
                  <a:pt x="588" y="5796"/>
                </a:lnTo>
                <a:lnTo>
                  <a:pt x="955" y="7227"/>
                </a:lnTo>
                <a:lnTo>
                  <a:pt x="1285" y="8658"/>
                </a:lnTo>
                <a:lnTo>
                  <a:pt x="2055" y="11482"/>
                </a:lnTo>
                <a:lnTo>
                  <a:pt x="2459" y="12876"/>
                </a:lnTo>
                <a:lnTo>
                  <a:pt x="2899" y="14233"/>
                </a:lnTo>
                <a:lnTo>
                  <a:pt x="2935" y="14380"/>
                </a:lnTo>
                <a:lnTo>
                  <a:pt x="3045" y="14416"/>
                </a:lnTo>
                <a:lnTo>
                  <a:pt x="3155" y="14453"/>
                </a:lnTo>
                <a:lnTo>
                  <a:pt x="3302" y="14416"/>
                </a:lnTo>
                <a:lnTo>
                  <a:pt x="3596" y="14343"/>
                </a:lnTo>
                <a:lnTo>
                  <a:pt x="3889" y="14270"/>
                </a:lnTo>
                <a:lnTo>
                  <a:pt x="4513" y="14086"/>
                </a:lnTo>
                <a:lnTo>
                  <a:pt x="5980" y="13793"/>
                </a:lnTo>
                <a:lnTo>
                  <a:pt x="6714" y="13610"/>
                </a:lnTo>
                <a:lnTo>
                  <a:pt x="7447" y="13353"/>
                </a:lnTo>
                <a:lnTo>
                  <a:pt x="8878" y="12839"/>
                </a:lnTo>
                <a:lnTo>
                  <a:pt x="11739" y="11775"/>
                </a:lnTo>
                <a:lnTo>
                  <a:pt x="13133" y="11225"/>
                </a:lnTo>
                <a:lnTo>
                  <a:pt x="13646" y="11078"/>
                </a:lnTo>
                <a:lnTo>
                  <a:pt x="13903" y="10968"/>
                </a:lnTo>
                <a:lnTo>
                  <a:pt x="14160" y="10822"/>
                </a:lnTo>
                <a:lnTo>
                  <a:pt x="14197" y="10932"/>
                </a:lnTo>
                <a:lnTo>
                  <a:pt x="14270" y="10968"/>
                </a:lnTo>
                <a:lnTo>
                  <a:pt x="14380" y="11005"/>
                </a:lnTo>
                <a:lnTo>
                  <a:pt x="14490" y="11005"/>
                </a:lnTo>
                <a:lnTo>
                  <a:pt x="14563" y="10932"/>
                </a:lnTo>
                <a:lnTo>
                  <a:pt x="14637" y="10895"/>
                </a:lnTo>
                <a:lnTo>
                  <a:pt x="14674" y="10785"/>
                </a:lnTo>
                <a:lnTo>
                  <a:pt x="14637" y="10675"/>
                </a:lnTo>
                <a:lnTo>
                  <a:pt x="14270" y="9318"/>
                </a:lnTo>
                <a:lnTo>
                  <a:pt x="13867" y="7997"/>
                </a:lnTo>
                <a:lnTo>
                  <a:pt x="13426" y="6640"/>
                </a:lnTo>
                <a:lnTo>
                  <a:pt x="12949" y="5356"/>
                </a:lnTo>
                <a:lnTo>
                  <a:pt x="12473" y="4036"/>
                </a:lnTo>
                <a:lnTo>
                  <a:pt x="11922" y="2752"/>
                </a:lnTo>
                <a:lnTo>
                  <a:pt x="11409" y="1468"/>
                </a:lnTo>
                <a:lnTo>
                  <a:pt x="11115" y="881"/>
                </a:lnTo>
                <a:lnTo>
                  <a:pt x="10785" y="257"/>
                </a:lnTo>
                <a:lnTo>
                  <a:pt x="10749" y="221"/>
                </a:lnTo>
                <a:lnTo>
                  <a:pt x="10675" y="184"/>
                </a:lnTo>
                <a:lnTo>
                  <a:pt x="10639" y="111"/>
                </a:lnTo>
                <a:lnTo>
                  <a:pt x="10602" y="74"/>
                </a:lnTo>
                <a:lnTo>
                  <a:pt x="10528" y="37"/>
                </a:lnTo>
                <a:lnTo>
                  <a:pt x="10455" y="1"/>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3" name="Shape 213"/>
          <p:cNvSpPr/>
          <p:nvPr/>
        </p:nvSpPr>
        <p:spPr>
          <a:xfrm>
            <a:off x="8829403" y="4583868"/>
            <a:ext cx="391238" cy="289294"/>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4" name="Shape 214"/>
          <p:cNvSpPr/>
          <p:nvPr/>
        </p:nvSpPr>
        <p:spPr>
          <a:xfrm>
            <a:off x="4489178" y="4206693"/>
            <a:ext cx="180032" cy="373538"/>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5" name="Shape 215"/>
          <p:cNvSpPr/>
          <p:nvPr/>
        </p:nvSpPr>
        <p:spPr>
          <a:xfrm rot="1920548">
            <a:off x="7236725" y="4658174"/>
            <a:ext cx="501521" cy="425556"/>
          </a:xfrm>
          <a:custGeom>
            <a:avLst/>
            <a:gdLst/>
            <a:ahLst/>
            <a:cxnLst/>
            <a:rect l="0" t="0" r="0" b="0"/>
            <a:pathLst>
              <a:path w="17681" h="15004" extrusionOk="0">
                <a:moveTo>
                  <a:pt x="6823" y="1981"/>
                </a:moveTo>
                <a:lnTo>
                  <a:pt x="6676" y="2018"/>
                </a:lnTo>
                <a:lnTo>
                  <a:pt x="6566" y="2055"/>
                </a:lnTo>
                <a:lnTo>
                  <a:pt x="6493" y="2201"/>
                </a:lnTo>
                <a:lnTo>
                  <a:pt x="6420" y="2385"/>
                </a:lnTo>
                <a:lnTo>
                  <a:pt x="6383" y="2531"/>
                </a:lnTo>
                <a:lnTo>
                  <a:pt x="6383" y="2641"/>
                </a:lnTo>
                <a:lnTo>
                  <a:pt x="6420" y="2752"/>
                </a:lnTo>
                <a:lnTo>
                  <a:pt x="6493" y="2825"/>
                </a:lnTo>
                <a:lnTo>
                  <a:pt x="6566" y="2862"/>
                </a:lnTo>
                <a:lnTo>
                  <a:pt x="6713" y="2862"/>
                </a:lnTo>
                <a:lnTo>
                  <a:pt x="6860" y="2825"/>
                </a:lnTo>
                <a:lnTo>
                  <a:pt x="6933" y="2752"/>
                </a:lnTo>
                <a:lnTo>
                  <a:pt x="7006" y="2641"/>
                </a:lnTo>
                <a:lnTo>
                  <a:pt x="7080" y="2531"/>
                </a:lnTo>
                <a:lnTo>
                  <a:pt x="7080" y="2421"/>
                </a:lnTo>
                <a:lnTo>
                  <a:pt x="7080" y="2275"/>
                </a:lnTo>
                <a:lnTo>
                  <a:pt x="7006" y="2165"/>
                </a:lnTo>
                <a:lnTo>
                  <a:pt x="6933" y="2055"/>
                </a:lnTo>
                <a:lnTo>
                  <a:pt x="6823" y="1981"/>
                </a:lnTo>
                <a:close/>
                <a:moveTo>
                  <a:pt x="5282" y="2641"/>
                </a:moveTo>
                <a:lnTo>
                  <a:pt x="5209" y="2678"/>
                </a:lnTo>
                <a:lnTo>
                  <a:pt x="5136" y="2715"/>
                </a:lnTo>
                <a:lnTo>
                  <a:pt x="5062" y="2788"/>
                </a:lnTo>
                <a:lnTo>
                  <a:pt x="5062" y="2898"/>
                </a:lnTo>
                <a:lnTo>
                  <a:pt x="5062" y="2935"/>
                </a:lnTo>
                <a:lnTo>
                  <a:pt x="4989" y="2972"/>
                </a:lnTo>
                <a:lnTo>
                  <a:pt x="4952" y="3045"/>
                </a:lnTo>
                <a:lnTo>
                  <a:pt x="4952" y="3118"/>
                </a:lnTo>
                <a:lnTo>
                  <a:pt x="4952" y="3228"/>
                </a:lnTo>
                <a:lnTo>
                  <a:pt x="5026" y="3338"/>
                </a:lnTo>
                <a:lnTo>
                  <a:pt x="5099" y="3412"/>
                </a:lnTo>
                <a:lnTo>
                  <a:pt x="5319" y="3412"/>
                </a:lnTo>
                <a:lnTo>
                  <a:pt x="5429" y="3338"/>
                </a:lnTo>
                <a:lnTo>
                  <a:pt x="5502" y="3265"/>
                </a:lnTo>
                <a:lnTo>
                  <a:pt x="5576" y="3155"/>
                </a:lnTo>
                <a:lnTo>
                  <a:pt x="5613" y="3008"/>
                </a:lnTo>
                <a:lnTo>
                  <a:pt x="5576" y="2862"/>
                </a:lnTo>
                <a:lnTo>
                  <a:pt x="5502" y="2752"/>
                </a:lnTo>
                <a:lnTo>
                  <a:pt x="5392" y="2678"/>
                </a:lnTo>
                <a:lnTo>
                  <a:pt x="5282" y="2641"/>
                </a:lnTo>
                <a:close/>
                <a:moveTo>
                  <a:pt x="6786" y="3559"/>
                </a:moveTo>
                <a:lnTo>
                  <a:pt x="6640" y="3595"/>
                </a:lnTo>
                <a:lnTo>
                  <a:pt x="6493" y="3705"/>
                </a:lnTo>
                <a:lnTo>
                  <a:pt x="6383" y="3815"/>
                </a:lnTo>
                <a:lnTo>
                  <a:pt x="6309" y="3962"/>
                </a:lnTo>
                <a:lnTo>
                  <a:pt x="6273" y="4109"/>
                </a:lnTo>
                <a:lnTo>
                  <a:pt x="6273" y="4255"/>
                </a:lnTo>
                <a:lnTo>
                  <a:pt x="6273" y="4366"/>
                </a:lnTo>
                <a:lnTo>
                  <a:pt x="6383" y="4439"/>
                </a:lnTo>
                <a:lnTo>
                  <a:pt x="6493" y="4476"/>
                </a:lnTo>
                <a:lnTo>
                  <a:pt x="6603" y="4439"/>
                </a:lnTo>
                <a:lnTo>
                  <a:pt x="6750" y="4329"/>
                </a:lnTo>
                <a:lnTo>
                  <a:pt x="6860" y="4329"/>
                </a:lnTo>
                <a:lnTo>
                  <a:pt x="6970" y="4292"/>
                </a:lnTo>
                <a:lnTo>
                  <a:pt x="7080" y="4182"/>
                </a:lnTo>
                <a:lnTo>
                  <a:pt x="7153" y="4035"/>
                </a:lnTo>
                <a:lnTo>
                  <a:pt x="7153" y="3852"/>
                </a:lnTo>
                <a:lnTo>
                  <a:pt x="7080" y="3705"/>
                </a:lnTo>
                <a:lnTo>
                  <a:pt x="7043" y="3632"/>
                </a:lnTo>
                <a:lnTo>
                  <a:pt x="6970" y="3595"/>
                </a:lnTo>
                <a:lnTo>
                  <a:pt x="6786" y="3559"/>
                </a:lnTo>
                <a:close/>
                <a:moveTo>
                  <a:pt x="4806" y="5979"/>
                </a:moveTo>
                <a:lnTo>
                  <a:pt x="4622" y="6090"/>
                </a:lnTo>
                <a:lnTo>
                  <a:pt x="4439" y="6200"/>
                </a:lnTo>
                <a:lnTo>
                  <a:pt x="4402" y="6236"/>
                </a:lnTo>
                <a:lnTo>
                  <a:pt x="4329" y="6310"/>
                </a:lnTo>
                <a:lnTo>
                  <a:pt x="4255" y="6383"/>
                </a:lnTo>
                <a:lnTo>
                  <a:pt x="4219" y="6493"/>
                </a:lnTo>
                <a:lnTo>
                  <a:pt x="4219" y="6566"/>
                </a:lnTo>
                <a:lnTo>
                  <a:pt x="4255" y="6713"/>
                </a:lnTo>
                <a:lnTo>
                  <a:pt x="4329" y="6860"/>
                </a:lnTo>
                <a:lnTo>
                  <a:pt x="4365" y="6897"/>
                </a:lnTo>
                <a:lnTo>
                  <a:pt x="4475" y="6970"/>
                </a:lnTo>
                <a:lnTo>
                  <a:pt x="4585" y="7007"/>
                </a:lnTo>
                <a:lnTo>
                  <a:pt x="4696" y="7043"/>
                </a:lnTo>
                <a:lnTo>
                  <a:pt x="4842" y="7007"/>
                </a:lnTo>
                <a:lnTo>
                  <a:pt x="4952" y="6970"/>
                </a:lnTo>
                <a:lnTo>
                  <a:pt x="5026" y="6897"/>
                </a:lnTo>
                <a:lnTo>
                  <a:pt x="5209" y="6750"/>
                </a:lnTo>
                <a:lnTo>
                  <a:pt x="5282" y="6640"/>
                </a:lnTo>
                <a:lnTo>
                  <a:pt x="5319" y="6493"/>
                </a:lnTo>
                <a:lnTo>
                  <a:pt x="5356" y="6346"/>
                </a:lnTo>
                <a:lnTo>
                  <a:pt x="5356" y="6236"/>
                </a:lnTo>
                <a:lnTo>
                  <a:pt x="5282" y="6126"/>
                </a:lnTo>
                <a:lnTo>
                  <a:pt x="5209" y="6053"/>
                </a:lnTo>
                <a:lnTo>
                  <a:pt x="5136" y="5979"/>
                </a:lnTo>
                <a:close/>
                <a:moveTo>
                  <a:pt x="4219" y="4916"/>
                </a:moveTo>
                <a:lnTo>
                  <a:pt x="4219" y="5062"/>
                </a:lnTo>
                <a:lnTo>
                  <a:pt x="4255" y="5136"/>
                </a:lnTo>
                <a:lnTo>
                  <a:pt x="4292" y="5173"/>
                </a:lnTo>
                <a:lnTo>
                  <a:pt x="4439" y="5209"/>
                </a:lnTo>
                <a:lnTo>
                  <a:pt x="4549" y="5173"/>
                </a:lnTo>
                <a:lnTo>
                  <a:pt x="4585" y="5136"/>
                </a:lnTo>
                <a:lnTo>
                  <a:pt x="4622" y="5062"/>
                </a:lnTo>
                <a:lnTo>
                  <a:pt x="4659" y="5026"/>
                </a:lnTo>
                <a:lnTo>
                  <a:pt x="4989" y="5136"/>
                </a:lnTo>
                <a:lnTo>
                  <a:pt x="5319" y="5209"/>
                </a:lnTo>
                <a:lnTo>
                  <a:pt x="5392" y="5319"/>
                </a:lnTo>
                <a:lnTo>
                  <a:pt x="5466" y="5429"/>
                </a:lnTo>
                <a:lnTo>
                  <a:pt x="5686" y="5613"/>
                </a:lnTo>
                <a:lnTo>
                  <a:pt x="5869" y="5833"/>
                </a:lnTo>
                <a:lnTo>
                  <a:pt x="5979" y="6053"/>
                </a:lnTo>
                <a:lnTo>
                  <a:pt x="6016" y="6273"/>
                </a:lnTo>
                <a:lnTo>
                  <a:pt x="5979" y="6530"/>
                </a:lnTo>
                <a:lnTo>
                  <a:pt x="5943" y="6676"/>
                </a:lnTo>
                <a:lnTo>
                  <a:pt x="5869" y="6823"/>
                </a:lnTo>
                <a:lnTo>
                  <a:pt x="5686" y="7080"/>
                </a:lnTo>
                <a:lnTo>
                  <a:pt x="5466" y="7227"/>
                </a:lnTo>
                <a:lnTo>
                  <a:pt x="5209" y="7373"/>
                </a:lnTo>
                <a:lnTo>
                  <a:pt x="4916" y="7447"/>
                </a:lnTo>
                <a:lnTo>
                  <a:pt x="4622" y="7483"/>
                </a:lnTo>
                <a:lnTo>
                  <a:pt x="4329" y="7520"/>
                </a:lnTo>
                <a:lnTo>
                  <a:pt x="4035" y="7483"/>
                </a:lnTo>
                <a:lnTo>
                  <a:pt x="3778" y="7447"/>
                </a:lnTo>
                <a:lnTo>
                  <a:pt x="3485" y="7337"/>
                </a:lnTo>
                <a:lnTo>
                  <a:pt x="3338" y="7227"/>
                </a:lnTo>
                <a:lnTo>
                  <a:pt x="3228" y="7080"/>
                </a:lnTo>
                <a:lnTo>
                  <a:pt x="3155" y="6897"/>
                </a:lnTo>
                <a:lnTo>
                  <a:pt x="3118" y="6713"/>
                </a:lnTo>
                <a:lnTo>
                  <a:pt x="3082" y="6383"/>
                </a:lnTo>
                <a:lnTo>
                  <a:pt x="3155" y="6090"/>
                </a:lnTo>
                <a:lnTo>
                  <a:pt x="3228" y="5796"/>
                </a:lnTo>
                <a:lnTo>
                  <a:pt x="3375" y="5539"/>
                </a:lnTo>
                <a:lnTo>
                  <a:pt x="3558" y="5319"/>
                </a:lnTo>
                <a:lnTo>
                  <a:pt x="3742" y="5173"/>
                </a:lnTo>
                <a:lnTo>
                  <a:pt x="3962" y="5026"/>
                </a:lnTo>
                <a:lnTo>
                  <a:pt x="4219" y="4916"/>
                </a:lnTo>
                <a:close/>
                <a:moveTo>
                  <a:pt x="11628" y="7190"/>
                </a:moveTo>
                <a:lnTo>
                  <a:pt x="11958" y="7263"/>
                </a:lnTo>
                <a:lnTo>
                  <a:pt x="12252" y="7263"/>
                </a:lnTo>
                <a:lnTo>
                  <a:pt x="12362" y="7227"/>
                </a:lnTo>
                <a:lnTo>
                  <a:pt x="12435" y="7447"/>
                </a:lnTo>
                <a:lnTo>
                  <a:pt x="12509" y="7704"/>
                </a:lnTo>
                <a:lnTo>
                  <a:pt x="12509" y="7814"/>
                </a:lnTo>
                <a:lnTo>
                  <a:pt x="12472" y="7814"/>
                </a:lnTo>
                <a:lnTo>
                  <a:pt x="12399" y="7850"/>
                </a:lnTo>
                <a:lnTo>
                  <a:pt x="12399" y="7887"/>
                </a:lnTo>
                <a:lnTo>
                  <a:pt x="12252" y="7814"/>
                </a:lnTo>
                <a:lnTo>
                  <a:pt x="11738" y="7557"/>
                </a:lnTo>
                <a:lnTo>
                  <a:pt x="11702" y="7483"/>
                </a:lnTo>
                <a:lnTo>
                  <a:pt x="11628" y="7373"/>
                </a:lnTo>
                <a:lnTo>
                  <a:pt x="11628" y="7190"/>
                </a:lnTo>
                <a:close/>
                <a:moveTo>
                  <a:pt x="4329" y="4402"/>
                </a:moveTo>
                <a:lnTo>
                  <a:pt x="4255" y="4476"/>
                </a:lnTo>
                <a:lnTo>
                  <a:pt x="4035" y="4512"/>
                </a:lnTo>
                <a:lnTo>
                  <a:pt x="3815" y="4622"/>
                </a:lnTo>
                <a:lnTo>
                  <a:pt x="3632" y="4732"/>
                </a:lnTo>
                <a:lnTo>
                  <a:pt x="3448" y="4842"/>
                </a:lnTo>
                <a:lnTo>
                  <a:pt x="3265" y="4989"/>
                </a:lnTo>
                <a:lnTo>
                  <a:pt x="3082" y="5173"/>
                </a:lnTo>
                <a:lnTo>
                  <a:pt x="2971" y="5356"/>
                </a:lnTo>
                <a:lnTo>
                  <a:pt x="2825" y="5576"/>
                </a:lnTo>
                <a:lnTo>
                  <a:pt x="2715" y="5906"/>
                </a:lnTo>
                <a:lnTo>
                  <a:pt x="2641" y="6236"/>
                </a:lnTo>
                <a:lnTo>
                  <a:pt x="2641" y="6603"/>
                </a:lnTo>
                <a:lnTo>
                  <a:pt x="2678" y="6933"/>
                </a:lnTo>
                <a:lnTo>
                  <a:pt x="2825" y="7263"/>
                </a:lnTo>
                <a:lnTo>
                  <a:pt x="3008" y="7520"/>
                </a:lnTo>
                <a:lnTo>
                  <a:pt x="3118" y="7667"/>
                </a:lnTo>
                <a:lnTo>
                  <a:pt x="3265" y="7740"/>
                </a:lnTo>
                <a:lnTo>
                  <a:pt x="3412" y="7850"/>
                </a:lnTo>
                <a:lnTo>
                  <a:pt x="3595" y="7887"/>
                </a:lnTo>
                <a:lnTo>
                  <a:pt x="3962" y="7997"/>
                </a:lnTo>
                <a:lnTo>
                  <a:pt x="4292" y="8034"/>
                </a:lnTo>
                <a:lnTo>
                  <a:pt x="4659" y="7997"/>
                </a:lnTo>
                <a:lnTo>
                  <a:pt x="5026" y="7960"/>
                </a:lnTo>
                <a:lnTo>
                  <a:pt x="5356" y="7850"/>
                </a:lnTo>
                <a:lnTo>
                  <a:pt x="5686" y="7704"/>
                </a:lnTo>
                <a:lnTo>
                  <a:pt x="5979" y="7483"/>
                </a:lnTo>
                <a:lnTo>
                  <a:pt x="6236" y="7227"/>
                </a:lnTo>
                <a:lnTo>
                  <a:pt x="6383" y="6933"/>
                </a:lnTo>
                <a:lnTo>
                  <a:pt x="6456" y="6640"/>
                </a:lnTo>
                <a:lnTo>
                  <a:pt x="6530" y="6346"/>
                </a:lnTo>
                <a:lnTo>
                  <a:pt x="6493" y="6016"/>
                </a:lnTo>
                <a:lnTo>
                  <a:pt x="6420" y="5759"/>
                </a:lnTo>
                <a:lnTo>
                  <a:pt x="6273" y="5503"/>
                </a:lnTo>
                <a:lnTo>
                  <a:pt x="6163" y="5393"/>
                </a:lnTo>
                <a:lnTo>
                  <a:pt x="5979" y="5246"/>
                </a:lnTo>
                <a:lnTo>
                  <a:pt x="5833" y="5099"/>
                </a:lnTo>
                <a:lnTo>
                  <a:pt x="5796" y="5026"/>
                </a:lnTo>
                <a:lnTo>
                  <a:pt x="5796" y="4952"/>
                </a:lnTo>
                <a:lnTo>
                  <a:pt x="5759" y="4879"/>
                </a:lnTo>
                <a:lnTo>
                  <a:pt x="5723" y="4806"/>
                </a:lnTo>
                <a:lnTo>
                  <a:pt x="5649" y="4732"/>
                </a:lnTo>
                <a:lnTo>
                  <a:pt x="5539" y="4696"/>
                </a:lnTo>
                <a:lnTo>
                  <a:pt x="5209" y="4659"/>
                </a:lnTo>
                <a:lnTo>
                  <a:pt x="5136" y="4586"/>
                </a:lnTo>
                <a:lnTo>
                  <a:pt x="5136" y="4512"/>
                </a:lnTo>
                <a:lnTo>
                  <a:pt x="5062" y="4439"/>
                </a:lnTo>
                <a:lnTo>
                  <a:pt x="4585" y="4439"/>
                </a:lnTo>
                <a:lnTo>
                  <a:pt x="4475" y="4402"/>
                </a:lnTo>
                <a:close/>
                <a:moveTo>
                  <a:pt x="1761" y="7447"/>
                </a:moveTo>
                <a:lnTo>
                  <a:pt x="1908" y="7483"/>
                </a:lnTo>
                <a:lnTo>
                  <a:pt x="2054" y="7520"/>
                </a:lnTo>
                <a:lnTo>
                  <a:pt x="2164" y="7630"/>
                </a:lnTo>
                <a:lnTo>
                  <a:pt x="2275" y="7740"/>
                </a:lnTo>
                <a:lnTo>
                  <a:pt x="2348" y="7887"/>
                </a:lnTo>
                <a:lnTo>
                  <a:pt x="2348" y="8070"/>
                </a:lnTo>
                <a:lnTo>
                  <a:pt x="2348" y="8107"/>
                </a:lnTo>
                <a:lnTo>
                  <a:pt x="2311" y="8144"/>
                </a:lnTo>
                <a:lnTo>
                  <a:pt x="2238" y="8144"/>
                </a:lnTo>
                <a:lnTo>
                  <a:pt x="2128" y="8070"/>
                </a:lnTo>
                <a:lnTo>
                  <a:pt x="2018" y="7960"/>
                </a:lnTo>
                <a:lnTo>
                  <a:pt x="1908" y="7814"/>
                </a:lnTo>
                <a:lnTo>
                  <a:pt x="1724" y="7520"/>
                </a:lnTo>
                <a:lnTo>
                  <a:pt x="1651" y="7447"/>
                </a:lnTo>
                <a:close/>
                <a:moveTo>
                  <a:pt x="14233" y="7630"/>
                </a:moveTo>
                <a:lnTo>
                  <a:pt x="14159" y="7667"/>
                </a:lnTo>
                <a:lnTo>
                  <a:pt x="14123" y="7740"/>
                </a:lnTo>
                <a:lnTo>
                  <a:pt x="14013" y="7960"/>
                </a:lnTo>
                <a:lnTo>
                  <a:pt x="14013" y="8070"/>
                </a:lnTo>
                <a:lnTo>
                  <a:pt x="14049" y="8180"/>
                </a:lnTo>
                <a:lnTo>
                  <a:pt x="14086" y="8254"/>
                </a:lnTo>
                <a:lnTo>
                  <a:pt x="14159" y="8290"/>
                </a:lnTo>
                <a:lnTo>
                  <a:pt x="14306" y="8290"/>
                </a:lnTo>
                <a:lnTo>
                  <a:pt x="14416" y="8254"/>
                </a:lnTo>
                <a:lnTo>
                  <a:pt x="14453" y="8180"/>
                </a:lnTo>
                <a:lnTo>
                  <a:pt x="14490" y="8107"/>
                </a:lnTo>
                <a:lnTo>
                  <a:pt x="14490" y="7997"/>
                </a:lnTo>
                <a:lnTo>
                  <a:pt x="14490" y="7924"/>
                </a:lnTo>
                <a:lnTo>
                  <a:pt x="14490" y="7777"/>
                </a:lnTo>
                <a:lnTo>
                  <a:pt x="14453" y="7704"/>
                </a:lnTo>
                <a:lnTo>
                  <a:pt x="14416" y="7667"/>
                </a:lnTo>
                <a:lnTo>
                  <a:pt x="14306" y="7630"/>
                </a:lnTo>
                <a:close/>
                <a:moveTo>
                  <a:pt x="7410" y="6236"/>
                </a:moveTo>
                <a:lnTo>
                  <a:pt x="7300" y="6310"/>
                </a:lnTo>
                <a:lnTo>
                  <a:pt x="7227" y="6346"/>
                </a:lnTo>
                <a:lnTo>
                  <a:pt x="7190" y="6420"/>
                </a:lnTo>
                <a:lnTo>
                  <a:pt x="7153" y="6566"/>
                </a:lnTo>
                <a:lnTo>
                  <a:pt x="7153" y="6750"/>
                </a:lnTo>
                <a:lnTo>
                  <a:pt x="7190" y="6933"/>
                </a:lnTo>
                <a:lnTo>
                  <a:pt x="7227" y="7007"/>
                </a:lnTo>
                <a:lnTo>
                  <a:pt x="7300" y="7080"/>
                </a:lnTo>
                <a:lnTo>
                  <a:pt x="7667" y="7153"/>
                </a:lnTo>
                <a:lnTo>
                  <a:pt x="7410" y="7373"/>
                </a:lnTo>
                <a:lnTo>
                  <a:pt x="7263" y="7520"/>
                </a:lnTo>
                <a:lnTo>
                  <a:pt x="7190" y="7593"/>
                </a:lnTo>
                <a:lnTo>
                  <a:pt x="7153" y="7704"/>
                </a:lnTo>
                <a:lnTo>
                  <a:pt x="7153" y="7887"/>
                </a:lnTo>
                <a:lnTo>
                  <a:pt x="7227" y="8070"/>
                </a:lnTo>
                <a:lnTo>
                  <a:pt x="7337" y="8180"/>
                </a:lnTo>
                <a:lnTo>
                  <a:pt x="7483" y="8290"/>
                </a:lnTo>
                <a:lnTo>
                  <a:pt x="7520" y="8400"/>
                </a:lnTo>
                <a:lnTo>
                  <a:pt x="7557" y="8474"/>
                </a:lnTo>
                <a:lnTo>
                  <a:pt x="7593" y="8511"/>
                </a:lnTo>
                <a:lnTo>
                  <a:pt x="7740" y="8511"/>
                </a:lnTo>
                <a:lnTo>
                  <a:pt x="7813" y="8437"/>
                </a:lnTo>
                <a:lnTo>
                  <a:pt x="7850" y="8364"/>
                </a:lnTo>
                <a:lnTo>
                  <a:pt x="7923" y="8217"/>
                </a:lnTo>
                <a:lnTo>
                  <a:pt x="7923" y="8144"/>
                </a:lnTo>
                <a:lnTo>
                  <a:pt x="7887" y="8070"/>
                </a:lnTo>
                <a:lnTo>
                  <a:pt x="7850" y="7997"/>
                </a:lnTo>
                <a:lnTo>
                  <a:pt x="7777" y="7960"/>
                </a:lnTo>
                <a:lnTo>
                  <a:pt x="7667" y="7924"/>
                </a:lnTo>
                <a:lnTo>
                  <a:pt x="7630" y="7887"/>
                </a:lnTo>
                <a:lnTo>
                  <a:pt x="7630" y="7814"/>
                </a:lnTo>
                <a:lnTo>
                  <a:pt x="7630" y="7777"/>
                </a:lnTo>
                <a:lnTo>
                  <a:pt x="7703" y="7667"/>
                </a:lnTo>
                <a:lnTo>
                  <a:pt x="7850" y="7593"/>
                </a:lnTo>
                <a:lnTo>
                  <a:pt x="7997" y="7410"/>
                </a:lnTo>
                <a:lnTo>
                  <a:pt x="8107" y="7190"/>
                </a:lnTo>
                <a:lnTo>
                  <a:pt x="8107" y="7080"/>
                </a:lnTo>
                <a:lnTo>
                  <a:pt x="8070" y="6970"/>
                </a:lnTo>
                <a:lnTo>
                  <a:pt x="8034" y="6897"/>
                </a:lnTo>
                <a:lnTo>
                  <a:pt x="7960" y="6823"/>
                </a:lnTo>
                <a:lnTo>
                  <a:pt x="7740" y="6750"/>
                </a:lnTo>
                <a:lnTo>
                  <a:pt x="7520" y="6713"/>
                </a:lnTo>
                <a:lnTo>
                  <a:pt x="7557" y="6566"/>
                </a:lnTo>
                <a:lnTo>
                  <a:pt x="7593" y="6493"/>
                </a:lnTo>
                <a:lnTo>
                  <a:pt x="7667" y="6456"/>
                </a:lnTo>
                <a:lnTo>
                  <a:pt x="7703" y="6383"/>
                </a:lnTo>
                <a:lnTo>
                  <a:pt x="7667" y="6310"/>
                </a:lnTo>
                <a:lnTo>
                  <a:pt x="7593" y="6236"/>
                </a:lnTo>
                <a:close/>
                <a:moveTo>
                  <a:pt x="1651" y="6897"/>
                </a:moveTo>
                <a:lnTo>
                  <a:pt x="1578" y="6933"/>
                </a:lnTo>
                <a:lnTo>
                  <a:pt x="1541" y="7007"/>
                </a:lnTo>
                <a:lnTo>
                  <a:pt x="1504" y="7080"/>
                </a:lnTo>
                <a:lnTo>
                  <a:pt x="1504" y="7227"/>
                </a:lnTo>
                <a:lnTo>
                  <a:pt x="1541" y="7300"/>
                </a:lnTo>
                <a:lnTo>
                  <a:pt x="1578" y="7373"/>
                </a:lnTo>
                <a:lnTo>
                  <a:pt x="1541" y="7410"/>
                </a:lnTo>
                <a:lnTo>
                  <a:pt x="1504" y="7410"/>
                </a:lnTo>
                <a:lnTo>
                  <a:pt x="1468" y="7483"/>
                </a:lnTo>
                <a:lnTo>
                  <a:pt x="1431" y="7557"/>
                </a:lnTo>
                <a:lnTo>
                  <a:pt x="1468" y="7814"/>
                </a:lnTo>
                <a:lnTo>
                  <a:pt x="1578" y="8034"/>
                </a:lnTo>
                <a:lnTo>
                  <a:pt x="1724" y="8254"/>
                </a:lnTo>
                <a:lnTo>
                  <a:pt x="1908" y="8437"/>
                </a:lnTo>
                <a:lnTo>
                  <a:pt x="2128" y="8547"/>
                </a:lnTo>
                <a:lnTo>
                  <a:pt x="2238" y="8584"/>
                </a:lnTo>
                <a:lnTo>
                  <a:pt x="2348" y="8621"/>
                </a:lnTo>
                <a:lnTo>
                  <a:pt x="2458" y="8621"/>
                </a:lnTo>
                <a:lnTo>
                  <a:pt x="2568" y="8547"/>
                </a:lnTo>
                <a:lnTo>
                  <a:pt x="2641" y="8474"/>
                </a:lnTo>
                <a:lnTo>
                  <a:pt x="2715" y="8364"/>
                </a:lnTo>
                <a:lnTo>
                  <a:pt x="2788" y="8144"/>
                </a:lnTo>
                <a:lnTo>
                  <a:pt x="2788" y="7960"/>
                </a:lnTo>
                <a:lnTo>
                  <a:pt x="2751" y="7740"/>
                </a:lnTo>
                <a:lnTo>
                  <a:pt x="2678" y="7557"/>
                </a:lnTo>
                <a:lnTo>
                  <a:pt x="2531" y="7373"/>
                </a:lnTo>
                <a:lnTo>
                  <a:pt x="2385" y="7227"/>
                </a:lnTo>
                <a:lnTo>
                  <a:pt x="2201" y="7117"/>
                </a:lnTo>
                <a:lnTo>
                  <a:pt x="1981" y="7043"/>
                </a:lnTo>
                <a:lnTo>
                  <a:pt x="1908" y="6933"/>
                </a:lnTo>
                <a:lnTo>
                  <a:pt x="1834" y="6897"/>
                </a:lnTo>
                <a:close/>
                <a:moveTo>
                  <a:pt x="14306" y="7227"/>
                </a:moveTo>
                <a:lnTo>
                  <a:pt x="14453" y="7263"/>
                </a:lnTo>
                <a:lnTo>
                  <a:pt x="14563" y="7300"/>
                </a:lnTo>
                <a:lnTo>
                  <a:pt x="14636" y="7410"/>
                </a:lnTo>
                <a:lnTo>
                  <a:pt x="14673" y="7520"/>
                </a:lnTo>
                <a:lnTo>
                  <a:pt x="14673" y="7667"/>
                </a:lnTo>
                <a:lnTo>
                  <a:pt x="14673" y="7814"/>
                </a:lnTo>
                <a:lnTo>
                  <a:pt x="14600" y="8070"/>
                </a:lnTo>
                <a:lnTo>
                  <a:pt x="14490" y="8290"/>
                </a:lnTo>
                <a:lnTo>
                  <a:pt x="14343" y="8511"/>
                </a:lnTo>
                <a:lnTo>
                  <a:pt x="14269" y="8584"/>
                </a:lnTo>
                <a:lnTo>
                  <a:pt x="14196" y="8621"/>
                </a:lnTo>
                <a:lnTo>
                  <a:pt x="14123" y="8621"/>
                </a:lnTo>
                <a:lnTo>
                  <a:pt x="14049" y="8584"/>
                </a:lnTo>
                <a:lnTo>
                  <a:pt x="14013" y="8547"/>
                </a:lnTo>
                <a:lnTo>
                  <a:pt x="13976" y="8474"/>
                </a:lnTo>
                <a:lnTo>
                  <a:pt x="13903" y="8290"/>
                </a:lnTo>
                <a:lnTo>
                  <a:pt x="13939" y="8034"/>
                </a:lnTo>
                <a:lnTo>
                  <a:pt x="13976" y="7777"/>
                </a:lnTo>
                <a:lnTo>
                  <a:pt x="14086" y="7263"/>
                </a:lnTo>
                <a:lnTo>
                  <a:pt x="14306" y="7227"/>
                </a:lnTo>
                <a:close/>
                <a:moveTo>
                  <a:pt x="14233" y="6750"/>
                </a:moveTo>
                <a:lnTo>
                  <a:pt x="14123" y="6786"/>
                </a:lnTo>
                <a:lnTo>
                  <a:pt x="13866" y="6786"/>
                </a:lnTo>
                <a:lnTo>
                  <a:pt x="13829" y="6823"/>
                </a:lnTo>
                <a:lnTo>
                  <a:pt x="13756" y="6933"/>
                </a:lnTo>
                <a:lnTo>
                  <a:pt x="13609" y="7373"/>
                </a:lnTo>
                <a:lnTo>
                  <a:pt x="13499" y="7850"/>
                </a:lnTo>
                <a:lnTo>
                  <a:pt x="13462" y="8107"/>
                </a:lnTo>
                <a:lnTo>
                  <a:pt x="13462" y="8327"/>
                </a:lnTo>
                <a:lnTo>
                  <a:pt x="13499" y="8584"/>
                </a:lnTo>
                <a:lnTo>
                  <a:pt x="13572" y="8804"/>
                </a:lnTo>
                <a:lnTo>
                  <a:pt x="13683" y="8914"/>
                </a:lnTo>
                <a:lnTo>
                  <a:pt x="13829" y="9024"/>
                </a:lnTo>
                <a:lnTo>
                  <a:pt x="13976" y="9097"/>
                </a:lnTo>
                <a:lnTo>
                  <a:pt x="14123" y="9134"/>
                </a:lnTo>
                <a:lnTo>
                  <a:pt x="14343" y="9097"/>
                </a:lnTo>
                <a:lnTo>
                  <a:pt x="14490" y="9024"/>
                </a:lnTo>
                <a:lnTo>
                  <a:pt x="14600" y="8877"/>
                </a:lnTo>
                <a:lnTo>
                  <a:pt x="14746" y="8731"/>
                </a:lnTo>
                <a:lnTo>
                  <a:pt x="14966" y="8400"/>
                </a:lnTo>
                <a:lnTo>
                  <a:pt x="15076" y="8180"/>
                </a:lnTo>
                <a:lnTo>
                  <a:pt x="15113" y="7997"/>
                </a:lnTo>
                <a:lnTo>
                  <a:pt x="15150" y="7814"/>
                </a:lnTo>
                <a:lnTo>
                  <a:pt x="15150" y="7593"/>
                </a:lnTo>
                <a:lnTo>
                  <a:pt x="15113" y="7410"/>
                </a:lnTo>
                <a:lnTo>
                  <a:pt x="15040" y="7190"/>
                </a:lnTo>
                <a:lnTo>
                  <a:pt x="15003" y="7080"/>
                </a:lnTo>
                <a:lnTo>
                  <a:pt x="14893" y="7007"/>
                </a:lnTo>
                <a:lnTo>
                  <a:pt x="14673" y="6823"/>
                </a:lnTo>
                <a:lnTo>
                  <a:pt x="14526" y="6786"/>
                </a:lnTo>
                <a:lnTo>
                  <a:pt x="14379" y="6750"/>
                </a:lnTo>
                <a:close/>
                <a:moveTo>
                  <a:pt x="6273" y="7887"/>
                </a:moveTo>
                <a:lnTo>
                  <a:pt x="6199" y="7924"/>
                </a:lnTo>
                <a:lnTo>
                  <a:pt x="6126" y="7997"/>
                </a:lnTo>
                <a:lnTo>
                  <a:pt x="5979" y="8107"/>
                </a:lnTo>
                <a:lnTo>
                  <a:pt x="5869" y="8290"/>
                </a:lnTo>
                <a:lnTo>
                  <a:pt x="5796" y="8474"/>
                </a:lnTo>
                <a:lnTo>
                  <a:pt x="5796" y="8584"/>
                </a:lnTo>
                <a:lnTo>
                  <a:pt x="5833" y="8657"/>
                </a:lnTo>
                <a:lnTo>
                  <a:pt x="5906" y="8694"/>
                </a:lnTo>
                <a:lnTo>
                  <a:pt x="6236" y="8694"/>
                </a:lnTo>
                <a:lnTo>
                  <a:pt x="6420" y="8767"/>
                </a:lnTo>
                <a:lnTo>
                  <a:pt x="6199" y="9024"/>
                </a:lnTo>
                <a:lnTo>
                  <a:pt x="6199" y="9061"/>
                </a:lnTo>
                <a:lnTo>
                  <a:pt x="6199" y="9134"/>
                </a:lnTo>
                <a:lnTo>
                  <a:pt x="6236" y="9244"/>
                </a:lnTo>
                <a:lnTo>
                  <a:pt x="6346" y="9354"/>
                </a:lnTo>
                <a:lnTo>
                  <a:pt x="6456" y="9391"/>
                </a:lnTo>
                <a:lnTo>
                  <a:pt x="6713" y="9391"/>
                </a:lnTo>
                <a:lnTo>
                  <a:pt x="6786" y="9318"/>
                </a:lnTo>
                <a:lnTo>
                  <a:pt x="6860" y="9207"/>
                </a:lnTo>
                <a:lnTo>
                  <a:pt x="6823" y="9097"/>
                </a:lnTo>
                <a:lnTo>
                  <a:pt x="6750" y="9024"/>
                </a:lnTo>
                <a:lnTo>
                  <a:pt x="6860" y="8951"/>
                </a:lnTo>
                <a:lnTo>
                  <a:pt x="6933" y="8877"/>
                </a:lnTo>
                <a:lnTo>
                  <a:pt x="6933" y="8804"/>
                </a:lnTo>
                <a:lnTo>
                  <a:pt x="6933" y="8731"/>
                </a:lnTo>
                <a:lnTo>
                  <a:pt x="6896" y="8621"/>
                </a:lnTo>
                <a:lnTo>
                  <a:pt x="6750" y="8511"/>
                </a:lnTo>
                <a:lnTo>
                  <a:pt x="6603" y="8437"/>
                </a:lnTo>
                <a:lnTo>
                  <a:pt x="6456" y="8364"/>
                </a:lnTo>
                <a:lnTo>
                  <a:pt x="6273" y="8327"/>
                </a:lnTo>
                <a:lnTo>
                  <a:pt x="6346" y="8180"/>
                </a:lnTo>
                <a:lnTo>
                  <a:pt x="6420" y="8034"/>
                </a:lnTo>
                <a:lnTo>
                  <a:pt x="6420" y="7960"/>
                </a:lnTo>
                <a:lnTo>
                  <a:pt x="6383" y="7924"/>
                </a:lnTo>
                <a:lnTo>
                  <a:pt x="6346" y="7924"/>
                </a:lnTo>
                <a:lnTo>
                  <a:pt x="6273" y="7887"/>
                </a:lnTo>
                <a:close/>
                <a:moveTo>
                  <a:pt x="7630" y="551"/>
                </a:moveTo>
                <a:lnTo>
                  <a:pt x="7777" y="587"/>
                </a:lnTo>
                <a:lnTo>
                  <a:pt x="7923" y="661"/>
                </a:lnTo>
                <a:lnTo>
                  <a:pt x="8437" y="1101"/>
                </a:lnTo>
                <a:lnTo>
                  <a:pt x="8657" y="1321"/>
                </a:lnTo>
                <a:lnTo>
                  <a:pt x="8877" y="1578"/>
                </a:lnTo>
                <a:lnTo>
                  <a:pt x="9061" y="1834"/>
                </a:lnTo>
                <a:lnTo>
                  <a:pt x="9207" y="2128"/>
                </a:lnTo>
                <a:lnTo>
                  <a:pt x="9281" y="2421"/>
                </a:lnTo>
                <a:lnTo>
                  <a:pt x="9317" y="2752"/>
                </a:lnTo>
                <a:lnTo>
                  <a:pt x="9281" y="3082"/>
                </a:lnTo>
                <a:lnTo>
                  <a:pt x="9244" y="3375"/>
                </a:lnTo>
                <a:lnTo>
                  <a:pt x="9024" y="3962"/>
                </a:lnTo>
                <a:lnTo>
                  <a:pt x="8804" y="4512"/>
                </a:lnTo>
                <a:lnTo>
                  <a:pt x="8584" y="5099"/>
                </a:lnTo>
                <a:lnTo>
                  <a:pt x="8547" y="5356"/>
                </a:lnTo>
                <a:lnTo>
                  <a:pt x="8510" y="5613"/>
                </a:lnTo>
                <a:lnTo>
                  <a:pt x="8510" y="5869"/>
                </a:lnTo>
                <a:lnTo>
                  <a:pt x="8547" y="6163"/>
                </a:lnTo>
                <a:lnTo>
                  <a:pt x="8584" y="6310"/>
                </a:lnTo>
                <a:lnTo>
                  <a:pt x="8657" y="6493"/>
                </a:lnTo>
                <a:lnTo>
                  <a:pt x="8804" y="6823"/>
                </a:lnTo>
                <a:lnTo>
                  <a:pt x="8987" y="7117"/>
                </a:lnTo>
                <a:lnTo>
                  <a:pt x="9134" y="7447"/>
                </a:lnTo>
                <a:lnTo>
                  <a:pt x="9207" y="7777"/>
                </a:lnTo>
                <a:lnTo>
                  <a:pt x="9244" y="8144"/>
                </a:lnTo>
                <a:lnTo>
                  <a:pt x="9207" y="8474"/>
                </a:lnTo>
                <a:lnTo>
                  <a:pt x="9097" y="8804"/>
                </a:lnTo>
                <a:lnTo>
                  <a:pt x="8951" y="9134"/>
                </a:lnTo>
                <a:lnTo>
                  <a:pt x="8767" y="9428"/>
                </a:lnTo>
                <a:lnTo>
                  <a:pt x="8510" y="9684"/>
                </a:lnTo>
                <a:lnTo>
                  <a:pt x="8254" y="9904"/>
                </a:lnTo>
                <a:lnTo>
                  <a:pt x="7960" y="10051"/>
                </a:lnTo>
                <a:lnTo>
                  <a:pt x="7667" y="10198"/>
                </a:lnTo>
                <a:lnTo>
                  <a:pt x="7373" y="10308"/>
                </a:lnTo>
                <a:lnTo>
                  <a:pt x="7043" y="10345"/>
                </a:lnTo>
                <a:lnTo>
                  <a:pt x="6676" y="10418"/>
                </a:lnTo>
                <a:lnTo>
                  <a:pt x="6493" y="10381"/>
                </a:lnTo>
                <a:lnTo>
                  <a:pt x="6309" y="10345"/>
                </a:lnTo>
                <a:lnTo>
                  <a:pt x="6163" y="10235"/>
                </a:lnTo>
                <a:lnTo>
                  <a:pt x="6016" y="10088"/>
                </a:lnTo>
                <a:lnTo>
                  <a:pt x="5906" y="9941"/>
                </a:lnTo>
                <a:lnTo>
                  <a:pt x="5759" y="9831"/>
                </a:lnTo>
                <a:lnTo>
                  <a:pt x="5649" y="9758"/>
                </a:lnTo>
                <a:lnTo>
                  <a:pt x="5502" y="9684"/>
                </a:lnTo>
                <a:lnTo>
                  <a:pt x="5209" y="9611"/>
                </a:lnTo>
                <a:lnTo>
                  <a:pt x="4916" y="9611"/>
                </a:lnTo>
                <a:lnTo>
                  <a:pt x="4622" y="9684"/>
                </a:lnTo>
                <a:lnTo>
                  <a:pt x="3999" y="9868"/>
                </a:lnTo>
                <a:lnTo>
                  <a:pt x="3705" y="9978"/>
                </a:lnTo>
                <a:lnTo>
                  <a:pt x="3412" y="10051"/>
                </a:lnTo>
                <a:lnTo>
                  <a:pt x="3118" y="10088"/>
                </a:lnTo>
                <a:lnTo>
                  <a:pt x="2825" y="10051"/>
                </a:lnTo>
                <a:lnTo>
                  <a:pt x="2495" y="10014"/>
                </a:lnTo>
                <a:lnTo>
                  <a:pt x="2201" y="9904"/>
                </a:lnTo>
                <a:lnTo>
                  <a:pt x="1944" y="9794"/>
                </a:lnTo>
                <a:lnTo>
                  <a:pt x="1651" y="9648"/>
                </a:lnTo>
                <a:lnTo>
                  <a:pt x="1394" y="9464"/>
                </a:lnTo>
                <a:lnTo>
                  <a:pt x="1174" y="9281"/>
                </a:lnTo>
                <a:lnTo>
                  <a:pt x="954" y="8987"/>
                </a:lnTo>
                <a:lnTo>
                  <a:pt x="771" y="8694"/>
                </a:lnTo>
                <a:lnTo>
                  <a:pt x="624" y="8364"/>
                </a:lnTo>
                <a:lnTo>
                  <a:pt x="550" y="8034"/>
                </a:lnTo>
                <a:lnTo>
                  <a:pt x="514" y="7667"/>
                </a:lnTo>
                <a:lnTo>
                  <a:pt x="514" y="7337"/>
                </a:lnTo>
                <a:lnTo>
                  <a:pt x="587" y="6970"/>
                </a:lnTo>
                <a:lnTo>
                  <a:pt x="661" y="6640"/>
                </a:lnTo>
                <a:lnTo>
                  <a:pt x="807" y="6310"/>
                </a:lnTo>
                <a:lnTo>
                  <a:pt x="991" y="6016"/>
                </a:lnTo>
                <a:lnTo>
                  <a:pt x="1211" y="5759"/>
                </a:lnTo>
                <a:lnTo>
                  <a:pt x="1468" y="5539"/>
                </a:lnTo>
                <a:lnTo>
                  <a:pt x="2018" y="5099"/>
                </a:lnTo>
                <a:lnTo>
                  <a:pt x="2568" y="4622"/>
                </a:lnTo>
                <a:lnTo>
                  <a:pt x="2788" y="4366"/>
                </a:lnTo>
                <a:lnTo>
                  <a:pt x="2971" y="4109"/>
                </a:lnTo>
                <a:lnTo>
                  <a:pt x="3082" y="3815"/>
                </a:lnTo>
                <a:lnTo>
                  <a:pt x="3192" y="3485"/>
                </a:lnTo>
                <a:lnTo>
                  <a:pt x="3265" y="3118"/>
                </a:lnTo>
                <a:lnTo>
                  <a:pt x="3302" y="2715"/>
                </a:lnTo>
                <a:lnTo>
                  <a:pt x="3375" y="2348"/>
                </a:lnTo>
                <a:lnTo>
                  <a:pt x="3448" y="2165"/>
                </a:lnTo>
                <a:lnTo>
                  <a:pt x="3558" y="1981"/>
                </a:lnTo>
                <a:lnTo>
                  <a:pt x="3705" y="1798"/>
                </a:lnTo>
                <a:lnTo>
                  <a:pt x="3852" y="1651"/>
                </a:lnTo>
                <a:lnTo>
                  <a:pt x="4072" y="1541"/>
                </a:lnTo>
                <a:lnTo>
                  <a:pt x="4292" y="1468"/>
                </a:lnTo>
                <a:lnTo>
                  <a:pt x="4512" y="1431"/>
                </a:lnTo>
                <a:lnTo>
                  <a:pt x="4769" y="1394"/>
                </a:lnTo>
                <a:lnTo>
                  <a:pt x="4989" y="1394"/>
                </a:lnTo>
                <a:lnTo>
                  <a:pt x="5209" y="1468"/>
                </a:lnTo>
                <a:lnTo>
                  <a:pt x="4952" y="1688"/>
                </a:lnTo>
                <a:lnTo>
                  <a:pt x="4916" y="1761"/>
                </a:lnTo>
                <a:lnTo>
                  <a:pt x="4879" y="1834"/>
                </a:lnTo>
                <a:lnTo>
                  <a:pt x="4916" y="1981"/>
                </a:lnTo>
                <a:lnTo>
                  <a:pt x="4989" y="2091"/>
                </a:lnTo>
                <a:lnTo>
                  <a:pt x="5062" y="2128"/>
                </a:lnTo>
                <a:lnTo>
                  <a:pt x="5136" y="2128"/>
                </a:lnTo>
                <a:lnTo>
                  <a:pt x="5319" y="2091"/>
                </a:lnTo>
                <a:lnTo>
                  <a:pt x="5429" y="2018"/>
                </a:lnTo>
                <a:lnTo>
                  <a:pt x="5539" y="1945"/>
                </a:lnTo>
                <a:lnTo>
                  <a:pt x="5613" y="1798"/>
                </a:lnTo>
                <a:lnTo>
                  <a:pt x="5759" y="1651"/>
                </a:lnTo>
                <a:lnTo>
                  <a:pt x="5833" y="1614"/>
                </a:lnTo>
                <a:lnTo>
                  <a:pt x="5869" y="1578"/>
                </a:lnTo>
                <a:lnTo>
                  <a:pt x="6420" y="1138"/>
                </a:lnTo>
                <a:lnTo>
                  <a:pt x="7006" y="771"/>
                </a:lnTo>
                <a:lnTo>
                  <a:pt x="7337" y="624"/>
                </a:lnTo>
                <a:lnTo>
                  <a:pt x="7483" y="551"/>
                </a:lnTo>
                <a:close/>
                <a:moveTo>
                  <a:pt x="10821" y="9281"/>
                </a:moveTo>
                <a:lnTo>
                  <a:pt x="10968" y="9538"/>
                </a:lnTo>
                <a:lnTo>
                  <a:pt x="11115" y="9758"/>
                </a:lnTo>
                <a:lnTo>
                  <a:pt x="11335" y="9978"/>
                </a:lnTo>
                <a:lnTo>
                  <a:pt x="11592" y="10161"/>
                </a:lnTo>
                <a:lnTo>
                  <a:pt x="11408" y="10418"/>
                </a:lnTo>
                <a:lnTo>
                  <a:pt x="11188" y="10198"/>
                </a:lnTo>
                <a:lnTo>
                  <a:pt x="10968" y="9978"/>
                </a:lnTo>
                <a:lnTo>
                  <a:pt x="10711" y="9831"/>
                </a:lnTo>
                <a:lnTo>
                  <a:pt x="10455" y="9648"/>
                </a:lnTo>
                <a:lnTo>
                  <a:pt x="10601" y="9464"/>
                </a:lnTo>
                <a:lnTo>
                  <a:pt x="10821" y="9281"/>
                </a:lnTo>
                <a:close/>
                <a:moveTo>
                  <a:pt x="13903" y="9941"/>
                </a:moveTo>
                <a:lnTo>
                  <a:pt x="13829" y="9978"/>
                </a:lnTo>
                <a:lnTo>
                  <a:pt x="13756" y="10014"/>
                </a:lnTo>
                <a:lnTo>
                  <a:pt x="13719" y="10014"/>
                </a:lnTo>
                <a:lnTo>
                  <a:pt x="13719" y="10051"/>
                </a:lnTo>
                <a:lnTo>
                  <a:pt x="13646" y="10161"/>
                </a:lnTo>
                <a:lnTo>
                  <a:pt x="13609" y="10271"/>
                </a:lnTo>
                <a:lnTo>
                  <a:pt x="13646" y="10418"/>
                </a:lnTo>
                <a:lnTo>
                  <a:pt x="13719" y="10565"/>
                </a:lnTo>
                <a:lnTo>
                  <a:pt x="13829" y="10638"/>
                </a:lnTo>
                <a:lnTo>
                  <a:pt x="13939" y="10675"/>
                </a:lnTo>
                <a:lnTo>
                  <a:pt x="14049" y="10638"/>
                </a:lnTo>
                <a:lnTo>
                  <a:pt x="14159" y="10601"/>
                </a:lnTo>
                <a:lnTo>
                  <a:pt x="14269" y="10491"/>
                </a:lnTo>
                <a:lnTo>
                  <a:pt x="14343" y="10418"/>
                </a:lnTo>
                <a:lnTo>
                  <a:pt x="14379" y="10308"/>
                </a:lnTo>
                <a:lnTo>
                  <a:pt x="14379" y="10271"/>
                </a:lnTo>
                <a:lnTo>
                  <a:pt x="14379" y="10198"/>
                </a:lnTo>
                <a:lnTo>
                  <a:pt x="14306" y="10124"/>
                </a:lnTo>
                <a:lnTo>
                  <a:pt x="14233" y="10051"/>
                </a:lnTo>
                <a:lnTo>
                  <a:pt x="14159" y="10014"/>
                </a:lnTo>
                <a:lnTo>
                  <a:pt x="14086" y="9978"/>
                </a:lnTo>
                <a:lnTo>
                  <a:pt x="13939" y="9941"/>
                </a:lnTo>
                <a:close/>
                <a:moveTo>
                  <a:pt x="7593" y="0"/>
                </a:moveTo>
                <a:lnTo>
                  <a:pt x="7447" y="37"/>
                </a:lnTo>
                <a:lnTo>
                  <a:pt x="7190" y="110"/>
                </a:lnTo>
                <a:lnTo>
                  <a:pt x="6970" y="221"/>
                </a:lnTo>
                <a:lnTo>
                  <a:pt x="6566" y="441"/>
                </a:lnTo>
                <a:lnTo>
                  <a:pt x="6199" y="697"/>
                </a:lnTo>
                <a:lnTo>
                  <a:pt x="5502" y="1211"/>
                </a:lnTo>
                <a:lnTo>
                  <a:pt x="5209" y="1064"/>
                </a:lnTo>
                <a:lnTo>
                  <a:pt x="4916" y="991"/>
                </a:lnTo>
                <a:lnTo>
                  <a:pt x="4585" y="991"/>
                </a:lnTo>
                <a:lnTo>
                  <a:pt x="4255" y="1027"/>
                </a:lnTo>
                <a:lnTo>
                  <a:pt x="3999" y="1101"/>
                </a:lnTo>
                <a:lnTo>
                  <a:pt x="3778" y="1211"/>
                </a:lnTo>
                <a:lnTo>
                  <a:pt x="3595" y="1358"/>
                </a:lnTo>
                <a:lnTo>
                  <a:pt x="3412" y="1504"/>
                </a:lnTo>
                <a:lnTo>
                  <a:pt x="3228" y="1688"/>
                </a:lnTo>
                <a:lnTo>
                  <a:pt x="3118" y="1908"/>
                </a:lnTo>
                <a:lnTo>
                  <a:pt x="3008" y="2128"/>
                </a:lnTo>
                <a:lnTo>
                  <a:pt x="2935" y="2348"/>
                </a:lnTo>
                <a:lnTo>
                  <a:pt x="2861" y="2678"/>
                </a:lnTo>
                <a:lnTo>
                  <a:pt x="2788" y="3008"/>
                </a:lnTo>
                <a:lnTo>
                  <a:pt x="2751" y="3338"/>
                </a:lnTo>
                <a:lnTo>
                  <a:pt x="2641" y="3669"/>
                </a:lnTo>
                <a:lnTo>
                  <a:pt x="2605" y="3852"/>
                </a:lnTo>
                <a:lnTo>
                  <a:pt x="2495" y="3999"/>
                </a:lnTo>
                <a:lnTo>
                  <a:pt x="2275" y="4255"/>
                </a:lnTo>
                <a:lnTo>
                  <a:pt x="2018" y="4476"/>
                </a:lnTo>
                <a:lnTo>
                  <a:pt x="1761" y="4696"/>
                </a:lnTo>
                <a:lnTo>
                  <a:pt x="1284" y="5062"/>
                </a:lnTo>
                <a:lnTo>
                  <a:pt x="844" y="5466"/>
                </a:lnTo>
                <a:lnTo>
                  <a:pt x="661" y="5649"/>
                </a:lnTo>
                <a:lnTo>
                  <a:pt x="514" y="5906"/>
                </a:lnTo>
                <a:lnTo>
                  <a:pt x="367" y="6126"/>
                </a:lnTo>
                <a:lnTo>
                  <a:pt x="220" y="6420"/>
                </a:lnTo>
                <a:lnTo>
                  <a:pt x="110" y="6713"/>
                </a:lnTo>
                <a:lnTo>
                  <a:pt x="37" y="7007"/>
                </a:lnTo>
                <a:lnTo>
                  <a:pt x="0" y="7263"/>
                </a:lnTo>
                <a:lnTo>
                  <a:pt x="0" y="7557"/>
                </a:lnTo>
                <a:lnTo>
                  <a:pt x="37" y="7850"/>
                </a:lnTo>
                <a:lnTo>
                  <a:pt x="74" y="8144"/>
                </a:lnTo>
                <a:lnTo>
                  <a:pt x="147" y="8400"/>
                </a:lnTo>
                <a:lnTo>
                  <a:pt x="220" y="8657"/>
                </a:lnTo>
                <a:lnTo>
                  <a:pt x="367" y="8914"/>
                </a:lnTo>
                <a:lnTo>
                  <a:pt x="514" y="9171"/>
                </a:lnTo>
                <a:lnTo>
                  <a:pt x="661" y="9391"/>
                </a:lnTo>
                <a:lnTo>
                  <a:pt x="844" y="9611"/>
                </a:lnTo>
                <a:lnTo>
                  <a:pt x="1064" y="9831"/>
                </a:lnTo>
                <a:lnTo>
                  <a:pt x="1284" y="10014"/>
                </a:lnTo>
                <a:lnTo>
                  <a:pt x="1541" y="10161"/>
                </a:lnTo>
                <a:lnTo>
                  <a:pt x="1798" y="10308"/>
                </a:lnTo>
                <a:lnTo>
                  <a:pt x="2054" y="10381"/>
                </a:lnTo>
                <a:lnTo>
                  <a:pt x="2348" y="10491"/>
                </a:lnTo>
                <a:lnTo>
                  <a:pt x="2641" y="10528"/>
                </a:lnTo>
                <a:lnTo>
                  <a:pt x="2898" y="10565"/>
                </a:lnTo>
                <a:lnTo>
                  <a:pt x="3192" y="10565"/>
                </a:lnTo>
                <a:lnTo>
                  <a:pt x="3485" y="10528"/>
                </a:lnTo>
                <a:lnTo>
                  <a:pt x="3742" y="10491"/>
                </a:lnTo>
                <a:lnTo>
                  <a:pt x="4035" y="10418"/>
                </a:lnTo>
                <a:lnTo>
                  <a:pt x="4365" y="10271"/>
                </a:lnTo>
                <a:lnTo>
                  <a:pt x="4696" y="10161"/>
                </a:lnTo>
                <a:lnTo>
                  <a:pt x="4879" y="10124"/>
                </a:lnTo>
                <a:lnTo>
                  <a:pt x="5209" y="10124"/>
                </a:lnTo>
                <a:lnTo>
                  <a:pt x="5392" y="10161"/>
                </a:lnTo>
                <a:lnTo>
                  <a:pt x="5502" y="10271"/>
                </a:lnTo>
                <a:lnTo>
                  <a:pt x="5613" y="10381"/>
                </a:lnTo>
                <a:lnTo>
                  <a:pt x="5833" y="10601"/>
                </a:lnTo>
                <a:lnTo>
                  <a:pt x="5979" y="10711"/>
                </a:lnTo>
                <a:lnTo>
                  <a:pt x="6089" y="10785"/>
                </a:lnTo>
                <a:lnTo>
                  <a:pt x="6273" y="10858"/>
                </a:lnTo>
                <a:lnTo>
                  <a:pt x="6420" y="10895"/>
                </a:lnTo>
                <a:lnTo>
                  <a:pt x="6933" y="10895"/>
                </a:lnTo>
                <a:lnTo>
                  <a:pt x="7227" y="10858"/>
                </a:lnTo>
                <a:lnTo>
                  <a:pt x="7483" y="10821"/>
                </a:lnTo>
                <a:lnTo>
                  <a:pt x="7740" y="10748"/>
                </a:lnTo>
                <a:lnTo>
                  <a:pt x="7997" y="10638"/>
                </a:lnTo>
                <a:lnTo>
                  <a:pt x="8217" y="10528"/>
                </a:lnTo>
                <a:lnTo>
                  <a:pt x="8437" y="10381"/>
                </a:lnTo>
                <a:lnTo>
                  <a:pt x="8657" y="10198"/>
                </a:lnTo>
                <a:lnTo>
                  <a:pt x="8877" y="10014"/>
                </a:lnTo>
                <a:lnTo>
                  <a:pt x="9061" y="9831"/>
                </a:lnTo>
                <a:lnTo>
                  <a:pt x="9207" y="9611"/>
                </a:lnTo>
                <a:lnTo>
                  <a:pt x="9354" y="9391"/>
                </a:lnTo>
                <a:lnTo>
                  <a:pt x="9501" y="9171"/>
                </a:lnTo>
                <a:lnTo>
                  <a:pt x="9574" y="8914"/>
                </a:lnTo>
                <a:lnTo>
                  <a:pt x="9684" y="8694"/>
                </a:lnTo>
                <a:lnTo>
                  <a:pt x="9721" y="8400"/>
                </a:lnTo>
                <a:lnTo>
                  <a:pt x="9721" y="8144"/>
                </a:lnTo>
                <a:lnTo>
                  <a:pt x="9721" y="7887"/>
                </a:lnTo>
                <a:lnTo>
                  <a:pt x="9684" y="7630"/>
                </a:lnTo>
                <a:lnTo>
                  <a:pt x="9611" y="7373"/>
                </a:lnTo>
                <a:lnTo>
                  <a:pt x="9537" y="7117"/>
                </a:lnTo>
                <a:lnTo>
                  <a:pt x="9281" y="6640"/>
                </a:lnTo>
                <a:lnTo>
                  <a:pt x="9171" y="6383"/>
                </a:lnTo>
                <a:lnTo>
                  <a:pt x="9061" y="6090"/>
                </a:lnTo>
                <a:lnTo>
                  <a:pt x="9061" y="5833"/>
                </a:lnTo>
                <a:lnTo>
                  <a:pt x="9061" y="5576"/>
                </a:lnTo>
                <a:lnTo>
                  <a:pt x="9097" y="5319"/>
                </a:lnTo>
                <a:lnTo>
                  <a:pt x="9134" y="5062"/>
                </a:lnTo>
                <a:lnTo>
                  <a:pt x="9317" y="4512"/>
                </a:lnTo>
                <a:lnTo>
                  <a:pt x="9501" y="4035"/>
                </a:lnTo>
                <a:lnTo>
                  <a:pt x="9684" y="3559"/>
                </a:lnTo>
                <a:lnTo>
                  <a:pt x="9794" y="3082"/>
                </a:lnTo>
                <a:lnTo>
                  <a:pt x="9831" y="2825"/>
                </a:lnTo>
                <a:lnTo>
                  <a:pt x="9831" y="2568"/>
                </a:lnTo>
                <a:lnTo>
                  <a:pt x="9794" y="2311"/>
                </a:lnTo>
                <a:lnTo>
                  <a:pt x="9721" y="2055"/>
                </a:lnTo>
                <a:lnTo>
                  <a:pt x="9611" y="1834"/>
                </a:lnTo>
                <a:lnTo>
                  <a:pt x="9501" y="1578"/>
                </a:lnTo>
                <a:lnTo>
                  <a:pt x="9354" y="1358"/>
                </a:lnTo>
                <a:lnTo>
                  <a:pt x="9207" y="1174"/>
                </a:lnTo>
                <a:lnTo>
                  <a:pt x="8841" y="771"/>
                </a:lnTo>
                <a:lnTo>
                  <a:pt x="8400" y="404"/>
                </a:lnTo>
                <a:lnTo>
                  <a:pt x="7960" y="110"/>
                </a:lnTo>
                <a:lnTo>
                  <a:pt x="7850" y="37"/>
                </a:lnTo>
                <a:lnTo>
                  <a:pt x="7703" y="0"/>
                </a:lnTo>
                <a:close/>
                <a:moveTo>
                  <a:pt x="12912" y="10675"/>
                </a:moveTo>
                <a:lnTo>
                  <a:pt x="12839" y="10711"/>
                </a:lnTo>
                <a:lnTo>
                  <a:pt x="12765" y="10785"/>
                </a:lnTo>
                <a:lnTo>
                  <a:pt x="12729" y="10858"/>
                </a:lnTo>
                <a:lnTo>
                  <a:pt x="12729" y="11005"/>
                </a:lnTo>
                <a:lnTo>
                  <a:pt x="12765" y="11115"/>
                </a:lnTo>
                <a:lnTo>
                  <a:pt x="12876" y="11225"/>
                </a:lnTo>
                <a:lnTo>
                  <a:pt x="13022" y="11262"/>
                </a:lnTo>
                <a:lnTo>
                  <a:pt x="13132" y="11225"/>
                </a:lnTo>
                <a:lnTo>
                  <a:pt x="13242" y="11115"/>
                </a:lnTo>
                <a:lnTo>
                  <a:pt x="13279" y="11005"/>
                </a:lnTo>
                <a:lnTo>
                  <a:pt x="13279" y="10858"/>
                </a:lnTo>
                <a:lnTo>
                  <a:pt x="13242" y="10785"/>
                </a:lnTo>
                <a:lnTo>
                  <a:pt x="13169" y="10711"/>
                </a:lnTo>
                <a:lnTo>
                  <a:pt x="13096" y="10675"/>
                </a:lnTo>
                <a:close/>
                <a:moveTo>
                  <a:pt x="13572" y="11262"/>
                </a:moveTo>
                <a:lnTo>
                  <a:pt x="13499" y="11298"/>
                </a:lnTo>
                <a:lnTo>
                  <a:pt x="13462" y="11372"/>
                </a:lnTo>
                <a:lnTo>
                  <a:pt x="13389" y="11408"/>
                </a:lnTo>
                <a:lnTo>
                  <a:pt x="13316" y="11445"/>
                </a:lnTo>
                <a:lnTo>
                  <a:pt x="13242" y="11555"/>
                </a:lnTo>
                <a:lnTo>
                  <a:pt x="13242" y="11702"/>
                </a:lnTo>
                <a:lnTo>
                  <a:pt x="13242" y="11775"/>
                </a:lnTo>
                <a:lnTo>
                  <a:pt x="13279" y="11849"/>
                </a:lnTo>
                <a:lnTo>
                  <a:pt x="13352" y="11959"/>
                </a:lnTo>
                <a:lnTo>
                  <a:pt x="13609" y="11959"/>
                </a:lnTo>
                <a:lnTo>
                  <a:pt x="13719" y="11922"/>
                </a:lnTo>
                <a:lnTo>
                  <a:pt x="13829" y="11849"/>
                </a:lnTo>
                <a:lnTo>
                  <a:pt x="13866" y="11738"/>
                </a:lnTo>
                <a:lnTo>
                  <a:pt x="13939" y="11628"/>
                </a:lnTo>
                <a:lnTo>
                  <a:pt x="13939" y="11555"/>
                </a:lnTo>
                <a:lnTo>
                  <a:pt x="13939" y="11518"/>
                </a:lnTo>
                <a:lnTo>
                  <a:pt x="13903" y="11445"/>
                </a:lnTo>
                <a:lnTo>
                  <a:pt x="13866" y="11372"/>
                </a:lnTo>
                <a:lnTo>
                  <a:pt x="13829" y="11298"/>
                </a:lnTo>
                <a:lnTo>
                  <a:pt x="13719" y="11262"/>
                </a:lnTo>
                <a:close/>
                <a:moveTo>
                  <a:pt x="12215" y="11555"/>
                </a:moveTo>
                <a:lnTo>
                  <a:pt x="12142" y="11592"/>
                </a:lnTo>
                <a:lnTo>
                  <a:pt x="12069" y="11702"/>
                </a:lnTo>
                <a:lnTo>
                  <a:pt x="12032" y="11812"/>
                </a:lnTo>
                <a:lnTo>
                  <a:pt x="12032" y="11959"/>
                </a:lnTo>
                <a:lnTo>
                  <a:pt x="12032" y="12069"/>
                </a:lnTo>
                <a:lnTo>
                  <a:pt x="12105" y="12362"/>
                </a:lnTo>
                <a:lnTo>
                  <a:pt x="12252" y="12582"/>
                </a:lnTo>
                <a:lnTo>
                  <a:pt x="12325" y="12619"/>
                </a:lnTo>
                <a:lnTo>
                  <a:pt x="12399" y="12656"/>
                </a:lnTo>
                <a:lnTo>
                  <a:pt x="12509" y="12656"/>
                </a:lnTo>
                <a:lnTo>
                  <a:pt x="12582" y="12582"/>
                </a:lnTo>
                <a:lnTo>
                  <a:pt x="12619" y="12545"/>
                </a:lnTo>
                <a:lnTo>
                  <a:pt x="12692" y="12545"/>
                </a:lnTo>
                <a:lnTo>
                  <a:pt x="12802" y="12619"/>
                </a:lnTo>
                <a:lnTo>
                  <a:pt x="12876" y="12619"/>
                </a:lnTo>
                <a:lnTo>
                  <a:pt x="12949" y="12582"/>
                </a:lnTo>
                <a:lnTo>
                  <a:pt x="12986" y="12545"/>
                </a:lnTo>
                <a:lnTo>
                  <a:pt x="13022" y="12435"/>
                </a:lnTo>
                <a:lnTo>
                  <a:pt x="12986" y="12325"/>
                </a:lnTo>
                <a:lnTo>
                  <a:pt x="12912" y="12215"/>
                </a:lnTo>
                <a:lnTo>
                  <a:pt x="12802" y="12179"/>
                </a:lnTo>
                <a:lnTo>
                  <a:pt x="12655" y="12142"/>
                </a:lnTo>
                <a:lnTo>
                  <a:pt x="12545" y="12142"/>
                </a:lnTo>
                <a:lnTo>
                  <a:pt x="12472" y="12179"/>
                </a:lnTo>
                <a:lnTo>
                  <a:pt x="12399" y="12032"/>
                </a:lnTo>
                <a:lnTo>
                  <a:pt x="12399" y="11849"/>
                </a:lnTo>
                <a:lnTo>
                  <a:pt x="12399" y="11665"/>
                </a:lnTo>
                <a:lnTo>
                  <a:pt x="12362" y="11592"/>
                </a:lnTo>
                <a:lnTo>
                  <a:pt x="12289" y="11555"/>
                </a:lnTo>
                <a:close/>
                <a:moveTo>
                  <a:pt x="14049" y="5466"/>
                </a:moveTo>
                <a:lnTo>
                  <a:pt x="14196" y="5503"/>
                </a:lnTo>
                <a:lnTo>
                  <a:pt x="14490" y="5649"/>
                </a:lnTo>
                <a:lnTo>
                  <a:pt x="14673" y="5723"/>
                </a:lnTo>
                <a:lnTo>
                  <a:pt x="14930" y="5906"/>
                </a:lnTo>
                <a:lnTo>
                  <a:pt x="15150" y="6090"/>
                </a:lnTo>
                <a:lnTo>
                  <a:pt x="15370" y="6310"/>
                </a:lnTo>
                <a:lnTo>
                  <a:pt x="15590" y="6566"/>
                </a:lnTo>
                <a:lnTo>
                  <a:pt x="15773" y="6860"/>
                </a:lnTo>
                <a:lnTo>
                  <a:pt x="15883" y="7190"/>
                </a:lnTo>
                <a:lnTo>
                  <a:pt x="15993" y="7520"/>
                </a:lnTo>
                <a:lnTo>
                  <a:pt x="16067" y="7850"/>
                </a:lnTo>
                <a:lnTo>
                  <a:pt x="16104" y="8217"/>
                </a:lnTo>
                <a:lnTo>
                  <a:pt x="16104" y="8547"/>
                </a:lnTo>
                <a:lnTo>
                  <a:pt x="16067" y="9244"/>
                </a:lnTo>
                <a:lnTo>
                  <a:pt x="15957" y="9941"/>
                </a:lnTo>
                <a:lnTo>
                  <a:pt x="15773" y="10601"/>
                </a:lnTo>
                <a:lnTo>
                  <a:pt x="15517" y="11225"/>
                </a:lnTo>
                <a:lnTo>
                  <a:pt x="15370" y="11555"/>
                </a:lnTo>
                <a:lnTo>
                  <a:pt x="15186" y="11849"/>
                </a:lnTo>
                <a:lnTo>
                  <a:pt x="15003" y="12105"/>
                </a:lnTo>
                <a:lnTo>
                  <a:pt x="14783" y="12362"/>
                </a:lnTo>
                <a:lnTo>
                  <a:pt x="14526" y="12619"/>
                </a:lnTo>
                <a:lnTo>
                  <a:pt x="14269" y="12839"/>
                </a:lnTo>
                <a:lnTo>
                  <a:pt x="14013" y="13022"/>
                </a:lnTo>
                <a:lnTo>
                  <a:pt x="13719" y="13169"/>
                </a:lnTo>
                <a:lnTo>
                  <a:pt x="13389" y="13316"/>
                </a:lnTo>
                <a:lnTo>
                  <a:pt x="13059" y="13463"/>
                </a:lnTo>
                <a:lnTo>
                  <a:pt x="12802" y="13499"/>
                </a:lnTo>
                <a:lnTo>
                  <a:pt x="12509" y="13536"/>
                </a:lnTo>
                <a:lnTo>
                  <a:pt x="12325" y="13499"/>
                </a:lnTo>
                <a:lnTo>
                  <a:pt x="12179" y="13426"/>
                </a:lnTo>
                <a:lnTo>
                  <a:pt x="12032" y="13279"/>
                </a:lnTo>
                <a:lnTo>
                  <a:pt x="11922" y="13169"/>
                </a:lnTo>
                <a:lnTo>
                  <a:pt x="11482" y="12692"/>
                </a:lnTo>
                <a:lnTo>
                  <a:pt x="11298" y="12435"/>
                </a:lnTo>
                <a:lnTo>
                  <a:pt x="11225" y="12289"/>
                </a:lnTo>
                <a:lnTo>
                  <a:pt x="11188" y="12105"/>
                </a:lnTo>
                <a:lnTo>
                  <a:pt x="11188" y="11922"/>
                </a:lnTo>
                <a:lnTo>
                  <a:pt x="11262" y="11738"/>
                </a:lnTo>
                <a:lnTo>
                  <a:pt x="11445" y="11408"/>
                </a:lnTo>
                <a:lnTo>
                  <a:pt x="11812" y="10785"/>
                </a:lnTo>
                <a:lnTo>
                  <a:pt x="12142" y="10161"/>
                </a:lnTo>
                <a:lnTo>
                  <a:pt x="12472" y="9501"/>
                </a:lnTo>
                <a:lnTo>
                  <a:pt x="12765" y="8877"/>
                </a:lnTo>
                <a:lnTo>
                  <a:pt x="12876" y="8547"/>
                </a:lnTo>
                <a:lnTo>
                  <a:pt x="12949" y="8217"/>
                </a:lnTo>
                <a:lnTo>
                  <a:pt x="12986" y="7887"/>
                </a:lnTo>
                <a:lnTo>
                  <a:pt x="12949" y="7593"/>
                </a:lnTo>
                <a:lnTo>
                  <a:pt x="12876" y="7263"/>
                </a:lnTo>
                <a:lnTo>
                  <a:pt x="12765" y="6970"/>
                </a:lnTo>
                <a:lnTo>
                  <a:pt x="12729" y="6750"/>
                </a:lnTo>
                <a:lnTo>
                  <a:pt x="12692" y="6566"/>
                </a:lnTo>
                <a:lnTo>
                  <a:pt x="12729" y="6346"/>
                </a:lnTo>
                <a:lnTo>
                  <a:pt x="12802" y="6200"/>
                </a:lnTo>
                <a:lnTo>
                  <a:pt x="12876" y="6016"/>
                </a:lnTo>
                <a:lnTo>
                  <a:pt x="12986" y="5869"/>
                </a:lnTo>
                <a:lnTo>
                  <a:pt x="13132" y="5723"/>
                </a:lnTo>
                <a:lnTo>
                  <a:pt x="13279" y="5613"/>
                </a:lnTo>
                <a:lnTo>
                  <a:pt x="13316" y="5686"/>
                </a:lnTo>
                <a:lnTo>
                  <a:pt x="13389" y="5723"/>
                </a:lnTo>
                <a:lnTo>
                  <a:pt x="13536" y="5759"/>
                </a:lnTo>
                <a:lnTo>
                  <a:pt x="13646" y="5686"/>
                </a:lnTo>
                <a:lnTo>
                  <a:pt x="13719" y="5649"/>
                </a:lnTo>
                <a:lnTo>
                  <a:pt x="13756" y="5576"/>
                </a:lnTo>
                <a:lnTo>
                  <a:pt x="13829" y="5503"/>
                </a:lnTo>
                <a:lnTo>
                  <a:pt x="13939" y="5466"/>
                </a:lnTo>
                <a:close/>
                <a:moveTo>
                  <a:pt x="13646" y="3852"/>
                </a:moveTo>
                <a:lnTo>
                  <a:pt x="13609" y="3925"/>
                </a:lnTo>
                <a:lnTo>
                  <a:pt x="13499" y="4182"/>
                </a:lnTo>
                <a:lnTo>
                  <a:pt x="13462" y="4476"/>
                </a:lnTo>
                <a:lnTo>
                  <a:pt x="13462" y="4732"/>
                </a:lnTo>
                <a:lnTo>
                  <a:pt x="13499" y="5026"/>
                </a:lnTo>
                <a:lnTo>
                  <a:pt x="13316" y="5099"/>
                </a:lnTo>
                <a:lnTo>
                  <a:pt x="13132" y="5173"/>
                </a:lnTo>
                <a:lnTo>
                  <a:pt x="13022" y="4769"/>
                </a:lnTo>
                <a:lnTo>
                  <a:pt x="12839" y="4439"/>
                </a:lnTo>
                <a:lnTo>
                  <a:pt x="12802" y="4402"/>
                </a:lnTo>
                <a:lnTo>
                  <a:pt x="12729" y="4402"/>
                </a:lnTo>
                <a:lnTo>
                  <a:pt x="12692" y="4439"/>
                </a:lnTo>
                <a:lnTo>
                  <a:pt x="12692" y="4476"/>
                </a:lnTo>
                <a:lnTo>
                  <a:pt x="12655" y="4732"/>
                </a:lnTo>
                <a:lnTo>
                  <a:pt x="12692" y="4952"/>
                </a:lnTo>
                <a:lnTo>
                  <a:pt x="12802" y="5429"/>
                </a:lnTo>
                <a:lnTo>
                  <a:pt x="12582" y="5649"/>
                </a:lnTo>
                <a:lnTo>
                  <a:pt x="12399" y="5466"/>
                </a:lnTo>
                <a:lnTo>
                  <a:pt x="12142" y="5173"/>
                </a:lnTo>
                <a:lnTo>
                  <a:pt x="12105" y="5136"/>
                </a:lnTo>
                <a:lnTo>
                  <a:pt x="12032" y="5173"/>
                </a:lnTo>
                <a:lnTo>
                  <a:pt x="11995" y="5209"/>
                </a:lnTo>
                <a:lnTo>
                  <a:pt x="11995" y="5283"/>
                </a:lnTo>
                <a:lnTo>
                  <a:pt x="12032" y="5466"/>
                </a:lnTo>
                <a:lnTo>
                  <a:pt x="12142" y="5649"/>
                </a:lnTo>
                <a:lnTo>
                  <a:pt x="12252" y="5796"/>
                </a:lnTo>
                <a:lnTo>
                  <a:pt x="12435" y="5906"/>
                </a:lnTo>
                <a:lnTo>
                  <a:pt x="12399" y="6016"/>
                </a:lnTo>
                <a:lnTo>
                  <a:pt x="12362" y="6053"/>
                </a:lnTo>
                <a:lnTo>
                  <a:pt x="12142" y="6016"/>
                </a:lnTo>
                <a:lnTo>
                  <a:pt x="11738" y="5833"/>
                </a:lnTo>
                <a:lnTo>
                  <a:pt x="11665" y="5686"/>
                </a:lnTo>
                <a:lnTo>
                  <a:pt x="11628" y="5649"/>
                </a:lnTo>
                <a:lnTo>
                  <a:pt x="11592" y="5686"/>
                </a:lnTo>
                <a:lnTo>
                  <a:pt x="11555" y="5833"/>
                </a:lnTo>
                <a:lnTo>
                  <a:pt x="11518" y="5906"/>
                </a:lnTo>
                <a:lnTo>
                  <a:pt x="11518" y="5979"/>
                </a:lnTo>
                <a:lnTo>
                  <a:pt x="11555" y="6053"/>
                </a:lnTo>
                <a:lnTo>
                  <a:pt x="11628" y="6126"/>
                </a:lnTo>
                <a:lnTo>
                  <a:pt x="11775" y="6236"/>
                </a:lnTo>
                <a:lnTo>
                  <a:pt x="11995" y="6346"/>
                </a:lnTo>
                <a:lnTo>
                  <a:pt x="12289" y="6456"/>
                </a:lnTo>
                <a:lnTo>
                  <a:pt x="12252" y="6676"/>
                </a:lnTo>
                <a:lnTo>
                  <a:pt x="12289" y="6897"/>
                </a:lnTo>
                <a:lnTo>
                  <a:pt x="11555" y="6897"/>
                </a:lnTo>
                <a:lnTo>
                  <a:pt x="11445" y="6933"/>
                </a:lnTo>
                <a:lnTo>
                  <a:pt x="11408" y="7007"/>
                </a:lnTo>
                <a:lnTo>
                  <a:pt x="11408" y="7153"/>
                </a:lnTo>
                <a:lnTo>
                  <a:pt x="11408" y="7337"/>
                </a:lnTo>
                <a:lnTo>
                  <a:pt x="11482" y="7483"/>
                </a:lnTo>
                <a:lnTo>
                  <a:pt x="11555" y="7593"/>
                </a:lnTo>
                <a:lnTo>
                  <a:pt x="11592" y="7630"/>
                </a:lnTo>
                <a:lnTo>
                  <a:pt x="11922" y="7960"/>
                </a:lnTo>
                <a:lnTo>
                  <a:pt x="12142" y="8107"/>
                </a:lnTo>
                <a:lnTo>
                  <a:pt x="12252" y="8180"/>
                </a:lnTo>
                <a:lnTo>
                  <a:pt x="12362" y="8217"/>
                </a:lnTo>
                <a:lnTo>
                  <a:pt x="12472" y="8217"/>
                </a:lnTo>
                <a:lnTo>
                  <a:pt x="12362" y="8547"/>
                </a:lnTo>
                <a:lnTo>
                  <a:pt x="12252" y="8804"/>
                </a:lnTo>
                <a:lnTo>
                  <a:pt x="12215" y="8841"/>
                </a:lnTo>
                <a:lnTo>
                  <a:pt x="12179" y="8877"/>
                </a:lnTo>
                <a:lnTo>
                  <a:pt x="11812" y="8731"/>
                </a:lnTo>
                <a:lnTo>
                  <a:pt x="11555" y="8584"/>
                </a:lnTo>
                <a:lnTo>
                  <a:pt x="11335" y="8364"/>
                </a:lnTo>
                <a:lnTo>
                  <a:pt x="11225" y="8364"/>
                </a:lnTo>
                <a:lnTo>
                  <a:pt x="11188" y="8437"/>
                </a:lnTo>
                <a:lnTo>
                  <a:pt x="11188" y="8511"/>
                </a:lnTo>
                <a:lnTo>
                  <a:pt x="11335" y="8731"/>
                </a:lnTo>
                <a:lnTo>
                  <a:pt x="11555" y="8951"/>
                </a:lnTo>
                <a:lnTo>
                  <a:pt x="11812" y="9134"/>
                </a:lnTo>
                <a:lnTo>
                  <a:pt x="12069" y="9244"/>
                </a:lnTo>
                <a:lnTo>
                  <a:pt x="11848" y="9648"/>
                </a:lnTo>
                <a:lnTo>
                  <a:pt x="11738" y="9648"/>
                </a:lnTo>
                <a:lnTo>
                  <a:pt x="11665" y="9721"/>
                </a:lnTo>
                <a:lnTo>
                  <a:pt x="11262" y="9428"/>
                </a:lnTo>
                <a:lnTo>
                  <a:pt x="10895" y="9134"/>
                </a:lnTo>
                <a:lnTo>
                  <a:pt x="10858" y="9097"/>
                </a:lnTo>
                <a:lnTo>
                  <a:pt x="10821" y="9134"/>
                </a:lnTo>
                <a:lnTo>
                  <a:pt x="10601" y="9391"/>
                </a:lnTo>
                <a:lnTo>
                  <a:pt x="10381" y="9648"/>
                </a:lnTo>
                <a:lnTo>
                  <a:pt x="10308" y="9648"/>
                </a:lnTo>
                <a:lnTo>
                  <a:pt x="10234" y="9684"/>
                </a:lnTo>
                <a:lnTo>
                  <a:pt x="10198" y="9758"/>
                </a:lnTo>
                <a:lnTo>
                  <a:pt x="10234" y="9831"/>
                </a:lnTo>
                <a:lnTo>
                  <a:pt x="10748" y="10308"/>
                </a:lnTo>
                <a:lnTo>
                  <a:pt x="11188" y="10821"/>
                </a:lnTo>
                <a:lnTo>
                  <a:pt x="10968" y="11262"/>
                </a:lnTo>
                <a:lnTo>
                  <a:pt x="10785" y="11152"/>
                </a:lnTo>
                <a:lnTo>
                  <a:pt x="10601" y="11078"/>
                </a:lnTo>
                <a:lnTo>
                  <a:pt x="10381" y="11042"/>
                </a:lnTo>
                <a:lnTo>
                  <a:pt x="10308" y="11005"/>
                </a:lnTo>
                <a:lnTo>
                  <a:pt x="10198" y="10968"/>
                </a:lnTo>
                <a:lnTo>
                  <a:pt x="10161" y="10931"/>
                </a:lnTo>
                <a:lnTo>
                  <a:pt x="10088" y="10931"/>
                </a:lnTo>
                <a:lnTo>
                  <a:pt x="9978" y="10968"/>
                </a:lnTo>
                <a:lnTo>
                  <a:pt x="9941" y="11078"/>
                </a:lnTo>
                <a:lnTo>
                  <a:pt x="9941" y="11152"/>
                </a:lnTo>
                <a:lnTo>
                  <a:pt x="9978" y="11188"/>
                </a:lnTo>
                <a:lnTo>
                  <a:pt x="10124" y="11335"/>
                </a:lnTo>
                <a:lnTo>
                  <a:pt x="10308" y="11445"/>
                </a:lnTo>
                <a:lnTo>
                  <a:pt x="10565" y="11555"/>
                </a:lnTo>
                <a:lnTo>
                  <a:pt x="10675" y="11592"/>
                </a:lnTo>
                <a:lnTo>
                  <a:pt x="10785" y="11592"/>
                </a:lnTo>
                <a:lnTo>
                  <a:pt x="10748" y="11775"/>
                </a:lnTo>
                <a:lnTo>
                  <a:pt x="10711" y="11959"/>
                </a:lnTo>
                <a:lnTo>
                  <a:pt x="10675" y="12179"/>
                </a:lnTo>
                <a:lnTo>
                  <a:pt x="10711" y="12362"/>
                </a:lnTo>
                <a:lnTo>
                  <a:pt x="10785" y="12582"/>
                </a:lnTo>
                <a:lnTo>
                  <a:pt x="10638" y="12692"/>
                </a:lnTo>
                <a:lnTo>
                  <a:pt x="10455" y="12876"/>
                </a:lnTo>
                <a:lnTo>
                  <a:pt x="10381" y="12949"/>
                </a:lnTo>
                <a:lnTo>
                  <a:pt x="10308" y="12949"/>
                </a:lnTo>
                <a:lnTo>
                  <a:pt x="10271" y="12986"/>
                </a:lnTo>
                <a:lnTo>
                  <a:pt x="10234" y="13059"/>
                </a:lnTo>
                <a:lnTo>
                  <a:pt x="10234" y="13169"/>
                </a:lnTo>
                <a:lnTo>
                  <a:pt x="10271" y="13206"/>
                </a:lnTo>
                <a:lnTo>
                  <a:pt x="10308" y="13242"/>
                </a:lnTo>
                <a:lnTo>
                  <a:pt x="10455" y="13242"/>
                </a:lnTo>
                <a:lnTo>
                  <a:pt x="10565" y="13206"/>
                </a:lnTo>
                <a:lnTo>
                  <a:pt x="10748" y="13059"/>
                </a:lnTo>
                <a:lnTo>
                  <a:pt x="11005" y="12912"/>
                </a:lnTo>
                <a:lnTo>
                  <a:pt x="11408" y="13352"/>
                </a:lnTo>
                <a:lnTo>
                  <a:pt x="11482" y="13426"/>
                </a:lnTo>
                <a:lnTo>
                  <a:pt x="11335" y="13609"/>
                </a:lnTo>
                <a:lnTo>
                  <a:pt x="11262" y="13829"/>
                </a:lnTo>
                <a:lnTo>
                  <a:pt x="11188" y="13829"/>
                </a:lnTo>
                <a:lnTo>
                  <a:pt x="11115" y="13866"/>
                </a:lnTo>
                <a:lnTo>
                  <a:pt x="11005" y="13939"/>
                </a:lnTo>
                <a:lnTo>
                  <a:pt x="10968" y="14013"/>
                </a:lnTo>
                <a:lnTo>
                  <a:pt x="11005" y="14123"/>
                </a:lnTo>
                <a:lnTo>
                  <a:pt x="11041" y="14233"/>
                </a:lnTo>
                <a:lnTo>
                  <a:pt x="11151" y="14306"/>
                </a:lnTo>
                <a:lnTo>
                  <a:pt x="11262" y="14343"/>
                </a:lnTo>
                <a:lnTo>
                  <a:pt x="11372" y="14343"/>
                </a:lnTo>
                <a:lnTo>
                  <a:pt x="11482" y="14270"/>
                </a:lnTo>
                <a:lnTo>
                  <a:pt x="11555" y="14196"/>
                </a:lnTo>
                <a:lnTo>
                  <a:pt x="11628" y="14086"/>
                </a:lnTo>
                <a:lnTo>
                  <a:pt x="11665" y="13976"/>
                </a:lnTo>
                <a:lnTo>
                  <a:pt x="11665" y="13866"/>
                </a:lnTo>
                <a:lnTo>
                  <a:pt x="11738" y="13719"/>
                </a:lnTo>
                <a:lnTo>
                  <a:pt x="11848" y="13829"/>
                </a:lnTo>
                <a:lnTo>
                  <a:pt x="11995" y="13903"/>
                </a:lnTo>
                <a:lnTo>
                  <a:pt x="12142" y="13976"/>
                </a:lnTo>
                <a:lnTo>
                  <a:pt x="12325" y="14013"/>
                </a:lnTo>
                <a:lnTo>
                  <a:pt x="12362" y="14049"/>
                </a:lnTo>
                <a:lnTo>
                  <a:pt x="12252" y="14270"/>
                </a:lnTo>
                <a:lnTo>
                  <a:pt x="12179" y="14453"/>
                </a:lnTo>
                <a:lnTo>
                  <a:pt x="12105" y="14563"/>
                </a:lnTo>
                <a:lnTo>
                  <a:pt x="11995" y="14600"/>
                </a:lnTo>
                <a:lnTo>
                  <a:pt x="11958" y="14600"/>
                </a:lnTo>
                <a:lnTo>
                  <a:pt x="11885" y="14636"/>
                </a:lnTo>
                <a:lnTo>
                  <a:pt x="11848" y="14746"/>
                </a:lnTo>
                <a:lnTo>
                  <a:pt x="11848" y="14856"/>
                </a:lnTo>
                <a:lnTo>
                  <a:pt x="11922" y="14930"/>
                </a:lnTo>
                <a:lnTo>
                  <a:pt x="11995" y="15003"/>
                </a:lnTo>
                <a:lnTo>
                  <a:pt x="12069" y="15003"/>
                </a:lnTo>
                <a:lnTo>
                  <a:pt x="12215" y="14966"/>
                </a:lnTo>
                <a:lnTo>
                  <a:pt x="12362" y="14856"/>
                </a:lnTo>
                <a:lnTo>
                  <a:pt x="12472" y="14746"/>
                </a:lnTo>
                <a:lnTo>
                  <a:pt x="12545" y="14563"/>
                </a:lnTo>
                <a:lnTo>
                  <a:pt x="12619" y="14416"/>
                </a:lnTo>
                <a:lnTo>
                  <a:pt x="12692" y="14049"/>
                </a:lnTo>
                <a:lnTo>
                  <a:pt x="13132" y="13976"/>
                </a:lnTo>
                <a:lnTo>
                  <a:pt x="13536" y="13829"/>
                </a:lnTo>
                <a:lnTo>
                  <a:pt x="13279" y="14526"/>
                </a:lnTo>
                <a:lnTo>
                  <a:pt x="13206" y="14710"/>
                </a:lnTo>
                <a:lnTo>
                  <a:pt x="13206" y="14820"/>
                </a:lnTo>
                <a:lnTo>
                  <a:pt x="13242" y="14856"/>
                </a:lnTo>
                <a:lnTo>
                  <a:pt x="13279" y="14930"/>
                </a:lnTo>
                <a:lnTo>
                  <a:pt x="13352" y="14966"/>
                </a:lnTo>
                <a:lnTo>
                  <a:pt x="13426" y="14966"/>
                </a:lnTo>
                <a:lnTo>
                  <a:pt x="13499" y="14930"/>
                </a:lnTo>
                <a:lnTo>
                  <a:pt x="13572" y="14893"/>
                </a:lnTo>
                <a:lnTo>
                  <a:pt x="13609" y="14820"/>
                </a:lnTo>
                <a:lnTo>
                  <a:pt x="13719" y="14563"/>
                </a:lnTo>
                <a:lnTo>
                  <a:pt x="13793" y="14270"/>
                </a:lnTo>
                <a:lnTo>
                  <a:pt x="13829" y="13976"/>
                </a:lnTo>
                <a:lnTo>
                  <a:pt x="13829" y="13719"/>
                </a:lnTo>
                <a:lnTo>
                  <a:pt x="14269" y="13463"/>
                </a:lnTo>
                <a:lnTo>
                  <a:pt x="14306" y="13939"/>
                </a:lnTo>
                <a:lnTo>
                  <a:pt x="14343" y="14049"/>
                </a:lnTo>
                <a:lnTo>
                  <a:pt x="14379" y="14123"/>
                </a:lnTo>
                <a:lnTo>
                  <a:pt x="14379" y="14159"/>
                </a:lnTo>
                <a:lnTo>
                  <a:pt x="14416" y="14270"/>
                </a:lnTo>
                <a:lnTo>
                  <a:pt x="14490" y="14343"/>
                </a:lnTo>
                <a:lnTo>
                  <a:pt x="14673" y="14343"/>
                </a:lnTo>
                <a:lnTo>
                  <a:pt x="14673" y="14306"/>
                </a:lnTo>
                <a:lnTo>
                  <a:pt x="14746" y="14233"/>
                </a:lnTo>
                <a:lnTo>
                  <a:pt x="14783" y="14159"/>
                </a:lnTo>
                <a:lnTo>
                  <a:pt x="14710" y="13903"/>
                </a:lnTo>
                <a:lnTo>
                  <a:pt x="14673" y="13646"/>
                </a:lnTo>
                <a:lnTo>
                  <a:pt x="14563" y="13279"/>
                </a:lnTo>
                <a:lnTo>
                  <a:pt x="15003" y="12876"/>
                </a:lnTo>
                <a:lnTo>
                  <a:pt x="15113" y="13022"/>
                </a:lnTo>
                <a:lnTo>
                  <a:pt x="15223" y="13132"/>
                </a:lnTo>
                <a:lnTo>
                  <a:pt x="15370" y="13352"/>
                </a:lnTo>
                <a:lnTo>
                  <a:pt x="15480" y="13463"/>
                </a:lnTo>
                <a:lnTo>
                  <a:pt x="15590" y="13536"/>
                </a:lnTo>
                <a:lnTo>
                  <a:pt x="15663" y="13536"/>
                </a:lnTo>
                <a:lnTo>
                  <a:pt x="15737" y="13463"/>
                </a:lnTo>
                <a:lnTo>
                  <a:pt x="15773" y="13389"/>
                </a:lnTo>
                <a:lnTo>
                  <a:pt x="15773" y="13316"/>
                </a:lnTo>
                <a:lnTo>
                  <a:pt x="15737" y="13132"/>
                </a:lnTo>
                <a:lnTo>
                  <a:pt x="15627" y="12986"/>
                </a:lnTo>
                <a:lnTo>
                  <a:pt x="15480" y="12876"/>
                </a:lnTo>
                <a:lnTo>
                  <a:pt x="15370" y="12729"/>
                </a:lnTo>
                <a:lnTo>
                  <a:pt x="15260" y="12582"/>
                </a:lnTo>
                <a:lnTo>
                  <a:pt x="15480" y="12289"/>
                </a:lnTo>
                <a:lnTo>
                  <a:pt x="15700" y="11995"/>
                </a:lnTo>
                <a:lnTo>
                  <a:pt x="15773" y="12069"/>
                </a:lnTo>
                <a:lnTo>
                  <a:pt x="15993" y="12215"/>
                </a:lnTo>
                <a:lnTo>
                  <a:pt x="16177" y="12399"/>
                </a:lnTo>
                <a:lnTo>
                  <a:pt x="16250" y="12435"/>
                </a:lnTo>
                <a:lnTo>
                  <a:pt x="16397" y="12435"/>
                </a:lnTo>
                <a:lnTo>
                  <a:pt x="16434" y="12399"/>
                </a:lnTo>
                <a:lnTo>
                  <a:pt x="16470" y="12325"/>
                </a:lnTo>
                <a:lnTo>
                  <a:pt x="16507" y="12252"/>
                </a:lnTo>
                <a:lnTo>
                  <a:pt x="16507" y="12179"/>
                </a:lnTo>
                <a:lnTo>
                  <a:pt x="16434" y="12105"/>
                </a:lnTo>
                <a:lnTo>
                  <a:pt x="16250" y="11922"/>
                </a:lnTo>
                <a:lnTo>
                  <a:pt x="16030" y="11775"/>
                </a:lnTo>
                <a:lnTo>
                  <a:pt x="15883" y="11702"/>
                </a:lnTo>
                <a:lnTo>
                  <a:pt x="16140" y="11115"/>
                </a:lnTo>
                <a:lnTo>
                  <a:pt x="16324" y="11225"/>
                </a:lnTo>
                <a:lnTo>
                  <a:pt x="16617" y="11335"/>
                </a:lnTo>
                <a:lnTo>
                  <a:pt x="16984" y="11408"/>
                </a:lnTo>
                <a:lnTo>
                  <a:pt x="17057" y="11408"/>
                </a:lnTo>
                <a:lnTo>
                  <a:pt x="17094" y="11372"/>
                </a:lnTo>
                <a:lnTo>
                  <a:pt x="17131" y="11298"/>
                </a:lnTo>
                <a:lnTo>
                  <a:pt x="17167" y="11225"/>
                </a:lnTo>
                <a:lnTo>
                  <a:pt x="17167" y="11152"/>
                </a:lnTo>
                <a:lnTo>
                  <a:pt x="17131" y="11078"/>
                </a:lnTo>
                <a:lnTo>
                  <a:pt x="17094" y="11042"/>
                </a:lnTo>
                <a:lnTo>
                  <a:pt x="17021" y="11005"/>
                </a:lnTo>
                <a:lnTo>
                  <a:pt x="16764" y="10968"/>
                </a:lnTo>
                <a:lnTo>
                  <a:pt x="16544" y="10895"/>
                </a:lnTo>
                <a:lnTo>
                  <a:pt x="16250" y="10821"/>
                </a:lnTo>
                <a:lnTo>
                  <a:pt x="16397" y="10345"/>
                </a:lnTo>
                <a:lnTo>
                  <a:pt x="16507" y="9831"/>
                </a:lnTo>
                <a:lnTo>
                  <a:pt x="16727" y="9941"/>
                </a:lnTo>
                <a:lnTo>
                  <a:pt x="16984" y="9978"/>
                </a:lnTo>
                <a:lnTo>
                  <a:pt x="17131" y="10014"/>
                </a:lnTo>
                <a:lnTo>
                  <a:pt x="17277" y="10014"/>
                </a:lnTo>
                <a:lnTo>
                  <a:pt x="17424" y="9978"/>
                </a:lnTo>
                <a:lnTo>
                  <a:pt x="17461" y="9904"/>
                </a:lnTo>
                <a:lnTo>
                  <a:pt x="17497" y="9831"/>
                </a:lnTo>
                <a:lnTo>
                  <a:pt x="17497" y="9794"/>
                </a:lnTo>
                <a:lnTo>
                  <a:pt x="17497" y="9721"/>
                </a:lnTo>
                <a:lnTo>
                  <a:pt x="17387" y="9648"/>
                </a:lnTo>
                <a:lnTo>
                  <a:pt x="17277" y="9611"/>
                </a:lnTo>
                <a:lnTo>
                  <a:pt x="17167" y="9574"/>
                </a:lnTo>
                <a:lnTo>
                  <a:pt x="16544" y="9501"/>
                </a:lnTo>
                <a:lnTo>
                  <a:pt x="16544" y="9464"/>
                </a:lnTo>
                <a:lnTo>
                  <a:pt x="16580" y="8987"/>
                </a:lnTo>
                <a:lnTo>
                  <a:pt x="16617" y="8511"/>
                </a:lnTo>
                <a:lnTo>
                  <a:pt x="16800" y="8584"/>
                </a:lnTo>
                <a:lnTo>
                  <a:pt x="17021" y="8621"/>
                </a:lnTo>
                <a:lnTo>
                  <a:pt x="17204" y="8657"/>
                </a:lnTo>
                <a:lnTo>
                  <a:pt x="17424" y="8621"/>
                </a:lnTo>
                <a:lnTo>
                  <a:pt x="17571" y="8584"/>
                </a:lnTo>
                <a:lnTo>
                  <a:pt x="17644" y="8511"/>
                </a:lnTo>
                <a:lnTo>
                  <a:pt x="17681" y="8437"/>
                </a:lnTo>
                <a:lnTo>
                  <a:pt x="17681" y="8364"/>
                </a:lnTo>
                <a:lnTo>
                  <a:pt x="17644" y="8290"/>
                </a:lnTo>
                <a:lnTo>
                  <a:pt x="17534" y="8217"/>
                </a:lnTo>
                <a:lnTo>
                  <a:pt x="17387" y="8217"/>
                </a:lnTo>
                <a:lnTo>
                  <a:pt x="17094" y="8254"/>
                </a:lnTo>
                <a:lnTo>
                  <a:pt x="16617" y="8217"/>
                </a:lnTo>
                <a:lnTo>
                  <a:pt x="16580" y="7814"/>
                </a:lnTo>
                <a:lnTo>
                  <a:pt x="16507" y="7410"/>
                </a:lnTo>
                <a:lnTo>
                  <a:pt x="16507" y="7410"/>
                </a:lnTo>
                <a:lnTo>
                  <a:pt x="16690" y="7447"/>
                </a:lnTo>
                <a:lnTo>
                  <a:pt x="16874" y="7447"/>
                </a:lnTo>
                <a:lnTo>
                  <a:pt x="17021" y="7410"/>
                </a:lnTo>
                <a:lnTo>
                  <a:pt x="17204" y="7337"/>
                </a:lnTo>
                <a:lnTo>
                  <a:pt x="17351" y="7263"/>
                </a:lnTo>
                <a:lnTo>
                  <a:pt x="17387" y="7190"/>
                </a:lnTo>
                <a:lnTo>
                  <a:pt x="17424" y="7117"/>
                </a:lnTo>
                <a:lnTo>
                  <a:pt x="17424" y="7043"/>
                </a:lnTo>
                <a:lnTo>
                  <a:pt x="17424" y="7007"/>
                </a:lnTo>
                <a:lnTo>
                  <a:pt x="17351" y="6933"/>
                </a:lnTo>
                <a:lnTo>
                  <a:pt x="17314" y="6897"/>
                </a:lnTo>
                <a:lnTo>
                  <a:pt x="17131" y="6897"/>
                </a:lnTo>
                <a:lnTo>
                  <a:pt x="16947" y="6970"/>
                </a:lnTo>
                <a:lnTo>
                  <a:pt x="16764" y="7007"/>
                </a:lnTo>
                <a:lnTo>
                  <a:pt x="16397" y="7080"/>
                </a:lnTo>
                <a:lnTo>
                  <a:pt x="16324" y="6897"/>
                </a:lnTo>
                <a:lnTo>
                  <a:pt x="16140" y="6493"/>
                </a:lnTo>
                <a:lnTo>
                  <a:pt x="16397" y="6420"/>
                </a:lnTo>
                <a:lnTo>
                  <a:pt x="16764" y="6273"/>
                </a:lnTo>
                <a:lnTo>
                  <a:pt x="16947" y="6200"/>
                </a:lnTo>
                <a:lnTo>
                  <a:pt x="17094" y="6090"/>
                </a:lnTo>
                <a:lnTo>
                  <a:pt x="17131" y="6053"/>
                </a:lnTo>
                <a:lnTo>
                  <a:pt x="17131" y="5979"/>
                </a:lnTo>
                <a:lnTo>
                  <a:pt x="17131" y="5906"/>
                </a:lnTo>
                <a:lnTo>
                  <a:pt x="17021" y="5833"/>
                </a:lnTo>
                <a:lnTo>
                  <a:pt x="16910" y="5796"/>
                </a:lnTo>
                <a:lnTo>
                  <a:pt x="16764" y="5833"/>
                </a:lnTo>
                <a:lnTo>
                  <a:pt x="16580" y="5906"/>
                </a:lnTo>
                <a:lnTo>
                  <a:pt x="16250" y="6090"/>
                </a:lnTo>
                <a:lnTo>
                  <a:pt x="16104" y="6163"/>
                </a:lnTo>
                <a:lnTo>
                  <a:pt x="15957" y="6236"/>
                </a:lnTo>
                <a:lnTo>
                  <a:pt x="15957" y="6200"/>
                </a:lnTo>
                <a:lnTo>
                  <a:pt x="15957" y="6163"/>
                </a:lnTo>
                <a:lnTo>
                  <a:pt x="15920" y="6163"/>
                </a:lnTo>
                <a:lnTo>
                  <a:pt x="15590" y="5796"/>
                </a:lnTo>
                <a:lnTo>
                  <a:pt x="15920" y="5503"/>
                </a:lnTo>
                <a:lnTo>
                  <a:pt x="16250" y="5173"/>
                </a:lnTo>
                <a:lnTo>
                  <a:pt x="16287" y="5099"/>
                </a:lnTo>
                <a:lnTo>
                  <a:pt x="16324" y="4989"/>
                </a:lnTo>
                <a:lnTo>
                  <a:pt x="16287" y="4916"/>
                </a:lnTo>
                <a:lnTo>
                  <a:pt x="16250" y="4879"/>
                </a:lnTo>
                <a:lnTo>
                  <a:pt x="16177" y="4806"/>
                </a:lnTo>
                <a:lnTo>
                  <a:pt x="16030" y="4806"/>
                </a:lnTo>
                <a:lnTo>
                  <a:pt x="15957" y="4842"/>
                </a:lnTo>
                <a:lnTo>
                  <a:pt x="15627" y="5209"/>
                </a:lnTo>
                <a:lnTo>
                  <a:pt x="15333" y="5576"/>
                </a:lnTo>
                <a:lnTo>
                  <a:pt x="15076" y="5393"/>
                </a:lnTo>
                <a:lnTo>
                  <a:pt x="14820" y="5246"/>
                </a:lnTo>
                <a:lnTo>
                  <a:pt x="14673" y="5173"/>
                </a:lnTo>
                <a:lnTo>
                  <a:pt x="14746" y="5026"/>
                </a:lnTo>
                <a:lnTo>
                  <a:pt x="14966" y="4659"/>
                </a:lnTo>
                <a:lnTo>
                  <a:pt x="15003" y="4586"/>
                </a:lnTo>
                <a:lnTo>
                  <a:pt x="15003" y="4512"/>
                </a:lnTo>
                <a:lnTo>
                  <a:pt x="14930" y="4402"/>
                </a:lnTo>
                <a:lnTo>
                  <a:pt x="14856" y="4366"/>
                </a:lnTo>
                <a:lnTo>
                  <a:pt x="14746" y="4366"/>
                </a:lnTo>
                <a:lnTo>
                  <a:pt x="14673" y="4439"/>
                </a:lnTo>
                <a:lnTo>
                  <a:pt x="14526" y="4622"/>
                </a:lnTo>
                <a:lnTo>
                  <a:pt x="14416" y="4842"/>
                </a:lnTo>
                <a:lnTo>
                  <a:pt x="14343" y="5026"/>
                </a:lnTo>
                <a:lnTo>
                  <a:pt x="14159" y="4989"/>
                </a:lnTo>
                <a:lnTo>
                  <a:pt x="13939" y="4989"/>
                </a:lnTo>
                <a:lnTo>
                  <a:pt x="13903" y="4732"/>
                </a:lnTo>
                <a:lnTo>
                  <a:pt x="13866" y="4476"/>
                </a:lnTo>
                <a:lnTo>
                  <a:pt x="13829" y="3962"/>
                </a:lnTo>
                <a:lnTo>
                  <a:pt x="13829" y="3889"/>
                </a:lnTo>
                <a:lnTo>
                  <a:pt x="13756" y="3852"/>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6" name="Shape 216"/>
          <p:cNvSpPr/>
          <p:nvPr/>
        </p:nvSpPr>
        <p:spPr>
          <a:xfrm>
            <a:off x="8263292" y="4517804"/>
            <a:ext cx="479680" cy="339217"/>
          </a:xfrm>
          <a:custGeom>
            <a:avLst/>
            <a:gdLst/>
            <a:ahLst/>
            <a:cxnLst/>
            <a:rect l="0" t="0" r="0" b="0"/>
            <a:pathLst>
              <a:path w="16911" h="11959" extrusionOk="0">
                <a:moveTo>
                  <a:pt x="12215" y="8951"/>
                </a:moveTo>
                <a:lnTo>
                  <a:pt x="12032" y="9098"/>
                </a:lnTo>
                <a:lnTo>
                  <a:pt x="11848" y="9244"/>
                </a:lnTo>
                <a:lnTo>
                  <a:pt x="11408" y="9538"/>
                </a:lnTo>
                <a:lnTo>
                  <a:pt x="11005" y="9685"/>
                </a:lnTo>
                <a:lnTo>
                  <a:pt x="10638" y="9868"/>
                </a:lnTo>
                <a:lnTo>
                  <a:pt x="10124" y="10051"/>
                </a:lnTo>
                <a:lnTo>
                  <a:pt x="9977" y="10125"/>
                </a:lnTo>
                <a:lnTo>
                  <a:pt x="9794" y="10161"/>
                </a:lnTo>
                <a:lnTo>
                  <a:pt x="9904" y="9978"/>
                </a:lnTo>
                <a:lnTo>
                  <a:pt x="10051" y="9795"/>
                </a:lnTo>
                <a:lnTo>
                  <a:pt x="10344" y="9758"/>
                </a:lnTo>
                <a:lnTo>
                  <a:pt x="10601" y="9648"/>
                </a:lnTo>
                <a:lnTo>
                  <a:pt x="10858" y="9538"/>
                </a:lnTo>
                <a:lnTo>
                  <a:pt x="11115" y="9354"/>
                </a:lnTo>
                <a:lnTo>
                  <a:pt x="11335" y="9171"/>
                </a:lnTo>
                <a:lnTo>
                  <a:pt x="11371" y="9061"/>
                </a:lnTo>
                <a:lnTo>
                  <a:pt x="11445" y="9061"/>
                </a:lnTo>
                <a:lnTo>
                  <a:pt x="11481" y="9024"/>
                </a:lnTo>
                <a:lnTo>
                  <a:pt x="11848" y="8951"/>
                </a:lnTo>
                <a:close/>
                <a:moveTo>
                  <a:pt x="12619" y="8988"/>
                </a:moveTo>
                <a:lnTo>
                  <a:pt x="12839" y="9061"/>
                </a:lnTo>
                <a:lnTo>
                  <a:pt x="12839" y="9171"/>
                </a:lnTo>
                <a:lnTo>
                  <a:pt x="12215" y="9685"/>
                </a:lnTo>
                <a:lnTo>
                  <a:pt x="11518" y="10125"/>
                </a:lnTo>
                <a:lnTo>
                  <a:pt x="11115" y="10345"/>
                </a:lnTo>
                <a:lnTo>
                  <a:pt x="10711" y="10528"/>
                </a:lnTo>
                <a:lnTo>
                  <a:pt x="10308" y="10712"/>
                </a:lnTo>
                <a:lnTo>
                  <a:pt x="9904" y="10932"/>
                </a:lnTo>
                <a:lnTo>
                  <a:pt x="9831" y="10822"/>
                </a:lnTo>
                <a:lnTo>
                  <a:pt x="9794" y="10712"/>
                </a:lnTo>
                <a:lnTo>
                  <a:pt x="9757" y="10455"/>
                </a:lnTo>
                <a:lnTo>
                  <a:pt x="9904" y="10455"/>
                </a:lnTo>
                <a:lnTo>
                  <a:pt x="10051" y="10381"/>
                </a:lnTo>
                <a:lnTo>
                  <a:pt x="10344" y="10271"/>
                </a:lnTo>
                <a:lnTo>
                  <a:pt x="11078" y="10015"/>
                </a:lnTo>
                <a:lnTo>
                  <a:pt x="11481" y="9831"/>
                </a:lnTo>
                <a:lnTo>
                  <a:pt x="11922" y="9611"/>
                </a:lnTo>
                <a:lnTo>
                  <a:pt x="12288" y="9318"/>
                </a:lnTo>
                <a:lnTo>
                  <a:pt x="12435" y="9171"/>
                </a:lnTo>
                <a:lnTo>
                  <a:pt x="12619" y="8988"/>
                </a:lnTo>
                <a:close/>
                <a:moveTo>
                  <a:pt x="9464" y="514"/>
                </a:moveTo>
                <a:lnTo>
                  <a:pt x="9721" y="551"/>
                </a:lnTo>
                <a:lnTo>
                  <a:pt x="9941" y="588"/>
                </a:lnTo>
                <a:lnTo>
                  <a:pt x="10161" y="661"/>
                </a:lnTo>
                <a:lnTo>
                  <a:pt x="10344" y="771"/>
                </a:lnTo>
                <a:lnTo>
                  <a:pt x="10491" y="918"/>
                </a:lnTo>
                <a:lnTo>
                  <a:pt x="10564" y="1101"/>
                </a:lnTo>
                <a:lnTo>
                  <a:pt x="10601" y="1101"/>
                </a:lnTo>
                <a:lnTo>
                  <a:pt x="10528" y="1211"/>
                </a:lnTo>
                <a:lnTo>
                  <a:pt x="10528" y="1321"/>
                </a:lnTo>
                <a:lnTo>
                  <a:pt x="10564" y="1615"/>
                </a:lnTo>
                <a:lnTo>
                  <a:pt x="10638" y="1871"/>
                </a:lnTo>
                <a:lnTo>
                  <a:pt x="10748" y="2091"/>
                </a:lnTo>
                <a:lnTo>
                  <a:pt x="10931" y="2348"/>
                </a:lnTo>
                <a:lnTo>
                  <a:pt x="11005" y="2495"/>
                </a:lnTo>
                <a:lnTo>
                  <a:pt x="11041" y="2678"/>
                </a:lnTo>
                <a:lnTo>
                  <a:pt x="11041" y="2752"/>
                </a:lnTo>
                <a:lnTo>
                  <a:pt x="11005" y="2788"/>
                </a:lnTo>
                <a:lnTo>
                  <a:pt x="10931" y="2788"/>
                </a:lnTo>
                <a:lnTo>
                  <a:pt x="10858" y="2752"/>
                </a:lnTo>
                <a:lnTo>
                  <a:pt x="10784" y="2642"/>
                </a:lnTo>
                <a:lnTo>
                  <a:pt x="10674" y="2312"/>
                </a:lnTo>
                <a:lnTo>
                  <a:pt x="10601" y="2128"/>
                </a:lnTo>
                <a:lnTo>
                  <a:pt x="10491" y="1981"/>
                </a:lnTo>
                <a:lnTo>
                  <a:pt x="10381" y="1798"/>
                </a:lnTo>
                <a:lnTo>
                  <a:pt x="10234" y="1651"/>
                </a:lnTo>
                <a:lnTo>
                  <a:pt x="10088" y="1541"/>
                </a:lnTo>
                <a:lnTo>
                  <a:pt x="9904" y="1431"/>
                </a:lnTo>
                <a:lnTo>
                  <a:pt x="9721" y="1358"/>
                </a:lnTo>
                <a:lnTo>
                  <a:pt x="9537" y="1321"/>
                </a:lnTo>
                <a:lnTo>
                  <a:pt x="9134" y="1321"/>
                </a:lnTo>
                <a:lnTo>
                  <a:pt x="8950" y="1358"/>
                </a:lnTo>
                <a:lnTo>
                  <a:pt x="8767" y="1431"/>
                </a:lnTo>
                <a:lnTo>
                  <a:pt x="8694" y="1468"/>
                </a:lnTo>
                <a:lnTo>
                  <a:pt x="8657" y="1505"/>
                </a:lnTo>
                <a:lnTo>
                  <a:pt x="8694" y="1615"/>
                </a:lnTo>
                <a:lnTo>
                  <a:pt x="8767" y="1688"/>
                </a:lnTo>
                <a:lnTo>
                  <a:pt x="8804" y="1725"/>
                </a:lnTo>
                <a:lnTo>
                  <a:pt x="8877" y="1725"/>
                </a:lnTo>
                <a:lnTo>
                  <a:pt x="9097" y="1688"/>
                </a:lnTo>
                <a:lnTo>
                  <a:pt x="9281" y="1688"/>
                </a:lnTo>
                <a:lnTo>
                  <a:pt x="9501" y="1725"/>
                </a:lnTo>
                <a:lnTo>
                  <a:pt x="9684" y="1798"/>
                </a:lnTo>
                <a:lnTo>
                  <a:pt x="9867" y="1871"/>
                </a:lnTo>
                <a:lnTo>
                  <a:pt x="10014" y="2018"/>
                </a:lnTo>
                <a:lnTo>
                  <a:pt x="10161" y="2165"/>
                </a:lnTo>
                <a:lnTo>
                  <a:pt x="10271" y="2348"/>
                </a:lnTo>
                <a:lnTo>
                  <a:pt x="10418" y="2788"/>
                </a:lnTo>
                <a:lnTo>
                  <a:pt x="10528" y="2972"/>
                </a:lnTo>
                <a:lnTo>
                  <a:pt x="10638" y="3119"/>
                </a:lnTo>
                <a:lnTo>
                  <a:pt x="10528" y="3192"/>
                </a:lnTo>
                <a:lnTo>
                  <a:pt x="10308" y="3375"/>
                </a:lnTo>
                <a:lnTo>
                  <a:pt x="10088" y="3595"/>
                </a:lnTo>
                <a:lnTo>
                  <a:pt x="9904" y="3816"/>
                </a:lnTo>
                <a:lnTo>
                  <a:pt x="9794" y="4072"/>
                </a:lnTo>
                <a:lnTo>
                  <a:pt x="9721" y="4292"/>
                </a:lnTo>
                <a:lnTo>
                  <a:pt x="9684" y="4512"/>
                </a:lnTo>
                <a:lnTo>
                  <a:pt x="9721" y="4733"/>
                </a:lnTo>
                <a:lnTo>
                  <a:pt x="9757" y="4953"/>
                </a:lnTo>
                <a:lnTo>
                  <a:pt x="9867" y="5136"/>
                </a:lnTo>
                <a:lnTo>
                  <a:pt x="10014" y="5283"/>
                </a:lnTo>
                <a:lnTo>
                  <a:pt x="10198" y="5429"/>
                </a:lnTo>
                <a:lnTo>
                  <a:pt x="10418" y="5503"/>
                </a:lnTo>
                <a:lnTo>
                  <a:pt x="10638" y="5576"/>
                </a:lnTo>
                <a:lnTo>
                  <a:pt x="10895" y="5540"/>
                </a:lnTo>
                <a:lnTo>
                  <a:pt x="11151" y="5503"/>
                </a:lnTo>
                <a:lnTo>
                  <a:pt x="11371" y="5393"/>
                </a:lnTo>
                <a:lnTo>
                  <a:pt x="12032" y="5063"/>
                </a:lnTo>
                <a:lnTo>
                  <a:pt x="12692" y="4659"/>
                </a:lnTo>
                <a:lnTo>
                  <a:pt x="12729" y="4586"/>
                </a:lnTo>
                <a:lnTo>
                  <a:pt x="12765" y="4512"/>
                </a:lnTo>
                <a:lnTo>
                  <a:pt x="12765" y="4439"/>
                </a:lnTo>
                <a:lnTo>
                  <a:pt x="12729" y="4402"/>
                </a:lnTo>
                <a:lnTo>
                  <a:pt x="12692" y="4329"/>
                </a:lnTo>
                <a:lnTo>
                  <a:pt x="12619" y="4292"/>
                </a:lnTo>
                <a:lnTo>
                  <a:pt x="12472" y="4292"/>
                </a:lnTo>
                <a:lnTo>
                  <a:pt x="12032" y="4549"/>
                </a:lnTo>
                <a:lnTo>
                  <a:pt x="11591" y="4843"/>
                </a:lnTo>
                <a:lnTo>
                  <a:pt x="11371" y="4953"/>
                </a:lnTo>
                <a:lnTo>
                  <a:pt x="11151" y="5063"/>
                </a:lnTo>
                <a:lnTo>
                  <a:pt x="10895" y="5136"/>
                </a:lnTo>
                <a:lnTo>
                  <a:pt x="10528" y="5136"/>
                </a:lnTo>
                <a:lnTo>
                  <a:pt x="10418" y="5099"/>
                </a:lnTo>
                <a:lnTo>
                  <a:pt x="10308" y="5026"/>
                </a:lnTo>
                <a:lnTo>
                  <a:pt x="10234" y="4953"/>
                </a:lnTo>
                <a:lnTo>
                  <a:pt x="10161" y="4843"/>
                </a:lnTo>
                <a:lnTo>
                  <a:pt x="10124" y="4733"/>
                </a:lnTo>
                <a:lnTo>
                  <a:pt x="10088" y="4476"/>
                </a:lnTo>
                <a:lnTo>
                  <a:pt x="10124" y="4366"/>
                </a:lnTo>
                <a:lnTo>
                  <a:pt x="10161" y="4219"/>
                </a:lnTo>
                <a:lnTo>
                  <a:pt x="10271" y="3999"/>
                </a:lnTo>
                <a:lnTo>
                  <a:pt x="10454" y="3816"/>
                </a:lnTo>
                <a:lnTo>
                  <a:pt x="10674" y="3632"/>
                </a:lnTo>
                <a:lnTo>
                  <a:pt x="10968" y="3375"/>
                </a:lnTo>
                <a:lnTo>
                  <a:pt x="11225" y="3119"/>
                </a:lnTo>
                <a:lnTo>
                  <a:pt x="11335" y="2972"/>
                </a:lnTo>
                <a:lnTo>
                  <a:pt x="11408" y="2825"/>
                </a:lnTo>
                <a:lnTo>
                  <a:pt x="11408" y="2642"/>
                </a:lnTo>
                <a:lnTo>
                  <a:pt x="11408" y="2422"/>
                </a:lnTo>
                <a:lnTo>
                  <a:pt x="11335" y="2275"/>
                </a:lnTo>
                <a:lnTo>
                  <a:pt x="11261" y="2165"/>
                </a:lnTo>
                <a:lnTo>
                  <a:pt x="11078" y="1871"/>
                </a:lnTo>
                <a:lnTo>
                  <a:pt x="10895" y="1578"/>
                </a:lnTo>
                <a:lnTo>
                  <a:pt x="10821" y="1431"/>
                </a:lnTo>
                <a:lnTo>
                  <a:pt x="10821" y="1284"/>
                </a:lnTo>
                <a:lnTo>
                  <a:pt x="10895" y="1248"/>
                </a:lnTo>
                <a:lnTo>
                  <a:pt x="11298" y="1138"/>
                </a:lnTo>
                <a:lnTo>
                  <a:pt x="11702" y="1028"/>
                </a:lnTo>
                <a:lnTo>
                  <a:pt x="12142" y="954"/>
                </a:lnTo>
                <a:lnTo>
                  <a:pt x="12582" y="918"/>
                </a:lnTo>
                <a:lnTo>
                  <a:pt x="12802" y="954"/>
                </a:lnTo>
                <a:lnTo>
                  <a:pt x="13022" y="1028"/>
                </a:lnTo>
                <a:lnTo>
                  <a:pt x="13205" y="1101"/>
                </a:lnTo>
                <a:lnTo>
                  <a:pt x="13352" y="1211"/>
                </a:lnTo>
                <a:lnTo>
                  <a:pt x="13499" y="1358"/>
                </a:lnTo>
                <a:lnTo>
                  <a:pt x="13609" y="1505"/>
                </a:lnTo>
                <a:lnTo>
                  <a:pt x="13829" y="1908"/>
                </a:lnTo>
                <a:lnTo>
                  <a:pt x="14012" y="2202"/>
                </a:lnTo>
                <a:lnTo>
                  <a:pt x="13866" y="2422"/>
                </a:lnTo>
                <a:lnTo>
                  <a:pt x="13682" y="2568"/>
                </a:lnTo>
                <a:lnTo>
                  <a:pt x="13499" y="2678"/>
                </a:lnTo>
                <a:lnTo>
                  <a:pt x="13279" y="2788"/>
                </a:lnTo>
                <a:lnTo>
                  <a:pt x="12839" y="2935"/>
                </a:lnTo>
                <a:lnTo>
                  <a:pt x="12362" y="3082"/>
                </a:lnTo>
                <a:lnTo>
                  <a:pt x="11995" y="3229"/>
                </a:lnTo>
                <a:lnTo>
                  <a:pt x="11518" y="3449"/>
                </a:lnTo>
                <a:lnTo>
                  <a:pt x="11298" y="3559"/>
                </a:lnTo>
                <a:lnTo>
                  <a:pt x="11151" y="3742"/>
                </a:lnTo>
                <a:lnTo>
                  <a:pt x="11041" y="3889"/>
                </a:lnTo>
                <a:lnTo>
                  <a:pt x="11005" y="3999"/>
                </a:lnTo>
                <a:lnTo>
                  <a:pt x="11005" y="4109"/>
                </a:lnTo>
                <a:lnTo>
                  <a:pt x="11005" y="4182"/>
                </a:lnTo>
                <a:lnTo>
                  <a:pt x="11041" y="4256"/>
                </a:lnTo>
                <a:lnTo>
                  <a:pt x="11115" y="4292"/>
                </a:lnTo>
                <a:lnTo>
                  <a:pt x="11335" y="4292"/>
                </a:lnTo>
                <a:lnTo>
                  <a:pt x="11371" y="4219"/>
                </a:lnTo>
                <a:lnTo>
                  <a:pt x="11408" y="4146"/>
                </a:lnTo>
                <a:lnTo>
                  <a:pt x="11445" y="4072"/>
                </a:lnTo>
                <a:lnTo>
                  <a:pt x="11555" y="3962"/>
                </a:lnTo>
                <a:lnTo>
                  <a:pt x="11775" y="3816"/>
                </a:lnTo>
                <a:lnTo>
                  <a:pt x="12068" y="3669"/>
                </a:lnTo>
                <a:lnTo>
                  <a:pt x="12288" y="3595"/>
                </a:lnTo>
                <a:lnTo>
                  <a:pt x="12802" y="3412"/>
                </a:lnTo>
                <a:lnTo>
                  <a:pt x="13279" y="3229"/>
                </a:lnTo>
                <a:lnTo>
                  <a:pt x="13572" y="3119"/>
                </a:lnTo>
                <a:lnTo>
                  <a:pt x="13866" y="2972"/>
                </a:lnTo>
                <a:lnTo>
                  <a:pt x="14086" y="2752"/>
                </a:lnTo>
                <a:lnTo>
                  <a:pt x="14159" y="2642"/>
                </a:lnTo>
                <a:lnTo>
                  <a:pt x="14233" y="2495"/>
                </a:lnTo>
                <a:lnTo>
                  <a:pt x="14306" y="2568"/>
                </a:lnTo>
                <a:lnTo>
                  <a:pt x="14489" y="2715"/>
                </a:lnTo>
                <a:lnTo>
                  <a:pt x="14673" y="2788"/>
                </a:lnTo>
                <a:lnTo>
                  <a:pt x="14893" y="2898"/>
                </a:lnTo>
                <a:lnTo>
                  <a:pt x="15076" y="3009"/>
                </a:lnTo>
                <a:lnTo>
                  <a:pt x="15296" y="3192"/>
                </a:lnTo>
                <a:lnTo>
                  <a:pt x="15480" y="3449"/>
                </a:lnTo>
                <a:lnTo>
                  <a:pt x="15626" y="3705"/>
                </a:lnTo>
                <a:lnTo>
                  <a:pt x="15700" y="3999"/>
                </a:lnTo>
                <a:lnTo>
                  <a:pt x="15480" y="4366"/>
                </a:lnTo>
                <a:lnTo>
                  <a:pt x="15370" y="4549"/>
                </a:lnTo>
                <a:lnTo>
                  <a:pt x="15186" y="4696"/>
                </a:lnTo>
                <a:lnTo>
                  <a:pt x="14966" y="4879"/>
                </a:lnTo>
                <a:lnTo>
                  <a:pt x="14709" y="5063"/>
                </a:lnTo>
                <a:lnTo>
                  <a:pt x="14416" y="5173"/>
                </a:lnTo>
                <a:lnTo>
                  <a:pt x="14123" y="5283"/>
                </a:lnTo>
                <a:lnTo>
                  <a:pt x="13572" y="5429"/>
                </a:lnTo>
                <a:lnTo>
                  <a:pt x="13022" y="5613"/>
                </a:lnTo>
                <a:lnTo>
                  <a:pt x="12765" y="5723"/>
                </a:lnTo>
                <a:lnTo>
                  <a:pt x="12509" y="5870"/>
                </a:lnTo>
                <a:lnTo>
                  <a:pt x="12288" y="6016"/>
                </a:lnTo>
                <a:lnTo>
                  <a:pt x="12105" y="6236"/>
                </a:lnTo>
                <a:lnTo>
                  <a:pt x="11958" y="6420"/>
                </a:lnTo>
                <a:lnTo>
                  <a:pt x="11922" y="6640"/>
                </a:lnTo>
                <a:lnTo>
                  <a:pt x="11922" y="6823"/>
                </a:lnTo>
                <a:lnTo>
                  <a:pt x="11958" y="7007"/>
                </a:lnTo>
                <a:lnTo>
                  <a:pt x="12032" y="7154"/>
                </a:lnTo>
                <a:lnTo>
                  <a:pt x="12178" y="7300"/>
                </a:lnTo>
                <a:lnTo>
                  <a:pt x="12325" y="7410"/>
                </a:lnTo>
                <a:lnTo>
                  <a:pt x="12545" y="7520"/>
                </a:lnTo>
                <a:lnTo>
                  <a:pt x="12765" y="7557"/>
                </a:lnTo>
                <a:lnTo>
                  <a:pt x="12985" y="7557"/>
                </a:lnTo>
                <a:lnTo>
                  <a:pt x="13205" y="7520"/>
                </a:lnTo>
                <a:lnTo>
                  <a:pt x="13426" y="7484"/>
                </a:lnTo>
                <a:lnTo>
                  <a:pt x="13682" y="7410"/>
                </a:lnTo>
                <a:lnTo>
                  <a:pt x="13976" y="7300"/>
                </a:lnTo>
                <a:lnTo>
                  <a:pt x="14196" y="7154"/>
                </a:lnTo>
                <a:lnTo>
                  <a:pt x="14306" y="7043"/>
                </a:lnTo>
                <a:lnTo>
                  <a:pt x="14343" y="6970"/>
                </a:lnTo>
                <a:lnTo>
                  <a:pt x="14379" y="6823"/>
                </a:lnTo>
                <a:lnTo>
                  <a:pt x="14343" y="6787"/>
                </a:lnTo>
                <a:lnTo>
                  <a:pt x="14269" y="6750"/>
                </a:lnTo>
                <a:lnTo>
                  <a:pt x="14086" y="6750"/>
                </a:lnTo>
                <a:lnTo>
                  <a:pt x="13902" y="6823"/>
                </a:lnTo>
                <a:lnTo>
                  <a:pt x="13536" y="6970"/>
                </a:lnTo>
                <a:lnTo>
                  <a:pt x="13316" y="7043"/>
                </a:lnTo>
                <a:lnTo>
                  <a:pt x="13095" y="7080"/>
                </a:lnTo>
                <a:lnTo>
                  <a:pt x="12655" y="7080"/>
                </a:lnTo>
                <a:lnTo>
                  <a:pt x="12509" y="7007"/>
                </a:lnTo>
                <a:lnTo>
                  <a:pt x="12435" y="6933"/>
                </a:lnTo>
                <a:lnTo>
                  <a:pt x="12362" y="6823"/>
                </a:lnTo>
                <a:lnTo>
                  <a:pt x="12362" y="6713"/>
                </a:lnTo>
                <a:lnTo>
                  <a:pt x="12398" y="6603"/>
                </a:lnTo>
                <a:lnTo>
                  <a:pt x="12472" y="6493"/>
                </a:lnTo>
                <a:lnTo>
                  <a:pt x="12655" y="6310"/>
                </a:lnTo>
                <a:lnTo>
                  <a:pt x="12875" y="6163"/>
                </a:lnTo>
                <a:lnTo>
                  <a:pt x="13132" y="6053"/>
                </a:lnTo>
                <a:lnTo>
                  <a:pt x="13609" y="5906"/>
                </a:lnTo>
                <a:lnTo>
                  <a:pt x="14453" y="5613"/>
                </a:lnTo>
                <a:lnTo>
                  <a:pt x="14893" y="5429"/>
                </a:lnTo>
                <a:lnTo>
                  <a:pt x="15076" y="5319"/>
                </a:lnTo>
                <a:lnTo>
                  <a:pt x="15260" y="5173"/>
                </a:lnTo>
                <a:lnTo>
                  <a:pt x="15516" y="4953"/>
                </a:lnTo>
                <a:lnTo>
                  <a:pt x="15736" y="4659"/>
                </a:lnTo>
                <a:lnTo>
                  <a:pt x="15736" y="4696"/>
                </a:lnTo>
                <a:lnTo>
                  <a:pt x="15700" y="4806"/>
                </a:lnTo>
                <a:lnTo>
                  <a:pt x="15773" y="4916"/>
                </a:lnTo>
                <a:lnTo>
                  <a:pt x="15847" y="4989"/>
                </a:lnTo>
                <a:lnTo>
                  <a:pt x="15957" y="5026"/>
                </a:lnTo>
                <a:lnTo>
                  <a:pt x="16103" y="5063"/>
                </a:lnTo>
                <a:lnTo>
                  <a:pt x="16177" y="5099"/>
                </a:lnTo>
                <a:lnTo>
                  <a:pt x="16250" y="5209"/>
                </a:lnTo>
                <a:lnTo>
                  <a:pt x="16323" y="5356"/>
                </a:lnTo>
                <a:lnTo>
                  <a:pt x="16140" y="5393"/>
                </a:lnTo>
                <a:lnTo>
                  <a:pt x="15920" y="5466"/>
                </a:lnTo>
                <a:lnTo>
                  <a:pt x="15553" y="5650"/>
                </a:lnTo>
                <a:lnTo>
                  <a:pt x="15003" y="5833"/>
                </a:lnTo>
                <a:lnTo>
                  <a:pt x="14783" y="5906"/>
                </a:lnTo>
                <a:lnTo>
                  <a:pt x="14709" y="5980"/>
                </a:lnTo>
                <a:lnTo>
                  <a:pt x="14636" y="6090"/>
                </a:lnTo>
                <a:lnTo>
                  <a:pt x="14599" y="6163"/>
                </a:lnTo>
                <a:lnTo>
                  <a:pt x="14673" y="6273"/>
                </a:lnTo>
                <a:lnTo>
                  <a:pt x="14783" y="6310"/>
                </a:lnTo>
                <a:lnTo>
                  <a:pt x="14893" y="6310"/>
                </a:lnTo>
                <a:lnTo>
                  <a:pt x="15150" y="6273"/>
                </a:lnTo>
                <a:lnTo>
                  <a:pt x="15406" y="6163"/>
                </a:lnTo>
                <a:lnTo>
                  <a:pt x="15626" y="6053"/>
                </a:lnTo>
                <a:lnTo>
                  <a:pt x="16030" y="5870"/>
                </a:lnTo>
                <a:lnTo>
                  <a:pt x="16213" y="5723"/>
                </a:lnTo>
                <a:lnTo>
                  <a:pt x="16397" y="5576"/>
                </a:lnTo>
                <a:lnTo>
                  <a:pt x="16397" y="5833"/>
                </a:lnTo>
                <a:lnTo>
                  <a:pt x="16397" y="6090"/>
                </a:lnTo>
                <a:lnTo>
                  <a:pt x="16397" y="6493"/>
                </a:lnTo>
                <a:lnTo>
                  <a:pt x="16397" y="6567"/>
                </a:lnTo>
                <a:lnTo>
                  <a:pt x="16323" y="6603"/>
                </a:lnTo>
                <a:lnTo>
                  <a:pt x="16177" y="6933"/>
                </a:lnTo>
                <a:lnTo>
                  <a:pt x="16067" y="7264"/>
                </a:lnTo>
                <a:lnTo>
                  <a:pt x="15076" y="7264"/>
                </a:lnTo>
                <a:lnTo>
                  <a:pt x="14783" y="7300"/>
                </a:lnTo>
                <a:lnTo>
                  <a:pt x="14526" y="7410"/>
                </a:lnTo>
                <a:lnTo>
                  <a:pt x="14343" y="7594"/>
                </a:lnTo>
                <a:lnTo>
                  <a:pt x="14196" y="7814"/>
                </a:lnTo>
                <a:lnTo>
                  <a:pt x="14086" y="8034"/>
                </a:lnTo>
                <a:lnTo>
                  <a:pt x="14049" y="8181"/>
                </a:lnTo>
                <a:lnTo>
                  <a:pt x="14012" y="8327"/>
                </a:lnTo>
                <a:lnTo>
                  <a:pt x="14049" y="8584"/>
                </a:lnTo>
                <a:lnTo>
                  <a:pt x="14159" y="8841"/>
                </a:lnTo>
                <a:lnTo>
                  <a:pt x="14306" y="9098"/>
                </a:lnTo>
                <a:lnTo>
                  <a:pt x="14489" y="9318"/>
                </a:lnTo>
                <a:lnTo>
                  <a:pt x="14673" y="9538"/>
                </a:lnTo>
                <a:lnTo>
                  <a:pt x="14856" y="9758"/>
                </a:lnTo>
                <a:lnTo>
                  <a:pt x="15003" y="9831"/>
                </a:lnTo>
                <a:lnTo>
                  <a:pt x="15150" y="9868"/>
                </a:lnTo>
                <a:lnTo>
                  <a:pt x="15223" y="9831"/>
                </a:lnTo>
                <a:lnTo>
                  <a:pt x="15260" y="9758"/>
                </a:lnTo>
                <a:lnTo>
                  <a:pt x="15260" y="9685"/>
                </a:lnTo>
                <a:lnTo>
                  <a:pt x="15260" y="9574"/>
                </a:lnTo>
                <a:lnTo>
                  <a:pt x="15150" y="9428"/>
                </a:lnTo>
                <a:lnTo>
                  <a:pt x="14893" y="9134"/>
                </a:lnTo>
                <a:lnTo>
                  <a:pt x="14709" y="8951"/>
                </a:lnTo>
                <a:lnTo>
                  <a:pt x="14563" y="8731"/>
                </a:lnTo>
                <a:lnTo>
                  <a:pt x="14489" y="8511"/>
                </a:lnTo>
                <a:lnTo>
                  <a:pt x="14453" y="8364"/>
                </a:lnTo>
                <a:lnTo>
                  <a:pt x="14453" y="8254"/>
                </a:lnTo>
                <a:lnTo>
                  <a:pt x="14489" y="8107"/>
                </a:lnTo>
                <a:lnTo>
                  <a:pt x="14563" y="7997"/>
                </a:lnTo>
                <a:lnTo>
                  <a:pt x="14673" y="7850"/>
                </a:lnTo>
                <a:lnTo>
                  <a:pt x="14893" y="7740"/>
                </a:lnTo>
                <a:lnTo>
                  <a:pt x="15113" y="7667"/>
                </a:lnTo>
                <a:lnTo>
                  <a:pt x="15333" y="7630"/>
                </a:lnTo>
                <a:lnTo>
                  <a:pt x="16103" y="7630"/>
                </a:lnTo>
                <a:lnTo>
                  <a:pt x="15993" y="7850"/>
                </a:lnTo>
                <a:lnTo>
                  <a:pt x="15957" y="7961"/>
                </a:lnTo>
                <a:lnTo>
                  <a:pt x="15993" y="8107"/>
                </a:lnTo>
                <a:lnTo>
                  <a:pt x="16030" y="8327"/>
                </a:lnTo>
                <a:lnTo>
                  <a:pt x="16030" y="8584"/>
                </a:lnTo>
                <a:lnTo>
                  <a:pt x="16030" y="8804"/>
                </a:lnTo>
                <a:lnTo>
                  <a:pt x="15993" y="9024"/>
                </a:lnTo>
                <a:lnTo>
                  <a:pt x="15920" y="8841"/>
                </a:lnTo>
                <a:lnTo>
                  <a:pt x="15847" y="8694"/>
                </a:lnTo>
                <a:lnTo>
                  <a:pt x="15736" y="8511"/>
                </a:lnTo>
                <a:lnTo>
                  <a:pt x="15590" y="8364"/>
                </a:lnTo>
                <a:lnTo>
                  <a:pt x="15516" y="8327"/>
                </a:lnTo>
                <a:lnTo>
                  <a:pt x="15370" y="8327"/>
                </a:lnTo>
                <a:lnTo>
                  <a:pt x="15296" y="8364"/>
                </a:lnTo>
                <a:lnTo>
                  <a:pt x="15260" y="8437"/>
                </a:lnTo>
                <a:lnTo>
                  <a:pt x="15260" y="8511"/>
                </a:lnTo>
                <a:lnTo>
                  <a:pt x="15260" y="8584"/>
                </a:lnTo>
                <a:lnTo>
                  <a:pt x="15296" y="8657"/>
                </a:lnTo>
                <a:lnTo>
                  <a:pt x="15480" y="8914"/>
                </a:lnTo>
                <a:lnTo>
                  <a:pt x="15590" y="9171"/>
                </a:lnTo>
                <a:lnTo>
                  <a:pt x="15626" y="9464"/>
                </a:lnTo>
                <a:lnTo>
                  <a:pt x="15590" y="9795"/>
                </a:lnTo>
                <a:lnTo>
                  <a:pt x="15590" y="9868"/>
                </a:lnTo>
                <a:lnTo>
                  <a:pt x="15626" y="9978"/>
                </a:lnTo>
                <a:lnTo>
                  <a:pt x="15370" y="10308"/>
                </a:lnTo>
                <a:lnTo>
                  <a:pt x="15040" y="10638"/>
                </a:lnTo>
                <a:lnTo>
                  <a:pt x="14893" y="10748"/>
                </a:lnTo>
                <a:lnTo>
                  <a:pt x="14673" y="10895"/>
                </a:lnTo>
                <a:lnTo>
                  <a:pt x="14269" y="11042"/>
                </a:lnTo>
                <a:lnTo>
                  <a:pt x="14306" y="10968"/>
                </a:lnTo>
                <a:lnTo>
                  <a:pt x="14343" y="10638"/>
                </a:lnTo>
                <a:lnTo>
                  <a:pt x="14306" y="10345"/>
                </a:lnTo>
                <a:lnTo>
                  <a:pt x="14233" y="10015"/>
                </a:lnTo>
                <a:lnTo>
                  <a:pt x="14086" y="9721"/>
                </a:lnTo>
                <a:lnTo>
                  <a:pt x="13902" y="9428"/>
                </a:lnTo>
                <a:lnTo>
                  <a:pt x="13682" y="9171"/>
                </a:lnTo>
                <a:lnTo>
                  <a:pt x="13499" y="9024"/>
                </a:lnTo>
                <a:lnTo>
                  <a:pt x="13426" y="8914"/>
                </a:lnTo>
                <a:lnTo>
                  <a:pt x="13352" y="8841"/>
                </a:lnTo>
                <a:lnTo>
                  <a:pt x="13169" y="8841"/>
                </a:lnTo>
                <a:lnTo>
                  <a:pt x="12839" y="8694"/>
                </a:lnTo>
                <a:lnTo>
                  <a:pt x="12875" y="8584"/>
                </a:lnTo>
                <a:lnTo>
                  <a:pt x="12875" y="8437"/>
                </a:lnTo>
                <a:lnTo>
                  <a:pt x="12875" y="8364"/>
                </a:lnTo>
                <a:lnTo>
                  <a:pt x="12839" y="8327"/>
                </a:lnTo>
                <a:lnTo>
                  <a:pt x="12765" y="8291"/>
                </a:lnTo>
                <a:lnTo>
                  <a:pt x="12655" y="8291"/>
                </a:lnTo>
                <a:lnTo>
                  <a:pt x="12582" y="8327"/>
                </a:lnTo>
                <a:lnTo>
                  <a:pt x="12545" y="8401"/>
                </a:lnTo>
                <a:lnTo>
                  <a:pt x="12472" y="8584"/>
                </a:lnTo>
                <a:lnTo>
                  <a:pt x="12252" y="8547"/>
                </a:lnTo>
                <a:lnTo>
                  <a:pt x="12032" y="8584"/>
                </a:lnTo>
                <a:lnTo>
                  <a:pt x="11812" y="8621"/>
                </a:lnTo>
                <a:lnTo>
                  <a:pt x="11628" y="8694"/>
                </a:lnTo>
                <a:lnTo>
                  <a:pt x="11555" y="8584"/>
                </a:lnTo>
                <a:lnTo>
                  <a:pt x="11445" y="8511"/>
                </a:lnTo>
                <a:lnTo>
                  <a:pt x="11261" y="8511"/>
                </a:lnTo>
                <a:lnTo>
                  <a:pt x="11188" y="8584"/>
                </a:lnTo>
                <a:lnTo>
                  <a:pt x="11115" y="8657"/>
                </a:lnTo>
                <a:lnTo>
                  <a:pt x="11041" y="8731"/>
                </a:lnTo>
                <a:lnTo>
                  <a:pt x="10895" y="8914"/>
                </a:lnTo>
                <a:lnTo>
                  <a:pt x="10748" y="9061"/>
                </a:lnTo>
                <a:lnTo>
                  <a:pt x="10454" y="9208"/>
                </a:lnTo>
                <a:lnTo>
                  <a:pt x="10124" y="9318"/>
                </a:lnTo>
                <a:lnTo>
                  <a:pt x="9794" y="9391"/>
                </a:lnTo>
                <a:lnTo>
                  <a:pt x="9464" y="9428"/>
                </a:lnTo>
                <a:lnTo>
                  <a:pt x="8767" y="9428"/>
                </a:lnTo>
                <a:lnTo>
                  <a:pt x="8327" y="9354"/>
                </a:lnTo>
                <a:lnTo>
                  <a:pt x="8180" y="9318"/>
                </a:lnTo>
                <a:lnTo>
                  <a:pt x="8143" y="9318"/>
                </a:lnTo>
                <a:lnTo>
                  <a:pt x="8143" y="9281"/>
                </a:lnTo>
                <a:lnTo>
                  <a:pt x="8143" y="9134"/>
                </a:lnTo>
                <a:lnTo>
                  <a:pt x="8033" y="9024"/>
                </a:lnTo>
                <a:lnTo>
                  <a:pt x="8290" y="8621"/>
                </a:lnTo>
                <a:lnTo>
                  <a:pt x="8547" y="8181"/>
                </a:lnTo>
                <a:lnTo>
                  <a:pt x="8767" y="7924"/>
                </a:lnTo>
                <a:lnTo>
                  <a:pt x="8987" y="7630"/>
                </a:lnTo>
                <a:lnTo>
                  <a:pt x="9244" y="7410"/>
                </a:lnTo>
                <a:lnTo>
                  <a:pt x="9501" y="7154"/>
                </a:lnTo>
                <a:lnTo>
                  <a:pt x="9794" y="6970"/>
                </a:lnTo>
                <a:lnTo>
                  <a:pt x="10088" y="6787"/>
                </a:lnTo>
                <a:lnTo>
                  <a:pt x="10234" y="6713"/>
                </a:lnTo>
                <a:lnTo>
                  <a:pt x="10418" y="6713"/>
                </a:lnTo>
                <a:lnTo>
                  <a:pt x="10491" y="6750"/>
                </a:lnTo>
                <a:lnTo>
                  <a:pt x="10528" y="6823"/>
                </a:lnTo>
                <a:lnTo>
                  <a:pt x="10528" y="6897"/>
                </a:lnTo>
                <a:lnTo>
                  <a:pt x="10528" y="7043"/>
                </a:lnTo>
                <a:lnTo>
                  <a:pt x="10454" y="7154"/>
                </a:lnTo>
                <a:lnTo>
                  <a:pt x="10308" y="7374"/>
                </a:lnTo>
                <a:lnTo>
                  <a:pt x="10051" y="7667"/>
                </a:lnTo>
                <a:lnTo>
                  <a:pt x="9757" y="7961"/>
                </a:lnTo>
                <a:lnTo>
                  <a:pt x="9501" y="8291"/>
                </a:lnTo>
                <a:lnTo>
                  <a:pt x="9281" y="8657"/>
                </a:lnTo>
                <a:lnTo>
                  <a:pt x="9281" y="8731"/>
                </a:lnTo>
                <a:lnTo>
                  <a:pt x="9317" y="8841"/>
                </a:lnTo>
                <a:lnTo>
                  <a:pt x="9391" y="8878"/>
                </a:lnTo>
                <a:lnTo>
                  <a:pt x="9501" y="8878"/>
                </a:lnTo>
                <a:lnTo>
                  <a:pt x="9721" y="8694"/>
                </a:lnTo>
                <a:lnTo>
                  <a:pt x="9941" y="8474"/>
                </a:lnTo>
                <a:lnTo>
                  <a:pt x="10271" y="7997"/>
                </a:lnTo>
                <a:lnTo>
                  <a:pt x="10601" y="7630"/>
                </a:lnTo>
                <a:lnTo>
                  <a:pt x="10748" y="7447"/>
                </a:lnTo>
                <a:lnTo>
                  <a:pt x="10858" y="7227"/>
                </a:lnTo>
                <a:lnTo>
                  <a:pt x="10895" y="7043"/>
                </a:lnTo>
                <a:lnTo>
                  <a:pt x="10895" y="6860"/>
                </a:lnTo>
                <a:lnTo>
                  <a:pt x="10858" y="6677"/>
                </a:lnTo>
                <a:lnTo>
                  <a:pt x="10784" y="6530"/>
                </a:lnTo>
                <a:lnTo>
                  <a:pt x="10674" y="6383"/>
                </a:lnTo>
                <a:lnTo>
                  <a:pt x="10491" y="6310"/>
                </a:lnTo>
                <a:lnTo>
                  <a:pt x="10344" y="6310"/>
                </a:lnTo>
                <a:lnTo>
                  <a:pt x="10124" y="6347"/>
                </a:lnTo>
                <a:lnTo>
                  <a:pt x="9904" y="6420"/>
                </a:lnTo>
                <a:lnTo>
                  <a:pt x="9684" y="6567"/>
                </a:lnTo>
                <a:lnTo>
                  <a:pt x="9281" y="6860"/>
                </a:lnTo>
                <a:lnTo>
                  <a:pt x="8914" y="7190"/>
                </a:lnTo>
                <a:lnTo>
                  <a:pt x="8584" y="7557"/>
                </a:lnTo>
                <a:lnTo>
                  <a:pt x="8290" y="7887"/>
                </a:lnTo>
                <a:lnTo>
                  <a:pt x="8033" y="8254"/>
                </a:lnTo>
                <a:lnTo>
                  <a:pt x="7850" y="8657"/>
                </a:lnTo>
                <a:lnTo>
                  <a:pt x="7777" y="8878"/>
                </a:lnTo>
                <a:lnTo>
                  <a:pt x="7740" y="9098"/>
                </a:lnTo>
                <a:lnTo>
                  <a:pt x="7703" y="9098"/>
                </a:lnTo>
                <a:lnTo>
                  <a:pt x="7667" y="9171"/>
                </a:lnTo>
                <a:lnTo>
                  <a:pt x="7556" y="9208"/>
                </a:lnTo>
                <a:lnTo>
                  <a:pt x="7300" y="9208"/>
                </a:lnTo>
                <a:lnTo>
                  <a:pt x="6823" y="9098"/>
                </a:lnTo>
                <a:lnTo>
                  <a:pt x="6236" y="9098"/>
                </a:lnTo>
                <a:lnTo>
                  <a:pt x="5686" y="9171"/>
                </a:lnTo>
                <a:lnTo>
                  <a:pt x="5612" y="9171"/>
                </a:lnTo>
                <a:lnTo>
                  <a:pt x="5612" y="8988"/>
                </a:lnTo>
                <a:lnTo>
                  <a:pt x="5612" y="8804"/>
                </a:lnTo>
                <a:lnTo>
                  <a:pt x="5686" y="8657"/>
                </a:lnTo>
                <a:lnTo>
                  <a:pt x="5759" y="8511"/>
                </a:lnTo>
                <a:lnTo>
                  <a:pt x="5869" y="8364"/>
                </a:lnTo>
                <a:lnTo>
                  <a:pt x="6016" y="8291"/>
                </a:lnTo>
                <a:lnTo>
                  <a:pt x="6163" y="8181"/>
                </a:lnTo>
                <a:lnTo>
                  <a:pt x="6383" y="8144"/>
                </a:lnTo>
                <a:lnTo>
                  <a:pt x="6749" y="8034"/>
                </a:lnTo>
                <a:lnTo>
                  <a:pt x="7080" y="7924"/>
                </a:lnTo>
                <a:lnTo>
                  <a:pt x="7410" y="7777"/>
                </a:lnTo>
                <a:lnTo>
                  <a:pt x="7703" y="7594"/>
                </a:lnTo>
                <a:lnTo>
                  <a:pt x="7960" y="7374"/>
                </a:lnTo>
                <a:lnTo>
                  <a:pt x="8217" y="7154"/>
                </a:lnTo>
                <a:lnTo>
                  <a:pt x="8437" y="6897"/>
                </a:lnTo>
                <a:lnTo>
                  <a:pt x="8620" y="6603"/>
                </a:lnTo>
                <a:lnTo>
                  <a:pt x="8767" y="6383"/>
                </a:lnTo>
                <a:lnTo>
                  <a:pt x="8914" y="6090"/>
                </a:lnTo>
                <a:lnTo>
                  <a:pt x="8950" y="5943"/>
                </a:lnTo>
                <a:lnTo>
                  <a:pt x="8987" y="5796"/>
                </a:lnTo>
                <a:lnTo>
                  <a:pt x="8950" y="5650"/>
                </a:lnTo>
                <a:lnTo>
                  <a:pt x="8914" y="5540"/>
                </a:lnTo>
                <a:lnTo>
                  <a:pt x="8804" y="5540"/>
                </a:lnTo>
                <a:lnTo>
                  <a:pt x="8694" y="5576"/>
                </a:lnTo>
                <a:lnTo>
                  <a:pt x="8620" y="5686"/>
                </a:lnTo>
                <a:lnTo>
                  <a:pt x="8510" y="5943"/>
                </a:lnTo>
                <a:lnTo>
                  <a:pt x="8327" y="6310"/>
                </a:lnTo>
                <a:lnTo>
                  <a:pt x="8107" y="6677"/>
                </a:lnTo>
                <a:lnTo>
                  <a:pt x="7813" y="7007"/>
                </a:lnTo>
                <a:lnTo>
                  <a:pt x="7483" y="7264"/>
                </a:lnTo>
                <a:lnTo>
                  <a:pt x="7116" y="7484"/>
                </a:lnTo>
                <a:lnTo>
                  <a:pt x="6713" y="7667"/>
                </a:lnTo>
                <a:lnTo>
                  <a:pt x="6346" y="7777"/>
                </a:lnTo>
                <a:lnTo>
                  <a:pt x="6016" y="7887"/>
                </a:lnTo>
                <a:lnTo>
                  <a:pt x="5832" y="7924"/>
                </a:lnTo>
                <a:lnTo>
                  <a:pt x="5686" y="8034"/>
                </a:lnTo>
                <a:lnTo>
                  <a:pt x="5539" y="8144"/>
                </a:lnTo>
                <a:lnTo>
                  <a:pt x="5429" y="8291"/>
                </a:lnTo>
                <a:lnTo>
                  <a:pt x="5282" y="8511"/>
                </a:lnTo>
                <a:lnTo>
                  <a:pt x="5209" y="8768"/>
                </a:lnTo>
                <a:lnTo>
                  <a:pt x="5209" y="9024"/>
                </a:lnTo>
                <a:lnTo>
                  <a:pt x="5282" y="9281"/>
                </a:lnTo>
                <a:lnTo>
                  <a:pt x="4915" y="9391"/>
                </a:lnTo>
                <a:lnTo>
                  <a:pt x="4512" y="9501"/>
                </a:lnTo>
                <a:lnTo>
                  <a:pt x="4365" y="9501"/>
                </a:lnTo>
                <a:lnTo>
                  <a:pt x="4218" y="9464"/>
                </a:lnTo>
                <a:lnTo>
                  <a:pt x="4072" y="9428"/>
                </a:lnTo>
                <a:lnTo>
                  <a:pt x="3962" y="9354"/>
                </a:lnTo>
                <a:lnTo>
                  <a:pt x="3852" y="9244"/>
                </a:lnTo>
                <a:lnTo>
                  <a:pt x="3778" y="9134"/>
                </a:lnTo>
                <a:lnTo>
                  <a:pt x="3742" y="9024"/>
                </a:lnTo>
                <a:lnTo>
                  <a:pt x="3778" y="8841"/>
                </a:lnTo>
                <a:lnTo>
                  <a:pt x="3815" y="8768"/>
                </a:lnTo>
                <a:lnTo>
                  <a:pt x="3778" y="8694"/>
                </a:lnTo>
                <a:lnTo>
                  <a:pt x="3888" y="8547"/>
                </a:lnTo>
                <a:lnTo>
                  <a:pt x="3962" y="8401"/>
                </a:lnTo>
                <a:lnTo>
                  <a:pt x="4108" y="8107"/>
                </a:lnTo>
                <a:lnTo>
                  <a:pt x="4255" y="7850"/>
                </a:lnTo>
                <a:lnTo>
                  <a:pt x="4439" y="7520"/>
                </a:lnTo>
                <a:lnTo>
                  <a:pt x="4475" y="7374"/>
                </a:lnTo>
                <a:lnTo>
                  <a:pt x="4512" y="7227"/>
                </a:lnTo>
                <a:lnTo>
                  <a:pt x="4475" y="7043"/>
                </a:lnTo>
                <a:lnTo>
                  <a:pt x="4439" y="6897"/>
                </a:lnTo>
                <a:lnTo>
                  <a:pt x="4328" y="6823"/>
                </a:lnTo>
                <a:lnTo>
                  <a:pt x="4218" y="6750"/>
                </a:lnTo>
                <a:lnTo>
                  <a:pt x="4108" y="6713"/>
                </a:lnTo>
                <a:lnTo>
                  <a:pt x="3962" y="6713"/>
                </a:lnTo>
                <a:lnTo>
                  <a:pt x="3705" y="6750"/>
                </a:lnTo>
                <a:lnTo>
                  <a:pt x="3485" y="6823"/>
                </a:lnTo>
                <a:lnTo>
                  <a:pt x="3191" y="7007"/>
                </a:lnTo>
                <a:lnTo>
                  <a:pt x="2935" y="7227"/>
                </a:lnTo>
                <a:lnTo>
                  <a:pt x="2751" y="7447"/>
                </a:lnTo>
                <a:lnTo>
                  <a:pt x="2568" y="7667"/>
                </a:lnTo>
                <a:lnTo>
                  <a:pt x="2494" y="7667"/>
                </a:lnTo>
                <a:lnTo>
                  <a:pt x="2421" y="7704"/>
                </a:lnTo>
                <a:lnTo>
                  <a:pt x="2348" y="7850"/>
                </a:lnTo>
                <a:lnTo>
                  <a:pt x="2348" y="7887"/>
                </a:lnTo>
                <a:lnTo>
                  <a:pt x="2348" y="7961"/>
                </a:lnTo>
                <a:lnTo>
                  <a:pt x="2384" y="8034"/>
                </a:lnTo>
                <a:lnTo>
                  <a:pt x="2458" y="8071"/>
                </a:lnTo>
                <a:lnTo>
                  <a:pt x="2568" y="8107"/>
                </a:lnTo>
                <a:lnTo>
                  <a:pt x="2678" y="8107"/>
                </a:lnTo>
                <a:lnTo>
                  <a:pt x="2788" y="8071"/>
                </a:lnTo>
                <a:lnTo>
                  <a:pt x="2861" y="7997"/>
                </a:lnTo>
                <a:lnTo>
                  <a:pt x="3191" y="7630"/>
                </a:lnTo>
                <a:lnTo>
                  <a:pt x="3338" y="7447"/>
                </a:lnTo>
                <a:lnTo>
                  <a:pt x="3521" y="7300"/>
                </a:lnTo>
                <a:lnTo>
                  <a:pt x="3742" y="7227"/>
                </a:lnTo>
                <a:lnTo>
                  <a:pt x="3962" y="7154"/>
                </a:lnTo>
                <a:lnTo>
                  <a:pt x="4035" y="7154"/>
                </a:lnTo>
                <a:lnTo>
                  <a:pt x="4035" y="7190"/>
                </a:lnTo>
                <a:lnTo>
                  <a:pt x="4035" y="7300"/>
                </a:lnTo>
                <a:lnTo>
                  <a:pt x="3925" y="7557"/>
                </a:lnTo>
                <a:lnTo>
                  <a:pt x="3668" y="8034"/>
                </a:lnTo>
                <a:lnTo>
                  <a:pt x="3558" y="8327"/>
                </a:lnTo>
                <a:lnTo>
                  <a:pt x="3485" y="8474"/>
                </a:lnTo>
                <a:lnTo>
                  <a:pt x="3411" y="8547"/>
                </a:lnTo>
                <a:lnTo>
                  <a:pt x="3301" y="8621"/>
                </a:lnTo>
                <a:lnTo>
                  <a:pt x="3301" y="8657"/>
                </a:lnTo>
                <a:lnTo>
                  <a:pt x="3265" y="8694"/>
                </a:lnTo>
                <a:lnTo>
                  <a:pt x="3118" y="8804"/>
                </a:lnTo>
                <a:lnTo>
                  <a:pt x="2935" y="8841"/>
                </a:lnTo>
                <a:lnTo>
                  <a:pt x="2751" y="8878"/>
                </a:lnTo>
                <a:lnTo>
                  <a:pt x="2531" y="8878"/>
                </a:lnTo>
                <a:lnTo>
                  <a:pt x="2348" y="8841"/>
                </a:lnTo>
                <a:lnTo>
                  <a:pt x="2164" y="8768"/>
                </a:lnTo>
                <a:lnTo>
                  <a:pt x="2018" y="8694"/>
                </a:lnTo>
                <a:lnTo>
                  <a:pt x="1871" y="8584"/>
                </a:lnTo>
                <a:lnTo>
                  <a:pt x="1724" y="8437"/>
                </a:lnTo>
                <a:lnTo>
                  <a:pt x="1651" y="8291"/>
                </a:lnTo>
                <a:lnTo>
                  <a:pt x="1577" y="8144"/>
                </a:lnTo>
                <a:lnTo>
                  <a:pt x="1504" y="7961"/>
                </a:lnTo>
                <a:lnTo>
                  <a:pt x="1504" y="7777"/>
                </a:lnTo>
                <a:lnTo>
                  <a:pt x="1504" y="7594"/>
                </a:lnTo>
                <a:lnTo>
                  <a:pt x="1504" y="7447"/>
                </a:lnTo>
                <a:lnTo>
                  <a:pt x="1577" y="7264"/>
                </a:lnTo>
                <a:lnTo>
                  <a:pt x="1614" y="7154"/>
                </a:lnTo>
                <a:lnTo>
                  <a:pt x="1651" y="7043"/>
                </a:lnTo>
                <a:lnTo>
                  <a:pt x="1614" y="6970"/>
                </a:lnTo>
                <a:lnTo>
                  <a:pt x="1687" y="6970"/>
                </a:lnTo>
                <a:lnTo>
                  <a:pt x="1944" y="6860"/>
                </a:lnTo>
                <a:lnTo>
                  <a:pt x="2201" y="6787"/>
                </a:lnTo>
                <a:lnTo>
                  <a:pt x="2788" y="6493"/>
                </a:lnTo>
                <a:lnTo>
                  <a:pt x="3375" y="6163"/>
                </a:lnTo>
                <a:lnTo>
                  <a:pt x="3815" y="5870"/>
                </a:lnTo>
                <a:lnTo>
                  <a:pt x="3998" y="5686"/>
                </a:lnTo>
                <a:lnTo>
                  <a:pt x="4145" y="5503"/>
                </a:lnTo>
                <a:lnTo>
                  <a:pt x="4292" y="5283"/>
                </a:lnTo>
                <a:lnTo>
                  <a:pt x="4402" y="5099"/>
                </a:lnTo>
                <a:lnTo>
                  <a:pt x="4475" y="4843"/>
                </a:lnTo>
                <a:lnTo>
                  <a:pt x="4512" y="4586"/>
                </a:lnTo>
                <a:lnTo>
                  <a:pt x="4512" y="4402"/>
                </a:lnTo>
                <a:lnTo>
                  <a:pt x="4475" y="4182"/>
                </a:lnTo>
                <a:lnTo>
                  <a:pt x="4365" y="3999"/>
                </a:lnTo>
                <a:lnTo>
                  <a:pt x="4292" y="3926"/>
                </a:lnTo>
                <a:lnTo>
                  <a:pt x="4218" y="3889"/>
                </a:lnTo>
                <a:lnTo>
                  <a:pt x="3962" y="3816"/>
                </a:lnTo>
                <a:lnTo>
                  <a:pt x="3742" y="3779"/>
                </a:lnTo>
                <a:lnTo>
                  <a:pt x="3485" y="3816"/>
                </a:lnTo>
                <a:lnTo>
                  <a:pt x="3228" y="3852"/>
                </a:lnTo>
                <a:lnTo>
                  <a:pt x="2935" y="3962"/>
                </a:lnTo>
                <a:lnTo>
                  <a:pt x="2678" y="4072"/>
                </a:lnTo>
                <a:lnTo>
                  <a:pt x="2164" y="4366"/>
                </a:lnTo>
                <a:lnTo>
                  <a:pt x="1504" y="4733"/>
                </a:lnTo>
                <a:lnTo>
                  <a:pt x="1211" y="4916"/>
                </a:lnTo>
                <a:lnTo>
                  <a:pt x="917" y="5099"/>
                </a:lnTo>
                <a:lnTo>
                  <a:pt x="844" y="5173"/>
                </a:lnTo>
                <a:lnTo>
                  <a:pt x="807" y="5246"/>
                </a:lnTo>
                <a:lnTo>
                  <a:pt x="807" y="5319"/>
                </a:lnTo>
                <a:lnTo>
                  <a:pt x="844" y="5356"/>
                </a:lnTo>
                <a:lnTo>
                  <a:pt x="880" y="5429"/>
                </a:lnTo>
                <a:lnTo>
                  <a:pt x="954" y="5466"/>
                </a:lnTo>
                <a:lnTo>
                  <a:pt x="1101" y="5466"/>
                </a:lnTo>
                <a:lnTo>
                  <a:pt x="1541" y="5246"/>
                </a:lnTo>
                <a:lnTo>
                  <a:pt x="1944" y="4989"/>
                </a:lnTo>
                <a:lnTo>
                  <a:pt x="2788" y="4512"/>
                </a:lnTo>
                <a:lnTo>
                  <a:pt x="3191" y="4329"/>
                </a:lnTo>
                <a:lnTo>
                  <a:pt x="3375" y="4256"/>
                </a:lnTo>
                <a:lnTo>
                  <a:pt x="3595" y="4219"/>
                </a:lnTo>
                <a:lnTo>
                  <a:pt x="3742" y="4182"/>
                </a:lnTo>
                <a:lnTo>
                  <a:pt x="3852" y="4219"/>
                </a:lnTo>
                <a:lnTo>
                  <a:pt x="3998" y="4256"/>
                </a:lnTo>
                <a:lnTo>
                  <a:pt x="4035" y="4292"/>
                </a:lnTo>
                <a:lnTo>
                  <a:pt x="4072" y="4366"/>
                </a:lnTo>
                <a:lnTo>
                  <a:pt x="4108" y="4476"/>
                </a:lnTo>
                <a:lnTo>
                  <a:pt x="4108" y="4586"/>
                </a:lnTo>
                <a:lnTo>
                  <a:pt x="4072" y="4843"/>
                </a:lnTo>
                <a:lnTo>
                  <a:pt x="3998" y="5026"/>
                </a:lnTo>
                <a:lnTo>
                  <a:pt x="3852" y="5246"/>
                </a:lnTo>
                <a:lnTo>
                  <a:pt x="3705" y="5393"/>
                </a:lnTo>
                <a:lnTo>
                  <a:pt x="3558" y="5576"/>
                </a:lnTo>
                <a:lnTo>
                  <a:pt x="3155" y="5833"/>
                </a:lnTo>
                <a:lnTo>
                  <a:pt x="2788" y="6053"/>
                </a:lnTo>
                <a:lnTo>
                  <a:pt x="2348" y="6310"/>
                </a:lnTo>
                <a:lnTo>
                  <a:pt x="1908" y="6530"/>
                </a:lnTo>
                <a:lnTo>
                  <a:pt x="1467" y="6750"/>
                </a:lnTo>
                <a:lnTo>
                  <a:pt x="1321" y="6823"/>
                </a:lnTo>
                <a:lnTo>
                  <a:pt x="1247" y="6860"/>
                </a:lnTo>
                <a:lnTo>
                  <a:pt x="1211" y="6933"/>
                </a:lnTo>
                <a:lnTo>
                  <a:pt x="1174" y="6933"/>
                </a:lnTo>
                <a:lnTo>
                  <a:pt x="1064" y="6860"/>
                </a:lnTo>
                <a:lnTo>
                  <a:pt x="880" y="6713"/>
                </a:lnTo>
                <a:lnTo>
                  <a:pt x="697" y="6457"/>
                </a:lnTo>
                <a:lnTo>
                  <a:pt x="587" y="6273"/>
                </a:lnTo>
                <a:lnTo>
                  <a:pt x="514" y="6053"/>
                </a:lnTo>
                <a:lnTo>
                  <a:pt x="477" y="5833"/>
                </a:lnTo>
                <a:lnTo>
                  <a:pt x="477" y="5613"/>
                </a:lnTo>
                <a:lnTo>
                  <a:pt x="477" y="5356"/>
                </a:lnTo>
                <a:lnTo>
                  <a:pt x="550" y="5136"/>
                </a:lnTo>
                <a:lnTo>
                  <a:pt x="660" y="4879"/>
                </a:lnTo>
                <a:lnTo>
                  <a:pt x="770" y="4659"/>
                </a:lnTo>
                <a:lnTo>
                  <a:pt x="917" y="4476"/>
                </a:lnTo>
                <a:lnTo>
                  <a:pt x="1101" y="4292"/>
                </a:lnTo>
                <a:lnTo>
                  <a:pt x="1504" y="3962"/>
                </a:lnTo>
                <a:lnTo>
                  <a:pt x="1908" y="3705"/>
                </a:lnTo>
                <a:lnTo>
                  <a:pt x="2384" y="3485"/>
                </a:lnTo>
                <a:lnTo>
                  <a:pt x="2458" y="3412"/>
                </a:lnTo>
                <a:lnTo>
                  <a:pt x="2494" y="3302"/>
                </a:lnTo>
                <a:lnTo>
                  <a:pt x="2568" y="3119"/>
                </a:lnTo>
                <a:lnTo>
                  <a:pt x="2715" y="2898"/>
                </a:lnTo>
                <a:lnTo>
                  <a:pt x="2898" y="2715"/>
                </a:lnTo>
                <a:lnTo>
                  <a:pt x="3045" y="2532"/>
                </a:lnTo>
                <a:lnTo>
                  <a:pt x="3228" y="2385"/>
                </a:lnTo>
                <a:lnTo>
                  <a:pt x="3448" y="2238"/>
                </a:lnTo>
                <a:lnTo>
                  <a:pt x="3632" y="2128"/>
                </a:lnTo>
                <a:lnTo>
                  <a:pt x="3852" y="2055"/>
                </a:lnTo>
                <a:lnTo>
                  <a:pt x="4108" y="1981"/>
                </a:lnTo>
                <a:lnTo>
                  <a:pt x="4328" y="1945"/>
                </a:lnTo>
                <a:lnTo>
                  <a:pt x="4549" y="1908"/>
                </a:lnTo>
                <a:lnTo>
                  <a:pt x="4695" y="2055"/>
                </a:lnTo>
                <a:lnTo>
                  <a:pt x="4879" y="2165"/>
                </a:lnTo>
                <a:lnTo>
                  <a:pt x="5135" y="2348"/>
                </a:lnTo>
                <a:lnTo>
                  <a:pt x="5356" y="2568"/>
                </a:lnTo>
                <a:lnTo>
                  <a:pt x="5466" y="2715"/>
                </a:lnTo>
                <a:lnTo>
                  <a:pt x="5539" y="2898"/>
                </a:lnTo>
                <a:lnTo>
                  <a:pt x="5649" y="3229"/>
                </a:lnTo>
                <a:lnTo>
                  <a:pt x="5722" y="3559"/>
                </a:lnTo>
                <a:lnTo>
                  <a:pt x="5686" y="3926"/>
                </a:lnTo>
                <a:lnTo>
                  <a:pt x="5612" y="4256"/>
                </a:lnTo>
                <a:lnTo>
                  <a:pt x="5466" y="4549"/>
                </a:lnTo>
                <a:lnTo>
                  <a:pt x="5062" y="5063"/>
                </a:lnTo>
                <a:lnTo>
                  <a:pt x="4879" y="5319"/>
                </a:lnTo>
                <a:lnTo>
                  <a:pt x="4732" y="5613"/>
                </a:lnTo>
                <a:lnTo>
                  <a:pt x="4659" y="5943"/>
                </a:lnTo>
                <a:lnTo>
                  <a:pt x="4659" y="6090"/>
                </a:lnTo>
                <a:lnTo>
                  <a:pt x="4659" y="6273"/>
                </a:lnTo>
                <a:lnTo>
                  <a:pt x="4695" y="6420"/>
                </a:lnTo>
                <a:lnTo>
                  <a:pt x="4769" y="6567"/>
                </a:lnTo>
                <a:lnTo>
                  <a:pt x="4805" y="6677"/>
                </a:lnTo>
                <a:lnTo>
                  <a:pt x="4915" y="6787"/>
                </a:lnTo>
                <a:lnTo>
                  <a:pt x="5135" y="6933"/>
                </a:lnTo>
                <a:lnTo>
                  <a:pt x="5392" y="7007"/>
                </a:lnTo>
                <a:lnTo>
                  <a:pt x="5649" y="7043"/>
                </a:lnTo>
                <a:lnTo>
                  <a:pt x="5942" y="7007"/>
                </a:lnTo>
                <a:lnTo>
                  <a:pt x="6199" y="6933"/>
                </a:lnTo>
                <a:lnTo>
                  <a:pt x="6456" y="6823"/>
                </a:lnTo>
                <a:lnTo>
                  <a:pt x="6676" y="6677"/>
                </a:lnTo>
                <a:lnTo>
                  <a:pt x="6896" y="6457"/>
                </a:lnTo>
                <a:lnTo>
                  <a:pt x="7043" y="6200"/>
                </a:lnTo>
                <a:lnTo>
                  <a:pt x="7226" y="5980"/>
                </a:lnTo>
                <a:lnTo>
                  <a:pt x="7667" y="5246"/>
                </a:lnTo>
                <a:lnTo>
                  <a:pt x="7887" y="4879"/>
                </a:lnTo>
                <a:lnTo>
                  <a:pt x="8107" y="4476"/>
                </a:lnTo>
                <a:lnTo>
                  <a:pt x="8143" y="4402"/>
                </a:lnTo>
                <a:lnTo>
                  <a:pt x="8107" y="4329"/>
                </a:lnTo>
                <a:lnTo>
                  <a:pt x="8070" y="4256"/>
                </a:lnTo>
                <a:lnTo>
                  <a:pt x="8033" y="4182"/>
                </a:lnTo>
                <a:lnTo>
                  <a:pt x="7777" y="4182"/>
                </a:lnTo>
                <a:lnTo>
                  <a:pt x="7703" y="4256"/>
                </a:lnTo>
                <a:lnTo>
                  <a:pt x="7520" y="4586"/>
                </a:lnTo>
                <a:lnTo>
                  <a:pt x="7300" y="4879"/>
                </a:lnTo>
                <a:lnTo>
                  <a:pt x="6933" y="5540"/>
                </a:lnTo>
                <a:lnTo>
                  <a:pt x="6749" y="5796"/>
                </a:lnTo>
                <a:lnTo>
                  <a:pt x="6566" y="6053"/>
                </a:lnTo>
                <a:lnTo>
                  <a:pt x="6383" y="6273"/>
                </a:lnTo>
                <a:lnTo>
                  <a:pt x="6126" y="6493"/>
                </a:lnTo>
                <a:lnTo>
                  <a:pt x="5942" y="6567"/>
                </a:lnTo>
                <a:lnTo>
                  <a:pt x="5796" y="6603"/>
                </a:lnTo>
                <a:lnTo>
                  <a:pt x="5612" y="6567"/>
                </a:lnTo>
                <a:lnTo>
                  <a:pt x="5466" y="6530"/>
                </a:lnTo>
                <a:lnTo>
                  <a:pt x="5319" y="6457"/>
                </a:lnTo>
                <a:lnTo>
                  <a:pt x="5209" y="6347"/>
                </a:lnTo>
                <a:lnTo>
                  <a:pt x="5135" y="6200"/>
                </a:lnTo>
                <a:lnTo>
                  <a:pt x="5099" y="6016"/>
                </a:lnTo>
                <a:lnTo>
                  <a:pt x="5135" y="5833"/>
                </a:lnTo>
                <a:lnTo>
                  <a:pt x="5172" y="5686"/>
                </a:lnTo>
                <a:lnTo>
                  <a:pt x="5356" y="5393"/>
                </a:lnTo>
                <a:lnTo>
                  <a:pt x="5759" y="4879"/>
                </a:lnTo>
                <a:lnTo>
                  <a:pt x="5906" y="4659"/>
                </a:lnTo>
                <a:lnTo>
                  <a:pt x="6016" y="4402"/>
                </a:lnTo>
                <a:lnTo>
                  <a:pt x="6126" y="4146"/>
                </a:lnTo>
                <a:lnTo>
                  <a:pt x="6163" y="3889"/>
                </a:lnTo>
                <a:lnTo>
                  <a:pt x="6163" y="3632"/>
                </a:lnTo>
                <a:lnTo>
                  <a:pt x="6163" y="3339"/>
                </a:lnTo>
                <a:lnTo>
                  <a:pt x="6089" y="3082"/>
                </a:lnTo>
                <a:lnTo>
                  <a:pt x="6016" y="2825"/>
                </a:lnTo>
                <a:lnTo>
                  <a:pt x="5832" y="2532"/>
                </a:lnTo>
                <a:lnTo>
                  <a:pt x="5576" y="2165"/>
                </a:lnTo>
                <a:lnTo>
                  <a:pt x="5429" y="2018"/>
                </a:lnTo>
                <a:lnTo>
                  <a:pt x="5282" y="1908"/>
                </a:lnTo>
                <a:lnTo>
                  <a:pt x="5099" y="1798"/>
                </a:lnTo>
                <a:lnTo>
                  <a:pt x="4915" y="1725"/>
                </a:lnTo>
                <a:lnTo>
                  <a:pt x="4915" y="1688"/>
                </a:lnTo>
                <a:lnTo>
                  <a:pt x="4915" y="1468"/>
                </a:lnTo>
                <a:lnTo>
                  <a:pt x="4989" y="1321"/>
                </a:lnTo>
                <a:lnTo>
                  <a:pt x="5062" y="1174"/>
                </a:lnTo>
                <a:lnTo>
                  <a:pt x="5172" y="1028"/>
                </a:lnTo>
                <a:lnTo>
                  <a:pt x="5319" y="918"/>
                </a:lnTo>
                <a:lnTo>
                  <a:pt x="5502" y="844"/>
                </a:lnTo>
                <a:lnTo>
                  <a:pt x="5686" y="808"/>
                </a:lnTo>
                <a:lnTo>
                  <a:pt x="5869" y="771"/>
                </a:lnTo>
                <a:lnTo>
                  <a:pt x="6016" y="771"/>
                </a:lnTo>
                <a:lnTo>
                  <a:pt x="6199" y="808"/>
                </a:lnTo>
                <a:lnTo>
                  <a:pt x="6529" y="918"/>
                </a:lnTo>
                <a:lnTo>
                  <a:pt x="7190" y="1211"/>
                </a:lnTo>
                <a:lnTo>
                  <a:pt x="7080" y="1321"/>
                </a:lnTo>
                <a:lnTo>
                  <a:pt x="7043" y="1431"/>
                </a:lnTo>
                <a:lnTo>
                  <a:pt x="7043" y="1541"/>
                </a:lnTo>
                <a:lnTo>
                  <a:pt x="7043" y="1651"/>
                </a:lnTo>
                <a:lnTo>
                  <a:pt x="7153" y="1871"/>
                </a:lnTo>
                <a:lnTo>
                  <a:pt x="7300" y="2018"/>
                </a:lnTo>
                <a:lnTo>
                  <a:pt x="7446" y="2165"/>
                </a:lnTo>
                <a:lnTo>
                  <a:pt x="7556" y="2275"/>
                </a:lnTo>
                <a:lnTo>
                  <a:pt x="7446" y="2495"/>
                </a:lnTo>
                <a:lnTo>
                  <a:pt x="7263" y="3045"/>
                </a:lnTo>
                <a:lnTo>
                  <a:pt x="7153" y="3265"/>
                </a:lnTo>
                <a:lnTo>
                  <a:pt x="7043" y="3485"/>
                </a:lnTo>
                <a:lnTo>
                  <a:pt x="6933" y="3705"/>
                </a:lnTo>
                <a:lnTo>
                  <a:pt x="6896" y="3926"/>
                </a:lnTo>
                <a:lnTo>
                  <a:pt x="6896" y="3999"/>
                </a:lnTo>
                <a:lnTo>
                  <a:pt x="6970" y="4036"/>
                </a:lnTo>
                <a:lnTo>
                  <a:pt x="7043" y="4072"/>
                </a:lnTo>
                <a:lnTo>
                  <a:pt x="7116" y="4036"/>
                </a:lnTo>
                <a:lnTo>
                  <a:pt x="7263" y="3889"/>
                </a:lnTo>
                <a:lnTo>
                  <a:pt x="7410" y="3705"/>
                </a:lnTo>
                <a:lnTo>
                  <a:pt x="7593" y="3265"/>
                </a:lnTo>
                <a:lnTo>
                  <a:pt x="7777" y="2715"/>
                </a:lnTo>
                <a:lnTo>
                  <a:pt x="7813" y="2458"/>
                </a:lnTo>
                <a:lnTo>
                  <a:pt x="7813" y="2422"/>
                </a:lnTo>
                <a:lnTo>
                  <a:pt x="8363" y="2678"/>
                </a:lnTo>
                <a:lnTo>
                  <a:pt x="8584" y="2862"/>
                </a:lnTo>
                <a:lnTo>
                  <a:pt x="8694" y="3009"/>
                </a:lnTo>
                <a:lnTo>
                  <a:pt x="8804" y="3155"/>
                </a:lnTo>
                <a:lnTo>
                  <a:pt x="8877" y="3302"/>
                </a:lnTo>
                <a:lnTo>
                  <a:pt x="8877" y="3449"/>
                </a:lnTo>
                <a:lnTo>
                  <a:pt x="8840" y="3595"/>
                </a:lnTo>
                <a:lnTo>
                  <a:pt x="8694" y="3705"/>
                </a:lnTo>
                <a:lnTo>
                  <a:pt x="8620" y="3779"/>
                </a:lnTo>
                <a:lnTo>
                  <a:pt x="8584" y="3852"/>
                </a:lnTo>
                <a:lnTo>
                  <a:pt x="8584" y="3926"/>
                </a:lnTo>
                <a:lnTo>
                  <a:pt x="8620" y="3999"/>
                </a:lnTo>
                <a:lnTo>
                  <a:pt x="8657" y="4072"/>
                </a:lnTo>
                <a:lnTo>
                  <a:pt x="8730" y="4109"/>
                </a:lnTo>
                <a:lnTo>
                  <a:pt x="8840" y="4109"/>
                </a:lnTo>
                <a:lnTo>
                  <a:pt x="8914" y="4072"/>
                </a:lnTo>
                <a:lnTo>
                  <a:pt x="9097" y="3926"/>
                </a:lnTo>
                <a:lnTo>
                  <a:pt x="9207" y="3779"/>
                </a:lnTo>
                <a:lnTo>
                  <a:pt x="9281" y="3595"/>
                </a:lnTo>
                <a:lnTo>
                  <a:pt x="9281" y="3412"/>
                </a:lnTo>
                <a:lnTo>
                  <a:pt x="9281" y="3192"/>
                </a:lnTo>
                <a:lnTo>
                  <a:pt x="9207" y="3009"/>
                </a:lnTo>
                <a:lnTo>
                  <a:pt x="9097" y="2825"/>
                </a:lnTo>
                <a:lnTo>
                  <a:pt x="8987" y="2642"/>
                </a:lnTo>
                <a:lnTo>
                  <a:pt x="8804" y="2458"/>
                </a:lnTo>
                <a:lnTo>
                  <a:pt x="8584" y="2348"/>
                </a:lnTo>
                <a:lnTo>
                  <a:pt x="8107" y="2091"/>
                </a:lnTo>
                <a:lnTo>
                  <a:pt x="7887" y="1981"/>
                </a:lnTo>
                <a:lnTo>
                  <a:pt x="7593" y="1798"/>
                </a:lnTo>
                <a:lnTo>
                  <a:pt x="7446" y="1651"/>
                </a:lnTo>
                <a:lnTo>
                  <a:pt x="7373" y="1541"/>
                </a:lnTo>
                <a:lnTo>
                  <a:pt x="7336" y="1431"/>
                </a:lnTo>
                <a:lnTo>
                  <a:pt x="7373" y="1284"/>
                </a:lnTo>
                <a:lnTo>
                  <a:pt x="7483" y="1358"/>
                </a:lnTo>
                <a:lnTo>
                  <a:pt x="7556" y="1358"/>
                </a:lnTo>
                <a:lnTo>
                  <a:pt x="7593" y="1321"/>
                </a:lnTo>
                <a:lnTo>
                  <a:pt x="7630" y="1248"/>
                </a:lnTo>
                <a:lnTo>
                  <a:pt x="7703" y="1138"/>
                </a:lnTo>
                <a:lnTo>
                  <a:pt x="7813" y="954"/>
                </a:lnTo>
                <a:lnTo>
                  <a:pt x="7923" y="808"/>
                </a:lnTo>
                <a:lnTo>
                  <a:pt x="8107" y="698"/>
                </a:lnTo>
                <a:lnTo>
                  <a:pt x="8290" y="624"/>
                </a:lnTo>
                <a:lnTo>
                  <a:pt x="8474" y="588"/>
                </a:lnTo>
                <a:lnTo>
                  <a:pt x="8694" y="551"/>
                </a:lnTo>
                <a:lnTo>
                  <a:pt x="9060" y="514"/>
                </a:lnTo>
                <a:close/>
                <a:moveTo>
                  <a:pt x="13279" y="9318"/>
                </a:moveTo>
                <a:lnTo>
                  <a:pt x="13426" y="9428"/>
                </a:lnTo>
                <a:lnTo>
                  <a:pt x="13426" y="9464"/>
                </a:lnTo>
                <a:lnTo>
                  <a:pt x="13352" y="9464"/>
                </a:lnTo>
                <a:lnTo>
                  <a:pt x="13242" y="9538"/>
                </a:lnTo>
                <a:lnTo>
                  <a:pt x="12985" y="9868"/>
                </a:lnTo>
                <a:lnTo>
                  <a:pt x="12692" y="10198"/>
                </a:lnTo>
                <a:lnTo>
                  <a:pt x="12362" y="10492"/>
                </a:lnTo>
                <a:lnTo>
                  <a:pt x="12032" y="10748"/>
                </a:lnTo>
                <a:lnTo>
                  <a:pt x="11445" y="11078"/>
                </a:lnTo>
                <a:lnTo>
                  <a:pt x="10858" y="11409"/>
                </a:lnTo>
                <a:lnTo>
                  <a:pt x="10638" y="11372"/>
                </a:lnTo>
                <a:lnTo>
                  <a:pt x="10418" y="11299"/>
                </a:lnTo>
                <a:lnTo>
                  <a:pt x="10234" y="11188"/>
                </a:lnTo>
                <a:lnTo>
                  <a:pt x="10051" y="11078"/>
                </a:lnTo>
                <a:lnTo>
                  <a:pt x="10491" y="11005"/>
                </a:lnTo>
                <a:lnTo>
                  <a:pt x="10895" y="10858"/>
                </a:lnTo>
                <a:lnTo>
                  <a:pt x="11298" y="10675"/>
                </a:lnTo>
                <a:lnTo>
                  <a:pt x="11702" y="10492"/>
                </a:lnTo>
                <a:lnTo>
                  <a:pt x="12142" y="10235"/>
                </a:lnTo>
                <a:lnTo>
                  <a:pt x="12545" y="9941"/>
                </a:lnTo>
                <a:lnTo>
                  <a:pt x="12912" y="9648"/>
                </a:lnTo>
                <a:lnTo>
                  <a:pt x="13279" y="9318"/>
                </a:lnTo>
                <a:close/>
                <a:moveTo>
                  <a:pt x="13609" y="9648"/>
                </a:moveTo>
                <a:lnTo>
                  <a:pt x="13719" y="9795"/>
                </a:lnTo>
                <a:lnTo>
                  <a:pt x="13792" y="9978"/>
                </a:lnTo>
                <a:lnTo>
                  <a:pt x="13939" y="10345"/>
                </a:lnTo>
                <a:lnTo>
                  <a:pt x="13939" y="10602"/>
                </a:lnTo>
                <a:lnTo>
                  <a:pt x="13939" y="10858"/>
                </a:lnTo>
                <a:lnTo>
                  <a:pt x="13866" y="10968"/>
                </a:lnTo>
                <a:lnTo>
                  <a:pt x="13829" y="10932"/>
                </a:lnTo>
                <a:lnTo>
                  <a:pt x="13719" y="10932"/>
                </a:lnTo>
                <a:lnTo>
                  <a:pt x="13719" y="10968"/>
                </a:lnTo>
                <a:lnTo>
                  <a:pt x="13609" y="11188"/>
                </a:lnTo>
                <a:lnTo>
                  <a:pt x="12765" y="11299"/>
                </a:lnTo>
                <a:lnTo>
                  <a:pt x="12912" y="11188"/>
                </a:lnTo>
                <a:lnTo>
                  <a:pt x="13316" y="10895"/>
                </a:lnTo>
                <a:lnTo>
                  <a:pt x="13682" y="10565"/>
                </a:lnTo>
                <a:lnTo>
                  <a:pt x="13756" y="10492"/>
                </a:lnTo>
                <a:lnTo>
                  <a:pt x="13756" y="10381"/>
                </a:lnTo>
                <a:lnTo>
                  <a:pt x="13719" y="10308"/>
                </a:lnTo>
                <a:lnTo>
                  <a:pt x="13609" y="10271"/>
                </a:lnTo>
                <a:lnTo>
                  <a:pt x="13536" y="10271"/>
                </a:lnTo>
                <a:lnTo>
                  <a:pt x="13462" y="10308"/>
                </a:lnTo>
                <a:lnTo>
                  <a:pt x="13059" y="10638"/>
                </a:lnTo>
                <a:lnTo>
                  <a:pt x="12655" y="10968"/>
                </a:lnTo>
                <a:lnTo>
                  <a:pt x="12398" y="11152"/>
                </a:lnTo>
                <a:lnTo>
                  <a:pt x="12325" y="11225"/>
                </a:lnTo>
                <a:lnTo>
                  <a:pt x="12252" y="11372"/>
                </a:lnTo>
                <a:lnTo>
                  <a:pt x="11665" y="11409"/>
                </a:lnTo>
                <a:lnTo>
                  <a:pt x="11481" y="11445"/>
                </a:lnTo>
                <a:lnTo>
                  <a:pt x="11775" y="11299"/>
                </a:lnTo>
                <a:lnTo>
                  <a:pt x="12068" y="11115"/>
                </a:lnTo>
                <a:lnTo>
                  <a:pt x="12362" y="10932"/>
                </a:lnTo>
                <a:lnTo>
                  <a:pt x="12655" y="10748"/>
                </a:lnTo>
                <a:lnTo>
                  <a:pt x="12912" y="10492"/>
                </a:lnTo>
                <a:lnTo>
                  <a:pt x="13132" y="10271"/>
                </a:lnTo>
                <a:lnTo>
                  <a:pt x="13352" y="10015"/>
                </a:lnTo>
                <a:lnTo>
                  <a:pt x="13572" y="9721"/>
                </a:lnTo>
                <a:lnTo>
                  <a:pt x="13609" y="9648"/>
                </a:lnTo>
                <a:close/>
                <a:moveTo>
                  <a:pt x="9060" y="1"/>
                </a:moveTo>
                <a:lnTo>
                  <a:pt x="8804" y="37"/>
                </a:lnTo>
                <a:lnTo>
                  <a:pt x="8547" y="37"/>
                </a:lnTo>
                <a:lnTo>
                  <a:pt x="8290" y="111"/>
                </a:lnTo>
                <a:lnTo>
                  <a:pt x="8033" y="184"/>
                </a:lnTo>
                <a:lnTo>
                  <a:pt x="7813" y="294"/>
                </a:lnTo>
                <a:lnTo>
                  <a:pt x="7593" y="441"/>
                </a:lnTo>
                <a:lnTo>
                  <a:pt x="7410" y="624"/>
                </a:lnTo>
                <a:lnTo>
                  <a:pt x="7300" y="844"/>
                </a:lnTo>
                <a:lnTo>
                  <a:pt x="6896" y="624"/>
                </a:lnTo>
                <a:lnTo>
                  <a:pt x="6493" y="441"/>
                </a:lnTo>
                <a:lnTo>
                  <a:pt x="6273" y="367"/>
                </a:lnTo>
                <a:lnTo>
                  <a:pt x="6053" y="331"/>
                </a:lnTo>
                <a:lnTo>
                  <a:pt x="5612" y="331"/>
                </a:lnTo>
                <a:lnTo>
                  <a:pt x="5392" y="404"/>
                </a:lnTo>
                <a:lnTo>
                  <a:pt x="5209" y="477"/>
                </a:lnTo>
                <a:lnTo>
                  <a:pt x="5025" y="588"/>
                </a:lnTo>
                <a:lnTo>
                  <a:pt x="4842" y="734"/>
                </a:lnTo>
                <a:lnTo>
                  <a:pt x="4695" y="881"/>
                </a:lnTo>
                <a:lnTo>
                  <a:pt x="4585" y="1064"/>
                </a:lnTo>
                <a:lnTo>
                  <a:pt x="4512" y="1248"/>
                </a:lnTo>
                <a:lnTo>
                  <a:pt x="4475" y="1468"/>
                </a:lnTo>
                <a:lnTo>
                  <a:pt x="4182" y="1505"/>
                </a:lnTo>
                <a:lnTo>
                  <a:pt x="3888" y="1541"/>
                </a:lnTo>
                <a:lnTo>
                  <a:pt x="3595" y="1651"/>
                </a:lnTo>
                <a:lnTo>
                  <a:pt x="3338" y="1798"/>
                </a:lnTo>
                <a:lnTo>
                  <a:pt x="3081" y="1945"/>
                </a:lnTo>
                <a:lnTo>
                  <a:pt x="2861" y="2091"/>
                </a:lnTo>
                <a:lnTo>
                  <a:pt x="2641" y="2312"/>
                </a:lnTo>
                <a:lnTo>
                  <a:pt x="2421" y="2532"/>
                </a:lnTo>
                <a:lnTo>
                  <a:pt x="2238" y="2788"/>
                </a:lnTo>
                <a:lnTo>
                  <a:pt x="2091" y="3082"/>
                </a:lnTo>
                <a:lnTo>
                  <a:pt x="1981" y="3155"/>
                </a:lnTo>
                <a:lnTo>
                  <a:pt x="1834" y="3229"/>
                </a:lnTo>
                <a:lnTo>
                  <a:pt x="1504" y="3375"/>
                </a:lnTo>
                <a:lnTo>
                  <a:pt x="1211" y="3559"/>
                </a:lnTo>
                <a:lnTo>
                  <a:pt x="954" y="3779"/>
                </a:lnTo>
                <a:lnTo>
                  <a:pt x="697" y="3999"/>
                </a:lnTo>
                <a:lnTo>
                  <a:pt x="477" y="4256"/>
                </a:lnTo>
                <a:lnTo>
                  <a:pt x="330" y="4512"/>
                </a:lnTo>
                <a:lnTo>
                  <a:pt x="183" y="4769"/>
                </a:lnTo>
                <a:lnTo>
                  <a:pt x="73" y="5063"/>
                </a:lnTo>
                <a:lnTo>
                  <a:pt x="37" y="5319"/>
                </a:lnTo>
                <a:lnTo>
                  <a:pt x="0" y="5613"/>
                </a:lnTo>
                <a:lnTo>
                  <a:pt x="0" y="5906"/>
                </a:lnTo>
                <a:lnTo>
                  <a:pt x="73" y="6200"/>
                </a:lnTo>
                <a:lnTo>
                  <a:pt x="183" y="6493"/>
                </a:lnTo>
                <a:lnTo>
                  <a:pt x="294" y="6713"/>
                </a:lnTo>
                <a:lnTo>
                  <a:pt x="440" y="6933"/>
                </a:lnTo>
                <a:lnTo>
                  <a:pt x="660" y="7117"/>
                </a:lnTo>
                <a:lnTo>
                  <a:pt x="880" y="7300"/>
                </a:lnTo>
                <a:lnTo>
                  <a:pt x="1064" y="7374"/>
                </a:lnTo>
                <a:lnTo>
                  <a:pt x="1027" y="7594"/>
                </a:lnTo>
                <a:lnTo>
                  <a:pt x="1027" y="7814"/>
                </a:lnTo>
                <a:lnTo>
                  <a:pt x="1064" y="8034"/>
                </a:lnTo>
                <a:lnTo>
                  <a:pt x="1101" y="8217"/>
                </a:lnTo>
                <a:lnTo>
                  <a:pt x="1174" y="8437"/>
                </a:lnTo>
                <a:lnTo>
                  <a:pt x="1284" y="8621"/>
                </a:lnTo>
                <a:lnTo>
                  <a:pt x="1431" y="8804"/>
                </a:lnTo>
                <a:lnTo>
                  <a:pt x="1614" y="8988"/>
                </a:lnTo>
                <a:lnTo>
                  <a:pt x="1797" y="9098"/>
                </a:lnTo>
                <a:lnTo>
                  <a:pt x="1981" y="9208"/>
                </a:lnTo>
                <a:lnTo>
                  <a:pt x="2201" y="9281"/>
                </a:lnTo>
                <a:lnTo>
                  <a:pt x="2421" y="9318"/>
                </a:lnTo>
                <a:lnTo>
                  <a:pt x="2641" y="9354"/>
                </a:lnTo>
                <a:lnTo>
                  <a:pt x="2861" y="9318"/>
                </a:lnTo>
                <a:lnTo>
                  <a:pt x="3081" y="9281"/>
                </a:lnTo>
                <a:lnTo>
                  <a:pt x="3301" y="9208"/>
                </a:lnTo>
                <a:lnTo>
                  <a:pt x="3375" y="9354"/>
                </a:lnTo>
                <a:lnTo>
                  <a:pt x="3448" y="9501"/>
                </a:lnTo>
                <a:lnTo>
                  <a:pt x="3595" y="9648"/>
                </a:lnTo>
                <a:lnTo>
                  <a:pt x="3742" y="9758"/>
                </a:lnTo>
                <a:lnTo>
                  <a:pt x="3925" y="9868"/>
                </a:lnTo>
                <a:lnTo>
                  <a:pt x="4108" y="9905"/>
                </a:lnTo>
                <a:lnTo>
                  <a:pt x="4292" y="9941"/>
                </a:lnTo>
                <a:lnTo>
                  <a:pt x="4475" y="9941"/>
                </a:lnTo>
                <a:lnTo>
                  <a:pt x="4842" y="9905"/>
                </a:lnTo>
                <a:lnTo>
                  <a:pt x="5246" y="9795"/>
                </a:lnTo>
                <a:lnTo>
                  <a:pt x="5686" y="9648"/>
                </a:lnTo>
                <a:lnTo>
                  <a:pt x="6163" y="9574"/>
                </a:lnTo>
                <a:lnTo>
                  <a:pt x="6603" y="9574"/>
                </a:lnTo>
                <a:lnTo>
                  <a:pt x="7080" y="9611"/>
                </a:lnTo>
                <a:lnTo>
                  <a:pt x="7446" y="9648"/>
                </a:lnTo>
                <a:lnTo>
                  <a:pt x="7630" y="9648"/>
                </a:lnTo>
                <a:lnTo>
                  <a:pt x="7813" y="9611"/>
                </a:lnTo>
                <a:lnTo>
                  <a:pt x="7960" y="9721"/>
                </a:lnTo>
                <a:lnTo>
                  <a:pt x="8143" y="9795"/>
                </a:lnTo>
                <a:lnTo>
                  <a:pt x="8327" y="9831"/>
                </a:lnTo>
                <a:lnTo>
                  <a:pt x="8547" y="9868"/>
                </a:lnTo>
                <a:lnTo>
                  <a:pt x="9024" y="9905"/>
                </a:lnTo>
                <a:lnTo>
                  <a:pt x="9391" y="9868"/>
                </a:lnTo>
                <a:lnTo>
                  <a:pt x="9501" y="9868"/>
                </a:lnTo>
                <a:lnTo>
                  <a:pt x="9354" y="10161"/>
                </a:lnTo>
                <a:lnTo>
                  <a:pt x="9317" y="10308"/>
                </a:lnTo>
                <a:lnTo>
                  <a:pt x="9281" y="10492"/>
                </a:lnTo>
                <a:lnTo>
                  <a:pt x="9317" y="10638"/>
                </a:lnTo>
                <a:lnTo>
                  <a:pt x="9354" y="10785"/>
                </a:lnTo>
                <a:lnTo>
                  <a:pt x="9464" y="11078"/>
                </a:lnTo>
                <a:lnTo>
                  <a:pt x="9647" y="11335"/>
                </a:lnTo>
                <a:lnTo>
                  <a:pt x="9831" y="11519"/>
                </a:lnTo>
                <a:lnTo>
                  <a:pt x="9977" y="11629"/>
                </a:lnTo>
                <a:lnTo>
                  <a:pt x="10198" y="11739"/>
                </a:lnTo>
                <a:lnTo>
                  <a:pt x="10381" y="11812"/>
                </a:lnTo>
                <a:lnTo>
                  <a:pt x="10821" y="11922"/>
                </a:lnTo>
                <a:lnTo>
                  <a:pt x="11298" y="11959"/>
                </a:lnTo>
                <a:lnTo>
                  <a:pt x="11775" y="11922"/>
                </a:lnTo>
                <a:lnTo>
                  <a:pt x="12215" y="11885"/>
                </a:lnTo>
                <a:lnTo>
                  <a:pt x="13095" y="11775"/>
                </a:lnTo>
                <a:lnTo>
                  <a:pt x="13939" y="11665"/>
                </a:lnTo>
                <a:lnTo>
                  <a:pt x="14343" y="11555"/>
                </a:lnTo>
                <a:lnTo>
                  <a:pt x="14746" y="11409"/>
                </a:lnTo>
                <a:lnTo>
                  <a:pt x="15076" y="11262"/>
                </a:lnTo>
                <a:lnTo>
                  <a:pt x="15370" y="11042"/>
                </a:lnTo>
                <a:lnTo>
                  <a:pt x="15626" y="10785"/>
                </a:lnTo>
                <a:lnTo>
                  <a:pt x="15847" y="10528"/>
                </a:lnTo>
                <a:lnTo>
                  <a:pt x="16030" y="10235"/>
                </a:lnTo>
                <a:lnTo>
                  <a:pt x="16213" y="9941"/>
                </a:lnTo>
                <a:lnTo>
                  <a:pt x="16360" y="9648"/>
                </a:lnTo>
                <a:lnTo>
                  <a:pt x="16433" y="9318"/>
                </a:lnTo>
                <a:lnTo>
                  <a:pt x="16507" y="8988"/>
                </a:lnTo>
                <a:lnTo>
                  <a:pt x="16543" y="8657"/>
                </a:lnTo>
                <a:lnTo>
                  <a:pt x="16507" y="8327"/>
                </a:lnTo>
                <a:lnTo>
                  <a:pt x="16470" y="7997"/>
                </a:lnTo>
                <a:lnTo>
                  <a:pt x="16690" y="7447"/>
                </a:lnTo>
                <a:lnTo>
                  <a:pt x="16837" y="6933"/>
                </a:lnTo>
                <a:lnTo>
                  <a:pt x="16910" y="6347"/>
                </a:lnTo>
                <a:lnTo>
                  <a:pt x="16910" y="5796"/>
                </a:lnTo>
                <a:lnTo>
                  <a:pt x="16837" y="5429"/>
                </a:lnTo>
                <a:lnTo>
                  <a:pt x="16727" y="5063"/>
                </a:lnTo>
                <a:lnTo>
                  <a:pt x="16654" y="4916"/>
                </a:lnTo>
                <a:lnTo>
                  <a:pt x="16543" y="4769"/>
                </a:lnTo>
                <a:lnTo>
                  <a:pt x="16397" y="4659"/>
                </a:lnTo>
                <a:lnTo>
                  <a:pt x="16250" y="4586"/>
                </a:lnTo>
                <a:lnTo>
                  <a:pt x="16250" y="4146"/>
                </a:lnTo>
                <a:lnTo>
                  <a:pt x="16177" y="3742"/>
                </a:lnTo>
                <a:lnTo>
                  <a:pt x="16030" y="3375"/>
                </a:lnTo>
                <a:lnTo>
                  <a:pt x="15773" y="3009"/>
                </a:lnTo>
                <a:lnTo>
                  <a:pt x="15626" y="2825"/>
                </a:lnTo>
                <a:lnTo>
                  <a:pt x="15443" y="2642"/>
                </a:lnTo>
                <a:lnTo>
                  <a:pt x="15223" y="2495"/>
                </a:lnTo>
                <a:lnTo>
                  <a:pt x="15003" y="2385"/>
                </a:lnTo>
                <a:lnTo>
                  <a:pt x="14746" y="2238"/>
                </a:lnTo>
                <a:lnTo>
                  <a:pt x="14526" y="2055"/>
                </a:lnTo>
                <a:lnTo>
                  <a:pt x="14379" y="1835"/>
                </a:lnTo>
                <a:lnTo>
                  <a:pt x="14233" y="1578"/>
                </a:lnTo>
                <a:lnTo>
                  <a:pt x="14123" y="1358"/>
                </a:lnTo>
                <a:lnTo>
                  <a:pt x="13976" y="1138"/>
                </a:lnTo>
                <a:lnTo>
                  <a:pt x="13829" y="991"/>
                </a:lnTo>
                <a:lnTo>
                  <a:pt x="13682" y="808"/>
                </a:lnTo>
                <a:lnTo>
                  <a:pt x="13499" y="698"/>
                </a:lnTo>
                <a:lnTo>
                  <a:pt x="13279" y="588"/>
                </a:lnTo>
                <a:lnTo>
                  <a:pt x="13059" y="514"/>
                </a:lnTo>
                <a:lnTo>
                  <a:pt x="12802" y="441"/>
                </a:lnTo>
                <a:lnTo>
                  <a:pt x="12362" y="441"/>
                </a:lnTo>
                <a:lnTo>
                  <a:pt x="11885" y="477"/>
                </a:lnTo>
                <a:lnTo>
                  <a:pt x="11408" y="588"/>
                </a:lnTo>
                <a:lnTo>
                  <a:pt x="10968" y="698"/>
                </a:lnTo>
                <a:lnTo>
                  <a:pt x="10821" y="514"/>
                </a:lnTo>
                <a:lnTo>
                  <a:pt x="10601" y="331"/>
                </a:lnTo>
                <a:lnTo>
                  <a:pt x="10381" y="221"/>
                </a:lnTo>
                <a:lnTo>
                  <a:pt x="10124" y="147"/>
                </a:lnTo>
                <a:lnTo>
                  <a:pt x="9867" y="74"/>
                </a:lnTo>
                <a:lnTo>
                  <a:pt x="9574" y="37"/>
                </a:lnTo>
                <a:lnTo>
                  <a:pt x="9060" y="1"/>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7" name="Shape 217"/>
          <p:cNvSpPr/>
          <p:nvPr/>
        </p:nvSpPr>
        <p:spPr>
          <a:xfrm rot="-5400000">
            <a:off x="7684355" y="3982229"/>
            <a:ext cx="279905" cy="357966"/>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8" name="Shape 218"/>
          <p:cNvSpPr/>
          <p:nvPr/>
        </p:nvSpPr>
        <p:spPr>
          <a:xfrm>
            <a:off x="7659647" y="4370196"/>
            <a:ext cx="377708" cy="426637"/>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19" name="Shape 219"/>
          <p:cNvSpPr/>
          <p:nvPr/>
        </p:nvSpPr>
        <p:spPr>
          <a:xfrm>
            <a:off x="5059562" y="4957957"/>
            <a:ext cx="386047" cy="258064"/>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0" name="Shape 220"/>
          <p:cNvSpPr/>
          <p:nvPr/>
        </p:nvSpPr>
        <p:spPr>
          <a:xfrm>
            <a:off x="7782420" y="4885132"/>
            <a:ext cx="174841" cy="187322"/>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1" name="Shape 221"/>
          <p:cNvSpPr/>
          <p:nvPr/>
        </p:nvSpPr>
        <p:spPr>
          <a:xfrm>
            <a:off x="1482764" y="4209514"/>
            <a:ext cx="210213" cy="458888"/>
          </a:xfrm>
          <a:custGeom>
            <a:avLst/>
            <a:gdLst/>
            <a:ahLst/>
            <a:cxnLst/>
            <a:rect l="0" t="0" r="0" b="0"/>
            <a:pathLst>
              <a:path w="7411" h="16178" extrusionOk="0">
                <a:moveTo>
                  <a:pt x="3339" y="147"/>
                </a:moveTo>
                <a:lnTo>
                  <a:pt x="3229" y="441"/>
                </a:lnTo>
                <a:lnTo>
                  <a:pt x="3155" y="734"/>
                </a:lnTo>
                <a:lnTo>
                  <a:pt x="3119" y="1358"/>
                </a:lnTo>
                <a:lnTo>
                  <a:pt x="3082" y="2972"/>
                </a:lnTo>
                <a:lnTo>
                  <a:pt x="3119" y="4476"/>
                </a:lnTo>
                <a:lnTo>
                  <a:pt x="3119" y="5283"/>
                </a:lnTo>
                <a:lnTo>
                  <a:pt x="3119" y="5576"/>
                </a:lnTo>
                <a:lnTo>
                  <a:pt x="3155" y="5723"/>
                </a:lnTo>
                <a:lnTo>
                  <a:pt x="3229" y="5870"/>
                </a:lnTo>
                <a:lnTo>
                  <a:pt x="3265" y="5906"/>
                </a:lnTo>
                <a:lnTo>
                  <a:pt x="3339" y="5943"/>
                </a:lnTo>
                <a:lnTo>
                  <a:pt x="3375" y="5943"/>
                </a:lnTo>
                <a:lnTo>
                  <a:pt x="3449" y="5870"/>
                </a:lnTo>
                <a:lnTo>
                  <a:pt x="3486" y="5760"/>
                </a:lnTo>
                <a:lnTo>
                  <a:pt x="3522" y="5649"/>
                </a:lnTo>
                <a:lnTo>
                  <a:pt x="3522" y="5393"/>
                </a:lnTo>
                <a:lnTo>
                  <a:pt x="3522" y="4586"/>
                </a:lnTo>
                <a:lnTo>
                  <a:pt x="3486" y="2972"/>
                </a:lnTo>
                <a:lnTo>
                  <a:pt x="3522" y="1504"/>
                </a:lnTo>
                <a:lnTo>
                  <a:pt x="3522" y="808"/>
                </a:lnTo>
                <a:lnTo>
                  <a:pt x="3486" y="477"/>
                </a:lnTo>
                <a:lnTo>
                  <a:pt x="3412" y="294"/>
                </a:lnTo>
                <a:lnTo>
                  <a:pt x="3375" y="147"/>
                </a:lnTo>
                <a:close/>
                <a:moveTo>
                  <a:pt x="1725" y="1"/>
                </a:moveTo>
                <a:lnTo>
                  <a:pt x="1688" y="37"/>
                </a:lnTo>
                <a:lnTo>
                  <a:pt x="1615" y="147"/>
                </a:lnTo>
                <a:lnTo>
                  <a:pt x="1578" y="294"/>
                </a:lnTo>
                <a:lnTo>
                  <a:pt x="1541" y="624"/>
                </a:lnTo>
                <a:lnTo>
                  <a:pt x="1578" y="1284"/>
                </a:lnTo>
                <a:lnTo>
                  <a:pt x="1615" y="2898"/>
                </a:lnTo>
                <a:lnTo>
                  <a:pt x="1725" y="6236"/>
                </a:lnTo>
                <a:lnTo>
                  <a:pt x="1761" y="6346"/>
                </a:lnTo>
                <a:lnTo>
                  <a:pt x="1798" y="6383"/>
                </a:lnTo>
                <a:lnTo>
                  <a:pt x="1872" y="6420"/>
                </a:lnTo>
                <a:lnTo>
                  <a:pt x="1945" y="6456"/>
                </a:lnTo>
                <a:lnTo>
                  <a:pt x="2018" y="6420"/>
                </a:lnTo>
                <a:lnTo>
                  <a:pt x="2092" y="6383"/>
                </a:lnTo>
                <a:lnTo>
                  <a:pt x="2165" y="6346"/>
                </a:lnTo>
                <a:lnTo>
                  <a:pt x="2165" y="6236"/>
                </a:lnTo>
                <a:lnTo>
                  <a:pt x="2165" y="5980"/>
                </a:lnTo>
                <a:lnTo>
                  <a:pt x="2165" y="5943"/>
                </a:lnTo>
                <a:lnTo>
                  <a:pt x="2055" y="3008"/>
                </a:lnTo>
                <a:lnTo>
                  <a:pt x="1982" y="1394"/>
                </a:lnTo>
                <a:lnTo>
                  <a:pt x="1945" y="587"/>
                </a:lnTo>
                <a:lnTo>
                  <a:pt x="1908" y="294"/>
                </a:lnTo>
                <a:lnTo>
                  <a:pt x="1872" y="147"/>
                </a:lnTo>
                <a:lnTo>
                  <a:pt x="1761" y="37"/>
                </a:lnTo>
                <a:lnTo>
                  <a:pt x="1725" y="1"/>
                </a:lnTo>
                <a:close/>
                <a:moveTo>
                  <a:pt x="4953" y="184"/>
                </a:moveTo>
                <a:lnTo>
                  <a:pt x="4879" y="221"/>
                </a:lnTo>
                <a:lnTo>
                  <a:pt x="4843" y="257"/>
                </a:lnTo>
                <a:lnTo>
                  <a:pt x="4843" y="331"/>
                </a:lnTo>
                <a:lnTo>
                  <a:pt x="4769" y="1101"/>
                </a:lnTo>
                <a:lnTo>
                  <a:pt x="4733" y="1908"/>
                </a:lnTo>
                <a:lnTo>
                  <a:pt x="4733" y="3522"/>
                </a:lnTo>
                <a:lnTo>
                  <a:pt x="4733" y="5136"/>
                </a:lnTo>
                <a:lnTo>
                  <a:pt x="4696" y="5870"/>
                </a:lnTo>
                <a:lnTo>
                  <a:pt x="4696" y="6273"/>
                </a:lnTo>
                <a:lnTo>
                  <a:pt x="4769" y="6640"/>
                </a:lnTo>
                <a:lnTo>
                  <a:pt x="4806" y="6713"/>
                </a:lnTo>
                <a:lnTo>
                  <a:pt x="4916" y="6750"/>
                </a:lnTo>
                <a:lnTo>
                  <a:pt x="5026" y="6713"/>
                </a:lnTo>
                <a:lnTo>
                  <a:pt x="5100" y="6640"/>
                </a:lnTo>
                <a:lnTo>
                  <a:pt x="5173" y="6273"/>
                </a:lnTo>
                <a:lnTo>
                  <a:pt x="5173" y="5870"/>
                </a:lnTo>
                <a:lnTo>
                  <a:pt x="5136" y="5136"/>
                </a:lnTo>
                <a:lnTo>
                  <a:pt x="5136" y="3522"/>
                </a:lnTo>
                <a:lnTo>
                  <a:pt x="5173" y="1908"/>
                </a:lnTo>
                <a:lnTo>
                  <a:pt x="5136" y="1138"/>
                </a:lnTo>
                <a:lnTo>
                  <a:pt x="5100" y="331"/>
                </a:lnTo>
                <a:lnTo>
                  <a:pt x="5100" y="257"/>
                </a:lnTo>
                <a:lnTo>
                  <a:pt x="5063" y="221"/>
                </a:lnTo>
                <a:lnTo>
                  <a:pt x="4953" y="184"/>
                </a:lnTo>
                <a:close/>
                <a:moveTo>
                  <a:pt x="6273" y="2678"/>
                </a:moveTo>
                <a:lnTo>
                  <a:pt x="6273" y="2715"/>
                </a:lnTo>
                <a:lnTo>
                  <a:pt x="6200" y="3008"/>
                </a:lnTo>
                <a:lnTo>
                  <a:pt x="6163" y="3302"/>
                </a:lnTo>
                <a:lnTo>
                  <a:pt x="6127" y="3925"/>
                </a:lnTo>
                <a:lnTo>
                  <a:pt x="6127" y="5173"/>
                </a:lnTo>
                <a:lnTo>
                  <a:pt x="6090" y="7667"/>
                </a:lnTo>
                <a:lnTo>
                  <a:pt x="6090" y="7887"/>
                </a:lnTo>
                <a:lnTo>
                  <a:pt x="6127" y="7960"/>
                </a:lnTo>
                <a:lnTo>
                  <a:pt x="6163" y="8034"/>
                </a:lnTo>
                <a:lnTo>
                  <a:pt x="6237" y="8070"/>
                </a:lnTo>
                <a:lnTo>
                  <a:pt x="6383" y="8070"/>
                </a:lnTo>
                <a:lnTo>
                  <a:pt x="6457" y="8034"/>
                </a:lnTo>
                <a:lnTo>
                  <a:pt x="6493" y="7960"/>
                </a:lnTo>
                <a:lnTo>
                  <a:pt x="6530" y="7887"/>
                </a:lnTo>
                <a:lnTo>
                  <a:pt x="6530" y="5283"/>
                </a:lnTo>
                <a:lnTo>
                  <a:pt x="6530" y="3962"/>
                </a:lnTo>
                <a:lnTo>
                  <a:pt x="6493" y="3339"/>
                </a:lnTo>
                <a:lnTo>
                  <a:pt x="6457" y="3008"/>
                </a:lnTo>
                <a:lnTo>
                  <a:pt x="6383" y="2715"/>
                </a:lnTo>
                <a:lnTo>
                  <a:pt x="6347" y="2678"/>
                </a:lnTo>
                <a:close/>
                <a:moveTo>
                  <a:pt x="3265" y="7887"/>
                </a:moveTo>
                <a:lnTo>
                  <a:pt x="3082" y="8107"/>
                </a:lnTo>
                <a:lnTo>
                  <a:pt x="2862" y="8291"/>
                </a:lnTo>
                <a:lnTo>
                  <a:pt x="2679" y="8401"/>
                </a:lnTo>
                <a:lnTo>
                  <a:pt x="2458" y="8474"/>
                </a:lnTo>
                <a:lnTo>
                  <a:pt x="2458" y="8474"/>
                </a:lnTo>
                <a:lnTo>
                  <a:pt x="2605" y="8291"/>
                </a:lnTo>
                <a:lnTo>
                  <a:pt x="2752" y="8144"/>
                </a:lnTo>
                <a:lnTo>
                  <a:pt x="2972" y="7997"/>
                </a:lnTo>
                <a:lnTo>
                  <a:pt x="3192" y="7924"/>
                </a:lnTo>
                <a:lnTo>
                  <a:pt x="3265" y="7887"/>
                </a:lnTo>
                <a:close/>
                <a:moveTo>
                  <a:pt x="4806" y="9501"/>
                </a:moveTo>
                <a:lnTo>
                  <a:pt x="4513" y="9538"/>
                </a:lnTo>
                <a:lnTo>
                  <a:pt x="4329" y="9574"/>
                </a:lnTo>
                <a:lnTo>
                  <a:pt x="4072" y="9574"/>
                </a:lnTo>
                <a:lnTo>
                  <a:pt x="4072" y="9611"/>
                </a:lnTo>
                <a:lnTo>
                  <a:pt x="4072" y="9684"/>
                </a:lnTo>
                <a:lnTo>
                  <a:pt x="4109" y="9758"/>
                </a:lnTo>
                <a:lnTo>
                  <a:pt x="4146" y="9831"/>
                </a:lnTo>
                <a:lnTo>
                  <a:pt x="4219" y="9868"/>
                </a:lnTo>
                <a:lnTo>
                  <a:pt x="4293" y="9905"/>
                </a:lnTo>
                <a:lnTo>
                  <a:pt x="4476" y="9941"/>
                </a:lnTo>
                <a:lnTo>
                  <a:pt x="4659" y="9905"/>
                </a:lnTo>
                <a:lnTo>
                  <a:pt x="4806" y="9941"/>
                </a:lnTo>
                <a:lnTo>
                  <a:pt x="4953" y="9978"/>
                </a:lnTo>
                <a:lnTo>
                  <a:pt x="5100" y="10015"/>
                </a:lnTo>
                <a:lnTo>
                  <a:pt x="5246" y="10125"/>
                </a:lnTo>
                <a:lnTo>
                  <a:pt x="5320" y="10235"/>
                </a:lnTo>
                <a:lnTo>
                  <a:pt x="5430" y="10381"/>
                </a:lnTo>
                <a:lnTo>
                  <a:pt x="5466" y="10528"/>
                </a:lnTo>
                <a:lnTo>
                  <a:pt x="5503" y="10675"/>
                </a:lnTo>
                <a:lnTo>
                  <a:pt x="5540" y="10748"/>
                </a:lnTo>
                <a:lnTo>
                  <a:pt x="5613" y="10822"/>
                </a:lnTo>
                <a:lnTo>
                  <a:pt x="5833" y="10822"/>
                </a:lnTo>
                <a:lnTo>
                  <a:pt x="5907" y="10748"/>
                </a:lnTo>
                <a:lnTo>
                  <a:pt x="5943" y="10711"/>
                </a:lnTo>
                <a:lnTo>
                  <a:pt x="5980" y="10601"/>
                </a:lnTo>
                <a:lnTo>
                  <a:pt x="5907" y="10308"/>
                </a:lnTo>
                <a:lnTo>
                  <a:pt x="5760" y="10051"/>
                </a:lnTo>
                <a:lnTo>
                  <a:pt x="5576" y="9831"/>
                </a:lnTo>
                <a:lnTo>
                  <a:pt x="5356" y="9648"/>
                </a:lnTo>
                <a:lnTo>
                  <a:pt x="5100" y="9538"/>
                </a:lnTo>
                <a:lnTo>
                  <a:pt x="4806" y="9501"/>
                </a:lnTo>
                <a:close/>
                <a:moveTo>
                  <a:pt x="4879" y="8547"/>
                </a:moveTo>
                <a:lnTo>
                  <a:pt x="5136" y="8621"/>
                </a:lnTo>
                <a:lnTo>
                  <a:pt x="5393" y="8731"/>
                </a:lnTo>
                <a:lnTo>
                  <a:pt x="5650" y="8877"/>
                </a:lnTo>
                <a:lnTo>
                  <a:pt x="5907" y="9061"/>
                </a:lnTo>
                <a:lnTo>
                  <a:pt x="6090" y="9244"/>
                </a:lnTo>
                <a:lnTo>
                  <a:pt x="6310" y="9464"/>
                </a:lnTo>
                <a:lnTo>
                  <a:pt x="6457" y="9684"/>
                </a:lnTo>
                <a:lnTo>
                  <a:pt x="6603" y="9941"/>
                </a:lnTo>
                <a:lnTo>
                  <a:pt x="6714" y="10198"/>
                </a:lnTo>
                <a:lnTo>
                  <a:pt x="6787" y="10491"/>
                </a:lnTo>
                <a:lnTo>
                  <a:pt x="6860" y="10748"/>
                </a:lnTo>
                <a:lnTo>
                  <a:pt x="6934" y="11078"/>
                </a:lnTo>
                <a:lnTo>
                  <a:pt x="6934" y="11372"/>
                </a:lnTo>
                <a:lnTo>
                  <a:pt x="6934" y="11665"/>
                </a:lnTo>
                <a:lnTo>
                  <a:pt x="6934" y="11995"/>
                </a:lnTo>
                <a:lnTo>
                  <a:pt x="6824" y="12619"/>
                </a:lnTo>
                <a:lnTo>
                  <a:pt x="6677" y="13206"/>
                </a:lnTo>
                <a:lnTo>
                  <a:pt x="6530" y="13499"/>
                </a:lnTo>
                <a:lnTo>
                  <a:pt x="6383" y="13793"/>
                </a:lnTo>
                <a:lnTo>
                  <a:pt x="6310" y="13939"/>
                </a:lnTo>
                <a:lnTo>
                  <a:pt x="6163" y="14050"/>
                </a:lnTo>
                <a:lnTo>
                  <a:pt x="5907" y="14270"/>
                </a:lnTo>
                <a:lnTo>
                  <a:pt x="5540" y="14526"/>
                </a:lnTo>
                <a:lnTo>
                  <a:pt x="5173" y="14857"/>
                </a:lnTo>
                <a:lnTo>
                  <a:pt x="5026" y="14967"/>
                </a:lnTo>
                <a:lnTo>
                  <a:pt x="4659" y="15187"/>
                </a:lnTo>
                <a:lnTo>
                  <a:pt x="4659" y="15187"/>
                </a:lnTo>
                <a:lnTo>
                  <a:pt x="4806" y="14857"/>
                </a:lnTo>
                <a:lnTo>
                  <a:pt x="4916" y="14636"/>
                </a:lnTo>
                <a:lnTo>
                  <a:pt x="4953" y="14490"/>
                </a:lnTo>
                <a:lnTo>
                  <a:pt x="4989" y="14380"/>
                </a:lnTo>
                <a:lnTo>
                  <a:pt x="4953" y="14270"/>
                </a:lnTo>
                <a:lnTo>
                  <a:pt x="4916" y="14160"/>
                </a:lnTo>
                <a:lnTo>
                  <a:pt x="4843" y="14123"/>
                </a:lnTo>
                <a:lnTo>
                  <a:pt x="4659" y="14123"/>
                </a:lnTo>
                <a:lnTo>
                  <a:pt x="4586" y="14160"/>
                </a:lnTo>
                <a:lnTo>
                  <a:pt x="4549" y="14233"/>
                </a:lnTo>
                <a:lnTo>
                  <a:pt x="4513" y="14343"/>
                </a:lnTo>
                <a:lnTo>
                  <a:pt x="4549" y="14453"/>
                </a:lnTo>
                <a:lnTo>
                  <a:pt x="4513" y="14526"/>
                </a:lnTo>
                <a:lnTo>
                  <a:pt x="4439" y="14783"/>
                </a:lnTo>
                <a:lnTo>
                  <a:pt x="4366" y="15003"/>
                </a:lnTo>
                <a:lnTo>
                  <a:pt x="4329" y="15260"/>
                </a:lnTo>
                <a:lnTo>
                  <a:pt x="4366" y="15333"/>
                </a:lnTo>
                <a:lnTo>
                  <a:pt x="4293" y="15370"/>
                </a:lnTo>
                <a:lnTo>
                  <a:pt x="3999" y="15480"/>
                </a:lnTo>
                <a:lnTo>
                  <a:pt x="3632" y="15590"/>
                </a:lnTo>
                <a:lnTo>
                  <a:pt x="3816" y="15333"/>
                </a:lnTo>
                <a:lnTo>
                  <a:pt x="4109" y="14746"/>
                </a:lnTo>
                <a:lnTo>
                  <a:pt x="4109" y="14673"/>
                </a:lnTo>
                <a:lnTo>
                  <a:pt x="4109" y="14600"/>
                </a:lnTo>
                <a:lnTo>
                  <a:pt x="4072" y="14526"/>
                </a:lnTo>
                <a:lnTo>
                  <a:pt x="4036" y="14490"/>
                </a:lnTo>
                <a:lnTo>
                  <a:pt x="3962" y="14453"/>
                </a:lnTo>
                <a:lnTo>
                  <a:pt x="3889" y="14453"/>
                </a:lnTo>
                <a:lnTo>
                  <a:pt x="3816" y="14490"/>
                </a:lnTo>
                <a:lnTo>
                  <a:pt x="3779" y="14563"/>
                </a:lnTo>
                <a:lnTo>
                  <a:pt x="3486" y="15150"/>
                </a:lnTo>
                <a:lnTo>
                  <a:pt x="3339" y="15407"/>
                </a:lnTo>
                <a:lnTo>
                  <a:pt x="3229" y="15663"/>
                </a:lnTo>
                <a:lnTo>
                  <a:pt x="2899" y="15700"/>
                </a:lnTo>
                <a:lnTo>
                  <a:pt x="2532" y="15627"/>
                </a:lnTo>
                <a:lnTo>
                  <a:pt x="2752" y="15407"/>
                </a:lnTo>
                <a:lnTo>
                  <a:pt x="2935" y="15187"/>
                </a:lnTo>
                <a:lnTo>
                  <a:pt x="3119" y="14893"/>
                </a:lnTo>
                <a:lnTo>
                  <a:pt x="3265" y="14600"/>
                </a:lnTo>
                <a:lnTo>
                  <a:pt x="3339" y="14600"/>
                </a:lnTo>
                <a:lnTo>
                  <a:pt x="3375" y="14526"/>
                </a:lnTo>
                <a:lnTo>
                  <a:pt x="3412" y="14490"/>
                </a:lnTo>
                <a:lnTo>
                  <a:pt x="3449" y="14380"/>
                </a:lnTo>
                <a:lnTo>
                  <a:pt x="3412" y="14343"/>
                </a:lnTo>
                <a:lnTo>
                  <a:pt x="3412" y="14270"/>
                </a:lnTo>
                <a:lnTo>
                  <a:pt x="3339" y="14233"/>
                </a:lnTo>
                <a:lnTo>
                  <a:pt x="3229" y="14196"/>
                </a:lnTo>
                <a:lnTo>
                  <a:pt x="3155" y="14196"/>
                </a:lnTo>
                <a:lnTo>
                  <a:pt x="3045" y="14233"/>
                </a:lnTo>
                <a:lnTo>
                  <a:pt x="2935" y="14380"/>
                </a:lnTo>
                <a:lnTo>
                  <a:pt x="2752" y="14673"/>
                </a:lnTo>
                <a:lnTo>
                  <a:pt x="2495" y="15077"/>
                </a:lnTo>
                <a:lnTo>
                  <a:pt x="2238" y="15443"/>
                </a:lnTo>
                <a:lnTo>
                  <a:pt x="2202" y="15553"/>
                </a:lnTo>
                <a:lnTo>
                  <a:pt x="1908" y="15370"/>
                </a:lnTo>
                <a:lnTo>
                  <a:pt x="1615" y="15187"/>
                </a:lnTo>
                <a:lnTo>
                  <a:pt x="1761" y="15077"/>
                </a:lnTo>
                <a:lnTo>
                  <a:pt x="1872" y="14967"/>
                </a:lnTo>
                <a:lnTo>
                  <a:pt x="2238" y="14563"/>
                </a:lnTo>
                <a:lnTo>
                  <a:pt x="2568" y="14196"/>
                </a:lnTo>
                <a:lnTo>
                  <a:pt x="2715" y="13976"/>
                </a:lnTo>
                <a:lnTo>
                  <a:pt x="2789" y="13756"/>
                </a:lnTo>
                <a:lnTo>
                  <a:pt x="2789" y="13683"/>
                </a:lnTo>
                <a:lnTo>
                  <a:pt x="2752" y="13609"/>
                </a:lnTo>
                <a:lnTo>
                  <a:pt x="2642" y="13609"/>
                </a:lnTo>
                <a:lnTo>
                  <a:pt x="2422" y="13719"/>
                </a:lnTo>
                <a:lnTo>
                  <a:pt x="2238" y="13866"/>
                </a:lnTo>
                <a:lnTo>
                  <a:pt x="1945" y="14233"/>
                </a:lnTo>
                <a:lnTo>
                  <a:pt x="1578" y="14673"/>
                </a:lnTo>
                <a:lnTo>
                  <a:pt x="1505" y="14820"/>
                </a:lnTo>
                <a:lnTo>
                  <a:pt x="1431" y="15003"/>
                </a:lnTo>
                <a:lnTo>
                  <a:pt x="1138" y="14636"/>
                </a:lnTo>
                <a:lnTo>
                  <a:pt x="1468" y="14306"/>
                </a:lnTo>
                <a:lnTo>
                  <a:pt x="1761" y="13939"/>
                </a:lnTo>
                <a:lnTo>
                  <a:pt x="2312" y="13206"/>
                </a:lnTo>
                <a:lnTo>
                  <a:pt x="2312" y="13132"/>
                </a:lnTo>
                <a:lnTo>
                  <a:pt x="2312" y="13059"/>
                </a:lnTo>
                <a:lnTo>
                  <a:pt x="2238" y="12949"/>
                </a:lnTo>
                <a:lnTo>
                  <a:pt x="2202" y="12912"/>
                </a:lnTo>
                <a:lnTo>
                  <a:pt x="2055" y="12912"/>
                </a:lnTo>
                <a:lnTo>
                  <a:pt x="1982" y="12949"/>
                </a:lnTo>
                <a:lnTo>
                  <a:pt x="1431" y="13646"/>
                </a:lnTo>
                <a:lnTo>
                  <a:pt x="1211" y="14013"/>
                </a:lnTo>
                <a:lnTo>
                  <a:pt x="991" y="14380"/>
                </a:lnTo>
                <a:lnTo>
                  <a:pt x="844" y="14050"/>
                </a:lnTo>
                <a:lnTo>
                  <a:pt x="698" y="13719"/>
                </a:lnTo>
                <a:lnTo>
                  <a:pt x="1028" y="13426"/>
                </a:lnTo>
                <a:lnTo>
                  <a:pt x="1358" y="13096"/>
                </a:lnTo>
                <a:lnTo>
                  <a:pt x="1872" y="12436"/>
                </a:lnTo>
                <a:lnTo>
                  <a:pt x="1908" y="12362"/>
                </a:lnTo>
                <a:lnTo>
                  <a:pt x="1908" y="12289"/>
                </a:lnTo>
                <a:lnTo>
                  <a:pt x="1872" y="12215"/>
                </a:lnTo>
                <a:lnTo>
                  <a:pt x="1835" y="12179"/>
                </a:lnTo>
                <a:lnTo>
                  <a:pt x="1761" y="12142"/>
                </a:lnTo>
                <a:lnTo>
                  <a:pt x="1688" y="12105"/>
                </a:lnTo>
                <a:lnTo>
                  <a:pt x="1615" y="12105"/>
                </a:lnTo>
                <a:lnTo>
                  <a:pt x="1541" y="12179"/>
                </a:lnTo>
                <a:lnTo>
                  <a:pt x="1065" y="12729"/>
                </a:lnTo>
                <a:lnTo>
                  <a:pt x="808" y="13022"/>
                </a:lnTo>
                <a:lnTo>
                  <a:pt x="624" y="13353"/>
                </a:lnTo>
                <a:lnTo>
                  <a:pt x="588" y="13206"/>
                </a:lnTo>
                <a:lnTo>
                  <a:pt x="551" y="12876"/>
                </a:lnTo>
                <a:lnTo>
                  <a:pt x="771" y="12656"/>
                </a:lnTo>
                <a:lnTo>
                  <a:pt x="1028" y="12399"/>
                </a:lnTo>
                <a:lnTo>
                  <a:pt x="1321" y="12069"/>
                </a:lnTo>
                <a:lnTo>
                  <a:pt x="1468" y="11885"/>
                </a:lnTo>
                <a:lnTo>
                  <a:pt x="1505" y="11775"/>
                </a:lnTo>
                <a:lnTo>
                  <a:pt x="1505" y="11665"/>
                </a:lnTo>
                <a:lnTo>
                  <a:pt x="1505" y="11592"/>
                </a:lnTo>
                <a:lnTo>
                  <a:pt x="1468" y="11555"/>
                </a:lnTo>
                <a:lnTo>
                  <a:pt x="1395" y="11518"/>
                </a:lnTo>
                <a:lnTo>
                  <a:pt x="1358" y="11555"/>
                </a:lnTo>
                <a:lnTo>
                  <a:pt x="1175" y="11629"/>
                </a:lnTo>
                <a:lnTo>
                  <a:pt x="1028" y="11775"/>
                </a:lnTo>
                <a:lnTo>
                  <a:pt x="771" y="12105"/>
                </a:lnTo>
                <a:lnTo>
                  <a:pt x="514" y="12436"/>
                </a:lnTo>
                <a:lnTo>
                  <a:pt x="514" y="11922"/>
                </a:lnTo>
                <a:lnTo>
                  <a:pt x="624" y="11812"/>
                </a:lnTo>
                <a:lnTo>
                  <a:pt x="734" y="11702"/>
                </a:lnTo>
                <a:lnTo>
                  <a:pt x="808" y="11482"/>
                </a:lnTo>
                <a:lnTo>
                  <a:pt x="991" y="11445"/>
                </a:lnTo>
                <a:lnTo>
                  <a:pt x="1138" y="11408"/>
                </a:lnTo>
                <a:lnTo>
                  <a:pt x="1248" y="11298"/>
                </a:lnTo>
                <a:lnTo>
                  <a:pt x="1358" y="11188"/>
                </a:lnTo>
                <a:lnTo>
                  <a:pt x="1468" y="11078"/>
                </a:lnTo>
                <a:lnTo>
                  <a:pt x="1505" y="10932"/>
                </a:lnTo>
                <a:lnTo>
                  <a:pt x="1505" y="10858"/>
                </a:lnTo>
                <a:lnTo>
                  <a:pt x="1505" y="10785"/>
                </a:lnTo>
                <a:lnTo>
                  <a:pt x="1468" y="10711"/>
                </a:lnTo>
                <a:lnTo>
                  <a:pt x="1395" y="10675"/>
                </a:lnTo>
                <a:lnTo>
                  <a:pt x="1175" y="10675"/>
                </a:lnTo>
                <a:lnTo>
                  <a:pt x="1101" y="10748"/>
                </a:lnTo>
                <a:lnTo>
                  <a:pt x="1065" y="10822"/>
                </a:lnTo>
                <a:lnTo>
                  <a:pt x="1028" y="10932"/>
                </a:lnTo>
                <a:lnTo>
                  <a:pt x="954" y="11005"/>
                </a:lnTo>
                <a:lnTo>
                  <a:pt x="844" y="11042"/>
                </a:lnTo>
                <a:lnTo>
                  <a:pt x="698" y="11078"/>
                </a:lnTo>
                <a:lnTo>
                  <a:pt x="881" y="10785"/>
                </a:lnTo>
                <a:lnTo>
                  <a:pt x="954" y="10675"/>
                </a:lnTo>
                <a:lnTo>
                  <a:pt x="1101" y="10565"/>
                </a:lnTo>
                <a:lnTo>
                  <a:pt x="1211" y="10455"/>
                </a:lnTo>
                <a:lnTo>
                  <a:pt x="1395" y="10418"/>
                </a:lnTo>
                <a:lnTo>
                  <a:pt x="1541" y="10345"/>
                </a:lnTo>
                <a:lnTo>
                  <a:pt x="1725" y="10345"/>
                </a:lnTo>
                <a:lnTo>
                  <a:pt x="2092" y="10308"/>
                </a:lnTo>
                <a:lnTo>
                  <a:pt x="2422" y="10271"/>
                </a:lnTo>
                <a:lnTo>
                  <a:pt x="2715" y="10161"/>
                </a:lnTo>
                <a:lnTo>
                  <a:pt x="3009" y="9978"/>
                </a:lnTo>
                <a:lnTo>
                  <a:pt x="3229" y="9721"/>
                </a:lnTo>
                <a:lnTo>
                  <a:pt x="3412" y="9464"/>
                </a:lnTo>
                <a:lnTo>
                  <a:pt x="3559" y="9171"/>
                </a:lnTo>
                <a:lnTo>
                  <a:pt x="3706" y="8841"/>
                </a:lnTo>
                <a:lnTo>
                  <a:pt x="3706" y="8804"/>
                </a:lnTo>
                <a:lnTo>
                  <a:pt x="3706" y="8767"/>
                </a:lnTo>
                <a:lnTo>
                  <a:pt x="3926" y="8731"/>
                </a:lnTo>
                <a:lnTo>
                  <a:pt x="4146" y="8657"/>
                </a:lnTo>
                <a:lnTo>
                  <a:pt x="4366" y="8584"/>
                </a:lnTo>
                <a:lnTo>
                  <a:pt x="4586" y="8547"/>
                </a:lnTo>
                <a:close/>
                <a:moveTo>
                  <a:pt x="3265" y="7484"/>
                </a:moveTo>
                <a:lnTo>
                  <a:pt x="3009" y="7557"/>
                </a:lnTo>
                <a:lnTo>
                  <a:pt x="2789" y="7704"/>
                </a:lnTo>
                <a:lnTo>
                  <a:pt x="2568" y="7850"/>
                </a:lnTo>
                <a:lnTo>
                  <a:pt x="2422" y="7997"/>
                </a:lnTo>
                <a:lnTo>
                  <a:pt x="2275" y="8180"/>
                </a:lnTo>
                <a:lnTo>
                  <a:pt x="2165" y="8364"/>
                </a:lnTo>
                <a:lnTo>
                  <a:pt x="2092" y="8584"/>
                </a:lnTo>
                <a:lnTo>
                  <a:pt x="2018" y="8254"/>
                </a:lnTo>
                <a:lnTo>
                  <a:pt x="1945" y="7924"/>
                </a:lnTo>
                <a:lnTo>
                  <a:pt x="1872" y="7850"/>
                </a:lnTo>
                <a:lnTo>
                  <a:pt x="1835" y="7850"/>
                </a:lnTo>
                <a:lnTo>
                  <a:pt x="1761" y="7887"/>
                </a:lnTo>
                <a:lnTo>
                  <a:pt x="1688" y="7997"/>
                </a:lnTo>
                <a:lnTo>
                  <a:pt x="1651" y="8107"/>
                </a:lnTo>
                <a:lnTo>
                  <a:pt x="1615" y="8364"/>
                </a:lnTo>
                <a:lnTo>
                  <a:pt x="1651" y="8657"/>
                </a:lnTo>
                <a:lnTo>
                  <a:pt x="1725" y="8914"/>
                </a:lnTo>
                <a:lnTo>
                  <a:pt x="1872" y="9208"/>
                </a:lnTo>
                <a:lnTo>
                  <a:pt x="2055" y="9428"/>
                </a:lnTo>
                <a:lnTo>
                  <a:pt x="2275" y="9611"/>
                </a:lnTo>
                <a:lnTo>
                  <a:pt x="2495" y="9758"/>
                </a:lnTo>
                <a:lnTo>
                  <a:pt x="2312" y="9831"/>
                </a:lnTo>
                <a:lnTo>
                  <a:pt x="2128" y="9868"/>
                </a:lnTo>
                <a:lnTo>
                  <a:pt x="1688" y="9868"/>
                </a:lnTo>
                <a:lnTo>
                  <a:pt x="1468" y="9905"/>
                </a:lnTo>
                <a:lnTo>
                  <a:pt x="1248" y="9941"/>
                </a:lnTo>
                <a:lnTo>
                  <a:pt x="1065" y="10015"/>
                </a:lnTo>
                <a:lnTo>
                  <a:pt x="881" y="10125"/>
                </a:lnTo>
                <a:lnTo>
                  <a:pt x="588" y="10381"/>
                </a:lnTo>
                <a:lnTo>
                  <a:pt x="441" y="10528"/>
                </a:lnTo>
                <a:lnTo>
                  <a:pt x="331" y="10711"/>
                </a:lnTo>
                <a:lnTo>
                  <a:pt x="221" y="10932"/>
                </a:lnTo>
                <a:lnTo>
                  <a:pt x="147" y="11115"/>
                </a:lnTo>
                <a:lnTo>
                  <a:pt x="37" y="11592"/>
                </a:lnTo>
                <a:lnTo>
                  <a:pt x="1" y="12069"/>
                </a:lnTo>
                <a:lnTo>
                  <a:pt x="1" y="12546"/>
                </a:lnTo>
                <a:lnTo>
                  <a:pt x="74" y="13022"/>
                </a:lnTo>
                <a:lnTo>
                  <a:pt x="147" y="13463"/>
                </a:lnTo>
                <a:lnTo>
                  <a:pt x="258" y="13903"/>
                </a:lnTo>
                <a:lnTo>
                  <a:pt x="404" y="14270"/>
                </a:lnTo>
                <a:lnTo>
                  <a:pt x="588" y="14673"/>
                </a:lnTo>
                <a:lnTo>
                  <a:pt x="844" y="15040"/>
                </a:lnTo>
                <a:lnTo>
                  <a:pt x="1101" y="15333"/>
                </a:lnTo>
                <a:lnTo>
                  <a:pt x="1431" y="15627"/>
                </a:lnTo>
                <a:lnTo>
                  <a:pt x="1761" y="15847"/>
                </a:lnTo>
                <a:lnTo>
                  <a:pt x="2165" y="16030"/>
                </a:lnTo>
                <a:lnTo>
                  <a:pt x="2568" y="16140"/>
                </a:lnTo>
                <a:lnTo>
                  <a:pt x="2789" y="16177"/>
                </a:lnTo>
                <a:lnTo>
                  <a:pt x="3009" y="16177"/>
                </a:lnTo>
                <a:lnTo>
                  <a:pt x="3486" y="16140"/>
                </a:lnTo>
                <a:lnTo>
                  <a:pt x="3926" y="16030"/>
                </a:lnTo>
                <a:lnTo>
                  <a:pt x="4329" y="15884"/>
                </a:lnTo>
                <a:lnTo>
                  <a:pt x="4696" y="15700"/>
                </a:lnTo>
                <a:lnTo>
                  <a:pt x="5100" y="15517"/>
                </a:lnTo>
                <a:lnTo>
                  <a:pt x="5430" y="15297"/>
                </a:lnTo>
                <a:lnTo>
                  <a:pt x="5613" y="15150"/>
                </a:lnTo>
                <a:lnTo>
                  <a:pt x="5723" y="15003"/>
                </a:lnTo>
                <a:lnTo>
                  <a:pt x="6310" y="14490"/>
                </a:lnTo>
                <a:lnTo>
                  <a:pt x="6567" y="14270"/>
                </a:lnTo>
                <a:lnTo>
                  <a:pt x="6714" y="14160"/>
                </a:lnTo>
                <a:lnTo>
                  <a:pt x="6787" y="14013"/>
                </a:lnTo>
                <a:lnTo>
                  <a:pt x="6970" y="13683"/>
                </a:lnTo>
                <a:lnTo>
                  <a:pt x="7117" y="13316"/>
                </a:lnTo>
                <a:lnTo>
                  <a:pt x="7227" y="12949"/>
                </a:lnTo>
                <a:lnTo>
                  <a:pt x="7300" y="12619"/>
                </a:lnTo>
                <a:lnTo>
                  <a:pt x="7374" y="12252"/>
                </a:lnTo>
                <a:lnTo>
                  <a:pt x="7410" y="11885"/>
                </a:lnTo>
                <a:lnTo>
                  <a:pt x="7410" y="11518"/>
                </a:lnTo>
                <a:lnTo>
                  <a:pt x="7374" y="11152"/>
                </a:lnTo>
                <a:lnTo>
                  <a:pt x="7337" y="10785"/>
                </a:lnTo>
                <a:lnTo>
                  <a:pt x="7264" y="10418"/>
                </a:lnTo>
                <a:lnTo>
                  <a:pt x="7154" y="10125"/>
                </a:lnTo>
                <a:lnTo>
                  <a:pt x="7007" y="9794"/>
                </a:lnTo>
                <a:lnTo>
                  <a:pt x="6860" y="9538"/>
                </a:lnTo>
                <a:lnTo>
                  <a:pt x="6677" y="9244"/>
                </a:lnTo>
                <a:lnTo>
                  <a:pt x="6457" y="8987"/>
                </a:lnTo>
                <a:lnTo>
                  <a:pt x="6237" y="8767"/>
                </a:lnTo>
                <a:lnTo>
                  <a:pt x="5980" y="8584"/>
                </a:lnTo>
                <a:lnTo>
                  <a:pt x="5686" y="8401"/>
                </a:lnTo>
                <a:lnTo>
                  <a:pt x="5393" y="8291"/>
                </a:lnTo>
                <a:lnTo>
                  <a:pt x="5100" y="8180"/>
                </a:lnTo>
                <a:lnTo>
                  <a:pt x="4769" y="8144"/>
                </a:lnTo>
                <a:lnTo>
                  <a:pt x="4476" y="8144"/>
                </a:lnTo>
                <a:lnTo>
                  <a:pt x="4219" y="8180"/>
                </a:lnTo>
                <a:lnTo>
                  <a:pt x="3926" y="8291"/>
                </a:lnTo>
                <a:lnTo>
                  <a:pt x="3816" y="8364"/>
                </a:lnTo>
                <a:lnTo>
                  <a:pt x="3706" y="8437"/>
                </a:lnTo>
                <a:lnTo>
                  <a:pt x="3632" y="8547"/>
                </a:lnTo>
                <a:lnTo>
                  <a:pt x="3559" y="8657"/>
                </a:lnTo>
                <a:lnTo>
                  <a:pt x="3559" y="8694"/>
                </a:lnTo>
                <a:lnTo>
                  <a:pt x="3522" y="8731"/>
                </a:lnTo>
                <a:lnTo>
                  <a:pt x="3486" y="8767"/>
                </a:lnTo>
                <a:lnTo>
                  <a:pt x="3192" y="9171"/>
                </a:lnTo>
                <a:lnTo>
                  <a:pt x="3009" y="9354"/>
                </a:lnTo>
                <a:lnTo>
                  <a:pt x="2825" y="9538"/>
                </a:lnTo>
                <a:lnTo>
                  <a:pt x="2789" y="9464"/>
                </a:lnTo>
                <a:lnTo>
                  <a:pt x="2458" y="9171"/>
                </a:lnTo>
                <a:lnTo>
                  <a:pt x="2348" y="9024"/>
                </a:lnTo>
                <a:lnTo>
                  <a:pt x="2202" y="8877"/>
                </a:lnTo>
                <a:lnTo>
                  <a:pt x="2275" y="8877"/>
                </a:lnTo>
                <a:lnTo>
                  <a:pt x="2312" y="8841"/>
                </a:lnTo>
                <a:lnTo>
                  <a:pt x="2532" y="8841"/>
                </a:lnTo>
                <a:lnTo>
                  <a:pt x="2715" y="8804"/>
                </a:lnTo>
                <a:lnTo>
                  <a:pt x="2899" y="8731"/>
                </a:lnTo>
                <a:lnTo>
                  <a:pt x="3045" y="8621"/>
                </a:lnTo>
                <a:lnTo>
                  <a:pt x="3265" y="8474"/>
                </a:lnTo>
                <a:lnTo>
                  <a:pt x="3486" y="8254"/>
                </a:lnTo>
                <a:lnTo>
                  <a:pt x="3669" y="8034"/>
                </a:lnTo>
                <a:lnTo>
                  <a:pt x="3816" y="7814"/>
                </a:lnTo>
                <a:lnTo>
                  <a:pt x="3852" y="7740"/>
                </a:lnTo>
                <a:lnTo>
                  <a:pt x="3852" y="7667"/>
                </a:lnTo>
                <a:lnTo>
                  <a:pt x="3779" y="7557"/>
                </a:lnTo>
                <a:lnTo>
                  <a:pt x="3669" y="7484"/>
                </a:lnTo>
                <a:lnTo>
                  <a:pt x="3596" y="7484"/>
                </a:lnTo>
                <a:lnTo>
                  <a:pt x="3522" y="7520"/>
                </a:lnTo>
                <a:lnTo>
                  <a:pt x="3412" y="7484"/>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2" name="Shape 222"/>
          <p:cNvSpPr/>
          <p:nvPr/>
        </p:nvSpPr>
        <p:spPr>
          <a:xfrm>
            <a:off x="945960" y="4042835"/>
            <a:ext cx="414157" cy="507761"/>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3" name="Shape 223"/>
          <p:cNvSpPr/>
          <p:nvPr/>
        </p:nvSpPr>
        <p:spPr>
          <a:xfrm>
            <a:off x="2263010" y="4132027"/>
            <a:ext cx="456818" cy="425588"/>
          </a:xfrm>
          <a:custGeom>
            <a:avLst/>
            <a:gdLst/>
            <a:ahLst/>
            <a:cxnLst/>
            <a:rect l="0" t="0" r="0" b="0"/>
            <a:pathLst>
              <a:path w="16105" h="15004" extrusionOk="0">
                <a:moveTo>
                  <a:pt x="13170" y="587"/>
                </a:moveTo>
                <a:lnTo>
                  <a:pt x="13206" y="624"/>
                </a:lnTo>
                <a:lnTo>
                  <a:pt x="13280" y="661"/>
                </a:lnTo>
                <a:lnTo>
                  <a:pt x="13353" y="697"/>
                </a:lnTo>
                <a:lnTo>
                  <a:pt x="13610" y="771"/>
                </a:lnTo>
                <a:lnTo>
                  <a:pt x="13830" y="844"/>
                </a:lnTo>
                <a:lnTo>
                  <a:pt x="14013" y="954"/>
                </a:lnTo>
                <a:lnTo>
                  <a:pt x="14160" y="1174"/>
                </a:lnTo>
                <a:lnTo>
                  <a:pt x="14307" y="1394"/>
                </a:lnTo>
                <a:lnTo>
                  <a:pt x="14343" y="1651"/>
                </a:lnTo>
                <a:lnTo>
                  <a:pt x="14307" y="1908"/>
                </a:lnTo>
                <a:lnTo>
                  <a:pt x="14233" y="2128"/>
                </a:lnTo>
                <a:lnTo>
                  <a:pt x="14087" y="2348"/>
                </a:lnTo>
                <a:lnTo>
                  <a:pt x="13903" y="2531"/>
                </a:lnTo>
                <a:lnTo>
                  <a:pt x="13683" y="2678"/>
                </a:lnTo>
                <a:lnTo>
                  <a:pt x="13463" y="2788"/>
                </a:lnTo>
                <a:lnTo>
                  <a:pt x="13170" y="2825"/>
                </a:lnTo>
                <a:lnTo>
                  <a:pt x="12840" y="2788"/>
                </a:lnTo>
                <a:lnTo>
                  <a:pt x="12656" y="2751"/>
                </a:lnTo>
                <a:lnTo>
                  <a:pt x="12546" y="2715"/>
                </a:lnTo>
                <a:lnTo>
                  <a:pt x="12436" y="2641"/>
                </a:lnTo>
                <a:lnTo>
                  <a:pt x="12363" y="2495"/>
                </a:lnTo>
                <a:lnTo>
                  <a:pt x="12289" y="2495"/>
                </a:lnTo>
                <a:lnTo>
                  <a:pt x="12253" y="2275"/>
                </a:lnTo>
                <a:lnTo>
                  <a:pt x="12253" y="2054"/>
                </a:lnTo>
                <a:lnTo>
                  <a:pt x="12253" y="1871"/>
                </a:lnTo>
                <a:lnTo>
                  <a:pt x="12289" y="1724"/>
                </a:lnTo>
                <a:lnTo>
                  <a:pt x="12399" y="1394"/>
                </a:lnTo>
                <a:lnTo>
                  <a:pt x="12583" y="1064"/>
                </a:lnTo>
                <a:lnTo>
                  <a:pt x="12840" y="807"/>
                </a:lnTo>
                <a:lnTo>
                  <a:pt x="12986" y="697"/>
                </a:lnTo>
                <a:lnTo>
                  <a:pt x="13170" y="587"/>
                </a:lnTo>
                <a:close/>
                <a:moveTo>
                  <a:pt x="9061" y="3338"/>
                </a:moveTo>
                <a:lnTo>
                  <a:pt x="9245" y="3412"/>
                </a:lnTo>
                <a:lnTo>
                  <a:pt x="9245" y="3448"/>
                </a:lnTo>
                <a:lnTo>
                  <a:pt x="9171" y="3632"/>
                </a:lnTo>
                <a:lnTo>
                  <a:pt x="9171" y="3668"/>
                </a:lnTo>
                <a:lnTo>
                  <a:pt x="9135" y="3632"/>
                </a:lnTo>
                <a:lnTo>
                  <a:pt x="9061" y="3522"/>
                </a:lnTo>
                <a:lnTo>
                  <a:pt x="8988" y="3448"/>
                </a:lnTo>
                <a:lnTo>
                  <a:pt x="8988" y="3412"/>
                </a:lnTo>
                <a:lnTo>
                  <a:pt x="8988" y="3375"/>
                </a:lnTo>
                <a:lnTo>
                  <a:pt x="9061" y="3338"/>
                </a:lnTo>
                <a:close/>
                <a:moveTo>
                  <a:pt x="14123" y="440"/>
                </a:moveTo>
                <a:lnTo>
                  <a:pt x="14233" y="477"/>
                </a:lnTo>
                <a:lnTo>
                  <a:pt x="14307" y="587"/>
                </a:lnTo>
                <a:lnTo>
                  <a:pt x="14417" y="661"/>
                </a:lnTo>
                <a:lnTo>
                  <a:pt x="14454" y="807"/>
                </a:lnTo>
                <a:lnTo>
                  <a:pt x="14527" y="807"/>
                </a:lnTo>
                <a:lnTo>
                  <a:pt x="14490" y="624"/>
                </a:lnTo>
                <a:lnTo>
                  <a:pt x="14454" y="477"/>
                </a:lnTo>
                <a:lnTo>
                  <a:pt x="14600" y="551"/>
                </a:lnTo>
                <a:lnTo>
                  <a:pt x="14784" y="624"/>
                </a:lnTo>
                <a:lnTo>
                  <a:pt x="14967" y="771"/>
                </a:lnTo>
                <a:lnTo>
                  <a:pt x="15114" y="881"/>
                </a:lnTo>
                <a:lnTo>
                  <a:pt x="15224" y="1064"/>
                </a:lnTo>
                <a:lnTo>
                  <a:pt x="15334" y="1211"/>
                </a:lnTo>
                <a:lnTo>
                  <a:pt x="15444" y="1578"/>
                </a:lnTo>
                <a:lnTo>
                  <a:pt x="15554" y="1944"/>
                </a:lnTo>
                <a:lnTo>
                  <a:pt x="15627" y="2385"/>
                </a:lnTo>
                <a:lnTo>
                  <a:pt x="15664" y="2568"/>
                </a:lnTo>
                <a:lnTo>
                  <a:pt x="15627" y="2788"/>
                </a:lnTo>
                <a:lnTo>
                  <a:pt x="15591" y="2972"/>
                </a:lnTo>
                <a:lnTo>
                  <a:pt x="15481" y="3118"/>
                </a:lnTo>
                <a:lnTo>
                  <a:pt x="15187" y="3412"/>
                </a:lnTo>
                <a:lnTo>
                  <a:pt x="14930" y="3595"/>
                </a:lnTo>
                <a:lnTo>
                  <a:pt x="14600" y="3705"/>
                </a:lnTo>
                <a:lnTo>
                  <a:pt x="14270" y="3779"/>
                </a:lnTo>
                <a:lnTo>
                  <a:pt x="13940" y="3815"/>
                </a:lnTo>
                <a:lnTo>
                  <a:pt x="13720" y="3779"/>
                </a:lnTo>
                <a:lnTo>
                  <a:pt x="13500" y="3742"/>
                </a:lnTo>
                <a:lnTo>
                  <a:pt x="13316" y="3668"/>
                </a:lnTo>
                <a:lnTo>
                  <a:pt x="13133" y="3595"/>
                </a:lnTo>
                <a:lnTo>
                  <a:pt x="12950" y="3485"/>
                </a:lnTo>
                <a:lnTo>
                  <a:pt x="12803" y="3338"/>
                </a:lnTo>
                <a:lnTo>
                  <a:pt x="12656" y="3192"/>
                </a:lnTo>
                <a:lnTo>
                  <a:pt x="12546" y="3045"/>
                </a:lnTo>
                <a:lnTo>
                  <a:pt x="12840" y="3118"/>
                </a:lnTo>
                <a:lnTo>
                  <a:pt x="13133" y="3155"/>
                </a:lnTo>
                <a:lnTo>
                  <a:pt x="13426" y="3118"/>
                </a:lnTo>
                <a:lnTo>
                  <a:pt x="13720" y="3045"/>
                </a:lnTo>
                <a:lnTo>
                  <a:pt x="13977" y="2935"/>
                </a:lnTo>
                <a:lnTo>
                  <a:pt x="14233" y="2751"/>
                </a:lnTo>
                <a:lnTo>
                  <a:pt x="14417" y="2495"/>
                </a:lnTo>
                <a:lnTo>
                  <a:pt x="14600" y="2238"/>
                </a:lnTo>
                <a:lnTo>
                  <a:pt x="14674" y="1981"/>
                </a:lnTo>
                <a:lnTo>
                  <a:pt x="14710" y="1724"/>
                </a:lnTo>
                <a:lnTo>
                  <a:pt x="14674" y="1468"/>
                </a:lnTo>
                <a:lnTo>
                  <a:pt x="14600" y="1211"/>
                </a:lnTo>
                <a:lnTo>
                  <a:pt x="14490" y="991"/>
                </a:lnTo>
                <a:lnTo>
                  <a:pt x="14343" y="771"/>
                </a:lnTo>
                <a:lnTo>
                  <a:pt x="14160" y="587"/>
                </a:lnTo>
                <a:lnTo>
                  <a:pt x="13940" y="440"/>
                </a:lnTo>
                <a:close/>
                <a:moveTo>
                  <a:pt x="13757" y="0"/>
                </a:moveTo>
                <a:lnTo>
                  <a:pt x="13610" y="74"/>
                </a:lnTo>
                <a:lnTo>
                  <a:pt x="13353" y="110"/>
                </a:lnTo>
                <a:lnTo>
                  <a:pt x="13133" y="147"/>
                </a:lnTo>
                <a:lnTo>
                  <a:pt x="12913" y="257"/>
                </a:lnTo>
                <a:lnTo>
                  <a:pt x="12729" y="404"/>
                </a:lnTo>
                <a:lnTo>
                  <a:pt x="12509" y="551"/>
                </a:lnTo>
                <a:lnTo>
                  <a:pt x="12363" y="734"/>
                </a:lnTo>
                <a:lnTo>
                  <a:pt x="12216" y="917"/>
                </a:lnTo>
                <a:lnTo>
                  <a:pt x="12069" y="1137"/>
                </a:lnTo>
                <a:lnTo>
                  <a:pt x="11996" y="1321"/>
                </a:lnTo>
                <a:lnTo>
                  <a:pt x="11922" y="1578"/>
                </a:lnTo>
                <a:lnTo>
                  <a:pt x="11849" y="1798"/>
                </a:lnTo>
                <a:lnTo>
                  <a:pt x="11849" y="2054"/>
                </a:lnTo>
                <a:lnTo>
                  <a:pt x="11849" y="2275"/>
                </a:lnTo>
                <a:lnTo>
                  <a:pt x="11886" y="2531"/>
                </a:lnTo>
                <a:lnTo>
                  <a:pt x="11959" y="2751"/>
                </a:lnTo>
                <a:lnTo>
                  <a:pt x="12033" y="2972"/>
                </a:lnTo>
                <a:lnTo>
                  <a:pt x="12143" y="3192"/>
                </a:lnTo>
                <a:lnTo>
                  <a:pt x="12253" y="3375"/>
                </a:lnTo>
                <a:lnTo>
                  <a:pt x="12399" y="3558"/>
                </a:lnTo>
                <a:lnTo>
                  <a:pt x="12583" y="3705"/>
                </a:lnTo>
                <a:lnTo>
                  <a:pt x="12766" y="3852"/>
                </a:lnTo>
                <a:lnTo>
                  <a:pt x="12986" y="3999"/>
                </a:lnTo>
                <a:lnTo>
                  <a:pt x="13206" y="4072"/>
                </a:lnTo>
                <a:lnTo>
                  <a:pt x="13426" y="4145"/>
                </a:lnTo>
                <a:lnTo>
                  <a:pt x="13683" y="4219"/>
                </a:lnTo>
                <a:lnTo>
                  <a:pt x="14123" y="4219"/>
                </a:lnTo>
                <a:lnTo>
                  <a:pt x="14564" y="4145"/>
                </a:lnTo>
                <a:lnTo>
                  <a:pt x="15004" y="3999"/>
                </a:lnTo>
                <a:lnTo>
                  <a:pt x="15371" y="3779"/>
                </a:lnTo>
                <a:lnTo>
                  <a:pt x="15591" y="3632"/>
                </a:lnTo>
                <a:lnTo>
                  <a:pt x="15737" y="3448"/>
                </a:lnTo>
                <a:lnTo>
                  <a:pt x="15884" y="3265"/>
                </a:lnTo>
                <a:lnTo>
                  <a:pt x="15994" y="3045"/>
                </a:lnTo>
                <a:lnTo>
                  <a:pt x="16067" y="2788"/>
                </a:lnTo>
                <a:lnTo>
                  <a:pt x="16104" y="2495"/>
                </a:lnTo>
                <a:lnTo>
                  <a:pt x="16067" y="2238"/>
                </a:lnTo>
                <a:lnTo>
                  <a:pt x="15994" y="1981"/>
                </a:lnTo>
                <a:lnTo>
                  <a:pt x="15884" y="1431"/>
                </a:lnTo>
                <a:lnTo>
                  <a:pt x="15774" y="1174"/>
                </a:lnTo>
                <a:lnTo>
                  <a:pt x="15664" y="954"/>
                </a:lnTo>
                <a:lnTo>
                  <a:pt x="15517" y="734"/>
                </a:lnTo>
                <a:lnTo>
                  <a:pt x="15371" y="551"/>
                </a:lnTo>
                <a:lnTo>
                  <a:pt x="15150" y="367"/>
                </a:lnTo>
                <a:lnTo>
                  <a:pt x="14930" y="220"/>
                </a:lnTo>
                <a:lnTo>
                  <a:pt x="14637" y="74"/>
                </a:lnTo>
                <a:lnTo>
                  <a:pt x="14270" y="0"/>
                </a:lnTo>
                <a:close/>
                <a:moveTo>
                  <a:pt x="11115" y="4549"/>
                </a:moveTo>
                <a:lnTo>
                  <a:pt x="11446" y="4842"/>
                </a:lnTo>
                <a:lnTo>
                  <a:pt x="11299" y="4952"/>
                </a:lnTo>
                <a:lnTo>
                  <a:pt x="11115" y="4916"/>
                </a:lnTo>
                <a:lnTo>
                  <a:pt x="10932" y="4916"/>
                </a:lnTo>
                <a:lnTo>
                  <a:pt x="10639" y="4952"/>
                </a:lnTo>
                <a:lnTo>
                  <a:pt x="10859" y="4732"/>
                </a:lnTo>
                <a:lnTo>
                  <a:pt x="11115" y="4549"/>
                </a:lnTo>
                <a:close/>
                <a:moveTo>
                  <a:pt x="6860" y="3632"/>
                </a:moveTo>
                <a:lnTo>
                  <a:pt x="7007" y="3668"/>
                </a:lnTo>
                <a:lnTo>
                  <a:pt x="7044" y="3705"/>
                </a:lnTo>
                <a:lnTo>
                  <a:pt x="7044" y="3742"/>
                </a:lnTo>
                <a:lnTo>
                  <a:pt x="7044" y="3779"/>
                </a:lnTo>
                <a:lnTo>
                  <a:pt x="7080" y="3852"/>
                </a:lnTo>
                <a:lnTo>
                  <a:pt x="7191" y="3889"/>
                </a:lnTo>
                <a:lnTo>
                  <a:pt x="7374" y="3889"/>
                </a:lnTo>
                <a:lnTo>
                  <a:pt x="7411" y="3925"/>
                </a:lnTo>
                <a:lnTo>
                  <a:pt x="7447" y="4035"/>
                </a:lnTo>
                <a:lnTo>
                  <a:pt x="7484" y="4145"/>
                </a:lnTo>
                <a:lnTo>
                  <a:pt x="7484" y="4255"/>
                </a:lnTo>
                <a:lnTo>
                  <a:pt x="7447" y="4512"/>
                </a:lnTo>
                <a:lnTo>
                  <a:pt x="7374" y="4769"/>
                </a:lnTo>
                <a:lnTo>
                  <a:pt x="7227" y="5026"/>
                </a:lnTo>
                <a:lnTo>
                  <a:pt x="7154" y="5136"/>
                </a:lnTo>
                <a:lnTo>
                  <a:pt x="7044" y="5209"/>
                </a:lnTo>
                <a:lnTo>
                  <a:pt x="6934" y="5246"/>
                </a:lnTo>
                <a:lnTo>
                  <a:pt x="6787" y="5246"/>
                </a:lnTo>
                <a:lnTo>
                  <a:pt x="6787" y="4989"/>
                </a:lnTo>
                <a:lnTo>
                  <a:pt x="6750" y="4769"/>
                </a:lnTo>
                <a:lnTo>
                  <a:pt x="6640" y="4549"/>
                </a:lnTo>
                <a:lnTo>
                  <a:pt x="6494" y="4329"/>
                </a:lnTo>
                <a:lnTo>
                  <a:pt x="6310" y="4145"/>
                </a:lnTo>
                <a:lnTo>
                  <a:pt x="6090" y="4035"/>
                </a:lnTo>
                <a:lnTo>
                  <a:pt x="6090" y="3925"/>
                </a:lnTo>
                <a:lnTo>
                  <a:pt x="6163" y="3852"/>
                </a:lnTo>
                <a:lnTo>
                  <a:pt x="6237" y="3779"/>
                </a:lnTo>
                <a:lnTo>
                  <a:pt x="6347" y="3742"/>
                </a:lnTo>
                <a:lnTo>
                  <a:pt x="6567" y="3705"/>
                </a:lnTo>
                <a:lnTo>
                  <a:pt x="6860" y="3632"/>
                </a:lnTo>
                <a:close/>
                <a:moveTo>
                  <a:pt x="6530" y="3192"/>
                </a:moveTo>
                <a:lnTo>
                  <a:pt x="6494" y="3228"/>
                </a:lnTo>
                <a:lnTo>
                  <a:pt x="6457" y="3302"/>
                </a:lnTo>
                <a:lnTo>
                  <a:pt x="6457" y="3338"/>
                </a:lnTo>
                <a:lnTo>
                  <a:pt x="6457" y="3412"/>
                </a:lnTo>
                <a:lnTo>
                  <a:pt x="6200" y="3485"/>
                </a:lnTo>
                <a:lnTo>
                  <a:pt x="5980" y="3558"/>
                </a:lnTo>
                <a:lnTo>
                  <a:pt x="5797" y="3742"/>
                </a:lnTo>
                <a:lnTo>
                  <a:pt x="5760" y="3815"/>
                </a:lnTo>
                <a:lnTo>
                  <a:pt x="5687" y="3925"/>
                </a:lnTo>
                <a:lnTo>
                  <a:pt x="5687" y="4035"/>
                </a:lnTo>
                <a:lnTo>
                  <a:pt x="5687" y="4072"/>
                </a:lnTo>
                <a:lnTo>
                  <a:pt x="5797" y="4219"/>
                </a:lnTo>
                <a:lnTo>
                  <a:pt x="5907" y="4292"/>
                </a:lnTo>
                <a:lnTo>
                  <a:pt x="6053" y="4365"/>
                </a:lnTo>
                <a:lnTo>
                  <a:pt x="6163" y="4439"/>
                </a:lnTo>
                <a:lnTo>
                  <a:pt x="6274" y="4512"/>
                </a:lnTo>
                <a:lnTo>
                  <a:pt x="6347" y="4622"/>
                </a:lnTo>
                <a:lnTo>
                  <a:pt x="6420" y="4769"/>
                </a:lnTo>
                <a:lnTo>
                  <a:pt x="6494" y="5026"/>
                </a:lnTo>
                <a:lnTo>
                  <a:pt x="6457" y="5282"/>
                </a:lnTo>
                <a:lnTo>
                  <a:pt x="6494" y="5392"/>
                </a:lnTo>
                <a:lnTo>
                  <a:pt x="6530" y="5466"/>
                </a:lnTo>
                <a:lnTo>
                  <a:pt x="6750" y="5539"/>
                </a:lnTo>
                <a:lnTo>
                  <a:pt x="6934" y="5539"/>
                </a:lnTo>
                <a:lnTo>
                  <a:pt x="7117" y="5503"/>
                </a:lnTo>
                <a:lnTo>
                  <a:pt x="7264" y="5429"/>
                </a:lnTo>
                <a:lnTo>
                  <a:pt x="7411" y="5282"/>
                </a:lnTo>
                <a:lnTo>
                  <a:pt x="7521" y="5136"/>
                </a:lnTo>
                <a:lnTo>
                  <a:pt x="7631" y="4952"/>
                </a:lnTo>
                <a:lnTo>
                  <a:pt x="7704" y="4769"/>
                </a:lnTo>
                <a:lnTo>
                  <a:pt x="7741" y="4585"/>
                </a:lnTo>
                <a:lnTo>
                  <a:pt x="7777" y="4365"/>
                </a:lnTo>
                <a:lnTo>
                  <a:pt x="7777" y="4145"/>
                </a:lnTo>
                <a:lnTo>
                  <a:pt x="7777" y="3925"/>
                </a:lnTo>
                <a:lnTo>
                  <a:pt x="7704" y="3779"/>
                </a:lnTo>
                <a:lnTo>
                  <a:pt x="7631" y="3668"/>
                </a:lnTo>
                <a:lnTo>
                  <a:pt x="7484" y="3595"/>
                </a:lnTo>
                <a:lnTo>
                  <a:pt x="7337" y="3595"/>
                </a:lnTo>
                <a:lnTo>
                  <a:pt x="7301" y="3485"/>
                </a:lnTo>
                <a:lnTo>
                  <a:pt x="7227" y="3448"/>
                </a:lnTo>
                <a:lnTo>
                  <a:pt x="7044" y="3375"/>
                </a:lnTo>
                <a:lnTo>
                  <a:pt x="6824" y="3302"/>
                </a:lnTo>
                <a:lnTo>
                  <a:pt x="6677" y="3228"/>
                </a:lnTo>
                <a:lnTo>
                  <a:pt x="6567" y="3192"/>
                </a:lnTo>
                <a:close/>
                <a:moveTo>
                  <a:pt x="11739" y="5136"/>
                </a:moveTo>
                <a:lnTo>
                  <a:pt x="12179" y="5686"/>
                </a:lnTo>
                <a:lnTo>
                  <a:pt x="11776" y="5796"/>
                </a:lnTo>
                <a:lnTo>
                  <a:pt x="11409" y="6016"/>
                </a:lnTo>
                <a:lnTo>
                  <a:pt x="11042" y="6236"/>
                </a:lnTo>
                <a:lnTo>
                  <a:pt x="10895" y="6383"/>
                </a:lnTo>
                <a:lnTo>
                  <a:pt x="10785" y="6566"/>
                </a:lnTo>
                <a:lnTo>
                  <a:pt x="10749" y="6640"/>
                </a:lnTo>
                <a:lnTo>
                  <a:pt x="10785" y="6676"/>
                </a:lnTo>
                <a:lnTo>
                  <a:pt x="10859" y="6713"/>
                </a:lnTo>
                <a:lnTo>
                  <a:pt x="10932" y="6713"/>
                </a:lnTo>
                <a:lnTo>
                  <a:pt x="11262" y="6493"/>
                </a:lnTo>
                <a:lnTo>
                  <a:pt x="11556" y="6310"/>
                </a:lnTo>
                <a:lnTo>
                  <a:pt x="11849" y="6199"/>
                </a:lnTo>
                <a:lnTo>
                  <a:pt x="12143" y="6089"/>
                </a:lnTo>
                <a:lnTo>
                  <a:pt x="12253" y="6053"/>
                </a:lnTo>
                <a:lnTo>
                  <a:pt x="12363" y="6016"/>
                </a:lnTo>
                <a:lnTo>
                  <a:pt x="12399" y="5979"/>
                </a:lnTo>
                <a:lnTo>
                  <a:pt x="12619" y="6456"/>
                </a:lnTo>
                <a:lnTo>
                  <a:pt x="12840" y="6896"/>
                </a:lnTo>
                <a:lnTo>
                  <a:pt x="12803" y="6933"/>
                </a:lnTo>
                <a:lnTo>
                  <a:pt x="12326" y="7043"/>
                </a:lnTo>
                <a:lnTo>
                  <a:pt x="11812" y="7117"/>
                </a:lnTo>
                <a:lnTo>
                  <a:pt x="11299" y="7117"/>
                </a:lnTo>
                <a:lnTo>
                  <a:pt x="10749" y="7080"/>
                </a:lnTo>
                <a:lnTo>
                  <a:pt x="10675" y="7117"/>
                </a:lnTo>
                <a:lnTo>
                  <a:pt x="10639" y="7153"/>
                </a:lnTo>
                <a:lnTo>
                  <a:pt x="10639" y="7227"/>
                </a:lnTo>
                <a:lnTo>
                  <a:pt x="10712" y="7300"/>
                </a:lnTo>
                <a:lnTo>
                  <a:pt x="10932" y="7373"/>
                </a:lnTo>
                <a:lnTo>
                  <a:pt x="11189" y="7447"/>
                </a:lnTo>
                <a:lnTo>
                  <a:pt x="11702" y="7483"/>
                </a:lnTo>
                <a:lnTo>
                  <a:pt x="11959" y="7483"/>
                </a:lnTo>
                <a:lnTo>
                  <a:pt x="12216" y="7447"/>
                </a:lnTo>
                <a:lnTo>
                  <a:pt x="12583" y="7373"/>
                </a:lnTo>
                <a:lnTo>
                  <a:pt x="12693" y="7373"/>
                </a:lnTo>
                <a:lnTo>
                  <a:pt x="12766" y="7337"/>
                </a:lnTo>
                <a:lnTo>
                  <a:pt x="12803" y="7410"/>
                </a:lnTo>
                <a:lnTo>
                  <a:pt x="12840" y="7447"/>
                </a:lnTo>
                <a:lnTo>
                  <a:pt x="12876" y="7483"/>
                </a:lnTo>
                <a:lnTo>
                  <a:pt x="12986" y="7520"/>
                </a:lnTo>
                <a:lnTo>
                  <a:pt x="13023" y="7777"/>
                </a:lnTo>
                <a:lnTo>
                  <a:pt x="13060" y="8070"/>
                </a:lnTo>
                <a:lnTo>
                  <a:pt x="12986" y="8107"/>
                </a:lnTo>
                <a:lnTo>
                  <a:pt x="12693" y="7997"/>
                </a:lnTo>
                <a:lnTo>
                  <a:pt x="12473" y="7887"/>
                </a:lnTo>
                <a:lnTo>
                  <a:pt x="12253" y="7777"/>
                </a:lnTo>
                <a:lnTo>
                  <a:pt x="11886" y="7777"/>
                </a:lnTo>
                <a:lnTo>
                  <a:pt x="11776" y="7813"/>
                </a:lnTo>
                <a:lnTo>
                  <a:pt x="11226" y="7777"/>
                </a:lnTo>
                <a:lnTo>
                  <a:pt x="10895" y="7740"/>
                </a:lnTo>
                <a:lnTo>
                  <a:pt x="10749" y="7740"/>
                </a:lnTo>
                <a:lnTo>
                  <a:pt x="10675" y="7703"/>
                </a:lnTo>
                <a:lnTo>
                  <a:pt x="10565" y="7483"/>
                </a:lnTo>
                <a:lnTo>
                  <a:pt x="10529" y="7483"/>
                </a:lnTo>
                <a:lnTo>
                  <a:pt x="10529" y="7520"/>
                </a:lnTo>
                <a:lnTo>
                  <a:pt x="10529" y="7887"/>
                </a:lnTo>
                <a:lnTo>
                  <a:pt x="10529" y="7960"/>
                </a:lnTo>
                <a:lnTo>
                  <a:pt x="10602" y="7997"/>
                </a:lnTo>
                <a:lnTo>
                  <a:pt x="11042" y="8107"/>
                </a:lnTo>
                <a:lnTo>
                  <a:pt x="11482" y="8144"/>
                </a:lnTo>
                <a:lnTo>
                  <a:pt x="11482" y="8327"/>
                </a:lnTo>
                <a:lnTo>
                  <a:pt x="11519" y="8474"/>
                </a:lnTo>
                <a:lnTo>
                  <a:pt x="11592" y="8547"/>
                </a:lnTo>
                <a:lnTo>
                  <a:pt x="11629" y="8584"/>
                </a:lnTo>
                <a:lnTo>
                  <a:pt x="11776" y="8657"/>
                </a:lnTo>
                <a:lnTo>
                  <a:pt x="11959" y="8767"/>
                </a:lnTo>
                <a:lnTo>
                  <a:pt x="11409" y="8657"/>
                </a:lnTo>
                <a:lnTo>
                  <a:pt x="10969" y="8474"/>
                </a:lnTo>
                <a:lnTo>
                  <a:pt x="10712" y="8437"/>
                </a:lnTo>
                <a:lnTo>
                  <a:pt x="10455" y="8400"/>
                </a:lnTo>
                <a:lnTo>
                  <a:pt x="10198" y="8217"/>
                </a:lnTo>
                <a:lnTo>
                  <a:pt x="10052" y="8180"/>
                </a:lnTo>
                <a:lnTo>
                  <a:pt x="9942" y="8144"/>
                </a:lnTo>
                <a:lnTo>
                  <a:pt x="9722" y="8180"/>
                </a:lnTo>
                <a:lnTo>
                  <a:pt x="9575" y="8254"/>
                </a:lnTo>
                <a:lnTo>
                  <a:pt x="9465" y="8364"/>
                </a:lnTo>
                <a:lnTo>
                  <a:pt x="9355" y="8510"/>
                </a:lnTo>
                <a:lnTo>
                  <a:pt x="9245" y="8584"/>
                </a:lnTo>
                <a:lnTo>
                  <a:pt x="9098" y="8620"/>
                </a:lnTo>
                <a:lnTo>
                  <a:pt x="8841" y="8584"/>
                </a:lnTo>
                <a:lnTo>
                  <a:pt x="8621" y="8620"/>
                </a:lnTo>
                <a:lnTo>
                  <a:pt x="8401" y="8694"/>
                </a:lnTo>
                <a:lnTo>
                  <a:pt x="8181" y="8804"/>
                </a:lnTo>
                <a:lnTo>
                  <a:pt x="7924" y="8804"/>
                </a:lnTo>
                <a:lnTo>
                  <a:pt x="7851" y="8767"/>
                </a:lnTo>
                <a:lnTo>
                  <a:pt x="7814" y="8730"/>
                </a:lnTo>
                <a:lnTo>
                  <a:pt x="7814" y="8694"/>
                </a:lnTo>
                <a:lnTo>
                  <a:pt x="7887" y="8620"/>
                </a:lnTo>
                <a:lnTo>
                  <a:pt x="7998" y="8510"/>
                </a:lnTo>
                <a:lnTo>
                  <a:pt x="8144" y="8437"/>
                </a:lnTo>
                <a:lnTo>
                  <a:pt x="8401" y="8327"/>
                </a:lnTo>
                <a:lnTo>
                  <a:pt x="8731" y="8180"/>
                </a:lnTo>
                <a:lnTo>
                  <a:pt x="8915" y="8070"/>
                </a:lnTo>
                <a:lnTo>
                  <a:pt x="9025" y="7924"/>
                </a:lnTo>
                <a:lnTo>
                  <a:pt x="9135" y="7777"/>
                </a:lnTo>
                <a:lnTo>
                  <a:pt x="9208" y="7630"/>
                </a:lnTo>
                <a:lnTo>
                  <a:pt x="9208" y="7447"/>
                </a:lnTo>
                <a:lnTo>
                  <a:pt x="9171" y="7227"/>
                </a:lnTo>
                <a:lnTo>
                  <a:pt x="9098" y="7117"/>
                </a:lnTo>
                <a:lnTo>
                  <a:pt x="8988" y="7006"/>
                </a:lnTo>
                <a:lnTo>
                  <a:pt x="8841" y="6896"/>
                </a:lnTo>
                <a:lnTo>
                  <a:pt x="8694" y="6860"/>
                </a:lnTo>
                <a:lnTo>
                  <a:pt x="8548" y="6823"/>
                </a:lnTo>
                <a:lnTo>
                  <a:pt x="8401" y="6823"/>
                </a:lnTo>
                <a:lnTo>
                  <a:pt x="8254" y="6860"/>
                </a:lnTo>
                <a:lnTo>
                  <a:pt x="8108" y="6933"/>
                </a:lnTo>
                <a:lnTo>
                  <a:pt x="7924" y="7117"/>
                </a:lnTo>
                <a:lnTo>
                  <a:pt x="7924" y="7117"/>
                </a:lnTo>
                <a:lnTo>
                  <a:pt x="7998" y="6970"/>
                </a:lnTo>
                <a:lnTo>
                  <a:pt x="8108" y="6860"/>
                </a:lnTo>
                <a:lnTo>
                  <a:pt x="8291" y="6603"/>
                </a:lnTo>
                <a:lnTo>
                  <a:pt x="8511" y="6383"/>
                </a:lnTo>
                <a:lnTo>
                  <a:pt x="8768" y="6126"/>
                </a:lnTo>
                <a:lnTo>
                  <a:pt x="8951" y="5943"/>
                </a:lnTo>
                <a:lnTo>
                  <a:pt x="9135" y="5796"/>
                </a:lnTo>
                <a:lnTo>
                  <a:pt x="9171" y="5796"/>
                </a:lnTo>
                <a:lnTo>
                  <a:pt x="9391" y="5759"/>
                </a:lnTo>
                <a:lnTo>
                  <a:pt x="9612" y="5686"/>
                </a:lnTo>
                <a:lnTo>
                  <a:pt x="10052" y="5539"/>
                </a:lnTo>
                <a:lnTo>
                  <a:pt x="10455" y="5356"/>
                </a:lnTo>
                <a:lnTo>
                  <a:pt x="10639" y="5282"/>
                </a:lnTo>
                <a:lnTo>
                  <a:pt x="10895" y="5246"/>
                </a:lnTo>
                <a:lnTo>
                  <a:pt x="10895" y="5246"/>
                </a:lnTo>
                <a:lnTo>
                  <a:pt x="10602" y="5503"/>
                </a:lnTo>
                <a:lnTo>
                  <a:pt x="10492" y="5649"/>
                </a:lnTo>
                <a:lnTo>
                  <a:pt x="10419" y="5833"/>
                </a:lnTo>
                <a:lnTo>
                  <a:pt x="10455" y="5869"/>
                </a:lnTo>
                <a:lnTo>
                  <a:pt x="10639" y="5796"/>
                </a:lnTo>
                <a:lnTo>
                  <a:pt x="10822" y="5723"/>
                </a:lnTo>
                <a:lnTo>
                  <a:pt x="11152" y="5503"/>
                </a:lnTo>
                <a:lnTo>
                  <a:pt x="11739" y="5136"/>
                </a:lnTo>
                <a:close/>
                <a:moveTo>
                  <a:pt x="11996" y="8254"/>
                </a:moveTo>
                <a:lnTo>
                  <a:pt x="12546" y="8400"/>
                </a:lnTo>
                <a:lnTo>
                  <a:pt x="12729" y="8584"/>
                </a:lnTo>
                <a:lnTo>
                  <a:pt x="12803" y="8620"/>
                </a:lnTo>
                <a:lnTo>
                  <a:pt x="12876" y="8657"/>
                </a:lnTo>
                <a:lnTo>
                  <a:pt x="12950" y="8620"/>
                </a:lnTo>
                <a:lnTo>
                  <a:pt x="13023" y="8584"/>
                </a:lnTo>
                <a:lnTo>
                  <a:pt x="12950" y="9024"/>
                </a:lnTo>
                <a:lnTo>
                  <a:pt x="12509" y="8914"/>
                </a:lnTo>
                <a:lnTo>
                  <a:pt x="12399" y="8657"/>
                </a:lnTo>
                <a:lnTo>
                  <a:pt x="12216" y="8474"/>
                </a:lnTo>
                <a:lnTo>
                  <a:pt x="12033" y="8327"/>
                </a:lnTo>
                <a:lnTo>
                  <a:pt x="11959" y="8290"/>
                </a:lnTo>
                <a:lnTo>
                  <a:pt x="11996" y="8254"/>
                </a:lnTo>
                <a:close/>
                <a:moveTo>
                  <a:pt x="10932" y="8841"/>
                </a:moveTo>
                <a:lnTo>
                  <a:pt x="11519" y="9097"/>
                </a:lnTo>
                <a:lnTo>
                  <a:pt x="12106" y="9244"/>
                </a:lnTo>
                <a:lnTo>
                  <a:pt x="12033" y="9391"/>
                </a:lnTo>
                <a:lnTo>
                  <a:pt x="11922" y="9537"/>
                </a:lnTo>
                <a:lnTo>
                  <a:pt x="11776" y="9611"/>
                </a:lnTo>
                <a:lnTo>
                  <a:pt x="11702" y="9611"/>
                </a:lnTo>
                <a:lnTo>
                  <a:pt x="11629" y="9574"/>
                </a:lnTo>
                <a:lnTo>
                  <a:pt x="11519" y="9537"/>
                </a:lnTo>
                <a:lnTo>
                  <a:pt x="11409" y="9427"/>
                </a:lnTo>
                <a:lnTo>
                  <a:pt x="11226" y="9244"/>
                </a:lnTo>
                <a:lnTo>
                  <a:pt x="10932" y="8841"/>
                </a:lnTo>
                <a:close/>
                <a:moveTo>
                  <a:pt x="12509" y="9354"/>
                </a:moveTo>
                <a:lnTo>
                  <a:pt x="12876" y="9391"/>
                </a:lnTo>
                <a:lnTo>
                  <a:pt x="12656" y="10161"/>
                </a:lnTo>
                <a:lnTo>
                  <a:pt x="12583" y="10088"/>
                </a:lnTo>
                <a:lnTo>
                  <a:pt x="12363" y="10088"/>
                </a:lnTo>
                <a:lnTo>
                  <a:pt x="12216" y="10051"/>
                </a:lnTo>
                <a:lnTo>
                  <a:pt x="11886" y="9978"/>
                </a:lnTo>
                <a:lnTo>
                  <a:pt x="12106" y="9868"/>
                </a:lnTo>
                <a:lnTo>
                  <a:pt x="12289" y="9758"/>
                </a:lnTo>
                <a:lnTo>
                  <a:pt x="12399" y="9574"/>
                </a:lnTo>
                <a:lnTo>
                  <a:pt x="12509" y="9354"/>
                </a:lnTo>
                <a:close/>
                <a:moveTo>
                  <a:pt x="10382" y="9721"/>
                </a:moveTo>
                <a:lnTo>
                  <a:pt x="11409" y="10161"/>
                </a:lnTo>
                <a:lnTo>
                  <a:pt x="11922" y="10381"/>
                </a:lnTo>
                <a:lnTo>
                  <a:pt x="12253" y="10491"/>
                </a:lnTo>
                <a:lnTo>
                  <a:pt x="12399" y="10491"/>
                </a:lnTo>
                <a:lnTo>
                  <a:pt x="12509" y="10455"/>
                </a:lnTo>
                <a:lnTo>
                  <a:pt x="12326" y="10968"/>
                </a:lnTo>
                <a:lnTo>
                  <a:pt x="12033" y="10858"/>
                </a:lnTo>
                <a:lnTo>
                  <a:pt x="11886" y="10785"/>
                </a:lnTo>
                <a:lnTo>
                  <a:pt x="11776" y="10711"/>
                </a:lnTo>
                <a:lnTo>
                  <a:pt x="11519" y="10528"/>
                </a:lnTo>
                <a:lnTo>
                  <a:pt x="11409" y="10418"/>
                </a:lnTo>
                <a:lnTo>
                  <a:pt x="11262" y="10344"/>
                </a:lnTo>
                <a:lnTo>
                  <a:pt x="11079" y="10308"/>
                </a:lnTo>
                <a:lnTo>
                  <a:pt x="10895" y="10271"/>
                </a:lnTo>
                <a:lnTo>
                  <a:pt x="10492" y="10234"/>
                </a:lnTo>
                <a:lnTo>
                  <a:pt x="10455" y="9978"/>
                </a:lnTo>
                <a:lnTo>
                  <a:pt x="10382" y="9721"/>
                </a:lnTo>
                <a:close/>
                <a:moveTo>
                  <a:pt x="10455" y="10528"/>
                </a:moveTo>
                <a:lnTo>
                  <a:pt x="10785" y="10601"/>
                </a:lnTo>
                <a:lnTo>
                  <a:pt x="10969" y="10638"/>
                </a:lnTo>
                <a:lnTo>
                  <a:pt x="11115" y="10711"/>
                </a:lnTo>
                <a:lnTo>
                  <a:pt x="11336" y="10821"/>
                </a:lnTo>
                <a:lnTo>
                  <a:pt x="11519" y="10968"/>
                </a:lnTo>
                <a:lnTo>
                  <a:pt x="11702" y="11115"/>
                </a:lnTo>
                <a:lnTo>
                  <a:pt x="11886" y="11262"/>
                </a:lnTo>
                <a:lnTo>
                  <a:pt x="12106" y="11335"/>
                </a:lnTo>
                <a:lnTo>
                  <a:pt x="11739" y="11922"/>
                </a:lnTo>
                <a:lnTo>
                  <a:pt x="11629" y="11922"/>
                </a:lnTo>
                <a:lnTo>
                  <a:pt x="11482" y="11885"/>
                </a:lnTo>
                <a:lnTo>
                  <a:pt x="11226" y="11738"/>
                </a:lnTo>
                <a:lnTo>
                  <a:pt x="10565" y="11482"/>
                </a:lnTo>
                <a:lnTo>
                  <a:pt x="10272" y="11335"/>
                </a:lnTo>
                <a:lnTo>
                  <a:pt x="10382" y="10968"/>
                </a:lnTo>
                <a:lnTo>
                  <a:pt x="10455" y="10601"/>
                </a:lnTo>
                <a:lnTo>
                  <a:pt x="10455" y="10528"/>
                </a:lnTo>
                <a:close/>
                <a:moveTo>
                  <a:pt x="10125" y="11665"/>
                </a:moveTo>
                <a:lnTo>
                  <a:pt x="10785" y="11958"/>
                </a:lnTo>
                <a:lnTo>
                  <a:pt x="11115" y="12142"/>
                </a:lnTo>
                <a:lnTo>
                  <a:pt x="11299" y="12215"/>
                </a:lnTo>
                <a:lnTo>
                  <a:pt x="11482" y="12289"/>
                </a:lnTo>
                <a:lnTo>
                  <a:pt x="11226" y="12655"/>
                </a:lnTo>
                <a:lnTo>
                  <a:pt x="10895" y="12545"/>
                </a:lnTo>
                <a:lnTo>
                  <a:pt x="10455" y="12399"/>
                </a:lnTo>
                <a:lnTo>
                  <a:pt x="10052" y="12252"/>
                </a:lnTo>
                <a:lnTo>
                  <a:pt x="9868" y="12142"/>
                </a:lnTo>
                <a:lnTo>
                  <a:pt x="10125" y="11665"/>
                </a:lnTo>
                <a:close/>
                <a:moveTo>
                  <a:pt x="9355" y="9574"/>
                </a:moveTo>
                <a:lnTo>
                  <a:pt x="9575" y="9611"/>
                </a:lnTo>
                <a:lnTo>
                  <a:pt x="9795" y="9648"/>
                </a:lnTo>
                <a:lnTo>
                  <a:pt x="9978" y="9758"/>
                </a:lnTo>
                <a:lnTo>
                  <a:pt x="10052" y="9868"/>
                </a:lnTo>
                <a:lnTo>
                  <a:pt x="10088" y="9941"/>
                </a:lnTo>
                <a:lnTo>
                  <a:pt x="10125" y="10088"/>
                </a:lnTo>
                <a:lnTo>
                  <a:pt x="10125" y="10198"/>
                </a:lnTo>
                <a:lnTo>
                  <a:pt x="9832" y="10161"/>
                </a:lnTo>
                <a:lnTo>
                  <a:pt x="9795" y="10198"/>
                </a:lnTo>
                <a:lnTo>
                  <a:pt x="9795" y="10234"/>
                </a:lnTo>
                <a:lnTo>
                  <a:pt x="9942" y="10344"/>
                </a:lnTo>
                <a:lnTo>
                  <a:pt x="10088" y="10455"/>
                </a:lnTo>
                <a:lnTo>
                  <a:pt x="10015" y="10785"/>
                </a:lnTo>
                <a:lnTo>
                  <a:pt x="9942" y="11078"/>
                </a:lnTo>
                <a:lnTo>
                  <a:pt x="9905" y="11188"/>
                </a:lnTo>
                <a:lnTo>
                  <a:pt x="9648" y="11115"/>
                </a:lnTo>
                <a:lnTo>
                  <a:pt x="9391" y="11078"/>
                </a:lnTo>
                <a:lnTo>
                  <a:pt x="9355" y="11078"/>
                </a:lnTo>
                <a:lnTo>
                  <a:pt x="9318" y="11115"/>
                </a:lnTo>
                <a:lnTo>
                  <a:pt x="9318" y="11151"/>
                </a:lnTo>
                <a:lnTo>
                  <a:pt x="9355" y="11188"/>
                </a:lnTo>
                <a:lnTo>
                  <a:pt x="9538" y="11372"/>
                </a:lnTo>
                <a:lnTo>
                  <a:pt x="9795" y="11518"/>
                </a:lnTo>
                <a:lnTo>
                  <a:pt x="9501" y="11995"/>
                </a:lnTo>
                <a:lnTo>
                  <a:pt x="9061" y="11812"/>
                </a:lnTo>
                <a:lnTo>
                  <a:pt x="8584" y="11628"/>
                </a:lnTo>
                <a:lnTo>
                  <a:pt x="8548" y="11628"/>
                </a:lnTo>
                <a:lnTo>
                  <a:pt x="8548" y="11702"/>
                </a:lnTo>
                <a:lnTo>
                  <a:pt x="8731" y="11848"/>
                </a:lnTo>
                <a:lnTo>
                  <a:pt x="8915" y="12032"/>
                </a:lnTo>
                <a:lnTo>
                  <a:pt x="9318" y="12289"/>
                </a:lnTo>
                <a:lnTo>
                  <a:pt x="9061" y="12582"/>
                </a:lnTo>
                <a:lnTo>
                  <a:pt x="8805" y="12802"/>
                </a:lnTo>
                <a:lnTo>
                  <a:pt x="8548" y="12692"/>
                </a:lnTo>
                <a:lnTo>
                  <a:pt x="8401" y="12069"/>
                </a:lnTo>
                <a:lnTo>
                  <a:pt x="8291" y="11445"/>
                </a:lnTo>
                <a:lnTo>
                  <a:pt x="8218" y="11298"/>
                </a:lnTo>
                <a:lnTo>
                  <a:pt x="8144" y="11188"/>
                </a:lnTo>
                <a:lnTo>
                  <a:pt x="8034" y="11115"/>
                </a:lnTo>
                <a:lnTo>
                  <a:pt x="7374" y="11115"/>
                </a:lnTo>
                <a:lnTo>
                  <a:pt x="7264" y="11078"/>
                </a:lnTo>
                <a:lnTo>
                  <a:pt x="7154" y="11041"/>
                </a:lnTo>
                <a:lnTo>
                  <a:pt x="7007" y="10895"/>
                </a:lnTo>
                <a:lnTo>
                  <a:pt x="6897" y="10675"/>
                </a:lnTo>
                <a:lnTo>
                  <a:pt x="6860" y="10455"/>
                </a:lnTo>
                <a:lnTo>
                  <a:pt x="6860" y="10344"/>
                </a:lnTo>
                <a:lnTo>
                  <a:pt x="6897" y="10234"/>
                </a:lnTo>
                <a:lnTo>
                  <a:pt x="6934" y="10124"/>
                </a:lnTo>
                <a:lnTo>
                  <a:pt x="7007" y="10051"/>
                </a:lnTo>
                <a:lnTo>
                  <a:pt x="7227" y="9978"/>
                </a:lnTo>
                <a:lnTo>
                  <a:pt x="7447" y="9904"/>
                </a:lnTo>
                <a:lnTo>
                  <a:pt x="8328" y="9721"/>
                </a:lnTo>
                <a:lnTo>
                  <a:pt x="8401" y="9758"/>
                </a:lnTo>
                <a:lnTo>
                  <a:pt x="8548" y="9758"/>
                </a:lnTo>
                <a:lnTo>
                  <a:pt x="8841" y="9648"/>
                </a:lnTo>
                <a:lnTo>
                  <a:pt x="9135" y="9574"/>
                </a:lnTo>
                <a:close/>
                <a:moveTo>
                  <a:pt x="1028" y="7373"/>
                </a:moveTo>
                <a:lnTo>
                  <a:pt x="1028" y="7887"/>
                </a:lnTo>
                <a:lnTo>
                  <a:pt x="1101" y="8437"/>
                </a:lnTo>
                <a:lnTo>
                  <a:pt x="1138" y="8474"/>
                </a:lnTo>
                <a:lnTo>
                  <a:pt x="1211" y="8510"/>
                </a:lnTo>
                <a:lnTo>
                  <a:pt x="1285" y="8510"/>
                </a:lnTo>
                <a:lnTo>
                  <a:pt x="1358" y="8474"/>
                </a:lnTo>
                <a:lnTo>
                  <a:pt x="1872" y="8070"/>
                </a:lnTo>
                <a:lnTo>
                  <a:pt x="1945" y="8951"/>
                </a:lnTo>
                <a:lnTo>
                  <a:pt x="1982" y="9611"/>
                </a:lnTo>
                <a:lnTo>
                  <a:pt x="1982" y="9758"/>
                </a:lnTo>
                <a:lnTo>
                  <a:pt x="1982" y="9904"/>
                </a:lnTo>
                <a:lnTo>
                  <a:pt x="1872" y="10014"/>
                </a:lnTo>
                <a:lnTo>
                  <a:pt x="1762" y="10088"/>
                </a:lnTo>
                <a:lnTo>
                  <a:pt x="1615" y="10271"/>
                </a:lnTo>
                <a:lnTo>
                  <a:pt x="1505" y="10455"/>
                </a:lnTo>
                <a:lnTo>
                  <a:pt x="1468" y="10638"/>
                </a:lnTo>
                <a:lnTo>
                  <a:pt x="1468" y="10858"/>
                </a:lnTo>
                <a:lnTo>
                  <a:pt x="1505" y="11078"/>
                </a:lnTo>
                <a:lnTo>
                  <a:pt x="1578" y="11298"/>
                </a:lnTo>
                <a:lnTo>
                  <a:pt x="1688" y="11702"/>
                </a:lnTo>
                <a:lnTo>
                  <a:pt x="2165" y="12876"/>
                </a:lnTo>
                <a:lnTo>
                  <a:pt x="1835" y="12509"/>
                </a:lnTo>
                <a:lnTo>
                  <a:pt x="1505" y="12142"/>
                </a:lnTo>
                <a:lnTo>
                  <a:pt x="1211" y="11665"/>
                </a:lnTo>
                <a:lnTo>
                  <a:pt x="918" y="11188"/>
                </a:lnTo>
                <a:lnTo>
                  <a:pt x="735" y="10675"/>
                </a:lnTo>
                <a:lnTo>
                  <a:pt x="588" y="10161"/>
                </a:lnTo>
                <a:lnTo>
                  <a:pt x="551" y="9831"/>
                </a:lnTo>
                <a:lnTo>
                  <a:pt x="514" y="9501"/>
                </a:lnTo>
                <a:lnTo>
                  <a:pt x="551" y="9171"/>
                </a:lnTo>
                <a:lnTo>
                  <a:pt x="588" y="8841"/>
                </a:lnTo>
                <a:lnTo>
                  <a:pt x="771" y="8180"/>
                </a:lnTo>
                <a:lnTo>
                  <a:pt x="955" y="7557"/>
                </a:lnTo>
                <a:lnTo>
                  <a:pt x="1028" y="7373"/>
                </a:lnTo>
                <a:close/>
                <a:moveTo>
                  <a:pt x="9612" y="12472"/>
                </a:moveTo>
                <a:lnTo>
                  <a:pt x="9942" y="12619"/>
                </a:lnTo>
                <a:lnTo>
                  <a:pt x="10675" y="12912"/>
                </a:lnTo>
                <a:lnTo>
                  <a:pt x="10895" y="12986"/>
                </a:lnTo>
                <a:lnTo>
                  <a:pt x="10529" y="13316"/>
                </a:lnTo>
                <a:lnTo>
                  <a:pt x="10162" y="13609"/>
                </a:lnTo>
                <a:lnTo>
                  <a:pt x="9685" y="13279"/>
                </a:lnTo>
                <a:lnTo>
                  <a:pt x="9171" y="12986"/>
                </a:lnTo>
                <a:lnTo>
                  <a:pt x="9391" y="12729"/>
                </a:lnTo>
                <a:lnTo>
                  <a:pt x="9612" y="12472"/>
                </a:lnTo>
                <a:close/>
                <a:moveTo>
                  <a:pt x="2569" y="5209"/>
                </a:moveTo>
                <a:lnTo>
                  <a:pt x="2899" y="5319"/>
                </a:lnTo>
                <a:lnTo>
                  <a:pt x="3266" y="5356"/>
                </a:lnTo>
                <a:lnTo>
                  <a:pt x="3999" y="5356"/>
                </a:lnTo>
                <a:lnTo>
                  <a:pt x="4733" y="5429"/>
                </a:lnTo>
                <a:lnTo>
                  <a:pt x="5467" y="5539"/>
                </a:lnTo>
                <a:lnTo>
                  <a:pt x="5320" y="5649"/>
                </a:lnTo>
                <a:lnTo>
                  <a:pt x="5173" y="5723"/>
                </a:lnTo>
                <a:lnTo>
                  <a:pt x="4880" y="5833"/>
                </a:lnTo>
                <a:lnTo>
                  <a:pt x="4696" y="5943"/>
                </a:lnTo>
                <a:lnTo>
                  <a:pt x="4513" y="6053"/>
                </a:lnTo>
                <a:lnTo>
                  <a:pt x="4366" y="6236"/>
                </a:lnTo>
                <a:lnTo>
                  <a:pt x="4293" y="6420"/>
                </a:lnTo>
                <a:lnTo>
                  <a:pt x="4256" y="6493"/>
                </a:lnTo>
                <a:lnTo>
                  <a:pt x="4293" y="6603"/>
                </a:lnTo>
                <a:lnTo>
                  <a:pt x="4329" y="6676"/>
                </a:lnTo>
                <a:lnTo>
                  <a:pt x="4366" y="6750"/>
                </a:lnTo>
                <a:lnTo>
                  <a:pt x="4439" y="6823"/>
                </a:lnTo>
                <a:lnTo>
                  <a:pt x="4549" y="6823"/>
                </a:lnTo>
                <a:lnTo>
                  <a:pt x="4660" y="6860"/>
                </a:lnTo>
                <a:lnTo>
                  <a:pt x="4696" y="6933"/>
                </a:lnTo>
                <a:lnTo>
                  <a:pt x="4733" y="7117"/>
                </a:lnTo>
                <a:lnTo>
                  <a:pt x="4770" y="7300"/>
                </a:lnTo>
                <a:lnTo>
                  <a:pt x="4770" y="7667"/>
                </a:lnTo>
                <a:lnTo>
                  <a:pt x="4806" y="7813"/>
                </a:lnTo>
                <a:lnTo>
                  <a:pt x="4586" y="7520"/>
                </a:lnTo>
                <a:lnTo>
                  <a:pt x="4366" y="7263"/>
                </a:lnTo>
                <a:lnTo>
                  <a:pt x="4256" y="7190"/>
                </a:lnTo>
                <a:lnTo>
                  <a:pt x="4146" y="7153"/>
                </a:lnTo>
                <a:lnTo>
                  <a:pt x="3999" y="7117"/>
                </a:lnTo>
                <a:lnTo>
                  <a:pt x="3889" y="7153"/>
                </a:lnTo>
                <a:lnTo>
                  <a:pt x="3632" y="7227"/>
                </a:lnTo>
                <a:lnTo>
                  <a:pt x="3412" y="7373"/>
                </a:lnTo>
                <a:lnTo>
                  <a:pt x="3192" y="7593"/>
                </a:lnTo>
                <a:lnTo>
                  <a:pt x="2972" y="7813"/>
                </a:lnTo>
                <a:lnTo>
                  <a:pt x="2825" y="8070"/>
                </a:lnTo>
                <a:lnTo>
                  <a:pt x="2715" y="8364"/>
                </a:lnTo>
                <a:lnTo>
                  <a:pt x="2642" y="8657"/>
                </a:lnTo>
                <a:lnTo>
                  <a:pt x="2605" y="8951"/>
                </a:lnTo>
                <a:lnTo>
                  <a:pt x="2605" y="9244"/>
                </a:lnTo>
                <a:lnTo>
                  <a:pt x="2679" y="9537"/>
                </a:lnTo>
                <a:lnTo>
                  <a:pt x="2679" y="9611"/>
                </a:lnTo>
                <a:lnTo>
                  <a:pt x="2752" y="9648"/>
                </a:lnTo>
                <a:lnTo>
                  <a:pt x="2789" y="9684"/>
                </a:lnTo>
                <a:lnTo>
                  <a:pt x="3156" y="9684"/>
                </a:lnTo>
                <a:lnTo>
                  <a:pt x="3449" y="9758"/>
                </a:lnTo>
                <a:lnTo>
                  <a:pt x="3706" y="9868"/>
                </a:lnTo>
                <a:lnTo>
                  <a:pt x="3963" y="10014"/>
                </a:lnTo>
                <a:lnTo>
                  <a:pt x="4183" y="10198"/>
                </a:lnTo>
                <a:lnTo>
                  <a:pt x="4403" y="10418"/>
                </a:lnTo>
                <a:lnTo>
                  <a:pt x="4770" y="10858"/>
                </a:lnTo>
                <a:lnTo>
                  <a:pt x="4403" y="11151"/>
                </a:lnTo>
                <a:lnTo>
                  <a:pt x="4109" y="11445"/>
                </a:lnTo>
                <a:lnTo>
                  <a:pt x="3816" y="11775"/>
                </a:lnTo>
                <a:lnTo>
                  <a:pt x="3596" y="12142"/>
                </a:lnTo>
                <a:lnTo>
                  <a:pt x="3412" y="12545"/>
                </a:lnTo>
                <a:lnTo>
                  <a:pt x="3266" y="12986"/>
                </a:lnTo>
                <a:lnTo>
                  <a:pt x="3192" y="13426"/>
                </a:lnTo>
                <a:lnTo>
                  <a:pt x="3156" y="13866"/>
                </a:lnTo>
                <a:lnTo>
                  <a:pt x="3082" y="13829"/>
                </a:lnTo>
                <a:lnTo>
                  <a:pt x="2972" y="13719"/>
                </a:lnTo>
                <a:lnTo>
                  <a:pt x="2899" y="13572"/>
                </a:lnTo>
                <a:lnTo>
                  <a:pt x="2459" y="12582"/>
                </a:lnTo>
                <a:lnTo>
                  <a:pt x="2092" y="11702"/>
                </a:lnTo>
                <a:lnTo>
                  <a:pt x="1945" y="11262"/>
                </a:lnTo>
                <a:lnTo>
                  <a:pt x="1872" y="10821"/>
                </a:lnTo>
                <a:lnTo>
                  <a:pt x="1872" y="10638"/>
                </a:lnTo>
                <a:lnTo>
                  <a:pt x="1945" y="10491"/>
                </a:lnTo>
                <a:lnTo>
                  <a:pt x="2055" y="10381"/>
                </a:lnTo>
                <a:lnTo>
                  <a:pt x="2202" y="10271"/>
                </a:lnTo>
                <a:lnTo>
                  <a:pt x="2312" y="10161"/>
                </a:lnTo>
                <a:lnTo>
                  <a:pt x="2385" y="10051"/>
                </a:lnTo>
                <a:lnTo>
                  <a:pt x="2385" y="9904"/>
                </a:lnTo>
                <a:lnTo>
                  <a:pt x="2385" y="9721"/>
                </a:lnTo>
                <a:lnTo>
                  <a:pt x="2312" y="8730"/>
                </a:lnTo>
                <a:lnTo>
                  <a:pt x="2165" y="7740"/>
                </a:lnTo>
                <a:lnTo>
                  <a:pt x="2165" y="7667"/>
                </a:lnTo>
                <a:lnTo>
                  <a:pt x="2092" y="7593"/>
                </a:lnTo>
                <a:lnTo>
                  <a:pt x="1945" y="7593"/>
                </a:lnTo>
                <a:lnTo>
                  <a:pt x="1358" y="8070"/>
                </a:lnTo>
                <a:lnTo>
                  <a:pt x="1321" y="7667"/>
                </a:lnTo>
                <a:lnTo>
                  <a:pt x="1358" y="7263"/>
                </a:lnTo>
                <a:lnTo>
                  <a:pt x="1395" y="6860"/>
                </a:lnTo>
                <a:lnTo>
                  <a:pt x="1505" y="6456"/>
                </a:lnTo>
                <a:lnTo>
                  <a:pt x="1505" y="6383"/>
                </a:lnTo>
                <a:lnTo>
                  <a:pt x="1468" y="6310"/>
                </a:lnTo>
                <a:lnTo>
                  <a:pt x="1725" y="5796"/>
                </a:lnTo>
                <a:lnTo>
                  <a:pt x="1982" y="5319"/>
                </a:lnTo>
                <a:lnTo>
                  <a:pt x="2239" y="5356"/>
                </a:lnTo>
                <a:lnTo>
                  <a:pt x="2495" y="5392"/>
                </a:lnTo>
                <a:lnTo>
                  <a:pt x="2569" y="5356"/>
                </a:lnTo>
                <a:lnTo>
                  <a:pt x="2605" y="5319"/>
                </a:lnTo>
                <a:lnTo>
                  <a:pt x="2605" y="5282"/>
                </a:lnTo>
                <a:lnTo>
                  <a:pt x="2569" y="5209"/>
                </a:lnTo>
                <a:close/>
                <a:moveTo>
                  <a:pt x="8805" y="13939"/>
                </a:moveTo>
                <a:lnTo>
                  <a:pt x="9098" y="13976"/>
                </a:lnTo>
                <a:lnTo>
                  <a:pt x="9391" y="14049"/>
                </a:lnTo>
                <a:lnTo>
                  <a:pt x="9208" y="14086"/>
                </a:lnTo>
                <a:lnTo>
                  <a:pt x="9171" y="14049"/>
                </a:lnTo>
                <a:lnTo>
                  <a:pt x="9061" y="14049"/>
                </a:lnTo>
                <a:lnTo>
                  <a:pt x="8988" y="13976"/>
                </a:lnTo>
                <a:lnTo>
                  <a:pt x="8805" y="13939"/>
                </a:lnTo>
                <a:close/>
                <a:moveTo>
                  <a:pt x="5815" y="14178"/>
                </a:moveTo>
                <a:lnTo>
                  <a:pt x="5797" y="14196"/>
                </a:lnTo>
                <a:lnTo>
                  <a:pt x="5760" y="14196"/>
                </a:lnTo>
                <a:lnTo>
                  <a:pt x="5815" y="14178"/>
                </a:lnTo>
                <a:close/>
                <a:moveTo>
                  <a:pt x="7154" y="2935"/>
                </a:moveTo>
                <a:lnTo>
                  <a:pt x="7594" y="3008"/>
                </a:lnTo>
                <a:lnTo>
                  <a:pt x="8034" y="3082"/>
                </a:lnTo>
                <a:lnTo>
                  <a:pt x="8438" y="3155"/>
                </a:lnTo>
                <a:lnTo>
                  <a:pt x="8401" y="3192"/>
                </a:lnTo>
                <a:lnTo>
                  <a:pt x="8401" y="3228"/>
                </a:lnTo>
                <a:lnTo>
                  <a:pt x="8401" y="3265"/>
                </a:lnTo>
                <a:lnTo>
                  <a:pt x="8438" y="3265"/>
                </a:lnTo>
                <a:lnTo>
                  <a:pt x="8621" y="3228"/>
                </a:lnTo>
                <a:lnTo>
                  <a:pt x="8768" y="3265"/>
                </a:lnTo>
                <a:lnTo>
                  <a:pt x="8805" y="3265"/>
                </a:lnTo>
                <a:lnTo>
                  <a:pt x="8768" y="3338"/>
                </a:lnTo>
                <a:lnTo>
                  <a:pt x="8768" y="3412"/>
                </a:lnTo>
                <a:lnTo>
                  <a:pt x="8768" y="3448"/>
                </a:lnTo>
                <a:lnTo>
                  <a:pt x="8805" y="3485"/>
                </a:lnTo>
                <a:lnTo>
                  <a:pt x="8841" y="3485"/>
                </a:lnTo>
                <a:lnTo>
                  <a:pt x="8915" y="3522"/>
                </a:lnTo>
                <a:lnTo>
                  <a:pt x="8988" y="3558"/>
                </a:lnTo>
                <a:lnTo>
                  <a:pt x="9098" y="3668"/>
                </a:lnTo>
                <a:lnTo>
                  <a:pt x="9208" y="3815"/>
                </a:lnTo>
                <a:lnTo>
                  <a:pt x="9245" y="3852"/>
                </a:lnTo>
                <a:lnTo>
                  <a:pt x="9281" y="3889"/>
                </a:lnTo>
                <a:lnTo>
                  <a:pt x="9318" y="3852"/>
                </a:lnTo>
                <a:lnTo>
                  <a:pt x="9391" y="3742"/>
                </a:lnTo>
                <a:lnTo>
                  <a:pt x="9465" y="3632"/>
                </a:lnTo>
                <a:lnTo>
                  <a:pt x="9538" y="3558"/>
                </a:lnTo>
                <a:lnTo>
                  <a:pt x="9758" y="3632"/>
                </a:lnTo>
                <a:lnTo>
                  <a:pt x="9612" y="3815"/>
                </a:lnTo>
                <a:lnTo>
                  <a:pt x="9501" y="3999"/>
                </a:lnTo>
                <a:lnTo>
                  <a:pt x="9465" y="4072"/>
                </a:lnTo>
                <a:lnTo>
                  <a:pt x="9465" y="4182"/>
                </a:lnTo>
                <a:lnTo>
                  <a:pt x="9575" y="4182"/>
                </a:lnTo>
                <a:lnTo>
                  <a:pt x="9648" y="4145"/>
                </a:lnTo>
                <a:lnTo>
                  <a:pt x="9795" y="4035"/>
                </a:lnTo>
                <a:lnTo>
                  <a:pt x="10052" y="3815"/>
                </a:lnTo>
                <a:lnTo>
                  <a:pt x="10308" y="3962"/>
                </a:lnTo>
                <a:lnTo>
                  <a:pt x="10235" y="4035"/>
                </a:lnTo>
                <a:lnTo>
                  <a:pt x="9978" y="4365"/>
                </a:lnTo>
                <a:lnTo>
                  <a:pt x="9868" y="4512"/>
                </a:lnTo>
                <a:lnTo>
                  <a:pt x="9795" y="4696"/>
                </a:lnTo>
                <a:lnTo>
                  <a:pt x="9795" y="4732"/>
                </a:lnTo>
                <a:lnTo>
                  <a:pt x="9832" y="4732"/>
                </a:lnTo>
                <a:lnTo>
                  <a:pt x="10015" y="4659"/>
                </a:lnTo>
                <a:lnTo>
                  <a:pt x="10198" y="4549"/>
                </a:lnTo>
                <a:lnTo>
                  <a:pt x="10492" y="4329"/>
                </a:lnTo>
                <a:lnTo>
                  <a:pt x="10639" y="4182"/>
                </a:lnTo>
                <a:lnTo>
                  <a:pt x="10822" y="4292"/>
                </a:lnTo>
                <a:lnTo>
                  <a:pt x="10565" y="4549"/>
                </a:lnTo>
                <a:lnTo>
                  <a:pt x="10272" y="4879"/>
                </a:lnTo>
                <a:lnTo>
                  <a:pt x="10052" y="5209"/>
                </a:lnTo>
                <a:lnTo>
                  <a:pt x="9942" y="5246"/>
                </a:lnTo>
                <a:lnTo>
                  <a:pt x="9648" y="5392"/>
                </a:lnTo>
                <a:lnTo>
                  <a:pt x="9391" y="5539"/>
                </a:lnTo>
                <a:lnTo>
                  <a:pt x="9281" y="5539"/>
                </a:lnTo>
                <a:lnTo>
                  <a:pt x="9135" y="5576"/>
                </a:lnTo>
                <a:lnTo>
                  <a:pt x="8805" y="5759"/>
                </a:lnTo>
                <a:lnTo>
                  <a:pt x="8548" y="5979"/>
                </a:lnTo>
                <a:lnTo>
                  <a:pt x="8364" y="6089"/>
                </a:lnTo>
                <a:lnTo>
                  <a:pt x="8071" y="6346"/>
                </a:lnTo>
                <a:lnTo>
                  <a:pt x="7924" y="6566"/>
                </a:lnTo>
                <a:lnTo>
                  <a:pt x="7741" y="6750"/>
                </a:lnTo>
                <a:lnTo>
                  <a:pt x="7631" y="6970"/>
                </a:lnTo>
                <a:lnTo>
                  <a:pt x="7594" y="7153"/>
                </a:lnTo>
                <a:lnTo>
                  <a:pt x="7631" y="7227"/>
                </a:lnTo>
                <a:lnTo>
                  <a:pt x="7667" y="7300"/>
                </a:lnTo>
                <a:lnTo>
                  <a:pt x="7741" y="7373"/>
                </a:lnTo>
                <a:lnTo>
                  <a:pt x="7851" y="7410"/>
                </a:lnTo>
                <a:lnTo>
                  <a:pt x="7998" y="7410"/>
                </a:lnTo>
                <a:lnTo>
                  <a:pt x="8144" y="7337"/>
                </a:lnTo>
                <a:lnTo>
                  <a:pt x="8401" y="7190"/>
                </a:lnTo>
                <a:lnTo>
                  <a:pt x="8548" y="7153"/>
                </a:lnTo>
                <a:lnTo>
                  <a:pt x="8731" y="7227"/>
                </a:lnTo>
                <a:lnTo>
                  <a:pt x="8805" y="7263"/>
                </a:lnTo>
                <a:lnTo>
                  <a:pt x="8878" y="7337"/>
                </a:lnTo>
                <a:lnTo>
                  <a:pt x="8915" y="7410"/>
                </a:lnTo>
                <a:lnTo>
                  <a:pt x="8915" y="7483"/>
                </a:lnTo>
                <a:lnTo>
                  <a:pt x="8841" y="7593"/>
                </a:lnTo>
                <a:lnTo>
                  <a:pt x="8731" y="7740"/>
                </a:lnTo>
                <a:lnTo>
                  <a:pt x="8584" y="7850"/>
                </a:lnTo>
                <a:lnTo>
                  <a:pt x="8401" y="7960"/>
                </a:lnTo>
                <a:lnTo>
                  <a:pt x="8144" y="8070"/>
                </a:lnTo>
                <a:lnTo>
                  <a:pt x="7961" y="8144"/>
                </a:lnTo>
                <a:lnTo>
                  <a:pt x="7741" y="8254"/>
                </a:lnTo>
                <a:lnTo>
                  <a:pt x="7557" y="8400"/>
                </a:lnTo>
                <a:lnTo>
                  <a:pt x="7521" y="8474"/>
                </a:lnTo>
                <a:lnTo>
                  <a:pt x="7484" y="8584"/>
                </a:lnTo>
                <a:lnTo>
                  <a:pt x="7447" y="8767"/>
                </a:lnTo>
                <a:lnTo>
                  <a:pt x="7521" y="8914"/>
                </a:lnTo>
                <a:lnTo>
                  <a:pt x="7631" y="9061"/>
                </a:lnTo>
                <a:lnTo>
                  <a:pt x="7777" y="9134"/>
                </a:lnTo>
                <a:lnTo>
                  <a:pt x="7887" y="9171"/>
                </a:lnTo>
                <a:lnTo>
                  <a:pt x="8034" y="9207"/>
                </a:lnTo>
                <a:lnTo>
                  <a:pt x="8254" y="9134"/>
                </a:lnTo>
                <a:lnTo>
                  <a:pt x="8694" y="8951"/>
                </a:lnTo>
                <a:lnTo>
                  <a:pt x="9208" y="8951"/>
                </a:lnTo>
                <a:lnTo>
                  <a:pt x="9391" y="8877"/>
                </a:lnTo>
                <a:lnTo>
                  <a:pt x="9575" y="8767"/>
                </a:lnTo>
                <a:lnTo>
                  <a:pt x="9685" y="8657"/>
                </a:lnTo>
                <a:lnTo>
                  <a:pt x="9795" y="8547"/>
                </a:lnTo>
                <a:lnTo>
                  <a:pt x="9905" y="8547"/>
                </a:lnTo>
                <a:lnTo>
                  <a:pt x="10052" y="8584"/>
                </a:lnTo>
                <a:lnTo>
                  <a:pt x="10088" y="8620"/>
                </a:lnTo>
                <a:lnTo>
                  <a:pt x="10125" y="8620"/>
                </a:lnTo>
                <a:lnTo>
                  <a:pt x="10198" y="8657"/>
                </a:lnTo>
                <a:lnTo>
                  <a:pt x="10382" y="8804"/>
                </a:lnTo>
                <a:lnTo>
                  <a:pt x="10565" y="8987"/>
                </a:lnTo>
                <a:lnTo>
                  <a:pt x="11115" y="9648"/>
                </a:lnTo>
                <a:lnTo>
                  <a:pt x="10382" y="9391"/>
                </a:lnTo>
                <a:lnTo>
                  <a:pt x="10015" y="9281"/>
                </a:lnTo>
                <a:lnTo>
                  <a:pt x="9648" y="9171"/>
                </a:lnTo>
                <a:lnTo>
                  <a:pt x="9612" y="9207"/>
                </a:lnTo>
                <a:lnTo>
                  <a:pt x="9281" y="9171"/>
                </a:lnTo>
                <a:lnTo>
                  <a:pt x="8951" y="9207"/>
                </a:lnTo>
                <a:lnTo>
                  <a:pt x="8621" y="9281"/>
                </a:lnTo>
                <a:lnTo>
                  <a:pt x="8328" y="9391"/>
                </a:lnTo>
                <a:lnTo>
                  <a:pt x="8291" y="9427"/>
                </a:lnTo>
                <a:lnTo>
                  <a:pt x="8144" y="9427"/>
                </a:lnTo>
                <a:lnTo>
                  <a:pt x="7631" y="9537"/>
                </a:lnTo>
                <a:lnTo>
                  <a:pt x="7117" y="9648"/>
                </a:lnTo>
                <a:lnTo>
                  <a:pt x="6934" y="9684"/>
                </a:lnTo>
                <a:lnTo>
                  <a:pt x="6787" y="9794"/>
                </a:lnTo>
                <a:lnTo>
                  <a:pt x="6677" y="9904"/>
                </a:lnTo>
                <a:lnTo>
                  <a:pt x="6567" y="10088"/>
                </a:lnTo>
                <a:lnTo>
                  <a:pt x="6494" y="10271"/>
                </a:lnTo>
                <a:lnTo>
                  <a:pt x="6494" y="10455"/>
                </a:lnTo>
                <a:lnTo>
                  <a:pt x="6494" y="10601"/>
                </a:lnTo>
                <a:lnTo>
                  <a:pt x="6530" y="10785"/>
                </a:lnTo>
                <a:lnTo>
                  <a:pt x="6604" y="10968"/>
                </a:lnTo>
                <a:lnTo>
                  <a:pt x="6714" y="11115"/>
                </a:lnTo>
                <a:lnTo>
                  <a:pt x="6824" y="11225"/>
                </a:lnTo>
                <a:lnTo>
                  <a:pt x="6970" y="11335"/>
                </a:lnTo>
                <a:lnTo>
                  <a:pt x="7117" y="11408"/>
                </a:lnTo>
                <a:lnTo>
                  <a:pt x="7301" y="11445"/>
                </a:lnTo>
                <a:lnTo>
                  <a:pt x="7484" y="11482"/>
                </a:lnTo>
                <a:lnTo>
                  <a:pt x="7777" y="11482"/>
                </a:lnTo>
                <a:lnTo>
                  <a:pt x="7851" y="11555"/>
                </a:lnTo>
                <a:lnTo>
                  <a:pt x="7924" y="11665"/>
                </a:lnTo>
                <a:lnTo>
                  <a:pt x="7961" y="11812"/>
                </a:lnTo>
                <a:lnTo>
                  <a:pt x="8034" y="12105"/>
                </a:lnTo>
                <a:lnTo>
                  <a:pt x="8071" y="12362"/>
                </a:lnTo>
                <a:lnTo>
                  <a:pt x="8108" y="12509"/>
                </a:lnTo>
                <a:lnTo>
                  <a:pt x="7851" y="12435"/>
                </a:lnTo>
                <a:lnTo>
                  <a:pt x="7631" y="12399"/>
                </a:lnTo>
                <a:lnTo>
                  <a:pt x="7557" y="12362"/>
                </a:lnTo>
                <a:lnTo>
                  <a:pt x="7521" y="12215"/>
                </a:lnTo>
                <a:lnTo>
                  <a:pt x="7521" y="12179"/>
                </a:lnTo>
                <a:lnTo>
                  <a:pt x="7447" y="12179"/>
                </a:lnTo>
                <a:lnTo>
                  <a:pt x="7447" y="12215"/>
                </a:lnTo>
                <a:lnTo>
                  <a:pt x="7411" y="12472"/>
                </a:lnTo>
                <a:lnTo>
                  <a:pt x="7411" y="12509"/>
                </a:lnTo>
                <a:lnTo>
                  <a:pt x="7447" y="12545"/>
                </a:lnTo>
                <a:lnTo>
                  <a:pt x="7851" y="12729"/>
                </a:lnTo>
                <a:lnTo>
                  <a:pt x="8254" y="12949"/>
                </a:lnTo>
                <a:lnTo>
                  <a:pt x="8438" y="13316"/>
                </a:lnTo>
                <a:lnTo>
                  <a:pt x="8474" y="13389"/>
                </a:lnTo>
                <a:lnTo>
                  <a:pt x="8548" y="13426"/>
                </a:lnTo>
                <a:lnTo>
                  <a:pt x="8621" y="13426"/>
                </a:lnTo>
                <a:lnTo>
                  <a:pt x="8694" y="13389"/>
                </a:lnTo>
                <a:lnTo>
                  <a:pt x="8841" y="13279"/>
                </a:lnTo>
                <a:lnTo>
                  <a:pt x="9428" y="13609"/>
                </a:lnTo>
                <a:lnTo>
                  <a:pt x="9281" y="13609"/>
                </a:lnTo>
                <a:lnTo>
                  <a:pt x="8548" y="13536"/>
                </a:lnTo>
                <a:lnTo>
                  <a:pt x="7851" y="13536"/>
                </a:lnTo>
                <a:lnTo>
                  <a:pt x="7374" y="13206"/>
                </a:lnTo>
                <a:lnTo>
                  <a:pt x="6860" y="12912"/>
                </a:lnTo>
                <a:lnTo>
                  <a:pt x="6824" y="12876"/>
                </a:lnTo>
                <a:lnTo>
                  <a:pt x="6750" y="12912"/>
                </a:lnTo>
                <a:lnTo>
                  <a:pt x="6750" y="12949"/>
                </a:lnTo>
                <a:lnTo>
                  <a:pt x="6750" y="13022"/>
                </a:lnTo>
                <a:lnTo>
                  <a:pt x="6970" y="13316"/>
                </a:lnTo>
                <a:lnTo>
                  <a:pt x="7227" y="13572"/>
                </a:lnTo>
                <a:lnTo>
                  <a:pt x="6897" y="13609"/>
                </a:lnTo>
                <a:lnTo>
                  <a:pt x="6567" y="13646"/>
                </a:lnTo>
                <a:lnTo>
                  <a:pt x="6310" y="13426"/>
                </a:lnTo>
                <a:lnTo>
                  <a:pt x="6090" y="13169"/>
                </a:lnTo>
                <a:lnTo>
                  <a:pt x="6017" y="13169"/>
                </a:lnTo>
                <a:lnTo>
                  <a:pt x="5943" y="13242"/>
                </a:lnTo>
                <a:lnTo>
                  <a:pt x="5907" y="13389"/>
                </a:lnTo>
                <a:lnTo>
                  <a:pt x="5943" y="13499"/>
                </a:lnTo>
                <a:lnTo>
                  <a:pt x="5980" y="13646"/>
                </a:lnTo>
                <a:lnTo>
                  <a:pt x="6090" y="13756"/>
                </a:lnTo>
                <a:lnTo>
                  <a:pt x="5760" y="13829"/>
                </a:lnTo>
                <a:lnTo>
                  <a:pt x="5430" y="13939"/>
                </a:lnTo>
                <a:lnTo>
                  <a:pt x="5393" y="13903"/>
                </a:lnTo>
                <a:lnTo>
                  <a:pt x="5173" y="13682"/>
                </a:lnTo>
                <a:lnTo>
                  <a:pt x="5026" y="13609"/>
                </a:lnTo>
                <a:lnTo>
                  <a:pt x="4916" y="13572"/>
                </a:lnTo>
                <a:lnTo>
                  <a:pt x="4880" y="13572"/>
                </a:lnTo>
                <a:lnTo>
                  <a:pt x="4880" y="13609"/>
                </a:lnTo>
                <a:lnTo>
                  <a:pt x="4880" y="13682"/>
                </a:lnTo>
                <a:lnTo>
                  <a:pt x="4916" y="13793"/>
                </a:lnTo>
                <a:lnTo>
                  <a:pt x="4990" y="13939"/>
                </a:lnTo>
                <a:lnTo>
                  <a:pt x="5100" y="14086"/>
                </a:lnTo>
                <a:lnTo>
                  <a:pt x="5136" y="14086"/>
                </a:lnTo>
                <a:lnTo>
                  <a:pt x="4843" y="14306"/>
                </a:lnTo>
                <a:lnTo>
                  <a:pt x="4623" y="14269"/>
                </a:lnTo>
                <a:lnTo>
                  <a:pt x="4109" y="14196"/>
                </a:lnTo>
                <a:lnTo>
                  <a:pt x="3853" y="14159"/>
                </a:lnTo>
                <a:lnTo>
                  <a:pt x="3596" y="14086"/>
                </a:lnTo>
                <a:lnTo>
                  <a:pt x="3669" y="14013"/>
                </a:lnTo>
                <a:lnTo>
                  <a:pt x="3706" y="13903"/>
                </a:lnTo>
                <a:lnTo>
                  <a:pt x="3706" y="13829"/>
                </a:lnTo>
                <a:lnTo>
                  <a:pt x="3669" y="13719"/>
                </a:lnTo>
                <a:lnTo>
                  <a:pt x="3632" y="13646"/>
                </a:lnTo>
                <a:lnTo>
                  <a:pt x="3559" y="13609"/>
                </a:lnTo>
                <a:lnTo>
                  <a:pt x="3632" y="13242"/>
                </a:lnTo>
                <a:lnTo>
                  <a:pt x="3742" y="12876"/>
                </a:lnTo>
                <a:lnTo>
                  <a:pt x="3889" y="12509"/>
                </a:lnTo>
                <a:lnTo>
                  <a:pt x="4073" y="12179"/>
                </a:lnTo>
                <a:lnTo>
                  <a:pt x="4293" y="11848"/>
                </a:lnTo>
                <a:lnTo>
                  <a:pt x="4549" y="11555"/>
                </a:lnTo>
                <a:lnTo>
                  <a:pt x="4843" y="11298"/>
                </a:lnTo>
                <a:lnTo>
                  <a:pt x="5173" y="11115"/>
                </a:lnTo>
                <a:lnTo>
                  <a:pt x="5246" y="11041"/>
                </a:lnTo>
                <a:lnTo>
                  <a:pt x="5283" y="10931"/>
                </a:lnTo>
                <a:lnTo>
                  <a:pt x="5283" y="10858"/>
                </a:lnTo>
                <a:lnTo>
                  <a:pt x="5210" y="10785"/>
                </a:lnTo>
                <a:lnTo>
                  <a:pt x="4770" y="10234"/>
                </a:lnTo>
                <a:lnTo>
                  <a:pt x="4549" y="9978"/>
                </a:lnTo>
                <a:lnTo>
                  <a:pt x="4293" y="9758"/>
                </a:lnTo>
                <a:lnTo>
                  <a:pt x="3999" y="9574"/>
                </a:lnTo>
                <a:lnTo>
                  <a:pt x="3706" y="9427"/>
                </a:lnTo>
                <a:lnTo>
                  <a:pt x="3376" y="9317"/>
                </a:lnTo>
                <a:lnTo>
                  <a:pt x="3046" y="9281"/>
                </a:lnTo>
                <a:lnTo>
                  <a:pt x="3046" y="8877"/>
                </a:lnTo>
                <a:lnTo>
                  <a:pt x="3119" y="8510"/>
                </a:lnTo>
                <a:lnTo>
                  <a:pt x="3266" y="8180"/>
                </a:lnTo>
                <a:lnTo>
                  <a:pt x="3486" y="7887"/>
                </a:lnTo>
                <a:lnTo>
                  <a:pt x="3632" y="7740"/>
                </a:lnTo>
                <a:lnTo>
                  <a:pt x="3816" y="7593"/>
                </a:lnTo>
                <a:lnTo>
                  <a:pt x="3889" y="7557"/>
                </a:lnTo>
                <a:lnTo>
                  <a:pt x="3963" y="7557"/>
                </a:lnTo>
                <a:lnTo>
                  <a:pt x="4036" y="7593"/>
                </a:lnTo>
                <a:lnTo>
                  <a:pt x="4109" y="7630"/>
                </a:lnTo>
                <a:lnTo>
                  <a:pt x="4219" y="7740"/>
                </a:lnTo>
                <a:lnTo>
                  <a:pt x="4329" y="7887"/>
                </a:lnTo>
                <a:lnTo>
                  <a:pt x="4916" y="8657"/>
                </a:lnTo>
                <a:lnTo>
                  <a:pt x="5026" y="8730"/>
                </a:lnTo>
                <a:lnTo>
                  <a:pt x="5136" y="8767"/>
                </a:lnTo>
                <a:lnTo>
                  <a:pt x="5210" y="8730"/>
                </a:lnTo>
                <a:lnTo>
                  <a:pt x="5246" y="8694"/>
                </a:lnTo>
                <a:lnTo>
                  <a:pt x="5283" y="8620"/>
                </a:lnTo>
                <a:lnTo>
                  <a:pt x="5283" y="8547"/>
                </a:lnTo>
                <a:lnTo>
                  <a:pt x="5136" y="7006"/>
                </a:lnTo>
                <a:lnTo>
                  <a:pt x="5100" y="6823"/>
                </a:lnTo>
                <a:lnTo>
                  <a:pt x="4990" y="6640"/>
                </a:lnTo>
                <a:lnTo>
                  <a:pt x="4880" y="6493"/>
                </a:lnTo>
                <a:lnTo>
                  <a:pt x="4660" y="6456"/>
                </a:lnTo>
                <a:lnTo>
                  <a:pt x="4733" y="6420"/>
                </a:lnTo>
                <a:lnTo>
                  <a:pt x="4843" y="6346"/>
                </a:lnTo>
                <a:lnTo>
                  <a:pt x="5026" y="6199"/>
                </a:lnTo>
                <a:lnTo>
                  <a:pt x="5430" y="6016"/>
                </a:lnTo>
                <a:lnTo>
                  <a:pt x="5613" y="5943"/>
                </a:lnTo>
                <a:lnTo>
                  <a:pt x="5760" y="5796"/>
                </a:lnTo>
                <a:lnTo>
                  <a:pt x="5870" y="5649"/>
                </a:lnTo>
                <a:lnTo>
                  <a:pt x="5980" y="5466"/>
                </a:lnTo>
                <a:lnTo>
                  <a:pt x="5980" y="5392"/>
                </a:lnTo>
                <a:lnTo>
                  <a:pt x="5943" y="5319"/>
                </a:lnTo>
                <a:lnTo>
                  <a:pt x="5907" y="5246"/>
                </a:lnTo>
                <a:lnTo>
                  <a:pt x="5833" y="5209"/>
                </a:lnTo>
                <a:lnTo>
                  <a:pt x="4990" y="5099"/>
                </a:lnTo>
                <a:lnTo>
                  <a:pt x="4109" y="4989"/>
                </a:lnTo>
                <a:lnTo>
                  <a:pt x="3742" y="4989"/>
                </a:lnTo>
                <a:lnTo>
                  <a:pt x="3302" y="4952"/>
                </a:lnTo>
                <a:lnTo>
                  <a:pt x="2899" y="4989"/>
                </a:lnTo>
                <a:lnTo>
                  <a:pt x="2715" y="5026"/>
                </a:lnTo>
                <a:lnTo>
                  <a:pt x="2532" y="5099"/>
                </a:lnTo>
                <a:lnTo>
                  <a:pt x="2495" y="5136"/>
                </a:lnTo>
                <a:lnTo>
                  <a:pt x="2532" y="5209"/>
                </a:lnTo>
                <a:lnTo>
                  <a:pt x="2165" y="5062"/>
                </a:lnTo>
                <a:lnTo>
                  <a:pt x="2459" y="4732"/>
                </a:lnTo>
                <a:lnTo>
                  <a:pt x="2752" y="4402"/>
                </a:lnTo>
                <a:lnTo>
                  <a:pt x="3082" y="4145"/>
                </a:lnTo>
                <a:lnTo>
                  <a:pt x="3449" y="3889"/>
                </a:lnTo>
                <a:lnTo>
                  <a:pt x="3816" y="3668"/>
                </a:lnTo>
                <a:lnTo>
                  <a:pt x="4219" y="3448"/>
                </a:lnTo>
                <a:lnTo>
                  <a:pt x="4623" y="3302"/>
                </a:lnTo>
                <a:lnTo>
                  <a:pt x="5026" y="3155"/>
                </a:lnTo>
                <a:lnTo>
                  <a:pt x="5467" y="3045"/>
                </a:lnTo>
                <a:lnTo>
                  <a:pt x="5907" y="2972"/>
                </a:lnTo>
                <a:lnTo>
                  <a:pt x="6310" y="2935"/>
                </a:lnTo>
                <a:close/>
                <a:moveTo>
                  <a:pt x="5393" y="14343"/>
                </a:moveTo>
                <a:lnTo>
                  <a:pt x="5430" y="14379"/>
                </a:lnTo>
                <a:lnTo>
                  <a:pt x="5356" y="14379"/>
                </a:lnTo>
                <a:lnTo>
                  <a:pt x="5393" y="14343"/>
                </a:lnTo>
                <a:close/>
                <a:moveTo>
                  <a:pt x="7704" y="13903"/>
                </a:moveTo>
                <a:lnTo>
                  <a:pt x="7961" y="14049"/>
                </a:lnTo>
                <a:lnTo>
                  <a:pt x="8291" y="14196"/>
                </a:lnTo>
                <a:lnTo>
                  <a:pt x="8584" y="14306"/>
                </a:lnTo>
                <a:lnTo>
                  <a:pt x="8181" y="14379"/>
                </a:lnTo>
                <a:lnTo>
                  <a:pt x="7741" y="14416"/>
                </a:lnTo>
                <a:lnTo>
                  <a:pt x="7704" y="14306"/>
                </a:lnTo>
                <a:lnTo>
                  <a:pt x="7631" y="14233"/>
                </a:lnTo>
                <a:lnTo>
                  <a:pt x="7264" y="14123"/>
                </a:lnTo>
                <a:lnTo>
                  <a:pt x="6970" y="13939"/>
                </a:lnTo>
                <a:lnTo>
                  <a:pt x="7521" y="13903"/>
                </a:lnTo>
                <a:close/>
                <a:moveTo>
                  <a:pt x="6420" y="14013"/>
                </a:moveTo>
                <a:lnTo>
                  <a:pt x="6567" y="14123"/>
                </a:lnTo>
                <a:lnTo>
                  <a:pt x="6787" y="14306"/>
                </a:lnTo>
                <a:lnTo>
                  <a:pt x="7007" y="14453"/>
                </a:lnTo>
                <a:lnTo>
                  <a:pt x="6053" y="14416"/>
                </a:lnTo>
                <a:lnTo>
                  <a:pt x="6053" y="14343"/>
                </a:lnTo>
                <a:lnTo>
                  <a:pt x="6053" y="14269"/>
                </a:lnTo>
                <a:lnTo>
                  <a:pt x="5980" y="14196"/>
                </a:lnTo>
                <a:lnTo>
                  <a:pt x="5907" y="14159"/>
                </a:lnTo>
                <a:lnTo>
                  <a:pt x="5870" y="14159"/>
                </a:lnTo>
                <a:lnTo>
                  <a:pt x="5980" y="14123"/>
                </a:lnTo>
                <a:lnTo>
                  <a:pt x="6420" y="14013"/>
                </a:lnTo>
                <a:close/>
                <a:moveTo>
                  <a:pt x="6824" y="2385"/>
                </a:moveTo>
                <a:lnTo>
                  <a:pt x="6750" y="2421"/>
                </a:lnTo>
                <a:lnTo>
                  <a:pt x="6677" y="2495"/>
                </a:lnTo>
                <a:lnTo>
                  <a:pt x="6127" y="2531"/>
                </a:lnTo>
                <a:lnTo>
                  <a:pt x="5540" y="2605"/>
                </a:lnTo>
                <a:lnTo>
                  <a:pt x="5026" y="2715"/>
                </a:lnTo>
                <a:lnTo>
                  <a:pt x="4476" y="2861"/>
                </a:lnTo>
                <a:lnTo>
                  <a:pt x="3926" y="3082"/>
                </a:lnTo>
                <a:lnTo>
                  <a:pt x="3376" y="3375"/>
                </a:lnTo>
                <a:lnTo>
                  <a:pt x="2899" y="3705"/>
                </a:lnTo>
                <a:lnTo>
                  <a:pt x="2459" y="4109"/>
                </a:lnTo>
                <a:lnTo>
                  <a:pt x="2018" y="4512"/>
                </a:lnTo>
                <a:lnTo>
                  <a:pt x="1652" y="4989"/>
                </a:lnTo>
                <a:lnTo>
                  <a:pt x="1321" y="5466"/>
                </a:lnTo>
                <a:lnTo>
                  <a:pt x="1065" y="6016"/>
                </a:lnTo>
                <a:lnTo>
                  <a:pt x="735" y="6713"/>
                </a:lnTo>
                <a:lnTo>
                  <a:pt x="478" y="7447"/>
                </a:lnTo>
                <a:lnTo>
                  <a:pt x="221" y="8180"/>
                </a:lnTo>
                <a:lnTo>
                  <a:pt x="74" y="8914"/>
                </a:lnTo>
                <a:lnTo>
                  <a:pt x="38" y="9244"/>
                </a:lnTo>
                <a:lnTo>
                  <a:pt x="1" y="9611"/>
                </a:lnTo>
                <a:lnTo>
                  <a:pt x="38" y="9941"/>
                </a:lnTo>
                <a:lnTo>
                  <a:pt x="74" y="10271"/>
                </a:lnTo>
                <a:lnTo>
                  <a:pt x="148" y="10601"/>
                </a:lnTo>
                <a:lnTo>
                  <a:pt x="258" y="10931"/>
                </a:lnTo>
                <a:lnTo>
                  <a:pt x="368" y="11262"/>
                </a:lnTo>
                <a:lnTo>
                  <a:pt x="514" y="11555"/>
                </a:lnTo>
                <a:lnTo>
                  <a:pt x="881" y="12142"/>
                </a:lnTo>
                <a:lnTo>
                  <a:pt x="1285" y="12692"/>
                </a:lnTo>
                <a:lnTo>
                  <a:pt x="1725" y="13206"/>
                </a:lnTo>
                <a:lnTo>
                  <a:pt x="2202" y="13719"/>
                </a:lnTo>
                <a:lnTo>
                  <a:pt x="2459" y="13976"/>
                </a:lnTo>
                <a:lnTo>
                  <a:pt x="2752" y="14233"/>
                </a:lnTo>
                <a:lnTo>
                  <a:pt x="2825" y="14343"/>
                </a:lnTo>
                <a:lnTo>
                  <a:pt x="2899" y="14416"/>
                </a:lnTo>
                <a:lnTo>
                  <a:pt x="3009" y="14453"/>
                </a:lnTo>
                <a:lnTo>
                  <a:pt x="3119" y="14453"/>
                </a:lnTo>
                <a:lnTo>
                  <a:pt x="3192" y="14526"/>
                </a:lnTo>
                <a:lnTo>
                  <a:pt x="3559" y="14636"/>
                </a:lnTo>
                <a:lnTo>
                  <a:pt x="3889" y="14746"/>
                </a:lnTo>
                <a:lnTo>
                  <a:pt x="4623" y="14820"/>
                </a:lnTo>
                <a:lnTo>
                  <a:pt x="6017" y="14966"/>
                </a:lnTo>
                <a:lnTo>
                  <a:pt x="6714" y="15003"/>
                </a:lnTo>
                <a:lnTo>
                  <a:pt x="7411" y="15003"/>
                </a:lnTo>
                <a:lnTo>
                  <a:pt x="8108" y="14930"/>
                </a:lnTo>
                <a:lnTo>
                  <a:pt x="8768" y="14783"/>
                </a:lnTo>
                <a:lnTo>
                  <a:pt x="9465" y="14600"/>
                </a:lnTo>
                <a:lnTo>
                  <a:pt x="9758" y="14453"/>
                </a:lnTo>
                <a:lnTo>
                  <a:pt x="10088" y="14306"/>
                </a:lnTo>
                <a:lnTo>
                  <a:pt x="10382" y="14159"/>
                </a:lnTo>
                <a:lnTo>
                  <a:pt x="10675" y="13976"/>
                </a:lnTo>
                <a:lnTo>
                  <a:pt x="11152" y="13536"/>
                </a:lnTo>
                <a:lnTo>
                  <a:pt x="11629" y="13059"/>
                </a:lnTo>
                <a:lnTo>
                  <a:pt x="12033" y="12509"/>
                </a:lnTo>
                <a:lnTo>
                  <a:pt x="12399" y="11958"/>
                </a:lnTo>
                <a:lnTo>
                  <a:pt x="12729" y="11372"/>
                </a:lnTo>
                <a:lnTo>
                  <a:pt x="12986" y="10748"/>
                </a:lnTo>
                <a:lnTo>
                  <a:pt x="13243" y="10161"/>
                </a:lnTo>
                <a:lnTo>
                  <a:pt x="13426" y="9464"/>
                </a:lnTo>
                <a:lnTo>
                  <a:pt x="13500" y="9097"/>
                </a:lnTo>
                <a:lnTo>
                  <a:pt x="13573" y="8730"/>
                </a:lnTo>
                <a:lnTo>
                  <a:pt x="13573" y="8400"/>
                </a:lnTo>
                <a:lnTo>
                  <a:pt x="13573" y="8034"/>
                </a:lnTo>
                <a:lnTo>
                  <a:pt x="13573" y="7667"/>
                </a:lnTo>
                <a:lnTo>
                  <a:pt x="13500" y="7300"/>
                </a:lnTo>
                <a:lnTo>
                  <a:pt x="13426" y="6970"/>
                </a:lnTo>
                <a:lnTo>
                  <a:pt x="13353" y="6640"/>
                </a:lnTo>
                <a:lnTo>
                  <a:pt x="13206" y="6346"/>
                </a:lnTo>
                <a:lnTo>
                  <a:pt x="13060" y="6053"/>
                </a:lnTo>
                <a:lnTo>
                  <a:pt x="12693" y="5466"/>
                </a:lnTo>
                <a:lnTo>
                  <a:pt x="12289" y="4916"/>
                </a:lnTo>
                <a:lnTo>
                  <a:pt x="11849" y="4475"/>
                </a:lnTo>
                <a:lnTo>
                  <a:pt x="11372" y="4035"/>
                </a:lnTo>
                <a:lnTo>
                  <a:pt x="10895" y="3668"/>
                </a:lnTo>
                <a:lnTo>
                  <a:pt x="10345" y="3338"/>
                </a:lnTo>
                <a:lnTo>
                  <a:pt x="9795" y="3045"/>
                </a:lnTo>
                <a:lnTo>
                  <a:pt x="9208" y="2788"/>
                </a:lnTo>
                <a:lnTo>
                  <a:pt x="8584" y="2605"/>
                </a:lnTo>
                <a:lnTo>
                  <a:pt x="7998" y="2458"/>
                </a:lnTo>
                <a:lnTo>
                  <a:pt x="7447" y="2385"/>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4" name="Shape 224"/>
          <p:cNvSpPr/>
          <p:nvPr/>
        </p:nvSpPr>
        <p:spPr>
          <a:xfrm>
            <a:off x="1780917" y="4041241"/>
            <a:ext cx="372517" cy="384998"/>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5" name="Shape 225"/>
          <p:cNvSpPr/>
          <p:nvPr/>
        </p:nvSpPr>
        <p:spPr>
          <a:xfrm>
            <a:off x="1706531" y="4533961"/>
            <a:ext cx="521291" cy="538991"/>
          </a:xfrm>
          <a:custGeom>
            <a:avLst/>
            <a:gdLst/>
            <a:ahLst/>
            <a:cxnLst/>
            <a:rect l="0" t="0" r="0" b="0"/>
            <a:pathLst>
              <a:path w="18378" h="19002" extrusionOk="0">
                <a:moveTo>
                  <a:pt x="13793" y="5429"/>
                </a:moveTo>
                <a:lnTo>
                  <a:pt x="13682" y="5466"/>
                </a:lnTo>
                <a:lnTo>
                  <a:pt x="13572" y="5502"/>
                </a:lnTo>
                <a:lnTo>
                  <a:pt x="13499" y="5576"/>
                </a:lnTo>
                <a:lnTo>
                  <a:pt x="13352" y="5759"/>
                </a:lnTo>
                <a:lnTo>
                  <a:pt x="13352" y="5869"/>
                </a:lnTo>
                <a:lnTo>
                  <a:pt x="13352" y="5979"/>
                </a:lnTo>
                <a:lnTo>
                  <a:pt x="13389" y="6016"/>
                </a:lnTo>
                <a:lnTo>
                  <a:pt x="13426" y="6053"/>
                </a:lnTo>
                <a:lnTo>
                  <a:pt x="13499" y="6053"/>
                </a:lnTo>
                <a:lnTo>
                  <a:pt x="13572" y="5979"/>
                </a:lnTo>
                <a:lnTo>
                  <a:pt x="13646" y="5943"/>
                </a:lnTo>
                <a:lnTo>
                  <a:pt x="13719" y="5796"/>
                </a:lnTo>
                <a:lnTo>
                  <a:pt x="13829" y="5649"/>
                </a:lnTo>
                <a:lnTo>
                  <a:pt x="13903" y="5502"/>
                </a:lnTo>
                <a:lnTo>
                  <a:pt x="13903" y="5466"/>
                </a:lnTo>
                <a:lnTo>
                  <a:pt x="13903" y="5429"/>
                </a:lnTo>
                <a:close/>
                <a:moveTo>
                  <a:pt x="13242" y="6089"/>
                </a:moveTo>
                <a:lnTo>
                  <a:pt x="13169" y="6126"/>
                </a:lnTo>
                <a:lnTo>
                  <a:pt x="13022" y="6309"/>
                </a:lnTo>
                <a:lnTo>
                  <a:pt x="12912" y="6493"/>
                </a:lnTo>
                <a:lnTo>
                  <a:pt x="12875" y="6529"/>
                </a:lnTo>
                <a:lnTo>
                  <a:pt x="12875" y="6603"/>
                </a:lnTo>
                <a:lnTo>
                  <a:pt x="12949" y="6676"/>
                </a:lnTo>
                <a:lnTo>
                  <a:pt x="13022" y="6713"/>
                </a:lnTo>
                <a:lnTo>
                  <a:pt x="13096" y="6676"/>
                </a:lnTo>
                <a:lnTo>
                  <a:pt x="13132" y="6639"/>
                </a:lnTo>
                <a:lnTo>
                  <a:pt x="13242" y="6456"/>
                </a:lnTo>
                <a:lnTo>
                  <a:pt x="13352" y="6273"/>
                </a:lnTo>
                <a:lnTo>
                  <a:pt x="13389" y="6199"/>
                </a:lnTo>
                <a:lnTo>
                  <a:pt x="13316" y="6126"/>
                </a:lnTo>
                <a:lnTo>
                  <a:pt x="13242" y="6089"/>
                </a:lnTo>
                <a:close/>
                <a:moveTo>
                  <a:pt x="17241" y="6419"/>
                </a:moveTo>
                <a:lnTo>
                  <a:pt x="17534" y="6713"/>
                </a:lnTo>
                <a:lnTo>
                  <a:pt x="17497" y="6713"/>
                </a:lnTo>
                <a:lnTo>
                  <a:pt x="17387" y="6823"/>
                </a:lnTo>
                <a:lnTo>
                  <a:pt x="17351" y="6676"/>
                </a:lnTo>
                <a:lnTo>
                  <a:pt x="17241" y="6419"/>
                </a:lnTo>
                <a:close/>
                <a:moveTo>
                  <a:pt x="12692" y="6786"/>
                </a:moveTo>
                <a:lnTo>
                  <a:pt x="12582" y="6860"/>
                </a:lnTo>
                <a:lnTo>
                  <a:pt x="12435" y="6970"/>
                </a:lnTo>
                <a:lnTo>
                  <a:pt x="12399" y="7116"/>
                </a:lnTo>
                <a:lnTo>
                  <a:pt x="12362" y="7190"/>
                </a:lnTo>
                <a:lnTo>
                  <a:pt x="12399" y="7226"/>
                </a:lnTo>
                <a:lnTo>
                  <a:pt x="12472" y="7300"/>
                </a:lnTo>
                <a:lnTo>
                  <a:pt x="12582" y="7300"/>
                </a:lnTo>
                <a:lnTo>
                  <a:pt x="12619" y="7263"/>
                </a:lnTo>
                <a:lnTo>
                  <a:pt x="12655" y="7190"/>
                </a:lnTo>
                <a:lnTo>
                  <a:pt x="12729" y="7043"/>
                </a:lnTo>
                <a:lnTo>
                  <a:pt x="12802" y="7006"/>
                </a:lnTo>
                <a:lnTo>
                  <a:pt x="12839" y="6933"/>
                </a:lnTo>
                <a:lnTo>
                  <a:pt x="12875" y="6860"/>
                </a:lnTo>
                <a:lnTo>
                  <a:pt x="12875" y="6823"/>
                </a:lnTo>
                <a:lnTo>
                  <a:pt x="12839" y="6823"/>
                </a:lnTo>
                <a:lnTo>
                  <a:pt x="12765" y="6786"/>
                </a:lnTo>
                <a:close/>
                <a:moveTo>
                  <a:pt x="17571" y="6750"/>
                </a:moveTo>
                <a:lnTo>
                  <a:pt x="17828" y="7043"/>
                </a:lnTo>
                <a:lnTo>
                  <a:pt x="18048" y="7373"/>
                </a:lnTo>
                <a:lnTo>
                  <a:pt x="17828" y="7593"/>
                </a:lnTo>
                <a:lnTo>
                  <a:pt x="17828" y="7520"/>
                </a:lnTo>
                <a:lnTo>
                  <a:pt x="17864" y="7336"/>
                </a:lnTo>
                <a:lnTo>
                  <a:pt x="17828" y="7116"/>
                </a:lnTo>
                <a:lnTo>
                  <a:pt x="17828" y="7080"/>
                </a:lnTo>
                <a:lnTo>
                  <a:pt x="17754" y="7006"/>
                </a:lnTo>
                <a:lnTo>
                  <a:pt x="17681" y="7006"/>
                </a:lnTo>
                <a:lnTo>
                  <a:pt x="17644" y="7043"/>
                </a:lnTo>
                <a:lnTo>
                  <a:pt x="17681" y="7080"/>
                </a:lnTo>
                <a:lnTo>
                  <a:pt x="17644" y="7226"/>
                </a:lnTo>
                <a:lnTo>
                  <a:pt x="17607" y="7446"/>
                </a:lnTo>
                <a:lnTo>
                  <a:pt x="17534" y="7667"/>
                </a:lnTo>
                <a:lnTo>
                  <a:pt x="17534" y="7887"/>
                </a:lnTo>
                <a:lnTo>
                  <a:pt x="17534" y="7960"/>
                </a:lnTo>
                <a:lnTo>
                  <a:pt x="17131" y="8584"/>
                </a:lnTo>
                <a:lnTo>
                  <a:pt x="17167" y="8217"/>
                </a:lnTo>
                <a:lnTo>
                  <a:pt x="17241" y="7850"/>
                </a:lnTo>
                <a:lnTo>
                  <a:pt x="17387" y="7630"/>
                </a:lnTo>
                <a:lnTo>
                  <a:pt x="17387" y="7593"/>
                </a:lnTo>
                <a:lnTo>
                  <a:pt x="17387" y="7520"/>
                </a:lnTo>
                <a:lnTo>
                  <a:pt x="17461" y="7483"/>
                </a:lnTo>
                <a:lnTo>
                  <a:pt x="17497" y="7446"/>
                </a:lnTo>
                <a:lnTo>
                  <a:pt x="17534" y="7373"/>
                </a:lnTo>
                <a:lnTo>
                  <a:pt x="17534" y="7263"/>
                </a:lnTo>
                <a:lnTo>
                  <a:pt x="17497" y="7080"/>
                </a:lnTo>
                <a:lnTo>
                  <a:pt x="17571" y="6750"/>
                </a:lnTo>
                <a:close/>
                <a:moveTo>
                  <a:pt x="16874" y="8840"/>
                </a:moveTo>
                <a:lnTo>
                  <a:pt x="16947" y="8877"/>
                </a:lnTo>
                <a:lnTo>
                  <a:pt x="16874" y="8950"/>
                </a:lnTo>
                <a:lnTo>
                  <a:pt x="16874" y="8877"/>
                </a:lnTo>
                <a:lnTo>
                  <a:pt x="16874" y="8840"/>
                </a:lnTo>
                <a:close/>
                <a:moveTo>
                  <a:pt x="11445" y="8584"/>
                </a:moveTo>
                <a:lnTo>
                  <a:pt x="11408" y="8620"/>
                </a:lnTo>
                <a:lnTo>
                  <a:pt x="11298" y="8657"/>
                </a:lnTo>
                <a:lnTo>
                  <a:pt x="11188" y="8804"/>
                </a:lnTo>
                <a:lnTo>
                  <a:pt x="11188" y="8840"/>
                </a:lnTo>
                <a:lnTo>
                  <a:pt x="11188" y="8914"/>
                </a:lnTo>
                <a:lnTo>
                  <a:pt x="11188" y="8987"/>
                </a:lnTo>
                <a:lnTo>
                  <a:pt x="11225" y="9024"/>
                </a:lnTo>
                <a:lnTo>
                  <a:pt x="11408" y="9024"/>
                </a:lnTo>
                <a:lnTo>
                  <a:pt x="11445" y="8987"/>
                </a:lnTo>
                <a:lnTo>
                  <a:pt x="11555" y="8804"/>
                </a:lnTo>
                <a:lnTo>
                  <a:pt x="11555" y="8730"/>
                </a:lnTo>
                <a:lnTo>
                  <a:pt x="11555" y="8657"/>
                </a:lnTo>
                <a:lnTo>
                  <a:pt x="11518" y="8620"/>
                </a:lnTo>
                <a:lnTo>
                  <a:pt x="11445" y="8584"/>
                </a:lnTo>
                <a:close/>
                <a:moveTo>
                  <a:pt x="16580" y="8804"/>
                </a:moveTo>
                <a:lnTo>
                  <a:pt x="16580" y="8877"/>
                </a:lnTo>
                <a:lnTo>
                  <a:pt x="16580" y="9060"/>
                </a:lnTo>
                <a:lnTo>
                  <a:pt x="16617" y="9170"/>
                </a:lnTo>
                <a:lnTo>
                  <a:pt x="16654" y="9244"/>
                </a:lnTo>
                <a:lnTo>
                  <a:pt x="16397" y="9611"/>
                </a:lnTo>
                <a:lnTo>
                  <a:pt x="16360" y="9391"/>
                </a:lnTo>
                <a:lnTo>
                  <a:pt x="16324" y="9170"/>
                </a:lnTo>
                <a:lnTo>
                  <a:pt x="16324" y="9097"/>
                </a:lnTo>
                <a:lnTo>
                  <a:pt x="16580" y="8804"/>
                </a:lnTo>
                <a:close/>
                <a:moveTo>
                  <a:pt x="16067" y="9391"/>
                </a:moveTo>
                <a:lnTo>
                  <a:pt x="16067" y="9684"/>
                </a:lnTo>
                <a:lnTo>
                  <a:pt x="16103" y="9794"/>
                </a:lnTo>
                <a:lnTo>
                  <a:pt x="16177" y="9941"/>
                </a:lnTo>
                <a:lnTo>
                  <a:pt x="15993" y="10161"/>
                </a:lnTo>
                <a:lnTo>
                  <a:pt x="15920" y="10308"/>
                </a:lnTo>
                <a:lnTo>
                  <a:pt x="15957" y="9867"/>
                </a:lnTo>
                <a:lnTo>
                  <a:pt x="15920" y="9794"/>
                </a:lnTo>
                <a:lnTo>
                  <a:pt x="15847" y="9757"/>
                </a:lnTo>
                <a:lnTo>
                  <a:pt x="15810" y="9721"/>
                </a:lnTo>
                <a:lnTo>
                  <a:pt x="16067" y="9391"/>
                </a:lnTo>
                <a:close/>
                <a:moveTo>
                  <a:pt x="9611" y="2348"/>
                </a:moveTo>
                <a:lnTo>
                  <a:pt x="9574" y="2421"/>
                </a:lnTo>
                <a:lnTo>
                  <a:pt x="9134" y="2861"/>
                </a:lnTo>
                <a:lnTo>
                  <a:pt x="8767" y="3375"/>
                </a:lnTo>
                <a:lnTo>
                  <a:pt x="7997" y="4365"/>
                </a:lnTo>
                <a:lnTo>
                  <a:pt x="7630" y="4879"/>
                </a:lnTo>
                <a:lnTo>
                  <a:pt x="7227" y="5356"/>
                </a:lnTo>
                <a:lnTo>
                  <a:pt x="6823" y="5832"/>
                </a:lnTo>
                <a:lnTo>
                  <a:pt x="6346" y="6273"/>
                </a:lnTo>
                <a:lnTo>
                  <a:pt x="6273" y="6346"/>
                </a:lnTo>
                <a:lnTo>
                  <a:pt x="6273" y="6456"/>
                </a:lnTo>
                <a:lnTo>
                  <a:pt x="6236" y="6456"/>
                </a:lnTo>
                <a:lnTo>
                  <a:pt x="6163" y="6493"/>
                </a:lnTo>
                <a:lnTo>
                  <a:pt x="6163" y="6566"/>
                </a:lnTo>
                <a:lnTo>
                  <a:pt x="6199" y="6603"/>
                </a:lnTo>
                <a:lnTo>
                  <a:pt x="6309" y="6786"/>
                </a:lnTo>
                <a:lnTo>
                  <a:pt x="6493" y="6970"/>
                </a:lnTo>
                <a:lnTo>
                  <a:pt x="6823" y="7263"/>
                </a:lnTo>
                <a:lnTo>
                  <a:pt x="7593" y="7813"/>
                </a:lnTo>
                <a:lnTo>
                  <a:pt x="8437" y="8363"/>
                </a:lnTo>
                <a:lnTo>
                  <a:pt x="8620" y="8510"/>
                </a:lnTo>
                <a:lnTo>
                  <a:pt x="8767" y="8694"/>
                </a:lnTo>
                <a:lnTo>
                  <a:pt x="9061" y="9060"/>
                </a:lnTo>
                <a:lnTo>
                  <a:pt x="9207" y="9207"/>
                </a:lnTo>
                <a:lnTo>
                  <a:pt x="9391" y="9354"/>
                </a:lnTo>
                <a:lnTo>
                  <a:pt x="9758" y="9574"/>
                </a:lnTo>
                <a:lnTo>
                  <a:pt x="10638" y="10161"/>
                </a:lnTo>
                <a:lnTo>
                  <a:pt x="11482" y="10784"/>
                </a:lnTo>
                <a:lnTo>
                  <a:pt x="12289" y="11408"/>
                </a:lnTo>
                <a:lnTo>
                  <a:pt x="12362" y="11445"/>
                </a:lnTo>
                <a:lnTo>
                  <a:pt x="12472" y="11445"/>
                </a:lnTo>
                <a:lnTo>
                  <a:pt x="12545" y="11408"/>
                </a:lnTo>
                <a:lnTo>
                  <a:pt x="12582" y="11371"/>
                </a:lnTo>
                <a:lnTo>
                  <a:pt x="12619" y="11298"/>
                </a:lnTo>
                <a:lnTo>
                  <a:pt x="12655" y="11188"/>
                </a:lnTo>
                <a:lnTo>
                  <a:pt x="12619" y="11115"/>
                </a:lnTo>
                <a:lnTo>
                  <a:pt x="12545" y="11041"/>
                </a:lnTo>
                <a:lnTo>
                  <a:pt x="11775" y="10418"/>
                </a:lnTo>
                <a:lnTo>
                  <a:pt x="11812" y="10381"/>
                </a:lnTo>
                <a:lnTo>
                  <a:pt x="11922" y="10198"/>
                </a:lnTo>
                <a:lnTo>
                  <a:pt x="11995" y="10014"/>
                </a:lnTo>
                <a:lnTo>
                  <a:pt x="11995" y="9941"/>
                </a:lnTo>
                <a:lnTo>
                  <a:pt x="11958" y="9904"/>
                </a:lnTo>
                <a:lnTo>
                  <a:pt x="11885" y="9904"/>
                </a:lnTo>
                <a:lnTo>
                  <a:pt x="11738" y="10051"/>
                </a:lnTo>
                <a:lnTo>
                  <a:pt x="11592" y="10234"/>
                </a:lnTo>
                <a:lnTo>
                  <a:pt x="11555" y="10271"/>
                </a:lnTo>
                <a:lnTo>
                  <a:pt x="11005" y="9867"/>
                </a:lnTo>
                <a:lnTo>
                  <a:pt x="10821" y="9757"/>
                </a:lnTo>
                <a:lnTo>
                  <a:pt x="10858" y="9684"/>
                </a:lnTo>
                <a:lnTo>
                  <a:pt x="10895" y="9611"/>
                </a:lnTo>
                <a:lnTo>
                  <a:pt x="11041" y="9464"/>
                </a:lnTo>
                <a:lnTo>
                  <a:pt x="11078" y="9427"/>
                </a:lnTo>
                <a:lnTo>
                  <a:pt x="11078" y="9354"/>
                </a:lnTo>
                <a:lnTo>
                  <a:pt x="11078" y="9317"/>
                </a:lnTo>
                <a:lnTo>
                  <a:pt x="11005" y="9281"/>
                </a:lnTo>
                <a:lnTo>
                  <a:pt x="10968" y="9317"/>
                </a:lnTo>
                <a:lnTo>
                  <a:pt x="10895" y="9281"/>
                </a:lnTo>
                <a:lnTo>
                  <a:pt x="10821" y="9317"/>
                </a:lnTo>
                <a:lnTo>
                  <a:pt x="10711" y="9427"/>
                </a:lnTo>
                <a:lnTo>
                  <a:pt x="10601" y="9574"/>
                </a:lnTo>
                <a:lnTo>
                  <a:pt x="10124" y="9281"/>
                </a:lnTo>
                <a:lnTo>
                  <a:pt x="10051" y="9207"/>
                </a:lnTo>
                <a:lnTo>
                  <a:pt x="10234" y="8914"/>
                </a:lnTo>
                <a:lnTo>
                  <a:pt x="10234" y="8840"/>
                </a:lnTo>
                <a:lnTo>
                  <a:pt x="10234" y="8804"/>
                </a:lnTo>
                <a:lnTo>
                  <a:pt x="10198" y="8730"/>
                </a:lnTo>
                <a:lnTo>
                  <a:pt x="10088" y="8694"/>
                </a:lnTo>
                <a:lnTo>
                  <a:pt x="10051" y="8730"/>
                </a:lnTo>
                <a:lnTo>
                  <a:pt x="10014" y="8767"/>
                </a:lnTo>
                <a:lnTo>
                  <a:pt x="9758" y="9060"/>
                </a:lnTo>
                <a:lnTo>
                  <a:pt x="9537" y="8877"/>
                </a:lnTo>
                <a:lnTo>
                  <a:pt x="9354" y="8694"/>
                </a:lnTo>
                <a:lnTo>
                  <a:pt x="9134" y="8437"/>
                </a:lnTo>
                <a:lnTo>
                  <a:pt x="9207" y="8327"/>
                </a:lnTo>
                <a:lnTo>
                  <a:pt x="9281" y="8217"/>
                </a:lnTo>
                <a:lnTo>
                  <a:pt x="9354" y="7960"/>
                </a:lnTo>
                <a:lnTo>
                  <a:pt x="9354" y="7887"/>
                </a:lnTo>
                <a:lnTo>
                  <a:pt x="9317" y="7850"/>
                </a:lnTo>
                <a:lnTo>
                  <a:pt x="9244" y="7850"/>
                </a:lnTo>
                <a:lnTo>
                  <a:pt x="9171" y="7887"/>
                </a:lnTo>
                <a:lnTo>
                  <a:pt x="8987" y="8107"/>
                </a:lnTo>
                <a:lnTo>
                  <a:pt x="8951" y="8180"/>
                </a:lnTo>
                <a:lnTo>
                  <a:pt x="8767" y="8033"/>
                </a:lnTo>
                <a:lnTo>
                  <a:pt x="8327" y="7740"/>
                </a:lnTo>
                <a:lnTo>
                  <a:pt x="8364" y="7446"/>
                </a:lnTo>
                <a:lnTo>
                  <a:pt x="8364" y="7410"/>
                </a:lnTo>
                <a:lnTo>
                  <a:pt x="8327" y="7336"/>
                </a:lnTo>
                <a:lnTo>
                  <a:pt x="8290" y="7300"/>
                </a:lnTo>
                <a:lnTo>
                  <a:pt x="8180" y="7300"/>
                </a:lnTo>
                <a:lnTo>
                  <a:pt x="8107" y="7336"/>
                </a:lnTo>
                <a:lnTo>
                  <a:pt x="8070" y="7446"/>
                </a:lnTo>
                <a:lnTo>
                  <a:pt x="8034" y="7556"/>
                </a:lnTo>
                <a:lnTo>
                  <a:pt x="7960" y="7520"/>
                </a:lnTo>
                <a:lnTo>
                  <a:pt x="7410" y="7116"/>
                </a:lnTo>
                <a:lnTo>
                  <a:pt x="7447" y="7080"/>
                </a:lnTo>
                <a:lnTo>
                  <a:pt x="7520" y="6970"/>
                </a:lnTo>
                <a:lnTo>
                  <a:pt x="7520" y="6896"/>
                </a:lnTo>
                <a:lnTo>
                  <a:pt x="7520" y="6860"/>
                </a:lnTo>
                <a:lnTo>
                  <a:pt x="7557" y="6750"/>
                </a:lnTo>
                <a:lnTo>
                  <a:pt x="7520" y="6713"/>
                </a:lnTo>
                <a:lnTo>
                  <a:pt x="7483" y="6713"/>
                </a:lnTo>
                <a:lnTo>
                  <a:pt x="7410" y="6750"/>
                </a:lnTo>
                <a:lnTo>
                  <a:pt x="7337" y="6750"/>
                </a:lnTo>
                <a:lnTo>
                  <a:pt x="7227" y="6823"/>
                </a:lnTo>
                <a:lnTo>
                  <a:pt x="7116" y="6896"/>
                </a:lnTo>
                <a:lnTo>
                  <a:pt x="6640" y="6639"/>
                </a:lnTo>
                <a:lnTo>
                  <a:pt x="6640" y="6603"/>
                </a:lnTo>
                <a:lnTo>
                  <a:pt x="7116" y="6163"/>
                </a:lnTo>
                <a:lnTo>
                  <a:pt x="7557" y="5649"/>
                </a:lnTo>
                <a:lnTo>
                  <a:pt x="7593" y="5722"/>
                </a:lnTo>
                <a:lnTo>
                  <a:pt x="7630" y="5759"/>
                </a:lnTo>
                <a:lnTo>
                  <a:pt x="7740" y="5759"/>
                </a:lnTo>
                <a:lnTo>
                  <a:pt x="8034" y="5576"/>
                </a:lnTo>
                <a:lnTo>
                  <a:pt x="8327" y="5392"/>
                </a:lnTo>
                <a:lnTo>
                  <a:pt x="8620" y="5209"/>
                </a:lnTo>
                <a:lnTo>
                  <a:pt x="8914" y="5025"/>
                </a:lnTo>
                <a:lnTo>
                  <a:pt x="9244" y="4879"/>
                </a:lnTo>
                <a:lnTo>
                  <a:pt x="9574" y="4732"/>
                </a:lnTo>
                <a:lnTo>
                  <a:pt x="9941" y="4659"/>
                </a:lnTo>
                <a:lnTo>
                  <a:pt x="10308" y="4622"/>
                </a:lnTo>
                <a:lnTo>
                  <a:pt x="10491" y="4622"/>
                </a:lnTo>
                <a:lnTo>
                  <a:pt x="10675" y="4659"/>
                </a:lnTo>
                <a:lnTo>
                  <a:pt x="10821" y="4732"/>
                </a:lnTo>
                <a:lnTo>
                  <a:pt x="10931" y="4842"/>
                </a:lnTo>
                <a:lnTo>
                  <a:pt x="11041" y="4989"/>
                </a:lnTo>
                <a:lnTo>
                  <a:pt x="11078" y="5136"/>
                </a:lnTo>
                <a:lnTo>
                  <a:pt x="11151" y="5502"/>
                </a:lnTo>
                <a:lnTo>
                  <a:pt x="11151" y="5906"/>
                </a:lnTo>
                <a:lnTo>
                  <a:pt x="11151" y="6309"/>
                </a:lnTo>
                <a:lnTo>
                  <a:pt x="11151" y="6676"/>
                </a:lnTo>
                <a:lnTo>
                  <a:pt x="11188" y="7006"/>
                </a:lnTo>
                <a:lnTo>
                  <a:pt x="11261" y="7373"/>
                </a:lnTo>
                <a:lnTo>
                  <a:pt x="11445" y="7703"/>
                </a:lnTo>
                <a:lnTo>
                  <a:pt x="11408" y="7813"/>
                </a:lnTo>
                <a:lnTo>
                  <a:pt x="11372" y="7923"/>
                </a:lnTo>
                <a:lnTo>
                  <a:pt x="11372" y="8033"/>
                </a:lnTo>
                <a:lnTo>
                  <a:pt x="11372" y="8143"/>
                </a:lnTo>
                <a:lnTo>
                  <a:pt x="11445" y="8253"/>
                </a:lnTo>
                <a:lnTo>
                  <a:pt x="11482" y="8327"/>
                </a:lnTo>
                <a:lnTo>
                  <a:pt x="11592" y="8400"/>
                </a:lnTo>
                <a:lnTo>
                  <a:pt x="11665" y="8474"/>
                </a:lnTo>
                <a:lnTo>
                  <a:pt x="11775" y="8510"/>
                </a:lnTo>
                <a:lnTo>
                  <a:pt x="12105" y="8510"/>
                </a:lnTo>
                <a:lnTo>
                  <a:pt x="12435" y="8694"/>
                </a:lnTo>
                <a:lnTo>
                  <a:pt x="12765" y="8840"/>
                </a:lnTo>
                <a:lnTo>
                  <a:pt x="13022" y="8877"/>
                </a:lnTo>
                <a:lnTo>
                  <a:pt x="13316" y="8877"/>
                </a:lnTo>
                <a:lnTo>
                  <a:pt x="13646" y="8804"/>
                </a:lnTo>
                <a:lnTo>
                  <a:pt x="13939" y="8694"/>
                </a:lnTo>
                <a:lnTo>
                  <a:pt x="14233" y="8584"/>
                </a:lnTo>
                <a:lnTo>
                  <a:pt x="14489" y="8400"/>
                </a:lnTo>
                <a:lnTo>
                  <a:pt x="14746" y="8217"/>
                </a:lnTo>
                <a:lnTo>
                  <a:pt x="14930" y="8033"/>
                </a:lnTo>
                <a:lnTo>
                  <a:pt x="14966" y="7997"/>
                </a:lnTo>
                <a:lnTo>
                  <a:pt x="14966" y="7923"/>
                </a:lnTo>
                <a:lnTo>
                  <a:pt x="14930" y="7813"/>
                </a:lnTo>
                <a:lnTo>
                  <a:pt x="14820" y="7777"/>
                </a:lnTo>
                <a:lnTo>
                  <a:pt x="14710" y="7777"/>
                </a:lnTo>
                <a:lnTo>
                  <a:pt x="14123" y="8143"/>
                </a:lnTo>
                <a:lnTo>
                  <a:pt x="13829" y="8290"/>
                </a:lnTo>
                <a:lnTo>
                  <a:pt x="13462" y="8400"/>
                </a:lnTo>
                <a:lnTo>
                  <a:pt x="13206" y="8474"/>
                </a:lnTo>
                <a:lnTo>
                  <a:pt x="12912" y="8437"/>
                </a:lnTo>
                <a:lnTo>
                  <a:pt x="12692" y="8363"/>
                </a:lnTo>
                <a:lnTo>
                  <a:pt x="12472" y="8217"/>
                </a:lnTo>
                <a:lnTo>
                  <a:pt x="12545" y="8107"/>
                </a:lnTo>
                <a:lnTo>
                  <a:pt x="12582" y="7960"/>
                </a:lnTo>
                <a:lnTo>
                  <a:pt x="12582" y="7850"/>
                </a:lnTo>
                <a:lnTo>
                  <a:pt x="12545" y="7777"/>
                </a:lnTo>
                <a:lnTo>
                  <a:pt x="12509" y="7740"/>
                </a:lnTo>
                <a:lnTo>
                  <a:pt x="12325" y="7630"/>
                </a:lnTo>
                <a:lnTo>
                  <a:pt x="12142" y="7520"/>
                </a:lnTo>
                <a:lnTo>
                  <a:pt x="11812" y="7520"/>
                </a:lnTo>
                <a:lnTo>
                  <a:pt x="11628" y="7116"/>
                </a:lnTo>
                <a:lnTo>
                  <a:pt x="11518" y="6713"/>
                </a:lnTo>
                <a:lnTo>
                  <a:pt x="11518" y="6346"/>
                </a:lnTo>
                <a:lnTo>
                  <a:pt x="11518" y="6016"/>
                </a:lnTo>
                <a:lnTo>
                  <a:pt x="11555" y="5649"/>
                </a:lnTo>
                <a:lnTo>
                  <a:pt x="11518" y="5282"/>
                </a:lnTo>
                <a:lnTo>
                  <a:pt x="11445" y="4989"/>
                </a:lnTo>
                <a:lnTo>
                  <a:pt x="11335" y="4732"/>
                </a:lnTo>
                <a:lnTo>
                  <a:pt x="11188" y="4549"/>
                </a:lnTo>
                <a:lnTo>
                  <a:pt x="11005" y="4402"/>
                </a:lnTo>
                <a:lnTo>
                  <a:pt x="10785" y="4329"/>
                </a:lnTo>
                <a:lnTo>
                  <a:pt x="10565" y="4255"/>
                </a:lnTo>
                <a:lnTo>
                  <a:pt x="10051" y="4255"/>
                </a:lnTo>
                <a:lnTo>
                  <a:pt x="9758" y="4292"/>
                </a:lnTo>
                <a:lnTo>
                  <a:pt x="9464" y="4365"/>
                </a:lnTo>
                <a:lnTo>
                  <a:pt x="8914" y="4585"/>
                </a:lnTo>
                <a:lnTo>
                  <a:pt x="8400" y="4879"/>
                </a:lnTo>
                <a:lnTo>
                  <a:pt x="7960" y="5209"/>
                </a:lnTo>
                <a:lnTo>
                  <a:pt x="8290" y="4769"/>
                </a:lnTo>
                <a:lnTo>
                  <a:pt x="9061" y="3742"/>
                </a:lnTo>
                <a:lnTo>
                  <a:pt x="9464" y="3191"/>
                </a:lnTo>
                <a:lnTo>
                  <a:pt x="9831" y="2641"/>
                </a:lnTo>
                <a:lnTo>
                  <a:pt x="9868" y="2568"/>
                </a:lnTo>
                <a:lnTo>
                  <a:pt x="9868" y="2531"/>
                </a:lnTo>
                <a:lnTo>
                  <a:pt x="9794" y="2421"/>
                </a:lnTo>
                <a:lnTo>
                  <a:pt x="9721" y="2384"/>
                </a:lnTo>
                <a:lnTo>
                  <a:pt x="9684" y="2348"/>
                </a:lnTo>
                <a:close/>
                <a:moveTo>
                  <a:pt x="15663" y="9867"/>
                </a:moveTo>
                <a:lnTo>
                  <a:pt x="15700" y="9904"/>
                </a:lnTo>
                <a:lnTo>
                  <a:pt x="15627" y="10381"/>
                </a:lnTo>
                <a:lnTo>
                  <a:pt x="15663" y="10418"/>
                </a:lnTo>
                <a:lnTo>
                  <a:pt x="15663" y="10454"/>
                </a:lnTo>
                <a:lnTo>
                  <a:pt x="15773" y="10491"/>
                </a:lnTo>
                <a:lnTo>
                  <a:pt x="15443" y="10895"/>
                </a:lnTo>
                <a:lnTo>
                  <a:pt x="15443" y="10821"/>
                </a:lnTo>
                <a:lnTo>
                  <a:pt x="15333" y="10491"/>
                </a:lnTo>
                <a:lnTo>
                  <a:pt x="15296" y="10454"/>
                </a:lnTo>
                <a:lnTo>
                  <a:pt x="15260" y="10454"/>
                </a:lnTo>
                <a:lnTo>
                  <a:pt x="15223" y="10491"/>
                </a:lnTo>
                <a:lnTo>
                  <a:pt x="15223" y="10528"/>
                </a:lnTo>
                <a:lnTo>
                  <a:pt x="15186" y="10821"/>
                </a:lnTo>
                <a:lnTo>
                  <a:pt x="15186" y="11188"/>
                </a:lnTo>
                <a:lnTo>
                  <a:pt x="15223" y="11225"/>
                </a:lnTo>
                <a:lnTo>
                  <a:pt x="14746" y="11848"/>
                </a:lnTo>
                <a:lnTo>
                  <a:pt x="14746" y="11591"/>
                </a:lnTo>
                <a:lnTo>
                  <a:pt x="14746" y="11371"/>
                </a:lnTo>
                <a:lnTo>
                  <a:pt x="14746" y="11115"/>
                </a:lnTo>
                <a:lnTo>
                  <a:pt x="14710" y="11078"/>
                </a:lnTo>
                <a:lnTo>
                  <a:pt x="15333" y="10308"/>
                </a:lnTo>
                <a:lnTo>
                  <a:pt x="15663" y="9867"/>
                </a:lnTo>
                <a:close/>
                <a:moveTo>
                  <a:pt x="14526" y="11298"/>
                </a:moveTo>
                <a:lnTo>
                  <a:pt x="14453" y="11555"/>
                </a:lnTo>
                <a:lnTo>
                  <a:pt x="14416" y="11775"/>
                </a:lnTo>
                <a:lnTo>
                  <a:pt x="14453" y="11885"/>
                </a:lnTo>
                <a:lnTo>
                  <a:pt x="14489" y="11958"/>
                </a:lnTo>
                <a:lnTo>
                  <a:pt x="14563" y="11995"/>
                </a:lnTo>
                <a:lnTo>
                  <a:pt x="14600" y="11995"/>
                </a:lnTo>
                <a:lnTo>
                  <a:pt x="14123" y="12619"/>
                </a:lnTo>
                <a:lnTo>
                  <a:pt x="14049" y="12655"/>
                </a:lnTo>
                <a:lnTo>
                  <a:pt x="14049" y="12362"/>
                </a:lnTo>
                <a:lnTo>
                  <a:pt x="14049" y="12142"/>
                </a:lnTo>
                <a:lnTo>
                  <a:pt x="14049" y="12032"/>
                </a:lnTo>
                <a:lnTo>
                  <a:pt x="14013" y="11922"/>
                </a:lnTo>
                <a:lnTo>
                  <a:pt x="14526" y="11298"/>
                </a:lnTo>
                <a:close/>
                <a:moveTo>
                  <a:pt x="4806" y="7997"/>
                </a:moveTo>
                <a:lnTo>
                  <a:pt x="4769" y="8033"/>
                </a:lnTo>
                <a:lnTo>
                  <a:pt x="4769" y="8070"/>
                </a:lnTo>
                <a:lnTo>
                  <a:pt x="4952" y="8217"/>
                </a:lnTo>
                <a:lnTo>
                  <a:pt x="5099" y="8327"/>
                </a:lnTo>
                <a:lnTo>
                  <a:pt x="5576" y="8584"/>
                </a:lnTo>
                <a:lnTo>
                  <a:pt x="6126" y="8840"/>
                </a:lnTo>
                <a:lnTo>
                  <a:pt x="6640" y="9134"/>
                </a:lnTo>
                <a:lnTo>
                  <a:pt x="7116" y="9501"/>
                </a:lnTo>
                <a:lnTo>
                  <a:pt x="7557" y="9831"/>
                </a:lnTo>
                <a:lnTo>
                  <a:pt x="8437" y="10638"/>
                </a:lnTo>
                <a:lnTo>
                  <a:pt x="9244" y="11371"/>
                </a:lnTo>
                <a:lnTo>
                  <a:pt x="10088" y="12105"/>
                </a:lnTo>
                <a:lnTo>
                  <a:pt x="10344" y="12325"/>
                </a:lnTo>
                <a:lnTo>
                  <a:pt x="10748" y="12655"/>
                </a:lnTo>
                <a:lnTo>
                  <a:pt x="10931" y="12765"/>
                </a:lnTo>
                <a:lnTo>
                  <a:pt x="11115" y="12839"/>
                </a:lnTo>
                <a:lnTo>
                  <a:pt x="11225" y="12839"/>
                </a:lnTo>
                <a:lnTo>
                  <a:pt x="11298" y="12802"/>
                </a:lnTo>
                <a:lnTo>
                  <a:pt x="11335" y="12765"/>
                </a:lnTo>
                <a:lnTo>
                  <a:pt x="11372" y="12692"/>
                </a:lnTo>
                <a:lnTo>
                  <a:pt x="11372" y="12582"/>
                </a:lnTo>
                <a:lnTo>
                  <a:pt x="11335" y="12472"/>
                </a:lnTo>
                <a:lnTo>
                  <a:pt x="11151" y="12325"/>
                </a:lnTo>
                <a:lnTo>
                  <a:pt x="10711" y="11995"/>
                </a:lnTo>
                <a:lnTo>
                  <a:pt x="10271" y="11628"/>
                </a:lnTo>
                <a:lnTo>
                  <a:pt x="9391" y="10858"/>
                </a:lnTo>
                <a:lnTo>
                  <a:pt x="8547" y="10051"/>
                </a:lnTo>
                <a:lnTo>
                  <a:pt x="8107" y="9684"/>
                </a:lnTo>
                <a:lnTo>
                  <a:pt x="7703" y="9354"/>
                </a:lnTo>
                <a:lnTo>
                  <a:pt x="7227" y="9024"/>
                </a:lnTo>
                <a:lnTo>
                  <a:pt x="6786" y="8694"/>
                </a:lnTo>
                <a:lnTo>
                  <a:pt x="6309" y="8437"/>
                </a:lnTo>
                <a:lnTo>
                  <a:pt x="5833" y="8217"/>
                </a:lnTo>
                <a:lnTo>
                  <a:pt x="5356" y="8033"/>
                </a:lnTo>
                <a:lnTo>
                  <a:pt x="5209" y="7997"/>
                </a:lnTo>
                <a:close/>
                <a:moveTo>
                  <a:pt x="954" y="12582"/>
                </a:moveTo>
                <a:lnTo>
                  <a:pt x="1101" y="12692"/>
                </a:lnTo>
                <a:lnTo>
                  <a:pt x="1064" y="12765"/>
                </a:lnTo>
                <a:lnTo>
                  <a:pt x="1064" y="12839"/>
                </a:lnTo>
                <a:lnTo>
                  <a:pt x="1064" y="12875"/>
                </a:lnTo>
                <a:lnTo>
                  <a:pt x="1101" y="12839"/>
                </a:lnTo>
                <a:lnTo>
                  <a:pt x="1211" y="12912"/>
                </a:lnTo>
                <a:lnTo>
                  <a:pt x="1247" y="12985"/>
                </a:lnTo>
                <a:lnTo>
                  <a:pt x="1247" y="13059"/>
                </a:lnTo>
                <a:lnTo>
                  <a:pt x="1284" y="13242"/>
                </a:lnTo>
                <a:lnTo>
                  <a:pt x="991" y="13095"/>
                </a:lnTo>
                <a:lnTo>
                  <a:pt x="844" y="13059"/>
                </a:lnTo>
                <a:lnTo>
                  <a:pt x="697" y="13022"/>
                </a:lnTo>
                <a:lnTo>
                  <a:pt x="844" y="12765"/>
                </a:lnTo>
                <a:lnTo>
                  <a:pt x="954" y="12582"/>
                </a:lnTo>
                <a:close/>
                <a:moveTo>
                  <a:pt x="2715" y="10858"/>
                </a:moveTo>
                <a:lnTo>
                  <a:pt x="2641" y="10931"/>
                </a:lnTo>
                <a:lnTo>
                  <a:pt x="2641" y="10968"/>
                </a:lnTo>
                <a:lnTo>
                  <a:pt x="2788" y="11151"/>
                </a:lnTo>
                <a:lnTo>
                  <a:pt x="2935" y="11261"/>
                </a:lnTo>
                <a:lnTo>
                  <a:pt x="3302" y="11445"/>
                </a:lnTo>
                <a:lnTo>
                  <a:pt x="3778" y="11775"/>
                </a:lnTo>
                <a:lnTo>
                  <a:pt x="4255" y="12105"/>
                </a:lnTo>
                <a:lnTo>
                  <a:pt x="5099" y="12765"/>
                </a:lnTo>
                <a:lnTo>
                  <a:pt x="5539" y="13095"/>
                </a:lnTo>
                <a:lnTo>
                  <a:pt x="5759" y="13242"/>
                </a:lnTo>
                <a:lnTo>
                  <a:pt x="5869" y="13279"/>
                </a:lnTo>
                <a:lnTo>
                  <a:pt x="6053" y="13279"/>
                </a:lnTo>
                <a:lnTo>
                  <a:pt x="6126" y="13242"/>
                </a:lnTo>
                <a:lnTo>
                  <a:pt x="6163" y="13169"/>
                </a:lnTo>
                <a:lnTo>
                  <a:pt x="6126" y="13059"/>
                </a:lnTo>
                <a:lnTo>
                  <a:pt x="6089" y="12985"/>
                </a:lnTo>
                <a:lnTo>
                  <a:pt x="6016" y="12875"/>
                </a:lnTo>
                <a:lnTo>
                  <a:pt x="5869" y="12729"/>
                </a:lnTo>
                <a:lnTo>
                  <a:pt x="5502" y="12472"/>
                </a:lnTo>
                <a:lnTo>
                  <a:pt x="4512" y="11738"/>
                </a:lnTo>
                <a:lnTo>
                  <a:pt x="4035" y="11408"/>
                </a:lnTo>
                <a:lnTo>
                  <a:pt x="3522" y="11078"/>
                </a:lnTo>
                <a:lnTo>
                  <a:pt x="3338" y="11005"/>
                </a:lnTo>
                <a:lnTo>
                  <a:pt x="3118" y="10895"/>
                </a:lnTo>
                <a:lnTo>
                  <a:pt x="2935" y="10858"/>
                </a:lnTo>
                <a:close/>
                <a:moveTo>
                  <a:pt x="13756" y="12252"/>
                </a:moveTo>
                <a:lnTo>
                  <a:pt x="13719" y="12362"/>
                </a:lnTo>
                <a:lnTo>
                  <a:pt x="13719" y="12619"/>
                </a:lnTo>
                <a:lnTo>
                  <a:pt x="13719" y="12912"/>
                </a:lnTo>
                <a:lnTo>
                  <a:pt x="13756" y="12985"/>
                </a:lnTo>
                <a:lnTo>
                  <a:pt x="13793" y="13022"/>
                </a:lnTo>
                <a:lnTo>
                  <a:pt x="13719" y="13095"/>
                </a:lnTo>
                <a:lnTo>
                  <a:pt x="13389" y="13536"/>
                </a:lnTo>
                <a:lnTo>
                  <a:pt x="13426" y="13132"/>
                </a:lnTo>
                <a:lnTo>
                  <a:pt x="13462" y="12912"/>
                </a:lnTo>
                <a:lnTo>
                  <a:pt x="13462" y="12765"/>
                </a:lnTo>
                <a:lnTo>
                  <a:pt x="13426" y="12655"/>
                </a:lnTo>
                <a:lnTo>
                  <a:pt x="13756" y="12252"/>
                </a:lnTo>
                <a:close/>
                <a:moveTo>
                  <a:pt x="4402" y="8694"/>
                </a:moveTo>
                <a:lnTo>
                  <a:pt x="4329" y="8730"/>
                </a:lnTo>
                <a:lnTo>
                  <a:pt x="4255" y="8804"/>
                </a:lnTo>
                <a:lnTo>
                  <a:pt x="4255" y="8877"/>
                </a:lnTo>
                <a:lnTo>
                  <a:pt x="4255" y="8987"/>
                </a:lnTo>
                <a:lnTo>
                  <a:pt x="4292" y="9060"/>
                </a:lnTo>
                <a:lnTo>
                  <a:pt x="4365" y="9134"/>
                </a:lnTo>
                <a:lnTo>
                  <a:pt x="4512" y="9207"/>
                </a:lnTo>
                <a:lnTo>
                  <a:pt x="4842" y="9354"/>
                </a:lnTo>
                <a:lnTo>
                  <a:pt x="5136" y="9501"/>
                </a:lnTo>
                <a:lnTo>
                  <a:pt x="5392" y="9647"/>
                </a:lnTo>
                <a:lnTo>
                  <a:pt x="5869" y="10014"/>
                </a:lnTo>
                <a:lnTo>
                  <a:pt x="6346" y="10418"/>
                </a:lnTo>
                <a:lnTo>
                  <a:pt x="6786" y="10858"/>
                </a:lnTo>
                <a:lnTo>
                  <a:pt x="8584" y="12398"/>
                </a:lnTo>
                <a:lnTo>
                  <a:pt x="9501" y="13169"/>
                </a:lnTo>
                <a:lnTo>
                  <a:pt x="9721" y="13315"/>
                </a:lnTo>
                <a:lnTo>
                  <a:pt x="9941" y="13462"/>
                </a:lnTo>
                <a:lnTo>
                  <a:pt x="10161" y="13572"/>
                </a:lnTo>
                <a:lnTo>
                  <a:pt x="10271" y="13609"/>
                </a:lnTo>
                <a:lnTo>
                  <a:pt x="10381" y="13609"/>
                </a:lnTo>
                <a:lnTo>
                  <a:pt x="10454" y="13572"/>
                </a:lnTo>
                <a:lnTo>
                  <a:pt x="10491" y="13536"/>
                </a:lnTo>
                <a:lnTo>
                  <a:pt x="10528" y="13462"/>
                </a:lnTo>
                <a:lnTo>
                  <a:pt x="10491" y="13389"/>
                </a:lnTo>
                <a:lnTo>
                  <a:pt x="10418" y="13242"/>
                </a:lnTo>
                <a:lnTo>
                  <a:pt x="10271" y="13132"/>
                </a:lnTo>
                <a:lnTo>
                  <a:pt x="9978" y="12949"/>
                </a:lnTo>
                <a:lnTo>
                  <a:pt x="9537" y="12619"/>
                </a:lnTo>
                <a:lnTo>
                  <a:pt x="9134" y="12288"/>
                </a:lnTo>
                <a:lnTo>
                  <a:pt x="7557" y="10931"/>
                </a:lnTo>
                <a:lnTo>
                  <a:pt x="6823" y="10271"/>
                </a:lnTo>
                <a:lnTo>
                  <a:pt x="6089" y="9647"/>
                </a:lnTo>
                <a:lnTo>
                  <a:pt x="5686" y="9354"/>
                </a:lnTo>
                <a:lnTo>
                  <a:pt x="5246" y="9097"/>
                </a:lnTo>
                <a:lnTo>
                  <a:pt x="4769" y="8950"/>
                </a:lnTo>
                <a:lnTo>
                  <a:pt x="4549" y="8840"/>
                </a:lnTo>
                <a:lnTo>
                  <a:pt x="4475" y="8767"/>
                </a:lnTo>
                <a:lnTo>
                  <a:pt x="4439" y="8694"/>
                </a:lnTo>
                <a:close/>
                <a:moveTo>
                  <a:pt x="1541" y="13022"/>
                </a:moveTo>
                <a:lnTo>
                  <a:pt x="2091" y="13389"/>
                </a:lnTo>
                <a:lnTo>
                  <a:pt x="2091" y="13572"/>
                </a:lnTo>
                <a:lnTo>
                  <a:pt x="2126" y="13749"/>
                </a:lnTo>
                <a:lnTo>
                  <a:pt x="1504" y="13389"/>
                </a:lnTo>
                <a:lnTo>
                  <a:pt x="1578" y="13352"/>
                </a:lnTo>
                <a:lnTo>
                  <a:pt x="1614" y="13315"/>
                </a:lnTo>
                <a:lnTo>
                  <a:pt x="1614" y="13279"/>
                </a:lnTo>
                <a:lnTo>
                  <a:pt x="1614" y="13205"/>
                </a:lnTo>
                <a:lnTo>
                  <a:pt x="1541" y="13095"/>
                </a:lnTo>
                <a:lnTo>
                  <a:pt x="1541" y="13022"/>
                </a:lnTo>
                <a:close/>
                <a:moveTo>
                  <a:pt x="13206" y="12949"/>
                </a:moveTo>
                <a:lnTo>
                  <a:pt x="13169" y="13022"/>
                </a:lnTo>
                <a:lnTo>
                  <a:pt x="13059" y="13756"/>
                </a:lnTo>
                <a:lnTo>
                  <a:pt x="13059" y="13829"/>
                </a:lnTo>
                <a:lnTo>
                  <a:pt x="13096" y="13866"/>
                </a:lnTo>
                <a:lnTo>
                  <a:pt x="12912" y="14086"/>
                </a:lnTo>
                <a:lnTo>
                  <a:pt x="12912" y="13719"/>
                </a:lnTo>
                <a:lnTo>
                  <a:pt x="12875" y="13352"/>
                </a:lnTo>
                <a:lnTo>
                  <a:pt x="13206" y="12949"/>
                </a:lnTo>
                <a:close/>
                <a:moveTo>
                  <a:pt x="2458" y="13646"/>
                </a:moveTo>
                <a:lnTo>
                  <a:pt x="2641" y="13792"/>
                </a:lnTo>
                <a:lnTo>
                  <a:pt x="2788" y="13902"/>
                </a:lnTo>
                <a:lnTo>
                  <a:pt x="2788" y="14086"/>
                </a:lnTo>
                <a:lnTo>
                  <a:pt x="2825" y="14233"/>
                </a:lnTo>
                <a:lnTo>
                  <a:pt x="2605" y="14086"/>
                </a:lnTo>
                <a:lnTo>
                  <a:pt x="2385" y="13939"/>
                </a:lnTo>
                <a:lnTo>
                  <a:pt x="2495" y="13939"/>
                </a:lnTo>
                <a:lnTo>
                  <a:pt x="2568" y="13866"/>
                </a:lnTo>
                <a:lnTo>
                  <a:pt x="2568" y="13829"/>
                </a:lnTo>
                <a:lnTo>
                  <a:pt x="2568" y="13756"/>
                </a:lnTo>
                <a:lnTo>
                  <a:pt x="2458" y="13646"/>
                </a:lnTo>
                <a:close/>
                <a:moveTo>
                  <a:pt x="3595" y="9794"/>
                </a:moveTo>
                <a:lnTo>
                  <a:pt x="3558" y="9831"/>
                </a:lnTo>
                <a:lnTo>
                  <a:pt x="3522" y="9867"/>
                </a:lnTo>
                <a:lnTo>
                  <a:pt x="3558" y="9977"/>
                </a:lnTo>
                <a:lnTo>
                  <a:pt x="3595" y="10088"/>
                </a:lnTo>
                <a:lnTo>
                  <a:pt x="3815" y="10234"/>
                </a:lnTo>
                <a:lnTo>
                  <a:pt x="4659" y="10821"/>
                </a:lnTo>
                <a:lnTo>
                  <a:pt x="5466" y="11518"/>
                </a:lnTo>
                <a:lnTo>
                  <a:pt x="6236" y="12178"/>
                </a:lnTo>
                <a:lnTo>
                  <a:pt x="7080" y="12839"/>
                </a:lnTo>
                <a:lnTo>
                  <a:pt x="7923" y="13462"/>
                </a:lnTo>
                <a:lnTo>
                  <a:pt x="8730" y="14049"/>
                </a:lnTo>
                <a:lnTo>
                  <a:pt x="9134" y="14343"/>
                </a:lnTo>
                <a:lnTo>
                  <a:pt x="9574" y="14563"/>
                </a:lnTo>
                <a:lnTo>
                  <a:pt x="9684" y="14563"/>
                </a:lnTo>
                <a:lnTo>
                  <a:pt x="9794" y="14526"/>
                </a:lnTo>
                <a:lnTo>
                  <a:pt x="9868" y="14453"/>
                </a:lnTo>
                <a:lnTo>
                  <a:pt x="9904" y="14416"/>
                </a:lnTo>
                <a:lnTo>
                  <a:pt x="9904" y="14379"/>
                </a:lnTo>
                <a:lnTo>
                  <a:pt x="9904" y="14306"/>
                </a:lnTo>
                <a:lnTo>
                  <a:pt x="9868" y="14269"/>
                </a:lnTo>
                <a:lnTo>
                  <a:pt x="9794" y="14196"/>
                </a:lnTo>
                <a:lnTo>
                  <a:pt x="9721" y="14159"/>
                </a:lnTo>
                <a:lnTo>
                  <a:pt x="9501" y="14012"/>
                </a:lnTo>
                <a:lnTo>
                  <a:pt x="9281" y="13866"/>
                </a:lnTo>
                <a:lnTo>
                  <a:pt x="8290" y="13205"/>
                </a:lnTo>
                <a:lnTo>
                  <a:pt x="7373" y="12508"/>
                </a:lnTo>
                <a:lnTo>
                  <a:pt x="6493" y="11812"/>
                </a:lnTo>
                <a:lnTo>
                  <a:pt x="5649" y="11115"/>
                </a:lnTo>
                <a:lnTo>
                  <a:pt x="4769" y="10418"/>
                </a:lnTo>
                <a:lnTo>
                  <a:pt x="4549" y="10234"/>
                </a:lnTo>
                <a:lnTo>
                  <a:pt x="4145" y="9977"/>
                </a:lnTo>
                <a:lnTo>
                  <a:pt x="3925" y="9867"/>
                </a:lnTo>
                <a:lnTo>
                  <a:pt x="3742" y="9794"/>
                </a:lnTo>
                <a:close/>
                <a:moveTo>
                  <a:pt x="3155" y="14122"/>
                </a:moveTo>
                <a:lnTo>
                  <a:pt x="3778" y="14563"/>
                </a:lnTo>
                <a:lnTo>
                  <a:pt x="3742" y="14746"/>
                </a:lnTo>
                <a:lnTo>
                  <a:pt x="3742" y="14856"/>
                </a:lnTo>
                <a:lnTo>
                  <a:pt x="3338" y="14563"/>
                </a:lnTo>
                <a:lnTo>
                  <a:pt x="3338" y="14489"/>
                </a:lnTo>
                <a:lnTo>
                  <a:pt x="3302" y="14416"/>
                </a:lnTo>
                <a:lnTo>
                  <a:pt x="3192" y="14269"/>
                </a:lnTo>
                <a:lnTo>
                  <a:pt x="3155" y="14122"/>
                </a:lnTo>
                <a:close/>
                <a:moveTo>
                  <a:pt x="12692" y="13536"/>
                </a:moveTo>
                <a:lnTo>
                  <a:pt x="12619" y="13976"/>
                </a:lnTo>
                <a:lnTo>
                  <a:pt x="12582" y="14416"/>
                </a:lnTo>
                <a:lnTo>
                  <a:pt x="12582" y="14489"/>
                </a:lnTo>
                <a:lnTo>
                  <a:pt x="12142" y="15040"/>
                </a:lnTo>
                <a:lnTo>
                  <a:pt x="12142" y="14893"/>
                </a:lnTo>
                <a:lnTo>
                  <a:pt x="12142" y="14563"/>
                </a:lnTo>
                <a:lnTo>
                  <a:pt x="12105" y="14269"/>
                </a:lnTo>
                <a:lnTo>
                  <a:pt x="12692" y="13536"/>
                </a:lnTo>
                <a:close/>
                <a:moveTo>
                  <a:pt x="4035" y="14746"/>
                </a:moveTo>
                <a:lnTo>
                  <a:pt x="4402" y="15003"/>
                </a:lnTo>
                <a:lnTo>
                  <a:pt x="4402" y="15040"/>
                </a:lnTo>
                <a:lnTo>
                  <a:pt x="4402" y="15150"/>
                </a:lnTo>
                <a:lnTo>
                  <a:pt x="4439" y="15223"/>
                </a:lnTo>
                <a:lnTo>
                  <a:pt x="4549" y="15370"/>
                </a:lnTo>
                <a:lnTo>
                  <a:pt x="4659" y="15553"/>
                </a:lnTo>
                <a:lnTo>
                  <a:pt x="4255" y="15223"/>
                </a:lnTo>
                <a:lnTo>
                  <a:pt x="4255" y="15150"/>
                </a:lnTo>
                <a:lnTo>
                  <a:pt x="4219" y="15076"/>
                </a:lnTo>
                <a:lnTo>
                  <a:pt x="4109" y="14966"/>
                </a:lnTo>
                <a:lnTo>
                  <a:pt x="4035" y="14856"/>
                </a:lnTo>
                <a:lnTo>
                  <a:pt x="4035" y="14746"/>
                </a:lnTo>
                <a:close/>
                <a:moveTo>
                  <a:pt x="11922" y="14489"/>
                </a:moveTo>
                <a:lnTo>
                  <a:pt x="11885" y="14856"/>
                </a:lnTo>
                <a:lnTo>
                  <a:pt x="11848" y="15113"/>
                </a:lnTo>
                <a:lnTo>
                  <a:pt x="11848" y="15260"/>
                </a:lnTo>
                <a:lnTo>
                  <a:pt x="11848" y="15370"/>
                </a:lnTo>
                <a:lnTo>
                  <a:pt x="11555" y="15700"/>
                </a:lnTo>
                <a:lnTo>
                  <a:pt x="11592" y="15480"/>
                </a:lnTo>
                <a:lnTo>
                  <a:pt x="11555" y="15223"/>
                </a:lnTo>
                <a:lnTo>
                  <a:pt x="11555" y="15150"/>
                </a:lnTo>
                <a:lnTo>
                  <a:pt x="11482" y="15113"/>
                </a:lnTo>
                <a:lnTo>
                  <a:pt x="11445" y="15113"/>
                </a:lnTo>
                <a:lnTo>
                  <a:pt x="11922" y="14489"/>
                </a:lnTo>
                <a:close/>
                <a:moveTo>
                  <a:pt x="4769" y="15223"/>
                </a:moveTo>
                <a:lnTo>
                  <a:pt x="5026" y="15406"/>
                </a:lnTo>
                <a:lnTo>
                  <a:pt x="5576" y="15810"/>
                </a:lnTo>
                <a:lnTo>
                  <a:pt x="5576" y="15883"/>
                </a:lnTo>
                <a:lnTo>
                  <a:pt x="5576" y="16177"/>
                </a:lnTo>
                <a:lnTo>
                  <a:pt x="5576" y="16287"/>
                </a:lnTo>
                <a:lnTo>
                  <a:pt x="4916" y="15773"/>
                </a:lnTo>
                <a:lnTo>
                  <a:pt x="4952" y="15663"/>
                </a:lnTo>
                <a:lnTo>
                  <a:pt x="4952" y="15553"/>
                </a:lnTo>
                <a:lnTo>
                  <a:pt x="4916" y="15480"/>
                </a:lnTo>
                <a:lnTo>
                  <a:pt x="4879" y="15370"/>
                </a:lnTo>
                <a:lnTo>
                  <a:pt x="4769" y="15223"/>
                </a:lnTo>
                <a:close/>
                <a:moveTo>
                  <a:pt x="5833" y="15993"/>
                </a:moveTo>
                <a:lnTo>
                  <a:pt x="6456" y="16507"/>
                </a:lnTo>
                <a:lnTo>
                  <a:pt x="6420" y="16580"/>
                </a:lnTo>
                <a:lnTo>
                  <a:pt x="6383" y="16690"/>
                </a:lnTo>
                <a:lnTo>
                  <a:pt x="6346" y="16874"/>
                </a:lnTo>
                <a:lnTo>
                  <a:pt x="5869" y="16507"/>
                </a:lnTo>
                <a:lnTo>
                  <a:pt x="5869" y="16323"/>
                </a:lnTo>
                <a:lnTo>
                  <a:pt x="5869" y="16140"/>
                </a:lnTo>
                <a:lnTo>
                  <a:pt x="5833" y="15993"/>
                </a:lnTo>
                <a:close/>
                <a:moveTo>
                  <a:pt x="11298" y="15260"/>
                </a:moveTo>
                <a:lnTo>
                  <a:pt x="11298" y="15443"/>
                </a:lnTo>
                <a:lnTo>
                  <a:pt x="11225" y="15957"/>
                </a:lnTo>
                <a:lnTo>
                  <a:pt x="11225" y="16030"/>
                </a:lnTo>
                <a:lnTo>
                  <a:pt x="11261" y="16067"/>
                </a:lnTo>
                <a:lnTo>
                  <a:pt x="10088" y="17387"/>
                </a:lnTo>
                <a:lnTo>
                  <a:pt x="10088" y="17130"/>
                </a:lnTo>
                <a:lnTo>
                  <a:pt x="10088" y="16984"/>
                </a:lnTo>
                <a:lnTo>
                  <a:pt x="10308" y="16653"/>
                </a:lnTo>
                <a:lnTo>
                  <a:pt x="10821" y="15920"/>
                </a:lnTo>
                <a:lnTo>
                  <a:pt x="10785" y="16067"/>
                </a:lnTo>
                <a:lnTo>
                  <a:pt x="10711" y="16287"/>
                </a:lnTo>
                <a:lnTo>
                  <a:pt x="10711" y="16397"/>
                </a:lnTo>
                <a:lnTo>
                  <a:pt x="10711" y="16507"/>
                </a:lnTo>
                <a:lnTo>
                  <a:pt x="10748" y="16543"/>
                </a:lnTo>
                <a:lnTo>
                  <a:pt x="10785" y="16543"/>
                </a:lnTo>
                <a:lnTo>
                  <a:pt x="10895" y="16470"/>
                </a:lnTo>
                <a:lnTo>
                  <a:pt x="10968" y="16360"/>
                </a:lnTo>
                <a:lnTo>
                  <a:pt x="11005" y="16103"/>
                </a:lnTo>
                <a:lnTo>
                  <a:pt x="11005" y="15663"/>
                </a:lnTo>
                <a:lnTo>
                  <a:pt x="11225" y="15370"/>
                </a:lnTo>
                <a:lnTo>
                  <a:pt x="11298" y="15260"/>
                </a:lnTo>
                <a:close/>
                <a:moveTo>
                  <a:pt x="6566" y="16580"/>
                </a:moveTo>
                <a:lnTo>
                  <a:pt x="7006" y="17020"/>
                </a:lnTo>
                <a:lnTo>
                  <a:pt x="7006" y="17240"/>
                </a:lnTo>
                <a:lnTo>
                  <a:pt x="7006" y="17460"/>
                </a:lnTo>
                <a:lnTo>
                  <a:pt x="6896" y="17350"/>
                </a:lnTo>
                <a:lnTo>
                  <a:pt x="6640" y="17130"/>
                </a:lnTo>
                <a:lnTo>
                  <a:pt x="6640" y="17020"/>
                </a:lnTo>
                <a:lnTo>
                  <a:pt x="6603" y="16800"/>
                </a:lnTo>
                <a:lnTo>
                  <a:pt x="6566" y="16580"/>
                </a:lnTo>
                <a:close/>
                <a:moveTo>
                  <a:pt x="9464" y="404"/>
                </a:moveTo>
                <a:lnTo>
                  <a:pt x="9684" y="440"/>
                </a:lnTo>
                <a:lnTo>
                  <a:pt x="9868" y="477"/>
                </a:lnTo>
                <a:lnTo>
                  <a:pt x="10051" y="587"/>
                </a:lnTo>
                <a:lnTo>
                  <a:pt x="10418" y="844"/>
                </a:lnTo>
                <a:lnTo>
                  <a:pt x="10711" y="1064"/>
                </a:lnTo>
                <a:lnTo>
                  <a:pt x="12582" y="2421"/>
                </a:lnTo>
                <a:lnTo>
                  <a:pt x="14489" y="3815"/>
                </a:lnTo>
                <a:lnTo>
                  <a:pt x="15443" y="4512"/>
                </a:lnTo>
                <a:lnTo>
                  <a:pt x="15700" y="4732"/>
                </a:lnTo>
                <a:lnTo>
                  <a:pt x="15847" y="4805"/>
                </a:lnTo>
                <a:lnTo>
                  <a:pt x="15993" y="4879"/>
                </a:lnTo>
                <a:lnTo>
                  <a:pt x="15590" y="5356"/>
                </a:lnTo>
                <a:lnTo>
                  <a:pt x="15223" y="5869"/>
                </a:lnTo>
                <a:lnTo>
                  <a:pt x="15040" y="6089"/>
                </a:lnTo>
                <a:lnTo>
                  <a:pt x="14856" y="6383"/>
                </a:lnTo>
                <a:lnTo>
                  <a:pt x="14783" y="6529"/>
                </a:lnTo>
                <a:lnTo>
                  <a:pt x="14746" y="6639"/>
                </a:lnTo>
                <a:lnTo>
                  <a:pt x="14746" y="6786"/>
                </a:lnTo>
                <a:lnTo>
                  <a:pt x="14856" y="6896"/>
                </a:lnTo>
                <a:lnTo>
                  <a:pt x="14966" y="7006"/>
                </a:lnTo>
                <a:lnTo>
                  <a:pt x="15076" y="7080"/>
                </a:lnTo>
                <a:lnTo>
                  <a:pt x="15370" y="7190"/>
                </a:lnTo>
                <a:lnTo>
                  <a:pt x="15957" y="7300"/>
                </a:lnTo>
                <a:lnTo>
                  <a:pt x="16727" y="7446"/>
                </a:lnTo>
                <a:lnTo>
                  <a:pt x="17021" y="7520"/>
                </a:lnTo>
                <a:lnTo>
                  <a:pt x="16984" y="7593"/>
                </a:lnTo>
                <a:lnTo>
                  <a:pt x="16470" y="8143"/>
                </a:lnTo>
                <a:lnTo>
                  <a:pt x="15993" y="8730"/>
                </a:lnTo>
                <a:lnTo>
                  <a:pt x="15040" y="9904"/>
                </a:lnTo>
                <a:lnTo>
                  <a:pt x="12912" y="12508"/>
                </a:lnTo>
                <a:lnTo>
                  <a:pt x="11848" y="13792"/>
                </a:lnTo>
                <a:lnTo>
                  <a:pt x="10821" y="15113"/>
                </a:lnTo>
                <a:lnTo>
                  <a:pt x="10344" y="15736"/>
                </a:lnTo>
                <a:lnTo>
                  <a:pt x="9904" y="16397"/>
                </a:lnTo>
                <a:lnTo>
                  <a:pt x="9464" y="17057"/>
                </a:lnTo>
                <a:lnTo>
                  <a:pt x="9317" y="17277"/>
                </a:lnTo>
                <a:lnTo>
                  <a:pt x="9207" y="17497"/>
                </a:lnTo>
                <a:lnTo>
                  <a:pt x="8987" y="17387"/>
                </a:lnTo>
                <a:lnTo>
                  <a:pt x="8767" y="17350"/>
                </a:lnTo>
                <a:lnTo>
                  <a:pt x="8290" y="17204"/>
                </a:lnTo>
                <a:lnTo>
                  <a:pt x="7997" y="17094"/>
                </a:lnTo>
                <a:lnTo>
                  <a:pt x="7740" y="16910"/>
                </a:lnTo>
                <a:lnTo>
                  <a:pt x="7483" y="16727"/>
                </a:lnTo>
                <a:lnTo>
                  <a:pt x="7227" y="16507"/>
                </a:lnTo>
                <a:lnTo>
                  <a:pt x="6750" y="16067"/>
                </a:lnTo>
                <a:lnTo>
                  <a:pt x="6273" y="15663"/>
                </a:lnTo>
                <a:lnTo>
                  <a:pt x="5723" y="15296"/>
                </a:lnTo>
                <a:lnTo>
                  <a:pt x="5209" y="14929"/>
                </a:lnTo>
                <a:lnTo>
                  <a:pt x="3045" y="13462"/>
                </a:lnTo>
                <a:lnTo>
                  <a:pt x="1908" y="12619"/>
                </a:lnTo>
                <a:lnTo>
                  <a:pt x="1321" y="12215"/>
                </a:lnTo>
                <a:lnTo>
                  <a:pt x="697" y="11848"/>
                </a:lnTo>
                <a:lnTo>
                  <a:pt x="624" y="11812"/>
                </a:lnTo>
                <a:lnTo>
                  <a:pt x="1614" y="10381"/>
                </a:lnTo>
                <a:lnTo>
                  <a:pt x="2641" y="8950"/>
                </a:lnTo>
                <a:lnTo>
                  <a:pt x="3668" y="7556"/>
                </a:lnTo>
                <a:lnTo>
                  <a:pt x="4732" y="6163"/>
                </a:lnTo>
                <a:lnTo>
                  <a:pt x="6970" y="3338"/>
                </a:lnTo>
                <a:lnTo>
                  <a:pt x="8144" y="1944"/>
                </a:lnTo>
                <a:lnTo>
                  <a:pt x="8730" y="1284"/>
                </a:lnTo>
                <a:lnTo>
                  <a:pt x="9244" y="550"/>
                </a:lnTo>
                <a:lnTo>
                  <a:pt x="9281" y="477"/>
                </a:lnTo>
                <a:lnTo>
                  <a:pt x="9281" y="404"/>
                </a:lnTo>
                <a:close/>
                <a:moveTo>
                  <a:pt x="7227" y="17204"/>
                </a:moveTo>
                <a:lnTo>
                  <a:pt x="7667" y="17460"/>
                </a:lnTo>
                <a:lnTo>
                  <a:pt x="8107" y="17681"/>
                </a:lnTo>
                <a:lnTo>
                  <a:pt x="8070" y="17937"/>
                </a:lnTo>
                <a:lnTo>
                  <a:pt x="8107" y="18194"/>
                </a:lnTo>
                <a:lnTo>
                  <a:pt x="7850" y="18084"/>
                </a:lnTo>
                <a:lnTo>
                  <a:pt x="7447" y="17791"/>
                </a:lnTo>
                <a:lnTo>
                  <a:pt x="7410" y="17644"/>
                </a:lnTo>
                <a:lnTo>
                  <a:pt x="7337" y="17497"/>
                </a:lnTo>
                <a:lnTo>
                  <a:pt x="7227" y="17204"/>
                </a:lnTo>
                <a:close/>
                <a:moveTo>
                  <a:pt x="9831" y="17460"/>
                </a:moveTo>
                <a:lnTo>
                  <a:pt x="9868" y="17534"/>
                </a:lnTo>
                <a:lnTo>
                  <a:pt x="9904" y="17571"/>
                </a:lnTo>
                <a:lnTo>
                  <a:pt x="9464" y="18084"/>
                </a:lnTo>
                <a:lnTo>
                  <a:pt x="9207" y="18341"/>
                </a:lnTo>
                <a:lnTo>
                  <a:pt x="9171" y="18231"/>
                </a:lnTo>
                <a:lnTo>
                  <a:pt x="9134" y="18121"/>
                </a:lnTo>
                <a:lnTo>
                  <a:pt x="9134" y="17974"/>
                </a:lnTo>
                <a:lnTo>
                  <a:pt x="9317" y="17974"/>
                </a:lnTo>
                <a:lnTo>
                  <a:pt x="9317" y="17937"/>
                </a:lnTo>
                <a:lnTo>
                  <a:pt x="9391" y="17937"/>
                </a:lnTo>
                <a:lnTo>
                  <a:pt x="9464" y="17901"/>
                </a:lnTo>
                <a:lnTo>
                  <a:pt x="9574" y="17827"/>
                </a:lnTo>
                <a:lnTo>
                  <a:pt x="9647" y="17681"/>
                </a:lnTo>
                <a:lnTo>
                  <a:pt x="9794" y="17460"/>
                </a:lnTo>
                <a:close/>
                <a:moveTo>
                  <a:pt x="9464" y="0"/>
                </a:moveTo>
                <a:lnTo>
                  <a:pt x="9281" y="37"/>
                </a:lnTo>
                <a:lnTo>
                  <a:pt x="9134" y="110"/>
                </a:lnTo>
                <a:lnTo>
                  <a:pt x="9024" y="147"/>
                </a:lnTo>
                <a:lnTo>
                  <a:pt x="8951" y="257"/>
                </a:lnTo>
                <a:lnTo>
                  <a:pt x="8914" y="294"/>
                </a:lnTo>
                <a:lnTo>
                  <a:pt x="8914" y="330"/>
                </a:lnTo>
                <a:lnTo>
                  <a:pt x="8327" y="954"/>
                </a:lnTo>
                <a:lnTo>
                  <a:pt x="7740" y="1614"/>
                </a:lnTo>
                <a:lnTo>
                  <a:pt x="6640" y="2971"/>
                </a:lnTo>
                <a:lnTo>
                  <a:pt x="5502" y="4365"/>
                </a:lnTo>
                <a:lnTo>
                  <a:pt x="4402" y="5759"/>
                </a:lnTo>
                <a:lnTo>
                  <a:pt x="2421" y="8400"/>
                </a:lnTo>
                <a:lnTo>
                  <a:pt x="477" y="11041"/>
                </a:lnTo>
                <a:lnTo>
                  <a:pt x="330" y="11261"/>
                </a:lnTo>
                <a:lnTo>
                  <a:pt x="37" y="11701"/>
                </a:lnTo>
                <a:lnTo>
                  <a:pt x="0" y="11775"/>
                </a:lnTo>
                <a:lnTo>
                  <a:pt x="0" y="11885"/>
                </a:lnTo>
                <a:lnTo>
                  <a:pt x="37" y="11958"/>
                </a:lnTo>
                <a:lnTo>
                  <a:pt x="74" y="12032"/>
                </a:lnTo>
                <a:lnTo>
                  <a:pt x="147" y="12068"/>
                </a:lnTo>
                <a:lnTo>
                  <a:pt x="220" y="12105"/>
                </a:lnTo>
                <a:lnTo>
                  <a:pt x="294" y="12105"/>
                </a:lnTo>
                <a:lnTo>
                  <a:pt x="404" y="12068"/>
                </a:lnTo>
                <a:lnTo>
                  <a:pt x="440" y="12142"/>
                </a:lnTo>
                <a:lnTo>
                  <a:pt x="697" y="12398"/>
                </a:lnTo>
                <a:lnTo>
                  <a:pt x="587" y="12508"/>
                </a:lnTo>
                <a:lnTo>
                  <a:pt x="514" y="12655"/>
                </a:lnTo>
                <a:lnTo>
                  <a:pt x="440" y="12802"/>
                </a:lnTo>
                <a:lnTo>
                  <a:pt x="404" y="12949"/>
                </a:lnTo>
                <a:lnTo>
                  <a:pt x="404" y="13022"/>
                </a:lnTo>
                <a:lnTo>
                  <a:pt x="440" y="13059"/>
                </a:lnTo>
                <a:lnTo>
                  <a:pt x="514" y="13095"/>
                </a:lnTo>
                <a:lnTo>
                  <a:pt x="550" y="13095"/>
                </a:lnTo>
                <a:lnTo>
                  <a:pt x="624" y="13205"/>
                </a:lnTo>
                <a:lnTo>
                  <a:pt x="697" y="13315"/>
                </a:lnTo>
                <a:lnTo>
                  <a:pt x="881" y="13462"/>
                </a:lnTo>
                <a:lnTo>
                  <a:pt x="1284" y="13719"/>
                </a:lnTo>
                <a:lnTo>
                  <a:pt x="2385" y="14416"/>
                </a:lnTo>
                <a:lnTo>
                  <a:pt x="3558" y="15223"/>
                </a:lnTo>
                <a:lnTo>
                  <a:pt x="4659" y="16103"/>
                </a:lnTo>
                <a:lnTo>
                  <a:pt x="6420" y="17534"/>
                </a:lnTo>
                <a:lnTo>
                  <a:pt x="6420" y="17571"/>
                </a:lnTo>
                <a:lnTo>
                  <a:pt x="6493" y="17644"/>
                </a:lnTo>
                <a:lnTo>
                  <a:pt x="6566" y="17644"/>
                </a:lnTo>
                <a:lnTo>
                  <a:pt x="6823" y="17864"/>
                </a:lnTo>
                <a:lnTo>
                  <a:pt x="7300" y="18231"/>
                </a:lnTo>
                <a:lnTo>
                  <a:pt x="7777" y="18561"/>
                </a:lnTo>
                <a:lnTo>
                  <a:pt x="8034" y="18671"/>
                </a:lnTo>
                <a:lnTo>
                  <a:pt x="8254" y="18781"/>
                </a:lnTo>
                <a:lnTo>
                  <a:pt x="8510" y="18854"/>
                </a:lnTo>
                <a:lnTo>
                  <a:pt x="8620" y="18854"/>
                </a:lnTo>
                <a:lnTo>
                  <a:pt x="8767" y="18818"/>
                </a:lnTo>
                <a:lnTo>
                  <a:pt x="8804" y="18744"/>
                </a:lnTo>
                <a:lnTo>
                  <a:pt x="8840" y="18708"/>
                </a:lnTo>
                <a:lnTo>
                  <a:pt x="8840" y="18634"/>
                </a:lnTo>
                <a:lnTo>
                  <a:pt x="8804" y="18561"/>
                </a:lnTo>
                <a:lnTo>
                  <a:pt x="8730" y="18488"/>
                </a:lnTo>
                <a:lnTo>
                  <a:pt x="8620" y="18414"/>
                </a:lnTo>
                <a:lnTo>
                  <a:pt x="8437" y="18341"/>
                </a:lnTo>
                <a:lnTo>
                  <a:pt x="8400" y="18341"/>
                </a:lnTo>
                <a:lnTo>
                  <a:pt x="8400" y="18157"/>
                </a:lnTo>
                <a:lnTo>
                  <a:pt x="8400" y="17974"/>
                </a:lnTo>
                <a:lnTo>
                  <a:pt x="8364" y="17791"/>
                </a:lnTo>
                <a:lnTo>
                  <a:pt x="8620" y="17864"/>
                </a:lnTo>
                <a:lnTo>
                  <a:pt x="8951" y="17937"/>
                </a:lnTo>
                <a:lnTo>
                  <a:pt x="8877" y="18121"/>
                </a:lnTo>
                <a:lnTo>
                  <a:pt x="8877" y="18267"/>
                </a:lnTo>
                <a:lnTo>
                  <a:pt x="8914" y="18451"/>
                </a:lnTo>
                <a:lnTo>
                  <a:pt x="8987" y="18598"/>
                </a:lnTo>
                <a:lnTo>
                  <a:pt x="8877" y="18781"/>
                </a:lnTo>
                <a:lnTo>
                  <a:pt x="8877" y="18854"/>
                </a:lnTo>
                <a:lnTo>
                  <a:pt x="8914" y="18964"/>
                </a:lnTo>
                <a:lnTo>
                  <a:pt x="9024" y="19001"/>
                </a:lnTo>
                <a:lnTo>
                  <a:pt x="9097" y="18964"/>
                </a:lnTo>
                <a:lnTo>
                  <a:pt x="9281" y="18854"/>
                </a:lnTo>
                <a:lnTo>
                  <a:pt x="9427" y="18708"/>
                </a:lnTo>
                <a:lnTo>
                  <a:pt x="9721" y="18414"/>
                </a:lnTo>
                <a:lnTo>
                  <a:pt x="10344" y="17717"/>
                </a:lnTo>
                <a:lnTo>
                  <a:pt x="11555" y="16397"/>
                </a:lnTo>
                <a:lnTo>
                  <a:pt x="12802" y="14929"/>
                </a:lnTo>
                <a:lnTo>
                  <a:pt x="14013" y="13462"/>
                </a:lnTo>
                <a:lnTo>
                  <a:pt x="15150" y="11958"/>
                </a:lnTo>
                <a:lnTo>
                  <a:pt x="16214" y="10454"/>
                </a:lnTo>
                <a:lnTo>
                  <a:pt x="17314" y="8950"/>
                </a:lnTo>
                <a:lnTo>
                  <a:pt x="17791" y="8253"/>
                </a:lnTo>
                <a:lnTo>
                  <a:pt x="18011" y="7887"/>
                </a:lnTo>
                <a:lnTo>
                  <a:pt x="18231" y="7483"/>
                </a:lnTo>
                <a:lnTo>
                  <a:pt x="18304" y="7483"/>
                </a:lnTo>
                <a:lnTo>
                  <a:pt x="18341" y="7446"/>
                </a:lnTo>
                <a:lnTo>
                  <a:pt x="18378" y="7373"/>
                </a:lnTo>
                <a:lnTo>
                  <a:pt x="18378" y="7300"/>
                </a:lnTo>
                <a:lnTo>
                  <a:pt x="18268" y="7080"/>
                </a:lnTo>
                <a:lnTo>
                  <a:pt x="18158" y="6860"/>
                </a:lnTo>
                <a:lnTo>
                  <a:pt x="17828" y="6493"/>
                </a:lnTo>
                <a:lnTo>
                  <a:pt x="17644" y="6346"/>
                </a:lnTo>
                <a:lnTo>
                  <a:pt x="17424" y="6199"/>
                </a:lnTo>
                <a:lnTo>
                  <a:pt x="17277" y="6126"/>
                </a:lnTo>
                <a:lnTo>
                  <a:pt x="17131" y="6089"/>
                </a:lnTo>
                <a:lnTo>
                  <a:pt x="16910" y="5576"/>
                </a:lnTo>
                <a:lnTo>
                  <a:pt x="16837" y="5319"/>
                </a:lnTo>
                <a:lnTo>
                  <a:pt x="16800" y="5062"/>
                </a:lnTo>
                <a:lnTo>
                  <a:pt x="16800" y="4915"/>
                </a:lnTo>
                <a:lnTo>
                  <a:pt x="16727" y="4769"/>
                </a:lnTo>
                <a:lnTo>
                  <a:pt x="16654" y="4695"/>
                </a:lnTo>
                <a:lnTo>
                  <a:pt x="16470" y="4695"/>
                </a:lnTo>
                <a:lnTo>
                  <a:pt x="16397" y="4732"/>
                </a:lnTo>
                <a:lnTo>
                  <a:pt x="16360" y="4769"/>
                </a:lnTo>
                <a:lnTo>
                  <a:pt x="16397" y="4842"/>
                </a:lnTo>
                <a:lnTo>
                  <a:pt x="16434" y="4879"/>
                </a:lnTo>
                <a:lnTo>
                  <a:pt x="16434" y="4915"/>
                </a:lnTo>
                <a:lnTo>
                  <a:pt x="16434" y="5099"/>
                </a:lnTo>
                <a:lnTo>
                  <a:pt x="16434" y="5356"/>
                </a:lnTo>
                <a:lnTo>
                  <a:pt x="16470" y="5539"/>
                </a:lnTo>
                <a:lnTo>
                  <a:pt x="16544" y="5759"/>
                </a:lnTo>
                <a:lnTo>
                  <a:pt x="16690" y="6126"/>
                </a:lnTo>
                <a:lnTo>
                  <a:pt x="16984" y="7006"/>
                </a:lnTo>
                <a:lnTo>
                  <a:pt x="17021" y="7080"/>
                </a:lnTo>
                <a:lnTo>
                  <a:pt x="16544" y="6970"/>
                </a:lnTo>
                <a:lnTo>
                  <a:pt x="15920" y="6860"/>
                </a:lnTo>
                <a:lnTo>
                  <a:pt x="15296" y="6713"/>
                </a:lnTo>
                <a:lnTo>
                  <a:pt x="15186" y="6639"/>
                </a:lnTo>
                <a:lnTo>
                  <a:pt x="15223" y="6603"/>
                </a:lnTo>
                <a:lnTo>
                  <a:pt x="15333" y="6419"/>
                </a:lnTo>
                <a:lnTo>
                  <a:pt x="15700" y="5906"/>
                </a:lnTo>
                <a:lnTo>
                  <a:pt x="16030" y="5392"/>
                </a:lnTo>
                <a:lnTo>
                  <a:pt x="16287" y="4915"/>
                </a:lnTo>
                <a:lnTo>
                  <a:pt x="16360" y="4842"/>
                </a:lnTo>
                <a:lnTo>
                  <a:pt x="16360" y="4732"/>
                </a:lnTo>
                <a:lnTo>
                  <a:pt x="16324" y="4622"/>
                </a:lnTo>
                <a:lnTo>
                  <a:pt x="16250" y="4512"/>
                </a:lnTo>
                <a:lnTo>
                  <a:pt x="16067" y="4329"/>
                </a:lnTo>
                <a:lnTo>
                  <a:pt x="15590" y="4035"/>
                </a:lnTo>
                <a:lnTo>
                  <a:pt x="14526" y="3265"/>
                </a:lnTo>
                <a:lnTo>
                  <a:pt x="12435" y="1724"/>
                </a:lnTo>
                <a:lnTo>
                  <a:pt x="11445" y="1027"/>
                </a:lnTo>
                <a:lnTo>
                  <a:pt x="10454" y="330"/>
                </a:lnTo>
                <a:lnTo>
                  <a:pt x="10124" y="147"/>
                </a:lnTo>
                <a:lnTo>
                  <a:pt x="9794" y="37"/>
                </a:lnTo>
                <a:lnTo>
                  <a:pt x="9611" y="0"/>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6" name="Shape 226"/>
          <p:cNvSpPr/>
          <p:nvPr/>
        </p:nvSpPr>
        <p:spPr>
          <a:xfrm>
            <a:off x="700454" y="4557599"/>
            <a:ext cx="504670" cy="400627"/>
          </a:xfrm>
          <a:custGeom>
            <a:avLst/>
            <a:gdLst/>
            <a:ahLst/>
            <a:cxnLst/>
            <a:rect l="0" t="0" r="0" b="0"/>
            <a:pathLst>
              <a:path w="17792" h="14124" extrusionOk="0">
                <a:moveTo>
                  <a:pt x="10565" y="2275"/>
                </a:moveTo>
                <a:lnTo>
                  <a:pt x="10785" y="2312"/>
                </a:lnTo>
                <a:lnTo>
                  <a:pt x="11189" y="2422"/>
                </a:lnTo>
                <a:lnTo>
                  <a:pt x="11555" y="2605"/>
                </a:lnTo>
                <a:lnTo>
                  <a:pt x="11445" y="2605"/>
                </a:lnTo>
                <a:lnTo>
                  <a:pt x="10638" y="2899"/>
                </a:lnTo>
                <a:lnTo>
                  <a:pt x="9868" y="3192"/>
                </a:lnTo>
                <a:lnTo>
                  <a:pt x="9245" y="3449"/>
                </a:lnTo>
                <a:lnTo>
                  <a:pt x="8584" y="3706"/>
                </a:lnTo>
                <a:lnTo>
                  <a:pt x="7961" y="4036"/>
                </a:lnTo>
                <a:lnTo>
                  <a:pt x="7667" y="4219"/>
                </a:lnTo>
                <a:lnTo>
                  <a:pt x="7410" y="4439"/>
                </a:lnTo>
                <a:lnTo>
                  <a:pt x="7631" y="4073"/>
                </a:lnTo>
                <a:lnTo>
                  <a:pt x="7887" y="3743"/>
                </a:lnTo>
                <a:lnTo>
                  <a:pt x="8144" y="3412"/>
                </a:lnTo>
                <a:lnTo>
                  <a:pt x="8438" y="3156"/>
                </a:lnTo>
                <a:lnTo>
                  <a:pt x="8768" y="2899"/>
                </a:lnTo>
                <a:lnTo>
                  <a:pt x="9098" y="2679"/>
                </a:lnTo>
                <a:lnTo>
                  <a:pt x="9501" y="2495"/>
                </a:lnTo>
                <a:lnTo>
                  <a:pt x="9905" y="2349"/>
                </a:lnTo>
                <a:lnTo>
                  <a:pt x="10125" y="2312"/>
                </a:lnTo>
                <a:lnTo>
                  <a:pt x="10345" y="2275"/>
                </a:lnTo>
                <a:close/>
                <a:moveTo>
                  <a:pt x="1285" y="2129"/>
                </a:moveTo>
                <a:lnTo>
                  <a:pt x="1248" y="2165"/>
                </a:lnTo>
                <a:lnTo>
                  <a:pt x="1101" y="2275"/>
                </a:lnTo>
                <a:lnTo>
                  <a:pt x="991" y="2422"/>
                </a:lnTo>
                <a:lnTo>
                  <a:pt x="808" y="2715"/>
                </a:lnTo>
                <a:lnTo>
                  <a:pt x="588" y="2605"/>
                </a:lnTo>
                <a:lnTo>
                  <a:pt x="441" y="2422"/>
                </a:lnTo>
                <a:lnTo>
                  <a:pt x="258" y="2239"/>
                </a:lnTo>
                <a:lnTo>
                  <a:pt x="184" y="2202"/>
                </a:lnTo>
                <a:lnTo>
                  <a:pt x="111" y="2202"/>
                </a:lnTo>
                <a:lnTo>
                  <a:pt x="37" y="2239"/>
                </a:lnTo>
                <a:lnTo>
                  <a:pt x="1" y="2312"/>
                </a:lnTo>
                <a:lnTo>
                  <a:pt x="1" y="2495"/>
                </a:lnTo>
                <a:lnTo>
                  <a:pt x="74" y="2642"/>
                </a:lnTo>
                <a:lnTo>
                  <a:pt x="147" y="2789"/>
                </a:lnTo>
                <a:lnTo>
                  <a:pt x="258" y="2936"/>
                </a:lnTo>
                <a:lnTo>
                  <a:pt x="404" y="3046"/>
                </a:lnTo>
                <a:lnTo>
                  <a:pt x="588" y="3119"/>
                </a:lnTo>
                <a:lnTo>
                  <a:pt x="294" y="3706"/>
                </a:lnTo>
                <a:lnTo>
                  <a:pt x="74" y="4293"/>
                </a:lnTo>
                <a:lnTo>
                  <a:pt x="74" y="4403"/>
                </a:lnTo>
                <a:lnTo>
                  <a:pt x="74" y="4476"/>
                </a:lnTo>
                <a:lnTo>
                  <a:pt x="147" y="4549"/>
                </a:lnTo>
                <a:lnTo>
                  <a:pt x="221" y="4586"/>
                </a:lnTo>
                <a:lnTo>
                  <a:pt x="294" y="4623"/>
                </a:lnTo>
                <a:lnTo>
                  <a:pt x="368" y="4586"/>
                </a:lnTo>
                <a:lnTo>
                  <a:pt x="441" y="4549"/>
                </a:lnTo>
                <a:lnTo>
                  <a:pt x="514" y="4476"/>
                </a:lnTo>
                <a:lnTo>
                  <a:pt x="991" y="3339"/>
                </a:lnTo>
                <a:lnTo>
                  <a:pt x="1248" y="2789"/>
                </a:lnTo>
                <a:lnTo>
                  <a:pt x="1321" y="2495"/>
                </a:lnTo>
                <a:lnTo>
                  <a:pt x="1395" y="2202"/>
                </a:lnTo>
                <a:lnTo>
                  <a:pt x="1358" y="2165"/>
                </a:lnTo>
                <a:lnTo>
                  <a:pt x="1321" y="2129"/>
                </a:lnTo>
                <a:close/>
                <a:moveTo>
                  <a:pt x="11702" y="2715"/>
                </a:moveTo>
                <a:lnTo>
                  <a:pt x="11959" y="2936"/>
                </a:lnTo>
                <a:lnTo>
                  <a:pt x="12142" y="3156"/>
                </a:lnTo>
                <a:lnTo>
                  <a:pt x="12216" y="3266"/>
                </a:lnTo>
                <a:lnTo>
                  <a:pt x="11812" y="3412"/>
                </a:lnTo>
                <a:lnTo>
                  <a:pt x="11445" y="3559"/>
                </a:lnTo>
                <a:lnTo>
                  <a:pt x="9758" y="4183"/>
                </a:lnTo>
                <a:lnTo>
                  <a:pt x="8254" y="4770"/>
                </a:lnTo>
                <a:lnTo>
                  <a:pt x="7484" y="5100"/>
                </a:lnTo>
                <a:lnTo>
                  <a:pt x="7117" y="5283"/>
                </a:lnTo>
                <a:lnTo>
                  <a:pt x="6787" y="5503"/>
                </a:lnTo>
                <a:lnTo>
                  <a:pt x="7337" y="4549"/>
                </a:lnTo>
                <a:lnTo>
                  <a:pt x="7374" y="4549"/>
                </a:lnTo>
                <a:lnTo>
                  <a:pt x="8364" y="4073"/>
                </a:lnTo>
                <a:lnTo>
                  <a:pt x="9355" y="3632"/>
                </a:lnTo>
                <a:lnTo>
                  <a:pt x="11409" y="2862"/>
                </a:lnTo>
                <a:lnTo>
                  <a:pt x="11445" y="2936"/>
                </a:lnTo>
                <a:lnTo>
                  <a:pt x="11519" y="2972"/>
                </a:lnTo>
                <a:lnTo>
                  <a:pt x="11592" y="3009"/>
                </a:lnTo>
                <a:lnTo>
                  <a:pt x="11666" y="2972"/>
                </a:lnTo>
                <a:lnTo>
                  <a:pt x="11739" y="2899"/>
                </a:lnTo>
                <a:lnTo>
                  <a:pt x="11739" y="2789"/>
                </a:lnTo>
                <a:lnTo>
                  <a:pt x="11702" y="2715"/>
                </a:lnTo>
                <a:close/>
                <a:moveTo>
                  <a:pt x="12326" y="3522"/>
                </a:moveTo>
                <a:lnTo>
                  <a:pt x="12399" y="3596"/>
                </a:lnTo>
                <a:lnTo>
                  <a:pt x="12436" y="3596"/>
                </a:lnTo>
                <a:lnTo>
                  <a:pt x="12583" y="3926"/>
                </a:lnTo>
                <a:lnTo>
                  <a:pt x="12546" y="3926"/>
                </a:lnTo>
                <a:lnTo>
                  <a:pt x="12473" y="3963"/>
                </a:lnTo>
                <a:lnTo>
                  <a:pt x="12289" y="4109"/>
                </a:lnTo>
                <a:lnTo>
                  <a:pt x="12106" y="4219"/>
                </a:lnTo>
                <a:lnTo>
                  <a:pt x="11702" y="4403"/>
                </a:lnTo>
                <a:lnTo>
                  <a:pt x="11262" y="4586"/>
                </a:lnTo>
                <a:lnTo>
                  <a:pt x="10822" y="4733"/>
                </a:lnTo>
                <a:lnTo>
                  <a:pt x="9941" y="5026"/>
                </a:lnTo>
                <a:lnTo>
                  <a:pt x="9061" y="5393"/>
                </a:lnTo>
                <a:lnTo>
                  <a:pt x="8217" y="5723"/>
                </a:lnTo>
                <a:lnTo>
                  <a:pt x="7374" y="6127"/>
                </a:lnTo>
                <a:lnTo>
                  <a:pt x="6750" y="6384"/>
                </a:lnTo>
                <a:lnTo>
                  <a:pt x="6420" y="6567"/>
                </a:lnTo>
                <a:lnTo>
                  <a:pt x="6090" y="6750"/>
                </a:lnTo>
                <a:lnTo>
                  <a:pt x="6310" y="6384"/>
                </a:lnTo>
                <a:lnTo>
                  <a:pt x="6677" y="5650"/>
                </a:lnTo>
                <a:lnTo>
                  <a:pt x="7410" y="5467"/>
                </a:lnTo>
                <a:lnTo>
                  <a:pt x="8107" y="5173"/>
                </a:lnTo>
                <a:lnTo>
                  <a:pt x="9465" y="4623"/>
                </a:lnTo>
                <a:lnTo>
                  <a:pt x="10932" y="4073"/>
                </a:lnTo>
                <a:lnTo>
                  <a:pt x="11629" y="3816"/>
                </a:lnTo>
                <a:lnTo>
                  <a:pt x="12326" y="3522"/>
                </a:lnTo>
                <a:close/>
                <a:moveTo>
                  <a:pt x="5100" y="8401"/>
                </a:moveTo>
                <a:lnTo>
                  <a:pt x="4989" y="8438"/>
                </a:lnTo>
                <a:lnTo>
                  <a:pt x="4953" y="8474"/>
                </a:lnTo>
                <a:lnTo>
                  <a:pt x="4953" y="8511"/>
                </a:lnTo>
                <a:lnTo>
                  <a:pt x="4916" y="8768"/>
                </a:lnTo>
                <a:lnTo>
                  <a:pt x="4879" y="8988"/>
                </a:lnTo>
                <a:lnTo>
                  <a:pt x="4879" y="9245"/>
                </a:lnTo>
                <a:lnTo>
                  <a:pt x="4916" y="9355"/>
                </a:lnTo>
                <a:lnTo>
                  <a:pt x="4989" y="9465"/>
                </a:lnTo>
                <a:lnTo>
                  <a:pt x="5026" y="9501"/>
                </a:lnTo>
                <a:lnTo>
                  <a:pt x="5173" y="9501"/>
                </a:lnTo>
                <a:lnTo>
                  <a:pt x="5210" y="9465"/>
                </a:lnTo>
                <a:lnTo>
                  <a:pt x="5283" y="9391"/>
                </a:lnTo>
                <a:lnTo>
                  <a:pt x="5320" y="9281"/>
                </a:lnTo>
                <a:lnTo>
                  <a:pt x="5320" y="9061"/>
                </a:lnTo>
                <a:lnTo>
                  <a:pt x="5320" y="8768"/>
                </a:lnTo>
                <a:lnTo>
                  <a:pt x="5283" y="8511"/>
                </a:lnTo>
                <a:lnTo>
                  <a:pt x="5246" y="8474"/>
                </a:lnTo>
                <a:lnTo>
                  <a:pt x="5210" y="8438"/>
                </a:lnTo>
                <a:lnTo>
                  <a:pt x="5100" y="8401"/>
                </a:lnTo>
                <a:close/>
                <a:moveTo>
                  <a:pt x="5210" y="9685"/>
                </a:moveTo>
                <a:lnTo>
                  <a:pt x="5136" y="9722"/>
                </a:lnTo>
                <a:lnTo>
                  <a:pt x="5063" y="9758"/>
                </a:lnTo>
                <a:lnTo>
                  <a:pt x="5026" y="9795"/>
                </a:lnTo>
                <a:lnTo>
                  <a:pt x="4989" y="9905"/>
                </a:lnTo>
                <a:lnTo>
                  <a:pt x="4989" y="9978"/>
                </a:lnTo>
                <a:lnTo>
                  <a:pt x="4916" y="10308"/>
                </a:lnTo>
                <a:lnTo>
                  <a:pt x="4916" y="10639"/>
                </a:lnTo>
                <a:lnTo>
                  <a:pt x="4953" y="10749"/>
                </a:lnTo>
                <a:lnTo>
                  <a:pt x="4989" y="10785"/>
                </a:lnTo>
                <a:lnTo>
                  <a:pt x="5063" y="10822"/>
                </a:lnTo>
                <a:lnTo>
                  <a:pt x="5173" y="10822"/>
                </a:lnTo>
                <a:lnTo>
                  <a:pt x="5246" y="10785"/>
                </a:lnTo>
                <a:lnTo>
                  <a:pt x="5283" y="10749"/>
                </a:lnTo>
                <a:lnTo>
                  <a:pt x="5283" y="10639"/>
                </a:lnTo>
                <a:lnTo>
                  <a:pt x="5283" y="10272"/>
                </a:lnTo>
                <a:lnTo>
                  <a:pt x="5356" y="9905"/>
                </a:lnTo>
                <a:lnTo>
                  <a:pt x="5356" y="9832"/>
                </a:lnTo>
                <a:lnTo>
                  <a:pt x="5320" y="9758"/>
                </a:lnTo>
                <a:lnTo>
                  <a:pt x="5283" y="9722"/>
                </a:lnTo>
                <a:lnTo>
                  <a:pt x="5210" y="9685"/>
                </a:lnTo>
                <a:close/>
                <a:moveTo>
                  <a:pt x="14600" y="9501"/>
                </a:moveTo>
                <a:lnTo>
                  <a:pt x="14563" y="9575"/>
                </a:lnTo>
                <a:lnTo>
                  <a:pt x="14490" y="9868"/>
                </a:lnTo>
                <a:lnTo>
                  <a:pt x="14417" y="10125"/>
                </a:lnTo>
                <a:lnTo>
                  <a:pt x="14380" y="10712"/>
                </a:lnTo>
                <a:lnTo>
                  <a:pt x="14417" y="10785"/>
                </a:lnTo>
                <a:lnTo>
                  <a:pt x="14453" y="10859"/>
                </a:lnTo>
                <a:lnTo>
                  <a:pt x="14527" y="10895"/>
                </a:lnTo>
                <a:lnTo>
                  <a:pt x="14600" y="10932"/>
                </a:lnTo>
                <a:lnTo>
                  <a:pt x="14673" y="10932"/>
                </a:lnTo>
                <a:lnTo>
                  <a:pt x="14747" y="10895"/>
                </a:lnTo>
                <a:lnTo>
                  <a:pt x="14783" y="10859"/>
                </a:lnTo>
                <a:lnTo>
                  <a:pt x="14820" y="10785"/>
                </a:lnTo>
                <a:lnTo>
                  <a:pt x="14820" y="10639"/>
                </a:lnTo>
                <a:lnTo>
                  <a:pt x="14820" y="10088"/>
                </a:lnTo>
                <a:lnTo>
                  <a:pt x="14820" y="9832"/>
                </a:lnTo>
                <a:lnTo>
                  <a:pt x="14747" y="9575"/>
                </a:lnTo>
                <a:lnTo>
                  <a:pt x="14710" y="9501"/>
                </a:lnTo>
                <a:close/>
                <a:moveTo>
                  <a:pt x="12729" y="4183"/>
                </a:moveTo>
                <a:lnTo>
                  <a:pt x="12986" y="4880"/>
                </a:lnTo>
                <a:lnTo>
                  <a:pt x="12766" y="4990"/>
                </a:lnTo>
                <a:lnTo>
                  <a:pt x="12509" y="5100"/>
                </a:lnTo>
                <a:lnTo>
                  <a:pt x="12032" y="5320"/>
                </a:lnTo>
                <a:lnTo>
                  <a:pt x="10969" y="5833"/>
                </a:lnTo>
                <a:lnTo>
                  <a:pt x="9978" y="6310"/>
                </a:lnTo>
                <a:lnTo>
                  <a:pt x="8988" y="6714"/>
                </a:lnTo>
                <a:lnTo>
                  <a:pt x="8071" y="7007"/>
                </a:lnTo>
                <a:lnTo>
                  <a:pt x="7117" y="7301"/>
                </a:lnTo>
                <a:lnTo>
                  <a:pt x="6677" y="7484"/>
                </a:lnTo>
                <a:lnTo>
                  <a:pt x="6237" y="7704"/>
                </a:lnTo>
                <a:lnTo>
                  <a:pt x="5796" y="7924"/>
                </a:lnTo>
                <a:lnTo>
                  <a:pt x="5430" y="8218"/>
                </a:lnTo>
                <a:lnTo>
                  <a:pt x="5393" y="8254"/>
                </a:lnTo>
                <a:lnTo>
                  <a:pt x="5393" y="8291"/>
                </a:lnTo>
                <a:lnTo>
                  <a:pt x="5430" y="8328"/>
                </a:lnTo>
                <a:lnTo>
                  <a:pt x="5466" y="8328"/>
                </a:lnTo>
                <a:lnTo>
                  <a:pt x="6420" y="7961"/>
                </a:lnTo>
                <a:lnTo>
                  <a:pt x="7337" y="7594"/>
                </a:lnTo>
                <a:lnTo>
                  <a:pt x="8364" y="7264"/>
                </a:lnTo>
                <a:lnTo>
                  <a:pt x="9391" y="6897"/>
                </a:lnTo>
                <a:lnTo>
                  <a:pt x="10345" y="6530"/>
                </a:lnTo>
                <a:lnTo>
                  <a:pt x="11262" y="6090"/>
                </a:lnTo>
                <a:lnTo>
                  <a:pt x="12326" y="5577"/>
                </a:lnTo>
                <a:lnTo>
                  <a:pt x="12729" y="5393"/>
                </a:lnTo>
                <a:lnTo>
                  <a:pt x="12913" y="5283"/>
                </a:lnTo>
                <a:lnTo>
                  <a:pt x="13133" y="5210"/>
                </a:lnTo>
                <a:lnTo>
                  <a:pt x="13169" y="5356"/>
                </a:lnTo>
                <a:lnTo>
                  <a:pt x="13426" y="5870"/>
                </a:lnTo>
                <a:lnTo>
                  <a:pt x="13390" y="5870"/>
                </a:lnTo>
                <a:lnTo>
                  <a:pt x="13353" y="5797"/>
                </a:lnTo>
                <a:lnTo>
                  <a:pt x="13280" y="5760"/>
                </a:lnTo>
                <a:lnTo>
                  <a:pt x="13206" y="5723"/>
                </a:lnTo>
                <a:lnTo>
                  <a:pt x="13133" y="5760"/>
                </a:lnTo>
                <a:lnTo>
                  <a:pt x="12216" y="6237"/>
                </a:lnTo>
                <a:lnTo>
                  <a:pt x="11299" y="6677"/>
                </a:lnTo>
                <a:lnTo>
                  <a:pt x="10345" y="7081"/>
                </a:lnTo>
                <a:lnTo>
                  <a:pt x="9428" y="7484"/>
                </a:lnTo>
                <a:lnTo>
                  <a:pt x="8474" y="7851"/>
                </a:lnTo>
                <a:lnTo>
                  <a:pt x="7520" y="8181"/>
                </a:lnTo>
                <a:lnTo>
                  <a:pt x="6640" y="8474"/>
                </a:lnTo>
                <a:lnTo>
                  <a:pt x="6163" y="8658"/>
                </a:lnTo>
                <a:lnTo>
                  <a:pt x="5980" y="8768"/>
                </a:lnTo>
                <a:lnTo>
                  <a:pt x="5760" y="8878"/>
                </a:lnTo>
                <a:lnTo>
                  <a:pt x="5760" y="8915"/>
                </a:lnTo>
                <a:lnTo>
                  <a:pt x="5760" y="8951"/>
                </a:lnTo>
                <a:lnTo>
                  <a:pt x="6273" y="8951"/>
                </a:lnTo>
                <a:lnTo>
                  <a:pt x="6713" y="8805"/>
                </a:lnTo>
                <a:lnTo>
                  <a:pt x="7631" y="8511"/>
                </a:lnTo>
                <a:lnTo>
                  <a:pt x="8621" y="8144"/>
                </a:lnTo>
                <a:lnTo>
                  <a:pt x="9611" y="7777"/>
                </a:lnTo>
                <a:lnTo>
                  <a:pt x="10528" y="7411"/>
                </a:lnTo>
                <a:lnTo>
                  <a:pt x="11409" y="7007"/>
                </a:lnTo>
                <a:lnTo>
                  <a:pt x="12289" y="6604"/>
                </a:lnTo>
                <a:lnTo>
                  <a:pt x="13133" y="6163"/>
                </a:lnTo>
                <a:lnTo>
                  <a:pt x="13206" y="6200"/>
                </a:lnTo>
                <a:lnTo>
                  <a:pt x="13316" y="6200"/>
                </a:lnTo>
                <a:lnTo>
                  <a:pt x="13390" y="6163"/>
                </a:lnTo>
                <a:lnTo>
                  <a:pt x="13463" y="6090"/>
                </a:lnTo>
                <a:lnTo>
                  <a:pt x="13500" y="6053"/>
                </a:lnTo>
                <a:lnTo>
                  <a:pt x="13866" y="6714"/>
                </a:lnTo>
                <a:lnTo>
                  <a:pt x="13646" y="6787"/>
                </a:lnTo>
                <a:lnTo>
                  <a:pt x="13463" y="6860"/>
                </a:lnTo>
                <a:lnTo>
                  <a:pt x="12913" y="7081"/>
                </a:lnTo>
                <a:lnTo>
                  <a:pt x="12399" y="7337"/>
                </a:lnTo>
                <a:lnTo>
                  <a:pt x="11225" y="7961"/>
                </a:lnTo>
                <a:lnTo>
                  <a:pt x="10675" y="8254"/>
                </a:lnTo>
                <a:lnTo>
                  <a:pt x="10052" y="8548"/>
                </a:lnTo>
                <a:lnTo>
                  <a:pt x="9428" y="8768"/>
                </a:lnTo>
                <a:lnTo>
                  <a:pt x="8804" y="8951"/>
                </a:lnTo>
                <a:lnTo>
                  <a:pt x="7520" y="9318"/>
                </a:lnTo>
                <a:lnTo>
                  <a:pt x="6200" y="9722"/>
                </a:lnTo>
                <a:lnTo>
                  <a:pt x="5796" y="9868"/>
                </a:lnTo>
                <a:lnTo>
                  <a:pt x="5650" y="10015"/>
                </a:lnTo>
                <a:lnTo>
                  <a:pt x="5576" y="10052"/>
                </a:lnTo>
                <a:lnTo>
                  <a:pt x="5576" y="10015"/>
                </a:lnTo>
                <a:lnTo>
                  <a:pt x="5540" y="9978"/>
                </a:lnTo>
                <a:lnTo>
                  <a:pt x="5540" y="10015"/>
                </a:lnTo>
                <a:lnTo>
                  <a:pt x="5503" y="10088"/>
                </a:lnTo>
                <a:lnTo>
                  <a:pt x="5503" y="10198"/>
                </a:lnTo>
                <a:lnTo>
                  <a:pt x="5540" y="10235"/>
                </a:lnTo>
                <a:lnTo>
                  <a:pt x="5576" y="10235"/>
                </a:lnTo>
                <a:lnTo>
                  <a:pt x="5796" y="10125"/>
                </a:lnTo>
                <a:lnTo>
                  <a:pt x="6017" y="10052"/>
                </a:lnTo>
                <a:lnTo>
                  <a:pt x="6530" y="9942"/>
                </a:lnTo>
                <a:lnTo>
                  <a:pt x="7704" y="9575"/>
                </a:lnTo>
                <a:lnTo>
                  <a:pt x="8878" y="9281"/>
                </a:lnTo>
                <a:lnTo>
                  <a:pt x="9465" y="9098"/>
                </a:lnTo>
                <a:lnTo>
                  <a:pt x="10015" y="8878"/>
                </a:lnTo>
                <a:lnTo>
                  <a:pt x="10528" y="8695"/>
                </a:lnTo>
                <a:lnTo>
                  <a:pt x="11005" y="8438"/>
                </a:lnTo>
                <a:lnTo>
                  <a:pt x="11959" y="7924"/>
                </a:lnTo>
                <a:lnTo>
                  <a:pt x="12473" y="7667"/>
                </a:lnTo>
                <a:lnTo>
                  <a:pt x="12986" y="7411"/>
                </a:lnTo>
                <a:lnTo>
                  <a:pt x="13573" y="7191"/>
                </a:lnTo>
                <a:lnTo>
                  <a:pt x="13756" y="7117"/>
                </a:lnTo>
                <a:lnTo>
                  <a:pt x="14013" y="7044"/>
                </a:lnTo>
                <a:lnTo>
                  <a:pt x="14050" y="7081"/>
                </a:lnTo>
                <a:lnTo>
                  <a:pt x="14160" y="7081"/>
                </a:lnTo>
                <a:lnTo>
                  <a:pt x="14197" y="7191"/>
                </a:lnTo>
                <a:lnTo>
                  <a:pt x="13830" y="7374"/>
                </a:lnTo>
                <a:lnTo>
                  <a:pt x="13500" y="7594"/>
                </a:lnTo>
                <a:lnTo>
                  <a:pt x="12436" y="8218"/>
                </a:lnTo>
                <a:lnTo>
                  <a:pt x="11335" y="8768"/>
                </a:lnTo>
                <a:lnTo>
                  <a:pt x="10198" y="9245"/>
                </a:lnTo>
                <a:lnTo>
                  <a:pt x="9061" y="9685"/>
                </a:lnTo>
                <a:lnTo>
                  <a:pt x="7887" y="10088"/>
                </a:lnTo>
                <a:lnTo>
                  <a:pt x="6750" y="10455"/>
                </a:lnTo>
                <a:lnTo>
                  <a:pt x="6200" y="10639"/>
                </a:lnTo>
                <a:lnTo>
                  <a:pt x="5906" y="10749"/>
                </a:lnTo>
                <a:lnTo>
                  <a:pt x="5650" y="10895"/>
                </a:lnTo>
                <a:lnTo>
                  <a:pt x="5613" y="10932"/>
                </a:lnTo>
                <a:lnTo>
                  <a:pt x="5613" y="10969"/>
                </a:lnTo>
                <a:lnTo>
                  <a:pt x="5613" y="11005"/>
                </a:lnTo>
                <a:lnTo>
                  <a:pt x="5686" y="11042"/>
                </a:lnTo>
                <a:lnTo>
                  <a:pt x="5943" y="11005"/>
                </a:lnTo>
                <a:lnTo>
                  <a:pt x="6200" y="10969"/>
                </a:lnTo>
                <a:lnTo>
                  <a:pt x="6713" y="10822"/>
                </a:lnTo>
                <a:lnTo>
                  <a:pt x="7337" y="10602"/>
                </a:lnTo>
                <a:lnTo>
                  <a:pt x="7961" y="10419"/>
                </a:lnTo>
                <a:lnTo>
                  <a:pt x="9208" y="10015"/>
                </a:lnTo>
                <a:lnTo>
                  <a:pt x="10418" y="9538"/>
                </a:lnTo>
                <a:lnTo>
                  <a:pt x="11445" y="9061"/>
                </a:lnTo>
                <a:lnTo>
                  <a:pt x="12473" y="8584"/>
                </a:lnTo>
                <a:lnTo>
                  <a:pt x="13573" y="7961"/>
                </a:lnTo>
                <a:lnTo>
                  <a:pt x="14013" y="7741"/>
                </a:lnTo>
                <a:lnTo>
                  <a:pt x="14233" y="7594"/>
                </a:lnTo>
                <a:lnTo>
                  <a:pt x="14417" y="7447"/>
                </a:lnTo>
                <a:lnTo>
                  <a:pt x="14527" y="7594"/>
                </a:lnTo>
                <a:lnTo>
                  <a:pt x="14527" y="7631"/>
                </a:lnTo>
                <a:lnTo>
                  <a:pt x="14417" y="7961"/>
                </a:lnTo>
                <a:lnTo>
                  <a:pt x="14417" y="8328"/>
                </a:lnTo>
                <a:lnTo>
                  <a:pt x="14343" y="8254"/>
                </a:lnTo>
                <a:lnTo>
                  <a:pt x="14233" y="8254"/>
                </a:lnTo>
                <a:lnTo>
                  <a:pt x="13830" y="8438"/>
                </a:lnTo>
                <a:lnTo>
                  <a:pt x="13426" y="8658"/>
                </a:lnTo>
                <a:lnTo>
                  <a:pt x="12693" y="9135"/>
                </a:lnTo>
                <a:lnTo>
                  <a:pt x="12252" y="9428"/>
                </a:lnTo>
                <a:lnTo>
                  <a:pt x="11776" y="9685"/>
                </a:lnTo>
                <a:lnTo>
                  <a:pt x="11299" y="9942"/>
                </a:lnTo>
                <a:lnTo>
                  <a:pt x="10822" y="10125"/>
                </a:lnTo>
                <a:lnTo>
                  <a:pt x="8658" y="10822"/>
                </a:lnTo>
                <a:lnTo>
                  <a:pt x="7741" y="11115"/>
                </a:lnTo>
                <a:lnTo>
                  <a:pt x="7300" y="11262"/>
                </a:lnTo>
                <a:lnTo>
                  <a:pt x="6860" y="11446"/>
                </a:lnTo>
                <a:lnTo>
                  <a:pt x="5283" y="11409"/>
                </a:lnTo>
                <a:lnTo>
                  <a:pt x="5246" y="11189"/>
                </a:lnTo>
                <a:lnTo>
                  <a:pt x="5173" y="11115"/>
                </a:lnTo>
                <a:lnTo>
                  <a:pt x="5026" y="11115"/>
                </a:lnTo>
                <a:lnTo>
                  <a:pt x="4989" y="11189"/>
                </a:lnTo>
                <a:lnTo>
                  <a:pt x="4953" y="11409"/>
                </a:lnTo>
                <a:lnTo>
                  <a:pt x="4182" y="11336"/>
                </a:lnTo>
                <a:lnTo>
                  <a:pt x="3816" y="11336"/>
                </a:lnTo>
                <a:lnTo>
                  <a:pt x="3412" y="11372"/>
                </a:lnTo>
                <a:lnTo>
                  <a:pt x="3119" y="11409"/>
                </a:lnTo>
                <a:lnTo>
                  <a:pt x="2862" y="11556"/>
                </a:lnTo>
                <a:lnTo>
                  <a:pt x="2825" y="11005"/>
                </a:lnTo>
                <a:lnTo>
                  <a:pt x="2715" y="9428"/>
                </a:lnTo>
                <a:lnTo>
                  <a:pt x="2715" y="9171"/>
                </a:lnTo>
                <a:lnTo>
                  <a:pt x="2972" y="9171"/>
                </a:lnTo>
                <a:lnTo>
                  <a:pt x="3265" y="9135"/>
                </a:lnTo>
                <a:lnTo>
                  <a:pt x="3522" y="9061"/>
                </a:lnTo>
                <a:lnTo>
                  <a:pt x="3779" y="8988"/>
                </a:lnTo>
                <a:lnTo>
                  <a:pt x="4036" y="8841"/>
                </a:lnTo>
                <a:lnTo>
                  <a:pt x="4293" y="8695"/>
                </a:lnTo>
                <a:lnTo>
                  <a:pt x="4733" y="8401"/>
                </a:lnTo>
                <a:lnTo>
                  <a:pt x="5063" y="8108"/>
                </a:lnTo>
                <a:lnTo>
                  <a:pt x="5356" y="7777"/>
                </a:lnTo>
                <a:lnTo>
                  <a:pt x="5613" y="7447"/>
                </a:lnTo>
                <a:lnTo>
                  <a:pt x="5870" y="7117"/>
                </a:lnTo>
                <a:lnTo>
                  <a:pt x="6273" y="7007"/>
                </a:lnTo>
                <a:lnTo>
                  <a:pt x="6640" y="6824"/>
                </a:lnTo>
                <a:lnTo>
                  <a:pt x="7410" y="6420"/>
                </a:lnTo>
                <a:lnTo>
                  <a:pt x="8401" y="5980"/>
                </a:lnTo>
                <a:lnTo>
                  <a:pt x="9355" y="5577"/>
                </a:lnTo>
                <a:lnTo>
                  <a:pt x="10308" y="5246"/>
                </a:lnTo>
                <a:lnTo>
                  <a:pt x="11262" y="4880"/>
                </a:lnTo>
                <a:lnTo>
                  <a:pt x="12032" y="4623"/>
                </a:lnTo>
                <a:lnTo>
                  <a:pt x="12436" y="4403"/>
                </a:lnTo>
                <a:lnTo>
                  <a:pt x="12619" y="4219"/>
                </a:lnTo>
                <a:lnTo>
                  <a:pt x="12729" y="4183"/>
                </a:lnTo>
                <a:close/>
                <a:moveTo>
                  <a:pt x="2385" y="1"/>
                </a:moveTo>
                <a:lnTo>
                  <a:pt x="2238" y="38"/>
                </a:lnTo>
                <a:lnTo>
                  <a:pt x="2202" y="74"/>
                </a:lnTo>
                <a:lnTo>
                  <a:pt x="2165" y="111"/>
                </a:lnTo>
                <a:lnTo>
                  <a:pt x="2055" y="368"/>
                </a:lnTo>
                <a:lnTo>
                  <a:pt x="1982" y="515"/>
                </a:lnTo>
                <a:lnTo>
                  <a:pt x="1578" y="1432"/>
                </a:lnTo>
                <a:lnTo>
                  <a:pt x="1541" y="1542"/>
                </a:lnTo>
                <a:lnTo>
                  <a:pt x="1578" y="1615"/>
                </a:lnTo>
                <a:lnTo>
                  <a:pt x="1615" y="1688"/>
                </a:lnTo>
                <a:lnTo>
                  <a:pt x="1688" y="1762"/>
                </a:lnTo>
                <a:lnTo>
                  <a:pt x="1761" y="1798"/>
                </a:lnTo>
                <a:lnTo>
                  <a:pt x="1835" y="1798"/>
                </a:lnTo>
                <a:lnTo>
                  <a:pt x="1908" y="1762"/>
                </a:lnTo>
                <a:lnTo>
                  <a:pt x="1982" y="1652"/>
                </a:lnTo>
                <a:lnTo>
                  <a:pt x="2128" y="1358"/>
                </a:lnTo>
                <a:lnTo>
                  <a:pt x="2092" y="2165"/>
                </a:lnTo>
                <a:lnTo>
                  <a:pt x="2092" y="2972"/>
                </a:lnTo>
                <a:lnTo>
                  <a:pt x="2055" y="4073"/>
                </a:lnTo>
                <a:lnTo>
                  <a:pt x="1982" y="4109"/>
                </a:lnTo>
                <a:lnTo>
                  <a:pt x="1835" y="4073"/>
                </a:lnTo>
                <a:lnTo>
                  <a:pt x="1725" y="3999"/>
                </a:lnTo>
                <a:lnTo>
                  <a:pt x="1615" y="3999"/>
                </a:lnTo>
                <a:lnTo>
                  <a:pt x="1541" y="4036"/>
                </a:lnTo>
                <a:lnTo>
                  <a:pt x="1505" y="4109"/>
                </a:lnTo>
                <a:lnTo>
                  <a:pt x="1541" y="4219"/>
                </a:lnTo>
                <a:lnTo>
                  <a:pt x="1651" y="4293"/>
                </a:lnTo>
                <a:lnTo>
                  <a:pt x="1761" y="4366"/>
                </a:lnTo>
                <a:lnTo>
                  <a:pt x="1908" y="4403"/>
                </a:lnTo>
                <a:lnTo>
                  <a:pt x="2055" y="4439"/>
                </a:lnTo>
                <a:lnTo>
                  <a:pt x="2055" y="5540"/>
                </a:lnTo>
                <a:lnTo>
                  <a:pt x="1908" y="5577"/>
                </a:lnTo>
                <a:lnTo>
                  <a:pt x="1651" y="5613"/>
                </a:lnTo>
                <a:lnTo>
                  <a:pt x="1615" y="5687"/>
                </a:lnTo>
                <a:lnTo>
                  <a:pt x="1541" y="5723"/>
                </a:lnTo>
                <a:lnTo>
                  <a:pt x="1541" y="5760"/>
                </a:lnTo>
                <a:lnTo>
                  <a:pt x="1505" y="5797"/>
                </a:lnTo>
                <a:lnTo>
                  <a:pt x="1541" y="5833"/>
                </a:lnTo>
                <a:lnTo>
                  <a:pt x="1578" y="5833"/>
                </a:lnTo>
                <a:lnTo>
                  <a:pt x="1651" y="5907"/>
                </a:lnTo>
                <a:lnTo>
                  <a:pt x="2055" y="5907"/>
                </a:lnTo>
                <a:lnTo>
                  <a:pt x="2092" y="6200"/>
                </a:lnTo>
                <a:lnTo>
                  <a:pt x="2092" y="7154"/>
                </a:lnTo>
                <a:lnTo>
                  <a:pt x="1835" y="7227"/>
                </a:lnTo>
                <a:lnTo>
                  <a:pt x="1541" y="7374"/>
                </a:lnTo>
                <a:lnTo>
                  <a:pt x="1505" y="7411"/>
                </a:lnTo>
                <a:lnTo>
                  <a:pt x="1505" y="7447"/>
                </a:lnTo>
                <a:lnTo>
                  <a:pt x="1541" y="7484"/>
                </a:lnTo>
                <a:lnTo>
                  <a:pt x="1578" y="7521"/>
                </a:lnTo>
                <a:lnTo>
                  <a:pt x="2092" y="7521"/>
                </a:lnTo>
                <a:lnTo>
                  <a:pt x="2165" y="8951"/>
                </a:lnTo>
                <a:lnTo>
                  <a:pt x="2165" y="8988"/>
                </a:lnTo>
                <a:lnTo>
                  <a:pt x="1982" y="8951"/>
                </a:lnTo>
                <a:lnTo>
                  <a:pt x="1578" y="8951"/>
                </a:lnTo>
                <a:lnTo>
                  <a:pt x="1505" y="8988"/>
                </a:lnTo>
                <a:lnTo>
                  <a:pt x="1468" y="9061"/>
                </a:lnTo>
                <a:lnTo>
                  <a:pt x="1468" y="9135"/>
                </a:lnTo>
                <a:lnTo>
                  <a:pt x="1541" y="9208"/>
                </a:lnTo>
                <a:lnTo>
                  <a:pt x="1688" y="9245"/>
                </a:lnTo>
                <a:lnTo>
                  <a:pt x="1835" y="9318"/>
                </a:lnTo>
                <a:lnTo>
                  <a:pt x="2202" y="9391"/>
                </a:lnTo>
                <a:lnTo>
                  <a:pt x="2238" y="10419"/>
                </a:lnTo>
                <a:lnTo>
                  <a:pt x="2018" y="10419"/>
                </a:lnTo>
                <a:lnTo>
                  <a:pt x="1798" y="10455"/>
                </a:lnTo>
                <a:lnTo>
                  <a:pt x="1725" y="10529"/>
                </a:lnTo>
                <a:lnTo>
                  <a:pt x="1651" y="10602"/>
                </a:lnTo>
                <a:lnTo>
                  <a:pt x="1578" y="10675"/>
                </a:lnTo>
                <a:lnTo>
                  <a:pt x="1615" y="10749"/>
                </a:lnTo>
                <a:lnTo>
                  <a:pt x="1688" y="10822"/>
                </a:lnTo>
                <a:lnTo>
                  <a:pt x="2128" y="10822"/>
                </a:lnTo>
                <a:lnTo>
                  <a:pt x="2275" y="10859"/>
                </a:lnTo>
                <a:lnTo>
                  <a:pt x="2275" y="10895"/>
                </a:lnTo>
                <a:lnTo>
                  <a:pt x="2312" y="11702"/>
                </a:lnTo>
                <a:lnTo>
                  <a:pt x="2348" y="11959"/>
                </a:lnTo>
                <a:lnTo>
                  <a:pt x="2385" y="12106"/>
                </a:lnTo>
                <a:lnTo>
                  <a:pt x="2495" y="12216"/>
                </a:lnTo>
                <a:lnTo>
                  <a:pt x="2568" y="12253"/>
                </a:lnTo>
                <a:lnTo>
                  <a:pt x="2679" y="12253"/>
                </a:lnTo>
                <a:lnTo>
                  <a:pt x="2752" y="12216"/>
                </a:lnTo>
                <a:lnTo>
                  <a:pt x="2789" y="12143"/>
                </a:lnTo>
                <a:lnTo>
                  <a:pt x="2825" y="12106"/>
                </a:lnTo>
                <a:lnTo>
                  <a:pt x="3009" y="11959"/>
                </a:lnTo>
                <a:lnTo>
                  <a:pt x="3265" y="11886"/>
                </a:lnTo>
                <a:lnTo>
                  <a:pt x="3486" y="11849"/>
                </a:lnTo>
                <a:lnTo>
                  <a:pt x="3742" y="11849"/>
                </a:lnTo>
                <a:lnTo>
                  <a:pt x="3742" y="12033"/>
                </a:lnTo>
                <a:lnTo>
                  <a:pt x="3742" y="12216"/>
                </a:lnTo>
                <a:lnTo>
                  <a:pt x="3816" y="12363"/>
                </a:lnTo>
                <a:lnTo>
                  <a:pt x="3889" y="12509"/>
                </a:lnTo>
                <a:lnTo>
                  <a:pt x="3962" y="12583"/>
                </a:lnTo>
                <a:lnTo>
                  <a:pt x="4036" y="12546"/>
                </a:lnTo>
                <a:lnTo>
                  <a:pt x="4109" y="12509"/>
                </a:lnTo>
                <a:lnTo>
                  <a:pt x="4146" y="12436"/>
                </a:lnTo>
                <a:lnTo>
                  <a:pt x="4072" y="12216"/>
                </a:lnTo>
                <a:lnTo>
                  <a:pt x="4036" y="12069"/>
                </a:lnTo>
                <a:lnTo>
                  <a:pt x="4036" y="11886"/>
                </a:lnTo>
                <a:lnTo>
                  <a:pt x="5063" y="11922"/>
                </a:lnTo>
                <a:lnTo>
                  <a:pt x="5063" y="12143"/>
                </a:lnTo>
                <a:lnTo>
                  <a:pt x="5100" y="12619"/>
                </a:lnTo>
                <a:lnTo>
                  <a:pt x="5136" y="12693"/>
                </a:lnTo>
                <a:lnTo>
                  <a:pt x="5173" y="12766"/>
                </a:lnTo>
                <a:lnTo>
                  <a:pt x="5320" y="12766"/>
                </a:lnTo>
                <a:lnTo>
                  <a:pt x="5466" y="12729"/>
                </a:lnTo>
                <a:lnTo>
                  <a:pt x="5503" y="12619"/>
                </a:lnTo>
                <a:lnTo>
                  <a:pt x="5540" y="12473"/>
                </a:lnTo>
                <a:lnTo>
                  <a:pt x="5466" y="12363"/>
                </a:lnTo>
                <a:lnTo>
                  <a:pt x="5393" y="12326"/>
                </a:lnTo>
                <a:lnTo>
                  <a:pt x="5356" y="12106"/>
                </a:lnTo>
                <a:lnTo>
                  <a:pt x="5283" y="11922"/>
                </a:lnTo>
                <a:lnTo>
                  <a:pt x="5906" y="11959"/>
                </a:lnTo>
                <a:lnTo>
                  <a:pt x="6493" y="11959"/>
                </a:lnTo>
                <a:lnTo>
                  <a:pt x="6493" y="11996"/>
                </a:lnTo>
                <a:lnTo>
                  <a:pt x="6457" y="12179"/>
                </a:lnTo>
                <a:lnTo>
                  <a:pt x="6420" y="12399"/>
                </a:lnTo>
                <a:lnTo>
                  <a:pt x="6457" y="12583"/>
                </a:lnTo>
                <a:lnTo>
                  <a:pt x="6567" y="12766"/>
                </a:lnTo>
                <a:lnTo>
                  <a:pt x="6603" y="12840"/>
                </a:lnTo>
                <a:lnTo>
                  <a:pt x="6677" y="12876"/>
                </a:lnTo>
                <a:lnTo>
                  <a:pt x="6750" y="12876"/>
                </a:lnTo>
                <a:lnTo>
                  <a:pt x="6824" y="12840"/>
                </a:lnTo>
                <a:lnTo>
                  <a:pt x="6897" y="12766"/>
                </a:lnTo>
                <a:lnTo>
                  <a:pt x="6897" y="12729"/>
                </a:lnTo>
                <a:lnTo>
                  <a:pt x="6897" y="12656"/>
                </a:lnTo>
                <a:lnTo>
                  <a:pt x="6824" y="12619"/>
                </a:lnTo>
                <a:lnTo>
                  <a:pt x="6787" y="12583"/>
                </a:lnTo>
                <a:lnTo>
                  <a:pt x="6713" y="12399"/>
                </a:lnTo>
                <a:lnTo>
                  <a:pt x="6677" y="12216"/>
                </a:lnTo>
                <a:lnTo>
                  <a:pt x="6640" y="11996"/>
                </a:lnTo>
                <a:lnTo>
                  <a:pt x="6640" y="11959"/>
                </a:lnTo>
                <a:lnTo>
                  <a:pt x="7924" y="11996"/>
                </a:lnTo>
                <a:lnTo>
                  <a:pt x="7851" y="12033"/>
                </a:lnTo>
                <a:lnTo>
                  <a:pt x="7814" y="12106"/>
                </a:lnTo>
                <a:lnTo>
                  <a:pt x="7777" y="12253"/>
                </a:lnTo>
                <a:lnTo>
                  <a:pt x="7777" y="12399"/>
                </a:lnTo>
                <a:lnTo>
                  <a:pt x="7777" y="12509"/>
                </a:lnTo>
                <a:lnTo>
                  <a:pt x="7814" y="12619"/>
                </a:lnTo>
                <a:lnTo>
                  <a:pt x="7887" y="12729"/>
                </a:lnTo>
                <a:lnTo>
                  <a:pt x="7961" y="12766"/>
                </a:lnTo>
                <a:lnTo>
                  <a:pt x="8034" y="12729"/>
                </a:lnTo>
                <a:lnTo>
                  <a:pt x="8107" y="12693"/>
                </a:lnTo>
                <a:lnTo>
                  <a:pt x="8144" y="12619"/>
                </a:lnTo>
                <a:lnTo>
                  <a:pt x="8107" y="12473"/>
                </a:lnTo>
                <a:lnTo>
                  <a:pt x="8071" y="12289"/>
                </a:lnTo>
                <a:lnTo>
                  <a:pt x="8071" y="12179"/>
                </a:lnTo>
                <a:lnTo>
                  <a:pt x="8034" y="12106"/>
                </a:lnTo>
                <a:lnTo>
                  <a:pt x="8034" y="12033"/>
                </a:lnTo>
                <a:lnTo>
                  <a:pt x="8034" y="11996"/>
                </a:lnTo>
                <a:lnTo>
                  <a:pt x="9391" y="11996"/>
                </a:lnTo>
                <a:lnTo>
                  <a:pt x="9318" y="12216"/>
                </a:lnTo>
                <a:lnTo>
                  <a:pt x="9318" y="12473"/>
                </a:lnTo>
                <a:lnTo>
                  <a:pt x="9355" y="12546"/>
                </a:lnTo>
                <a:lnTo>
                  <a:pt x="9428" y="12583"/>
                </a:lnTo>
                <a:lnTo>
                  <a:pt x="9611" y="12583"/>
                </a:lnTo>
                <a:lnTo>
                  <a:pt x="9685" y="12546"/>
                </a:lnTo>
                <a:lnTo>
                  <a:pt x="9721" y="12473"/>
                </a:lnTo>
                <a:lnTo>
                  <a:pt x="9721" y="12436"/>
                </a:lnTo>
                <a:lnTo>
                  <a:pt x="9721" y="12363"/>
                </a:lnTo>
                <a:lnTo>
                  <a:pt x="9611" y="12326"/>
                </a:lnTo>
                <a:lnTo>
                  <a:pt x="9611" y="11996"/>
                </a:lnTo>
                <a:lnTo>
                  <a:pt x="10638" y="11996"/>
                </a:lnTo>
                <a:lnTo>
                  <a:pt x="10675" y="12253"/>
                </a:lnTo>
                <a:lnTo>
                  <a:pt x="10748" y="12509"/>
                </a:lnTo>
                <a:lnTo>
                  <a:pt x="10822" y="12583"/>
                </a:lnTo>
                <a:lnTo>
                  <a:pt x="10969" y="12583"/>
                </a:lnTo>
                <a:lnTo>
                  <a:pt x="11005" y="12509"/>
                </a:lnTo>
                <a:lnTo>
                  <a:pt x="11042" y="12399"/>
                </a:lnTo>
                <a:lnTo>
                  <a:pt x="10969" y="12179"/>
                </a:lnTo>
                <a:lnTo>
                  <a:pt x="10895" y="11996"/>
                </a:lnTo>
                <a:lnTo>
                  <a:pt x="12106" y="11996"/>
                </a:lnTo>
                <a:lnTo>
                  <a:pt x="12069" y="12069"/>
                </a:lnTo>
                <a:lnTo>
                  <a:pt x="12032" y="12143"/>
                </a:lnTo>
                <a:lnTo>
                  <a:pt x="11996" y="12363"/>
                </a:lnTo>
                <a:lnTo>
                  <a:pt x="12032" y="12473"/>
                </a:lnTo>
                <a:lnTo>
                  <a:pt x="12069" y="12619"/>
                </a:lnTo>
                <a:lnTo>
                  <a:pt x="12142" y="12729"/>
                </a:lnTo>
                <a:lnTo>
                  <a:pt x="12216" y="12803"/>
                </a:lnTo>
                <a:lnTo>
                  <a:pt x="12289" y="12840"/>
                </a:lnTo>
                <a:lnTo>
                  <a:pt x="12362" y="12803"/>
                </a:lnTo>
                <a:lnTo>
                  <a:pt x="12399" y="12766"/>
                </a:lnTo>
                <a:lnTo>
                  <a:pt x="12399" y="12693"/>
                </a:lnTo>
                <a:lnTo>
                  <a:pt x="12362" y="12546"/>
                </a:lnTo>
                <a:lnTo>
                  <a:pt x="12289" y="12363"/>
                </a:lnTo>
                <a:lnTo>
                  <a:pt x="12252" y="12179"/>
                </a:lnTo>
                <a:lnTo>
                  <a:pt x="12252" y="11959"/>
                </a:lnTo>
                <a:lnTo>
                  <a:pt x="13353" y="11959"/>
                </a:lnTo>
                <a:lnTo>
                  <a:pt x="13280" y="12106"/>
                </a:lnTo>
                <a:lnTo>
                  <a:pt x="13243" y="12253"/>
                </a:lnTo>
                <a:lnTo>
                  <a:pt x="13243" y="12436"/>
                </a:lnTo>
                <a:lnTo>
                  <a:pt x="13316" y="12583"/>
                </a:lnTo>
                <a:lnTo>
                  <a:pt x="13353" y="12619"/>
                </a:lnTo>
                <a:lnTo>
                  <a:pt x="13426" y="12656"/>
                </a:lnTo>
                <a:lnTo>
                  <a:pt x="13500" y="12656"/>
                </a:lnTo>
                <a:lnTo>
                  <a:pt x="13573" y="12583"/>
                </a:lnTo>
                <a:lnTo>
                  <a:pt x="13610" y="12436"/>
                </a:lnTo>
                <a:lnTo>
                  <a:pt x="13536" y="12216"/>
                </a:lnTo>
                <a:lnTo>
                  <a:pt x="13536" y="12069"/>
                </a:lnTo>
                <a:lnTo>
                  <a:pt x="13573" y="11922"/>
                </a:lnTo>
                <a:lnTo>
                  <a:pt x="14563" y="11886"/>
                </a:lnTo>
                <a:lnTo>
                  <a:pt x="14563" y="11886"/>
                </a:lnTo>
                <a:lnTo>
                  <a:pt x="14527" y="12363"/>
                </a:lnTo>
                <a:lnTo>
                  <a:pt x="14563" y="12436"/>
                </a:lnTo>
                <a:lnTo>
                  <a:pt x="14637" y="12509"/>
                </a:lnTo>
                <a:lnTo>
                  <a:pt x="14747" y="12509"/>
                </a:lnTo>
                <a:lnTo>
                  <a:pt x="14820" y="12473"/>
                </a:lnTo>
                <a:lnTo>
                  <a:pt x="14893" y="12399"/>
                </a:lnTo>
                <a:lnTo>
                  <a:pt x="14967" y="12289"/>
                </a:lnTo>
                <a:lnTo>
                  <a:pt x="14967" y="12179"/>
                </a:lnTo>
                <a:lnTo>
                  <a:pt x="14967" y="12069"/>
                </a:lnTo>
                <a:lnTo>
                  <a:pt x="14930" y="11996"/>
                </a:lnTo>
                <a:lnTo>
                  <a:pt x="14857" y="11959"/>
                </a:lnTo>
                <a:lnTo>
                  <a:pt x="14857" y="11886"/>
                </a:lnTo>
                <a:lnTo>
                  <a:pt x="16618" y="11776"/>
                </a:lnTo>
                <a:lnTo>
                  <a:pt x="16654" y="11812"/>
                </a:lnTo>
                <a:lnTo>
                  <a:pt x="16544" y="11996"/>
                </a:lnTo>
                <a:lnTo>
                  <a:pt x="16361" y="12179"/>
                </a:lnTo>
                <a:lnTo>
                  <a:pt x="16287" y="12289"/>
                </a:lnTo>
                <a:lnTo>
                  <a:pt x="16251" y="12363"/>
                </a:lnTo>
                <a:lnTo>
                  <a:pt x="16287" y="12436"/>
                </a:lnTo>
                <a:lnTo>
                  <a:pt x="16324" y="12509"/>
                </a:lnTo>
                <a:lnTo>
                  <a:pt x="16397" y="12546"/>
                </a:lnTo>
                <a:lnTo>
                  <a:pt x="16471" y="12583"/>
                </a:lnTo>
                <a:lnTo>
                  <a:pt x="16544" y="12583"/>
                </a:lnTo>
                <a:lnTo>
                  <a:pt x="16581" y="12546"/>
                </a:lnTo>
                <a:lnTo>
                  <a:pt x="16728" y="12473"/>
                </a:lnTo>
                <a:lnTo>
                  <a:pt x="16801" y="12363"/>
                </a:lnTo>
                <a:lnTo>
                  <a:pt x="16984" y="12106"/>
                </a:lnTo>
                <a:lnTo>
                  <a:pt x="17461" y="11482"/>
                </a:lnTo>
                <a:lnTo>
                  <a:pt x="17461" y="11409"/>
                </a:lnTo>
                <a:lnTo>
                  <a:pt x="17461" y="11336"/>
                </a:lnTo>
                <a:lnTo>
                  <a:pt x="17461" y="11262"/>
                </a:lnTo>
                <a:lnTo>
                  <a:pt x="17425" y="11189"/>
                </a:lnTo>
                <a:lnTo>
                  <a:pt x="17058" y="10895"/>
                </a:lnTo>
                <a:lnTo>
                  <a:pt x="16728" y="10639"/>
                </a:lnTo>
                <a:lnTo>
                  <a:pt x="16654" y="10602"/>
                </a:lnTo>
                <a:lnTo>
                  <a:pt x="16581" y="10602"/>
                </a:lnTo>
                <a:lnTo>
                  <a:pt x="16544" y="10639"/>
                </a:lnTo>
                <a:lnTo>
                  <a:pt x="16471" y="10675"/>
                </a:lnTo>
                <a:lnTo>
                  <a:pt x="16434" y="10785"/>
                </a:lnTo>
                <a:lnTo>
                  <a:pt x="16434" y="10859"/>
                </a:lnTo>
                <a:lnTo>
                  <a:pt x="16471" y="10932"/>
                </a:lnTo>
                <a:lnTo>
                  <a:pt x="16801" y="11226"/>
                </a:lnTo>
                <a:lnTo>
                  <a:pt x="13940" y="11372"/>
                </a:lnTo>
                <a:lnTo>
                  <a:pt x="14050" y="11336"/>
                </a:lnTo>
                <a:lnTo>
                  <a:pt x="14270" y="11189"/>
                </a:lnTo>
                <a:lnTo>
                  <a:pt x="14343" y="11115"/>
                </a:lnTo>
                <a:lnTo>
                  <a:pt x="14417" y="11005"/>
                </a:lnTo>
                <a:lnTo>
                  <a:pt x="14417" y="10932"/>
                </a:lnTo>
                <a:lnTo>
                  <a:pt x="14380" y="10895"/>
                </a:lnTo>
                <a:lnTo>
                  <a:pt x="14233" y="10895"/>
                </a:lnTo>
                <a:lnTo>
                  <a:pt x="14123" y="10932"/>
                </a:lnTo>
                <a:lnTo>
                  <a:pt x="13903" y="11079"/>
                </a:lnTo>
                <a:lnTo>
                  <a:pt x="13720" y="11226"/>
                </a:lnTo>
                <a:lnTo>
                  <a:pt x="13573" y="11409"/>
                </a:lnTo>
                <a:lnTo>
                  <a:pt x="12289" y="11446"/>
                </a:lnTo>
                <a:lnTo>
                  <a:pt x="12546" y="11336"/>
                </a:lnTo>
                <a:lnTo>
                  <a:pt x="12839" y="11226"/>
                </a:lnTo>
                <a:lnTo>
                  <a:pt x="13169" y="11079"/>
                </a:lnTo>
                <a:lnTo>
                  <a:pt x="13500" y="10895"/>
                </a:lnTo>
                <a:lnTo>
                  <a:pt x="13793" y="10675"/>
                </a:lnTo>
                <a:lnTo>
                  <a:pt x="14050" y="10419"/>
                </a:lnTo>
                <a:lnTo>
                  <a:pt x="14087" y="10308"/>
                </a:lnTo>
                <a:lnTo>
                  <a:pt x="14050" y="10235"/>
                </a:lnTo>
                <a:lnTo>
                  <a:pt x="13976" y="10198"/>
                </a:lnTo>
                <a:lnTo>
                  <a:pt x="13903" y="10235"/>
                </a:lnTo>
                <a:lnTo>
                  <a:pt x="13646" y="10382"/>
                </a:lnTo>
                <a:lnTo>
                  <a:pt x="13390" y="10565"/>
                </a:lnTo>
                <a:lnTo>
                  <a:pt x="13133" y="10749"/>
                </a:lnTo>
                <a:lnTo>
                  <a:pt x="12876" y="10895"/>
                </a:lnTo>
                <a:lnTo>
                  <a:pt x="12583" y="11042"/>
                </a:lnTo>
                <a:lnTo>
                  <a:pt x="12289" y="11152"/>
                </a:lnTo>
                <a:lnTo>
                  <a:pt x="11996" y="11299"/>
                </a:lnTo>
                <a:lnTo>
                  <a:pt x="11702" y="11446"/>
                </a:lnTo>
                <a:lnTo>
                  <a:pt x="10162" y="11482"/>
                </a:lnTo>
                <a:lnTo>
                  <a:pt x="10602" y="11299"/>
                </a:lnTo>
                <a:lnTo>
                  <a:pt x="12216" y="10639"/>
                </a:lnTo>
                <a:lnTo>
                  <a:pt x="12766" y="10455"/>
                </a:lnTo>
                <a:lnTo>
                  <a:pt x="13316" y="10162"/>
                </a:lnTo>
                <a:lnTo>
                  <a:pt x="13573" y="10015"/>
                </a:lnTo>
                <a:lnTo>
                  <a:pt x="13793" y="9832"/>
                </a:lnTo>
                <a:lnTo>
                  <a:pt x="13976" y="9612"/>
                </a:lnTo>
                <a:lnTo>
                  <a:pt x="14087" y="9355"/>
                </a:lnTo>
                <a:lnTo>
                  <a:pt x="14087" y="9245"/>
                </a:lnTo>
                <a:lnTo>
                  <a:pt x="14050" y="9208"/>
                </a:lnTo>
                <a:lnTo>
                  <a:pt x="13940" y="9171"/>
                </a:lnTo>
                <a:lnTo>
                  <a:pt x="13866" y="9208"/>
                </a:lnTo>
                <a:lnTo>
                  <a:pt x="13463" y="9612"/>
                </a:lnTo>
                <a:lnTo>
                  <a:pt x="13243" y="9795"/>
                </a:lnTo>
                <a:lnTo>
                  <a:pt x="12986" y="9978"/>
                </a:lnTo>
                <a:lnTo>
                  <a:pt x="12693" y="10125"/>
                </a:lnTo>
                <a:lnTo>
                  <a:pt x="12399" y="10235"/>
                </a:lnTo>
                <a:lnTo>
                  <a:pt x="11776" y="10492"/>
                </a:lnTo>
                <a:lnTo>
                  <a:pt x="10418" y="11042"/>
                </a:lnTo>
                <a:lnTo>
                  <a:pt x="9905" y="11262"/>
                </a:lnTo>
                <a:lnTo>
                  <a:pt x="9428" y="11482"/>
                </a:lnTo>
                <a:lnTo>
                  <a:pt x="7667" y="11482"/>
                </a:lnTo>
                <a:lnTo>
                  <a:pt x="8621" y="11152"/>
                </a:lnTo>
                <a:lnTo>
                  <a:pt x="10895" y="10419"/>
                </a:lnTo>
                <a:lnTo>
                  <a:pt x="11335" y="10235"/>
                </a:lnTo>
                <a:lnTo>
                  <a:pt x="11776" y="10052"/>
                </a:lnTo>
                <a:lnTo>
                  <a:pt x="12179" y="9832"/>
                </a:lnTo>
                <a:lnTo>
                  <a:pt x="12583" y="9575"/>
                </a:lnTo>
                <a:lnTo>
                  <a:pt x="13426" y="9025"/>
                </a:lnTo>
                <a:lnTo>
                  <a:pt x="13866" y="8768"/>
                </a:lnTo>
                <a:lnTo>
                  <a:pt x="14307" y="8548"/>
                </a:lnTo>
                <a:lnTo>
                  <a:pt x="14380" y="8511"/>
                </a:lnTo>
                <a:lnTo>
                  <a:pt x="14417" y="8474"/>
                </a:lnTo>
                <a:lnTo>
                  <a:pt x="14417" y="8841"/>
                </a:lnTo>
                <a:lnTo>
                  <a:pt x="14453" y="8915"/>
                </a:lnTo>
                <a:lnTo>
                  <a:pt x="14490" y="8951"/>
                </a:lnTo>
                <a:lnTo>
                  <a:pt x="14527" y="8988"/>
                </a:lnTo>
                <a:lnTo>
                  <a:pt x="14600" y="9025"/>
                </a:lnTo>
                <a:lnTo>
                  <a:pt x="14673" y="8988"/>
                </a:lnTo>
                <a:lnTo>
                  <a:pt x="14747" y="8951"/>
                </a:lnTo>
                <a:lnTo>
                  <a:pt x="14783" y="8915"/>
                </a:lnTo>
                <a:lnTo>
                  <a:pt x="14783" y="8841"/>
                </a:lnTo>
                <a:lnTo>
                  <a:pt x="14783" y="8291"/>
                </a:lnTo>
                <a:lnTo>
                  <a:pt x="14747" y="8034"/>
                </a:lnTo>
                <a:lnTo>
                  <a:pt x="14673" y="7777"/>
                </a:lnTo>
                <a:lnTo>
                  <a:pt x="15077" y="8181"/>
                </a:lnTo>
                <a:lnTo>
                  <a:pt x="15517" y="8584"/>
                </a:lnTo>
                <a:lnTo>
                  <a:pt x="15737" y="8768"/>
                </a:lnTo>
                <a:lnTo>
                  <a:pt x="15847" y="8841"/>
                </a:lnTo>
                <a:lnTo>
                  <a:pt x="15994" y="8878"/>
                </a:lnTo>
                <a:lnTo>
                  <a:pt x="16361" y="8915"/>
                </a:lnTo>
                <a:lnTo>
                  <a:pt x="16764" y="8915"/>
                </a:lnTo>
                <a:lnTo>
                  <a:pt x="17204" y="8878"/>
                </a:lnTo>
                <a:lnTo>
                  <a:pt x="17608" y="8731"/>
                </a:lnTo>
                <a:lnTo>
                  <a:pt x="17681" y="8695"/>
                </a:lnTo>
                <a:lnTo>
                  <a:pt x="17755" y="8584"/>
                </a:lnTo>
                <a:lnTo>
                  <a:pt x="17791" y="8511"/>
                </a:lnTo>
                <a:lnTo>
                  <a:pt x="17755" y="8438"/>
                </a:lnTo>
                <a:lnTo>
                  <a:pt x="17718" y="8328"/>
                </a:lnTo>
                <a:lnTo>
                  <a:pt x="17681" y="8291"/>
                </a:lnTo>
                <a:lnTo>
                  <a:pt x="17571" y="8254"/>
                </a:lnTo>
                <a:lnTo>
                  <a:pt x="17461" y="8254"/>
                </a:lnTo>
                <a:lnTo>
                  <a:pt x="17131" y="8364"/>
                </a:lnTo>
                <a:lnTo>
                  <a:pt x="16764" y="8401"/>
                </a:lnTo>
                <a:lnTo>
                  <a:pt x="16397" y="8438"/>
                </a:lnTo>
                <a:lnTo>
                  <a:pt x="16177" y="8401"/>
                </a:lnTo>
                <a:lnTo>
                  <a:pt x="16031" y="8364"/>
                </a:lnTo>
                <a:lnTo>
                  <a:pt x="15480" y="7888"/>
                </a:lnTo>
                <a:lnTo>
                  <a:pt x="15004" y="7374"/>
                </a:lnTo>
                <a:lnTo>
                  <a:pt x="14563" y="6824"/>
                </a:lnTo>
                <a:lnTo>
                  <a:pt x="14160" y="6237"/>
                </a:lnTo>
                <a:lnTo>
                  <a:pt x="13830" y="5613"/>
                </a:lnTo>
                <a:lnTo>
                  <a:pt x="13536" y="4990"/>
                </a:lnTo>
                <a:lnTo>
                  <a:pt x="13096" y="3926"/>
                </a:lnTo>
                <a:lnTo>
                  <a:pt x="12803" y="3412"/>
                </a:lnTo>
                <a:lnTo>
                  <a:pt x="12509" y="2936"/>
                </a:lnTo>
                <a:lnTo>
                  <a:pt x="12326" y="2752"/>
                </a:lnTo>
                <a:lnTo>
                  <a:pt x="12142" y="2532"/>
                </a:lnTo>
                <a:lnTo>
                  <a:pt x="11959" y="2349"/>
                </a:lnTo>
                <a:lnTo>
                  <a:pt x="11739" y="2202"/>
                </a:lnTo>
                <a:lnTo>
                  <a:pt x="11482" y="2092"/>
                </a:lnTo>
                <a:lnTo>
                  <a:pt x="11225" y="1982"/>
                </a:lnTo>
                <a:lnTo>
                  <a:pt x="10932" y="1908"/>
                </a:lnTo>
                <a:lnTo>
                  <a:pt x="10602" y="1872"/>
                </a:lnTo>
                <a:lnTo>
                  <a:pt x="10308" y="1872"/>
                </a:lnTo>
                <a:lnTo>
                  <a:pt x="9978" y="1908"/>
                </a:lnTo>
                <a:lnTo>
                  <a:pt x="9685" y="1982"/>
                </a:lnTo>
                <a:lnTo>
                  <a:pt x="9391" y="2055"/>
                </a:lnTo>
                <a:lnTo>
                  <a:pt x="9098" y="2202"/>
                </a:lnTo>
                <a:lnTo>
                  <a:pt x="8841" y="2349"/>
                </a:lnTo>
                <a:lnTo>
                  <a:pt x="8584" y="2495"/>
                </a:lnTo>
                <a:lnTo>
                  <a:pt x="8327" y="2715"/>
                </a:lnTo>
                <a:lnTo>
                  <a:pt x="7887" y="3119"/>
                </a:lnTo>
                <a:lnTo>
                  <a:pt x="7484" y="3632"/>
                </a:lnTo>
                <a:lnTo>
                  <a:pt x="7117" y="4146"/>
                </a:lnTo>
                <a:lnTo>
                  <a:pt x="6787" y="4660"/>
                </a:lnTo>
                <a:lnTo>
                  <a:pt x="6127" y="5833"/>
                </a:lnTo>
                <a:lnTo>
                  <a:pt x="5796" y="6457"/>
                </a:lnTo>
                <a:lnTo>
                  <a:pt x="5430" y="7044"/>
                </a:lnTo>
                <a:lnTo>
                  <a:pt x="4989" y="7594"/>
                </a:lnTo>
                <a:lnTo>
                  <a:pt x="4769" y="7851"/>
                </a:lnTo>
                <a:lnTo>
                  <a:pt x="4513" y="8071"/>
                </a:lnTo>
                <a:lnTo>
                  <a:pt x="4256" y="8291"/>
                </a:lnTo>
                <a:lnTo>
                  <a:pt x="3962" y="8474"/>
                </a:lnTo>
                <a:lnTo>
                  <a:pt x="3669" y="8621"/>
                </a:lnTo>
                <a:lnTo>
                  <a:pt x="3339" y="8731"/>
                </a:lnTo>
                <a:lnTo>
                  <a:pt x="3009" y="8841"/>
                </a:lnTo>
                <a:lnTo>
                  <a:pt x="2715" y="8915"/>
                </a:lnTo>
                <a:lnTo>
                  <a:pt x="2605" y="6200"/>
                </a:lnTo>
                <a:lnTo>
                  <a:pt x="2568" y="3119"/>
                </a:lnTo>
                <a:lnTo>
                  <a:pt x="2605" y="1505"/>
                </a:lnTo>
                <a:lnTo>
                  <a:pt x="2568" y="1138"/>
                </a:lnTo>
                <a:lnTo>
                  <a:pt x="2715" y="1395"/>
                </a:lnTo>
                <a:lnTo>
                  <a:pt x="2862" y="1652"/>
                </a:lnTo>
                <a:lnTo>
                  <a:pt x="2899" y="1725"/>
                </a:lnTo>
                <a:lnTo>
                  <a:pt x="2972" y="1762"/>
                </a:lnTo>
                <a:lnTo>
                  <a:pt x="3119" y="1762"/>
                </a:lnTo>
                <a:lnTo>
                  <a:pt x="3192" y="1688"/>
                </a:lnTo>
                <a:lnTo>
                  <a:pt x="3229" y="1652"/>
                </a:lnTo>
                <a:lnTo>
                  <a:pt x="3265" y="1578"/>
                </a:lnTo>
                <a:lnTo>
                  <a:pt x="3265" y="1505"/>
                </a:lnTo>
                <a:lnTo>
                  <a:pt x="3155" y="1138"/>
                </a:lnTo>
                <a:lnTo>
                  <a:pt x="2972" y="771"/>
                </a:lnTo>
                <a:lnTo>
                  <a:pt x="2568" y="111"/>
                </a:lnTo>
                <a:lnTo>
                  <a:pt x="2495" y="38"/>
                </a:lnTo>
                <a:lnTo>
                  <a:pt x="2385" y="1"/>
                </a:lnTo>
                <a:close/>
                <a:moveTo>
                  <a:pt x="15554" y="12546"/>
                </a:moveTo>
                <a:lnTo>
                  <a:pt x="15480" y="12583"/>
                </a:lnTo>
                <a:lnTo>
                  <a:pt x="15370" y="12619"/>
                </a:lnTo>
                <a:lnTo>
                  <a:pt x="15224" y="12766"/>
                </a:lnTo>
                <a:lnTo>
                  <a:pt x="15077" y="12913"/>
                </a:lnTo>
                <a:lnTo>
                  <a:pt x="15077" y="12950"/>
                </a:lnTo>
                <a:lnTo>
                  <a:pt x="14820" y="12803"/>
                </a:lnTo>
                <a:lnTo>
                  <a:pt x="14527" y="12693"/>
                </a:lnTo>
                <a:lnTo>
                  <a:pt x="14453" y="12693"/>
                </a:lnTo>
                <a:lnTo>
                  <a:pt x="14417" y="12729"/>
                </a:lnTo>
                <a:lnTo>
                  <a:pt x="14380" y="12803"/>
                </a:lnTo>
                <a:lnTo>
                  <a:pt x="14380" y="12876"/>
                </a:lnTo>
                <a:lnTo>
                  <a:pt x="14563" y="13096"/>
                </a:lnTo>
                <a:lnTo>
                  <a:pt x="14783" y="13316"/>
                </a:lnTo>
                <a:lnTo>
                  <a:pt x="14673" y="13463"/>
                </a:lnTo>
                <a:lnTo>
                  <a:pt x="14490" y="13720"/>
                </a:lnTo>
                <a:lnTo>
                  <a:pt x="14417" y="13867"/>
                </a:lnTo>
                <a:lnTo>
                  <a:pt x="14417" y="14013"/>
                </a:lnTo>
                <a:lnTo>
                  <a:pt x="14453" y="14087"/>
                </a:lnTo>
                <a:lnTo>
                  <a:pt x="14490" y="14123"/>
                </a:lnTo>
                <a:lnTo>
                  <a:pt x="14600" y="14123"/>
                </a:lnTo>
                <a:lnTo>
                  <a:pt x="14673" y="14087"/>
                </a:lnTo>
                <a:lnTo>
                  <a:pt x="14783" y="14050"/>
                </a:lnTo>
                <a:lnTo>
                  <a:pt x="14893" y="13903"/>
                </a:lnTo>
                <a:lnTo>
                  <a:pt x="15150" y="13573"/>
                </a:lnTo>
                <a:lnTo>
                  <a:pt x="15590" y="13903"/>
                </a:lnTo>
                <a:lnTo>
                  <a:pt x="15700" y="13940"/>
                </a:lnTo>
                <a:lnTo>
                  <a:pt x="15774" y="13940"/>
                </a:lnTo>
                <a:lnTo>
                  <a:pt x="15847" y="13903"/>
                </a:lnTo>
                <a:lnTo>
                  <a:pt x="15884" y="13830"/>
                </a:lnTo>
                <a:lnTo>
                  <a:pt x="15921" y="13757"/>
                </a:lnTo>
                <a:lnTo>
                  <a:pt x="15921" y="13647"/>
                </a:lnTo>
                <a:lnTo>
                  <a:pt x="15921" y="13573"/>
                </a:lnTo>
                <a:lnTo>
                  <a:pt x="15847" y="13500"/>
                </a:lnTo>
                <a:lnTo>
                  <a:pt x="15407" y="13170"/>
                </a:lnTo>
                <a:lnTo>
                  <a:pt x="15480" y="13096"/>
                </a:lnTo>
                <a:lnTo>
                  <a:pt x="15590" y="12876"/>
                </a:lnTo>
                <a:lnTo>
                  <a:pt x="15664" y="12803"/>
                </a:lnTo>
                <a:lnTo>
                  <a:pt x="15737" y="12766"/>
                </a:lnTo>
                <a:lnTo>
                  <a:pt x="15774" y="12729"/>
                </a:lnTo>
                <a:lnTo>
                  <a:pt x="15811" y="12693"/>
                </a:lnTo>
                <a:lnTo>
                  <a:pt x="15811" y="12656"/>
                </a:lnTo>
                <a:lnTo>
                  <a:pt x="15774" y="12656"/>
                </a:lnTo>
                <a:lnTo>
                  <a:pt x="15664" y="12583"/>
                </a:lnTo>
                <a:lnTo>
                  <a:pt x="15554" y="12546"/>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7" name="Shape 227"/>
          <p:cNvSpPr/>
          <p:nvPr/>
        </p:nvSpPr>
        <p:spPr>
          <a:xfrm>
            <a:off x="400966" y="4075598"/>
            <a:ext cx="470320" cy="442210"/>
          </a:xfrm>
          <a:custGeom>
            <a:avLst/>
            <a:gdLst/>
            <a:ahLst/>
            <a:cxnLst/>
            <a:rect l="0" t="0" r="0" b="0"/>
            <a:pathLst>
              <a:path w="16581" h="15590" extrusionOk="0">
                <a:moveTo>
                  <a:pt x="13793" y="2568"/>
                </a:moveTo>
                <a:lnTo>
                  <a:pt x="14123" y="2641"/>
                </a:lnTo>
                <a:lnTo>
                  <a:pt x="14123" y="2678"/>
                </a:lnTo>
                <a:lnTo>
                  <a:pt x="14086" y="2825"/>
                </a:lnTo>
                <a:lnTo>
                  <a:pt x="14013" y="2935"/>
                </a:lnTo>
                <a:lnTo>
                  <a:pt x="13866" y="3045"/>
                </a:lnTo>
                <a:lnTo>
                  <a:pt x="13756" y="3081"/>
                </a:lnTo>
                <a:lnTo>
                  <a:pt x="13573" y="2971"/>
                </a:lnTo>
                <a:lnTo>
                  <a:pt x="13609" y="2788"/>
                </a:lnTo>
                <a:lnTo>
                  <a:pt x="13683" y="2678"/>
                </a:lnTo>
                <a:lnTo>
                  <a:pt x="13720" y="2605"/>
                </a:lnTo>
                <a:lnTo>
                  <a:pt x="13793" y="2568"/>
                </a:lnTo>
                <a:close/>
                <a:moveTo>
                  <a:pt x="9428" y="3705"/>
                </a:moveTo>
                <a:lnTo>
                  <a:pt x="9831" y="4475"/>
                </a:lnTo>
                <a:lnTo>
                  <a:pt x="10161" y="5246"/>
                </a:lnTo>
                <a:lnTo>
                  <a:pt x="8327" y="4402"/>
                </a:lnTo>
                <a:lnTo>
                  <a:pt x="8878" y="4035"/>
                </a:lnTo>
                <a:lnTo>
                  <a:pt x="9428" y="3705"/>
                </a:lnTo>
                <a:close/>
                <a:moveTo>
                  <a:pt x="5283" y="3668"/>
                </a:moveTo>
                <a:lnTo>
                  <a:pt x="6383" y="4072"/>
                </a:lnTo>
                <a:lnTo>
                  <a:pt x="7410" y="4512"/>
                </a:lnTo>
                <a:lnTo>
                  <a:pt x="6383" y="5319"/>
                </a:lnTo>
                <a:lnTo>
                  <a:pt x="5393" y="6163"/>
                </a:lnTo>
                <a:lnTo>
                  <a:pt x="5319" y="5282"/>
                </a:lnTo>
                <a:lnTo>
                  <a:pt x="5283" y="4365"/>
                </a:lnTo>
                <a:lnTo>
                  <a:pt x="5283" y="3668"/>
                </a:lnTo>
                <a:close/>
                <a:moveTo>
                  <a:pt x="13096" y="2494"/>
                </a:moveTo>
                <a:lnTo>
                  <a:pt x="13023" y="2641"/>
                </a:lnTo>
                <a:lnTo>
                  <a:pt x="12986" y="2825"/>
                </a:lnTo>
                <a:lnTo>
                  <a:pt x="12949" y="3008"/>
                </a:lnTo>
                <a:lnTo>
                  <a:pt x="12986" y="3191"/>
                </a:lnTo>
                <a:lnTo>
                  <a:pt x="13096" y="3412"/>
                </a:lnTo>
                <a:lnTo>
                  <a:pt x="13243" y="3595"/>
                </a:lnTo>
                <a:lnTo>
                  <a:pt x="13426" y="3705"/>
                </a:lnTo>
                <a:lnTo>
                  <a:pt x="13646" y="3778"/>
                </a:lnTo>
                <a:lnTo>
                  <a:pt x="13793" y="3815"/>
                </a:lnTo>
                <a:lnTo>
                  <a:pt x="13536" y="4512"/>
                </a:lnTo>
                <a:lnTo>
                  <a:pt x="13243" y="5209"/>
                </a:lnTo>
                <a:lnTo>
                  <a:pt x="12913" y="5869"/>
                </a:lnTo>
                <a:lnTo>
                  <a:pt x="12546" y="6529"/>
                </a:lnTo>
                <a:lnTo>
                  <a:pt x="11665" y="6016"/>
                </a:lnTo>
                <a:lnTo>
                  <a:pt x="10785" y="5576"/>
                </a:lnTo>
                <a:lnTo>
                  <a:pt x="10602" y="5026"/>
                </a:lnTo>
                <a:lnTo>
                  <a:pt x="10345" y="4475"/>
                </a:lnTo>
                <a:lnTo>
                  <a:pt x="10125" y="3962"/>
                </a:lnTo>
                <a:lnTo>
                  <a:pt x="9831" y="3448"/>
                </a:lnTo>
                <a:lnTo>
                  <a:pt x="10602" y="3045"/>
                </a:lnTo>
                <a:lnTo>
                  <a:pt x="11005" y="2898"/>
                </a:lnTo>
                <a:lnTo>
                  <a:pt x="11409" y="2751"/>
                </a:lnTo>
                <a:lnTo>
                  <a:pt x="11849" y="2641"/>
                </a:lnTo>
                <a:lnTo>
                  <a:pt x="12252" y="2568"/>
                </a:lnTo>
                <a:lnTo>
                  <a:pt x="12692" y="2494"/>
                </a:lnTo>
                <a:close/>
                <a:moveTo>
                  <a:pt x="2605" y="6713"/>
                </a:moveTo>
                <a:lnTo>
                  <a:pt x="2678" y="6750"/>
                </a:lnTo>
                <a:lnTo>
                  <a:pt x="2752" y="6823"/>
                </a:lnTo>
                <a:lnTo>
                  <a:pt x="2788" y="6970"/>
                </a:lnTo>
                <a:lnTo>
                  <a:pt x="2752" y="7116"/>
                </a:lnTo>
                <a:lnTo>
                  <a:pt x="2715" y="7153"/>
                </a:lnTo>
                <a:lnTo>
                  <a:pt x="2605" y="7226"/>
                </a:lnTo>
                <a:lnTo>
                  <a:pt x="2458" y="7336"/>
                </a:lnTo>
                <a:lnTo>
                  <a:pt x="2165" y="7116"/>
                </a:lnTo>
                <a:lnTo>
                  <a:pt x="2275" y="6970"/>
                </a:lnTo>
                <a:lnTo>
                  <a:pt x="2275" y="6896"/>
                </a:lnTo>
                <a:lnTo>
                  <a:pt x="2458" y="6860"/>
                </a:lnTo>
                <a:lnTo>
                  <a:pt x="2715" y="6860"/>
                </a:lnTo>
                <a:lnTo>
                  <a:pt x="2715" y="6823"/>
                </a:lnTo>
                <a:lnTo>
                  <a:pt x="2678" y="6786"/>
                </a:lnTo>
                <a:lnTo>
                  <a:pt x="2605" y="6713"/>
                </a:lnTo>
                <a:close/>
                <a:moveTo>
                  <a:pt x="8364" y="6529"/>
                </a:moveTo>
                <a:lnTo>
                  <a:pt x="8547" y="6566"/>
                </a:lnTo>
                <a:lnTo>
                  <a:pt x="8657" y="6603"/>
                </a:lnTo>
                <a:lnTo>
                  <a:pt x="8657" y="6713"/>
                </a:lnTo>
                <a:lnTo>
                  <a:pt x="8694" y="6860"/>
                </a:lnTo>
                <a:lnTo>
                  <a:pt x="8694" y="6970"/>
                </a:lnTo>
                <a:lnTo>
                  <a:pt x="8694" y="7116"/>
                </a:lnTo>
                <a:lnTo>
                  <a:pt x="8657" y="7226"/>
                </a:lnTo>
                <a:lnTo>
                  <a:pt x="8621" y="7336"/>
                </a:lnTo>
                <a:lnTo>
                  <a:pt x="8547" y="7446"/>
                </a:lnTo>
                <a:lnTo>
                  <a:pt x="8364" y="7446"/>
                </a:lnTo>
                <a:lnTo>
                  <a:pt x="8107" y="7520"/>
                </a:lnTo>
                <a:lnTo>
                  <a:pt x="7850" y="7593"/>
                </a:lnTo>
                <a:lnTo>
                  <a:pt x="7704" y="7483"/>
                </a:lnTo>
                <a:lnTo>
                  <a:pt x="7630" y="7336"/>
                </a:lnTo>
                <a:lnTo>
                  <a:pt x="7557" y="7190"/>
                </a:lnTo>
                <a:lnTo>
                  <a:pt x="7594" y="7006"/>
                </a:lnTo>
                <a:lnTo>
                  <a:pt x="7667" y="6750"/>
                </a:lnTo>
                <a:lnTo>
                  <a:pt x="7777" y="6750"/>
                </a:lnTo>
                <a:lnTo>
                  <a:pt x="7850" y="6786"/>
                </a:lnTo>
                <a:lnTo>
                  <a:pt x="7924" y="6750"/>
                </a:lnTo>
                <a:lnTo>
                  <a:pt x="7960" y="6713"/>
                </a:lnTo>
                <a:lnTo>
                  <a:pt x="8071" y="6566"/>
                </a:lnTo>
                <a:lnTo>
                  <a:pt x="8364" y="6529"/>
                </a:lnTo>
                <a:close/>
                <a:moveTo>
                  <a:pt x="3155" y="3191"/>
                </a:moveTo>
                <a:lnTo>
                  <a:pt x="3595" y="3228"/>
                </a:lnTo>
                <a:lnTo>
                  <a:pt x="4036" y="3301"/>
                </a:lnTo>
                <a:lnTo>
                  <a:pt x="4439" y="3412"/>
                </a:lnTo>
                <a:lnTo>
                  <a:pt x="4879" y="3522"/>
                </a:lnTo>
                <a:lnTo>
                  <a:pt x="4843" y="4072"/>
                </a:lnTo>
                <a:lnTo>
                  <a:pt x="4843" y="4659"/>
                </a:lnTo>
                <a:lnTo>
                  <a:pt x="4879" y="5282"/>
                </a:lnTo>
                <a:lnTo>
                  <a:pt x="4989" y="6529"/>
                </a:lnTo>
                <a:lnTo>
                  <a:pt x="4182" y="7263"/>
                </a:lnTo>
                <a:lnTo>
                  <a:pt x="3779" y="7630"/>
                </a:lnTo>
                <a:lnTo>
                  <a:pt x="3375" y="8033"/>
                </a:lnTo>
                <a:lnTo>
                  <a:pt x="3265" y="7960"/>
                </a:lnTo>
                <a:lnTo>
                  <a:pt x="2898" y="7667"/>
                </a:lnTo>
                <a:lnTo>
                  <a:pt x="3008" y="7520"/>
                </a:lnTo>
                <a:lnTo>
                  <a:pt x="3119" y="7410"/>
                </a:lnTo>
                <a:lnTo>
                  <a:pt x="3155" y="7336"/>
                </a:lnTo>
                <a:lnTo>
                  <a:pt x="3192" y="7300"/>
                </a:lnTo>
                <a:lnTo>
                  <a:pt x="3192" y="7153"/>
                </a:lnTo>
                <a:lnTo>
                  <a:pt x="3229" y="6933"/>
                </a:lnTo>
                <a:lnTo>
                  <a:pt x="3192" y="6823"/>
                </a:lnTo>
                <a:lnTo>
                  <a:pt x="3155" y="6676"/>
                </a:lnTo>
                <a:lnTo>
                  <a:pt x="3119" y="6566"/>
                </a:lnTo>
                <a:lnTo>
                  <a:pt x="3045" y="6456"/>
                </a:lnTo>
                <a:lnTo>
                  <a:pt x="2972" y="6383"/>
                </a:lnTo>
                <a:lnTo>
                  <a:pt x="2862" y="6309"/>
                </a:lnTo>
                <a:lnTo>
                  <a:pt x="2752" y="6273"/>
                </a:lnTo>
                <a:lnTo>
                  <a:pt x="2605" y="6236"/>
                </a:lnTo>
                <a:lnTo>
                  <a:pt x="2495" y="6236"/>
                </a:lnTo>
                <a:lnTo>
                  <a:pt x="2348" y="6273"/>
                </a:lnTo>
                <a:lnTo>
                  <a:pt x="2128" y="6383"/>
                </a:lnTo>
                <a:lnTo>
                  <a:pt x="1908" y="6529"/>
                </a:lnTo>
                <a:lnTo>
                  <a:pt x="1761" y="6713"/>
                </a:lnTo>
                <a:lnTo>
                  <a:pt x="1321" y="6309"/>
                </a:lnTo>
                <a:lnTo>
                  <a:pt x="954" y="5833"/>
                </a:lnTo>
                <a:lnTo>
                  <a:pt x="734" y="5502"/>
                </a:lnTo>
                <a:lnTo>
                  <a:pt x="624" y="5172"/>
                </a:lnTo>
                <a:lnTo>
                  <a:pt x="551" y="4805"/>
                </a:lnTo>
                <a:lnTo>
                  <a:pt x="514" y="4439"/>
                </a:lnTo>
                <a:lnTo>
                  <a:pt x="551" y="4255"/>
                </a:lnTo>
                <a:lnTo>
                  <a:pt x="624" y="4072"/>
                </a:lnTo>
                <a:lnTo>
                  <a:pt x="734" y="3925"/>
                </a:lnTo>
                <a:lnTo>
                  <a:pt x="844" y="3778"/>
                </a:lnTo>
                <a:lnTo>
                  <a:pt x="991" y="3668"/>
                </a:lnTo>
                <a:lnTo>
                  <a:pt x="1174" y="3558"/>
                </a:lnTo>
                <a:lnTo>
                  <a:pt x="1541" y="3412"/>
                </a:lnTo>
                <a:lnTo>
                  <a:pt x="1908" y="3265"/>
                </a:lnTo>
                <a:lnTo>
                  <a:pt x="2312" y="3191"/>
                </a:lnTo>
                <a:close/>
                <a:moveTo>
                  <a:pt x="11005" y="6199"/>
                </a:moveTo>
                <a:lnTo>
                  <a:pt x="12289" y="6896"/>
                </a:lnTo>
                <a:lnTo>
                  <a:pt x="11885" y="7483"/>
                </a:lnTo>
                <a:lnTo>
                  <a:pt x="11482" y="8033"/>
                </a:lnTo>
                <a:lnTo>
                  <a:pt x="11335" y="7410"/>
                </a:lnTo>
                <a:lnTo>
                  <a:pt x="11188" y="6750"/>
                </a:lnTo>
                <a:lnTo>
                  <a:pt x="11005" y="6199"/>
                </a:lnTo>
                <a:close/>
                <a:moveTo>
                  <a:pt x="7264" y="8180"/>
                </a:moveTo>
                <a:lnTo>
                  <a:pt x="7410" y="8253"/>
                </a:lnTo>
                <a:lnTo>
                  <a:pt x="7594" y="8290"/>
                </a:lnTo>
                <a:lnTo>
                  <a:pt x="7960" y="8290"/>
                </a:lnTo>
                <a:lnTo>
                  <a:pt x="7704" y="8327"/>
                </a:lnTo>
                <a:lnTo>
                  <a:pt x="7557" y="8327"/>
                </a:lnTo>
                <a:lnTo>
                  <a:pt x="7447" y="8290"/>
                </a:lnTo>
                <a:lnTo>
                  <a:pt x="7337" y="8253"/>
                </a:lnTo>
                <a:lnTo>
                  <a:pt x="7264" y="8180"/>
                </a:lnTo>
                <a:close/>
                <a:moveTo>
                  <a:pt x="8181" y="5979"/>
                </a:moveTo>
                <a:lnTo>
                  <a:pt x="7997" y="6016"/>
                </a:lnTo>
                <a:lnTo>
                  <a:pt x="7814" y="6089"/>
                </a:lnTo>
                <a:lnTo>
                  <a:pt x="7667" y="6236"/>
                </a:lnTo>
                <a:lnTo>
                  <a:pt x="7410" y="6346"/>
                </a:lnTo>
                <a:lnTo>
                  <a:pt x="7190" y="6529"/>
                </a:lnTo>
                <a:lnTo>
                  <a:pt x="6970" y="6713"/>
                </a:lnTo>
                <a:lnTo>
                  <a:pt x="6787" y="6933"/>
                </a:lnTo>
                <a:lnTo>
                  <a:pt x="6677" y="7080"/>
                </a:lnTo>
                <a:lnTo>
                  <a:pt x="6640" y="7263"/>
                </a:lnTo>
                <a:lnTo>
                  <a:pt x="6567" y="7410"/>
                </a:lnTo>
                <a:lnTo>
                  <a:pt x="6567" y="7593"/>
                </a:lnTo>
                <a:lnTo>
                  <a:pt x="6567" y="7923"/>
                </a:lnTo>
                <a:lnTo>
                  <a:pt x="6677" y="8253"/>
                </a:lnTo>
                <a:lnTo>
                  <a:pt x="6787" y="8437"/>
                </a:lnTo>
                <a:lnTo>
                  <a:pt x="6897" y="8584"/>
                </a:lnTo>
                <a:lnTo>
                  <a:pt x="7043" y="8694"/>
                </a:lnTo>
                <a:lnTo>
                  <a:pt x="7190" y="8767"/>
                </a:lnTo>
                <a:lnTo>
                  <a:pt x="7374" y="8804"/>
                </a:lnTo>
                <a:lnTo>
                  <a:pt x="7557" y="8840"/>
                </a:lnTo>
                <a:lnTo>
                  <a:pt x="7924" y="8840"/>
                </a:lnTo>
                <a:lnTo>
                  <a:pt x="8254" y="8767"/>
                </a:lnTo>
                <a:lnTo>
                  <a:pt x="8584" y="8620"/>
                </a:lnTo>
                <a:lnTo>
                  <a:pt x="8914" y="8364"/>
                </a:lnTo>
                <a:lnTo>
                  <a:pt x="9208" y="8070"/>
                </a:lnTo>
                <a:lnTo>
                  <a:pt x="9464" y="7740"/>
                </a:lnTo>
                <a:lnTo>
                  <a:pt x="9538" y="7593"/>
                </a:lnTo>
                <a:lnTo>
                  <a:pt x="9611" y="7410"/>
                </a:lnTo>
                <a:lnTo>
                  <a:pt x="9648" y="7226"/>
                </a:lnTo>
                <a:lnTo>
                  <a:pt x="9648" y="7043"/>
                </a:lnTo>
                <a:lnTo>
                  <a:pt x="9648" y="6860"/>
                </a:lnTo>
                <a:lnTo>
                  <a:pt x="9574" y="6713"/>
                </a:lnTo>
                <a:lnTo>
                  <a:pt x="9464" y="6529"/>
                </a:lnTo>
                <a:lnTo>
                  <a:pt x="9354" y="6419"/>
                </a:lnTo>
                <a:lnTo>
                  <a:pt x="9208" y="6273"/>
                </a:lnTo>
                <a:lnTo>
                  <a:pt x="9061" y="6199"/>
                </a:lnTo>
                <a:lnTo>
                  <a:pt x="8731" y="6053"/>
                </a:lnTo>
                <a:lnTo>
                  <a:pt x="8364" y="5979"/>
                </a:lnTo>
                <a:close/>
                <a:moveTo>
                  <a:pt x="5063" y="7080"/>
                </a:moveTo>
                <a:lnTo>
                  <a:pt x="5246" y="8180"/>
                </a:lnTo>
                <a:lnTo>
                  <a:pt x="5466" y="9281"/>
                </a:lnTo>
                <a:lnTo>
                  <a:pt x="4622" y="8804"/>
                </a:lnTo>
                <a:lnTo>
                  <a:pt x="3779" y="8290"/>
                </a:lnTo>
                <a:lnTo>
                  <a:pt x="4439" y="7667"/>
                </a:lnTo>
                <a:lnTo>
                  <a:pt x="5063" y="7080"/>
                </a:lnTo>
                <a:close/>
                <a:moveTo>
                  <a:pt x="7887" y="4732"/>
                </a:moveTo>
                <a:lnTo>
                  <a:pt x="9171" y="5282"/>
                </a:lnTo>
                <a:lnTo>
                  <a:pt x="10381" y="5869"/>
                </a:lnTo>
                <a:lnTo>
                  <a:pt x="10602" y="6529"/>
                </a:lnTo>
                <a:lnTo>
                  <a:pt x="10785" y="7190"/>
                </a:lnTo>
                <a:lnTo>
                  <a:pt x="10932" y="7850"/>
                </a:lnTo>
                <a:lnTo>
                  <a:pt x="11078" y="8547"/>
                </a:lnTo>
                <a:lnTo>
                  <a:pt x="10565" y="9097"/>
                </a:lnTo>
                <a:lnTo>
                  <a:pt x="10015" y="9647"/>
                </a:lnTo>
                <a:lnTo>
                  <a:pt x="9428" y="10161"/>
                </a:lnTo>
                <a:lnTo>
                  <a:pt x="8841" y="10674"/>
                </a:lnTo>
                <a:lnTo>
                  <a:pt x="8107" y="10418"/>
                </a:lnTo>
                <a:lnTo>
                  <a:pt x="7374" y="10161"/>
                </a:lnTo>
                <a:lnTo>
                  <a:pt x="6677" y="9867"/>
                </a:lnTo>
                <a:lnTo>
                  <a:pt x="5980" y="9537"/>
                </a:lnTo>
                <a:lnTo>
                  <a:pt x="5723" y="8143"/>
                </a:lnTo>
                <a:lnTo>
                  <a:pt x="5466" y="6713"/>
                </a:lnTo>
                <a:lnTo>
                  <a:pt x="6677" y="5722"/>
                </a:lnTo>
                <a:lnTo>
                  <a:pt x="7887" y="4732"/>
                </a:lnTo>
                <a:close/>
                <a:moveTo>
                  <a:pt x="11152" y="9171"/>
                </a:moveTo>
                <a:lnTo>
                  <a:pt x="11225" y="10161"/>
                </a:lnTo>
                <a:lnTo>
                  <a:pt x="11225" y="11188"/>
                </a:lnTo>
                <a:lnTo>
                  <a:pt x="11225" y="11225"/>
                </a:lnTo>
                <a:lnTo>
                  <a:pt x="10308" y="11041"/>
                </a:lnTo>
                <a:lnTo>
                  <a:pt x="9391" y="10821"/>
                </a:lnTo>
                <a:lnTo>
                  <a:pt x="10015" y="10308"/>
                </a:lnTo>
                <a:lnTo>
                  <a:pt x="10565" y="9794"/>
                </a:lnTo>
                <a:lnTo>
                  <a:pt x="11152" y="9171"/>
                </a:lnTo>
                <a:close/>
                <a:moveTo>
                  <a:pt x="12729" y="7153"/>
                </a:moveTo>
                <a:lnTo>
                  <a:pt x="13243" y="7483"/>
                </a:lnTo>
                <a:lnTo>
                  <a:pt x="13756" y="7813"/>
                </a:lnTo>
                <a:lnTo>
                  <a:pt x="14233" y="8180"/>
                </a:lnTo>
                <a:lnTo>
                  <a:pt x="14673" y="8584"/>
                </a:lnTo>
                <a:lnTo>
                  <a:pt x="15113" y="9024"/>
                </a:lnTo>
                <a:lnTo>
                  <a:pt x="15480" y="9464"/>
                </a:lnTo>
                <a:lnTo>
                  <a:pt x="15810" y="9941"/>
                </a:lnTo>
                <a:lnTo>
                  <a:pt x="16067" y="10454"/>
                </a:lnTo>
                <a:lnTo>
                  <a:pt x="16251" y="11005"/>
                </a:lnTo>
                <a:lnTo>
                  <a:pt x="16177" y="11041"/>
                </a:lnTo>
                <a:lnTo>
                  <a:pt x="15957" y="11188"/>
                </a:lnTo>
                <a:lnTo>
                  <a:pt x="15700" y="11298"/>
                </a:lnTo>
                <a:lnTo>
                  <a:pt x="15444" y="11371"/>
                </a:lnTo>
                <a:lnTo>
                  <a:pt x="15187" y="11445"/>
                </a:lnTo>
                <a:lnTo>
                  <a:pt x="15113" y="11371"/>
                </a:lnTo>
                <a:lnTo>
                  <a:pt x="15077" y="11408"/>
                </a:lnTo>
                <a:lnTo>
                  <a:pt x="14233" y="11445"/>
                </a:lnTo>
                <a:lnTo>
                  <a:pt x="13389" y="11408"/>
                </a:lnTo>
                <a:lnTo>
                  <a:pt x="12582" y="11371"/>
                </a:lnTo>
                <a:lnTo>
                  <a:pt x="11739" y="11298"/>
                </a:lnTo>
                <a:lnTo>
                  <a:pt x="11702" y="10198"/>
                </a:lnTo>
                <a:lnTo>
                  <a:pt x="11665" y="9464"/>
                </a:lnTo>
                <a:lnTo>
                  <a:pt x="11592" y="8694"/>
                </a:lnTo>
                <a:lnTo>
                  <a:pt x="12179" y="7923"/>
                </a:lnTo>
                <a:lnTo>
                  <a:pt x="12729" y="7153"/>
                </a:lnTo>
                <a:close/>
                <a:moveTo>
                  <a:pt x="6126" y="10161"/>
                </a:moveTo>
                <a:lnTo>
                  <a:pt x="6787" y="10454"/>
                </a:lnTo>
                <a:lnTo>
                  <a:pt x="7447" y="10711"/>
                </a:lnTo>
                <a:lnTo>
                  <a:pt x="8327" y="11005"/>
                </a:lnTo>
                <a:lnTo>
                  <a:pt x="7557" y="11555"/>
                </a:lnTo>
                <a:lnTo>
                  <a:pt x="6713" y="11995"/>
                </a:lnTo>
                <a:lnTo>
                  <a:pt x="6603" y="12068"/>
                </a:lnTo>
                <a:lnTo>
                  <a:pt x="6346" y="11078"/>
                </a:lnTo>
                <a:lnTo>
                  <a:pt x="6126" y="10161"/>
                </a:lnTo>
                <a:close/>
                <a:moveTo>
                  <a:pt x="3449" y="8657"/>
                </a:moveTo>
                <a:lnTo>
                  <a:pt x="3889" y="8950"/>
                </a:lnTo>
                <a:lnTo>
                  <a:pt x="4733" y="9427"/>
                </a:lnTo>
                <a:lnTo>
                  <a:pt x="5613" y="9904"/>
                </a:lnTo>
                <a:lnTo>
                  <a:pt x="5870" y="11078"/>
                </a:lnTo>
                <a:lnTo>
                  <a:pt x="6016" y="11665"/>
                </a:lnTo>
                <a:lnTo>
                  <a:pt x="6200" y="12288"/>
                </a:lnTo>
                <a:lnTo>
                  <a:pt x="5686" y="12509"/>
                </a:lnTo>
                <a:lnTo>
                  <a:pt x="5136" y="12729"/>
                </a:lnTo>
                <a:lnTo>
                  <a:pt x="4622" y="12875"/>
                </a:lnTo>
                <a:lnTo>
                  <a:pt x="4072" y="12985"/>
                </a:lnTo>
                <a:lnTo>
                  <a:pt x="3705" y="12985"/>
                </a:lnTo>
                <a:lnTo>
                  <a:pt x="3375" y="12949"/>
                </a:lnTo>
                <a:lnTo>
                  <a:pt x="3045" y="12875"/>
                </a:lnTo>
                <a:lnTo>
                  <a:pt x="2715" y="12692"/>
                </a:lnTo>
                <a:lnTo>
                  <a:pt x="2568" y="12582"/>
                </a:lnTo>
                <a:lnTo>
                  <a:pt x="2458" y="12435"/>
                </a:lnTo>
                <a:lnTo>
                  <a:pt x="2348" y="12288"/>
                </a:lnTo>
                <a:lnTo>
                  <a:pt x="2275" y="12105"/>
                </a:lnTo>
                <a:lnTo>
                  <a:pt x="2165" y="11775"/>
                </a:lnTo>
                <a:lnTo>
                  <a:pt x="2165" y="11371"/>
                </a:lnTo>
                <a:lnTo>
                  <a:pt x="2201" y="11005"/>
                </a:lnTo>
                <a:lnTo>
                  <a:pt x="2275" y="10638"/>
                </a:lnTo>
                <a:lnTo>
                  <a:pt x="2385" y="10271"/>
                </a:lnTo>
                <a:lnTo>
                  <a:pt x="2532" y="9941"/>
                </a:lnTo>
                <a:lnTo>
                  <a:pt x="2715" y="9574"/>
                </a:lnTo>
                <a:lnTo>
                  <a:pt x="2935" y="9281"/>
                </a:lnTo>
                <a:lnTo>
                  <a:pt x="3192" y="8950"/>
                </a:lnTo>
                <a:lnTo>
                  <a:pt x="3449" y="8657"/>
                </a:lnTo>
                <a:close/>
                <a:moveTo>
                  <a:pt x="8291" y="14049"/>
                </a:moveTo>
                <a:lnTo>
                  <a:pt x="8401" y="14086"/>
                </a:lnTo>
                <a:lnTo>
                  <a:pt x="8401" y="14196"/>
                </a:lnTo>
                <a:lnTo>
                  <a:pt x="8401" y="14343"/>
                </a:lnTo>
                <a:lnTo>
                  <a:pt x="8364" y="14489"/>
                </a:lnTo>
                <a:lnTo>
                  <a:pt x="8291" y="14599"/>
                </a:lnTo>
                <a:lnTo>
                  <a:pt x="8181" y="14673"/>
                </a:lnTo>
                <a:lnTo>
                  <a:pt x="7960" y="14489"/>
                </a:lnTo>
                <a:lnTo>
                  <a:pt x="7777" y="14306"/>
                </a:lnTo>
                <a:lnTo>
                  <a:pt x="7850" y="14159"/>
                </a:lnTo>
                <a:lnTo>
                  <a:pt x="7997" y="14086"/>
                </a:lnTo>
                <a:lnTo>
                  <a:pt x="8144" y="14049"/>
                </a:lnTo>
                <a:close/>
                <a:moveTo>
                  <a:pt x="8914" y="11188"/>
                </a:moveTo>
                <a:lnTo>
                  <a:pt x="10051" y="11481"/>
                </a:lnTo>
                <a:lnTo>
                  <a:pt x="11225" y="11702"/>
                </a:lnTo>
                <a:lnTo>
                  <a:pt x="11188" y="12288"/>
                </a:lnTo>
                <a:lnTo>
                  <a:pt x="11115" y="12839"/>
                </a:lnTo>
                <a:lnTo>
                  <a:pt x="10968" y="13426"/>
                </a:lnTo>
                <a:lnTo>
                  <a:pt x="10822" y="13976"/>
                </a:lnTo>
                <a:lnTo>
                  <a:pt x="10638" y="14269"/>
                </a:lnTo>
                <a:lnTo>
                  <a:pt x="10455" y="14563"/>
                </a:lnTo>
                <a:lnTo>
                  <a:pt x="10198" y="14819"/>
                </a:lnTo>
                <a:lnTo>
                  <a:pt x="9905" y="15003"/>
                </a:lnTo>
                <a:lnTo>
                  <a:pt x="9648" y="15113"/>
                </a:lnTo>
                <a:lnTo>
                  <a:pt x="9391" y="15150"/>
                </a:lnTo>
                <a:lnTo>
                  <a:pt x="9098" y="15113"/>
                </a:lnTo>
                <a:lnTo>
                  <a:pt x="8841" y="15040"/>
                </a:lnTo>
                <a:lnTo>
                  <a:pt x="8951" y="14856"/>
                </a:lnTo>
                <a:lnTo>
                  <a:pt x="8988" y="14673"/>
                </a:lnTo>
                <a:lnTo>
                  <a:pt x="9061" y="14453"/>
                </a:lnTo>
                <a:lnTo>
                  <a:pt x="9061" y="14269"/>
                </a:lnTo>
                <a:lnTo>
                  <a:pt x="9024" y="14086"/>
                </a:lnTo>
                <a:lnTo>
                  <a:pt x="8951" y="13976"/>
                </a:lnTo>
                <a:lnTo>
                  <a:pt x="8841" y="13829"/>
                </a:lnTo>
                <a:lnTo>
                  <a:pt x="8731" y="13756"/>
                </a:lnTo>
                <a:lnTo>
                  <a:pt x="8547" y="13646"/>
                </a:lnTo>
                <a:lnTo>
                  <a:pt x="8401" y="13609"/>
                </a:lnTo>
                <a:lnTo>
                  <a:pt x="8254" y="13572"/>
                </a:lnTo>
                <a:lnTo>
                  <a:pt x="8071" y="13572"/>
                </a:lnTo>
                <a:lnTo>
                  <a:pt x="7887" y="13609"/>
                </a:lnTo>
                <a:lnTo>
                  <a:pt x="7740" y="13682"/>
                </a:lnTo>
                <a:lnTo>
                  <a:pt x="7594" y="13792"/>
                </a:lnTo>
                <a:lnTo>
                  <a:pt x="7447" y="13902"/>
                </a:lnTo>
                <a:lnTo>
                  <a:pt x="7264" y="13609"/>
                </a:lnTo>
                <a:lnTo>
                  <a:pt x="7080" y="13242"/>
                </a:lnTo>
                <a:lnTo>
                  <a:pt x="6897" y="12912"/>
                </a:lnTo>
                <a:lnTo>
                  <a:pt x="6750" y="12545"/>
                </a:lnTo>
                <a:lnTo>
                  <a:pt x="7814" y="11958"/>
                </a:lnTo>
                <a:lnTo>
                  <a:pt x="8364" y="11591"/>
                </a:lnTo>
                <a:lnTo>
                  <a:pt x="8914" y="11188"/>
                </a:lnTo>
                <a:close/>
                <a:moveTo>
                  <a:pt x="6493" y="0"/>
                </a:moveTo>
                <a:lnTo>
                  <a:pt x="6163" y="294"/>
                </a:lnTo>
                <a:lnTo>
                  <a:pt x="5870" y="624"/>
                </a:lnTo>
                <a:lnTo>
                  <a:pt x="5613" y="991"/>
                </a:lnTo>
                <a:lnTo>
                  <a:pt x="5429" y="1394"/>
                </a:lnTo>
                <a:lnTo>
                  <a:pt x="5246" y="1798"/>
                </a:lnTo>
                <a:lnTo>
                  <a:pt x="5099" y="2201"/>
                </a:lnTo>
                <a:lnTo>
                  <a:pt x="5026" y="2641"/>
                </a:lnTo>
                <a:lnTo>
                  <a:pt x="4953" y="3081"/>
                </a:lnTo>
                <a:lnTo>
                  <a:pt x="4219" y="2898"/>
                </a:lnTo>
                <a:lnTo>
                  <a:pt x="3485" y="2788"/>
                </a:lnTo>
                <a:lnTo>
                  <a:pt x="2752" y="2715"/>
                </a:lnTo>
                <a:lnTo>
                  <a:pt x="2385" y="2751"/>
                </a:lnTo>
                <a:lnTo>
                  <a:pt x="2055" y="2788"/>
                </a:lnTo>
                <a:lnTo>
                  <a:pt x="1725" y="2825"/>
                </a:lnTo>
                <a:lnTo>
                  <a:pt x="1394" y="2898"/>
                </a:lnTo>
                <a:lnTo>
                  <a:pt x="1101" y="3045"/>
                </a:lnTo>
                <a:lnTo>
                  <a:pt x="808" y="3191"/>
                </a:lnTo>
                <a:lnTo>
                  <a:pt x="551" y="3338"/>
                </a:lnTo>
                <a:lnTo>
                  <a:pt x="367" y="3558"/>
                </a:lnTo>
                <a:lnTo>
                  <a:pt x="184" y="3815"/>
                </a:lnTo>
                <a:lnTo>
                  <a:pt x="74" y="4108"/>
                </a:lnTo>
                <a:lnTo>
                  <a:pt x="1" y="4402"/>
                </a:lnTo>
                <a:lnTo>
                  <a:pt x="1" y="4732"/>
                </a:lnTo>
                <a:lnTo>
                  <a:pt x="37" y="5026"/>
                </a:lnTo>
                <a:lnTo>
                  <a:pt x="147" y="5356"/>
                </a:lnTo>
                <a:lnTo>
                  <a:pt x="257" y="5649"/>
                </a:lnTo>
                <a:lnTo>
                  <a:pt x="441" y="5943"/>
                </a:lnTo>
                <a:lnTo>
                  <a:pt x="624" y="6236"/>
                </a:lnTo>
                <a:lnTo>
                  <a:pt x="844" y="6493"/>
                </a:lnTo>
                <a:lnTo>
                  <a:pt x="1211" y="6860"/>
                </a:lnTo>
                <a:lnTo>
                  <a:pt x="1615" y="7263"/>
                </a:lnTo>
                <a:lnTo>
                  <a:pt x="1615" y="7300"/>
                </a:lnTo>
                <a:lnTo>
                  <a:pt x="1615" y="7520"/>
                </a:lnTo>
                <a:lnTo>
                  <a:pt x="1688" y="7777"/>
                </a:lnTo>
                <a:lnTo>
                  <a:pt x="1725" y="7887"/>
                </a:lnTo>
                <a:lnTo>
                  <a:pt x="1835" y="7960"/>
                </a:lnTo>
                <a:lnTo>
                  <a:pt x="1908" y="8033"/>
                </a:lnTo>
                <a:lnTo>
                  <a:pt x="2055" y="8070"/>
                </a:lnTo>
                <a:lnTo>
                  <a:pt x="2165" y="8107"/>
                </a:lnTo>
                <a:lnTo>
                  <a:pt x="2275" y="8070"/>
                </a:lnTo>
                <a:lnTo>
                  <a:pt x="2532" y="7997"/>
                </a:lnTo>
                <a:lnTo>
                  <a:pt x="3045" y="8400"/>
                </a:lnTo>
                <a:lnTo>
                  <a:pt x="2642" y="8914"/>
                </a:lnTo>
                <a:lnTo>
                  <a:pt x="2312" y="9464"/>
                </a:lnTo>
                <a:lnTo>
                  <a:pt x="2018" y="10051"/>
                </a:lnTo>
                <a:lnTo>
                  <a:pt x="1871" y="10344"/>
                </a:lnTo>
                <a:lnTo>
                  <a:pt x="1798" y="10674"/>
                </a:lnTo>
                <a:lnTo>
                  <a:pt x="1725" y="10968"/>
                </a:lnTo>
                <a:lnTo>
                  <a:pt x="1688" y="11261"/>
                </a:lnTo>
                <a:lnTo>
                  <a:pt x="1688" y="11555"/>
                </a:lnTo>
                <a:lnTo>
                  <a:pt x="1725" y="11885"/>
                </a:lnTo>
                <a:lnTo>
                  <a:pt x="1798" y="12142"/>
                </a:lnTo>
                <a:lnTo>
                  <a:pt x="1908" y="12435"/>
                </a:lnTo>
                <a:lnTo>
                  <a:pt x="2055" y="12692"/>
                </a:lnTo>
                <a:lnTo>
                  <a:pt x="2238" y="12912"/>
                </a:lnTo>
                <a:lnTo>
                  <a:pt x="2495" y="13132"/>
                </a:lnTo>
                <a:lnTo>
                  <a:pt x="2788" y="13279"/>
                </a:lnTo>
                <a:lnTo>
                  <a:pt x="3045" y="13389"/>
                </a:lnTo>
                <a:lnTo>
                  <a:pt x="3375" y="13426"/>
                </a:lnTo>
                <a:lnTo>
                  <a:pt x="3669" y="13462"/>
                </a:lnTo>
                <a:lnTo>
                  <a:pt x="3999" y="13462"/>
                </a:lnTo>
                <a:lnTo>
                  <a:pt x="4292" y="13426"/>
                </a:lnTo>
                <a:lnTo>
                  <a:pt x="4586" y="13389"/>
                </a:lnTo>
                <a:lnTo>
                  <a:pt x="5026" y="13242"/>
                </a:lnTo>
                <a:lnTo>
                  <a:pt x="5503" y="13095"/>
                </a:lnTo>
                <a:lnTo>
                  <a:pt x="5906" y="12949"/>
                </a:lnTo>
                <a:lnTo>
                  <a:pt x="6346" y="12729"/>
                </a:lnTo>
                <a:lnTo>
                  <a:pt x="6530" y="13169"/>
                </a:lnTo>
                <a:lnTo>
                  <a:pt x="6713" y="13572"/>
                </a:lnTo>
                <a:lnTo>
                  <a:pt x="6970" y="13976"/>
                </a:lnTo>
                <a:lnTo>
                  <a:pt x="7227" y="14343"/>
                </a:lnTo>
                <a:lnTo>
                  <a:pt x="7153" y="14526"/>
                </a:lnTo>
                <a:lnTo>
                  <a:pt x="7117" y="14709"/>
                </a:lnTo>
                <a:lnTo>
                  <a:pt x="7153" y="14893"/>
                </a:lnTo>
                <a:lnTo>
                  <a:pt x="7227" y="15076"/>
                </a:lnTo>
                <a:lnTo>
                  <a:pt x="7337" y="15223"/>
                </a:lnTo>
                <a:lnTo>
                  <a:pt x="7484" y="15333"/>
                </a:lnTo>
                <a:lnTo>
                  <a:pt x="7630" y="15406"/>
                </a:lnTo>
                <a:lnTo>
                  <a:pt x="7777" y="15480"/>
                </a:lnTo>
                <a:lnTo>
                  <a:pt x="7924" y="15516"/>
                </a:lnTo>
                <a:lnTo>
                  <a:pt x="8107" y="15516"/>
                </a:lnTo>
                <a:lnTo>
                  <a:pt x="8254" y="15480"/>
                </a:lnTo>
                <a:lnTo>
                  <a:pt x="8437" y="15406"/>
                </a:lnTo>
                <a:lnTo>
                  <a:pt x="8474" y="15406"/>
                </a:lnTo>
                <a:lnTo>
                  <a:pt x="8804" y="15516"/>
                </a:lnTo>
                <a:lnTo>
                  <a:pt x="9171" y="15590"/>
                </a:lnTo>
                <a:lnTo>
                  <a:pt x="9501" y="15590"/>
                </a:lnTo>
                <a:lnTo>
                  <a:pt x="9868" y="15516"/>
                </a:lnTo>
                <a:lnTo>
                  <a:pt x="10161" y="15406"/>
                </a:lnTo>
                <a:lnTo>
                  <a:pt x="10418" y="15260"/>
                </a:lnTo>
                <a:lnTo>
                  <a:pt x="10675" y="15040"/>
                </a:lnTo>
                <a:lnTo>
                  <a:pt x="10858" y="14819"/>
                </a:lnTo>
                <a:lnTo>
                  <a:pt x="11042" y="14563"/>
                </a:lnTo>
                <a:lnTo>
                  <a:pt x="11188" y="14269"/>
                </a:lnTo>
                <a:lnTo>
                  <a:pt x="11299" y="13976"/>
                </a:lnTo>
                <a:lnTo>
                  <a:pt x="11409" y="13682"/>
                </a:lnTo>
                <a:lnTo>
                  <a:pt x="11519" y="13242"/>
                </a:lnTo>
                <a:lnTo>
                  <a:pt x="11629" y="12765"/>
                </a:lnTo>
                <a:lnTo>
                  <a:pt x="11665" y="12252"/>
                </a:lnTo>
                <a:lnTo>
                  <a:pt x="11702" y="11775"/>
                </a:lnTo>
                <a:lnTo>
                  <a:pt x="12619" y="11848"/>
                </a:lnTo>
                <a:lnTo>
                  <a:pt x="13499" y="11922"/>
                </a:lnTo>
                <a:lnTo>
                  <a:pt x="14416" y="11922"/>
                </a:lnTo>
                <a:lnTo>
                  <a:pt x="15297" y="11885"/>
                </a:lnTo>
                <a:lnTo>
                  <a:pt x="15333" y="11848"/>
                </a:lnTo>
                <a:lnTo>
                  <a:pt x="15333" y="11775"/>
                </a:lnTo>
                <a:lnTo>
                  <a:pt x="15590" y="11702"/>
                </a:lnTo>
                <a:lnTo>
                  <a:pt x="15884" y="11628"/>
                </a:lnTo>
                <a:lnTo>
                  <a:pt x="16140" y="11481"/>
                </a:lnTo>
                <a:lnTo>
                  <a:pt x="16397" y="11335"/>
                </a:lnTo>
                <a:lnTo>
                  <a:pt x="16507" y="11335"/>
                </a:lnTo>
                <a:lnTo>
                  <a:pt x="16544" y="11298"/>
                </a:lnTo>
                <a:lnTo>
                  <a:pt x="16581" y="11225"/>
                </a:lnTo>
                <a:lnTo>
                  <a:pt x="16544" y="10931"/>
                </a:lnTo>
                <a:lnTo>
                  <a:pt x="16471" y="10638"/>
                </a:lnTo>
                <a:lnTo>
                  <a:pt x="16397" y="10344"/>
                </a:lnTo>
                <a:lnTo>
                  <a:pt x="16287" y="10088"/>
                </a:lnTo>
                <a:lnTo>
                  <a:pt x="15994" y="9537"/>
                </a:lnTo>
                <a:lnTo>
                  <a:pt x="15627" y="9060"/>
                </a:lnTo>
                <a:lnTo>
                  <a:pt x="15223" y="8584"/>
                </a:lnTo>
                <a:lnTo>
                  <a:pt x="14783" y="8143"/>
                </a:lnTo>
                <a:lnTo>
                  <a:pt x="14306" y="7740"/>
                </a:lnTo>
                <a:lnTo>
                  <a:pt x="13793" y="7336"/>
                </a:lnTo>
                <a:lnTo>
                  <a:pt x="12949" y="6786"/>
                </a:lnTo>
                <a:lnTo>
                  <a:pt x="13353" y="6053"/>
                </a:lnTo>
                <a:lnTo>
                  <a:pt x="13720" y="5319"/>
                </a:lnTo>
                <a:lnTo>
                  <a:pt x="14050" y="4549"/>
                </a:lnTo>
                <a:lnTo>
                  <a:pt x="14306" y="3778"/>
                </a:lnTo>
                <a:lnTo>
                  <a:pt x="14306" y="3632"/>
                </a:lnTo>
                <a:lnTo>
                  <a:pt x="14453" y="3522"/>
                </a:lnTo>
                <a:lnTo>
                  <a:pt x="14600" y="3375"/>
                </a:lnTo>
                <a:lnTo>
                  <a:pt x="14747" y="3155"/>
                </a:lnTo>
                <a:lnTo>
                  <a:pt x="14820" y="2935"/>
                </a:lnTo>
                <a:lnTo>
                  <a:pt x="14820" y="2678"/>
                </a:lnTo>
                <a:lnTo>
                  <a:pt x="14747" y="2421"/>
                </a:lnTo>
                <a:lnTo>
                  <a:pt x="14637" y="2238"/>
                </a:lnTo>
                <a:lnTo>
                  <a:pt x="14490" y="2054"/>
                </a:lnTo>
                <a:lnTo>
                  <a:pt x="14270" y="1944"/>
                </a:lnTo>
                <a:lnTo>
                  <a:pt x="14160" y="1908"/>
                </a:lnTo>
                <a:lnTo>
                  <a:pt x="14013" y="1908"/>
                </a:lnTo>
                <a:lnTo>
                  <a:pt x="13830" y="1944"/>
                </a:lnTo>
                <a:lnTo>
                  <a:pt x="13683" y="2018"/>
                </a:lnTo>
                <a:lnTo>
                  <a:pt x="13536" y="2091"/>
                </a:lnTo>
                <a:lnTo>
                  <a:pt x="13389" y="2201"/>
                </a:lnTo>
                <a:lnTo>
                  <a:pt x="12949" y="2128"/>
                </a:lnTo>
                <a:lnTo>
                  <a:pt x="12472" y="2164"/>
                </a:lnTo>
                <a:lnTo>
                  <a:pt x="12032" y="2201"/>
                </a:lnTo>
                <a:lnTo>
                  <a:pt x="11592" y="2274"/>
                </a:lnTo>
                <a:lnTo>
                  <a:pt x="11115" y="2421"/>
                </a:lnTo>
                <a:lnTo>
                  <a:pt x="10675" y="2568"/>
                </a:lnTo>
                <a:lnTo>
                  <a:pt x="10271" y="2751"/>
                </a:lnTo>
                <a:lnTo>
                  <a:pt x="9831" y="2971"/>
                </a:lnTo>
                <a:lnTo>
                  <a:pt x="9611" y="3081"/>
                </a:lnTo>
                <a:lnTo>
                  <a:pt x="9208" y="2421"/>
                </a:lnTo>
                <a:lnTo>
                  <a:pt x="8767" y="1761"/>
                </a:lnTo>
                <a:lnTo>
                  <a:pt x="8254" y="1137"/>
                </a:lnTo>
                <a:lnTo>
                  <a:pt x="7740" y="550"/>
                </a:lnTo>
                <a:lnTo>
                  <a:pt x="7630" y="477"/>
                </a:lnTo>
                <a:lnTo>
                  <a:pt x="7520" y="477"/>
                </a:lnTo>
                <a:lnTo>
                  <a:pt x="7117" y="624"/>
                </a:lnTo>
                <a:lnTo>
                  <a:pt x="6713" y="807"/>
                </a:lnTo>
                <a:lnTo>
                  <a:pt x="6640" y="844"/>
                </a:lnTo>
                <a:lnTo>
                  <a:pt x="6603" y="881"/>
                </a:lnTo>
                <a:lnTo>
                  <a:pt x="6640" y="991"/>
                </a:lnTo>
                <a:lnTo>
                  <a:pt x="6677" y="1064"/>
                </a:lnTo>
                <a:lnTo>
                  <a:pt x="6787" y="1064"/>
                </a:lnTo>
                <a:lnTo>
                  <a:pt x="7153" y="1027"/>
                </a:lnTo>
                <a:lnTo>
                  <a:pt x="7484" y="991"/>
                </a:lnTo>
                <a:lnTo>
                  <a:pt x="7960" y="1541"/>
                </a:lnTo>
                <a:lnTo>
                  <a:pt x="8401" y="2091"/>
                </a:lnTo>
                <a:lnTo>
                  <a:pt x="8841" y="2715"/>
                </a:lnTo>
                <a:lnTo>
                  <a:pt x="9208" y="3301"/>
                </a:lnTo>
                <a:lnTo>
                  <a:pt x="8511" y="3742"/>
                </a:lnTo>
                <a:lnTo>
                  <a:pt x="7850" y="4219"/>
                </a:lnTo>
                <a:lnTo>
                  <a:pt x="6603" y="3668"/>
                </a:lnTo>
                <a:lnTo>
                  <a:pt x="5980" y="3412"/>
                </a:lnTo>
                <a:lnTo>
                  <a:pt x="5319" y="3191"/>
                </a:lnTo>
                <a:lnTo>
                  <a:pt x="5393" y="2788"/>
                </a:lnTo>
                <a:lnTo>
                  <a:pt x="5466" y="2384"/>
                </a:lnTo>
                <a:lnTo>
                  <a:pt x="5576" y="1981"/>
                </a:lnTo>
                <a:lnTo>
                  <a:pt x="5723" y="1577"/>
                </a:lnTo>
                <a:lnTo>
                  <a:pt x="5906" y="1211"/>
                </a:lnTo>
                <a:lnTo>
                  <a:pt x="6126" y="844"/>
                </a:lnTo>
                <a:lnTo>
                  <a:pt x="6383" y="514"/>
                </a:lnTo>
                <a:lnTo>
                  <a:pt x="6640" y="184"/>
                </a:lnTo>
                <a:lnTo>
                  <a:pt x="6677" y="110"/>
                </a:lnTo>
                <a:lnTo>
                  <a:pt x="6677" y="37"/>
                </a:lnTo>
                <a:lnTo>
                  <a:pt x="6603"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8" name="Shape 228"/>
          <p:cNvSpPr/>
          <p:nvPr/>
        </p:nvSpPr>
        <p:spPr>
          <a:xfrm>
            <a:off x="-35015" y="4075593"/>
            <a:ext cx="339602" cy="400616"/>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29" name="Shape 229"/>
          <p:cNvSpPr/>
          <p:nvPr/>
        </p:nvSpPr>
        <p:spPr>
          <a:xfrm>
            <a:off x="721257" y="4998018"/>
            <a:ext cx="463058" cy="177962"/>
          </a:xfrm>
          <a:custGeom>
            <a:avLst/>
            <a:gdLst/>
            <a:ahLst/>
            <a:cxnLst/>
            <a:rect l="0" t="0" r="0" b="0"/>
            <a:pathLst>
              <a:path w="16325" h="6274" extrusionOk="0">
                <a:moveTo>
                  <a:pt x="14710" y="1"/>
                </a:moveTo>
                <a:lnTo>
                  <a:pt x="14527" y="74"/>
                </a:lnTo>
                <a:lnTo>
                  <a:pt x="14380" y="147"/>
                </a:lnTo>
                <a:lnTo>
                  <a:pt x="14270" y="221"/>
                </a:lnTo>
                <a:lnTo>
                  <a:pt x="14270" y="257"/>
                </a:lnTo>
                <a:lnTo>
                  <a:pt x="14197" y="221"/>
                </a:lnTo>
                <a:lnTo>
                  <a:pt x="14087" y="221"/>
                </a:lnTo>
                <a:lnTo>
                  <a:pt x="14013" y="294"/>
                </a:lnTo>
                <a:lnTo>
                  <a:pt x="13977" y="331"/>
                </a:lnTo>
                <a:lnTo>
                  <a:pt x="13977" y="441"/>
                </a:lnTo>
                <a:lnTo>
                  <a:pt x="14013" y="551"/>
                </a:lnTo>
                <a:lnTo>
                  <a:pt x="14050" y="587"/>
                </a:lnTo>
                <a:lnTo>
                  <a:pt x="14123" y="624"/>
                </a:lnTo>
                <a:lnTo>
                  <a:pt x="14343" y="624"/>
                </a:lnTo>
                <a:lnTo>
                  <a:pt x="14527" y="551"/>
                </a:lnTo>
                <a:lnTo>
                  <a:pt x="14710" y="477"/>
                </a:lnTo>
                <a:lnTo>
                  <a:pt x="14894" y="441"/>
                </a:lnTo>
                <a:lnTo>
                  <a:pt x="14967" y="477"/>
                </a:lnTo>
                <a:lnTo>
                  <a:pt x="15004" y="514"/>
                </a:lnTo>
                <a:lnTo>
                  <a:pt x="14967" y="587"/>
                </a:lnTo>
                <a:lnTo>
                  <a:pt x="14930" y="661"/>
                </a:lnTo>
                <a:lnTo>
                  <a:pt x="14747" y="881"/>
                </a:lnTo>
                <a:lnTo>
                  <a:pt x="14123" y="1725"/>
                </a:lnTo>
                <a:lnTo>
                  <a:pt x="14123" y="1798"/>
                </a:lnTo>
                <a:lnTo>
                  <a:pt x="14087" y="1871"/>
                </a:lnTo>
                <a:lnTo>
                  <a:pt x="14123" y="1981"/>
                </a:lnTo>
                <a:lnTo>
                  <a:pt x="14233" y="2055"/>
                </a:lnTo>
                <a:lnTo>
                  <a:pt x="14343" y="2091"/>
                </a:lnTo>
                <a:lnTo>
                  <a:pt x="14820" y="2091"/>
                </a:lnTo>
                <a:lnTo>
                  <a:pt x="15260" y="2055"/>
                </a:lnTo>
                <a:lnTo>
                  <a:pt x="15774" y="1945"/>
                </a:lnTo>
                <a:lnTo>
                  <a:pt x="16031" y="1871"/>
                </a:lnTo>
                <a:lnTo>
                  <a:pt x="16251" y="1761"/>
                </a:lnTo>
                <a:lnTo>
                  <a:pt x="16324" y="1651"/>
                </a:lnTo>
                <a:lnTo>
                  <a:pt x="16324" y="1541"/>
                </a:lnTo>
                <a:lnTo>
                  <a:pt x="16288" y="1468"/>
                </a:lnTo>
                <a:lnTo>
                  <a:pt x="16214" y="1431"/>
                </a:lnTo>
                <a:lnTo>
                  <a:pt x="16141" y="1394"/>
                </a:lnTo>
                <a:lnTo>
                  <a:pt x="15957" y="1431"/>
                </a:lnTo>
                <a:lnTo>
                  <a:pt x="15774" y="1468"/>
                </a:lnTo>
                <a:lnTo>
                  <a:pt x="15370" y="1541"/>
                </a:lnTo>
                <a:lnTo>
                  <a:pt x="14820" y="1615"/>
                </a:lnTo>
                <a:lnTo>
                  <a:pt x="14820" y="1615"/>
                </a:lnTo>
                <a:lnTo>
                  <a:pt x="15260" y="1028"/>
                </a:lnTo>
                <a:lnTo>
                  <a:pt x="15370" y="844"/>
                </a:lnTo>
                <a:lnTo>
                  <a:pt x="15481" y="698"/>
                </a:lnTo>
                <a:lnTo>
                  <a:pt x="15517" y="477"/>
                </a:lnTo>
                <a:lnTo>
                  <a:pt x="15517" y="404"/>
                </a:lnTo>
                <a:lnTo>
                  <a:pt x="15481" y="294"/>
                </a:lnTo>
                <a:lnTo>
                  <a:pt x="15370" y="184"/>
                </a:lnTo>
                <a:lnTo>
                  <a:pt x="15224" y="74"/>
                </a:lnTo>
                <a:lnTo>
                  <a:pt x="15077" y="37"/>
                </a:lnTo>
                <a:lnTo>
                  <a:pt x="14894" y="1"/>
                </a:lnTo>
                <a:close/>
                <a:moveTo>
                  <a:pt x="6604" y="2788"/>
                </a:moveTo>
                <a:lnTo>
                  <a:pt x="6163" y="2898"/>
                </a:lnTo>
                <a:lnTo>
                  <a:pt x="5576" y="2972"/>
                </a:lnTo>
                <a:lnTo>
                  <a:pt x="5283" y="3045"/>
                </a:lnTo>
                <a:lnTo>
                  <a:pt x="4990" y="3118"/>
                </a:lnTo>
                <a:lnTo>
                  <a:pt x="4953" y="3155"/>
                </a:lnTo>
                <a:lnTo>
                  <a:pt x="4880" y="3229"/>
                </a:lnTo>
                <a:lnTo>
                  <a:pt x="4880" y="3302"/>
                </a:lnTo>
                <a:lnTo>
                  <a:pt x="4880" y="3339"/>
                </a:lnTo>
                <a:lnTo>
                  <a:pt x="4880" y="3412"/>
                </a:lnTo>
                <a:lnTo>
                  <a:pt x="4916" y="3485"/>
                </a:lnTo>
                <a:lnTo>
                  <a:pt x="4990" y="3522"/>
                </a:lnTo>
                <a:lnTo>
                  <a:pt x="5063" y="3522"/>
                </a:lnTo>
                <a:lnTo>
                  <a:pt x="5613" y="3485"/>
                </a:lnTo>
                <a:lnTo>
                  <a:pt x="6163" y="3412"/>
                </a:lnTo>
                <a:lnTo>
                  <a:pt x="6640" y="3339"/>
                </a:lnTo>
                <a:lnTo>
                  <a:pt x="6860" y="3265"/>
                </a:lnTo>
                <a:lnTo>
                  <a:pt x="6970" y="3192"/>
                </a:lnTo>
                <a:lnTo>
                  <a:pt x="7044" y="3118"/>
                </a:lnTo>
                <a:lnTo>
                  <a:pt x="7044" y="3008"/>
                </a:lnTo>
                <a:lnTo>
                  <a:pt x="7044" y="2972"/>
                </a:lnTo>
                <a:lnTo>
                  <a:pt x="7007" y="2898"/>
                </a:lnTo>
                <a:lnTo>
                  <a:pt x="6897" y="2862"/>
                </a:lnTo>
                <a:lnTo>
                  <a:pt x="6824" y="2825"/>
                </a:lnTo>
                <a:lnTo>
                  <a:pt x="6604" y="2788"/>
                </a:lnTo>
                <a:close/>
                <a:moveTo>
                  <a:pt x="13500" y="1945"/>
                </a:moveTo>
                <a:lnTo>
                  <a:pt x="13280" y="1981"/>
                </a:lnTo>
                <a:lnTo>
                  <a:pt x="13060" y="2018"/>
                </a:lnTo>
                <a:lnTo>
                  <a:pt x="12876" y="2055"/>
                </a:lnTo>
                <a:lnTo>
                  <a:pt x="12693" y="2201"/>
                </a:lnTo>
                <a:lnTo>
                  <a:pt x="12546" y="2275"/>
                </a:lnTo>
                <a:lnTo>
                  <a:pt x="12436" y="2422"/>
                </a:lnTo>
                <a:lnTo>
                  <a:pt x="12289" y="2678"/>
                </a:lnTo>
                <a:lnTo>
                  <a:pt x="12179" y="3008"/>
                </a:lnTo>
                <a:lnTo>
                  <a:pt x="12179" y="3339"/>
                </a:lnTo>
                <a:lnTo>
                  <a:pt x="12179" y="3522"/>
                </a:lnTo>
                <a:lnTo>
                  <a:pt x="12216" y="3669"/>
                </a:lnTo>
                <a:lnTo>
                  <a:pt x="12289" y="3815"/>
                </a:lnTo>
                <a:lnTo>
                  <a:pt x="12363" y="3962"/>
                </a:lnTo>
                <a:lnTo>
                  <a:pt x="12473" y="4109"/>
                </a:lnTo>
                <a:lnTo>
                  <a:pt x="12583" y="4219"/>
                </a:lnTo>
                <a:lnTo>
                  <a:pt x="12729" y="4292"/>
                </a:lnTo>
                <a:lnTo>
                  <a:pt x="12876" y="4366"/>
                </a:lnTo>
                <a:lnTo>
                  <a:pt x="12986" y="4402"/>
                </a:lnTo>
                <a:lnTo>
                  <a:pt x="13096" y="4402"/>
                </a:lnTo>
                <a:lnTo>
                  <a:pt x="13353" y="4329"/>
                </a:lnTo>
                <a:lnTo>
                  <a:pt x="13757" y="4146"/>
                </a:lnTo>
                <a:lnTo>
                  <a:pt x="14197" y="3999"/>
                </a:lnTo>
                <a:lnTo>
                  <a:pt x="14417" y="3852"/>
                </a:lnTo>
                <a:lnTo>
                  <a:pt x="14564" y="3705"/>
                </a:lnTo>
                <a:lnTo>
                  <a:pt x="14600" y="3632"/>
                </a:lnTo>
                <a:lnTo>
                  <a:pt x="14564" y="3559"/>
                </a:lnTo>
                <a:lnTo>
                  <a:pt x="14527" y="3485"/>
                </a:lnTo>
                <a:lnTo>
                  <a:pt x="14453" y="3449"/>
                </a:lnTo>
                <a:lnTo>
                  <a:pt x="14343" y="3412"/>
                </a:lnTo>
                <a:lnTo>
                  <a:pt x="14197" y="3449"/>
                </a:lnTo>
                <a:lnTo>
                  <a:pt x="13940" y="3522"/>
                </a:lnTo>
                <a:lnTo>
                  <a:pt x="13426" y="3742"/>
                </a:lnTo>
                <a:lnTo>
                  <a:pt x="13280" y="3815"/>
                </a:lnTo>
                <a:lnTo>
                  <a:pt x="13133" y="3852"/>
                </a:lnTo>
                <a:lnTo>
                  <a:pt x="12986" y="3852"/>
                </a:lnTo>
                <a:lnTo>
                  <a:pt x="12839" y="3779"/>
                </a:lnTo>
                <a:lnTo>
                  <a:pt x="12766" y="3669"/>
                </a:lnTo>
                <a:lnTo>
                  <a:pt x="12729" y="3559"/>
                </a:lnTo>
                <a:lnTo>
                  <a:pt x="12656" y="3339"/>
                </a:lnTo>
                <a:lnTo>
                  <a:pt x="12656" y="3118"/>
                </a:lnTo>
                <a:lnTo>
                  <a:pt x="12729" y="2898"/>
                </a:lnTo>
                <a:lnTo>
                  <a:pt x="12839" y="2715"/>
                </a:lnTo>
                <a:lnTo>
                  <a:pt x="12986" y="2532"/>
                </a:lnTo>
                <a:lnTo>
                  <a:pt x="13133" y="2458"/>
                </a:lnTo>
                <a:lnTo>
                  <a:pt x="13280" y="2422"/>
                </a:lnTo>
                <a:lnTo>
                  <a:pt x="13610" y="2385"/>
                </a:lnTo>
                <a:lnTo>
                  <a:pt x="13940" y="2348"/>
                </a:lnTo>
                <a:lnTo>
                  <a:pt x="14307" y="2348"/>
                </a:lnTo>
                <a:lnTo>
                  <a:pt x="14307" y="2311"/>
                </a:lnTo>
                <a:lnTo>
                  <a:pt x="14307" y="2275"/>
                </a:lnTo>
                <a:lnTo>
                  <a:pt x="14307" y="2238"/>
                </a:lnTo>
                <a:lnTo>
                  <a:pt x="14123" y="2128"/>
                </a:lnTo>
                <a:lnTo>
                  <a:pt x="13903" y="2055"/>
                </a:lnTo>
                <a:lnTo>
                  <a:pt x="13720" y="1981"/>
                </a:lnTo>
                <a:lnTo>
                  <a:pt x="13500" y="1945"/>
                </a:lnTo>
                <a:close/>
                <a:moveTo>
                  <a:pt x="6787" y="4182"/>
                </a:moveTo>
                <a:lnTo>
                  <a:pt x="6347" y="4292"/>
                </a:lnTo>
                <a:lnTo>
                  <a:pt x="5907" y="4366"/>
                </a:lnTo>
                <a:lnTo>
                  <a:pt x="5466" y="4439"/>
                </a:lnTo>
                <a:lnTo>
                  <a:pt x="5063" y="4549"/>
                </a:lnTo>
                <a:lnTo>
                  <a:pt x="4990" y="4622"/>
                </a:lnTo>
                <a:lnTo>
                  <a:pt x="4953" y="4696"/>
                </a:lnTo>
                <a:lnTo>
                  <a:pt x="4953" y="4806"/>
                </a:lnTo>
                <a:lnTo>
                  <a:pt x="5063" y="4843"/>
                </a:lnTo>
                <a:lnTo>
                  <a:pt x="5283" y="4879"/>
                </a:lnTo>
                <a:lnTo>
                  <a:pt x="5980" y="4879"/>
                </a:lnTo>
                <a:lnTo>
                  <a:pt x="6457" y="4769"/>
                </a:lnTo>
                <a:lnTo>
                  <a:pt x="6897" y="4659"/>
                </a:lnTo>
                <a:lnTo>
                  <a:pt x="6970" y="4622"/>
                </a:lnTo>
                <a:lnTo>
                  <a:pt x="7044" y="4586"/>
                </a:lnTo>
                <a:lnTo>
                  <a:pt x="7080" y="4512"/>
                </a:lnTo>
                <a:lnTo>
                  <a:pt x="7117" y="4439"/>
                </a:lnTo>
                <a:lnTo>
                  <a:pt x="7080" y="4292"/>
                </a:lnTo>
                <a:lnTo>
                  <a:pt x="7007" y="4219"/>
                </a:lnTo>
                <a:lnTo>
                  <a:pt x="6934" y="4182"/>
                </a:lnTo>
                <a:close/>
                <a:moveTo>
                  <a:pt x="11079" y="2055"/>
                </a:moveTo>
                <a:lnTo>
                  <a:pt x="10785" y="2091"/>
                </a:lnTo>
                <a:lnTo>
                  <a:pt x="10565" y="2165"/>
                </a:lnTo>
                <a:lnTo>
                  <a:pt x="10382" y="2311"/>
                </a:lnTo>
                <a:lnTo>
                  <a:pt x="10235" y="2495"/>
                </a:lnTo>
                <a:lnTo>
                  <a:pt x="10198" y="2385"/>
                </a:lnTo>
                <a:lnTo>
                  <a:pt x="10088" y="2348"/>
                </a:lnTo>
                <a:lnTo>
                  <a:pt x="9942" y="2311"/>
                </a:lnTo>
                <a:lnTo>
                  <a:pt x="9611" y="2311"/>
                </a:lnTo>
                <a:lnTo>
                  <a:pt x="9501" y="2348"/>
                </a:lnTo>
                <a:lnTo>
                  <a:pt x="9208" y="2495"/>
                </a:lnTo>
                <a:lnTo>
                  <a:pt x="8988" y="2678"/>
                </a:lnTo>
                <a:lnTo>
                  <a:pt x="8951" y="2568"/>
                </a:lnTo>
                <a:lnTo>
                  <a:pt x="8915" y="2532"/>
                </a:lnTo>
                <a:lnTo>
                  <a:pt x="8878" y="2532"/>
                </a:lnTo>
                <a:lnTo>
                  <a:pt x="8804" y="2568"/>
                </a:lnTo>
                <a:lnTo>
                  <a:pt x="8731" y="2752"/>
                </a:lnTo>
                <a:lnTo>
                  <a:pt x="8658" y="2935"/>
                </a:lnTo>
                <a:lnTo>
                  <a:pt x="8621" y="3339"/>
                </a:lnTo>
                <a:lnTo>
                  <a:pt x="8584" y="3705"/>
                </a:lnTo>
                <a:lnTo>
                  <a:pt x="8621" y="4072"/>
                </a:lnTo>
                <a:lnTo>
                  <a:pt x="8694" y="4439"/>
                </a:lnTo>
                <a:lnTo>
                  <a:pt x="8768" y="4806"/>
                </a:lnTo>
                <a:lnTo>
                  <a:pt x="8804" y="4879"/>
                </a:lnTo>
                <a:lnTo>
                  <a:pt x="8878" y="4953"/>
                </a:lnTo>
                <a:lnTo>
                  <a:pt x="8951" y="4989"/>
                </a:lnTo>
                <a:lnTo>
                  <a:pt x="9061" y="4953"/>
                </a:lnTo>
                <a:lnTo>
                  <a:pt x="9135" y="4916"/>
                </a:lnTo>
                <a:lnTo>
                  <a:pt x="9208" y="4879"/>
                </a:lnTo>
                <a:lnTo>
                  <a:pt x="9245" y="4769"/>
                </a:lnTo>
                <a:lnTo>
                  <a:pt x="9208" y="4659"/>
                </a:lnTo>
                <a:lnTo>
                  <a:pt x="9135" y="4182"/>
                </a:lnTo>
                <a:lnTo>
                  <a:pt x="9098" y="3669"/>
                </a:lnTo>
                <a:lnTo>
                  <a:pt x="9135" y="3339"/>
                </a:lnTo>
                <a:lnTo>
                  <a:pt x="9208" y="3118"/>
                </a:lnTo>
                <a:lnTo>
                  <a:pt x="9391" y="2972"/>
                </a:lnTo>
                <a:lnTo>
                  <a:pt x="9575" y="2825"/>
                </a:lnTo>
                <a:lnTo>
                  <a:pt x="9795" y="2788"/>
                </a:lnTo>
                <a:lnTo>
                  <a:pt x="9868" y="4072"/>
                </a:lnTo>
                <a:lnTo>
                  <a:pt x="9905" y="4146"/>
                </a:lnTo>
                <a:lnTo>
                  <a:pt x="9942" y="4219"/>
                </a:lnTo>
                <a:lnTo>
                  <a:pt x="10015" y="4292"/>
                </a:lnTo>
                <a:lnTo>
                  <a:pt x="10125" y="4292"/>
                </a:lnTo>
                <a:lnTo>
                  <a:pt x="10198" y="4329"/>
                </a:lnTo>
                <a:lnTo>
                  <a:pt x="10272" y="4292"/>
                </a:lnTo>
                <a:lnTo>
                  <a:pt x="10308" y="4219"/>
                </a:lnTo>
                <a:lnTo>
                  <a:pt x="10345" y="4146"/>
                </a:lnTo>
                <a:lnTo>
                  <a:pt x="10455" y="3559"/>
                </a:lnTo>
                <a:lnTo>
                  <a:pt x="10565" y="3008"/>
                </a:lnTo>
                <a:lnTo>
                  <a:pt x="10602" y="2862"/>
                </a:lnTo>
                <a:lnTo>
                  <a:pt x="10675" y="2752"/>
                </a:lnTo>
                <a:lnTo>
                  <a:pt x="10785" y="2642"/>
                </a:lnTo>
                <a:lnTo>
                  <a:pt x="10895" y="2568"/>
                </a:lnTo>
                <a:lnTo>
                  <a:pt x="11079" y="2568"/>
                </a:lnTo>
                <a:lnTo>
                  <a:pt x="11115" y="2642"/>
                </a:lnTo>
                <a:lnTo>
                  <a:pt x="11115" y="2752"/>
                </a:lnTo>
                <a:lnTo>
                  <a:pt x="11115" y="2862"/>
                </a:lnTo>
                <a:lnTo>
                  <a:pt x="11189" y="3449"/>
                </a:lnTo>
                <a:lnTo>
                  <a:pt x="11299" y="4036"/>
                </a:lnTo>
                <a:lnTo>
                  <a:pt x="11372" y="4256"/>
                </a:lnTo>
                <a:lnTo>
                  <a:pt x="11446" y="4512"/>
                </a:lnTo>
                <a:lnTo>
                  <a:pt x="11556" y="4732"/>
                </a:lnTo>
                <a:lnTo>
                  <a:pt x="11629" y="4806"/>
                </a:lnTo>
                <a:lnTo>
                  <a:pt x="11739" y="4843"/>
                </a:lnTo>
                <a:lnTo>
                  <a:pt x="11849" y="4843"/>
                </a:lnTo>
                <a:lnTo>
                  <a:pt x="11922" y="4806"/>
                </a:lnTo>
                <a:lnTo>
                  <a:pt x="11996" y="4769"/>
                </a:lnTo>
                <a:lnTo>
                  <a:pt x="12032" y="4696"/>
                </a:lnTo>
                <a:lnTo>
                  <a:pt x="12069" y="4586"/>
                </a:lnTo>
                <a:lnTo>
                  <a:pt x="11996" y="4476"/>
                </a:lnTo>
                <a:lnTo>
                  <a:pt x="11922" y="4402"/>
                </a:lnTo>
                <a:lnTo>
                  <a:pt x="11886" y="4256"/>
                </a:lnTo>
                <a:lnTo>
                  <a:pt x="11812" y="4072"/>
                </a:lnTo>
                <a:lnTo>
                  <a:pt x="11776" y="3779"/>
                </a:lnTo>
                <a:lnTo>
                  <a:pt x="11666" y="3339"/>
                </a:lnTo>
                <a:lnTo>
                  <a:pt x="11629" y="2862"/>
                </a:lnTo>
                <a:lnTo>
                  <a:pt x="11629" y="2532"/>
                </a:lnTo>
                <a:lnTo>
                  <a:pt x="11592" y="2385"/>
                </a:lnTo>
                <a:lnTo>
                  <a:pt x="11482" y="2275"/>
                </a:lnTo>
                <a:lnTo>
                  <a:pt x="11299" y="2128"/>
                </a:lnTo>
                <a:lnTo>
                  <a:pt x="11189" y="2091"/>
                </a:lnTo>
                <a:lnTo>
                  <a:pt x="11079" y="2055"/>
                </a:lnTo>
                <a:close/>
                <a:moveTo>
                  <a:pt x="2715" y="1138"/>
                </a:moveTo>
                <a:lnTo>
                  <a:pt x="2569" y="1174"/>
                </a:lnTo>
                <a:lnTo>
                  <a:pt x="2422" y="1284"/>
                </a:lnTo>
                <a:lnTo>
                  <a:pt x="2385" y="1358"/>
                </a:lnTo>
                <a:lnTo>
                  <a:pt x="2165" y="1284"/>
                </a:lnTo>
                <a:lnTo>
                  <a:pt x="1762" y="1284"/>
                </a:lnTo>
                <a:lnTo>
                  <a:pt x="1542" y="1358"/>
                </a:lnTo>
                <a:lnTo>
                  <a:pt x="771" y="1504"/>
                </a:lnTo>
                <a:lnTo>
                  <a:pt x="368" y="1651"/>
                </a:lnTo>
                <a:lnTo>
                  <a:pt x="184" y="1725"/>
                </a:lnTo>
                <a:lnTo>
                  <a:pt x="38" y="1835"/>
                </a:lnTo>
                <a:lnTo>
                  <a:pt x="1" y="1908"/>
                </a:lnTo>
                <a:lnTo>
                  <a:pt x="1" y="1981"/>
                </a:lnTo>
                <a:lnTo>
                  <a:pt x="38" y="2018"/>
                </a:lnTo>
                <a:lnTo>
                  <a:pt x="111" y="2055"/>
                </a:lnTo>
                <a:lnTo>
                  <a:pt x="74" y="2348"/>
                </a:lnTo>
                <a:lnTo>
                  <a:pt x="74" y="2642"/>
                </a:lnTo>
                <a:lnTo>
                  <a:pt x="74" y="3705"/>
                </a:lnTo>
                <a:lnTo>
                  <a:pt x="111" y="4843"/>
                </a:lnTo>
                <a:lnTo>
                  <a:pt x="148" y="5980"/>
                </a:lnTo>
                <a:lnTo>
                  <a:pt x="184" y="6090"/>
                </a:lnTo>
                <a:lnTo>
                  <a:pt x="294" y="6200"/>
                </a:lnTo>
                <a:lnTo>
                  <a:pt x="404" y="6236"/>
                </a:lnTo>
                <a:lnTo>
                  <a:pt x="514" y="6200"/>
                </a:lnTo>
                <a:lnTo>
                  <a:pt x="624" y="6236"/>
                </a:lnTo>
                <a:lnTo>
                  <a:pt x="845" y="6273"/>
                </a:lnTo>
                <a:lnTo>
                  <a:pt x="1028" y="6236"/>
                </a:lnTo>
                <a:lnTo>
                  <a:pt x="1395" y="6163"/>
                </a:lnTo>
                <a:lnTo>
                  <a:pt x="2385" y="5980"/>
                </a:lnTo>
                <a:lnTo>
                  <a:pt x="2605" y="5943"/>
                </a:lnTo>
                <a:lnTo>
                  <a:pt x="2752" y="5906"/>
                </a:lnTo>
                <a:lnTo>
                  <a:pt x="2899" y="5833"/>
                </a:lnTo>
                <a:lnTo>
                  <a:pt x="2972" y="5686"/>
                </a:lnTo>
                <a:lnTo>
                  <a:pt x="2972" y="5576"/>
                </a:lnTo>
                <a:lnTo>
                  <a:pt x="2935" y="5503"/>
                </a:lnTo>
                <a:lnTo>
                  <a:pt x="2825" y="5429"/>
                </a:lnTo>
                <a:lnTo>
                  <a:pt x="2679" y="5393"/>
                </a:lnTo>
                <a:lnTo>
                  <a:pt x="2532" y="5393"/>
                </a:lnTo>
                <a:lnTo>
                  <a:pt x="2385" y="5429"/>
                </a:lnTo>
                <a:lnTo>
                  <a:pt x="2055" y="5503"/>
                </a:lnTo>
                <a:lnTo>
                  <a:pt x="1762" y="5576"/>
                </a:lnTo>
                <a:lnTo>
                  <a:pt x="1028" y="5723"/>
                </a:lnTo>
                <a:lnTo>
                  <a:pt x="698" y="5796"/>
                </a:lnTo>
                <a:lnTo>
                  <a:pt x="661" y="4953"/>
                </a:lnTo>
                <a:lnTo>
                  <a:pt x="624" y="4109"/>
                </a:lnTo>
                <a:lnTo>
                  <a:pt x="845" y="4109"/>
                </a:lnTo>
                <a:lnTo>
                  <a:pt x="1028" y="4072"/>
                </a:lnTo>
                <a:lnTo>
                  <a:pt x="1431" y="3962"/>
                </a:lnTo>
                <a:lnTo>
                  <a:pt x="2459" y="3742"/>
                </a:lnTo>
                <a:lnTo>
                  <a:pt x="2495" y="3779"/>
                </a:lnTo>
                <a:lnTo>
                  <a:pt x="2605" y="3779"/>
                </a:lnTo>
                <a:lnTo>
                  <a:pt x="2679" y="3742"/>
                </a:lnTo>
                <a:lnTo>
                  <a:pt x="2752" y="3705"/>
                </a:lnTo>
                <a:lnTo>
                  <a:pt x="2789" y="3669"/>
                </a:lnTo>
                <a:lnTo>
                  <a:pt x="2862" y="3559"/>
                </a:lnTo>
                <a:lnTo>
                  <a:pt x="2899" y="3485"/>
                </a:lnTo>
                <a:lnTo>
                  <a:pt x="2899" y="3412"/>
                </a:lnTo>
                <a:lnTo>
                  <a:pt x="2862" y="3339"/>
                </a:lnTo>
                <a:lnTo>
                  <a:pt x="2825" y="3265"/>
                </a:lnTo>
                <a:lnTo>
                  <a:pt x="2715" y="3155"/>
                </a:lnTo>
                <a:lnTo>
                  <a:pt x="2532" y="3155"/>
                </a:lnTo>
                <a:lnTo>
                  <a:pt x="1431" y="3449"/>
                </a:lnTo>
                <a:lnTo>
                  <a:pt x="1028" y="3522"/>
                </a:lnTo>
                <a:lnTo>
                  <a:pt x="808" y="3595"/>
                </a:lnTo>
                <a:lnTo>
                  <a:pt x="624" y="3632"/>
                </a:lnTo>
                <a:lnTo>
                  <a:pt x="588" y="2788"/>
                </a:lnTo>
                <a:lnTo>
                  <a:pt x="588" y="2458"/>
                </a:lnTo>
                <a:lnTo>
                  <a:pt x="551" y="2091"/>
                </a:lnTo>
                <a:lnTo>
                  <a:pt x="1065" y="1981"/>
                </a:lnTo>
                <a:lnTo>
                  <a:pt x="1615" y="1835"/>
                </a:lnTo>
                <a:lnTo>
                  <a:pt x="1798" y="1798"/>
                </a:lnTo>
                <a:lnTo>
                  <a:pt x="2055" y="1798"/>
                </a:lnTo>
                <a:lnTo>
                  <a:pt x="2165" y="1871"/>
                </a:lnTo>
                <a:lnTo>
                  <a:pt x="2238" y="1908"/>
                </a:lnTo>
                <a:lnTo>
                  <a:pt x="2312" y="1945"/>
                </a:lnTo>
                <a:lnTo>
                  <a:pt x="2422" y="1945"/>
                </a:lnTo>
                <a:lnTo>
                  <a:pt x="2495" y="1908"/>
                </a:lnTo>
                <a:lnTo>
                  <a:pt x="3009" y="1651"/>
                </a:lnTo>
                <a:lnTo>
                  <a:pt x="3082" y="1615"/>
                </a:lnTo>
                <a:lnTo>
                  <a:pt x="3119" y="1578"/>
                </a:lnTo>
                <a:lnTo>
                  <a:pt x="3156" y="1431"/>
                </a:lnTo>
                <a:lnTo>
                  <a:pt x="3119" y="1284"/>
                </a:lnTo>
                <a:lnTo>
                  <a:pt x="3082" y="1248"/>
                </a:lnTo>
                <a:lnTo>
                  <a:pt x="3009" y="1174"/>
                </a:lnTo>
                <a:lnTo>
                  <a:pt x="2862" y="1138"/>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0" name="Shape 230"/>
          <p:cNvSpPr/>
          <p:nvPr/>
        </p:nvSpPr>
        <p:spPr>
          <a:xfrm>
            <a:off x="3251972" y="4825259"/>
            <a:ext cx="589992" cy="414129"/>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1" name="Shape 231"/>
          <p:cNvSpPr/>
          <p:nvPr/>
        </p:nvSpPr>
        <p:spPr>
          <a:xfrm>
            <a:off x="3251977" y="4029276"/>
            <a:ext cx="388118" cy="408938"/>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2" name="Shape 232"/>
          <p:cNvSpPr/>
          <p:nvPr/>
        </p:nvSpPr>
        <p:spPr>
          <a:xfrm>
            <a:off x="2183973" y="4950383"/>
            <a:ext cx="297605" cy="211234"/>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3" name="Shape 233"/>
          <p:cNvSpPr/>
          <p:nvPr/>
        </p:nvSpPr>
        <p:spPr>
          <a:xfrm>
            <a:off x="3949125" y="4950125"/>
            <a:ext cx="288245" cy="184202"/>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4" name="Shape 234"/>
          <p:cNvSpPr/>
          <p:nvPr/>
        </p:nvSpPr>
        <p:spPr>
          <a:xfrm>
            <a:off x="1360114" y="4780233"/>
            <a:ext cx="323616" cy="321545"/>
          </a:xfrm>
          <a:custGeom>
            <a:avLst/>
            <a:gdLst/>
            <a:ahLst/>
            <a:cxnLst/>
            <a:rect l="0" t="0" r="0" b="0"/>
            <a:pathLst>
              <a:path w="11409" h="11336" extrusionOk="0">
                <a:moveTo>
                  <a:pt x="5173" y="4219"/>
                </a:moveTo>
                <a:lnTo>
                  <a:pt x="5136" y="4256"/>
                </a:lnTo>
                <a:lnTo>
                  <a:pt x="5100" y="4292"/>
                </a:lnTo>
                <a:lnTo>
                  <a:pt x="4990" y="4366"/>
                </a:lnTo>
                <a:lnTo>
                  <a:pt x="4916" y="4476"/>
                </a:lnTo>
                <a:lnTo>
                  <a:pt x="4916" y="4512"/>
                </a:lnTo>
                <a:lnTo>
                  <a:pt x="4843" y="4659"/>
                </a:lnTo>
                <a:lnTo>
                  <a:pt x="4843" y="4769"/>
                </a:lnTo>
                <a:lnTo>
                  <a:pt x="4880" y="4843"/>
                </a:lnTo>
                <a:lnTo>
                  <a:pt x="4990" y="4916"/>
                </a:lnTo>
                <a:lnTo>
                  <a:pt x="5100" y="4989"/>
                </a:lnTo>
                <a:lnTo>
                  <a:pt x="5283" y="4989"/>
                </a:lnTo>
                <a:lnTo>
                  <a:pt x="5430" y="4916"/>
                </a:lnTo>
                <a:lnTo>
                  <a:pt x="5540" y="4769"/>
                </a:lnTo>
                <a:lnTo>
                  <a:pt x="5577" y="4696"/>
                </a:lnTo>
                <a:lnTo>
                  <a:pt x="5613" y="4623"/>
                </a:lnTo>
                <a:lnTo>
                  <a:pt x="5577" y="4549"/>
                </a:lnTo>
                <a:lnTo>
                  <a:pt x="5577" y="4476"/>
                </a:lnTo>
                <a:lnTo>
                  <a:pt x="5430" y="4402"/>
                </a:lnTo>
                <a:lnTo>
                  <a:pt x="5320" y="4366"/>
                </a:lnTo>
                <a:lnTo>
                  <a:pt x="5320" y="4292"/>
                </a:lnTo>
                <a:lnTo>
                  <a:pt x="5246" y="4256"/>
                </a:lnTo>
                <a:lnTo>
                  <a:pt x="5173" y="4219"/>
                </a:lnTo>
                <a:close/>
                <a:moveTo>
                  <a:pt x="5980" y="6016"/>
                </a:moveTo>
                <a:lnTo>
                  <a:pt x="6017" y="6053"/>
                </a:lnTo>
                <a:lnTo>
                  <a:pt x="6053" y="6126"/>
                </a:lnTo>
                <a:lnTo>
                  <a:pt x="6053" y="6200"/>
                </a:lnTo>
                <a:lnTo>
                  <a:pt x="5907" y="6237"/>
                </a:lnTo>
                <a:lnTo>
                  <a:pt x="5943" y="6090"/>
                </a:lnTo>
                <a:lnTo>
                  <a:pt x="5980" y="6016"/>
                </a:lnTo>
                <a:close/>
                <a:moveTo>
                  <a:pt x="5833" y="5613"/>
                </a:moveTo>
                <a:lnTo>
                  <a:pt x="5723" y="5650"/>
                </a:lnTo>
                <a:lnTo>
                  <a:pt x="5650" y="5723"/>
                </a:lnTo>
                <a:lnTo>
                  <a:pt x="5613" y="5796"/>
                </a:lnTo>
                <a:lnTo>
                  <a:pt x="5613" y="5870"/>
                </a:lnTo>
                <a:lnTo>
                  <a:pt x="5687" y="5943"/>
                </a:lnTo>
                <a:lnTo>
                  <a:pt x="5577" y="6163"/>
                </a:lnTo>
                <a:lnTo>
                  <a:pt x="5540" y="6420"/>
                </a:lnTo>
                <a:lnTo>
                  <a:pt x="5577" y="6530"/>
                </a:lnTo>
                <a:lnTo>
                  <a:pt x="5687" y="6567"/>
                </a:lnTo>
                <a:lnTo>
                  <a:pt x="5833" y="6603"/>
                </a:lnTo>
                <a:lnTo>
                  <a:pt x="5980" y="6603"/>
                </a:lnTo>
                <a:lnTo>
                  <a:pt x="6090" y="6567"/>
                </a:lnTo>
                <a:lnTo>
                  <a:pt x="6237" y="6530"/>
                </a:lnTo>
                <a:lnTo>
                  <a:pt x="6347" y="6457"/>
                </a:lnTo>
                <a:lnTo>
                  <a:pt x="6420" y="6347"/>
                </a:lnTo>
                <a:lnTo>
                  <a:pt x="6457" y="6200"/>
                </a:lnTo>
                <a:lnTo>
                  <a:pt x="6457" y="6053"/>
                </a:lnTo>
                <a:lnTo>
                  <a:pt x="6420" y="5943"/>
                </a:lnTo>
                <a:lnTo>
                  <a:pt x="6347" y="5833"/>
                </a:lnTo>
                <a:lnTo>
                  <a:pt x="6274" y="5760"/>
                </a:lnTo>
                <a:lnTo>
                  <a:pt x="6163" y="5686"/>
                </a:lnTo>
                <a:lnTo>
                  <a:pt x="6053" y="5650"/>
                </a:lnTo>
                <a:lnTo>
                  <a:pt x="5943" y="5613"/>
                </a:lnTo>
                <a:close/>
                <a:moveTo>
                  <a:pt x="3926" y="441"/>
                </a:moveTo>
                <a:lnTo>
                  <a:pt x="4623" y="478"/>
                </a:lnTo>
                <a:lnTo>
                  <a:pt x="5356" y="478"/>
                </a:lnTo>
                <a:lnTo>
                  <a:pt x="6824" y="551"/>
                </a:lnTo>
                <a:lnTo>
                  <a:pt x="7631" y="551"/>
                </a:lnTo>
                <a:lnTo>
                  <a:pt x="7704" y="734"/>
                </a:lnTo>
                <a:lnTo>
                  <a:pt x="7777" y="1064"/>
                </a:lnTo>
                <a:lnTo>
                  <a:pt x="7521" y="1174"/>
                </a:lnTo>
                <a:lnTo>
                  <a:pt x="7191" y="1211"/>
                </a:lnTo>
                <a:lnTo>
                  <a:pt x="7044" y="1211"/>
                </a:lnTo>
                <a:lnTo>
                  <a:pt x="6860" y="1174"/>
                </a:lnTo>
                <a:lnTo>
                  <a:pt x="6714" y="1174"/>
                </a:lnTo>
                <a:lnTo>
                  <a:pt x="6530" y="1211"/>
                </a:lnTo>
                <a:lnTo>
                  <a:pt x="6494" y="1248"/>
                </a:lnTo>
                <a:lnTo>
                  <a:pt x="6457" y="1321"/>
                </a:lnTo>
                <a:lnTo>
                  <a:pt x="6420" y="1395"/>
                </a:lnTo>
                <a:lnTo>
                  <a:pt x="6457" y="1468"/>
                </a:lnTo>
                <a:lnTo>
                  <a:pt x="6457" y="1505"/>
                </a:lnTo>
                <a:lnTo>
                  <a:pt x="6494" y="1578"/>
                </a:lnTo>
                <a:lnTo>
                  <a:pt x="6567" y="1651"/>
                </a:lnTo>
                <a:lnTo>
                  <a:pt x="6567" y="1871"/>
                </a:lnTo>
                <a:lnTo>
                  <a:pt x="6567" y="2092"/>
                </a:lnTo>
                <a:lnTo>
                  <a:pt x="6640" y="2642"/>
                </a:lnTo>
                <a:lnTo>
                  <a:pt x="6677" y="3192"/>
                </a:lnTo>
                <a:lnTo>
                  <a:pt x="6714" y="3632"/>
                </a:lnTo>
                <a:lnTo>
                  <a:pt x="6714" y="4072"/>
                </a:lnTo>
                <a:lnTo>
                  <a:pt x="6677" y="4586"/>
                </a:lnTo>
                <a:lnTo>
                  <a:pt x="6640" y="4843"/>
                </a:lnTo>
                <a:lnTo>
                  <a:pt x="6640" y="5099"/>
                </a:lnTo>
                <a:lnTo>
                  <a:pt x="6677" y="5246"/>
                </a:lnTo>
                <a:lnTo>
                  <a:pt x="6640" y="5319"/>
                </a:lnTo>
                <a:lnTo>
                  <a:pt x="6640" y="5393"/>
                </a:lnTo>
                <a:lnTo>
                  <a:pt x="6640" y="5466"/>
                </a:lnTo>
                <a:lnTo>
                  <a:pt x="6714" y="5540"/>
                </a:lnTo>
                <a:lnTo>
                  <a:pt x="7117" y="5796"/>
                </a:lnTo>
                <a:lnTo>
                  <a:pt x="7484" y="6016"/>
                </a:lnTo>
                <a:lnTo>
                  <a:pt x="7851" y="6310"/>
                </a:lnTo>
                <a:lnTo>
                  <a:pt x="8218" y="6640"/>
                </a:lnTo>
                <a:lnTo>
                  <a:pt x="8915" y="7300"/>
                </a:lnTo>
                <a:lnTo>
                  <a:pt x="8621" y="7337"/>
                </a:lnTo>
                <a:lnTo>
                  <a:pt x="8328" y="7300"/>
                </a:lnTo>
                <a:lnTo>
                  <a:pt x="8108" y="7227"/>
                </a:lnTo>
                <a:lnTo>
                  <a:pt x="7887" y="7154"/>
                </a:lnTo>
                <a:lnTo>
                  <a:pt x="7484" y="6933"/>
                </a:lnTo>
                <a:lnTo>
                  <a:pt x="7117" y="6823"/>
                </a:lnTo>
                <a:lnTo>
                  <a:pt x="6750" y="6787"/>
                </a:lnTo>
                <a:lnTo>
                  <a:pt x="6384" y="6823"/>
                </a:lnTo>
                <a:lnTo>
                  <a:pt x="5980" y="6933"/>
                </a:lnTo>
                <a:lnTo>
                  <a:pt x="5577" y="7044"/>
                </a:lnTo>
                <a:lnTo>
                  <a:pt x="5210" y="7227"/>
                </a:lnTo>
                <a:lnTo>
                  <a:pt x="4843" y="7374"/>
                </a:lnTo>
                <a:lnTo>
                  <a:pt x="4439" y="7520"/>
                </a:lnTo>
                <a:lnTo>
                  <a:pt x="4109" y="7557"/>
                </a:lnTo>
                <a:lnTo>
                  <a:pt x="3816" y="7594"/>
                </a:lnTo>
                <a:lnTo>
                  <a:pt x="3889" y="7557"/>
                </a:lnTo>
                <a:lnTo>
                  <a:pt x="3926" y="7484"/>
                </a:lnTo>
                <a:lnTo>
                  <a:pt x="3926" y="7374"/>
                </a:lnTo>
                <a:lnTo>
                  <a:pt x="3926" y="7300"/>
                </a:lnTo>
                <a:lnTo>
                  <a:pt x="3889" y="7227"/>
                </a:lnTo>
                <a:lnTo>
                  <a:pt x="3816" y="7190"/>
                </a:lnTo>
                <a:lnTo>
                  <a:pt x="2789" y="7190"/>
                </a:lnTo>
                <a:lnTo>
                  <a:pt x="2935" y="7044"/>
                </a:lnTo>
                <a:lnTo>
                  <a:pt x="3266" y="6677"/>
                </a:lnTo>
                <a:lnTo>
                  <a:pt x="3559" y="6713"/>
                </a:lnTo>
                <a:lnTo>
                  <a:pt x="3853" y="6713"/>
                </a:lnTo>
                <a:lnTo>
                  <a:pt x="4403" y="6677"/>
                </a:lnTo>
                <a:lnTo>
                  <a:pt x="4549" y="6640"/>
                </a:lnTo>
                <a:lnTo>
                  <a:pt x="4623" y="6530"/>
                </a:lnTo>
                <a:lnTo>
                  <a:pt x="4623" y="6457"/>
                </a:lnTo>
                <a:lnTo>
                  <a:pt x="4586" y="6383"/>
                </a:lnTo>
                <a:lnTo>
                  <a:pt x="4513" y="6310"/>
                </a:lnTo>
                <a:lnTo>
                  <a:pt x="4403" y="6273"/>
                </a:lnTo>
                <a:lnTo>
                  <a:pt x="3669" y="6273"/>
                </a:lnTo>
                <a:lnTo>
                  <a:pt x="3926" y="6016"/>
                </a:lnTo>
                <a:lnTo>
                  <a:pt x="4183" y="5723"/>
                </a:lnTo>
                <a:lnTo>
                  <a:pt x="4293" y="5723"/>
                </a:lnTo>
                <a:lnTo>
                  <a:pt x="4366" y="5686"/>
                </a:lnTo>
                <a:lnTo>
                  <a:pt x="4439" y="5576"/>
                </a:lnTo>
                <a:lnTo>
                  <a:pt x="4476" y="5466"/>
                </a:lnTo>
                <a:lnTo>
                  <a:pt x="4403" y="3449"/>
                </a:lnTo>
                <a:lnTo>
                  <a:pt x="4366" y="2495"/>
                </a:lnTo>
                <a:lnTo>
                  <a:pt x="4329" y="2018"/>
                </a:lnTo>
                <a:lnTo>
                  <a:pt x="4293" y="1541"/>
                </a:lnTo>
                <a:lnTo>
                  <a:pt x="4256" y="1431"/>
                </a:lnTo>
                <a:lnTo>
                  <a:pt x="4549" y="1505"/>
                </a:lnTo>
                <a:lnTo>
                  <a:pt x="4953" y="1578"/>
                </a:lnTo>
                <a:lnTo>
                  <a:pt x="5173" y="1578"/>
                </a:lnTo>
                <a:lnTo>
                  <a:pt x="5356" y="1505"/>
                </a:lnTo>
                <a:lnTo>
                  <a:pt x="5393" y="1468"/>
                </a:lnTo>
                <a:lnTo>
                  <a:pt x="5430" y="1431"/>
                </a:lnTo>
                <a:lnTo>
                  <a:pt x="5430" y="1358"/>
                </a:lnTo>
                <a:lnTo>
                  <a:pt x="5393" y="1321"/>
                </a:lnTo>
                <a:lnTo>
                  <a:pt x="5246" y="1211"/>
                </a:lnTo>
                <a:lnTo>
                  <a:pt x="5063" y="1174"/>
                </a:lnTo>
                <a:lnTo>
                  <a:pt x="4733" y="1138"/>
                </a:lnTo>
                <a:lnTo>
                  <a:pt x="4219" y="1064"/>
                </a:lnTo>
                <a:lnTo>
                  <a:pt x="4183" y="1028"/>
                </a:lnTo>
                <a:lnTo>
                  <a:pt x="4146" y="991"/>
                </a:lnTo>
                <a:lnTo>
                  <a:pt x="3999" y="991"/>
                </a:lnTo>
                <a:lnTo>
                  <a:pt x="3853" y="1028"/>
                </a:lnTo>
                <a:lnTo>
                  <a:pt x="3706" y="1064"/>
                </a:lnTo>
                <a:lnTo>
                  <a:pt x="3596" y="1064"/>
                </a:lnTo>
                <a:lnTo>
                  <a:pt x="3522" y="1028"/>
                </a:lnTo>
                <a:lnTo>
                  <a:pt x="3486" y="991"/>
                </a:lnTo>
                <a:lnTo>
                  <a:pt x="3412" y="881"/>
                </a:lnTo>
                <a:lnTo>
                  <a:pt x="3412" y="771"/>
                </a:lnTo>
                <a:lnTo>
                  <a:pt x="3412" y="698"/>
                </a:lnTo>
                <a:lnTo>
                  <a:pt x="3486" y="624"/>
                </a:lnTo>
                <a:lnTo>
                  <a:pt x="3559" y="551"/>
                </a:lnTo>
                <a:lnTo>
                  <a:pt x="3742" y="478"/>
                </a:lnTo>
                <a:lnTo>
                  <a:pt x="3926" y="441"/>
                </a:lnTo>
                <a:close/>
                <a:moveTo>
                  <a:pt x="6090" y="8071"/>
                </a:moveTo>
                <a:lnTo>
                  <a:pt x="6127" y="8144"/>
                </a:lnTo>
                <a:lnTo>
                  <a:pt x="6127" y="8217"/>
                </a:lnTo>
                <a:lnTo>
                  <a:pt x="6090" y="8291"/>
                </a:lnTo>
                <a:lnTo>
                  <a:pt x="6053" y="8364"/>
                </a:lnTo>
                <a:lnTo>
                  <a:pt x="5980" y="8401"/>
                </a:lnTo>
                <a:lnTo>
                  <a:pt x="5907" y="8401"/>
                </a:lnTo>
                <a:lnTo>
                  <a:pt x="5833" y="8364"/>
                </a:lnTo>
                <a:lnTo>
                  <a:pt x="5760" y="8291"/>
                </a:lnTo>
                <a:lnTo>
                  <a:pt x="5760" y="8181"/>
                </a:lnTo>
                <a:lnTo>
                  <a:pt x="5833" y="8144"/>
                </a:lnTo>
                <a:lnTo>
                  <a:pt x="5943" y="8071"/>
                </a:lnTo>
                <a:lnTo>
                  <a:pt x="6017" y="8107"/>
                </a:lnTo>
                <a:lnTo>
                  <a:pt x="6053" y="8107"/>
                </a:lnTo>
                <a:lnTo>
                  <a:pt x="6090" y="8071"/>
                </a:lnTo>
                <a:close/>
                <a:moveTo>
                  <a:pt x="5907" y="7630"/>
                </a:moveTo>
                <a:lnTo>
                  <a:pt x="5797" y="7667"/>
                </a:lnTo>
                <a:lnTo>
                  <a:pt x="5687" y="7704"/>
                </a:lnTo>
                <a:lnTo>
                  <a:pt x="5577" y="7777"/>
                </a:lnTo>
                <a:lnTo>
                  <a:pt x="5467" y="7887"/>
                </a:lnTo>
                <a:lnTo>
                  <a:pt x="5467" y="7924"/>
                </a:lnTo>
                <a:lnTo>
                  <a:pt x="5430" y="7997"/>
                </a:lnTo>
                <a:lnTo>
                  <a:pt x="5503" y="8071"/>
                </a:lnTo>
                <a:lnTo>
                  <a:pt x="5430" y="8217"/>
                </a:lnTo>
                <a:lnTo>
                  <a:pt x="5430" y="8364"/>
                </a:lnTo>
                <a:lnTo>
                  <a:pt x="5467" y="8474"/>
                </a:lnTo>
                <a:lnTo>
                  <a:pt x="5540" y="8584"/>
                </a:lnTo>
                <a:lnTo>
                  <a:pt x="5650" y="8694"/>
                </a:lnTo>
                <a:lnTo>
                  <a:pt x="5797" y="8731"/>
                </a:lnTo>
                <a:lnTo>
                  <a:pt x="5907" y="8768"/>
                </a:lnTo>
                <a:lnTo>
                  <a:pt x="6053" y="8768"/>
                </a:lnTo>
                <a:lnTo>
                  <a:pt x="6200" y="8731"/>
                </a:lnTo>
                <a:lnTo>
                  <a:pt x="6310" y="8658"/>
                </a:lnTo>
                <a:lnTo>
                  <a:pt x="6384" y="8584"/>
                </a:lnTo>
                <a:lnTo>
                  <a:pt x="6457" y="8474"/>
                </a:lnTo>
                <a:lnTo>
                  <a:pt x="6494" y="8327"/>
                </a:lnTo>
                <a:lnTo>
                  <a:pt x="6494" y="8217"/>
                </a:lnTo>
                <a:lnTo>
                  <a:pt x="6494" y="8071"/>
                </a:lnTo>
                <a:lnTo>
                  <a:pt x="6457" y="7961"/>
                </a:lnTo>
                <a:lnTo>
                  <a:pt x="6384" y="7851"/>
                </a:lnTo>
                <a:lnTo>
                  <a:pt x="6310" y="7777"/>
                </a:lnTo>
                <a:lnTo>
                  <a:pt x="6200" y="7704"/>
                </a:lnTo>
                <a:lnTo>
                  <a:pt x="6053" y="7667"/>
                </a:lnTo>
                <a:lnTo>
                  <a:pt x="5907" y="7630"/>
                </a:lnTo>
                <a:close/>
                <a:moveTo>
                  <a:pt x="4476" y="9134"/>
                </a:moveTo>
                <a:lnTo>
                  <a:pt x="4513" y="9281"/>
                </a:lnTo>
                <a:lnTo>
                  <a:pt x="4476" y="9391"/>
                </a:lnTo>
                <a:lnTo>
                  <a:pt x="4403" y="9538"/>
                </a:lnTo>
                <a:lnTo>
                  <a:pt x="4256" y="9648"/>
                </a:lnTo>
                <a:lnTo>
                  <a:pt x="4183" y="9685"/>
                </a:lnTo>
                <a:lnTo>
                  <a:pt x="4109" y="9685"/>
                </a:lnTo>
                <a:lnTo>
                  <a:pt x="4036" y="9648"/>
                </a:lnTo>
                <a:lnTo>
                  <a:pt x="3963" y="9575"/>
                </a:lnTo>
                <a:lnTo>
                  <a:pt x="3926" y="9501"/>
                </a:lnTo>
                <a:lnTo>
                  <a:pt x="3926" y="9428"/>
                </a:lnTo>
                <a:lnTo>
                  <a:pt x="3963" y="9354"/>
                </a:lnTo>
                <a:lnTo>
                  <a:pt x="4036" y="9281"/>
                </a:lnTo>
                <a:lnTo>
                  <a:pt x="4219" y="9208"/>
                </a:lnTo>
                <a:lnTo>
                  <a:pt x="4403" y="9171"/>
                </a:lnTo>
                <a:lnTo>
                  <a:pt x="4439" y="9171"/>
                </a:lnTo>
                <a:lnTo>
                  <a:pt x="4476" y="9134"/>
                </a:lnTo>
                <a:close/>
                <a:moveTo>
                  <a:pt x="7741" y="9391"/>
                </a:moveTo>
                <a:lnTo>
                  <a:pt x="7814" y="9464"/>
                </a:lnTo>
                <a:lnTo>
                  <a:pt x="7851" y="9575"/>
                </a:lnTo>
                <a:lnTo>
                  <a:pt x="7851" y="9685"/>
                </a:lnTo>
                <a:lnTo>
                  <a:pt x="7814" y="9795"/>
                </a:lnTo>
                <a:lnTo>
                  <a:pt x="7704" y="9868"/>
                </a:lnTo>
                <a:lnTo>
                  <a:pt x="7557" y="9905"/>
                </a:lnTo>
                <a:lnTo>
                  <a:pt x="7447" y="9905"/>
                </a:lnTo>
                <a:lnTo>
                  <a:pt x="7301" y="9868"/>
                </a:lnTo>
                <a:lnTo>
                  <a:pt x="7227" y="9795"/>
                </a:lnTo>
                <a:lnTo>
                  <a:pt x="7301" y="9648"/>
                </a:lnTo>
                <a:lnTo>
                  <a:pt x="7374" y="9538"/>
                </a:lnTo>
                <a:lnTo>
                  <a:pt x="7484" y="9464"/>
                </a:lnTo>
                <a:lnTo>
                  <a:pt x="7631" y="9428"/>
                </a:lnTo>
                <a:lnTo>
                  <a:pt x="7704" y="9391"/>
                </a:lnTo>
                <a:close/>
                <a:moveTo>
                  <a:pt x="4439" y="8658"/>
                </a:moveTo>
                <a:lnTo>
                  <a:pt x="4293" y="8694"/>
                </a:lnTo>
                <a:lnTo>
                  <a:pt x="4146" y="8694"/>
                </a:lnTo>
                <a:lnTo>
                  <a:pt x="4073" y="8731"/>
                </a:lnTo>
                <a:lnTo>
                  <a:pt x="3999" y="8804"/>
                </a:lnTo>
                <a:lnTo>
                  <a:pt x="3963" y="8951"/>
                </a:lnTo>
                <a:lnTo>
                  <a:pt x="3742" y="9061"/>
                </a:lnTo>
                <a:lnTo>
                  <a:pt x="3596" y="9244"/>
                </a:lnTo>
                <a:lnTo>
                  <a:pt x="3559" y="9354"/>
                </a:lnTo>
                <a:lnTo>
                  <a:pt x="3522" y="9501"/>
                </a:lnTo>
                <a:lnTo>
                  <a:pt x="3559" y="9611"/>
                </a:lnTo>
                <a:lnTo>
                  <a:pt x="3596" y="9758"/>
                </a:lnTo>
                <a:lnTo>
                  <a:pt x="3706" y="9868"/>
                </a:lnTo>
                <a:lnTo>
                  <a:pt x="3779" y="9978"/>
                </a:lnTo>
                <a:lnTo>
                  <a:pt x="3926" y="10051"/>
                </a:lnTo>
                <a:lnTo>
                  <a:pt x="4036" y="10088"/>
                </a:lnTo>
                <a:lnTo>
                  <a:pt x="4366" y="10088"/>
                </a:lnTo>
                <a:lnTo>
                  <a:pt x="4513" y="10015"/>
                </a:lnTo>
                <a:lnTo>
                  <a:pt x="4623" y="9905"/>
                </a:lnTo>
                <a:lnTo>
                  <a:pt x="4733" y="9795"/>
                </a:lnTo>
                <a:lnTo>
                  <a:pt x="4843" y="9648"/>
                </a:lnTo>
                <a:lnTo>
                  <a:pt x="4880" y="9501"/>
                </a:lnTo>
                <a:lnTo>
                  <a:pt x="4916" y="9354"/>
                </a:lnTo>
                <a:lnTo>
                  <a:pt x="4916" y="9171"/>
                </a:lnTo>
                <a:lnTo>
                  <a:pt x="4880" y="9024"/>
                </a:lnTo>
                <a:lnTo>
                  <a:pt x="4806" y="8878"/>
                </a:lnTo>
                <a:lnTo>
                  <a:pt x="4733" y="8768"/>
                </a:lnTo>
                <a:lnTo>
                  <a:pt x="4586" y="8694"/>
                </a:lnTo>
                <a:lnTo>
                  <a:pt x="4439" y="8658"/>
                </a:lnTo>
                <a:close/>
                <a:moveTo>
                  <a:pt x="7447" y="8951"/>
                </a:moveTo>
                <a:lnTo>
                  <a:pt x="7337" y="8988"/>
                </a:lnTo>
                <a:lnTo>
                  <a:pt x="7264" y="9061"/>
                </a:lnTo>
                <a:lnTo>
                  <a:pt x="7227" y="9134"/>
                </a:lnTo>
                <a:lnTo>
                  <a:pt x="7227" y="9208"/>
                </a:lnTo>
                <a:lnTo>
                  <a:pt x="7117" y="9318"/>
                </a:lnTo>
                <a:lnTo>
                  <a:pt x="7007" y="9391"/>
                </a:lnTo>
                <a:lnTo>
                  <a:pt x="6934" y="9501"/>
                </a:lnTo>
                <a:lnTo>
                  <a:pt x="6897" y="9611"/>
                </a:lnTo>
                <a:lnTo>
                  <a:pt x="6897" y="9575"/>
                </a:lnTo>
                <a:lnTo>
                  <a:pt x="6860" y="9611"/>
                </a:lnTo>
                <a:lnTo>
                  <a:pt x="6824" y="9758"/>
                </a:lnTo>
                <a:lnTo>
                  <a:pt x="6824" y="9905"/>
                </a:lnTo>
                <a:lnTo>
                  <a:pt x="6860" y="9978"/>
                </a:lnTo>
                <a:lnTo>
                  <a:pt x="6897" y="10051"/>
                </a:lnTo>
                <a:lnTo>
                  <a:pt x="7007" y="10125"/>
                </a:lnTo>
                <a:lnTo>
                  <a:pt x="7044" y="10161"/>
                </a:lnTo>
                <a:lnTo>
                  <a:pt x="7044" y="10198"/>
                </a:lnTo>
                <a:lnTo>
                  <a:pt x="7227" y="10271"/>
                </a:lnTo>
                <a:lnTo>
                  <a:pt x="7374" y="10345"/>
                </a:lnTo>
                <a:lnTo>
                  <a:pt x="7704" y="10345"/>
                </a:lnTo>
                <a:lnTo>
                  <a:pt x="7851" y="10271"/>
                </a:lnTo>
                <a:lnTo>
                  <a:pt x="7998" y="10198"/>
                </a:lnTo>
                <a:lnTo>
                  <a:pt x="8108" y="10088"/>
                </a:lnTo>
                <a:lnTo>
                  <a:pt x="8181" y="9941"/>
                </a:lnTo>
                <a:lnTo>
                  <a:pt x="8254" y="9795"/>
                </a:lnTo>
                <a:lnTo>
                  <a:pt x="8291" y="9611"/>
                </a:lnTo>
                <a:lnTo>
                  <a:pt x="8254" y="9464"/>
                </a:lnTo>
                <a:lnTo>
                  <a:pt x="8218" y="9318"/>
                </a:lnTo>
                <a:lnTo>
                  <a:pt x="8144" y="9171"/>
                </a:lnTo>
                <a:lnTo>
                  <a:pt x="7998" y="9024"/>
                </a:lnTo>
                <a:lnTo>
                  <a:pt x="7924" y="8988"/>
                </a:lnTo>
                <a:lnTo>
                  <a:pt x="7851" y="8951"/>
                </a:lnTo>
                <a:close/>
                <a:moveTo>
                  <a:pt x="6970" y="7227"/>
                </a:moveTo>
                <a:lnTo>
                  <a:pt x="7227" y="7300"/>
                </a:lnTo>
                <a:lnTo>
                  <a:pt x="7741" y="7520"/>
                </a:lnTo>
                <a:lnTo>
                  <a:pt x="8071" y="7667"/>
                </a:lnTo>
                <a:lnTo>
                  <a:pt x="8474" y="7740"/>
                </a:lnTo>
                <a:lnTo>
                  <a:pt x="8658" y="7777"/>
                </a:lnTo>
                <a:lnTo>
                  <a:pt x="8878" y="7777"/>
                </a:lnTo>
                <a:lnTo>
                  <a:pt x="9061" y="7740"/>
                </a:lnTo>
                <a:lnTo>
                  <a:pt x="9245" y="7667"/>
                </a:lnTo>
                <a:lnTo>
                  <a:pt x="9575" y="8071"/>
                </a:lnTo>
                <a:lnTo>
                  <a:pt x="10125" y="8841"/>
                </a:lnTo>
                <a:lnTo>
                  <a:pt x="10639" y="9648"/>
                </a:lnTo>
                <a:lnTo>
                  <a:pt x="10785" y="9868"/>
                </a:lnTo>
                <a:lnTo>
                  <a:pt x="10822" y="10015"/>
                </a:lnTo>
                <a:lnTo>
                  <a:pt x="10785" y="10161"/>
                </a:lnTo>
                <a:lnTo>
                  <a:pt x="10749" y="10235"/>
                </a:lnTo>
                <a:lnTo>
                  <a:pt x="10639" y="10345"/>
                </a:lnTo>
                <a:lnTo>
                  <a:pt x="10455" y="10455"/>
                </a:lnTo>
                <a:lnTo>
                  <a:pt x="10235" y="10602"/>
                </a:lnTo>
                <a:lnTo>
                  <a:pt x="9758" y="10565"/>
                </a:lnTo>
                <a:lnTo>
                  <a:pt x="9281" y="10492"/>
                </a:lnTo>
                <a:lnTo>
                  <a:pt x="8328" y="10455"/>
                </a:lnTo>
                <a:lnTo>
                  <a:pt x="7374" y="10492"/>
                </a:lnTo>
                <a:lnTo>
                  <a:pt x="6420" y="10528"/>
                </a:lnTo>
                <a:lnTo>
                  <a:pt x="2092" y="10675"/>
                </a:lnTo>
                <a:lnTo>
                  <a:pt x="1065" y="10712"/>
                </a:lnTo>
                <a:lnTo>
                  <a:pt x="735" y="10712"/>
                </a:lnTo>
                <a:lnTo>
                  <a:pt x="625" y="10638"/>
                </a:lnTo>
                <a:lnTo>
                  <a:pt x="588" y="10602"/>
                </a:lnTo>
                <a:lnTo>
                  <a:pt x="551" y="10565"/>
                </a:lnTo>
                <a:lnTo>
                  <a:pt x="588" y="10418"/>
                </a:lnTo>
                <a:lnTo>
                  <a:pt x="735" y="10198"/>
                </a:lnTo>
                <a:lnTo>
                  <a:pt x="1065" y="9685"/>
                </a:lnTo>
                <a:lnTo>
                  <a:pt x="1542" y="9575"/>
                </a:lnTo>
                <a:lnTo>
                  <a:pt x="1762" y="9538"/>
                </a:lnTo>
                <a:lnTo>
                  <a:pt x="2018" y="9501"/>
                </a:lnTo>
                <a:lnTo>
                  <a:pt x="2092" y="9464"/>
                </a:lnTo>
                <a:lnTo>
                  <a:pt x="2128" y="9428"/>
                </a:lnTo>
                <a:lnTo>
                  <a:pt x="2165" y="9281"/>
                </a:lnTo>
                <a:lnTo>
                  <a:pt x="2128" y="9171"/>
                </a:lnTo>
                <a:lnTo>
                  <a:pt x="2092" y="9134"/>
                </a:lnTo>
                <a:lnTo>
                  <a:pt x="2018" y="9098"/>
                </a:lnTo>
                <a:lnTo>
                  <a:pt x="1872" y="9061"/>
                </a:lnTo>
                <a:lnTo>
                  <a:pt x="1725" y="9061"/>
                </a:lnTo>
                <a:lnTo>
                  <a:pt x="1395" y="9134"/>
                </a:lnTo>
                <a:lnTo>
                  <a:pt x="1395" y="9134"/>
                </a:lnTo>
                <a:lnTo>
                  <a:pt x="1798" y="8547"/>
                </a:lnTo>
                <a:lnTo>
                  <a:pt x="1835" y="8511"/>
                </a:lnTo>
                <a:lnTo>
                  <a:pt x="1945" y="8547"/>
                </a:lnTo>
                <a:lnTo>
                  <a:pt x="2092" y="8584"/>
                </a:lnTo>
                <a:lnTo>
                  <a:pt x="2459" y="8621"/>
                </a:lnTo>
                <a:lnTo>
                  <a:pt x="2972" y="8621"/>
                </a:lnTo>
                <a:lnTo>
                  <a:pt x="3082" y="8584"/>
                </a:lnTo>
                <a:lnTo>
                  <a:pt x="3156" y="8511"/>
                </a:lnTo>
                <a:lnTo>
                  <a:pt x="3192" y="8401"/>
                </a:lnTo>
                <a:lnTo>
                  <a:pt x="3156" y="8291"/>
                </a:lnTo>
                <a:lnTo>
                  <a:pt x="3082" y="8217"/>
                </a:lnTo>
                <a:lnTo>
                  <a:pt x="2972" y="8181"/>
                </a:lnTo>
                <a:lnTo>
                  <a:pt x="2055" y="8181"/>
                </a:lnTo>
                <a:lnTo>
                  <a:pt x="2532" y="7520"/>
                </a:lnTo>
                <a:lnTo>
                  <a:pt x="2752" y="7557"/>
                </a:lnTo>
                <a:lnTo>
                  <a:pt x="2899" y="7704"/>
                </a:lnTo>
                <a:lnTo>
                  <a:pt x="3046" y="7777"/>
                </a:lnTo>
                <a:lnTo>
                  <a:pt x="3192" y="7851"/>
                </a:lnTo>
                <a:lnTo>
                  <a:pt x="3376" y="7924"/>
                </a:lnTo>
                <a:lnTo>
                  <a:pt x="3742" y="7961"/>
                </a:lnTo>
                <a:lnTo>
                  <a:pt x="4073" y="7961"/>
                </a:lnTo>
                <a:lnTo>
                  <a:pt x="4549" y="7887"/>
                </a:lnTo>
                <a:lnTo>
                  <a:pt x="4953" y="7777"/>
                </a:lnTo>
                <a:lnTo>
                  <a:pt x="5797" y="7410"/>
                </a:lnTo>
                <a:lnTo>
                  <a:pt x="6237" y="7264"/>
                </a:lnTo>
                <a:lnTo>
                  <a:pt x="6494" y="7227"/>
                </a:lnTo>
                <a:close/>
                <a:moveTo>
                  <a:pt x="4036" y="1"/>
                </a:moveTo>
                <a:lnTo>
                  <a:pt x="3816" y="37"/>
                </a:lnTo>
                <a:lnTo>
                  <a:pt x="3596" y="74"/>
                </a:lnTo>
                <a:lnTo>
                  <a:pt x="3412" y="147"/>
                </a:lnTo>
                <a:lnTo>
                  <a:pt x="3229" y="257"/>
                </a:lnTo>
                <a:lnTo>
                  <a:pt x="3119" y="404"/>
                </a:lnTo>
                <a:lnTo>
                  <a:pt x="3009" y="551"/>
                </a:lnTo>
                <a:lnTo>
                  <a:pt x="2972" y="771"/>
                </a:lnTo>
                <a:lnTo>
                  <a:pt x="3009" y="991"/>
                </a:lnTo>
                <a:lnTo>
                  <a:pt x="3082" y="1174"/>
                </a:lnTo>
                <a:lnTo>
                  <a:pt x="3156" y="1285"/>
                </a:lnTo>
                <a:lnTo>
                  <a:pt x="3266" y="1358"/>
                </a:lnTo>
                <a:lnTo>
                  <a:pt x="3412" y="1431"/>
                </a:lnTo>
                <a:lnTo>
                  <a:pt x="3559" y="1468"/>
                </a:lnTo>
                <a:lnTo>
                  <a:pt x="3706" y="1468"/>
                </a:lnTo>
                <a:lnTo>
                  <a:pt x="3853" y="1431"/>
                </a:lnTo>
                <a:lnTo>
                  <a:pt x="3999" y="1395"/>
                </a:lnTo>
                <a:lnTo>
                  <a:pt x="4073" y="1395"/>
                </a:lnTo>
                <a:lnTo>
                  <a:pt x="3963" y="1468"/>
                </a:lnTo>
                <a:lnTo>
                  <a:pt x="3926" y="1578"/>
                </a:lnTo>
                <a:lnTo>
                  <a:pt x="3889" y="2055"/>
                </a:lnTo>
                <a:lnTo>
                  <a:pt x="3889" y="2532"/>
                </a:lnTo>
                <a:lnTo>
                  <a:pt x="3926" y="3449"/>
                </a:lnTo>
                <a:lnTo>
                  <a:pt x="3926" y="5099"/>
                </a:lnTo>
                <a:lnTo>
                  <a:pt x="3926" y="5283"/>
                </a:lnTo>
                <a:lnTo>
                  <a:pt x="3963" y="5466"/>
                </a:lnTo>
                <a:lnTo>
                  <a:pt x="3963" y="5503"/>
                </a:lnTo>
                <a:lnTo>
                  <a:pt x="3742" y="5613"/>
                </a:lnTo>
                <a:lnTo>
                  <a:pt x="3559" y="5723"/>
                </a:lnTo>
                <a:lnTo>
                  <a:pt x="3229" y="6016"/>
                </a:lnTo>
                <a:lnTo>
                  <a:pt x="2899" y="6347"/>
                </a:lnTo>
                <a:lnTo>
                  <a:pt x="2605" y="6677"/>
                </a:lnTo>
                <a:lnTo>
                  <a:pt x="2239" y="7080"/>
                </a:lnTo>
                <a:lnTo>
                  <a:pt x="1908" y="7484"/>
                </a:lnTo>
                <a:lnTo>
                  <a:pt x="1285" y="8364"/>
                </a:lnTo>
                <a:lnTo>
                  <a:pt x="698" y="9244"/>
                </a:lnTo>
                <a:lnTo>
                  <a:pt x="148" y="10125"/>
                </a:lnTo>
                <a:lnTo>
                  <a:pt x="38" y="10308"/>
                </a:lnTo>
                <a:lnTo>
                  <a:pt x="1" y="10492"/>
                </a:lnTo>
                <a:lnTo>
                  <a:pt x="38" y="10675"/>
                </a:lnTo>
                <a:lnTo>
                  <a:pt x="111" y="10858"/>
                </a:lnTo>
                <a:lnTo>
                  <a:pt x="221" y="11005"/>
                </a:lnTo>
                <a:lnTo>
                  <a:pt x="368" y="11115"/>
                </a:lnTo>
                <a:lnTo>
                  <a:pt x="551" y="11225"/>
                </a:lnTo>
                <a:lnTo>
                  <a:pt x="771" y="11262"/>
                </a:lnTo>
                <a:lnTo>
                  <a:pt x="1321" y="11299"/>
                </a:lnTo>
                <a:lnTo>
                  <a:pt x="1872" y="11262"/>
                </a:lnTo>
                <a:lnTo>
                  <a:pt x="3009" y="11189"/>
                </a:lnTo>
                <a:lnTo>
                  <a:pt x="5503" y="11115"/>
                </a:lnTo>
                <a:lnTo>
                  <a:pt x="7447" y="11042"/>
                </a:lnTo>
                <a:lnTo>
                  <a:pt x="8401" y="11005"/>
                </a:lnTo>
                <a:lnTo>
                  <a:pt x="9355" y="11042"/>
                </a:lnTo>
                <a:lnTo>
                  <a:pt x="9391" y="11152"/>
                </a:lnTo>
                <a:lnTo>
                  <a:pt x="9465" y="11225"/>
                </a:lnTo>
                <a:lnTo>
                  <a:pt x="9612" y="11299"/>
                </a:lnTo>
                <a:lnTo>
                  <a:pt x="9795" y="11335"/>
                </a:lnTo>
                <a:lnTo>
                  <a:pt x="9978" y="11335"/>
                </a:lnTo>
                <a:lnTo>
                  <a:pt x="10125" y="11299"/>
                </a:lnTo>
                <a:lnTo>
                  <a:pt x="10272" y="11299"/>
                </a:lnTo>
                <a:lnTo>
                  <a:pt x="10382" y="11262"/>
                </a:lnTo>
                <a:lnTo>
                  <a:pt x="10455" y="11189"/>
                </a:lnTo>
                <a:lnTo>
                  <a:pt x="10565" y="11115"/>
                </a:lnTo>
                <a:lnTo>
                  <a:pt x="10785" y="10968"/>
                </a:lnTo>
                <a:lnTo>
                  <a:pt x="10969" y="10785"/>
                </a:lnTo>
                <a:lnTo>
                  <a:pt x="11152" y="10602"/>
                </a:lnTo>
                <a:lnTo>
                  <a:pt x="11299" y="10455"/>
                </a:lnTo>
                <a:lnTo>
                  <a:pt x="11336" y="10308"/>
                </a:lnTo>
                <a:lnTo>
                  <a:pt x="11372" y="10198"/>
                </a:lnTo>
                <a:lnTo>
                  <a:pt x="11409" y="10051"/>
                </a:lnTo>
                <a:lnTo>
                  <a:pt x="11372" y="9941"/>
                </a:lnTo>
                <a:lnTo>
                  <a:pt x="11299" y="9685"/>
                </a:lnTo>
                <a:lnTo>
                  <a:pt x="11189" y="9464"/>
                </a:lnTo>
                <a:lnTo>
                  <a:pt x="10859" y="8914"/>
                </a:lnTo>
                <a:lnTo>
                  <a:pt x="10492" y="8364"/>
                </a:lnTo>
                <a:lnTo>
                  <a:pt x="10125" y="7887"/>
                </a:lnTo>
                <a:lnTo>
                  <a:pt x="9722" y="7410"/>
                </a:lnTo>
                <a:lnTo>
                  <a:pt x="9318" y="6933"/>
                </a:lnTo>
                <a:lnTo>
                  <a:pt x="8878" y="6493"/>
                </a:lnTo>
                <a:lnTo>
                  <a:pt x="8474" y="6126"/>
                </a:lnTo>
                <a:lnTo>
                  <a:pt x="8071" y="5760"/>
                </a:lnTo>
                <a:lnTo>
                  <a:pt x="7851" y="5576"/>
                </a:lnTo>
                <a:lnTo>
                  <a:pt x="7594" y="5430"/>
                </a:lnTo>
                <a:lnTo>
                  <a:pt x="7374" y="5319"/>
                </a:lnTo>
                <a:lnTo>
                  <a:pt x="7117" y="5209"/>
                </a:lnTo>
                <a:lnTo>
                  <a:pt x="7117" y="5173"/>
                </a:lnTo>
                <a:lnTo>
                  <a:pt x="7191" y="4953"/>
                </a:lnTo>
                <a:lnTo>
                  <a:pt x="7227" y="4696"/>
                </a:lnTo>
                <a:lnTo>
                  <a:pt x="7227" y="4182"/>
                </a:lnTo>
                <a:lnTo>
                  <a:pt x="7227" y="3669"/>
                </a:lnTo>
                <a:lnTo>
                  <a:pt x="7191" y="3192"/>
                </a:lnTo>
                <a:lnTo>
                  <a:pt x="7154" y="2825"/>
                </a:lnTo>
                <a:lnTo>
                  <a:pt x="7117" y="2385"/>
                </a:lnTo>
                <a:lnTo>
                  <a:pt x="7044" y="2165"/>
                </a:lnTo>
                <a:lnTo>
                  <a:pt x="7007" y="1945"/>
                </a:lnTo>
                <a:lnTo>
                  <a:pt x="6934" y="1761"/>
                </a:lnTo>
                <a:lnTo>
                  <a:pt x="6824" y="1615"/>
                </a:lnTo>
                <a:lnTo>
                  <a:pt x="7191" y="1651"/>
                </a:lnTo>
                <a:lnTo>
                  <a:pt x="7521" y="1651"/>
                </a:lnTo>
                <a:lnTo>
                  <a:pt x="7851" y="1541"/>
                </a:lnTo>
                <a:lnTo>
                  <a:pt x="7998" y="1468"/>
                </a:lnTo>
                <a:lnTo>
                  <a:pt x="8144" y="1358"/>
                </a:lnTo>
                <a:lnTo>
                  <a:pt x="8254" y="1248"/>
                </a:lnTo>
                <a:lnTo>
                  <a:pt x="8254" y="1174"/>
                </a:lnTo>
                <a:lnTo>
                  <a:pt x="8254" y="1101"/>
                </a:lnTo>
                <a:lnTo>
                  <a:pt x="8144" y="624"/>
                </a:lnTo>
                <a:lnTo>
                  <a:pt x="8071" y="404"/>
                </a:lnTo>
                <a:lnTo>
                  <a:pt x="7998" y="294"/>
                </a:lnTo>
                <a:lnTo>
                  <a:pt x="7924" y="221"/>
                </a:lnTo>
                <a:lnTo>
                  <a:pt x="7851" y="147"/>
                </a:lnTo>
                <a:lnTo>
                  <a:pt x="7777" y="147"/>
                </a:lnTo>
                <a:lnTo>
                  <a:pt x="7631" y="111"/>
                </a:lnTo>
                <a:lnTo>
                  <a:pt x="6824" y="74"/>
                </a:lnTo>
                <a:lnTo>
                  <a:pt x="4036" y="1"/>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5" name="Shape 235"/>
          <p:cNvSpPr/>
          <p:nvPr/>
        </p:nvSpPr>
        <p:spPr>
          <a:xfrm>
            <a:off x="3721843" y="4000279"/>
            <a:ext cx="306966" cy="385026"/>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6" name="Shape 236"/>
          <p:cNvSpPr/>
          <p:nvPr/>
        </p:nvSpPr>
        <p:spPr>
          <a:xfrm>
            <a:off x="91624" y="4552927"/>
            <a:ext cx="416228" cy="409987"/>
          </a:xfrm>
          <a:custGeom>
            <a:avLst/>
            <a:gdLst/>
            <a:ahLst/>
            <a:cxnLst/>
            <a:rect l="0" t="0" r="0" b="0"/>
            <a:pathLst>
              <a:path w="14674" h="14454" extrusionOk="0">
                <a:moveTo>
                  <a:pt x="7887" y="3779"/>
                </a:moveTo>
                <a:lnTo>
                  <a:pt x="7961" y="3816"/>
                </a:lnTo>
                <a:lnTo>
                  <a:pt x="8071" y="3889"/>
                </a:lnTo>
                <a:lnTo>
                  <a:pt x="8218" y="4072"/>
                </a:lnTo>
                <a:lnTo>
                  <a:pt x="8291" y="4292"/>
                </a:lnTo>
                <a:lnTo>
                  <a:pt x="8364" y="4513"/>
                </a:lnTo>
                <a:lnTo>
                  <a:pt x="8401" y="4696"/>
                </a:lnTo>
                <a:lnTo>
                  <a:pt x="8401" y="4916"/>
                </a:lnTo>
                <a:lnTo>
                  <a:pt x="8401" y="5099"/>
                </a:lnTo>
                <a:lnTo>
                  <a:pt x="8291" y="5283"/>
                </a:lnTo>
                <a:lnTo>
                  <a:pt x="8144" y="4659"/>
                </a:lnTo>
                <a:lnTo>
                  <a:pt x="8034" y="4219"/>
                </a:lnTo>
                <a:lnTo>
                  <a:pt x="7961" y="3999"/>
                </a:lnTo>
                <a:lnTo>
                  <a:pt x="7887" y="3779"/>
                </a:lnTo>
                <a:close/>
                <a:moveTo>
                  <a:pt x="4329" y="5063"/>
                </a:moveTo>
                <a:lnTo>
                  <a:pt x="4476" y="5209"/>
                </a:lnTo>
                <a:lnTo>
                  <a:pt x="4586" y="5356"/>
                </a:lnTo>
                <a:lnTo>
                  <a:pt x="4696" y="5503"/>
                </a:lnTo>
                <a:lnTo>
                  <a:pt x="4769" y="5686"/>
                </a:lnTo>
                <a:lnTo>
                  <a:pt x="4769" y="5870"/>
                </a:lnTo>
                <a:lnTo>
                  <a:pt x="4769" y="6053"/>
                </a:lnTo>
                <a:lnTo>
                  <a:pt x="4659" y="6126"/>
                </a:lnTo>
                <a:lnTo>
                  <a:pt x="4549" y="6237"/>
                </a:lnTo>
                <a:lnTo>
                  <a:pt x="4439" y="5980"/>
                </a:lnTo>
                <a:lnTo>
                  <a:pt x="4329" y="5686"/>
                </a:lnTo>
                <a:lnTo>
                  <a:pt x="4293" y="5393"/>
                </a:lnTo>
                <a:lnTo>
                  <a:pt x="4293" y="5209"/>
                </a:lnTo>
                <a:lnTo>
                  <a:pt x="4293" y="5136"/>
                </a:lnTo>
                <a:lnTo>
                  <a:pt x="4329" y="5063"/>
                </a:lnTo>
                <a:close/>
                <a:moveTo>
                  <a:pt x="6604" y="7594"/>
                </a:moveTo>
                <a:lnTo>
                  <a:pt x="6714" y="7667"/>
                </a:lnTo>
                <a:lnTo>
                  <a:pt x="6787" y="7814"/>
                </a:lnTo>
                <a:lnTo>
                  <a:pt x="6934" y="8071"/>
                </a:lnTo>
                <a:lnTo>
                  <a:pt x="7337" y="8694"/>
                </a:lnTo>
                <a:lnTo>
                  <a:pt x="7117" y="8878"/>
                </a:lnTo>
                <a:lnTo>
                  <a:pt x="7080" y="8768"/>
                </a:lnTo>
                <a:lnTo>
                  <a:pt x="6860" y="8474"/>
                </a:lnTo>
                <a:lnTo>
                  <a:pt x="6677" y="8144"/>
                </a:lnTo>
                <a:lnTo>
                  <a:pt x="6567" y="7887"/>
                </a:lnTo>
                <a:lnTo>
                  <a:pt x="6420" y="7667"/>
                </a:lnTo>
                <a:lnTo>
                  <a:pt x="6604" y="7594"/>
                </a:lnTo>
                <a:close/>
                <a:moveTo>
                  <a:pt x="5283" y="8107"/>
                </a:moveTo>
                <a:lnTo>
                  <a:pt x="5356" y="8144"/>
                </a:lnTo>
                <a:lnTo>
                  <a:pt x="5833" y="9428"/>
                </a:lnTo>
                <a:lnTo>
                  <a:pt x="5650" y="9501"/>
                </a:lnTo>
                <a:lnTo>
                  <a:pt x="5686" y="9318"/>
                </a:lnTo>
                <a:lnTo>
                  <a:pt x="5650" y="9208"/>
                </a:lnTo>
                <a:lnTo>
                  <a:pt x="5613" y="9061"/>
                </a:lnTo>
                <a:lnTo>
                  <a:pt x="5503" y="8768"/>
                </a:lnTo>
                <a:lnTo>
                  <a:pt x="5246" y="8107"/>
                </a:lnTo>
                <a:close/>
                <a:moveTo>
                  <a:pt x="7337" y="9905"/>
                </a:moveTo>
                <a:lnTo>
                  <a:pt x="7337" y="10235"/>
                </a:lnTo>
                <a:lnTo>
                  <a:pt x="7190" y="9978"/>
                </a:lnTo>
                <a:lnTo>
                  <a:pt x="7337" y="9905"/>
                </a:lnTo>
                <a:close/>
                <a:moveTo>
                  <a:pt x="9721" y="9061"/>
                </a:moveTo>
                <a:lnTo>
                  <a:pt x="9832" y="9281"/>
                </a:lnTo>
                <a:lnTo>
                  <a:pt x="9942" y="9501"/>
                </a:lnTo>
                <a:lnTo>
                  <a:pt x="10052" y="9685"/>
                </a:lnTo>
                <a:lnTo>
                  <a:pt x="10162" y="9868"/>
                </a:lnTo>
                <a:lnTo>
                  <a:pt x="10198" y="10015"/>
                </a:lnTo>
                <a:lnTo>
                  <a:pt x="10198" y="10161"/>
                </a:lnTo>
                <a:lnTo>
                  <a:pt x="10198" y="10308"/>
                </a:lnTo>
                <a:lnTo>
                  <a:pt x="10125" y="10455"/>
                </a:lnTo>
                <a:lnTo>
                  <a:pt x="10052" y="10345"/>
                </a:lnTo>
                <a:lnTo>
                  <a:pt x="9978" y="10308"/>
                </a:lnTo>
                <a:lnTo>
                  <a:pt x="9758" y="9758"/>
                </a:lnTo>
                <a:lnTo>
                  <a:pt x="9685" y="9464"/>
                </a:lnTo>
                <a:lnTo>
                  <a:pt x="9575" y="9171"/>
                </a:lnTo>
                <a:lnTo>
                  <a:pt x="9648" y="9134"/>
                </a:lnTo>
                <a:lnTo>
                  <a:pt x="9721" y="9061"/>
                </a:lnTo>
                <a:close/>
                <a:moveTo>
                  <a:pt x="7667" y="9758"/>
                </a:moveTo>
                <a:lnTo>
                  <a:pt x="7777" y="9795"/>
                </a:lnTo>
                <a:lnTo>
                  <a:pt x="7924" y="9868"/>
                </a:lnTo>
                <a:lnTo>
                  <a:pt x="8071" y="10015"/>
                </a:lnTo>
                <a:lnTo>
                  <a:pt x="8181" y="10235"/>
                </a:lnTo>
                <a:lnTo>
                  <a:pt x="8291" y="10638"/>
                </a:lnTo>
                <a:lnTo>
                  <a:pt x="8328" y="10822"/>
                </a:lnTo>
                <a:lnTo>
                  <a:pt x="8328" y="10968"/>
                </a:lnTo>
                <a:lnTo>
                  <a:pt x="8291" y="11115"/>
                </a:lnTo>
                <a:lnTo>
                  <a:pt x="8181" y="11189"/>
                </a:lnTo>
                <a:lnTo>
                  <a:pt x="8181" y="11115"/>
                </a:lnTo>
                <a:lnTo>
                  <a:pt x="8144" y="11005"/>
                </a:lnTo>
                <a:lnTo>
                  <a:pt x="8071" y="10968"/>
                </a:lnTo>
                <a:lnTo>
                  <a:pt x="7997" y="10895"/>
                </a:lnTo>
                <a:lnTo>
                  <a:pt x="7887" y="10675"/>
                </a:lnTo>
                <a:lnTo>
                  <a:pt x="7814" y="10382"/>
                </a:lnTo>
                <a:lnTo>
                  <a:pt x="7741" y="9831"/>
                </a:lnTo>
                <a:lnTo>
                  <a:pt x="7667" y="9758"/>
                </a:lnTo>
                <a:close/>
                <a:moveTo>
                  <a:pt x="10162" y="1321"/>
                </a:moveTo>
                <a:lnTo>
                  <a:pt x="10198" y="1541"/>
                </a:lnTo>
                <a:lnTo>
                  <a:pt x="10272" y="1725"/>
                </a:lnTo>
                <a:lnTo>
                  <a:pt x="10455" y="2092"/>
                </a:lnTo>
                <a:lnTo>
                  <a:pt x="10932" y="3229"/>
                </a:lnTo>
                <a:lnTo>
                  <a:pt x="10969" y="3302"/>
                </a:lnTo>
                <a:lnTo>
                  <a:pt x="10749" y="3375"/>
                </a:lnTo>
                <a:lnTo>
                  <a:pt x="10528" y="3449"/>
                </a:lnTo>
                <a:lnTo>
                  <a:pt x="9758" y="3742"/>
                </a:lnTo>
                <a:lnTo>
                  <a:pt x="8988" y="4146"/>
                </a:lnTo>
                <a:lnTo>
                  <a:pt x="8841" y="4219"/>
                </a:lnTo>
                <a:lnTo>
                  <a:pt x="8731" y="4329"/>
                </a:lnTo>
                <a:lnTo>
                  <a:pt x="8658" y="4072"/>
                </a:lnTo>
                <a:lnTo>
                  <a:pt x="8511" y="3816"/>
                </a:lnTo>
                <a:lnTo>
                  <a:pt x="8364" y="3595"/>
                </a:lnTo>
                <a:lnTo>
                  <a:pt x="8254" y="3522"/>
                </a:lnTo>
                <a:lnTo>
                  <a:pt x="8144" y="3449"/>
                </a:lnTo>
                <a:lnTo>
                  <a:pt x="7997" y="3412"/>
                </a:lnTo>
                <a:lnTo>
                  <a:pt x="7851" y="3375"/>
                </a:lnTo>
                <a:lnTo>
                  <a:pt x="7777" y="3375"/>
                </a:lnTo>
                <a:lnTo>
                  <a:pt x="7704" y="3412"/>
                </a:lnTo>
                <a:lnTo>
                  <a:pt x="7667" y="3485"/>
                </a:lnTo>
                <a:lnTo>
                  <a:pt x="7667" y="3559"/>
                </a:lnTo>
                <a:lnTo>
                  <a:pt x="7484" y="3595"/>
                </a:lnTo>
                <a:lnTo>
                  <a:pt x="7337" y="3706"/>
                </a:lnTo>
                <a:lnTo>
                  <a:pt x="7190" y="3852"/>
                </a:lnTo>
                <a:lnTo>
                  <a:pt x="7044" y="3999"/>
                </a:lnTo>
                <a:lnTo>
                  <a:pt x="7007" y="4109"/>
                </a:lnTo>
                <a:lnTo>
                  <a:pt x="7044" y="4219"/>
                </a:lnTo>
                <a:lnTo>
                  <a:pt x="7264" y="4696"/>
                </a:lnTo>
                <a:lnTo>
                  <a:pt x="7080" y="4769"/>
                </a:lnTo>
                <a:lnTo>
                  <a:pt x="6310" y="5026"/>
                </a:lnTo>
                <a:lnTo>
                  <a:pt x="5576" y="5283"/>
                </a:lnTo>
                <a:lnTo>
                  <a:pt x="5320" y="5356"/>
                </a:lnTo>
                <a:lnTo>
                  <a:pt x="5210" y="5393"/>
                </a:lnTo>
                <a:lnTo>
                  <a:pt x="5136" y="5466"/>
                </a:lnTo>
                <a:lnTo>
                  <a:pt x="5100" y="5356"/>
                </a:lnTo>
                <a:lnTo>
                  <a:pt x="4916" y="5063"/>
                </a:lnTo>
                <a:lnTo>
                  <a:pt x="4806" y="4879"/>
                </a:lnTo>
                <a:lnTo>
                  <a:pt x="4659" y="4733"/>
                </a:lnTo>
                <a:lnTo>
                  <a:pt x="4513" y="4623"/>
                </a:lnTo>
                <a:lnTo>
                  <a:pt x="4329" y="4549"/>
                </a:lnTo>
                <a:lnTo>
                  <a:pt x="4183" y="4513"/>
                </a:lnTo>
                <a:lnTo>
                  <a:pt x="4036" y="4586"/>
                </a:lnTo>
                <a:lnTo>
                  <a:pt x="3852" y="4586"/>
                </a:lnTo>
                <a:lnTo>
                  <a:pt x="3779" y="4623"/>
                </a:lnTo>
                <a:lnTo>
                  <a:pt x="3742" y="4696"/>
                </a:lnTo>
                <a:lnTo>
                  <a:pt x="3706" y="4989"/>
                </a:lnTo>
                <a:lnTo>
                  <a:pt x="3706" y="5283"/>
                </a:lnTo>
                <a:lnTo>
                  <a:pt x="3742" y="5576"/>
                </a:lnTo>
                <a:lnTo>
                  <a:pt x="3816" y="5870"/>
                </a:lnTo>
                <a:lnTo>
                  <a:pt x="3596" y="5833"/>
                </a:lnTo>
                <a:lnTo>
                  <a:pt x="3376" y="5870"/>
                </a:lnTo>
                <a:lnTo>
                  <a:pt x="2972" y="6016"/>
                </a:lnTo>
                <a:lnTo>
                  <a:pt x="2422" y="6163"/>
                </a:lnTo>
                <a:lnTo>
                  <a:pt x="2165" y="6273"/>
                </a:lnTo>
                <a:lnTo>
                  <a:pt x="2055" y="6347"/>
                </a:lnTo>
                <a:lnTo>
                  <a:pt x="1945" y="6457"/>
                </a:lnTo>
                <a:lnTo>
                  <a:pt x="1945" y="6530"/>
                </a:lnTo>
                <a:lnTo>
                  <a:pt x="1982" y="6567"/>
                </a:lnTo>
                <a:lnTo>
                  <a:pt x="2238" y="6603"/>
                </a:lnTo>
                <a:lnTo>
                  <a:pt x="2459" y="6567"/>
                </a:lnTo>
                <a:lnTo>
                  <a:pt x="2972" y="6457"/>
                </a:lnTo>
                <a:lnTo>
                  <a:pt x="3449" y="6347"/>
                </a:lnTo>
                <a:lnTo>
                  <a:pt x="3706" y="6237"/>
                </a:lnTo>
                <a:lnTo>
                  <a:pt x="3816" y="6163"/>
                </a:lnTo>
                <a:lnTo>
                  <a:pt x="3889" y="6090"/>
                </a:lnTo>
                <a:lnTo>
                  <a:pt x="4073" y="6383"/>
                </a:lnTo>
                <a:lnTo>
                  <a:pt x="4256" y="6677"/>
                </a:lnTo>
                <a:lnTo>
                  <a:pt x="4293" y="6713"/>
                </a:lnTo>
                <a:lnTo>
                  <a:pt x="4366" y="6823"/>
                </a:lnTo>
                <a:lnTo>
                  <a:pt x="4549" y="6970"/>
                </a:lnTo>
                <a:lnTo>
                  <a:pt x="4659" y="7007"/>
                </a:lnTo>
                <a:lnTo>
                  <a:pt x="4733" y="7044"/>
                </a:lnTo>
                <a:lnTo>
                  <a:pt x="4806" y="7007"/>
                </a:lnTo>
                <a:lnTo>
                  <a:pt x="4879" y="6933"/>
                </a:lnTo>
                <a:lnTo>
                  <a:pt x="5063" y="6640"/>
                </a:lnTo>
                <a:lnTo>
                  <a:pt x="5173" y="6347"/>
                </a:lnTo>
                <a:lnTo>
                  <a:pt x="5210" y="6053"/>
                </a:lnTo>
                <a:lnTo>
                  <a:pt x="5210" y="5760"/>
                </a:lnTo>
                <a:lnTo>
                  <a:pt x="5320" y="5760"/>
                </a:lnTo>
                <a:lnTo>
                  <a:pt x="5430" y="5723"/>
                </a:lnTo>
                <a:lnTo>
                  <a:pt x="5686" y="5650"/>
                </a:lnTo>
                <a:lnTo>
                  <a:pt x="6457" y="5430"/>
                </a:lnTo>
                <a:lnTo>
                  <a:pt x="7190" y="5173"/>
                </a:lnTo>
                <a:lnTo>
                  <a:pt x="7447" y="5063"/>
                </a:lnTo>
                <a:lnTo>
                  <a:pt x="7631" y="5430"/>
                </a:lnTo>
                <a:lnTo>
                  <a:pt x="7704" y="5613"/>
                </a:lnTo>
                <a:lnTo>
                  <a:pt x="7814" y="5760"/>
                </a:lnTo>
                <a:lnTo>
                  <a:pt x="7924" y="5833"/>
                </a:lnTo>
                <a:lnTo>
                  <a:pt x="8218" y="5833"/>
                </a:lnTo>
                <a:lnTo>
                  <a:pt x="8328" y="5760"/>
                </a:lnTo>
                <a:lnTo>
                  <a:pt x="8548" y="5576"/>
                </a:lnTo>
                <a:lnTo>
                  <a:pt x="8731" y="5356"/>
                </a:lnTo>
                <a:lnTo>
                  <a:pt x="8804" y="5173"/>
                </a:lnTo>
                <a:lnTo>
                  <a:pt x="8841" y="4989"/>
                </a:lnTo>
                <a:lnTo>
                  <a:pt x="8841" y="4806"/>
                </a:lnTo>
                <a:lnTo>
                  <a:pt x="8804" y="4586"/>
                </a:lnTo>
                <a:lnTo>
                  <a:pt x="8914" y="4586"/>
                </a:lnTo>
                <a:lnTo>
                  <a:pt x="9061" y="4513"/>
                </a:lnTo>
                <a:lnTo>
                  <a:pt x="9942" y="4109"/>
                </a:lnTo>
                <a:lnTo>
                  <a:pt x="10639" y="3852"/>
                </a:lnTo>
                <a:lnTo>
                  <a:pt x="10895" y="3742"/>
                </a:lnTo>
                <a:lnTo>
                  <a:pt x="11115" y="3669"/>
                </a:lnTo>
                <a:lnTo>
                  <a:pt x="11519" y="4586"/>
                </a:lnTo>
                <a:lnTo>
                  <a:pt x="11849" y="5540"/>
                </a:lnTo>
                <a:lnTo>
                  <a:pt x="12069" y="6237"/>
                </a:lnTo>
                <a:lnTo>
                  <a:pt x="12032" y="6347"/>
                </a:lnTo>
                <a:lnTo>
                  <a:pt x="11996" y="6457"/>
                </a:lnTo>
                <a:lnTo>
                  <a:pt x="11959" y="6457"/>
                </a:lnTo>
                <a:lnTo>
                  <a:pt x="11592" y="6603"/>
                </a:lnTo>
                <a:lnTo>
                  <a:pt x="10969" y="6787"/>
                </a:lnTo>
                <a:lnTo>
                  <a:pt x="9685" y="7227"/>
                </a:lnTo>
                <a:lnTo>
                  <a:pt x="8438" y="7630"/>
                </a:lnTo>
                <a:lnTo>
                  <a:pt x="7887" y="7777"/>
                </a:lnTo>
                <a:lnTo>
                  <a:pt x="7631" y="7924"/>
                </a:lnTo>
                <a:lnTo>
                  <a:pt x="7521" y="7997"/>
                </a:lnTo>
                <a:lnTo>
                  <a:pt x="7447" y="8107"/>
                </a:lnTo>
                <a:lnTo>
                  <a:pt x="7447" y="8144"/>
                </a:lnTo>
                <a:lnTo>
                  <a:pt x="7631" y="8181"/>
                </a:lnTo>
                <a:lnTo>
                  <a:pt x="7997" y="8181"/>
                </a:lnTo>
                <a:lnTo>
                  <a:pt x="8181" y="8107"/>
                </a:lnTo>
                <a:lnTo>
                  <a:pt x="8914" y="7887"/>
                </a:lnTo>
                <a:lnTo>
                  <a:pt x="10565" y="7374"/>
                </a:lnTo>
                <a:lnTo>
                  <a:pt x="12216" y="6860"/>
                </a:lnTo>
                <a:lnTo>
                  <a:pt x="12289" y="6823"/>
                </a:lnTo>
                <a:lnTo>
                  <a:pt x="12546" y="7777"/>
                </a:lnTo>
                <a:lnTo>
                  <a:pt x="12766" y="8474"/>
                </a:lnTo>
                <a:lnTo>
                  <a:pt x="12729" y="8511"/>
                </a:lnTo>
                <a:lnTo>
                  <a:pt x="12693" y="8584"/>
                </a:lnTo>
                <a:lnTo>
                  <a:pt x="11629" y="8988"/>
                </a:lnTo>
                <a:lnTo>
                  <a:pt x="11042" y="9208"/>
                </a:lnTo>
                <a:lnTo>
                  <a:pt x="10859" y="9281"/>
                </a:lnTo>
                <a:lnTo>
                  <a:pt x="10749" y="9391"/>
                </a:lnTo>
                <a:lnTo>
                  <a:pt x="10455" y="9575"/>
                </a:lnTo>
                <a:lnTo>
                  <a:pt x="10455" y="9611"/>
                </a:lnTo>
                <a:lnTo>
                  <a:pt x="10418" y="9501"/>
                </a:lnTo>
                <a:lnTo>
                  <a:pt x="10198" y="9024"/>
                </a:lnTo>
                <a:lnTo>
                  <a:pt x="10052" y="8804"/>
                </a:lnTo>
                <a:lnTo>
                  <a:pt x="9942" y="8731"/>
                </a:lnTo>
                <a:lnTo>
                  <a:pt x="9832" y="8694"/>
                </a:lnTo>
                <a:lnTo>
                  <a:pt x="9758" y="8694"/>
                </a:lnTo>
                <a:lnTo>
                  <a:pt x="9721" y="8768"/>
                </a:lnTo>
                <a:lnTo>
                  <a:pt x="9685" y="8841"/>
                </a:lnTo>
                <a:lnTo>
                  <a:pt x="9501" y="8841"/>
                </a:lnTo>
                <a:lnTo>
                  <a:pt x="9355" y="8804"/>
                </a:lnTo>
                <a:lnTo>
                  <a:pt x="9208" y="8841"/>
                </a:lnTo>
                <a:lnTo>
                  <a:pt x="9061" y="8878"/>
                </a:lnTo>
                <a:lnTo>
                  <a:pt x="8988" y="8988"/>
                </a:lnTo>
                <a:lnTo>
                  <a:pt x="8914" y="9098"/>
                </a:lnTo>
                <a:lnTo>
                  <a:pt x="8914" y="9208"/>
                </a:lnTo>
                <a:lnTo>
                  <a:pt x="9025" y="9611"/>
                </a:lnTo>
                <a:lnTo>
                  <a:pt x="9135" y="10051"/>
                </a:lnTo>
                <a:lnTo>
                  <a:pt x="8694" y="10161"/>
                </a:lnTo>
                <a:lnTo>
                  <a:pt x="8658" y="10198"/>
                </a:lnTo>
                <a:lnTo>
                  <a:pt x="8621" y="10235"/>
                </a:lnTo>
                <a:lnTo>
                  <a:pt x="8584" y="10345"/>
                </a:lnTo>
                <a:lnTo>
                  <a:pt x="8511" y="10125"/>
                </a:lnTo>
                <a:lnTo>
                  <a:pt x="8401" y="9905"/>
                </a:lnTo>
                <a:lnTo>
                  <a:pt x="8254" y="9685"/>
                </a:lnTo>
                <a:lnTo>
                  <a:pt x="8034" y="9501"/>
                </a:lnTo>
                <a:lnTo>
                  <a:pt x="7777" y="9391"/>
                </a:lnTo>
                <a:lnTo>
                  <a:pt x="7557" y="9391"/>
                </a:lnTo>
                <a:lnTo>
                  <a:pt x="7411" y="9428"/>
                </a:lnTo>
                <a:lnTo>
                  <a:pt x="7300" y="9464"/>
                </a:lnTo>
                <a:lnTo>
                  <a:pt x="7190" y="9538"/>
                </a:lnTo>
                <a:lnTo>
                  <a:pt x="7080" y="9611"/>
                </a:lnTo>
                <a:lnTo>
                  <a:pt x="7044" y="9721"/>
                </a:lnTo>
                <a:lnTo>
                  <a:pt x="7007" y="9868"/>
                </a:lnTo>
                <a:lnTo>
                  <a:pt x="7044" y="9941"/>
                </a:lnTo>
                <a:lnTo>
                  <a:pt x="7117" y="9978"/>
                </a:lnTo>
                <a:lnTo>
                  <a:pt x="7044" y="10235"/>
                </a:lnTo>
                <a:lnTo>
                  <a:pt x="7080" y="10492"/>
                </a:lnTo>
                <a:lnTo>
                  <a:pt x="4806" y="11152"/>
                </a:lnTo>
                <a:lnTo>
                  <a:pt x="4219" y="11335"/>
                </a:lnTo>
                <a:lnTo>
                  <a:pt x="3632" y="11519"/>
                </a:lnTo>
                <a:lnTo>
                  <a:pt x="3449" y="11629"/>
                </a:lnTo>
                <a:lnTo>
                  <a:pt x="3192" y="10602"/>
                </a:lnTo>
                <a:lnTo>
                  <a:pt x="2862" y="9611"/>
                </a:lnTo>
                <a:lnTo>
                  <a:pt x="3339" y="9538"/>
                </a:lnTo>
                <a:lnTo>
                  <a:pt x="3816" y="9428"/>
                </a:lnTo>
                <a:lnTo>
                  <a:pt x="4769" y="9134"/>
                </a:lnTo>
                <a:lnTo>
                  <a:pt x="4843" y="9318"/>
                </a:lnTo>
                <a:lnTo>
                  <a:pt x="4953" y="9501"/>
                </a:lnTo>
                <a:lnTo>
                  <a:pt x="5063" y="9685"/>
                </a:lnTo>
                <a:lnTo>
                  <a:pt x="5246" y="9831"/>
                </a:lnTo>
                <a:lnTo>
                  <a:pt x="5356" y="9868"/>
                </a:lnTo>
                <a:lnTo>
                  <a:pt x="5466" y="9905"/>
                </a:lnTo>
                <a:lnTo>
                  <a:pt x="5613" y="9905"/>
                </a:lnTo>
                <a:lnTo>
                  <a:pt x="5723" y="9868"/>
                </a:lnTo>
                <a:lnTo>
                  <a:pt x="5980" y="9758"/>
                </a:lnTo>
                <a:lnTo>
                  <a:pt x="6163" y="9648"/>
                </a:lnTo>
                <a:lnTo>
                  <a:pt x="6237" y="9538"/>
                </a:lnTo>
                <a:lnTo>
                  <a:pt x="6273" y="9501"/>
                </a:lnTo>
                <a:lnTo>
                  <a:pt x="6237" y="9428"/>
                </a:lnTo>
                <a:lnTo>
                  <a:pt x="5980" y="8731"/>
                </a:lnTo>
                <a:lnTo>
                  <a:pt x="6200" y="8731"/>
                </a:lnTo>
                <a:lnTo>
                  <a:pt x="6383" y="8658"/>
                </a:lnTo>
                <a:lnTo>
                  <a:pt x="6604" y="9244"/>
                </a:lnTo>
                <a:lnTo>
                  <a:pt x="6677" y="9318"/>
                </a:lnTo>
                <a:lnTo>
                  <a:pt x="6714" y="9354"/>
                </a:lnTo>
                <a:lnTo>
                  <a:pt x="6787" y="9354"/>
                </a:lnTo>
                <a:lnTo>
                  <a:pt x="7044" y="9318"/>
                </a:lnTo>
                <a:lnTo>
                  <a:pt x="7300" y="9208"/>
                </a:lnTo>
                <a:lnTo>
                  <a:pt x="7521" y="9061"/>
                </a:lnTo>
                <a:lnTo>
                  <a:pt x="7704" y="8878"/>
                </a:lnTo>
                <a:lnTo>
                  <a:pt x="7741" y="8841"/>
                </a:lnTo>
                <a:lnTo>
                  <a:pt x="7777" y="8768"/>
                </a:lnTo>
                <a:lnTo>
                  <a:pt x="7741" y="8658"/>
                </a:lnTo>
                <a:lnTo>
                  <a:pt x="7264" y="7887"/>
                </a:lnTo>
                <a:lnTo>
                  <a:pt x="7080" y="7520"/>
                </a:lnTo>
                <a:lnTo>
                  <a:pt x="6970" y="7337"/>
                </a:lnTo>
                <a:lnTo>
                  <a:pt x="6824" y="7227"/>
                </a:lnTo>
                <a:lnTo>
                  <a:pt x="6640" y="7154"/>
                </a:lnTo>
                <a:lnTo>
                  <a:pt x="6457" y="7190"/>
                </a:lnTo>
                <a:lnTo>
                  <a:pt x="6383" y="7227"/>
                </a:lnTo>
                <a:lnTo>
                  <a:pt x="6310" y="7264"/>
                </a:lnTo>
                <a:lnTo>
                  <a:pt x="6237" y="7337"/>
                </a:lnTo>
                <a:lnTo>
                  <a:pt x="6200" y="7410"/>
                </a:lnTo>
                <a:lnTo>
                  <a:pt x="6017" y="7447"/>
                </a:lnTo>
                <a:lnTo>
                  <a:pt x="5980" y="7484"/>
                </a:lnTo>
                <a:lnTo>
                  <a:pt x="5943" y="7520"/>
                </a:lnTo>
                <a:lnTo>
                  <a:pt x="5907" y="7594"/>
                </a:lnTo>
                <a:lnTo>
                  <a:pt x="5907" y="7667"/>
                </a:lnTo>
                <a:lnTo>
                  <a:pt x="6200" y="8291"/>
                </a:lnTo>
                <a:lnTo>
                  <a:pt x="6163" y="8364"/>
                </a:lnTo>
                <a:lnTo>
                  <a:pt x="6127" y="8401"/>
                </a:lnTo>
                <a:lnTo>
                  <a:pt x="6090" y="8401"/>
                </a:lnTo>
                <a:lnTo>
                  <a:pt x="6053" y="8437"/>
                </a:lnTo>
                <a:lnTo>
                  <a:pt x="5943" y="8474"/>
                </a:lnTo>
                <a:lnTo>
                  <a:pt x="5907" y="8511"/>
                </a:lnTo>
                <a:lnTo>
                  <a:pt x="5613" y="7814"/>
                </a:lnTo>
                <a:lnTo>
                  <a:pt x="5576" y="7777"/>
                </a:lnTo>
                <a:lnTo>
                  <a:pt x="5540" y="7704"/>
                </a:lnTo>
                <a:lnTo>
                  <a:pt x="5393" y="7704"/>
                </a:lnTo>
                <a:lnTo>
                  <a:pt x="5356" y="7667"/>
                </a:lnTo>
                <a:lnTo>
                  <a:pt x="5173" y="7667"/>
                </a:lnTo>
                <a:lnTo>
                  <a:pt x="4990" y="7704"/>
                </a:lnTo>
                <a:lnTo>
                  <a:pt x="4843" y="7814"/>
                </a:lnTo>
                <a:lnTo>
                  <a:pt x="4733" y="7961"/>
                </a:lnTo>
                <a:lnTo>
                  <a:pt x="4659" y="8144"/>
                </a:lnTo>
                <a:lnTo>
                  <a:pt x="4623" y="8327"/>
                </a:lnTo>
                <a:lnTo>
                  <a:pt x="4623" y="8511"/>
                </a:lnTo>
                <a:lnTo>
                  <a:pt x="4623" y="8694"/>
                </a:lnTo>
                <a:lnTo>
                  <a:pt x="3669" y="8951"/>
                </a:lnTo>
                <a:lnTo>
                  <a:pt x="3229" y="9134"/>
                </a:lnTo>
                <a:lnTo>
                  <a:pt x="2752" y="9318"/>
                </a:lnTo>
                <a:lnTo>
                  <a:pt x="2348" y="7997"/>
                </a:lnTo>
                <a:lnTo>
                  <a:pt x="1908" y="6677"/>
                </a:lnTo>
                <a:lnTo>
                  <a:pt x="1541" y="5356"/>
                </a:lnTo>
                <a:lnTo>
                  <a:pt x="1395" y="4696"/>
                </a:lnTo>
                <a:lnTo>
                  <a:pt x="1285" y="3999"/>
                </a:lnTo>
                <a:lnTo>
                  <a:pt x="1505" y="3962"/>
                </a:lnTo>
                <a:lnTo>
                  <a:pt x="1725" y="3926"/>
                </a:lnTo>
                <a:lnTo>
                  <a:pt x="2165" y="3816"/>
                </a:lnTo>
                <a:lnTo>
                  <a:pt x="3302" y="3485"/>
                </a:lnTo>
                <a:lnTo>
                  <a:pt x="5760" y="2825"/>
                </a:lnTo>
                <a:lnTo>
                  <a:pt x="6934" y="2495"/>
                </a:lnTo>
                <a:lnTo>
                  <a:pt x="8071" y="2092"/>
                </a:lnTo>
                <a:lnTo>
                  <a:pt x="9135" y="1725"/>
                </a:lnTo>
                <a:lnTo>
                  <a:pt x="9758" y="1505"/>
                </a:lnTo>
                <a:lnTo>
                  <a:pt x="9978" y="1395"/>
                </a:lnTo>
                <a:lnTo>
                  <a:pt x="10088" y="1358"/>
                </a:lnTo>
                <a:lnTo>
                  <a:pt x="10162" y="1321"/>
                </a:lnTo>
                <a:close/>
                <a:moveTo>
                  <a:pt x="12876" y="8988"/>
                </a:moveTo>
                <a:lnTo>
                  <a:pt x="13023" y="9575"/>
                </a:lnTo>
                <a:lnTo>
                  <a:pt x="13096" y="9905"/>
                </a:lnTo>
                <a:lnTo>
                  <a:pt x="13206" y="10198"/>
                </a:lnTo>
                <a:lnTo>
                  <a:pt x="12619" y="10271"/>
                </a:lnTo>
                <a:lnTo>
                  <a:pt x="12069" y="10418"/>
                </a:lnTo>
                <a:lnTo>
                  <a:pt x="11519" y="10565"/>
                </a:lnTo>
                <a:lnTo>
                  <a:pt x="10969" y="10748"/>
                </a:lnTo>
                <a:lnTo>
                  <a:pt x="9685" y="11225"/>
                </a:lnTo>
                <a:lnTo>
                  <a:pt x="8438" y="11702"/>
                </a:lnTo>
                <a:lnTo>
                  <a:pt x="5980" y="12619"/>
                </a:lnTo>
                <a:lnTo>
                  <a:pt x="4879" y="13023"/>
                </a:lnTo>
                <a:lnTo>
                  <a:pt x="4329" y="13243"/>
                </a:lnTo>
                <a:lnTo>
                  <a:pt x="3816" y="13499"/>
                </a:lnTo>
                <a:lnTo>
                  <a:pt x="3669" y="12692"/>
                </a:lnTo>
                <a:lnTo>
                  <a:pt x="3522" y="11885"/>
                </a:lnTo>
                <a:lnTo>
                  <a:pt x="3742" y="11885"/>
                </a:lnTo>
                <a:lnTo>
                  <a:pt x="3999" y="11812"/>
                </a:lnTo>
                <a:lnTo>
                  <a:pt x="5173" y="11482"/>
                </a:lnTo>
                <a:lnTo>
                  <a:pt x="7190" y="10932"/>
                </a:lnTo>
                <a:lnTo>
                  <a:pt x="7374" y="11335"/>
                </a:lnTo>
                <a:lnTo>
                  <a:pt x="7594" y="11702"/>
                </a:lnTo>
                <a:lnTo>
                  <a:pt x="7631" y="11775"/>
                </a:lnTo>
                <a:lnTo>
                  <a:pt x="7814" y="11775"/>
                </a:lnTo>
                <a:lnTo>
                  <a:pt x="7887" y="11702"/>
                </a:lnTo>
                <a:lnTo>
                  <a:pt x="7961" y="11629"/>
                </a:lnTo>
                <a:lnTo>
                  <a:pt x="8107" y="11592"/>
                </a:lnTo>
                <a:lnTo>
                  <a:pt x="8401" y="11519"/>
                </a:lnTo>
                <a:lnTo>
                  <a:pt x="8474" y="11445"/>
                </a:lnTo>
                <a:lnTo>
                  <a:pt x="8548" y="11372"/>
                </a:lnTo>
                <a:lnTo>
                  <a:pt x="8658" y="11189"/>
                </a:lnTo>
                <a:lnTo>
                  <a:pt x="8694" y="11005"/>
                </a:lnTo>
                <a:lnTo>
                  <a:pt x="8694" y="10785"/>
                </a:lnTo>
                <a:lnTo>
                  <a:pt x="8658" y="10602"/>
                </a:lnTo>
                <a:lnTo>
                  <a:pt x="8621" y="10418"/>
                </a:lnTo>
                <a:lnTo>
                  <a:pt x="8658" y="10492"/>
                </a:lnTo>
                <a:lnTo>
                  <a:pt x="8768" y="10528"/>
                </a:lnTo>
                <a:lnTo>
                  <a:pt x="9025" y="10492"/>
                </a:lnTo>
                <a:lnTo>
                  <a:pt x="9281" y="10418"/>
                </a:lnTo>
                <a:lnTo>
                  <a:pt x="9428" y="10638"/>
                </a:lnTo>
                <a:lnTo>
                  <a:pt x="9611" y="10822"/>
                </a:lnTo>
                <a:lnTo>
                  <a:pt x="9758" y="10895"/>
                </a:lnTo>
                <a:lnTo>
                  <a:pt x="9942" y="10932"/>
                </a:lnTo>
                <a:lnTo>
                  <a:pt x="10088" y="10932"/>
                </a:lnTo>
                <a:lnTo>
                  <a:pt x="10235" y="10858"/>
                </a:lnTo>
                <a:lnTo>
                  <a:pt x="10382" y="10785"/>
                </a:lnTo>
                <a:lnTo>
                  <a:pt x="10492" y="10638"/>
                </a:lnTo>
                <a:lnTo>
                  <a:pt x="10565" y="10492"/>
                </a:lnTo>
                <a:lnTo>
                  <a:pt x="10602" y="10345"/>
                </a:lnTo>
                <a:lnTo>
                  <a:pt x="10639" y="10161"/>
                </a:lnTo>
                <a:lnTo>
                  <a:pt x="10602" y="9978"/>
                </a:lnTo>
                <a:lnTo>
                  <a:pt x="10492" y="9648"/>
                </a:lnTo>
                <a:lnTo>
                  <a:pt x="10749" y="9648"/>
                </a:lnTo>
                <a:lnTo>
                  <a:pt x="11005" y="9611"/>
                </a:lnTo>
                <a:lnTo>
                  <a:pt x="11629" y="9428"/>
                </a:lnTo>
                <a:lnTo>
                  <a:pt x="12876" y="8988"/>
                </a:lnTo>
                <a:close/>
                <a:moveTo>
                  <a:pt x="13206" y="10675"/>
                </a:moveTo>
                <a:lnTo>
                  <a:pt x="13096" y="10712"/>
                </a:lnTo>
                <a:lnTo>
                  <a:pt x="11592" y="11262"/>
                </a:lnTo>
                <a:lnTo>
                  <a:pt x="8731" y="12362"/>
                </a:lnTo>
                <a:lnTo>
                  <a:pt x="7300" y="12876"/>
                </a:lnTo>
                <a:lnTo>
                  <a:pt x="6604" y="13133"/>
                </a:lnTo>
                <a:lnTo>
                  <a:pt x="5870" y="13316"/>
                </a:lnTo>
                <a:lnTo>
                  <a:pt x="4696" y="13573"/>
                </a:lnTo>
                <a:lnTo>
                  <a:pt x="5393" y="13279"/>
                </a:lnTo>
                <a:lnTo>
                  <a:pt x="6090" y="13023"/>
                </a:lnTo>
                <a:lnTo>
                  <a:pt x="8438" y="12179"/>
                </a:lnTo>
                <a:lnTo>
                  <a:pt x="9611" y="11702"/>
                </a:lnTo>
                <a:lnTo>
                  <a:pt x="10822" y="11299"/>
                </a:lnTo>
                <a:lnTo>
                  <a:pt x="11409" y="11078"/>
                </a:lnTo>
                <a:lnTo>
                  <a:pt x="11996" y="10895"/>
                </a:lnTo>
                <a:lnTo>
                  <a:pt x="12619" y="10748"/>
                </a:lnTo>
                <a:lnTo>
                  <a:pt x="13206" y="10675"/>
                </a:lnTo>
                <a:close/>
                <a:moveTo>
                  <a:pt x="10492" y="478"/>
                </a:moveTo>
                <a:lnTo>
                  <a:pt x="10712" y="1064"/>
                </a:lnTo>
                <a:lnTo>
                  <a:pt x="10969" y="1688"/>
                </a:lnTo>
                <a:lnTo>
                  <a:pt x="11482" y="2862"/>
                </a:lnTo>
                <a:lnTo>
                  <a:pt x="11996" y="4182"/>
                </a:lnTo>
                <a:lnTo>
                  <a:pt x="12473" y="5466"/>
                </a:lnTo>
                <a:lnTo>
                  <a:pt x="12876" y="6713"/>
                </a:lnTo>
                <a:lnTo>
                  <a:pt x="13280" y="7924"/>
                </a:lnTo>
                <a:lnTo>
                  <a:pt x="13683" y="9171"/>
                </a:lnTo>
                <a:lnTo>
                  <a:pt x="14013" y="10418"/>
                </a:lnTo>
                <a:lnTo>
                  <a:pt x="13793" y="10418"/>
                </a:lnTo>
                <a:lnTo>
                  <a:pt x="13573" y="10492"/>
                </a:lnTo>
                <a:lnTo>
                  <a:pt x="13573" y="10418"/>
                </a:lnTo>
                <a:lnTo>
                  <a:pt x="13573" y="10308"/>
                </a:lnTo>
                <a:lnTo>
                  <a:pt x="13646" y="10235"/>
                </a:lnTo>
                <a:lnTo>
                  <a:pt x="13646" y="10125"/>
                </a:lnTo>
                <a:lnTo>
                  <a:pt x="13610" y="9831"/>
                </a:lnTo>
                <a:lnTo>
                  <a:pt x="13610" y="9758"/>
                </a:lnTo>
                <a:lnTo>
                  <a:pt x="13610" y="9721"/>
                </a:lnTo>
                <a:lnTo>
                  <a:pt x="13426" y="9024"/>
                </a:lnTo>
                <a:lnTo>
                  <a:pt x="13096" y="7777"/>
                </a:lnTo>
                <a:lnTo>
                  <a:pt x="12693" y="6603"/>
                </a:lnTo>
                <a:lnTo>
                  <a:pt x="12289" y="5430"/>
                </a:lnTo>
                <a:lnTo>
                  <a:pt x="11849" y="4256"/>
                </a:lnTo>
                <a:lnTo>
                  <a:pt x="11372" y="3119"/>
                </a:lnTo>
                <a:lnTo>
                  <a:pt x="10859" y="1981"/>
                </a:lnTo>
                <a:lnTo>
                  <a:pt x="10675" y="1651"/>
                </a:lnTo>
                <a:lnTo>
                  <a:pt x="10492" y="1358"/>
                </a:lnTo>
                <a:lnTo>
                  <a:pt x="10602" y="1285"/>
                </a:lnTo>
                <a:lnTo>
                  <a:pt x="10639" y="1174"/>
                </a:lnTo>
                <a:lnTo>
                  <a:pt x="10602" y="1064"/>
                </a:lnTo>
                <a:lnTo>
                  <a:pt x="10565" y="991"/>
                </a:lnTo>
                <a:lnTo>
                  <a:pt x="10528" y="954"/>
                </a:lnTo>
                <a:lnTo>
                  <a:pt x="10455" y="918"/>
                </a:lnTo>
                <a:lnTo>
                  <a:pt x="10272" y="881"/>
                </a:lnTo>
                <a:lnTo>
                  <a:pt x="10088" y="918"/>
                </a:lnTo>
                <a:lnTo>
                  <a:pt x="9391" y="1138"/>
                </a:lnTo>
                <a:lnTo>
                  <a:pt x="8658" y="1431"/>
                </a:lnTo>
                <a:lnTo>
                  <a:pt x="7924" y="1688"/>
                </a:lnTo>
                <a:lnTo>
                  <a:pt x="7190" y="1945"/>
                </a:lnTo>
                <a:lnTo>
                  <a:pt x="5650" y="2422"/>
                </a:lnTo>
                <a:lnTo>
                  <a:pt x="4109" y="2862"/>
                </a:lnTo>
                <a:lnTo>
                  <a:pt x="2569" y="3265"/>
                </a:lnTo>
                <a:lnTo>
                  <a:pt x="1762" y="3485"/>
                </a:lnTo>
                <a:lnTo>
                  <a:pt x="1358" y="3632"/>
                </a:lnTo>
                <a:lnTo>
                  <a:pt x="1175" y="3706"/>
                </a:lnTo>
                <a:lnTo>
                  <a:pt x="1028" y="3816"/>
                </a:lnTo>
                <a:lnTo>
                  <a:pt x="991" y="3816"/>
                </a:lnTo>
                <a:lnTo>
                  <a:pt x="955" y="3889"/>
                </a:lnTo>
                <a:lnTo>
                  <a:pt x="918" y="3962"/>
                </a:lnTo>
                <a:lnTo>
                  <a:pt x="991" y="4586"/>
                </a:lnTo>
                <a:lnTo>
                  <a:pt x="1101" y="5209"/>
                </a:lnTo>
                <a:lnTo>
                  <a:pt x="1248" y="5796"/>
                </a:lnTo>
                <a:lnTo>
                  <a:pt x="1395" y="6420"/>
                </a:lnTo>
                <a:lnTo>
                  <a:pt x="1725" y="7594"/>
                </a:lnTo>
                <a:lnTo>
                  <a:pt x="2128" y="8768"/>
                </a:lnTo>
                <a:lnTo>
                  <a:pt x="2532" y="9978"/>
                </a:lnTo>
                <a:lnTo>
                  <a:pt x="2899" y="11152"/>
                </a:lnTo>
                <a:lnTo>
                  <a:pt x="3045" y="11739"/>
                </a:lnTo>
                <a:lnTo>
                  <a:pt x="3192" y="12362"/>
                </a:lnTo>
                <a:lnTo>
                  <a:pt x="3302" y="12949"/>
                </a:lnTo>
                <a:lnTo>
                  <a:pt x="3412" y="13573"/>
                </a:lnTo>
                <a:lnTo>
                  <a:pt x="3412" y="13683"/>
                </a:lnTo>
                <a:lnTo>
                  <a:pt x="3486" y="13720"/>
                </a:lnTo>
                <a:lnTo>
                  <a:pt x="3559" y="13756"/>
                </a:lnTo>
                <a:lnTo>
                  <a:pt x="3632" y="13793"/>
                </a:lnTo>
                <a:lnTo>
                  <a:pt x="3669" y="13830"/>
                </a:lnTo>
                <a:lnTo>
                  <a:pt x="3742" y="13830"/>
                </a:lnTo>
                <a:lnTo>
                  <a:pt x="4036" y="13756"/>
                </a:lnTo>
                <a:lnTo>
                  <a:pt x="3706" y="13903"/>
                </a:lnTo>
                <a:lnTo>
                  <a:pt x="3412" y="14086"/>
                </a:lnTo>
                <a:lnTo>
                  <a:pt x="2569" y="11115"/>
                </a:lnTo>
                <a:lnTo>
                  <a:pt x="2128" y="9611"/>
                </a:lnTo>
                <a:lnTo>
                  <a:pt x="1725" y="8144"/>
                </a:lnTo>
                <a:lnTo>
                  <a:pt x="955" y="5136"/>
                </a:lnTo>
                <a:lnTo>
                  <a:pt x="808" y="4439"/>
                </a:lnTo>
                <a:lnTo>
                  <a:pt x="661" y="3999"/>
                </a:lnTo>
                <a:lnTo>
                  <a:pt x="588" y="3779"/>
                </a:lnTo>
                <a:lnTo>
                  <a:pt x="478" y="3632"/>
                </a:lnTo>
                <a:lnTo>
                  <a:pt x="1065" y="3522"/>
                </a:lnTo>
                <a:lnTo>
                  <a:pt x="1652" y="3412"/>
                </a:lnTo>
                <a:lnTo>
                  <a:pt x="2825" y="3045"/>
                </a:lnTo>
                <a:lnTo>
                  <a:pt x="4183" y="2642"/>
                </a:lnTo>
                <a:lnTo>
                  <a:pt x="5503" y="2202"/>
                </a:lnTo>
                <a:lnTo>
                  <a:pt x="8034" y="1358"/>
                </a:lnTo>
                <a:lnTo>
                  <a:pt x="9281" y="918"/>
                </a:lnTo>
                <a:lnTo>
                  <a:pt x="9905" y="734"/>
                </a:lnTo>
                <a:lnTo>
                  <a:pt x="10198" y="624"/>
                </a:lnTo>
                <a:lnTo>
                  <a:pt x="10492" y="478"/>
                </a:lnTo>
                <a:close/>
                <a:moveTo>
                  <a:pt x="10455" y="1"/>
                </a:moveTo>
                <a:lnTo>
                  <a:pt x="10162" y="37"/>
                </a:lnTo>
                <a:lnTo>
                  <a:pt x="9832" y="147"/>
                </a:lnTo>
                <a:lnTo>
                  <a:pt x="9245" y="367"/>
                </a:lnTo>
                <a:lnTo>
                  <a:pt x="7997" y="808"/>
                </a:lnTo>
                <a:lnTo>
                  <a:pt x="5503" y="1651"/>
                </a:lnTo>
                <a:lnTo>
                  <a:pt x="2935" y="2495"/>
                </a:lnTo>
                <a:lnTo>
                  <a:pt x="1615" y="2899"/>
                </a:lnTo>
                <a:lnTo>
                  <a:pt x="918" y="3082"/>
                </a:lnTo>
                <a:lnTo>
                  <a:pt x="258" y="3339"/>
                </a:lnTo>
                <a:lnTo>
                  <a:pt x="184" y="3412"/>
                </a:lnTo>
                <a:lnTo>
                  <a:pt x="148" y="3522"/>
                </a:lnTo>
                <a:lnTo>
                  <a:pt x="38" y="3559"/>
                </a:lnTo>
                <a:lnTo>
                  <a:pt x="1" y="3595"/>
                </a:lnTo>
                <a:lnTo>
                  <a:pt x="1" y="3632"/>
                </a:lnTo>
                <a:lnTo>
                  <a:pt x="38" y="3779"/>
                </a:lnTo>
                <a:lnTo>
                  <a:pt x="111" y="3926"/>
                </a:lnTo>
                <a:lnTo>
                  <a:pt x="184" y="4036"/>
                </a:lnTo>
                <a:lnTo>
                  <a:pt x="221" y="4146"/>
                </a:lnTo>
                <a:lnTo>
                  <a:pt x="294" y="4366"/>
                </a:lnTo>
                <a:lnTo>
                  <a:pt x="588" y="5796"/>
                </a:lnTo>
                <a:lnTo>
                  <a:pt x="955" y="7227"/>
                </a:lnTo>
                <a:lnTo>
                  <a:pt x="1285" y="8658"/>
                </a:lnTo>
                <a:lnTo>
                  <a:pt x="2055" y="11482"/>
                </a:lnTo>
                <a:lnTo>
                  <a:pt x="2459" y="12876"/>
                </a:lnTo>
                <a:lnTo>
                  <a:pt x="2899" y="14233"/>
                </a:lnTo>
                <a:lnTo>
                  <a:pt x="2935" y="14380"/>
                </a:lnTo>
                <a:lnTo>
                  <a:pt x="3045" y="14416"/>
                </a:lnTo>
                <a:lnTo>
                  <a:pt x="3155" y="14453"/>
                </a:lnTo>
                <a:lnTo>
                  <a:pt x="3302" y="14416"/>
                </a:lnTo>
                <a:lnTo>
                  <a:pt x="3596" y="14343"/>
                </a:lnTo>
                <a:lnTo>
                  <a:pt x="3889" y="14270"/>
                </a:lnTo>
                <a:lnTo>
                  <a:pt x="4513" y="14086"/>
                </a:lnTo>
                <a:lnTo>
                  <a:pt x="5980" y="13793"/>
                </a:lnTo>
                <a:lnTo>
                  <a:pt x="6714" y="13610"/>
                </a:lnTo>
                <a:lnTo>
                  <a:pt x="7447" y="13353"/>
                </a:lnTo>
                <a:lnTo>
                  <a:pt x="8878" y="12839"/>
                </a:lnTo>
                <a:lnTo>
                  <a:pt x="11739" y="11775"/>
                </a:lnTo>
                <a:lnTo>
                  <a:pt x="13133" y="11225"/>
                </a:lnTo>
                <a:lnTo>
                  <a:pt x="13646" y="11078"/>
                </a:lnTo>
                <a:lnTo>
                  <a:pt x="13903" y="10968"/>
                </a:lnTo>
                <a:lnTo>
                  <a:pt x="14160" y="10822"/>
                </a:lnTo>
                <a:lnTo>
                  <a:pt x="14197" y="10932"/>
                </a:lnTo>
                <a:lnTo>
                  <a:pt x="14270" y="10968"/>
                </a:lnTo>
                <a:lnTo>
                  <a:pt x="14380" y="11005"/>
                </a:lnTo>
                <a:lnTo>
                  <a:pt x="14490" y="11005"/>
                </a:lnTo>
                <a:lnTo>
                  <a:pt x="14563" y="10932"/>
                </a:lnTo>
                <a:lnTo>
                  <a:pt x="14637" y="10895"/>
                </a:lnTo>
                <a:lnTo>
                  <a:pt x="14674" y="10785"/>
                </a:lnTo>
                <a:lnTo>
                  <a:pt x="14637" y="10675"/>
                </a:lnTo>
                <a:lnTo>
                  <a:pt x="14270" y="9318"/>
                </a:lnTo>
                <a:lnTo>
                  <a:pt x="13867" y="7997"/>
                </a:lnTo>
                <a:lnTo>
                  <a:pt x="13426" y="6640"/>
                </a:lnTo>
                <a:lnTo>
                  <a:pt x="12949" y="5356"/>
                </a:lnTo>
                <a:lnTo>
                  <a:pt x="12473" y="4036"/>
                </a:lnTo>
                <a:lnTo>
                  <a:pt x="11922" y="2752"/>
                </a:lnTo>
                <a:lnTo>
                  <a:pt x="11409" y="1468"/>
                </a:lnTo>
                <a:lnTo>
                  <a:pt x="11115" y="881"/>
                </a:lnTo>
                <a:lnTo>
                  <a:pt x="10785" y="257"/>
                </a:lnTo>
                <a:lnTo>
                  <a:pt x="10749" y="221"/>
                </a:lnTo>
                <a:lnTo>
                  <a:pt x="10675" y="184"/>
                </a:lnTo>
                <a:lnTo>
                  <a:pt x="10639" y="111"/>
                </a:lnTo>
                <a:lnTo>
                  <a:pt x="10602" y="74"/>
                </a:lnTo>
                <a:lnTo>
                  <a:pt x="10528" y="37"/>
                </a:lnTo>
                <a:lnTo>
                  <a:pt x="10455" y="1"/>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7" name="Shape 237"/>
          <p:cNvSpPr/>
          <p:nvPr/>
        </p:nvSpPr>
        <p:spPr>
          <a:xfrm>
            <a:off x="4028803" y="4583868"/>
            <a:ext cx="391238" cy="289294"/>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8" name="Shape 238"/>
          <p:cNvSpPr/>
          <p:nvPr/>
        </p:nvSpPr>
        <p:spPr>
          <a:xfrm>
            <a:off x="2703" y="4900230"/>
            <a:ext cx="180032" cy="373538"/>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39" name="Shape 239"/>
          <p:cNvSpPr/>
          <p:nvPr/>
        </p:nvSpPr>
        <p:spPr>
          <a:xfrm rot="1920548">
            <a:off x="2436125" y="4658174"/>
            <a:ext cx="501521" cy="425556"/>
          </a:xfrm>
          <a:custGeom>
            <a:avLst/>
            <a:gdLst/>
            <a:ahLst/>
            <a:cxnLst/>
            <a:rect l="0" t="0" r="0" b="0"/>
            <a:pathLst>
              <a:path w="17681" h="15004" extrusionOk="0">
                <a:moveTo>
                  <a:pt x="6823" y="1981"/>
                </a:moveTo>
                <a:lnTo>
                  <a:pt x="6676" y="2018"/>
                </a:lnTo>
                <a:lnTo>
                  <a:pt x="6566" y="2055"/>
                </a:lnTo>
                <a:lnTo>
                  <a:pt x="6493" y="2201"/>
                </a:lnTo>
                <a:lnTo>
                  <a:pt x="6420" y="2385"/>
                </a:lnTo>
                <a:lnTo>
                  <a:pt x="6383" y="2531"/>
                </a:lnTo>
                <a:lnTo>
                  <a:pt x="6383" y="2641"/>
                </a:lnTo>
                <a:lnTo>
                  <a:pt x="6420" y="2752"/>
                </a:lnTo>
                <a:lnTo>
                  <a:pt x="6493" y="2825"/>
                </a:lnTo>
                <a:lnTo>
                  <a:pt x="6566" y="2862"/>
                </a:lnTo>
                <a:lnTo>
                  <a:pt x="6713" y="2862"/>
                </a:lnTo>
                <a:lnTo>
                  <a:pt x="6860" y="2825"/>
                </a:lnTo>
                <a:lnTo>
                  <a:pt x="6933" y="2752"/>
                </a:lnTo>
                <a:lnTo>
                  <a:pt x="7006" y="2641"/>
                </a:lnTo>
                <a:lnTo>
                  <a:pt x="7080" y="2531"/>
                </a:lnTo>
                <a:lnTo>
                  <a:pt x="7080" y="2421"/>
                </a:lnTo>
                <a:lnTo>
                  <a:pt x="7080" y="2275"/>
                </a:lnTo>
                <a:lnTo>
                  <a:pt x="7006" y="2165"/>
                </a:lnTo>
                <a:lnTo>
                  <a:pt x="6933" y="2055"/>
                </a:lnTo>
                <a:lnTo>
                  <a:pt x="6823" y="1981"/>
                </a:lnTo>
                <a:close/>
                <a:moveTo>
                  <a:pt x="5282" y="2641"/>
                </a:moveTo>
                <a:lnTo>
                  <a:pt x="5209" y="2678"/>
                </a:lnTo>
                <a:lnTo>
                  <a:pt x="5136" y="2715"/>
                </a:lnTo>
                <a:lnTo>
                  <a:pt x="5062" y="2788"/>
                </a:lnTo>
                <a:lnTo>
                  <a:pt x="5062" y="2898"/>
                </a:lnTo>
                <a:lnTo>
                  <a:pt x="5062" y="2935"/>
                </a:lnTo>
                <a:lnTo>
                  <a:pt x="4989" y="2972"/>
                </a:lnTo>
                <a:lnTo>
                  <a:pt x="4952" y="3045"/>
                </a:lnTo>
                <a:lnTo>
                  <a:pt x="4952" y="3118"/>
                </a:lnTo>
                <a:lnTo>
                  <a:pt x="4952" y="3228"/>
                </a:lnTo>
                <a:lnTo>
                  <a:pt x="5026" y="3338"/>
                </a:lnTo>
                <a:lnTo>
                  <a:pt x="5099" y="3412"/>
                </a:lnTo>
                <a:lnTo>
                  <a:pt x="5319" y="3412"/>
                </a:lnTo>
                <a:lnTo>
                  <a:pt x="5429" y="3338"/>
                </a:lnTo>
                <a:lnTo>
                  <a:pt x="5502" y="3265"/>
                </a:lnTo>
                <a:lnTo>
                  <a:pt x="5576" y="3155"/>
                </a:lnTo>
                <a:lnTo>
                  <a:pt x="5613" y="3008"/>
                </a:lnTo>
                <a:lnTo>
                  <a:pt x="5576" y="2862"/>
                </a:lnTo>
                <a:lnTo>
                  <a:pt x="5502" y="2752"/>
                </a:lnTo>
                <a:lnTo>
                  <a:pt x="5392" y="2678"/>
                </a:lnTo>
                <a:lnTo>
                  <a:pt x="5282" y="2641"/>
                </a:lnTo>
                <a:close/>
                <a:moveTo>
                  <a:pt x="6786" y="3559"/>
                </a:moveTo>
                <a:lnTo>
                  <a:pt x="6640" y="3595"/>
                </a:lnTo>
                <a:lnTo>
                  <a:pt x="6493" y="3705"/>
                </a:lnTo>
                <a:lnTo>
                  <a:pt x="6383" y="3815"/>
                </a:lnTo>
                <a:lnTo>
                  <a:pt x="6309" y="3962"/>
                </a:lnTo>
                <a:lnTo>
                  <a:pt x="6273" y="4109"/>
                </a:lnTo>
                <a:lnTo>
                  <a:pt x="6273" y="4255"/>
                </a:lnTo>
                <a:lnTo>
                  <a:pt x="6273" y="4366"/>
                </a:lnTo>
                <a:lnTo>
                  <a:pt x="6383" y="4439"/>
                </a:lnTo>
                <a:lnTo>
                  <a:pt x="6493" y="4476"/>
                </a:lnTo>
                <a:lnTo>
                  <a:pt x="6603" y="4439"/>
                </a:lnTo>
                <a:lnTo>
                  <a:pt x="6750" y="4329"/>
                </a:lnTo>
                <a:lnTo>
                  <a:pt x="6860" y="4329"/>
                </a:lnTo>
                <a:lnTo>
                  <a:pt x="6970" y="4292"/>
                </a:lnTo>
                <a:lnTo>
                  <a:pt x="7080" y="4182"/>
                </a:lnTo>
                <a:lnTo>
                  <a:pt x="7153" y="4035"/>
                </a:lnTo>
                <a:lnTo>
                  <a:pt x="7153" y="3852"/>
                </a:lnTo>
                <a:lnTo>
                  <a:pt x="7080" y="3705"/>
                </a:lnTo>
                <a:lnTo>
                  <a:pt x="7043" y="3632"/>
                </a:lnTo>
                <a:lnTo>
                  <a:pt x="6970" y="3595"/>
                </a:lnTo>
                <a:lnTo>
                  <a:pt x="6786" y="3559"/>
                </a:lnTo>
                <a:close/>
                <a:moveTo>
                  <a:pt x="4806" y="5979"/>
                </a:moveTo>
                <a:lnTo>
                  <a:pt x="4622" y="6090"/>
                </a:lnTo>
                <a:lnTo>
                  <a:pt x="4439" y="6200"/>
                </a:lnTo>
                <a:lnTo>
                  <a:pt x="4402" y="6236"/>
                </a:lnTo>
                <a:lnTo>
                  <a:pt x="4329" y="6310"/>
                </a:lnTo>
                <a:lnTo>
                  <a:pt x="4255" y="6383"/>
                </a:lnTo>
                <a:lnTo>
                  <a:pt x="4219" y="6493"/>
                </a:lnTo>
                <a:lnTo>
                  <a:pt x="4219" y="6566"/>
                </a:lnTo>
                <a:lnTo>
                  <a:pt x="4255" y="6713"/>
                </a:lnTo>
                <a:lnTo>
                  <a:pt x="4329" y="6860"/>
                </a:lnTo>
                <a:lnTo>
                  <a:pt x="4365" y="6897"/>
                </a:lnTo>
                <a:lnTo>
                  <a:pt x="4475" y="6970"/>
                </a:lnTo>
                <a:lnTo>
                  <a:pt x="4585" y="7007"/>
                </a:lnTo>
                <a:lnTo>
                  <a:pt x="4696" y="7043"/>
                </a:lnTo>
                <a:lnTo>
                  <a:pt x="4842" y="7007"/>
                </a:lnTo>
                <a:lnTo>
                  <a:pt x="4952" y="6970"/>
                </a:lnTo>
                <a:lnTo>
                  <a:pt x="5026" y="6897"/>
                </a:lnTo>
                <a:lnTo>
                  <a:pt x="5209" y="6750"/>
                </a:lnTo>
                <a:lnTo>
                  <a:pt x="5282" y="6640"/>
                </a:lnTo>
                <a:lnTo>
                  <a:pt x="5319" y="6493"/>
                </a:lnTo>
                <a:lnTo>
                  <a:pt x="5356" y="6346"/>
                </a:lnTo>
                <a:lnTo>
                  <a:pt x="5356" y="6236"/>
                </a:lnTo>
                <a:lnTo>
                  <a:pt x="5282" y="6126"/>
                </a:lnTo>
                <a:lnTo>
                  <a:pt x="5209" y="6053"/>
                </a:lnTo>
                <a:lnTo>
                  <a:pt x="5136" y="5979"/>
                </a:lnTo>
                <a:close/>
                <a:moveTo>
                  <a:pt x="4219" y="4916"/>
                </a:moveTo>
                <a:lnTo>
                  <a:pt x="4219" y="5062"/>
                </a:lnTo>
                <a:lnTo>
                  <a:pt x="4255" y="5136"/>
                </a:lnTo>
                <a:lnTo>
                  <a:pt x="4292" y="5173"/>
                </a:lnTo>
                <a:lnTo>
                  <a:pt x="4439" y="5209"/>
                </a:lnTo>
                <a:lnTo>
                  <a:pt x="4549" y="5173"/>
                </a:lnTo>
                <a:lnTo>
                  <a:pt x="4585" y="5136"/>
                </a:lnTo>
                <a:lnTo>
                  <a:pt x="4622" y="5062"/>
                </a:lnTo>
                <a:lnTo>
                  <a:pt x="4659" y="5026"/>
                </a:lnTo>
                <a:lnTo>
                  <a:pt x="4989" y="5136"/>
                </a:lnTo>
                <a:lnTo>
                  <a:pt x="5319" y="5209"/>
                </a:lnTo>
                <a:lnTo>
                  <a:pt x="5392" y="5319"/>
                </a:lnTo>
                <a:lnTo>
                  <a:pt x="5466" y="5429"/>
                </a:lnTo>
                <a:lnTo>
                  <a:pt x="5686" y="5613"/>
                </a:lnTo>
                <a:lnTo>
                  <a:pt x="5869" y="5833"/>
                </a:lnTo>
                <a:lnTo>
                  <a:pt x="5979" y="6053"/>
                </a:lnTo>
                <a:lnTo>
                  <a:pt x="6016" y="6273"/>
                </a:lnTo>
                <a:lnTo>
                  <a:pt x="5979" y="6530"/>
                </a:lnTo>
                <a:lnTo>
                  <a:pt x="5943" y="6676"/>
                </a:lnTo>
                <a:lnTo>
                  <a:pt x="5869" y="6823"/>
                </a:lnTo>
                <a:lnTo>
                  <a:pt x="5686" y="7080"/>
                </a:lnTo>
                <a:lnTo>
                  <a:pt x="5466" y="7227"/>
                </a:lnTo>
                <a:lnTo>
                  <a:pt x="5209" y="7373"/>
                </a:lnTo>
                <a:lnTo>
                  <a:pt x="4916" y="7447"/>
                </a:lnTo>
                <a:lnTo>
                  <a:pt x="4622" y="7483"/>
                </a:lnTo>
                <a:lnTo>
                  <a:pt x="4329" y="7520"/>
                </a:lnTo>
                <a:lnTo>
                  <a:pt x="4035" y="7483"/>
                </a:lnTo>
                <a:lnTo>
                  <a:pt x="3778" y="7447"/>
                </a:lnTo>
                <a:lnTo>
                  <a:pt x="3485" y="7337"/>
                </a:lnTo>
                <a:lnTo>
                  <a:pt x="3338" y="7227"/>
                </a:lnTo>
                <a:lnTo>
                  <a:pt x="3228" y="7080"/>
                </a:lnTo>
                <a:lnTo>
                  <a:pt x="3155" y="6897"/>
                </a:lnTo>
                <a:lnTo>
                  <a:pt x="3118" y="6713"/>
                </a:lnTo>
                <a:lnTo>
                  <a:pt x="3082" y="6383"/>
                </a:lnTo>
                <a:lnTo>
                  <a:pt x="3155" y="6090"/>
                </a:lnTo>
                <a:lnTo>
                  <a:pt x="3228" y="5796"/>
                </a:lnTo>
                <a:lnTo>
                  <a:pt x="3375" y="5539"/>
                </a:lnTo>
                <a:lnTo>
                  <a:pt x="3558" y="5319"/>
                </a:lnTo>
                <a:lnTo>
                  <a:pt x="3742" y="5173"/>
                </a:lnTo>
                <a:lnTo>
                  <a:pt x="3962" y="5026"/>
                </a:lnTo>
                <a:lnTo>
                  <a:pt x="4219" y="4916"/>
                </a:lnTo>
                <a:close/>
                <a:moveTo>
                  <a:pt x="11628" y="7190"/>
                </a:moveTo>
                <a:lnTo>
                  <a:pt x="11958" y="7263"/>
                </a:lnTo>
                <a:lnTo>
                  <a:pt x="12252" y="7263"/>
                </a:lnTo>
                <a:lnTo>
                  <a:pt x="12362" y="7227"/>
                </a:lnTo>
                <a:lnTo>
                  <a:pt x="12435" y="7447"/>
                </a:lnTo>
                <a:lnTo>
                  <a:pt x="12509" y="7704"/>
                </a:lnTo>
                <a:lnTo>
                  <a:pt x="12509" y="7814"/>
                </a:lnTo>
                <a:lnTo>
                  <a:pt x="12472" y="7814"/>
                </a:lnTo>
                <a:lnTo>
                  <a:pt x="12399" y="7850"/>
                </a:lnTo>
                <a:lnTo>
                  <a:pt x="12399" y="7887"/>
                </a:lnTo>
                <a:lnTo>
                  <a:pt x="12252" y="7814"/>
                </a:lnTo>
                <a:lnTo>
                  <a:pt x="11738" y="7557"/>
                </a:lnTo>
                <a:lnTo>
                  <a:pt x="11702" y="7483"/>
                </a:lnTo>
                <a:lnTo>
                  <a:pt x="11628" y="7373"/>
                </a:lnTo>
                <a:lnTo>
                  <a:pt x="11628" y="7190"/>
                </a:lnTo>
                <a:close/>
                <a:moveTo>
                  <a:pt x="4329" y="4402"/>
                </a:moveTo>
                <a:lnTo>
                  <a:pt x="4255" y="4476"/>
                </a:lnTo>
                <a:lnTo>
                  <a:pt x="4035" y="4512"/>
                </a:lnTo>
                <a:lnTo>
                  <a:pt x="3815" y="4622"/>
                </a:lnTo>
                <a:lnTo>
                  <a:pt x="3632" y="4732"/>
                </a:lnTo>
                <a:lnTo>
                  <a:pt x="3448" y="4842"/>
                </a:lnTo>
                <a:lnTo>
                  <a:pt x="3265" y="4989"/>
                </a:lnTo>
                <a:lnTo>
                  <a:pt x="3082" y="5173"/>
                </a:lnTo>
                <a:lnTo>
                  <a:pt x="2971" y="5356"/>
                </a:lnTo>
                <a:lnTo>
                  <a:pt x="2825" y="5576"/>
                </a:lnTo>
                <a:lnTo>
                  <a:pt x="2715" y="5906"/>
                </a:lnTo>
                <a:lnTo>
                  <a:pt x="2641" y="6236"/>
                </a:lnTo>
                <a:lnTo>
                  <a:pt x="2641" y="6603"/>
                </a:lnTo>
                <a:lnTo>
                  <a:pt x="2678" y="6933"/>
                </a:lnTo>
                <a:lnTo>
                  <a:pt x="2825" y="7263"/>
                </a:lnTo>
                <a:lnTo>
                  <a:pt x="3008" y="7520"/>
                </a:lnTo>
                <a:lnTo>
                  <a:pt x="3118" y="7667"/>
                </a:lnTo>
                <a:lnTo>
                  <a:pt x="3265" y="7740"/>
                </a:lnTo>
                <a:lnTo>
                  <a:pt x="3412" y="7850"/>
                </a:lnTo>
                <a:lnTo>
                  <a:pt x="3595" y="7887"/>
                </a:lnTo>
                <a:lnTo>
                  <a:pt x="3962" y="7997"/>
                </a:lnTo>
                <a:lnTo>
                  <a:pt x="4292" y="8034"/>
                </a:lnTo>
                <a:lnTo>
                  <a:pt x="4659" y="7997"/>
                </a:lnTo>
                <a:lnTo>
                  <a:pt x="5026" y="7960"/>
                </a:lnTo>
                <a:lnTo>
                  <a:pt x="5356" y="7850"/>
                </a:lnTo>
                <a:lnTo>
                  <a:pt x="5686" y="7704"/>
                </a:lnTo>
                <a:lnTo>
                  <a:pt x="5979" y="7483"/>
                </a:lnTo>
                <a:lnTo>
                  <a:pt x="6236" y="7227"/>
                </a:lnTo>
                <a:lnTo>
                  <a:pt x="6383" y="6933"/>
                </a:lnTo>
                <a:lnTo>
                  <a:pt x="6456" y="6640"/>
                </a:lnTo>
                <a:lnTo>
                  <a:pt x="6530" y="6346"/>
                </a:lnTo>
                <a:lnTo>
                  <a:pt x="6493" y="6016"/>
                </a:lnTo>
                <a:lnTo>
                  <a:pt x="6420" y="5759"/>
                </a:lnTo>
                <a:lnTo>
                  <a:pt x="6273" y="5503"/>
                </a:lnTo>
                <a:lnTo>
                  <a:pt x="6163" y="5393"/>
                </a:lnTo>
                <a:lnTo>
                  <a:pt x="5979" y="5246"/>
                </a:lnTo>
                <a:lnTo>
                  <a:pt x="5833" y="5099"/>
                </a:lnTo>
                <a:lnTo>
                  <a:pt x="5796" y="5026"/>
                </a:lnTo>
                <a:lnTo>
                  <a:pt x="5796" y="4952"/>
                </a:lnTo>
                <a:lnTo>
                  <a:pt x="5759" y="4879"/>
                </a:lnTo>
                <a:lnTo>
                  <a:pt x="5723" y="4806"/>
                </a:lnTo>
                <a:lnTo>
                  <a:pt x="5649" y="4732"/>
                </a:lnTo>
                <a:lnTo>
                  <a:pt x="5539" y="4696"/>
                </a:lnTo>
                <a:lnTo>
                  <a:pt x="5209" y="4659"/>
                </a:lnTo>
                <a:lnTo>
                  <a:pt x="5136" y="4586"/>
                </a:lnTo>
                <a:lnTo>
                  <a:pt x="5136" y="4512"/>
                </a:lnTo>
                <a:lnTo>
                  <a:pt x="5062" y="4439"/>
                </a:lnTo>
                <a:lnTo>
                  <a:pt x="4585" y="4439"/>
                </a:lnTo>
                <a:lnTo>
                  <a:pt x="4475" y="4402"/>
                </a:lnTo>
                <a:close/>
                <a:moveTo>
                  <a:pt x="1761" y="7447"/>
                </a:moveTo>
                <a:lnTo>
                  <a:pt x="1908" y="7483"/>
                </a:lnTo>
                <a:lnTo>
                  <a:pt x="2054" y="7520"/>
                </a:lnTo>
                <a:lnTo>
                  <a:pt x="2164" y="7630"/>
                </a:lnTo>
                <a:lnTo>
                  <a:pt x="2275" y="7740"/>
                </a:lnTo>
                <a:lnTo>
                  <a:pt x="2348" y="7887"/>
                </a:lnTo>
                <a:lnTo>
                  <a:pt x="2348" y="8070"/>
                </a:lnTo>
                <a:lnTo>
                  <a:pt x="2348" y="8107"/>
                </a:lnTo>
                <a:lnTo>
                  <a:pt x="2311" y="8144"/>
                </a:lnTo>
                <a:lnTo>
                  <a:pt x="2238" y="8144"/>
                </a:lnTo>
                <a:lnTo>
                  <a:pt x="2128" y="8070"/>
                </a:lnTo>
                <a:lnTo>
                  <a:pt x="2018" y="7960"/>
                </a:lnTo>
                <a:lnTo>
                  <a:pt x="1908" y="7814"/>
                </a:lnTo>
                <a:lnTo>
                  <a:pt x="1724" y="7520"/>
                </a:lnTo>
                <a:lnTo>
                  <a:pt x="1651" y="7447"/>
                </a:lnTo>
                <a:close/>
                <a:moveTo>
                  <a:pt x="14233" y="7630"/>
                </a:moveTo>
                <a:lnTo>
                  <a:pt x="14159" y="7667"/>
                </a:lnTo>
                <a:lnTo>
                  <a:pt x="14123" y="7740"/>
                </a:lnTo>
                <a:lnTo>
                  <a:pt x="14013" y="7960"/>
                </a:lnTo>
                <a:lnTo>
                  <a:pt x="14013" y="8070"/>
                </a:lnTo>
                <a:lnTo>
                  <a:pt x="14049" y="8180"/>
                </a:lnTo>
                <a:lnTo>
                  <a:pt x="14086" y="8254"/>
                </a:lnTo>
                <a:lnTo>
                  <a:pt x="14159" y="8290"/>
                </a:lnTo>
                <a:lnTo>
                  <a:pt x="14306" y="8290"/>
                </a:lnTo>
                <a:lnTo>
                  <a:pt x="14416" y="8254"/>
                </a:lnTo>
                <a:lnTo>
                  <a:pt x="14453" y="8180"/>
                </a:lnTo>
                <a:lnTo>
                  <a:pt x="14490" y="8107"/>
                </a:lnTo>
                <a:lnTo>
                  <a:pt x="14490" y="7997"/>
                </a:lnTo>
                <a:lnTo>
                  <a:pt x="14490" y="7924"/>
                </a:lnTo>
                <a:lnTo>
                  <a:pt x="14490" y="7777"/>
                </a:lnTo>
                <a:lnTo>
                  <a:pt x="14453" y="7704"/>
                </a:lnTo>
                <a:lnTo>
                  <a:pt x="14416" y="7667"/>
                </a:lnTo>
                <a:lnTo>
                  <a:pt x="14306" y="7630"/>
                </a:lnTo>
                <a:close/>
                <a:moveTo>
                  <a:pt x="7410" y="6236"/>
                </a:moveTo>
                <a:lnTo>
                  <a:pt x="7300" y="6310"/>
                </a:lnTo>
                <a:lnTo>
                  <a:pt x="7227" y="6346"/>
                </a:lnTo>
                <a:lnTo>
                  <a:pt x="7190" y="6420"/>
                </a:lnTo>
                <a:lnTo>
                  <a:pt x="7153" y="6566"/>
                </a:lnTo>
                <a:lnTo>
                  <a:pt x="7153" y="6750"/>
                </a:lnTo>
                <a:lnTo>
                  <a:pt x="7190" y="6933"/>
                </a:lnTo>
                <a:lnTo>
                  <a:pt x="7227" y="7007"/>
                </a:lnTo>
                <a:lnTo>
                  <a:pt x="7300" y="7080"/>
                </a:lnTo>
                <a:lnTo>
                  <a:pt x="7667" y="7153"/>
                </a:lnTo>
                <a:lnTo>
                  <a:pt x="7410" y="7373"/>
                </a:lnTo>
                <a:lnTo>
                  <a:pt x="7263" y="7520"/>
                </a:lnTo>
                <a:lnTo>
                  <a:pt x="7190" y="7593"/>
                </a:lnTo>
                <a:lnTo>
                  <a:pt x="7153" y="7704"/>
                </a:lnTo>
                <a:lnTo>
                  <a:pt x="7153" y="7887"/>
                </a:lnTo>
                <a:lnTo>
                  <a:pt x="7227" y="8070"/>
                </a:lnTo>
                <a:lnTo>
                  <a:pt x="7337" y="8180"/>
                </a:lnTo>
                <a:lnTo>
                  <a:pt x="7483" y="8290"/>
                </a:lnTo>
                <a:lnTo>
                  <a:pt x="7520" y="8400"/>
                </a:lnTo>
                <a:lnTo>
                  <a:pt x="7557" y="8474"/>
                </a:lnTo>
                <a:lnTo>
                  <a:pt x="7593" y="8511"/>
                </a:lnTo>
                <a:lnTo>
                  <a:pt x="7740" y="8511"/>
                </a:lnTo>
                <a:lnTo>
                  <a:pt x="7813" y="8437"/>
                </a:lnTo>
                <a:lnTo>
                  <a:pt x="7850" y="8364"/>
                </a:lnTo>
                <a:lnTo>
                  <a:pt x="7923" y="8217"/>
                </a:lnTo>
                <a:lnTo>
                  <a:pt x="7923" y="8144"/>
                </a:lnTo>
                <a:lnTo>
                  <a:pt x="7887" y="8070"/>
                </a:lnTo>
                <a:lnTo>
                  <a:pt x="7850" y="7997"/>
                </a:lnTo>
                <a:lnTo>
                  <a:pt x="7777" y="7960"/>
                </a:lnTo>
                <a:lnTo>
                  <a:pt x="7667" y="7924"/>
                </a:lnTo>
                <a:lnTo>
                  <a:pt x="7630" y="7887"/>
                </a:lnTo>
                <a:lnTo>
                  <a:pt x="7630" y="7814"/>
                </a:lnTo>
                <a:lnTo>
                  <a:pt x="7630" y="7777"/>
                </a:lnTo>
                <a:lnTo>
                  <a:pt x="7703" y="7667"/>
                </a:lnTo>
                <a:lnTo>
                  <a:pt x="7850" y="7593"/>
                </a:lnTo>
                <a:lnTo>
                  <a:pt x="7997" y="7410"/>
                </a:lnTo>
                <a:lnTo>
                  <a:pt x="8107" y="7190"/>
                </a:lnTo>
                <a:lnTo>
                  <a:pt x="8107" y="7080"/>
                </a:lnTo>
                <a:lnTo>
                  <a:pt x="8070" y="6970"/>
                </a:lnTo>
                <a:lnTo>
                  <a:pt x="8034" y="6897"/>
                </a:lnTo>
                <a:lnTo>
                  <a:pt x="7960" y="6823"/>
                </a:lnTo>
                <a:lnTo>
                  <a:pt x="7740" y="6750"/>
                </a:lnTo>
                <a:lnTo>
                  <a:pt x="7520" y="6713"/>
                </a:lnTo>
                <a:lnTo>
                  <a:pt x="7557" y="6566"/>
                </a:lnTo>
                <a:lnTo>
                  <a:pt x="7593" y="6493"/>
                </a:lnTo>
                <a:lnTo>
                  <a:pt x="7667" y="6456"/>
                </a:lnTo>
                <a:lnTo>
                  <a:pt x="7703" y="6383"/>
                </a:lnTo>
                <a:lnTo>
                  <a:pt x="7667" y="6310"/>
                </a:lnTo>
                <a:lnTo>
                  <a:pt x="7593" y="6236"/>
                </a:lnTo>
                <a:close/>
                <a:moveTo>
                  <a:pt x="1651" y="6897"/>
                </a:moveTo>
                <a:lnTo>
                  <a:pt x="1578" y="6933"/>
                </a:lnTo>
                <a:lnTo>
                  <a:pt x="1541" y="7007"/>
                </a:lnTo>
                <a:lnTo>
                  <a:pt x="1504" y="7080"/>
                </a:lnTo>
                <a:lnTo>
                  <a:pt x="1504" y="7227"/>
                </a:lnTo>
                <a:lnTo>
                  <a:pt x="1541" y="7300"/>
                </a:lnTo>
                <a:lnTo>
                  <a:pt x="1578" y="7373"/>
                </a:lnTo>
                <a:lnTo>
                  <a:pt x="1541" y="7410"/>
                </a:lnTo>
                <a:lnTo>
                  <a:pt x="1504" y="7410"/>
                </a:lnTo>
                <a:lnTo>
                  <a:pt x="1468" y="7483"/>
                </a:lnTo>
                <a:lnTo>
                  <a:pt x="1431" y="7557"/>
                </a:lnTo>
                <a:lnTo>
                  <a:pt x="1468" y="7814"/>
                </a:lnTo>
                <a:lnTo>
                  <a:pt x="1578" y="8034"/>
                </a:lnTo>
                <a:lnTo>
                  <a:pt x="1724" y="8254"/>
                </a:lnTo>
                <a:lnTo>
                  <a:pt x="1908" y="8437"/>
                </a:lnTo>
                <a:lnTo>
                  <a:pt x="2128" y="8547"/>
                </a:lnTo>
                <a:lnTo>
                  <a:pt x="2238" y="8584"/>
                </a:lnTo>
                <a:lnTo>
                  <a:pt x="2348" y="8621"/>
                </a:lnTo>
                <a:lnTo>
                  <a:pt x="2458" y="8621"/>
                </a:lnTo>
                <a:lnTo>
                  <a:pt x="2568" y="8547"/>
                </a:lnTo>
                <a:lnTo>
                  <a:pt x="2641" y="8474"/>
                </a:lnTo>
                <a:lnTo>
                  <a:pt x="2715" y="8364"/>
                </a:lnTo>
                <a:lnTo>
                  <a:pt x="2788" y="8144"/>
                </a:lnTo>
                <a:lnTo>
                  <a:pt x="2788" y="7960"/>
                </a:lnTo>
                <a:lnTo>
                  <a:pt x="2751" y="7740"/>
                </a:lnTo>
                <a:lnTo>
                  <a:pt x="2678" y="7557"/>
                </a:lnTo>
                <a:lnTo>
                  <a:pt x="2531" y="7373"/>
                </a:lnTo>
                <a:lnTo>
                  <a:pt x="2385" y="7227"/>
                </a:lnTo>
                <a:lnTo>
                  <a:pt x="2201" y="7117"/>
                </a:lnTo>
                <a:lnTo>
                  <a:pt x="1981" y="7043"/>
                </a:lnTo>
                <a:lnTo>
                  <a:pt x="1908" y="6933"/>
                </a:lnTo>
                <a:lnTo>
                  <a:pt x="1834" y="6897"/>
                </a:lnTo>
                <a:close/>
                <a:moveTo>
                  <a:pt x="14306" y="7227"/>
                </a:moveTo>
                <a:lnTo>
                  <a:pt x="14453" y="7263"/>
                </a:lnTo>
                <a:lnTo>
                  <a:pt x="14563" y="7300"/>
                </a:lnTo>
                <a:lnTo>
                  <a:pt x="14636" y="7410"/>
                </a:lnTo>
                <a:lnTo>
                  <a:pt x="14673" y="7520"/>
                </a:lnTo>
                <a:lnTo>
                  <a:pt x="14673" y="7667"/>
                </a:lnTo>
                <a:lnTo>
                  <a:pt x="14673" y="7814"/>
                </a:lnTo>
                <a:lnTo>
                  <a:pt x="14600" y="8070"/>
                </a:lnTo>
                <a:lnTo>
                  <a:pt x="14490" y="8290"/>
                </a:lnTo>
                <a:lnTo>
                  <a:pt x="14343" y="8511"/>
                </a:lnTo>
                <a:lnTo>
                  <a:pt x="14269" y="8584"/>
                </a:lnTo>
                <a:lnTo>
                  <a:pt x="14196" y="8621"/>
                </a:lnTo>
                <a:lnTo>
                  <a:pt x="14123" y="8621"/>
                </a:lnTo>
                <a:lnTo>
                  <a:pt x="14049" y="8584"/>
                </a:lnTo>
                <a:lnTo>
                  <a:pt x="14013" y="8547"/>
                </a:lnTo>
                <a:lnTo>
                  <a:pt x="13976" y="8474"/>
                </a:lnTo>
                <a:lnTo>
                  <a:pt x="13903" y="8290"/>
                </a:lnTo>
                <a:lnTo>
                  <a:pt x="13939" y="8034"/>
                </a:lnTo>
                <a:lnTo>
                  <a:pt x="13976" y="7777"/>
                </a:lnTo>
                <a:lnTo>
                  <a:pt x="14086" y="7263"/>
                </a:lnTo>
                <a:lnTo>
                  <a:pt x="14306" y="7227"/>
                </a:lnTo>
                <a:close/>
                <a:moveTo>
                  <a:pt x="14233" y="6750"/>
                </a:moveTo>
                <a:lnTo>
                  <a:pt x="14123" y="6786"/>
                </a:lnTo>
                <a:lnTo>
                  <a:pt x="13866" y="6786"/>
                </a:lnTo>
                <a:lnTo>
                  <a:pt x="13829" y="6823"/>
                </a:lnTo>
                <a:lnTo>
                  <a:pt x="13756" y="6933"/>
                </a:lnTo>
                <a:lnTo>
                  <a:pt x="13609" y="7373"/>
                </a:lnTo>
                <a:lnTo>
                  <a:pt x="13499" y="7850"/>
                </a:lnTo>
                <a:lnTo>
                  <a:pt x="13462" y="8107"/>
                </a:lnTo>
                <a:lnTo>
                  <a:pt x="13462" y="8327"/>
                </a:lnTo>
                <a:lnTo>
                  <a:pt x="13499" y="8584"/>
                </a:lnTo>
                <a:lnTo>
                  <a:pt x="13572" y="8804"/>
                </a:lnTo>
                <a:lnTo>
                  <a:pt x="13683" y="8914"/>
                </a:lnTo>
                <a:lnTo>
                  <a:pt x="13829" y="9024"/>
                </a:lnTo>
                <a:lnTo>
                  <a:pt x="13976" y="9097"/>
                </a:lnTo>
                <a:lnTo>
                  <a:pt x="14123" y="9134"/>
                </a:lnTo>
                <a:lnTo>
                  <a:pt x="14343" y="9097"/>
                </a:lnTo>
                <a:lnTo>
                  <a:pt x="14490" y="9024"/>
                </a:lnTo>
                <a:lnTo>
                  <a:pt x="14600" y="8877"/>
                </a:lnTo>
                <a:lnTo>
                  <a:pt x="14746" y="8731"/>
                </a:lnTo>
                <a:lnTo>
                  <a:pt x="14966" y="8400"/>
                </a:lnTo>
                <a:lnTo>
                  <a:pt x="15076" y="8180"/>
                </a:lnTo>
                <a:lnTo>
                  <a:pt x="15113" y="7997"/>
                </a:lnTo>
                <a:lnTo>
                  <a:pt x="15150" y="7814"/>
                </a:lnTo>
                <a:lnTo>
                  <a:pt x="15150" y="7593"/>
                </a:lnTo>
                <a:lnTo>
                  <a:pt x="15113" y="7410"/>
                </a:lnTo>
                <a:lnTo>
                  <a:pt x="15040" y="7190"/>
                </a:lnTo>
                <a:lnTo>
                  <a:pt x="15003" y="7080"/>
                </a:lnTo>
                <a:lnTo>
                  <a:pt x="14893" y="7007"/>
                </a:lnTo>
                <a:lnTo>
                  <a:pt x="14673" y="6823"/>
                </a:lnTo>
                <a:lnTo>
                  <a:pt x="14526" y="6786"/>
                </a:lnTo>
                <a:lnTo>
                  <a:pt x="14379" y="6750"/>
                </a:lnTo>
                <a:close/>
                <a:moveTo>
                  <a:pt x="6273" y="7887"/>
                </a:moveTo>
                <a:lnTo>
                  <a:pt x="6199" y="7924"/>
                </a:lnTo>
                <a:lnTo>
                  <a:pt x="6126" y="7997"/>
                </a:lnTo>
                <a:lnTo>
                  <a:pt x="5979" y="8107"/>
                </a:lnTo>
                <a:lnTo>
                  <a:pt x="5869" y="8290"/>
                </a:lnTo>
                <a:lnTo>
                  <a:pt x="5796" y="8474"/>
                </a:lnTo>
                <a:lnTo>
                  <a:pt x="5796" y="8584"/>
                </a:lnTo>
                <a:lnTo>
                  <a:pt x="5833" y="8657"/>
                </a:lnTo>
                <a:lnTo>
                  <a:pt x="5906" y="8694"/>
                </a:lnTo>
                <a:lnTo>
                  <a:pt x="6236" y="8694"/>
                </a:lnTo>
                <a:lnTo>
                  <a:pt x="6420" y="8767"/>
                </a:lnTo>
                <a:lnTo>
                  <a:pt x="6199" y="9024"/>
                </a:lnTo>
                <a:lnTo>
                  <a:pt x="6199" y="9061"/>
                </a:lnTo>
                <a:lnTo>
                  <a:pt x="6199" y="9134"/>
                </a:lnTo>
                <a:lnTo>
                  <a:pt x="6236" y="9244"/>
                </a:lnTo>
                <a:lnTo>
                  <a:pt x="6346" y="9354"/>
                </a:lnTo>
                <a:lnTo>
                  <a:pt x="6456" y="9391"/>
                </a:lnTo>
                <a:lnTo>
                  <a:pt x="6713" y="9391"/>
                </a:lnTo>
                <a:lnTo>
                  <a:pt x="6786" y="9318"/>
                </a:lnTo>
                <a:lnTo>
                  <a:pt x="6860" y="9207"/>
                </a:lnTo>
                <a:lnTo>
                  <a:pt x="6823" y="9097"/>
                </a:lnTo>
                <a:lnTo>
                  <a:pt x="6750" y="9024"/>
                </a:lnTo>
                <a:lnTo>
                  <a:pt x="6860" y="8951"/>
                </a:lnTo>
                <a:lnTo>
                  <a:pt x="6933" y="8877"/>
                </a:lnTo>
                <a:lnTo>
                  <a:pt x="6933" y="8804"/>
                </a:lnTo>
                <a:lnTo>
                  <a:pt x="6933" y="8731"/>
                </a:lnTo>
                <a:lnTo>
                  <a:pt x="6896" y="8621"/>
                </a:lnTo>
                <a:lnTo>
                  <a:pt x="6750" y="8511"/>
                </a:lnTo>
                <a:lnTo>
                  <a:pt x="6603" y="8437"/>
                </a:lnTo>
                <a:lnTo>
                  <a:pt x="6456" y="8364"/>
                </a:lnTo>
                <a:lnTo>
                  <a:pt x="6273" y="8327"/>
                </a:lnTo>
                <a:lnTo>
                  <a:pt x="6346" y="8180"/>
                </a:lnTo>
                <a:lnTo>
                  <a:pt x="6420" y="8034"/>
                </a:lnTo>
                <a:lnTo>
                  <a:pt x="6420" y="7960"/>
                </a:lnTo>
                <a:lnTo>
                  <a:pt x="6383" y="7924"/>
                </a:lnTo>
                <a:lnTo>
                  <a:pt x="6346" y="7924"/>
                </a:lnTo>
                <a:lnTo>
                  <a:pt x="6273" y="7887"/>
                </a:lnTo>
                <a:close/>
                <a:moveTo>
                  <a:pt x="7630" y="551"/>
                </a:moveTo>
                <a:lnTo>
                  <a:pt x="7777" y="587"/>
                </a:lnTo>
                <a:lnTo>
                  <a:pt x="7923" y="661"/>
                </a:lnTo>
                <a:lnTo>
                  <a:pt x="8437" y="1101"/>
                </a:lnTo>
                <a:lnTo>
                  <a:pt x="8657" y="1321"/>
                </a:lnTo>
                <a:lnTo>
                  <a:pt x="8877" y="1578"/>
                </a:lnTo>
                <a:lnTo>
                  <a:pt x="9061" y="1834"/>
                </a:lnTo>
                <a:lnTo>
                  <a:pt x="9207" y="2128"/>
                </a:lnTo>
                <a:lnTo>
                  <a:pt x="9281" y="2421"/>
                </a:lnTo>
                <a:lnTo>
                  <a:pt x="9317" y="2752"/>
                </a:lnTo>
                <a:lnTo>
                  <a:pt x="9281" y="3082"/>
                </a:lnTo>
                <a:lnTo>
                  <a:pt x="9244" y="3375"/>
                </a:lnTo>
                <a:lnTo>
                  <a:pt x="9024" y="3962"/>
                </a:lnTo>
                <a:lnTo>
                  <a:pt x="8804" y="4512"/>
                </a:lnTo>
                <a:lnTo>
                  <a:pt x="8584" y="5099"/>
                </a:lnTo>
                <a:lnTo>
                  <a:pt x="8547" y="5356"/>
                </a:lnTo>
                <a:lnTo>
                  <a:pt x="8510" y="5613"/>
                </a:lnTo>
                <a:lnTo>
                  <a:pt x="8510" y="5869"/>
                </a:lnTo>
                <a:lnTo>
                  <a:pt x="8547" y="6163"/>
                </a:lnTo>
                <a:lnTo>
                  <a:pt x="8584" y="6310"/>
                </a:lnTo>
                <a:lnTo>
                  <a:pt x="8657" y="6493"/>
                </a:lnTo>
                <a:lnTo>
                  <a:pt x="8804" y="6823"/>
                </a:lnTo>
                <a:lnTo>
                  <a:pt x="8987" y="7117"/>
                </a:lnTo>
                <a:lnTo>
                  <a:pt x="9134" y="7447"/>
                </a:lnTo>
                <a:lnTo>
                  <a:pt x="9207" y="7777"/>
                </a:lnTo>
                <a:lnTo>
                  <a:pt x="9244" y="8144"/>
                </a:lnTo>
                <a:lnTo>
                  <a:pt x="9207" y="8474"/>
                </a:lnTo>
                <a:lnTo>
                  <a:pt x="9097" y="8804"/>
                </a:lnTo>
                <a:lnTo>
                  <a:pt x="8951" y="9134"/>
                </a:lnTo>
                <a:lnTo>
                  <a:pt x="8767" y="9428"/>
                </a:lnTo>
                <a:lnTo>
                  <a:pt x="8510" y="9684"/>
                </a:lnTo>
                <a:lnTo>
                  <a:pt x="8254" y="9904"/>
                </a:lnTo>
                <a:lnTo>
                  <a:pt x="7960" y="10051"/>
                </a:lnTo>
                <a:lnTo>
                  <a:pt x="7667" y="10198"/>
                </a:lnTo>
                <a:lnTo>
                  <a:pt x="7373" y="10308"/>
                </a:lnTo>
                <a:lnTo>
                  <a:pt x="7043" y="10345"/>
                </a:lnTo>
                <a:lnTo>
                  <a:pt x="6676" y="10418"/>
                </a:lnTo>
                <a:lnTo>
                  <a:pt x="6493" y="10381"/>
                </a:lnTo>
                <a:lnTo>
                  <a:pt x="6309" y="10345"/>
                </a:lnTo>
                <a:lnTo>
                  <a:pt x="6163" y="10235"/>
                </a:lnTo>
                <a:lnTo>
                  <a:pt x="6016" y="10088"/>
                </a:lnTo>
                <a:lnTo>
                  <a:pt x="5906" y="9941"/>
                </a:lnTo>
                <a:lnTo>
                  <a:pt x="5759" y="9831"/>
                </a:lnTo>
                <a:lnTo>
                  <a:pt x="5649" y="9758"/>
                </a:lnTo>
                <a:lnTo>
                  <a:pt x="5502" y="9684"/>
                </a:lnTo>
                <a:lnTo>
                  <a:pt x="5209" y="9611"/>
                </a:lnTo>
                <a:lnTo>
                  <a:pt x="4916" y="9611"/>
                </a:lnTo>
                <a:lnTo>
                  <a:pt x="4622" y="9684"/>
                </a:lnTo>
                <a:lnTo>
                  <a:pt x="3999" y="9868"/>
                </a:lnTo>
                <a:lnTo>
                  <a:pt x="3705" y="9978"/>
                </a:lnTo>
                <a:lnTo>
                  <a:pt x="3412" y="10051"/>
                </a:lnTo>
                <a:lnTo>
                  <a:pt x="3118" y="10088"/>
                </a:lnTo>
                <a:lnTo>
                  <a:pt x="2825" y="10051"/>
                </a:lnTo>
                <a:lnTo>
                  <a:pt x="2495" y="10014"/>
                </a:lnTo>
                <a:lnTo>
                  <a:pt x="2201" y="9904"/>
                </a:lnTo>
                <a:lnTo>
                  <a:pt x="1944" y="9794"/>
                </a:lnTo>
                <a:lnTo>
                  <a:pt x="1651" y="9648"/>
                </a:lnTo>
                <a:lnTo>
                  <a:pt x="1394" y="9464"/>
                </a:lnTo>
                <a:lnTo>
                  <a:pt x="1174" y="9281"/>
                </a:lnTo>
                <a:lnTo>
                  <a:pt x="954" y="8987"/>
                </a:lnTo>
                <a:lnTo>
                  <a:pt x="771" y="8694"/>
                </a:lnTo>
                <a:lnTo>
                  <a:pt x="624" y="8364"/>
                </a:lnTo>
                <a:lnTo>
                  <a:pt x="550" y="8034"/>
                </a:lnTo>
                <a:lnTo>
                  <a:pt x="514" y="7667"/>
                </a:lnTo>
                <a:lnTo>
                  <a:pt x="514" y="7337"/>
                </a:lnTo>
                <a:lnTo>
                  <a:pt x="587" y="6970"/>
                </a:lnTo>
                <a:lnTo>
                  <a:pt x="661" y="6640"/>
                </a:lnTo>
                <a:lnTo>
                  <a:pt x="807" y="6310"/>
                </a:lnTo>
                <a:lnTo>
                  <a:pt x="991" y="6016"/>
                </a:lnTo>
                <a:lnTo>
                  <a:pt x="1211" y="5759"/>
                </a:lnTo>
                <a:lnTo>
                  <a:pt x="1468" y="5539"/>
                </a:lnTo>
                <a:lnTo>
                  <a:pt x="2018" y="5099"/>
                </a:lnTo>
                <a:lnTo>
                  <a:pt x="2568" y="4622"/>
                </a:lnTo>
                <a:lnTo>
                  <a:pt x="2788" y="4366"/>
                </a:lnTo>
                <a:lnTo>
                  <a:pt x="2971" y="4109"/>
                </a:lnTo>
                <a:lnTo>
                  <a:pt x="3082" y="3815"/>
                </a:lnTo>
                <a:lnTo>
                  <a:pt x="3192" y="3485"/>
                </a:lnTo>
                <a:lnTo>
                  <a:pt x="3265" y="3118"/>
                </a:lnTo>
                <a:lnTo>
                  <a:pt x="3302" y="2715"/>
                </a:lnTo>
                <a:lnTo>
                  <a:pt x="3375" y="2348"/>
                </a:lnTo>
                <a:lnTo>
                  <a:pt x="3448" y="2165"/>
                </a:lnTo>
                <a:lnTo>
                  <a:pt x="3558" y="1981"/>
                </a:lnTo>
                <a:lnTo>
                  <a:pt x="3705" y="1798"/>
                </a:lnTo>
                <a:lnTo>
                  <a:pt x="3852" y="1651"/>
                </a:lnTo>
                <a:lnTo>
                  <a:pt x="4072" y="1541"/>
                </a:lnTo>
                <a:lnTo>
                  <a:pt x="4292" y="1468"/>
                </a:lnTo>
                <a:lnTo>
                  <a:pt x="4512" y="1431"/>
                </a:lnTo>
                <a:lnTo>
                  <a:pt x="4769" y="1394"/>
                </a:lnTo>
                <a:lnTo>
                  <a:pt x="4989" y="1394"/>
                </a:lnTo>
                <a:lnTo>
                  <a:pt x="5209" y="1468"/>
                </a:lnTo>
                <a:lnTo>
                  <a:pt x="4952" y="1688"/>
                </a:lnTo>
                <a:lnTo>
                  <a:pt x="4916" y="1761"/>
                </a:lnTo>
                <a:lnTo>
                  <a:pt x="4879" y="1834"/>
                </a:lnTo>
                <a:lnTo>
                  <a:pt x="4916" y="1981"/>
                </a:lnTo>
                <a:lnTo>
                  <a:pt x="4989" y="2091"/>
                </a:lnTo>
                <a:lnTo>
                  <a:pt x="5062" y="2128"/>
                </a:lnTo>
                <a:lnTo>
                  <a:pt x="5136" y="2128"/>
                </a:lnTo>
                <a:lnTo>
                  <a:pt x="5319" y="2091"/>
                </a:lnTo>
                <a:lnTo>
                  <a:pt x="5429" y="2018"/>
                </a:lnTo>
                <a:lnTo>
                  <a:pt x="5539" y="1945"/>
                </a:lnTo>
                <a:lnTo>
                  <a:pt x="5613" y="1798"/>
                </a:lnTo>
                <a:lnTo>
                  <a:pt x="5759" y="1651"/>
                </a:lnTo>
                <a:lnTo>
                  <a:pt x="5833" y="1614"/>
                </a:lnTo>
                <a:lnTo>
                  <a:pt x="5869" y="1578"/>
                </a:lnTo>
                <a:lnTo>
                  <a:pt x="6420" y="1138"/>
                </a:lnTo>
                <a:lnTo>
                  <a:pt x="7006" y="771"/>
                </a:lnTo>
                <a:lnTo>
                  <a:pt x="7337" y="624"/>
                </a:lnTo>
                <a:lnTo>
                  <a:pt x="7483" y="551"/>
                </a:lnTo>
                <a:close/>
                <a:moveTo>
                  <a:pt x="10821" y="9281"/>
                </a:moveTo>
                <a:lnTo>
                  <a:pt x="10968" y="9538"/>
                </a:lnTo>
                <a:lnTo>
                  <a:pt x="11115" y="9758"/>
                </a:lnTo>
                <a:lnTo>
                  <a:pt x="11335" y="9978"/>
                </a:lnTo>
                <a:lnTo>
                  <a:pt x="11592" y="10161"/>
                </a:lnTo>
                <a:lnTo>
                  <a:pt x="11408" y="10418"/>
                </a:lnTo>
                <a:lnTo>
                  <a:pt x="11188" y="10198"/>
                </a:lnTo>
                <a:lnTo>
                  <a:pt x="10968" y="9978"/>
                </a:lnTo>
                <a:lnTo>
                  <a:pt x="10711" y="9831"/>
                </a:lnTo>
                <a:lnTo>
                  <a:pt x="10455" y="9648"/>
                </a:lnTo>
                <a:lnTo>
                  <a:pt x="10601" y="9464"/>
                </a:lnTo>
                <a:lnTo>
                  <a:pt x="10821" y="9281"/>
                </a:lnTo>
                <a:close/>
                <a:moveTo>
                  <a:pt x="13903" y="9941"/>
                </a:moveTo>
                <a:lnTo>
                  <a:pt x="13829" y="9978"/>
                </a:lnTo>
                <a:lnTo>
                  <a:pt x="13756" y="10014"/>
                </a:lnTo>
                <a:lnTo>
                  <a:pt x="13719" y="10014"/>
                </a:lnTo>
                <a:lnTo>
                  <a:pt x="13719" y="10051"/>
                </a:lnTo>
                <a:lnTo>
                  <a:pt x="13646" y="10161"/>
                </a:lnTo>
                <a:lnTo>
                  <a:pt x="13609" y="10271"/>
                </a:lnTo>
                <a:lnTo>
                  <a:pt x="13646" y="10418"/>
                </a:lnTo>
                <a:lnTo>
                  <a:pt x="13719" y="10565"/>
                </a:lnTo>
                <a:lnTo>
                  <a:pt x="13829" y="10638"/>
                </a:lnTo>
                <a:lnTo>
                  <a:pt x="13939" y="10675"/>
                </a:lnTo>
                <a:lnTo>
                  <a:pt x="14049" y="10638"/>
                </a:lnTo>
                <a:lnTo>
                  <a:pt x="14159" y="10601"/>
                </a:lnTo>
                <a:lnTo>
                  <a:pt x="14269" y="10491"/>
                </a:lnTo>
                <a:lnTo>
                  <a:pt x="14343" y="10418"/>
                </a:lnTo>
                <a:lnTo>
                  <a:pt x="14379" y="10308"/>
                </a:lnTo>
                <a:lnTo>
                  <a:pt x="14379" y="10271"/>
                </a:lnTo>
                <a:lnTo>
                  <a:pt x="14379" y="10198"/>
                </a:lnTo>
                <a:lnTo>
                  <a:pt x="14306" y="10124"/>
                </a:lnTo>
                <a:lnTo>
                  <a:pt x="14233" y="10051"/>
                </a:lnTo>
                <a:lnTo>
                  <a:pt x="14159" y="10014"/>
                </a:lnTo>
                <a:lnTo>
                  <a:pt x="14086" y="9978"/>
                </a:lnTo>
                <a:lnTo>
                  <a:pt x="13939" y="9941"/>
                </a:lnTo>
                <a:close/>
                <a:moveTo>
                  <a:pt x="7593" y="0"/>
                </a:moveTo>
                <a:lnTo>
                  <a:pt x="7447" y="37"/>
                </a:lnTo>
                <a:lnTo>
                  <a:pt x="7190" y="110"/>
                </a:lnTo>
                <a:lnTo>
                  <a:pt x="6970" y="221"/>
                </a:lnTo>
                <a:lnTo>
                  <a:pt x="6566" y="441"/>
                </a:lnTo>
                <a:lnTo>
                  <a:pt x="6199" y="697"/>
                </a:lnTo>
                <a:lnTo>
                  <a:pt x="5502" y="1211"/>
                </a:lnTo>
                <a:lnTo>
                  <a:pt x="5209" y="1064"/>
                </a:lnTo>
                <a:lnTo>
                  <a:pt x="4916" y="991"/>
                </a:lnTo>
                <a:lnTo>
                  <a:pt x="4585" y="991"/>
                </a:lnTo>
                <a:lnTo>
                  <a:pt x="4255" y="1027"/>
                </a:lnTo>
                <a:lnTo>
                  <a:pt x="3999" y="1101"/>
                </a:lnTo>
                <a:lnTo>
                  <a:pt x="3778" y="1211"/>
                </a:lnTo>
                <a:lnTo>
                  <a:pt x="3595" y="1358"/>
                </a:lnTo>
                <a:lnTo>
                  <a:pt x="3412" y="1504"/>
                </a:lnTo>
                <a:lnTo>
                  <a:pt x="3228" y="1688"/>
                </a:lnTo>
                <a:lnTo>
                  <a:pt x="3118" y="1908"/>
                </a:lnTo>
                <a:lnTo>
                  <a:pt x="3008" y="2128"/>
                </a:lnTo>
                <a:lnTo>
                  <a:pt x="2935" y="2348"/>
                </a:lnTo>
                <a:lnTo>
                  <a:pt x="2861" y="2678"/>
                </a:lnTo>
                <a:lnTo>
                  <a:pt x="2788" y="3008"/>
                </a:lnTo>
                <a:lnTo>
                  <a:pt x="2751" y="3338"/>
                </a:lnTo>
                <a:lnTo>
                  <a:pt x="2641" y="3669"/>
                </a:lnTo>
                <a:lnTo>
                  <a:pt x="2605" y="3852"/>
                </a:lnTo>
                <a:lnTo>
                  <a:pt x="2495" y="3999"/>
                </a:lnTo>
                <a:lnTo>
                  <a:pt x="2275" y="4255"/>
                </a:lnTo>
                <a:lnTo>
                  <a:pt x="2018" y="4476"/>
                </a:lnTo>
                <a:lnTo>
                  <a:pt x="1761" y="4696"/>
                </a:lnTo>
                <a:lnTo>
                  <a:pt x="1284" y="5062"/>
                </a:lnTo>
                <a:lnTo>
                  <a:pt x="844" y="5466"/>
                </a:lnTo>
                <a:lnTo>
                  <a:pt x="661" y="5649"/>
                </a:lnTo>
                <a:lnTo>
                  <a:pt x="514" y="5906"/>
                </a:lnTo>
                <a:lnTo>
                  <a:pt x="367" y="6126"/>
                </a:lnTo>
                <a:lnTo>
                  <a:pt x="220" y="6420"/>
                </a:lnTo>
                <a:lnTo>
                  <a:pt x="110" y="6713"/>
                </a:lnTo>
                <a:lnTo>
                  <a:pt x="37" y="7007"/>
                </a:lnTo>
                <a:lnTo>
                  <a:pt x="0" y="7263"/>
                </a:lnTo>
                <a:lnTo>
                  <a:pt x="0" y="7557"/>
                </a:lnTo>
                <a:lnTo>
                  <a:pt x="37" y="7850"/>
                </a:lnTo>
                <a:lnTo>
                  <a:pt x="74" y="8144"/>
                </a:lnTo>
                <a:lnTo>
                  <a:pt x="147" y="8400"/>
                </a:lnTo>
                <a:lnTo>
                  <a:pt x="220" y="8657"/>
                </a:lnTo>
                <a:lnTo>
                  <a:pt x="367" y="8914"/>
                </a:lnTo>
                <a:lnTo>
                  <a:pt x="514" y="9171"/>
                </a:lnTo>
                <a:lnTo>
                  <a:pt x="661" y="9391"/>
                </a:lnTo>
                <a:lnTo>
                  <a:pt x="844" y="9611"/>
                </a:lnTo>
                <a:lnTo>
                  <a:pt x="1064" y="9831"/>
                </a:lnTo>
                <a:lnTo>
                  <a:pt x="1284" y="10014"/>
                </a:lnTo>
                <a:lnTo>
                  <a:pt x="1541" y="10161"/>
                </a:lnTo>
                <a:lnTo>
                  <a:pt x="1798" y="10308"/>
                </a:lnTo>
                <a:lnTo>
                  <a:pt x="2054" y="10381"/>
                </a:lnTo>
                <a:lnTo>
                  <a:pt x="2348" y="10491"/>
                </a:lnTo>
                <a:lnTo>
                  <a:pt x="2641" y="10528"/>
                </a:lnTo>
                <a:lnTo>
                  <a:pt x="2898" y="10565"/>
                </a:lnTo>
                <a:lnTo>
                  <a:pt x="3192" y="10565"/>
                </a:lnTo>
                <a:lnTo>
                  <a:pt x="3485" y="10528"/>
                </a:lnTo>
                <a:lnTo>
                  <a:pt x="3742" y="10491"/>
                </a:lnTo>
                <a:lnTo>
                  <a:pt x="4035" y="10418"/>
                </a:lnTo>
                <a:lnTo>
                  <a:pt x="4365" y="10271"/>
                </a:lnTo>
                <a:lnTo>
                  <a:pt x="4696" y="10161"/>
                </a:lnTo>
                <a:lnTo>
                  <a:pt x="4879" y="10124"/>
                </a:lnTo>
                <a:lnTo>
                  <a:pt x="5209" y="10124"/>
                </a:lnTo>
                <a:lnTo>
                  <a:pt x="5392" y="10161"/>
                </a:lnTo>
                <a:lnTo>
                  <a:pt x="5502" y="10271"/>
                </a:lnTo>
                <a:lnTo>
                  <a:pt x="5613" y="10381"/>
                </a:lnTo>
                <a:lnTo>
                  <a:pt x="5833" y="10601"/>
                </a:lnTo>
                <a:lnTo>
                  <a:pt x="5979" y="10711"/>
                </a:lnTo>
                <a:lnTo>
                  <a:pt x="6089" y="10785"/>
                </a:lnTo>
                <a:lnTo>
                  <a:pt x="6273" y="10858"/>
                </a:lnTo>
                <a:lnTo>
                  <a:pt x="6420" y="10895"/>
                </a:lnTo>
                <a:lnTo>
                  <a:pt x="6933" y="10895"/>
                </a:lnTo>
                <a:lnTo>
                  <a:pt x="7227" y="10858"/>
                </a:lnTo>
                <a:lnTo>
                  <a:pt x="7483" y="10821"/>
                </a:lnTo>
                <a:lnTo>
                  <a:pt x="7740" y="10748"/>
                </a:lnTo>
                <a:lnTo>
                  <a:pt x="7997" y="10638"/>
                </a:lnTo>
                <a:lnTo>
                  <a:pt x="8217" y="10528"/>
                </a:lnTo>
                <a:lnTo>
                  <a:pt x="8437" y="10381"/>
                </a:lnTo>
                <a:lnTo>
                  <a:pt x="8657" y="10198"/>
                </a:lnTo>
                <a:lnTo>
                  <a:pt x="8877" y="10014"/>
                </a:lnTo>
                <a:lnTo>
                  <a:pt x="9061" y="9831"/>
                </a:lnTo>
                <a:lnTo>
                  <a:pt x="9207" y="9611"/>
                </a:lnTo>
                <a:lnTo>
                  <a:pt x="9354" y="9391"/>
                </a:lnTo>
                <a:lnTo>
                  <a:pt x="9501" y="9171"/>
                </a:lnTo>
                <a:lnTo>
                  <a:pt x="9574" y="8914"/>
                </a:lnTo>
                <a:lnTo>
                  <a:pt x="9684" y="8694"/>
                </a:lnTo>
                <a:lnTo>
                  <a:pt x="9721" y="8400"/>
                </a:lnTo>
                <a:lnTo>
                  <a:pt x="9721" y="8144"/>
                </a:lnTo>
                <a:lnTo>
                  <a:pt x="9721" y="7887"/>
                </a:lnTo>
                <a:lnTo>
                  <a:pt x="9684" y="7630"/>
                </a:lnTo>
                <a:lnTo>
                  <a:pt x="9611" y="7373"/>
                </a:lnTo>
                <a:lnTo>
                  <a:pt x="9537" y="7117"/>
                </a:lnTo>
                <a:lnTo>
                  <a:pt x="9281" y="6640"/>
                </a:lnTo>
                <a:lnTo>
                  <a:pt x="9171" y="6383"/>
                </a:lnTo>
                <a:lnTo>
                  <a:pt x="9061" y="6090"/>
                </a:lnTo>
                <a:lnTo>
                  <a:pt x="9061" y="5833"/>
                </a:lnTo>
                <a:lnTo>
                  <a:pt x="9061" y="5576"/>
                </a:lnTo>
                <a:lnTo>
                  <a:pt x="9097" y="5319"/>
                </a:lnTo>
                <a:lnTo>
                  <a:pt x="9134" y="5062"/>
                </a:lnTo>
                <a:lnTo>
                  <a:pt x="9317" y="4512"/>
                </a:lnTo>
                <a:lnTo>
                  <a:pt x="9501" y="4035"/>
                </a:lnTo>
                <a:lnTo>
                  <a:pt x="9684" y="3559"/>
                </a:lnTo>
                <a:lnTo>
                  <a:pt x="9794" y="3082"/>
                </a:lnTo>
                <a:lnTo>
                  <a:pt x="9831" y="2825"/>
                </a:lnTo>
                <a:lnTo>
                  <a:pt x="9831" y="2568"/>
                </a:lnTo>
                <a:lnTo>
                  <a:pt x="9794" y="2311"/>
                </a:lnTo>
                <a:lnTo>
                  <a:pt x="9721" y="2055"/>
                </a:lnTo>
                <a:lnTo>
                  <a:pt x="9611" y="1834"/>
                </a:lnTo>
                <a:lnTo>
                  <a:pt x="9501" y="1578"/>
                </a:lnTo>
                <a:lnTo>
                  <a:pt x="9354" y="1358"/>
                </a:lnTo>
                <a:lnTo>
                  <a:pt x="9207" y="1174"/>
                </a:lnTo>
                <a:lnTo>
                  <a:pt x="8841" y="771"/>
                </a:lnTo>
                <a:lnTo>
                  <a:pt x="8400" y="404"/>
                </a:lnTo>
                <a:lnTo>
                  <a:pt x="7960" y="110"/>
                </a:lnTo>
                <a:lnTo>
                  <a:pt x="7850" y="37"/>
                </a:lnTo>
                <a:lnTo>
                  <a:pt x="7703" y="0"/>
                </a:lnTo>
                <a:close/>
                <a:moveTo>
                  <a:pt x="12912" y="10675"/>
                </a:moveTo>
                <a:lnTo>
                  <a:pt x="12839" y="10711"/>
                </a:lnTo>
                <a:lnTo>
                  <a:pt x="12765" y="10785"/>
                </a:lnTo>
                <a:lnTo>
                  <a:pt x="12729" y="10858"/>
                </a:lnTo>
                <a:lnTo>
                  <a:pt x="12729" y="11005"/>
                </a:lnTo>
                <a:lnTo>
                  <a:pt x="12765" y="11115"/>
                </a:lnTo>
                <a:lnTo>
                  <a:pt x="12876" y="11225"/>
                </a:lnTo>
                <a:lnTo>
                  <a:pt x="13022" y="11262"/>
                </a:lnTo>
                <a:lnTo>
                  <a:pt x="13132" y="11225"/>
                </a:lnTo>
                <a:lnTo>
                  <a:pt x="13242" y="11115"/>
                </a:lnTo>
                <a:lnTo>
                  <a:pt x="13279" y="11005"/>
                </a:lnTo>
                <a:lnTo>
                  <a:pt x="13279" y="10858"/>
                </a:lnTo>
                <a:lnTo>
                  <a:pt x="13242" y="10785"/>
                </a:lnTo>
                <a:lnTo>
                  <a:pt x="13169" y="10711"/>
                </a:lnTo>
                <a:lnTo>
                  <a:pt x="13096" y="10675"/>
                </a:lnTo>
                <a:close/>
                <a:moveTo>
                  <a:pt x="13572" y="11262"/>
                </a:moveTo>
                <a:lnTo>
                  <a:pt x="13499" y="11298"/>
                </a:lnTo>
                <a:lnTo>
                  <a:pt x="13462" y="11372"/>
                </a:lnTo>
                <a:lnTo>
                  <a:pt x="13389" y="11408"/>
                </a:lnTo>
                <a:lnTo>
                  <a:pt x="13316" y="11445"/>
                </a:lnTo>
                <a:lnTo>
                  <a:pt x="13242" y="11555"/>
                </a:lnTo>
                <a:lnTo>
                  <a:pt x="13242" y="11702"/>
                </a:lnTo>
                <a:lnTo>
                  <a:pt x="13242" y="11775"/>
                </a:lnTo>
                <a:lnTo>
                  <a:pt x="13279" y="11849"/>
                </a:lnTo>
                <a:lnTo>
                  <a:pt x="13352" y="11959"/>
                </a:lnTo>
                <a:lnTo>
                  <a:pt x="13609" y="11959"/>
                </a:lnTo>
                <a:lnTo>
                  <a:pt x="13719" y="11922"/>
                </a:lnTo>
                <a:lnTo>
                  <a:pt x="13829" y="11849"/>
                </a:lnTo>
                <a:lnTo>
                  <a:pt x="13866" y="11738"/>
                </a:lnTo>
                <a:lnTo>
                  <a:pt x="13939" y="11628"/>
                </a:lnTo>
                <a:lnTo>
                  <a:pt x="13939" y="11555"/>
                </a:lnTo>
                <a:lnTo>
                  <a:pt x="13939" y="11518"/>
                </a:lnTo>
                <a:lnTo>
                  <a:pt x="13903" y="11445"/>
                </a:lnTo>
                <a:lnTo>
                  <a:pt x="13866" y="11372"/>
                </a:lnTo>
                <a:lnTo>
                  <a:pt x="13829" y="11298"/>
                </a:lnTo>
                <a:lnTo>
                  <a:pt x="13719" y="11262"/>
                </a:lnTo>
                <a:close/>
                <a:moveTo>
                  <a:pt x="12215" y="11555"/>
                </a:moveTo>
                <a:lnTo>
                  <a:pt x="12142" y="11592"/>
                </a:lnTo>
                <a:lnTo>
                  <a:pt x="12069" y="11702"/>
                </a:lnTo>
                <a:lnTo>
                  <a:pt x="12032" y="11812"/>
                </a:lnTo>
                <a:lnTo>
                  <a:pt x="12032" y="11959"/>
                </a:lnTo>
                <a:lnTo>
                  <a:pt x="12032" y="12069"/>
                </a:lnTo>
                <a:lnTo>
                  <a:pt x="12105" y="12362"/>
                </a:lnTo>
                <a:lnTo>
                  <a:pt x="12252" y="12582"/>
                </a:lnTo>
                <a:lnTo>
                  <a:pt x="12325" y="12619"/>
                </a:lnTo>
                <a:lnTo>
                  <a:pt x="12399" y="12656"/>
                </a:lnTo>
                <a:lnTo>
                  <a:pt x="12509" y="12656"/>
                </a:lnTo>
                <a:lnTo>
                  <a:pt x="12582" y="12582"/>
                </a:lnTo>
                <a:lnTo>
                  <a:pt x="12619" y="12545"/>
                </a:lnTo>
                <a:lnTo>
                  <a:pt x="12692" y="12545"/>
                </a:lnTo>
                <a:lnTo>
                  <a:pt x="12802" y="12619"/>
                </a:lnTo>
                <a:lnTo>
                  <a:pt x="12876" y="12619"/>
                </a:lnTo>
                <a:lnTo>
                  <a:pt x="12949" y="12582"/>
                </a:lnTo>
                <a:lnTo>
                  <a:pt x="12986" y="12545"/>
                </a:lnTo>
                <a:lnTo>
                  <a:pt x="13022" y="12435"/>
                </a:lnTo>
                <a:lnTo>
                  <a:pt x="12986" y="12325"/>
                </a:lnTo>
                <a:lnTo>
                  <a:pt x="12912" y="12215"/>
                </a:lnTo>
                <a:lnTo>
                  <a:pt x="12802" y="12179"/>
                </a:lnTo>
                <a:lnTo>
                  <a:pt x="12655" y="12142"/>
                </a:lnTo>
                <a:lnTo>
                  <a:pt x="12545" y="12142"/>
                </a:lnTo>
                <a:lnTo>
                  <a:pt x="12472" y="12179"/>
                </a:lnTo>
                <a:lnTo>
                  <a:pt x="12399" y="12032"/>
                </a:lnTo>
                <a:lnTo>
                  <a:pt x="12399" y="11849"/>
                </a:lnTo>
                <a:lnTo>
                  <a:pt x="12399" y="11665"/>
                </a:lnTo>
                <a:lnTo>
                  <a:pt x="12362" y="11592"/>
                </a:lnTo>
                <a:lnTo>
                  <a:pt x="12289" y="11555"/>
                </a:lnTo>
                <a:close/>
                <a:moveTo>
                  <a:pt x="14049" y="5466"/>
                </a:moveTo>
                <a:lnTo>
                  <a:pt x="14196" y="5503"/>
                </a:lnTo>
                <a:lnTo>
                  <a:pt x="14490" y="5649"/>
                </a:lnTo>
                <a:lnTo>
                  <a:pt x="14673" y="5723"/>
                </a:lnTo>
                <a:lnTo>
                  <a:pt x="14930" y="5906"/>
                </a:lnTo>
                <a:lnTo>
                  <a:pt x="15150" y="6090"/>
                </a:lnTo>
                <a:lnTo>
                  <a:pt x="15370" y="6310"/>
                </a:lnTo>
                <a:lnTo>
                  <a:pt x="15590" y="6566"/>
                </a:lnTo>
                <a:lnTo>
                  <a:pt x="15773" y="6860"/>
                </a:lnTo>
                <a:lnTo>
                  <a:pt x="15883" y="7190"/>
                </a:lnTo>
                <a:lnTo>
                  <a:pt x="15993" y="7520"/>
                </a:lnTo>
                <a:lnTo>
                  <a:pt x="16067" y="7850"/>
                </a:lnTo>
                <a:lnTo>
                  <a:pt x="16104" y="8217"/>
                </a:lnTo>
                <a:lnTo>
                  <a:pt x="16104" y="8547"/>
                </a:lnTo>
                <a:lnTo>
                  <a:pt x="16067" y="9244"/>
                </a:lnTo>
                <a:lnTo>
                  <a:pt x="15957" y="9941"/>
                </a:lnTo>
                <a:lnTo>
                  <a:pt x="15773" y="10601"/>
                </a:lnTo>
                <a:lnTo>
                  <a:pt x="15517" y="11225"/>
                </a:lnTo>
                <a:lnTo>
                  <a:pt x="15370" y="11555"/>
                </a:lnTo>
                <a:lnTo>
                  <a:pt x="15186" y="11849"/>
                </a:lnTo>
                <a:lnTo>
                  <a:pt x="15003" y="12105"/>
                </a:lnTo>
                <a:lnTo>
                  <a:pt x="14783" y="12362"/>
                </a:lnTo>
                <a:lnTo>
                  <a:pt x="14526" y="12619"/>
                </a:lnTo>
                <a:lnTo>
                  <a:pt x="14269" y="12839"/>
                </a:lnTo>
                <a:lnTo>
                  <a:pt x="14013" y="13022"/>
                </a:lnTo>
                <a:lnTo>
                  <a:pt x="13719" y="13169"/>
                </a:lnTo>
                <a:lnTo>
                  <a:pt x="13389" y="13316"/>
                </a:lnTo>
                <a:lnTo>
                  <a:pt x="13059" y="13463"/>
                </a:lnTo>
                <a:lnTo>
                  <a:pt x="12802" y="13499"/>
                </a:lnTo>
                <a:lnTo>
                  <a:pt x="12509" y="13536"/>
                </a:lnTo>
                <a:lnTo>
                  <a:pt x="12325" y="13499"/>
                </a:lnTo>
                <a:lnTo>
                  <a:pt x="12179" y="13426"/>
                </a:lnTo>
                <a:lnTo>
                  <a:pt x="12032" y="13279"/>
                </a:lnTo>
                <a:lnTo>
                  <a:pt x="11922" y="13169"/>
                </a:lnTo>
                <a:lnTo>
                  <a:pt x="11482" y="12692"/>
                </a:lnTo>
                <a:lnTo>
                  <a:pt x="11298" y="12435"/>
                </a:lnTo>
                <a:lnTo>
                  <a:pt x="11225" y="12289"/>
                </a:lnTo>
                <a:lnTo>
                  <a:pt x="11188" y="12105"/>
                </a:lnTo>
                <a:lnTo>
                  <a:pt x="11188" y="11922"/>
                </a:lnTo>
                <a:lnTo>
                  <a:pt x="11262" y="11738"/>
                </a:lnTo>
                <a:lnTo>
                  <a:pt x="11445" y="11408"/>
                </a:lnTo>
                <a:lnTo>
                  <a:pt x="11812" y="10785"/>
                </a:lnTo>
                <a:lnTo>
                  <a:pt x="12142" y="10161"/>
                </a:lnTo>
                <a:lnTo>
                  <a:pt x="12472" y="9501"/>
                </a:lnTo>
                <a:lnTo>
                  <a:pt x="12765" y="8877"/>
                </a:lnTo>
                <a:lnTo>
                  <a:pt x="12876" y="8547"/>
                </a:lnTo>
                <a:lnTo>
                  <a:pt x="12949" y="8217"/>
                </a:lnTo>
                <a:lnTo>
                  <a:pt x="12986" y="7887"/>
                </a:lnTo>
                <a:lnTo>
                  <a:pt x="12949" y="7593"/>
                </a:lnTo>
                <a:lnTo>
                  <a:pt x="12876" y="7263"/>
                </a:lnTo>
                <a:lnTo>
                  <a:pt x="12765" y="6970"/>
                </a:lnTo>
                <a:lnTo>
                  <a:pt x="12729" y="6750"/>
                </a:lnTo>
                <a:lnTo>
                  <a:pt x="12692" y="6566"/>
                </a:lnTo>
                <a:lnTo>
                  <a:pt x="12729" y="6346"/>
                </a:lnTo>
                <a:lnTo>
                  <a:pt x="12802" y="6200"/>
                </a:lnTo>
                <a:lnTo>
                  <a:pt x="12876" y="6016"/>
                </a:lnTo>
                <a:lnTo>
                  <a:pt x="12986" y="5869"/>
                </a:lnTo>
                <a:lnTo>
                  <a:pt x="13132" y="5723"/>
                </a:lnTo>
                <a:lnTo>
                  <a:pt x="13279" y="5613"/>
                </a:lnTo>
                <a:lnTo>
                  <a:pt x="13316" y="5686"/>
                </a:lnTo>
                <a:lnTo>
                  <a:pt x="13389" y="5723"/>
                </a:lnTo>
                <a:lnTo>
                  <a:pt x="13536" y="5759"/>
                </a:lnTo>
                <a:lnTo>
                  <a:pt x="13646" y="5686"/>
                </a:lnTo>
                <a:lnTo>
                  <a:pt x="13719" y="5649"/>
                </a:lnTo>
                <a:lnTo>
                  <a:pt x="13756" y="5576"/>
                </a:lnTo>
                <a:lnTo>
                  <a:pt x="13829" y="5503"/>
                </a:lnTo>
                <a:lnTo>
                  <a:pt x="13939" y="5466"/>
                </a:lnTo>
                <a:close/>
                <a:moveTo>
                  <a:pt x="13646" y="3852"/>
                </a:moveTo>
                <a:lnTo>
                  <a:pt x="13609" y="3925"/>
                </a:lnTo>
                <a:lnTo>
                  <a:pt x="13499" y="4182"/>
                </a:lnTo>
                <a:lnTo>
                  <a:pt x="13462" y="4476"/>
                </a:lnTo>
                <a:lnTo>
                  <a:pt x="13462" y="4732"/>
                </a:lnTo>
                <a:lnTo>
                  <a:pt x="13499" y="5026"/>
                </a:lnTo>
                <a:lnTo>
                  <a:pt x="13316" y="5099"/>
                </a:lnTo>
                <a:lnTo>
                  <a:pt x="13132" y="5173"/>
                </a:lnTo>
                <a:lnTo>
                  <a:pt x="13022" y="4769"/>
                </a:lnTo>
                <a:lnTo>
                  <a:pt x="12839" y="4439"/>
                </a:lnTo>
                <a:lnTo>
                  <a:pt x="12802" y="4402"/>
                </a:lnTo>
                <a:lnTo>
                  <a:pt x="12729" y="4402"/>
                </a:lnTo>
                <a:lnTo>
                  <a:pt x="12692" y="4439"/>
                </a:lnTo>
                <a:lnTo>
                  <a:pt x="12692" y="4476"/>
                </a:lnTo>
                <a:lnTo>
                  <a:pt x="12655" y="4732"/>
                </a:lnTo>
                <a:lnTo>
                  <a:pt x="12692" y="4952"/>
                </a:lnTo>
                <a:lnTo>
                  <a:pt x="12802" y="5429"/>
                </a:lnTo>
                <a:lnTo>
                  <a:pt x="12582" y="5649"/>
                </a:lnTo>
                <a:lnTo>
                  <a:pt x="12399" y="5466"/>
                </a:lnTo>
                <a:lnTo>
                  <a:pt x="12142" y="5173"/>
                </a:lnTo>
                <a:lnTo>
                  <a:pt x="12105" y="5136"/>
                </a:lnTo>
                <a:lnTo>
                  <a:pt x="12032" y="5173"/>
                </a:lnTo>
                <a:lnTo>
                  <a:pt x="11995" y="5209"/>
                </a:lnTo>
                <a:lnTo>
                  <a:pt x="11995" y="5283"/>
                </a:lnTo>
                <a:lnTo>
                  <a:pt x="12032" y="5466"/>
                </a:lnTo>
                <a:lnTo>
                  <a:pt x="12142" y="5649"/>
                </a:lnTo>
                <a:lnTo>
                  <a:pt x="12252" y="5796"/>
                </a:lnTo>
                <a:lnTo>
                  <a:pt x="12435" y="5906"/>
                </a:lnTo>
                <a:lnTo>
                  <a:pt x="12399" y="6016"/>
                </a:lnTo>
                <a:lnTo>
                  <a:pt x="12362" y="6053"/>
                </a:lnTo>
                <a:lnTo>
                  <a:pt x="12142" y="6016"/>
                </a:lnTo>
                <a:lnTo>
                  <a:pt x="11738" y="5833"/>
                </a:lnTo>
                <a:lnTo>
                  <a:pt x="11665" y="5686"/>
                </a:lnTo>
                <a:lnTo>
                  <a:pt x="11628" y="5649"/>
                </a:lnTo>
                <a:lnTo>
                  <a:pt x="11592" y="5686"/>
                </a:lnTo>
                <a:lnTo>
                  <a:pt x="11555" y="5833"/>
                </a:lnTo>
                <a:lnTo>
                  <a:pt x="11518" y="5906"/>
                </a:lnTo>
                <a:lnTo>
                  <a:pt x="11518" y="5979"/>
                </a:lnTo>
                <a:lnTo>
                  <a:pt x="11555" y="6053"/>
                </a:lnTo>
                <a:lnTo>
                  <a:pt x="11628" y="6126"/>
                </a:lnTo>
                <a:lnTo>
                  <a:pt x="11775" y="6236"/>
                </a:lnTo>
                <a:lnTo>
                  <a:pt x="11995" y="6346"/>
                </a:lnTo>
                <a:lnTo>
                  <a:pt x="12289" y="6456"/>
                </a:lnTo>
                <a:lnTo>
                  <a:pt x="12252" y="6676"/>
                </a:lnTo>
                <a:lnTo>
                  <a:pt x="12289" y="6897"/>
                </a:lnTo>
                <a:lnTo>
                  <a:pt x="11555" y="6897"/>
                </a:lnTo>
                <a:lnTo>
                  <a:pt x="11445" y="6933"/>
                </a:lnTo>
                <a:lnTo>
                  <a:pt x="11408" y="7007"/>
                </a:lnTo>
                <a:lnTo>
                  <a:pt x="11408" y="7153"/>
                </a:lnTo>
                <a:lnTo>
                  <a:pt x="11408" y="7337"/>
                </a:lnTo>
                <a:lnTo>
                  <a:pt x="11482" y="7483"/>
                </a:lnTo>
                <a:lnTo>
                  <a:pt x="11555" y="7593"/>
                </a:lnTo>
                <a:lnTo>
                  <a:pt x="11592" y="7630"/>
                </a:lnTo>
                <a:lnTo>
                  <a:pt x="11922" y="7960"/>
                </a:lnTo>
                <a:lnTo>
                  <a:pt x="12142" y="8107"/>
                </a:lnTo>
                <a:lnTo>
                  <a:pt x="12252" y="8180"/>
                </a:lnTo>
                <a:lnTo>
                  <a:pt x="12362" y="8217"/>
                </a:lnTo>
                <a:lnTo>
                  <a:pt x="12472" y="8217"/>
                </a:lnTo>
                <a:lnTo>
                  <a:pt x="12362" y="8547"/>
                </a:lnTo>
                <a:lnTo>
                  <a:pt x="12252" y="8804"/>
                </a:lnTo>
                <a:lnTo>
                  <a:pt x="12215" y="8841"/>
                </a:lnTo>
                <a:lnTo>
                  <a:pt x="12179" y="8877"/>
                </a:lnTo>
                <a:lnTo>
                  <a:pt x="11812" y="8731"/>
                </a:lnTo>
                <a:lnTo>
                  <a:pt x="11555" y="8584"/>
                </a:lnTo>
                <a:lnTo>
                  <a:pt x="11335" y="8364"/>
                </a:lnTo>
                <a:lnTo>
                  <a:pt x="11225" y="8364"/>
                </a:lnTo>
                <a:lnTo>
                  <a:pt x="11188" y="8437"/>
                </a:lnTo>
                <a:lnTo>
                  <a:pt x="11188" y="8511"/>
                </a:lnTo>
                <a:lnTo>
                  <a:pt x="11335" y="8731"/>
                </a:lnTo>
                <a:lnTo>
                  <a:pt x="11555" y="8951"/>
                </a:lnTo>
                <a:lnTo>
                  <a:pt x="11812" y="9134"/>
                </a:lnTo>
                <a:lnTo>
                  <a:pt x="12069" y="9244"/>
                </a:lnTo>
                <a:lnTo>
                  <a:pt x="11848" y="9648"/>
                </a:lnTo>
                <a:lnTo>
                  <a:pt x="11738" y="9648"/>
                </a:lnTo>
                <a:lnTo>
                  <a:pt x="11665" y="9721"/>
                </a:lnTo>
                <a:lnTo>
                  <a:pt x="11262" y="9428"/>
                </a:lnTo>
                <a:lnTo>
                  <a:pt x="10895" y="9134"/>
                </a:lnTo>
                <a:lnTo>
                  <a:pt x="10858" y="9097"/>
                </a:lnTo>
                <a:lnTo>
                  <a:pt x="10821" y="9134"/>
                </a:lnTo>
                <a:lnTo>
                  <a:pt x="10601" y="9391"/>
                </a:lnTo>
                <a:lnTo>
                  <a:pt x="10381" y="9648"/>
                </a:lnTo>
                <a:lnTo>
                  <a:pt x="10308" y="9648"/>
                </a:lnTo>
                <a:lnTo>
                  <a:pt x="10234" y="9684"/>
                </a:lnTo>
                <a:lnTo>
                  <a:pt x="10198" y="9758"/>
                </a:lnTo>
                <a:lnTo>
                  <a:pt x="10234" y="9831"/>
                </a:lnTo>
                <a:lnTo>
                  <a:pt x="10748" y="10308"/>
                </a:lnTo>
                <a:lnTo>
                  <a:pt x="11188" y="10821"/>
                </a:lnTo>
                <a:lnTo>
                  <a:pt x="10968" y="11262"/>
                </a:lnTo>
                <a:lnTo>
                  <a:pt x="10785" y="11152"/>
                </a:lnTo>
                <a:lnTo>
                  <a:pt x="10601" y="11078"/>
                </a:lnTo>
                <a:lnTo>
                  <a:pt x="10381" y="11042"/>
                </a:lnTo>
                <a:lnTo>
                  <a:pt x="10308" y="11005"/>
                </a:lnTo>
                <a:lnTo>
                  <a:pt x="10198" y="10968"/>
                </a:lnTo>
                <a:lnTo>
                  <a:pt x="10161" y="10931"/>
                </a:lnTo>
                <a:lnTo>
                  <a:pt x="10088" y="10931"/>
                </a:lnTo>
                <a:lnTo>
                  <a:pt x="9978" y="10968"/>
                </a:lnTo>
                <a:lnTo>
                  <a:pt x="9941" y="11078"/>
                </a:lnTo>
                <a:lnTo>
                  <a:pt x="9941" y="11152"/>
                </a:lnTo>
                <a:lnTo>
                  <a:pt x="9978" y="11188"/>
                </a:lnTo>
                <a:lnTo>
                  <a:pt x="10124" y="11335"/>
                </a:lnTo>
                <a:lnTo>
                  <a:pt x="10308" y="11445"/>
                </a:lnTo>
                <a:lnTo>
                  <a:pt x="10565" y="11555"/>
                </a:lnTo>
                <a:lnTo>
                  <a:pt x="10675" y="11592"/>
                </a:lnTo>
                <a:lnTo>
                  <a:pt x="10785" y="11592"/>
                </a:lnTo>
                <a:lnTo>
                  <a:pt x="10748" y="11775"/>
                </a:lnTo>
                <a:lnTo>
                  <a:pt x="10711" y="11959"/>
                </a:lnTo>
                <a:lnTo>
                  <a:pt x="10675" y="12179"/>
                </a:lnTo>
                <a:lnTo>
                  <a:pt x="10711" y="12362"/>
                </a:lnTo>
                <a:lnTo>
                  <a:pt x="10785" y="12582"/>
                </a:lnTo>
                <a:lnTo>
                  <a:pt x="10638" y="12692"/>
                </a:lnTo>
                <a:lnTo>
                  <a:pt x="10455" y="12876"/>
                </a:lnTo>
                <a:lnTo>
                  <a:pt x="10381" y="12949"/>
                </a:lnTo>
                <a:lnTo>
                  <a:pt x="10308" y="12949"/>
                </a:lnTo>
                <a:lnTo>
                  <a:pt x="10271" y="12986"/>
                </a:lnTo>
                <a:lnTo>
                  <a:pt x="10234" y="13059"/>
                </a:lnTo>
                <a:lnTo>
                  <a:pt x="10234" y="13169"/>
                </a:lnTo>
                <a:lnTo>
                  <a:pt x="10271" y="13206"/>
                </a:lnTo>
                <a:lnTo>
                  <a:pt x="10308" y="13242"/>
                </a:lnTo>
                <a:lnTo>
                  <a:pt x="10455" y="13242"/>
                </a:lnTo>
                <a:lnTo>
                  <a:pt x="10565" y="13206"/>
                </a:lnTo>
                <a:lnTo>
                  <a:pt x="10748" y="13059"/>
                </a:lnTo>
                <a:lnTo>
                  <a:pt x="11005" y="12912"/>
                </a:lnTo>
                <a:lnTo>
                  <a:pt x="11408" y="13352"/>
                </a:lnTo>
                <a:lnTo>
                  <a:pt x="11482" y="13426"/>
                </a:lnTo>
                <a:lnTo>
                  <a:pt x="11335" y="13609"/>
                </a:lnTo>
                <a:lnTo>
                  <a:pt x="11262" y="13829"/>
                </a:lnTo>
                <a:lnTo>
                  <a:pt x="11188" y="13829"/>
                </a:lnTo>
                <a:lnTo>
                  <a:pt x="11115" y="13866"/>
                </a:lnTo>
                <a:lnTo>
                  <a:pt x="11005" y="13939"/>
                </a:lnTo>
                <a:lnTo>
                  <a:pt x="10968" y="14013"/>
                </a:lnTo>
                <a:lnTo>
                  <a:pt x="11005" y="14123"/>
                </a:lnTo>
                <a:lnTo>
                  <a:pt x="11041" y="14233"/>
                </a:lnTo>
                <a:lnTo>
                  <a:pt x="11151" y="14306"/>
                </a:lnTo>
                <a:lnTo>
                  <a:pt x="11262" y="14343"/>
                </a:lnTo>
                <a:lnTo>
                  <a:pt x="11372" y="14343"/>
                </a:lnTo>
                <a:lnTo>
                  <a:pt x="11482" y="14270"/>
                </a:lnTo>
                <a:lnTo>
                  <a:pt x="11555" y="14196"/>
                </a:lnTo>
                <a:lnTo>
                  <a:pt x="11628" y="14086"/>
                </a:lnTo>
                <a:lnTo>
                  <a:pt x="11665" y="13976"/>
                </a:lnTo>
                <a:lnTo>
                  <a:pt x="11665" y="13866"/>
                </a:lnTo>
                <a:lnTo>
                  <a:pt x="11738" y="13719"/>
                </a:lnTo>
                <a:lnTo>
                  <a:pt x="11848" y="13829"/>
                </a:lnTo>
                <a:lnTo>
                  <a:pt x="11995" y="13903"/>
                </a:lnTo>
                <a:lnTo>
                  <a:pt x="12142" y="13976"/>
                </a:lnTo>
                <a:lnTo>
                  <a:pt x="12325" y="14013"/>
                </a:lnTo>
                <a:lnTo>
                  <a:pt x="12362" y="14049"/>
                </a:lnTo>
                <a:lnTo>
                  <a:pt x="12252" y="14270"/>
                </a:lnTo>
                <a:lnTo>
                  <a:pt x="12179" y="14453"/>
                </a:lnTo>
                <a:lnTo>
                  <a:pt x="12105" y="14563"/>
                </a:lnTo>
                <a:lnTo>
                  <a:pt x="11995" y="14600"/>
                </a:lnTo>
                <a:lnTo>
                  <a:pt x="11958" y="14600"/>
                </a:lnTo>
                <a:lnTo>
                  <a:pt x="11885" y="14636"/>
                </a:lnTo>
                <a:lnTo>
                  <a:pt x="11848" y="14746"/>
                </a:lnTo>
                <a:lnTo>
                  <a:pt x="11848" y="14856"/>
                </a:lnTo>
                <a:lnTo>
                  <a:pt x="11922" y="14930"/>
                </a:lnTo>
                <a:lnTo>
                  <a:pt x="11995" y="15003"/>
                </a:lnTo>
                <a:lnTo>
                  <a:pt x="12069" y="15003"/>
                </a:lnTo>
                <a:lnTo>
                  <a:pt x="12215" y="14966"/>
                </a:lnTo>
                <a:lnTo>
                  <a:pt x="12362" y="14856"/>
                </a:lnTo>
                <a:lnTo>
                  <a:pt x="12472" y="14746"/>
                </a:lnTo>
                <a:lnTo>
                  <a:pt x="12545" y="14563"/>
                </a:lnTo>
                <a:lnTo>
                  <a:pt x="12619" y="14416"/>
                </a:lnTo>
                <a:lnTo>
                  <a:pt x="12692" y="14049"/>
                </a:lnTo>
                <a:lnTo>
                  <a:pt x="13132" y="13976"/>
                </a:lnTo>
                <a:lnTo>
                  <a:pt x="13536" y="13829"/>
                </a:lnTo>
                <a:lnTo>
                  <a:pt x="13279" y="14526"/>
                </a:lnTo>
                <a:lnTo>
                  <a:pt x="13206" y="14710"/>
                </a:lnTo>
                <a:lnTo>
                  <a:pt x="13206" y="14820"/>
                </a:lnTo>
                <a:lnTo>
                  <a:pt x="13242" y="14856"/>
                </a:lnTo>
                <a:lnTo>
                  <a:pt x="13279" y="14930"/>
                </a:lnTo>
                <a:lnTo>
                  <a:pt x="13352" y="14966"/>
                </a:lnTo>
                <a:lnTo>
                  <a:pt x="13426" y="14966"/>
                </a:lnTo>
                <a:lnTo>
                  <a:pt x="13499" y="14930"/>
                </a:lnTo>
                <a:lnTo>
                  <a:pt x="13572" y="14893"/>
                </a:lnTo>
                <a:lnTo>
                  <a:pt x="13609" y="14820"/>
                </a:lnTo>
                <a:lnTo>
                  <a:pt x="13719" y="14563"/>
                </a:lnTo>
                <a:lnTo>
                  <a:pt x="13793" y="14270"/>
                </a:lnTo>
                <a:lnTo>
                  <a:pt x="13829" y="13976"/>
                </a:lnTo>
                <a:lnTo>
                  <a:pt x="13829" y="13719"/>
                </a:lnTo>
                <a:lnTo>
                  <a:pt x="14269" y="13463"/>
                </a:lnTo>
                <a:lnTo>
                  <a:pt x="14306" y="13939"/>
                </a:lnTo>
                <a:lnTo>
                  <a:pt x="14343" y="14049"/>
                </a:lnTo>
                <a:lnTo>
                  <a:pt x="14379" y="14123"/>
                </a:lnTo>
                <a:lnTo>
                  <a:pt x="14379" y="14159"/>
                </a:lnTo>
                <a:lnTo>
                  <a:pt x="14416" y="14270"/>
                </a:lnTo>
                <a:lnTo>
                  <a:pt x="14490" y="14343"/>
                </a:lnTo>
                <a:lnTo>
                  <a:pt x="14673" y="14343"/>
                </a:lnTo>
                <a:lnTo>
                  <a:pt x="14673" y="14306"/>
                </a:lnTo>
                <a:lnTo>
                  <a:pt x="14746" y="14233"/>
                </a:lnTo>
                <a:lnTo>
                  <a:pt x="14783" y="14159"/>
                </a:lnTo>
                <a:lnTo>
                  <a:pt x="14710" y="13903"/>
                </a:lnTo>
                <a:lnTo>
                  <a:pt x="14673" y="13646"/>
                </a:lnTo>
                <a:lnTo>
                  <a:pt x="14563" y="13279"/>
                </a:lnTo>
                <a:lnTo>
                  <a:pt x="15003" y="12876"/>
                </a:lnTo>
                <a:lnTo>
                  <a:pt x="15113" y="13022"/>
                </a:lnTo>
                <a:lnTo>
                  <a:pt x="15223" y="13132"/>
                </a:lnTo>
                <a:lnTo>
                  <a:pt x="15370" y="13352"/>
                </a:lnTo>
                <a:lnTo>
                  <a:pt x="15480" y="13463"/>
                </a:lnTo>
                <a:lnTo>
                  <a:pt x="15590" y="13536"/>
                </a:lnTo>
                <a:lnTo>
                  <a:pt x="15663" y="13536"/>
                </a:lnTo>
                <a:lnTo>
                  <a:pt x="15737" y="13463"/>
                </a:lnTo>
                <a:lnTo>
                  <a:pt x="15773" y="13389"/>
                </a:lnTo>
                <a:lnTo>
                  <a:pt x="15773" y="13316"/>
                </a:lnTo>
                <a:lnTo>
                  <a:pt x="15737" y="13132"/>
                </a:lnTo>
                <a:lnTo>
                  <a:pt x="15627" y="12986"/>
                </a:lnTo>
                <a:lnTo>
                  <a:pt x="15480" y="12876"/>
                </a:lnTo>
                <a:lnTo>
                  <a:pt x="15370" y="12729"/>
                </a:lnTo>
                <a:lnTo>
                  <a:pt x="15260" y="12582"/>
                </a:lnTo>
                <a:lnTo>
                  <a:pt x="15480" y="12289"/>
                </a:lnTo>
                <a:lnTo>
                  <a:pt x="15700" y="11995"/>
                </a:lnTo>
                <a:lnTo>
                  <a:pt x="15773" y="12069"/>
                </a:lnTo>
                <a:lnTo>
                  <a:pt x="15993" y="12215"/>
                </a:lnTo>
                <a:lnTo>
                  <a:pt x="16177" y="12399"/>
                </a:lnTo>
                <a:lnTo>
                  <a:pt x="16250" y="12435"/>
                </a:lnTo>
                <a:lnTo>
                  <a:pt x="16397" y="12435"/>
                </a:lnTo>
                <a:lnTo>
                  <a:pt x="16434" y="12399"/>
                </a:lnTo>
                <a:lnTo>
                  <a:pt x="16470" y="12325"/>
                </a:lnTo>
                <a:lnTo>
                  <a:pt x="16507" y="12252"/>
                </a:lnTo>
                <a:lnTo>
                  <a:pt x="16507" y="12179"/>
                </a:lnTo>
                <a:lnTo>
                  <a:pt x="16434" y="12105"/>
                </a:lnTo>
                <a:lnTo>
                  <a:pt x="16250" y="11922"/>
                </a:lnTo>
                <a:lnTo>
                  <a:pt x="16030" y="11775"/>
                </a:lnTo>
                <a:lnTo>
                  <a:pt x="15883" y="11702"/>
                </a:lnTo>
                <a:lnTo>
                  <a:pt x="16140" y="11115"/>
                </a:lnTo>
                <a:lnTo>
                  <a:pt x="16324" y="11225"/>
                </a:lnTo>
                <a:lnTo>
                  <a:pt x="16617" y="11335"/>
                </a:lnTo>
                <a:lnTo>
                  <a:pt x="16984" y="11408"/>
                </a:lnTo>
                <a:lnTo>
                  <a:pt x="17057" y="11408"/>
                </a:lnTo>
                <a:lnTo>
                  <a:pt x="17094" y="11372"/>
                </a:lnTo>
                <a:lnTo>
                  <a:pt x="17131" y="11298"/>
                </a:lnTo>
                <a:lnTo>
                  <a:pt x="17167" y="11225"/>
                </a:lnTo>
                <a:lnTo>
                  <a:pt x="17167" y="11152"/>
                </a:lnTo>
                <a:lnTo>
                  <a:pt x="17131" y="11078"/>
                </a:lnTo>
                <a:lnTo>
                  <a:pt x="17094" y="11042"/>
                </a:lnTo>
                <a:lnTo>
                  <a:pt x="17021" y="11005"/>
                </a:lnTo>
                <a:lnTo>
                  <a:pt x="16764" y="10968"/>
                </a:lnTo>
                <a:lnTo>
                  <a:pt x="16544" y="10895"/>
                </a:lnTo>
                <a:lnTo>
                  <a:pt x="16250" y="10821"/>
                </a:lnTo>
                <a:lnTo>
                  <a:pt x="16397" y="10345"/>
                </a:lnTo>
                <a:lnTo>
                  <a:pt x="16507" y="9831"/>
                </a:lnTo>
                <a:lnTo>
                  <a:pt x="16727" y="9941"/>
                </a:lnTo>
                <a:lnTo>
                  <a:pt x="16984" y="9978"/>
                </a:lnTo>
                <a:lnTo>
                  <a:pt x="17131" y="10014"/>
                </a:lnTo>
                <a:lnTo>
                  <a:pt x="17277" y="10014"/>
                </a:lnTo>
                <a:lnTo>
                  <a:pt x="17424" y="9978"/>
                </a:lnTo>
                <a:lnTo>
                  <a:pt x="17461" y="9904"/>
                </a:lnTo>
                <a:lnTo>
                  <a:pt x="17497" y="9831"/>
                </a:lnTo>
                <a:lnTo>
                  <a:pt x="17497" y="9794"/>
                </a:lnTo>
                <a:lnTo>
                  <a:pt x="17497" y="9721"/>
                </a:lnTo>
                <a:lnTo>
                  <a:pt x="17387" y="9648"/>
                </a:lnTo>
                <a:lnTo>
                  <a:pt x="17277" y="9611"/>
                </a:lnTo>
                <a:lnTo>
                  <a:pt x="17167" y="9574"/>
                </a:lnTo>
                <a:lnTo>
                  <a:pt x="16544" y="9501"/>
                </a:lnTo>
                <a:lnTo>
                  <a:pt x="16544" y="9464"/>
                </a:lnTo>
                <a:lnTo>
                  <a:pt x="16580" y="8987"/>
                </a:lnTo>
                <a:lnTo>
                  <a:pt x="16617" y="8511"/>
                </a:lnTo>
                <a:lnTo>
                  <a:pt x="16800" y="8584"/>
                </a:lnTo>
                <a:lnTo>
                  <a:pt x="17021" y="8621"/>
                </a:lnTo>
                <a:lnTo>
                  <a:pt x="17204" y="8657"/>
                </a:lnTo>
                <a:lnTo>
                  <a:pt x="17424" y="8621"/>
                </a:lnTo>
                <a:lnTo>
                  <a:pt x="17571" y="8584"/>
                </a:lnTo>
                <a:lnTo>
                  <a:pt x="17644" y="8511"/>
                </a:lnTo>
                <a:lnTo>
                  <a:pt x="17681" y="8437"/>
                </a:lnTo>
                <a:lnTo>
                  <a:pt x="17681" y="8364"/>
                </a:lnTo>
                <a:lnTo>
                  <a:pt x="17644" y="8290"/>
                </a:lnTo>
                <a:lnTo>
                  <a:pt x="17534" y="8217"/>
                </a:lnTo>
                <a:lnTo>
                  <a:pt x="17387" y="8217"/>
                </a:lnTo>
                <a:lnTo>
                  <a:pt x="17094" y="8254"/>
                </a:lnTo>
                <a:lnTo>
                  <a:pt x="16617" y="8217"/>
                </a:lnTo>
                <a:lnTo>
                  <a:pt x="16580" y="7814"/>
                </a:lnTo>
                <a:lnTo>
                  <a:pt x="16507" y="7410"/>
                </a:lnTo>
                <a:lnTo>
                  <a:pt x="16507" y="7410"/>
                </a:lnTo>
                <a:lnTo>
                  <a:pt x="16690" y="7447"/>
                </a:lnTo>
                <a:lnTo>
                  <a:pt x="16874" y="7447"/>
                </a:lnTo>
                <a:lnTo>
                  <a:pt x="17021" y="7410"/>
                </a:lnTo>
                <a:lnTo>
                  <a:pt x="17204" y="7337"/>
                </a:lnTo>
                <a:lnTo>
                  <a:pt x="17351" y="7263"/>
                </a:lnTo>
                <a:lnTo>
                  <a:pt x="17387" y="7190"/>
                </a:lnTo>
                <a:lnTo>
                  <a:pt x="17424" y="7117"/>
                </a:lnTo>
                <a:lnTo>
                  <a:pt x="17424" y="7043"/>
                </a:lnTo>
                <a:lnTo>
                  <a:pt x="17424" y="7007"/>
                </a:lnTo>
                <a:lnTo>
                  <a:pt x="17351" y="6933"/>
                </a:lnTo>
                <a:lnTo>
                  <a:pt x="17314" y="6897"/>
                </a:lnTo>
                <a:lnTo>
                  <a:pt x="17131" y="6897"/>
                </a:lnTo>
                <a:lnTo>
                  <a:pt x="16947" y="6970"/>
                </a:lnTo>
                <a:lnTo>
                  <a:pt x="16764" y="7007"/>
                </a:lnTo>
                <a:lnTo>
                  <a:pt x="16397" y="7080"/>
                </a:lnTo>
                <a:lnTo>
                  <a:pt x="16324" y="6897"/>
                </a:lnTo>
                <a:lnTo>
                  <a:pt x="16140" y="6493"/>
                </a:lnTo>
                <a:lnTo>
                  <a:pt x="16397" y="6420"/>
                </a:lnTo>
                <a:lnTo>
                  <a:pt x="16764" y="6273"/>
                </a:lnTo>
                <a:lnTo>
                  <a:pt x="16947" y="6200"/>
                </a:lnTo>
                <a:lnTo>
                  <a:pt x="17094" y="6090"/>
                </a:lnTo>
                <a:lnTo>
                  <a:pt x="17131" y="6053"/>
                </a:lnTo>
                <a:lnTo>
                  <a:pt x="17131" y="5979"/>
                </a:lnTo>
                <a:lnTo>
                  <a:pt x="17131" y="5906"/>
                </a:lnTo>
                <a:lnTo>
                  <a:pt x="17021" y="5833"/>
                </a:lnTo>
                <a:lnTo>
                  <a:pt x="16910" y="5796"/>
                </a:lnTo>
                <a:lnTo>
                  <a:pt x="16764" y="5833"/>
                </a:lnTo>
                <a:lnTo>
                  <a:pt x="16580" y="5906"/>
                </a:lnTo>
                <a:lnTo>
                  <a:pt x="16250" y="6090"/>
                </a:lnTo>
                <a:lnTo>
                  <a:pt x="16104" y="6163"/>
                </a:lnTo>
                <a:lnTo>
                  <a:pt x="15957" y="6236"/>
                </a:lnTo>
                <a:lnTo>
                  <a:pt x="15957" y="6200"/>
                </a:lnTo>
                <a:lnTo>
                  <a:pt x="15957" y="6163"/>
                </a:lnTo>
                <a:lnTo>
                  <a:pt x="15920" y="6163"/>
                </a:lnTo>
                <a:lnTo>
                  <a:pt x="15590" y="5796"/>
                </a:lnTo>
                <a:lnTo>
                  <a:pt x="15920" y="5503"/>
                </a:lnTo>
                <a:lnTo>
                  <a:pt x="16250" y="5173"/>
                </a:lnTo>
                <a:lnTo>
                  <a:pt x="16287" y="5099"/>
                </a:lnTo>
                <a:lnTo>
                  <a:pt x="16324" y="4989"/>
                </a:lnTo>
                <a:lnTo>
                  <a:pt x="16287" y="4916"/>
                </a:lnTo>
                <a:lnTo>
                  <a:pt x="16250" y="4879"/>
                </a:lnTo>
                <a:lnTo>
                  <a:pt x="16177" y="4806"/>
                </a:lnTo>
                <a:lnTo>
                  <a:pt x="16030" y="4806"/>
                </a:lnTo>
                <a:lnTo>
                  <a:pt x="15957" y="4842"/>
                </a:lnTo>
                <a:lnTo>
                  <a:pt x="15627" y="5209"/>
                </a:lnTo>
                <a:lnTo>
                  <a:pt x="15333" y="5576"/>
                </a:lnTo>
                <a:lnTo>
                  <a:pt x="15076" y="5393"/>
                </a:lnTo>
                <a:lnTo>
                  <a:pt x="14820" y="5246"/>
                </a:lnTo>
                <a:lnTo>
                  <a:pt x="14673" y="5173"/>
                </a:lnTo>
                <a:lnTo>
                  <a:pt x="14746" y="5026"/>
                </a:lnTo>
                <a:lnTo>
                  <a:pt x="14966" y="4659"/>
                </a:lnTo>
                <a:lnTo>
                  <a:pt x="15003" y="4586"/>
                </a:lnTo>
                <a:lnTo>
                  <a:pt x="15003" y="4512"/>
                </a:lnTo>
                <a:lnTo>
                  <a:pt x="14930" y="4402"/>
                </a:lnTo>
                <a:lnTo>
                  <a:pt x="14856" y="4366"/>
                </a:lnTo>
                <a:lnTo>
                  <a:pt x="14746" y="4366"/>
                </a:lnTo>
                <a:lnTo>
                  <a:pt x="14673" y="4439"/>
                </a:lnTo>
                <a:lnTo>
                  <a:pt x="14526" y="4622"/>
                </a:lnTo>
                <a:lnTo>
                  <a:pt x="14416" y="4842"/>
                </a:lnTo>
                <a:lnTo>
                  <a:pt x="14343" y="5026"/>
                </a:lnTo>
                <a:lnTo>
                  <a:pt x="14159" y="4989"/>
                </a:lnTo>
                <a:lnTo>
                  <a:pt x="13939" y="4989"/>
                </a:lnTo>
                <a:lnTo>
                  <a:pt x="13903" y="4732"/>
                </a:lnTo>
                <a:lnTo>
                  <a:pt x="13866" y="4476"/>
                </a:lnTo>
                <a:lnTo>
                  <a:pt x="13829" y="3962"/>
                </a:lnTo>
                <a:lnTo>
                  <a:pt x="13829" y="3889"/>
                </a:lnTo>
                <a:lnTo>
                  <a:pt x="13756" y="3852"/>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40" name="Shape 240"/>
          <p:cNvSpPr/>
          <p:nvPr/>
        </p:nvSpPr>
        <p:spPr>
          <a:xfrm>
            <a:off x="3462692" y="4517804"/>
            <a:ext cx="479680" cy="339217"/>
          </a:xfrm>
          <a:custGeom>
            <a:avLst/>
            <a:gdLst/>
            <a:ahLst/>
            <a:cxnLst/>
            <a:rect l="0" t="0" r="0" b="0"/>
            <a:pathLst>
              <a:path w="16911" h="11959" extrusionOk="0">
                <a:moveTo>
                  <a:pt x="12215" y="8951"/>
                </a:moveTo>
                <a:lnTo>
                  <a:pt x="12032" y="9098"/>
                </a:lnTo>
                <a:lnTo>
                  <a:pt x="11848" y="9244"/>
                </a:lnTo>
                <a:lnTo>
                  <a:pt x="11408" y="9538"/>
                </a:lnTo>
                <a:lnTo>
                  <a:pt x="11005" y="9685"/>
                </a:lnTo>
                <a:lnTo>
                  <a:pt x="10638" y="9868"/>
                </a:lnTo>
                <a:lnTo>
                  <a:pt x="10124" y="10051"/>
                </a:lnTo>
                <a:lnTo>
                  <a:pt x="9977" y="10125"/>
                </a:lnTo>
                <a:lnTo>
                  <a:pt x="9794" y="10161"/>
                </a:lnTo>
                <a:lnTo>
                  <a:pt x="9904" y="9978"/>
                </a:lnTo>
                <a:lnTo>
                  <a:pt x="10051" y="9795"/>
                </a:lnTo>
                <a:lnTo>
                  <a:pt x="10344" y="9758"/>
                </a:lnTo>
                <a:lnTo>
                  <a:pt x="10601" y="9648"/>
                </a:lnTo>
                <a:lnTo>
                  <a:pt x="10858" y="9538"/>
                </a:lnTo>
                <a:lnTo>
                  <a:pt x="11115" y="9354"/>
                </a:lnTo>
                <a:lnTo>
                  <a:pt x="11335" y="9171"/>
                </a:lnTo>
                <a:lnTo>
                  <a:pt x="11371" y="9061"/>
                </a:lnTo>
                <a:lnTo>
                  <a:pt x="11445" y="9061"/>
                </a:lnTo>
                <a:lnTo>
                  <a:pt x="11481" y="9024"/>
                </a:lnTo>
                <a:lnTo>
                  <a:pt x="11848" y="8951"/>
                </a:lnTo>
                <a:close/>
                <a:moveTo>
                  <a:pt x="12619" y="8988"/>
                </a:moveTo>
                <a:lnTo>
                  <a:pt x="12839" y="9061"/>
                </a:lnTo>
                <a:lnTo>
                  <a:pt x="12839" y="9171"/>
                </a:lnTo>
                <a:lnTo>
                  <a:pt x="12215" y="9685"/>
                </a:lnTo>
                <a:lnTo>
                  <a:pt x="11518" y="10125"/>
                </a:lnTo>
                <a:lnTo>
                  <a:pt x="11115" y="10345"/>
                </a:lnTo>
                <a:lnTo>
                  <a:pt x="10711" y="10528"/>
                </a:lnTo>
                <a:lnTo>
                  <a:pt x="10308" y="10712"/>
                </a:lnTo>
                <a:lnTo>
                  <a:pt x="9904" y="10932"/>
                </a:lnTo>
                <a:lnTo>
                  <a:pt x="9831" y="10822"/>
                </a:lnTo>
                <a:lnTo>
                  <a:pt x="9794" y="10712"/>
                </a:lnTo>
                <a:lnTo>
                  <a:pt x="9757" y="10455"/>
                </a:lnTo>
                <a:lnTo>
                  <a:pt x="9904" y="10455"/>
                </a:lnTo>
                <a:lnTo>
                  <a:pt x="10051" y="10381"/>
                </a:lnTo>
                <a:lnTo>
                  <a:pt x="10344" y="10271"/>
                </a:lnTo>
                <a:lnTo>
                  <a:pt x="11078" y="10015"/>
                </a:lnTo>
                <a:lnTo>
                  <a:pt x="11481" y="9831"/>
                </a:lnTo>
                <a:lnTo>
                  <a:pt x="11922" y="9611"/>
                </a:lnTo>
                <a:lnTo>
                  <a:pt x="12288" y="9318"/>
                </a:lnTo>
                <a:lnTo>
                  <a:pt x="12435" y="9171"/>
                </a:lnTo>
                <a:lnTo>
                  <a:pt x="12619" y="8988"/>
                </a:lnTo>
                <a:close/>
                <a:moveTo>
                  <a:pt x="9464" y="514"/>
                </a:moveTo>
                <a:lnTo>
                  <a:pt x="9721" y="551"/>
                </a:lnTo>
                <a:lnTo>
                  <a:pt x="9941" y="588"/>
                </a:lnTo>
                <a:lnTo>
                  <a:pt x="10161" y="661"/>
                </a:lnTo>
                <a:lnTo>
                  <a:pt x="10344" y="771"/>
                </a:lnTo>
                <a:lnTo>
                  <a:pt x="10491" y="918"/>
                </a:lnTo>
                <a:lnTo>
                  <a:pt x="10564" y="1101"/>
                </a:lnTo>
                <a:lnTo>
                  <a:pt x="10601" y="1101"/>
                </a:lnTo>
                <a:lnTo>
                  <a:pt x="10528" y="1211"/>
                </a:lnTo>
                <a:lnTo>
                  <a:pt x="10528" y="1321"/>
                </a:lnTo>
                <a:lnTo>
                  <a:pt x="10564" y="1615"/>
                </a:lnTo>
                <a:lnTo>
                  <a:pt x="10638" y="1871"/>
                </a:lnTo>
                <a:lnTo>
                  <a:pt x="10748" y="2091"/>
                </a:lnTo>
                <a:lnTo>
                  <a:pt x="10931" y="2348"/>
                </a:lnTo>
                <a:lnTo>
                  <a:pt x="11005" y="2495"/>
                </a:lnTo>
                <a:lnTo>
                  <a:pt x="11041" y="2678"/>
                </a:lnTo>
                <a:lnTo>
                  <a:pt x="11041" y="2752"/>
                </a:lnTo>
                <a:lnTo>
                  <a:pt x="11005" y="2788"/>
                </a:lnTo>
                <a:lnTo>
                  <a:pt x="10931" y="2788"/>
                </a:lnTo>
                <a:lnTo>
                  <a:pt x="10858" y="2752"/>
                </a:lnTo>
                <a:lnTo>
                  <a:pt x="10784" y="2642"/>
                </a:lnTo>
                <a:lnTo>
                  <a:pt x="10674" y="2312"/>
                </a:lnTo>
                <a:lnTo>
                  <a:pt x="10601" y="2128"/>
                </a:lnTo>
                <a:lnTo>
                  <a:pt x="10491" y="1981"/>
                </a:lnTo>
                <a:lnTo>
                  <a:pt x="10381" y="1798"/>
                </a:lnTo>
                <a:lnTo>
                  <a:pt x="10234" y="1651"/>
                </a:lnTo>
                <a:lnTo>
                  <a:pt x="10088" y="1541"/>
                </a:lnTo>
                <a:lnTo>
                  <a:pt x="9904" y="1431"/>
                </a:lnTo>
                <a:lnTo>
                  <a:pt x="9721" y="1358"/>
                </a:lnTo>
                <a:lnTo>
                  <a:pt x="9537" y="1321"/>
                </a:lnTo>
                <a:lnTo>
                  <a:pt x="9134" y="1321"/>
                </a:lnTo>
                <a:lnTo>
                  <a:pt x="8950" y="1358"/>
                </a:lnTo>
                <a:lnTo>
                  <a:pt x="8767" y="1431"/>
                </a:lnTo>
                <a:lnTo>
                  <a:pt x="8694" y="1468"/>
                </a:lnTo>
                <a:lnTo>
                  <a:pt x="8657" y="1505"/>
                </a:lnTo>
                <a:lnTo>
                  <a:pt x="8694" y="1615"/>
                </a:lnTo>
                <a:lnTo>
                  <a:pt x="8767" y="1688"/>
                </a:lnTo>
                <a:lnTo>
                  <a:pt x="8804" y="1725"/>
                </a:lnTo>
                <a:lnTo>
                  <a:pt x="8877" y="1725"/>
                </a:lnTo>
                <a:lnTo>
                  <a:pt x="9097" y="1688"/>
                </a:lnTo>
                <a:lnTo>
                  <a:pt x="9281" y="1688"/>
                </a:lnTo>
                <a:lnTo>
                  <a:pt x="9501" y="1725"/>
                </a:lnTo>
                <a:lnTo>
                  <a:pt x="9684" y="1798"/>
                </a:lnTo>
                <a:lnTo>
                  <a:pt x="9867" y="1871"/>
                </a:lnTo>
                <a:lnTo>
                  <a:pt x="10014" y="2018"/>
                </a:lnTo>
                <a:lnTo>
                  <a:pt x="10161" y="2165"/>
                </a:lnTo>
                <a:lnTo>
                  <a:pt x="10271" y="2348"/>
                </a:lnTo>
                <a:lnTo>
                  <a:pt x="10418" y="2788"/>
                </a:lnTo>
                <a:lnTo>
                  <a:pt x="10528" y="2972"/>
                </a:lnTo>
                <a:lnTo>
                  <a:pt x="10638" y="3119"/>
                </a:lnTo>
                <a:lnTo>
                  <a:pt x="10528" y="3192"/>
                </a:lnTo>
                <a:lnTo>
                  <a:pt x="10308" y="3375"/>
                </a:lnTo>
                <a:lnTo>
                  <a:pt x="10088" y="3595"/>
                </a:lnTo>
                <a:lnTo>
                  <a:pt x="9904" y="3816"/>
                </a:lnTo>
                <a:lnTo>
                  <a:pt x="9794" y="4072"/>
                </a:lnTo>
                <a:lnTo>
                  <a:pt x="9721" y="4292"/>
                </a:lnTo>
                <a:lnTo>
                  <a:pt x="9684" y="4512"/>
                </a:lnTo>
                <a:lnTo>
                  <a:pt x="9721" y="4733"/>
                </a:lnTo>
                <a:lnTo>
                  <a:pt x="9757" y="4953"/>
                </a:lnTo>
                <a:lnTo>
                  <a:pt x="9867" y="5136"/>
                </a:lnTo>
                <a:lnTo>
                  <a:pt x="10014" y="5283"/>
                </a:lnTo>
                <a:lnTo>
                  <a:pt x="10198" y="5429"/>
                </a:lnTo>
                <a:lnTo>
                  <a:pt x="10418" y="5503"/>
                </a:lnTo>
                <a:lnTo>
                  <a:pt x="10638" y="5576"/>
                </a:lnTo>
                <a:lnTo>
                  <a:pt x="10895" y="5540"/>
                </a:lnTo>
                <a:lnTo>
                  <a:pt x="11151" y="5503"/>
                </a:lnTo>
                <a:lnTo>
                  <a:pt x="11371" y="5393"/>
                </a:lnTo>
                <a:lnTo>
                  <a:pt x="12032" y="5063"/>
                </a:lnTo>
                <a:lnTo>
                  <a:pt x="12692" y="4659"/>
                </a:lnTo>
                <a:lnTo>
                  <a:pt x="12729" y="4586"/>
                </a:lnTo>
                <a:lnTo>
                  <a:pt x="12765" y="4512"/>
                </a:lnTo>
                <a:lnTo>
                  <a:pt x="12765" y="4439"/>
                </a:lnTo>
                <a:lnTo>
                  <a:pt x="12729" y="4402"/>
                </a:lnTo>
                <a:lnTo>
                  <a:pt x="12692" y="4329"/>
                </a:lnTo>
                <a:lnTo>
                  <a:pt x="12619" y="4292"/>
                </a:lnTo>
                <a:lnTo>
                  <a:pt x="12472" y="4292"/>
                </a:lnTo>
                <a:lnTo>
                  <a:pt x="12032" y="4549"/>
                </a:lnTo>
                <a:lnTo>
                  <a:pt x="11591" y="4843"/>
                </a:lnTo>
                <a:lnTo>
                  <a:pt x="11371" y="4953"/>
                </a:lnTo>
                <a:lnTo>
                  <a:pt x="11151" y="5063"/>
                </a:lnTo>
                <a:lnTo>
                  <a:pt x="10895" y="5136"/>
                </a:lnTo>
                <a:lnTo>
                  <a:pt x="10528" y="5136"/>
                </a:lnTo>
                <a:lnTo>
                  <a:pt x="10418" y="5099"/>
                </a:lnTo>
                <a:lnTo>
                  <a:pt x="10308" y="5026"/>
                </a:lnTo>
                <a:lnTo>
                  <a:pt x="10234" y="4953"/>
                </a:lnTo>
                <a:lnTo>
                  <a:pt x="10161" y="4843"/>
                </a:lnTo>
                <a:lnTo>
                  <a:pt x="10124" y="4733"/>
                </a:lnTo>
                <a:lnTo>
                  <a:pt x="10088" y="4476"/>
                </a:lnTo>
                <a:lnTo>
                  <a:pt x="10124" y="4366"/>
                </a:lnTo>
                <a:lnTo>
                  <a:pt x="10161" y="4219"/>
                </a:lnTo>
                <a:lnTo>
                  <a:pt x="10271" y="3999"/>
                </a:lnTo>
                <a:lnTo>
                  <a:pt x="10454" y="3816"/>
                </a:lnTo>
                <a:lnTo>
                  <a:pt x="10674" y="3632"/>
                </a:lnTo>
                <a:lnTo>
                  <a:pt x="10968" y="3375"/>
                </a:lnTo>
                <a:lnTo>
                  <a:pt x="11225" y="3119"/>
                </a:lnTo>
                <a:lnTo>
                  <a:pt x="11335" y="2972"/>
                </a:lnTo>
                <a:lnTo>
                  <a:pt x="11408" y="2825"/>
                </a:lnTo>
                <a:lnTo>
                  <a:pt x="11408" y="2642"/>
                </a:lnTo>
                <a:lnTo>
                  <a:pt x="11408" y="2422"/>
                </a:lnTo>
                <a:lnTo>
                  <a:pt x="11335" y="2275"/>
                </a:lnTo>
                <a:lnTo>
                  <a:pt x="11261" y="2165"/>
                </a:lnTo>
                <a:lnTo>
                  <a:pt x="11078" y="1871"/>
                </a:lnTo>
                <a:lnTo>
                  <a:pt x="10895" y="1578"/>
                </a:lnTo>
                <a:lnTo>
                  <a:pt x="10821" y="1431"/>
                </a:lnTo>
                <a:lnTo>
                  <a:pt x="10821" y="1284"/>
                </a:lnTo>
                <a:lnTo>
                  <a:pt x="10895" y="1248"/>
                </a:lnTo>
                <a:lnTo>
                  <a:pt x="11298" y="1138"/>
                </a:lnTo>
                <a:lnTo>
                  <a:pt x="11702" y="1028"/>
                </a:lnTo>
                <a:lnTo>
                  <a:pt x="12142" y="954"/>
                </a:lnTo>
                <a:lnTo>
                  <a:pt x="12582" y="918"/>
                </a:lnTo>
                <a:lnTo>
                  <a:pt x="12802" y="954"/>
                </a:lnTo>
                <a:lnTo>
                  <a:pt x="13022" y="1028"/>
                </a:lnTo>
                <a:lnTo>
                  <a:pt x="13205" y="1101"/>
                </a:lnTo>
                <a:lnTo>
                  <a:pt x="13352" y="1211"/>
                </a:lnTo>
                <a:lnTo>
                  <a:pt x="13499" y="1358"/>
                </a:lnTo>
                <a:lnTo>
                  <a:pt x="13609" y="1505"/>
                </a:lnTo>
                <a:lnTo>
                  <a:pt x="13829" y="1908"/>
                </a:lnTo>
                <a:lnTo>
                  <a:pt x="14012" y="2202"/>
                </a:lnTo>
                <a:lnTo>
                  <a:pt x="13866" y="2422"/>
                </a:lnTo>
                <a:lnTo>
                  <a:pt x="13682" y="2568"/>
                </a:lnTo>
                <a:lnTo>
                  <a:pt x="13499" y="2678"/>
                </a:lnTo>
                <a:lnTo>
                  <a:pt x="13279" y="2788"/>
                </a:lnTo>
                <a:lnTo>
                  <a:pt x="12839" y="2935"/>
                </a:lnTo>
                <a:lnTo>
                  <a:pt x="12362" y="3082"/>
                </a:lnTo>
                <a:lnTo>
                  <a:pt x="11995" y="3229"/>
                </a:lnTo>
                <a:lnTo>
                  <a:pt x="11518" y="3449"/>
                </a:lnTo>
                <a:lnTo>
                  <a:pt x="11298" y="3559"/>
                </a:lnTo>
                <a:lnTo>
                  <a:pt x="11151" y="3742"/>
                </a:lnTo>
                <a:lnTo>
                  <a:pt x="11041" y="3889"/>
                </a:lnTo>
                <a:lnTo>
                  <a:pt x="11005" y="3999"/>
                </a:lnTo>
                <a:lnTo>
                  <a:pt x="11005" y="4109"/>
                </a:lnTo>
                <a:lnTo>
                  <a:pt x="11005" y="4182"/>
                </a:lnTo>
                <a:lnTo>
                  <a:pt x="11041" y="4256"/>
                </a:lnTo>
                <a:lnTo>
                  <a:pt x="11115" y="4292"/>
                </a:lnTo>
                <a:lnTo>
                  <a:pt x="11335" y="4292"/>
                </a:lnTo>
                <a:lnTo>
                  <a:pt x="11371" y="4219"/>
                </a:lnTo>
                <a:lnTo>
                  <a:pt x="11408" y="4146"/>
                </a:lnTo>
                <a:lnTo>
                  <a:pt x="11445" y="4072"/>
                </a:lnTo>
                <a:lnTo>
                  <a:pt x="11555" y="3962"/>
                </a:lnTo>
                <a:lnTo>
                  <a:pt x="11775" y="3816"/>
                </a:lnTo>
                <a:lnTo>
                  <a:pt x="12068" y="3669"/>
                </a:lnTo>
                <a:lnTo>
                  <a:pt x="12288" y="3595"/>
                </a:lnTo>
                <a:lnTo>
                  <a:pt x="12802" y="3412"/>
                </a:lnTo>
                <a:lnTo>
                  <a:pt x="13279" y="3229"/>
                </a:lnTo>
                <a:lnTo>
                  <a:pt x="13572" y="3119"/>
                </a:lnTo>
                <a:lnTo>
                  <a:pt x="13866" y="2972"/>
                </a:lnTo>
                <a:lnTo>
                  <a:pt x="14086" y="2752"/>
                </a:lnTo>
                <a:lnTo>
                  <a:pt x="14159" y="2642"/>
                </a:lnTo>
                <a:lnTo>
                  <a:pt x="14233" y="2495"/>
                </a:lnTo>
                <a:lnTo>
                  <a:pt x="14306" y="2568"/>
                </a:lnTo>
                <a:lnTo>
                  <a:pt x="14489" y="2715"/>
                </a:lnTo>
                <a:lnTo>
                  <a:pt x="14673" y="2788"/>
                </a:lnTo>
                <a:lnTo>
                  <a:pt x="14893" y="2898"/>
                </a:lnTo>
                <a:lnTo>
                  <a:pt x="15076" y="3009"/>
                </a:lnTo>
                <a:lnTo>
                  <a:pt x="15296" y="3192"/>
                </a:lnTo>
                <a:lnTo>
                  <a:pt x="15480" y="3449"/>
                </a:lnTo>
                <a:lnTo>
                  <a:pt x="15626" y="3705"/>
                </a:lnTo>
                <a:lnTo>
                  <a:pt x="15700" y="3999"/>
                </a:lnTo>
                <a:lnTo>
                  <a:pt x="15480" y="4366"/>
                </a:lnTo>
                <a:lnTo>
                  <a:pt x="15370" y="4549"/>
                </a:lnTo>
                <a:lnTo>
                  <a:pt x="15186" y="4696"/>
                </a:lnTo>
                <a:lnTo>
                  <a:pt x="14966" y="4879"/>
                </a:lnTo>
                <a:lnTo>
                  <a:pt x="14709" y="5063"/>
                </a:lnTo>
                <a:lnTo>
                  <a:pt x="14416" y="5173"/>
                </a:lnTo>
                <a:lnTo>
                  <a:pt x="14123" y="5283"/>
                </a:lnTo>
                <a:lnTo>
                  <a:pt x="13572" y="5429"/>
                </a:lnTo>
                <a:lnTo>
                  <a:pt x="13022" y="5613"/>
                </a:lnTo>
                <a:lnTo>
                  <a:pt x="12765" y="5723"/>
                </a:lnTo>
                <a:lnTo>
                  <a:pt x="12509" y="5870"/>
                </a:lnTo>
                <a:lnTo>
                  <a:pt x="12288" y="6016"/>
                </a:lnTo>
                <a:lnTo>
                  <a:pt x="12105" y="6236"/>
                </a:lnTo>
                <a:lnTo>
                  <a:pt x="11958" y="6420"/>
                </a:lnTo>
                <a:lnTo>
                  <a:pt x="11922" y="6640"/>
                </a:lnTo>
                <a:lnTo>
                  <a:pt x="11922" y="6823"/>
                </a:lnTo>
                <a:lnTo>
                  <a:pt x="11958" y="7007"/>
                </a:lnTo>
                <a:lnTo>
                  <a:pt x="12032" y="7154"/>
                </a:lnTo>
                <a:lnTo>
                  <a:pt x="12178" y="7300"/>
                </a:lnTo>
                <a:lnTo>
                  <a:pt x="12325" y="7410"/>
                </a:lnTo>
                <a:lnTo>
                  <a:pt x="12545" y="7520"/>
                </a:lnTo>
                <a:lnTo>
                  <a:pt x="12765" y="7557"/>
                </a:lnTo>
                <a:lnTo>
                  <a:pt x="12985" y="7557"/>
                </a:lnTo>
                <a:lnTo>
                  <a:pt x="13205" y="7520"/>
                </a:lnTo>
                <a:lnTo>
                  <a:pt x="13426" y="7484"/>
                </a:lnTo>
                <a:lnTo>
                  <a:pt x="13682" y="7410"/>
                </a:lnTo>
                <a:lnTo>
                  <a:pt x="13976" y="7300"/>
                </a:lnTo>
                <a:lnTo>
                  <a:pt x="14196" y="7154"/>
                </a:lnTo>
                <a:lnTo>
                  <a:pt x="14306" y="7043"/>
                </a:lnTo>
                <a:lnTo>
                  <a:pt x="14343" y="6970"/>
                </a:lnTo>
                <a:lnTo>
                  <a:pt x="14379" y="6823"/>
                </a:lnTo>
                <a:lnTo>
                  <a:pt x="14343" y="6787"/>
                </a:lnTo>
                <a:lnTo>
                  <a:pt x="14269" y="6750"/>
                </a:lnTo>
                <a:lnTo>
                  <a:pt x="14086" y="6750"/>
                </a:lnTo>
                <a:lnTo>
                  <a:pt x="13902" y="6823"/>
                </a:lnTo>
                <a:lnTo>
                  <a:pt x="13536" y="6970"/>
                </a:lnTo>
                <a:lnTo>
                  <a:pt x="13316" y="7043"/>
                </a:lnTo>
                <a:lnTo>
                  <a:pt x="13095" y="7080"/>
                </a:lnTo>
                <a:lnTo>
                  <a:pt x="12655" y="7080"/>
                </a:lnTo>
                <a:lnTo>
                  <a:pt x="12509" y="7007"/>
                </a:lnTo>
                <a:lnTo>
                  <a:pt x="12435" y="6933"/>
                </a:lnTo>
                <a:lnTo>
                  <a:pt x="12362" y="6823"/>
                </a:lnTo>
                <a:lnTo>
                  <a:pt x="12362" y="6713"/>
                </a:lnTo>
                <a:lnTo>
                  <a:pt x="12398" y="6603"/>
                </a:lnTo>
                <a:lnTo>
                  <a:pt x="12472" y="6493"/>
                </a:lnTo>
                <a:lnTo>
                  <a:pt x="12655" y="6310"/>
                </a:lnTo>
                <a:lnTo>
                  <a:pt x="12875" y="6163"/>
                </a:lnTo>
                <a:lnTo>
                  <a:pt x="13132" y="6053"/>
                </a:lnTo>
                <a:lnTo>
                  <a:pt x="13609" y="5906"/>
                </a:lnTo>
                <a:lnTo>
                  <a:pt x="14453" y="5613"/>
                </a:lnTo>
                <a:lnTo>
                  <a:pt x="14893" y="5429"/>
                </a:lnTo>
                <a:lnTo>
                  <a:pt x="15076" y="5319"/>
                </a:lnTo>
                <a:lnTo>
                  <a:pt x="15260" y="5173"/>
                </a:lnTo>
                <a:lnTo>
                  <a:pt x="15516" y="4953"/>
                </a:lnTo>
                <a:lnTo>
                  <a:pt x="15736" y="4659"/>
                </a:lnTo>
                <a:lnTo>
                  <a:pt x="15736" y="4696"/>
                </a:lnTo>
                <a:lnTo>
                  <a:pt x="15700" y="4806"/>
                </a:lnTo>
                <a:lnTo>
                  <a:pt x="15773" y="4916"/>
                </a:lnTo>
                <a:lnTo>
                  <a:pt x="15847" y="4989"/>
                </a:lnTo>
                <a:lnTo>
                  <a:pt x="15957" y="5026"/>
                </a:lnTo>
                <a:lnTo>
                  <a:pt x="16103" y="5063"/>
                </a:lnTo>
                <a:lnTo>
                  <a:pt x="16177" y="5099"/>
                </a:lnTo>
                <a:lnTo>
                  <a:pt x="16250" y="5209"/>
                </a:lnTo>
                <a:lnTo>
                  <a:pt x="16323" y="5356"/>
                </a:lnTo>
                <a:lnTo>
                  <a:pt x="16140" y="5393"/>
                </a:lnTo>
                <a:lnTo>
                  <a:pt x="15920" y="5466"/>
                </a:lnTo>
                <a:lnTo>
                  <a:pt x="15553" y="5650"/>
                </a:lnTo>
                <a:lnTo>
                  <a:pt x="15003" y="5833"/>
                </a:lnTo>
                <a:lnTo>
                  <a:pt x="14783" y="5906"/>
                </a:lnTo>
                <a:lnTo>
                  <a:pt x="14709" y="5980"/>
                </a:lnTo>
                <a:lnTo>
                  <a:pt x="14636" y="6090"/>
                </a:lnTo>
                <a:lnTo>
                  <a:pt x="14599" y="6163"/>
                </a:lnTo>
                <a:lnTo>
                  <a:pt x="14673" y="6273"/>
                </a:lnTo>
                <a:lnTo>
                  <a:pt x="14783" y="6310"/>
                </a:lnTo>
                <a:lnTo>
                  <a:pt x="14893" y="6310"/>
                </a:lnTo>
                <a:lnTo>
                  <a:pt x="15150" y="6273"/>
                </a:lnTo>
                <a:lnTo>
                  <a:pt x="15406" y="6163"/>
                </a:lnTo>
                <a:lnTo>
                  <a:pt x="15626" y="6053"/>
                </a:lnTo>
                <a:lnTo>
                  <a:pt x="16030" y="5870"/>
                </a:lnTo>
                <a:lnTo>
                  <a:pt x="16213" y="5723"/>
                </a:lnTo>
                <a:lnTo>
                  <a:pt x="16397" y="5576"/>
                </a:lnTo>
                <a:lnTo>
                  <a:pt x="16397" y="5833"/>
                </a:lnTo>
                <a:lnTo>
                  <a:pt x="16397" y="6090"/>
                </a:lnTo>
                <a:lnTo>
                  <a:pt x="16397" y="6493"/>
                </a:lnTo>
                <a:lnTo>
                  <a:pt x="16397" y="6567"/>
                </a:lnTo>
                <a:lnTo>
                  <a:pt x="16323" y="6603"/>
                </a:lnTo>
                <a:lnTo>
                  <a:pt x="16177" y="6933"/>
                </a:lnTo>
                <a:lnTo>
                  <a:pt x="16067" y="7264"/>
                </a:lnTo>
                <a:lnTo>
                  <a:pt x="15076" y="7264"/>
                </a:lnTo>
                <a:lnTo>
                  <a:pt x="14783" y="7300"/>
                </a:lnTo>
                <a:lnTo>
                  <a:pt x="14526" y="7410"/>
                </a:lnTo>
                <a:lnTo>
                  <a:pt x="14343" y="7594"/>
                </a:lnTo>
                <a:lnTo>
                  <a:pt x="14196" y="7814"/>
                </a:lnTo>
                <a:lnTo>
                  <a:pt x="14086" y="8034"/>
                </a:lnTo>
                <a:lnTo>
                  <a:pt x="14049" y="8181"/>
                </a:lnTo>
                <a:lnTo>
                  <a:pt x="14012" y="8327"/>
                </a:lnTo>
                <a:lnTo>
                  <a:pt x="14049" y="8584"/>
                </a:lnTo>
                <a:lnTo>
                  <a:pt x="14159" y="8841"/>
                </a:lnTo>
                <a:lnTo>
                  <a:pt x="14306" y="9098"/>
                </a:lnTo>
                <a:lnTo>
                  <a:pt x="14489" y="9318"/>
                </a:lnTo>
                <a:lnTo>
                  <a:pt x="14673" y="9538"/>
                </a:lnTo>
                <a:lnTo>
                  <a:pt x="14856" y="9758"/>
                </a:lnTo>
                <a:lnTo>
                  <a:pt x="15003" y="9831"/>
                </a:lnTo>
                <a:lnTo>
                  <a:pt x="15150" y="9868"/>
                </a:lnTo>
                <a:lnTo>
                  <a:pt x="15223" y="9831"/>
                </a:lnTo>
                <a:lnTo>
                  <a:pt x="15260" y="9758"/>
                </a:lnTo>
                <a:lnTo>
                  <a:pt x="15260" y="9685"/>
                </a:lnTo>
                <a:lnTo>
                  <a:pt x="15260" y="9574"/>
                </a:lnTo>
                <a:lnTo>
                  <a:pt x="15150" y="9428"/>
                </a:lnTo>
                <a:lnTo>
                  <a:pt x="14893" y="9134"/>
                </a:lnTo>
                <a:lnTo>
                  <a:pt x="14709" y="8951"/>
                </a:lnTo>
                <a:lnTo>
                  <a:pt x="14563" y="8731"/>
                </a:lnTo>
                <a:lnTo>
                  <a:pt x="14489" y="8511"/>
                </a:lnTo>
                <a:lnTo>
                  <a:pt x="14453" y="8364"/>
                </a:lnTo>
                <a:lnTo>
                  <a:pt x="14453" y="8254"/>
                </a:lnTo>
                <a:lnTo>
                  <a:pt x="14489" y="8107"/>
                </a:lnTo>
                <a:lnTo>
                  <a:pt x="14563" y="7997"/>
                </a:lnTo>
                <a:lnTo>
                  <a:pt x="14673" y="7850"/>
                </a:lnTo>
                <a:lnTo>
                  <a:pt x="14893" y="7740"/>
                </a:lnTo>
                <a:lnTo>
                  <a:pt x="15113" y="7667"/>
                </a:lnTo>
                <a:lnTo>
                  <a:pt x="15333" y="7630"/>
                </a:lnTo>
                <a:lnTo>
                  <a:pt x="16103" y="7630"/>
                </a:lnTo>
                <a:lnTo>
                  <a:pt x="15993" y="7850"/>
                </a:lnTo>
                <a:lnTo>
                  <a:pt x="15957" y="7961"/>
                </a:lnTo>
                <a:lnTo>
                  <a:pt x="15993" y="8107"/>
                </a:lnTo>
                <a:lnTo>
                  <a:pt x="16030" y="8327"/>
                </a:lnTo>
                <a:lnTo>
                  <a:pt x="16030" y="8584"/>
                </a:lnTo>
                <a:lnTo>
                  <a:pt x="16030" y="8804"/>
                </a:lnTo>
                <a:lnTo>
                  <a:pt x="15993" y="9024"/>
                </a:lnTo>
                <a:lnTo>
                  <a:pt x="15920" y="8841"/>
                </a:lnTo>
                <a:lnTo>
                  <a:pt x="15847" y="8694"/>
                </a:lnTo>
                <a:lnTo>
                  <a:pt x="15736" y="8511"/>
                </a:lnTo>
                <a:lnTo>
                  <a:pt x="15590" y="8364"/>
                </a:lnTo>
                <a:lnTo>
                  <a:pt x="15516" y="8327"/>
                </a:lnTo>
                <a:lnTo>
                  <a:pt x="15370" y="8327"/>
                </a:lnTo>
                <a:lnTo>
                  <a:pt x="15296" y="8364"/>
                </a:lnTo>
                <a:lnTo>
                  <a:pt x="15260" y="8437"/>
                </a:lnTo>
                <a:lnTo>
                  <a:pt x="15260" y="8511"/>
                </a:lnTo>
                <a:lnTo>
                  <a:pt x="15260" y="8584"/>
                </a:lnTo>
                <a:lnTo>
                  <a:pt x="15296" y="8657"/>
                </a:lnTo>
                <a:lnTo>
                  <a:pt x="15480" y="8914"/>
                </a:lnTo>
                <a:lnTo>
                  <a:pt x="15590" y="9171"/>
                </a:lnTo>
                <a:lnTo>
                  <a:pt x="15626" y="9464"/>
                </a:lnTo>
                <a:lnTo>
                  <a:pt x="15590" y="9795"/>
                </a:lnTo>
                <a:lnTo>
                  <a:pt x="15590" y="9868"/>
                </a:lnTo>
                <a:lnTo>
                  <a:pt x="15626" y="9978"/>
                </a:lnTo>
                <a:lnTo>
                  <a:pt x="15370" y="10308"/>
                </a:lnTo>
                <a:lnTo>
                  <a:pt x="15040" y="10638"/>
                </a:lnTo>
                <a:lnTo>
                  <a:pt x="14893" y="10748"/>
                </a:lnTo>
                <a:lnTo>
                  <a:pt x="14673" y="10895"/>
                </a:lnTo>
                <a:lnTo>
                  <a:pt x="14269" y="11042"/>
                </a:lnTo>
                <a:lnTo>
                  <a:pt x="14306" y="10968"/>
                </a:lnTo>
                <a:lnTo>
                  <a:pt x="14343" y="10638"/>
                </a:lnTo>
                <a:lnTo>
                  <a:pt x="14306" y="10345"/>
                </a:lnTo>
                <a:lnTo>
                  <a:pt x="14233" y="10015"/>
                </a:lnTo>
                <a:lnTo>
                  <a:pt x="14086" y="9721"/>
                </a:lnTo>
                <a:lnTo>
                  <a:pt x="13902" y="9428"/>
                </a:lnTo>
                <a:lnTo>
                  <a:pt x="13682" y="9171"/>
                </a:lnTo>
                <a:lnTo>
                  <a:pt x="13499" y="9024"/>
                </a:lnTo>
                <a:lnTo>
                  <a:pt x="13426" y="8914"/>
                </a:lnTo>
                <a:lnTo>
                  <a:pt x="13352" y="8841"/>
                </a:lnTo>
                <a:lnTo>
                  <a:pt x="13169" y="8841"/>
                </a:lnTo>
                <a:lnTo>
                  <a:pt x="12839" y="8694"/>
                </a:lnTo>
                <a:lnTo>
                  <a:pt x="12875" y="8584"/>
                </a:lnTo>
                <a:lnTo>
                  <a:pt x="12875" y="8437"/>
                </a:lnTo>
                <a:lnTo>
                  <a:pt x="12875" y="8364"/>
                </a:lnTo>
                <a:lnTo>
                  <a:pt x="12839" y="8327"/>
                </a:lnTo>
                <a:lnTo>
                  <a:pt x="12765" y="8291"/>
                </a:lnTo>
                <a:lnTo>
                  <a:pt x="12655" y="8291"/>
                </a:lnTo>
                <a:lnTo>
                  <a:pt x="12582" y="8327"/>
                </a:lnTo>
                <a:lnTo>
                  <a:pt x="12545" y="8401"/>
                </a:lnTo>
                <a:lnTo>
                  <a:pt x="12472" y="8584"/>
                </a:lnTo>
                <a:lnTo>
                  <a:pt x="12252" y="8547"/>
                </a:lnTo>
                <a:lnTo>
                  <a:pt x="12032" y="8584"/>
                </a:lnTo>
                <a:lnTo>
                  <a:pt x="11812" y="8621"/>
                </a:lnTo>
                <a:lnTo>
                  <a:pt x="11628" y="8694"/>
                </a:lnTo>
                <a:lnTo>
                  <a:pt x="11555" y="8584"/>
                </a:lnTo>
                <a:lnTo>
                  <a:pt x="11445" y="8511"/>
                </a:lnTo>
                <a:lnTo>
                  <a:pt x="11261" y="8511"/>
                </a:lnTo>
                <a:lnTo>
                  <a:pt x="11188" y="8584"/>
                </a:lnTo>
                <a:lnTo>
                  <a:pt x="11115" y="8657"/>
                </a:lnTo>
                <a:lnTo>
                  <a:pt x="11041" y="8731"/>
                </a:lnTo>
                <a:lnTo>
                  <a:pt x="10895" y="8914"/>
                </a:lnTo>
                <a:lnTo>
                  <a:pt x="10748" y="9061"/>
                </a:lnTo>
                <a:lnTo>
                  <a:pt x="10454" y="9208"/>
                </a:lnTo>
                <a:lnTo>
                  <a:pt x="10124" y="9318"/>
                </a:lnTo>
                <a:lnTo>
                  <a:pt x="9794" y="9391"/>
                </a:lnTo>
                <a:lnTo>
                  <a:pt x="9464" y="9428"/>
                </a:lnTo>
                <a:lnTo>
                  <a:pt x="8767" y="9428"/>
                </a:lnTo>
                <a:lnTo>
                  <a:pt x="8327" y="9354"/>
                </a:lnTo>
                <a:lnTo>
                  <a:pt x="8180" y="9318"/>
                </a:lnTo>
                <a:lnTo>
                  <a:pt x="8143" y="9318"/>
                </a:lnTo>
                <a:lnTo>
                  <a:pt x="8143" y="9281"/>
                </a:lnTo>
                <a:lnTo>
                  <a:pt x="8143" y="9134"/>
                </a:lnTo>
                <a:lnTo>
                  <a:pt x="8033" y="9024"/>
                </a:lnTo>
                <a:lnTo>
                  <a:pt x="8290" y="8621"/>
                </a:lnTo>
                <a:lnTo>
                  <a:pt x="8547" y="8181"/>
                </a:lnTo>
                <a:lnTo>
                  <a:pt x="8767" y="7924"/>
                </a:lnTo>
                <a:lnTo>
                  <a:pt x="8987" y="7630"/>
                </a:lnTo>
                <a:lnTo>
                  <a:pt x="9244" y="7410"/>
                </a:lnTo>
                <a:lnTo>
                  <a:pt x="9501" y="7154"/>
                </a:lnTo>
                <a:lnTo>
                  <a:pt x="9794" y="6970"/>
                </a:lnTo>
                <a:lnTo>
                  <a:pt x="10088" y="6787"/>
                </a:lnTo>
                <a:lnTo>
                  <a:pt x="10234" y="6713"/>
                </a:lnTo>
                <a:lnTo>
                  <a:pt x="10418" y="6713"/>
                </a:lnTo>
                <a:lnTo>
                  <a:pt x="10491" y="6750"/>
                </a:lnTo>
                <a:lnTo>
                  <a:pt x="10528" y="6823"/>
                </a:lnTo>
                <a:lnTo>
                  <a:pt x="10528" y="6897"/>
                </a:lnTo>
                <a:lnTo>
                  <a:pt x="10528" y="7043"/>
                </a:lnTo>
                <a:lnTo>
                  <a:pt x="10454" y="7154"/>
                </a:lnTo>
                <a:lnTo>
                  <a:pt x="10308" y="7374"/>
                </a:lnTo>
                <a:lnTo>
                  <a:pt x="10051" y="7667"/>
                </a:lnTo>
                <a:lnTo>
                  <a:pt x="9757" y="7961"/>
                </a:lnTo>
                <a:lnTo>
                  <a:pt x="9501" y="8291"/>
                </a:lnTo>
                <a:lnTo>
                  <a:pt x="9281" y="8657"/>
                </a:lnTo>
                <a:lnTo>
                  <a:pt x="9281" y="8731"/>
                </a:lnTo>
                <a:lnTo>
                  <a:pt x="9317" y="8841"/>
                </a:lnTo>
                <a:lnTo>
                  <a:pt x="9391" y="8878"/>
                </a:lnTo>
                <a:lnTo>
                  <a:pt x="9501" y="8878"/>
                </a:lnTo>
                <a:lnTo>
                  <a:pt x="9721" y="8694"/>
                </a:lnTo>
                <a:lnTo>
                  <a:pt x="9941" y="8474"/>
                </a:lnTo>
                <a:lnTo>
                  <a:pt x="10271" y="7997"/>
                </a:lnTo>
                <a:lnTo>
                  <a:pt x="10601" y="7630"/>
                </a:lnTo>
                <a:lnTo>
                  <a:pt x="10748" y="7447"/>
                </a:lnTo>
                <a:lnTo>
                  <a:pt x="10858" y="7227"/>
                </a:lnTo>
                <a:lnTo>
                  <a:pt x="10895" y="7043"/>
                </a:lnTo>
                <a:lnTo>
                  <a:pt x="10895" y="6860"/>
                </a:lnTo>
                <a:lnTo>
                  <a:pt x="10858" y="6677"/>
                </a:lnTo>
                <a:lnTo>
                  <a:pt x="10784" y="6530"/>
                </a:lnTo>
                <a:lnTo>
                  <a:pt x="10674" y="6383"/>
                </a:lnTo>
                <a:lnTo>
                  <a:pt x="10491" y="6310"/>
                </a:lnTo>
                <a:lnTo>
                  <a:pt x="10344" y="6310"/>
                </a:lnTo>
                <a:lnTo>
                  <a:pt x="10124" y="6347"/>
                </a:lnTo>
                <a:lnTo>
                  <a:pt x="9904" y="6420"/>
                </a:lnTo>
                <a:lnTo>
                  <a:pt x="9684" y="6567"/>
                </a:lnTo>
                <a:lnTo>
                  <a:pt x="9281" y="6860"/>
                </a:lnTo>
                <a:lnTo>
                  <a:pt x="8914" y="7190"/>
                </a:lnTo>
                <a:lnTo>
                  <a:pt x="8584" y="7557"/>
                </a:lnTo>
                <a:lnTo>
                  <a:pt x="8290" y="7887"/>
                </a:lnTo>
                <a:lnTo>
                  <a:pt x="8033" y="8254"/>
                </a:lnTo>
                <a:lnTo>
                  <a:pt x="7850" y="8657"/>
                </a:lnTo>
                <a:lnTo>
                  <a:pt x="7777" y="8878"/>
                </a:lnTo>
                <a:lnTo>
                  <a:pt x="7740" y="9098"/>
                </a:lnTo>
                <a:lnTo>
                  <a:pt x="7703" y="9098"/>
                </a:lnTo>
                <a:lnTo>
                  <a:pt x="7667" y="9171"/>
                </a:lnTo>
                <a:lnTo>
                  <a:pt x="7556" y="9208"/>
                </a:lnTo>
                <a:lnTo>
                  <a:pt x="7300" y="9208"/>
                </a:lnTo>
                <a:lnTo>
                  <a:pt x="6823" y="9098"/>
                </a:lnTo>
                <a:lnTo>
                  <a:pt x="6236" y="9098"/>
                </a:lnTo>
                <a:lnTo>
                  <a:pt x="5686" y="9171"/>
                </a:lnTo>
                <a:lnTo>
                  <a:pt x="5612" y="9171"/>
                </a:lnTo>
                <a:lnTo>
                  <a:pt x="5612" y="8988"/>
                </a:lnTo>
                <a:lnTo>
                  <a:pt x="5612" y="8804"/>
                </a:lnTo>
                <a:lnTo>
                  <a:pt x="5686" y="8657"/>
                </a:lnTo>
                <a:lnTo>
                  <a:pt x="5759" y="8511"/>
                </a:lnTo>
                <a:lnTo>
                  <a:pt x="5869" y="8364"/>
                </a:lnTo>
                <a:lnTo>
                  <a:pt x="6016" y="8291"/>
                </a:lnTo>
                <a:lnTo>
                  <a:pt x="6163" y="8181"/>
                </a:lnTo>
                <a:lnTo>
                  <a:pt x="6383" y="8144"/>
                </a:lnTo>
                <a:lnTo>
                  <a:pt x="6749" y="8034"/>
                </a:lnTo>
                <a:lnTo>
                  <a:pt x="7080" y="7924"/>
                </a:lnTo>
                <a:lnTo>
                  <a:pt x="7410" y="7777"/>
                </a:lnTo>
                <a:lnTo>
                  <a:pt x="7703" y="7594"/>
                </a:lnTo>
                <a:lnTo>
                  <a:pt x="7960" y="7374"/>
                </a:lnTo>
                <a:lnTo>
                  <a:pt x="8217" y="7154"/>
                </a:lnTo>
                <a:lnTo>
                  <a:pt x="8437" y="6897"/>
                </a:lnTo>
                <a:lnTo>
                  <a:pt x="8620" y="6603"/>
                </a:lnTo>
                <a:lnTo>
                  <a:pt x="8767" y="6383"/>
                </a:lnTo>
                <a:lnTo>
                  <a:pt x="8914" y="6090"/>
                </a:lnTo>
                <a:lnTo>
                  <a:pt x="8950" y="5943"/>
                </a:lnTo>
                <a:lnTo>
                  <a:pt x="8987" y="5796"/>
                </a:lnTo>
                <a:lnTo>
                  <a:pt x="8950" y="5650"/>
                </a:lnTo>
                <a:lnTo>
                  <a:pt x="8914" y="5540"/>
                </a:lnTo>
                <a:lnTo>
                  <a:pt x="8804" y="5540"/>
                </a:lnTo>
                <a:lnTo>
                  <a:pt x="8694" y="5576"/>
                </a:lnTo>
                <a:lnTo>
                  <a:pt x="8620" y="5686"/>
                </a:lnTo>
                <a:lnTo>
                  <a:pt x="8510" y="5943"/>
                </a:lnTo>
                <a:lnTo>
                  <a:pt x="8327" y="6310"/>
                </a:lnTo>
                <a:lnTo>
                  <a:pt x="8107" y="6677"/>
                </a:lnTo>
                <a:lnTo>
                  <a:pt x="7813" y="7007"/>
                </a:lnTo>
                <a:lnTo>
                  <a:pt x="7483" y="7264"/>
                </a:lnTo>
                <a:lnTo>
                  <a:pt x="7116" y="7484"/>
                </a:lnTo>
                <a:lnTo>
                  <a:pt x="6713" y="7667"/>
                </a:lnTo>
                <a:lnTo>
                  <a:pt x="6346" y="7777"/>
                </a:lnTo>
                <a:lnTo>
                  <a:pt x="6016" y="7887"/>
                </a:lnTo>
                <a:lnTo>
                  <a:pt x="5832" y="7924"/>
                </a:lnTo>
                <a:lnTo>
                  <a:pt x="5686" y="8034"/>
                </a:lnTo>
                <a:lnTo>
                  <a:pt x="5539" y="8144"/>
                </a:lnTo>
                <a:lnTo>
                  <a:pt x="5429" y="8291"/>
                </a:lnTo>
                <a:lnTo>
                  <a:pt x="5282" y="8511"/>
                </a:lnTo>
                <a:lnTo>
                  <a:pt x="5209" y="8768"/>
                </a:lnTo>
                <a:lnTo>
                  <a:pt x="5209" y="9024"/>
                </a:lnTo>
                <a:lnTo>
                  <a:pt x="5282" y="9281"/>
                </a:lnTo>
                <a:lnTo>
                  <a:pt x="4915" y="9391"/>
                </a:lnTo>
                <a:lnTo>
                  <a:pt x="4512" y="9501"/>
                </a:lnTo>
                <a:lnTo>
                  <a:pt x="4365" y="9501"/>
                </a:lnTo>
                <a:lnTo>
                  <a:pt x="4218" y="9464"/>
                </a:lnTo>
                <a:lnTo>
                  <a:pt x="4072" y="9428"/>
                </a:lnTo>
                <a:lnTo>
                  <a:pt x="3962" y="9354"/>
                </a:lnTo>
                <a:lnTo>
                  <a:pt x="3852" y="9244"/>
                </a:lnTo>
                <a:lnTo>
                  <a:pt x="3778" y="9134"/>
                </a:lnTo>
                <a:lnTo>
                  <a:pt x="3742" y="9024"/>
                </a:lnTo>
                <a:lnTo>
                  <a:pt x="3778" y="8841"/>
                </a:lnTo>
                <a:lnTo>
                  <a:pt x="3815" y="8768"/>
                </a:lnTo>
                <a:lnTo>
                  <a:pt x="3778" y="8694"/>
                </a:lnTo>
                <a:lnTo>
                  <a:pt x="3888" y="8547"/>
                </a:lnTo>
                <a:lnTo>
                  <a:pt x="3962" y="8401"/>
                </a:lnTo>
                <a:lnTo>
                  <a:pt x="4108" y="8107"/>
                </a:lnTo>
                <a:lnTo>
                  <a:pt x="4255" y="7850"/>
                </a:lnTo>
                <a:lnTo>
                  <a:pt x="4439" y="7520"/>
                </a:lnTo>
                <a:lnTo>
                  <a:pt x="4475" y="7374"/>
                </a:lnTo>
                <a:lnTo>
                  <a:pt x="4512" y="7227"/>
                </a:lnTo>
                <a:lnTo>
                  <a:pt x="4475" y="7043"/>
                </a:lnTo>
                <a:lnTo>
                  <a:pt x="4439" y="6897"/>
                </a:lnTo>
                <a:lnTo>
                  <a:pt x="4328" y="6823"/>
                </a:lnTo>
                <a:lnTo>
                  <a:pt x="4218" y="6750"/>
                </a:lnTo>
                <a:lnTo>
                  <a:pt x="4108" y="6713"/>
                </a:lnTo>
                <a:lnTo>
                  <a:pt x="3962" y="6713"/>
                </a:lnTo>
                <a:lnTo>
                  <a:pt x="3705" y="6750"/>
                </a:lnTo>
                <a:lnTo>
                  <a:pt x="3485" y="6823"/>
                </a:lnTo>
                <a:lnTo>
                  <a:pt x="3191" y="7007"/>
                </a:lnTo>
                <a:lnTo>
                  <a:pt x="2935" y="7227"/>
                </a:lnTo>
                <a:lnTo>
                  <a:pt x="2751" y="7447"/>
                </a:lnTo>
                <a:lnTo>
                  <a:pt x="2568" y="7667"/>
                </a:lnTo>
                <a:lnTo>
                  <a:pt x="2494" y="7667"/>
                </a:lnTo>
                <a:lnTo>
                  <a:pt x="2421" y="7704"/>
                </a:lnTo>
                <a:lnTo>
                  <a:pt x="2348" y="7850"/>
                </a:lnTo>
                <a:lnTo>
                  <a:pt x="2348" y="7887"/>
                </a:lnTo>
                <a:lnTo>
                  <a:pt x="2348" y="7961"/>
                </a:lnTo>
                <a:lnTo>
                  <a:pt x="2384" y="8034"/>
                </a:lnTo>
                <a:lnTo>
                  <a:pt x="2458" y="8071"/>
                </a:lnTo>
                <a:lnTo>
                  <a:pt x="2568" y="8107"/>
                </a:lnTo>
                <a:lnTo>
                  <a:pt x="2678" y="8107"/>
                </a:lnTo>
                <a:lnTo>
                  <a:pt x="2788" y="8071"/>
                </a:lnTo>
                <a:lnTo>
                  <a:pt x="2861" y="7997"/>
                </a:lnTo>
                <a:lnTo>
                  <a:pt x="3191" y="7630"/>
                </a:lnTo>
                <a:lnTo>
                  <a:pt x="3338" y="7447"/>
                </a:lnTo>
                <a:lnTo>
                  <a:pt x="3521" y="7300"/>
                </a:lnTo>
                <a:lnTo>
                  <a:pt x="3742" y="7227"/>
                </a:lnTo>
                <a:lnTo>
                  <a:pt x="3962" y="7154"/>
                </a:lnTo>
                <a:lnTo>
                  <a:pt x="4035" y="7154"/>
                </a:lnTo>
                <a:lnTo>
                  <a:pt x="4035" y="7190"/>
                </a:lnTo>
                <a:lnTo>
                  <a:pt x="4035" y="7300"/>
                </a:lnTo>
                <a:lnTo>
                  <a:pt x="3925" y="7557"/>
                </a:lnTo>
                <a:lnTo>
                  <a:pt x="3668" y="8034"/>
                </a:lnTo>
                <a:lnTo>
                  <a:pt x="3558" y="8327"/>
                </a:lnTo>
                <a:lnTo>
                  <a:pt x="3485" y="8474"/>
                </a:lnTo>
                <a:lnTo>
                  <a:pt x="3411" y="8547"/>
                </a:lnTo>
                <a:lnTo>
                  <a:pt x="3301" y="8621"/>
                </a:lnTo>
                <a:lnTo>
                  <a:pt x="3301" y="8657"/>
                </a:lnTo>
                <a:lnTo>
                  <a:pt x="3265" y="8694"/>
                </a:lnTo>
                <a:lnTo>
                  <a:pt x="3118" y="8804"/>
                </a:lnTo>
                <a:lnTo>
                  <a:pt x="2935" y="8841"/>
                </a:lnTo>
                <a:lnTo>
                  <a:pt x="2751" y="8878"/>
                </a:lnTo>
                <a:lnTo>
                  <a:pt x="2531" y="8878"/>
                </a:lnTo>
                <a:lnTo>
                  <a:pt x="2348" y="8841"/>
                </a:lnTo>
                <a:lnTo>
                  <a:pt x="2164" y="8768"/>
                </a:lnTo>
                <a:lnTo>
                  <a:pt x="2018" y="8694"/>
                </a:lnTo>
                <a:lnTo>
                  <a:pt x="1871" y="8584"/>
                </a:lnTo>
                <a:lnTo>
                  <a:pt x="1724" y="8437"/>
                </a:lnTo>
                <a:lnTo>
                  <a:pt x="1651" y="8291"/>
                </a:lnTo>
                <a:lnTo>
                  <a:pt x="1577" y="8144"/>
                </a:lnTo>
                <a:lnTo>
                  <a:pt x="1504" y="7961"/>
                </a:lnTo>
                <a:lnTo>
                  <a:pt x="1504" y="7777"/>
                </a:lnTo>
                <a:lnTo>
                  <a:pt x="1504" y="7594"/>
                </a:lnTo>
                <a:lnTo>
                  <a:pt x="1504" y="7447"/>
                </a:lnTo>
                <a:lnTo>
                  <a:pt x="1577" y="7264"/>
                </a:lnTo>
                <a:lnTo>
                  <a:pt x="1614" y="7154"/>
                </a:lnTo>
                <a:lnTo>
                  <a:pt x="1651" y="7043"/>
                </a:lnTo>
                <a:lnTo>
                  <a:pt x="1614" y="6970"/>
                </a:lnTo>
                <a:lnTo>
                  <a:pt x="1687" y="6970"/>
                </a:lnTo>
                <a:lnTo>
                  <a:pt x="1944" y="6860"/>
                </a:lnTo>
                <a:lnTo>
                  <a:pt x="2201" y="6787"/>
                </a:lnTo>
                <a:lnTo>
                  <a:pt x="2788" y="6493"/>
                </a:lnTo>
                <a:lnTo>
                  <a:pt x="3375" y="6163"/>
                </a:lnTo>
                <a:lnTo>
                  <a:pt x="3815" y="5870"/>
                </a:lnTo>
                <a:lnTo>
                  <a:pt x="3998" y="5686"/>
                </a:lnTo>
                <a:lnTo>
                  <a:pt x="4145" y="5503"/>
                </a:lnTo>
                <a:lnTo>
                  <a:pt x="4292" y="5283"/>
                </a:lnTo>
                <a:lnTo>
                  <a:pt x="4402" y="5099"/>
                </a:lnTo>
                <a:lnTo>
                  <a:pt x="4475" y="4843"/>
                </a:lnTo>
                <a:lnTo>
                  <a:pt x="4512" y="4586"/>
                </a:lnTo>
                <a:lnTo>
                  <a:pt x="4512" y="4402"/>
                </a:lnTo>
                <a:lnTo>
                  <a:pt x="4475" y="4182"/>
                </a:lnTo>
                <a:lnTo>
                  <a:pt x="4365" y="3999"/>
                </a:lnTo>
                <a:lnTo>
                  <a:pt x="4292" y="3926"/>
                </a:lnTo>
                <a:lnTo>
                  <a:pt x="4218" y="3889"/>
                </a:lnTo>
                <a:lnTo>
                  <a:pt x="3962" y="3816"/>
                </a:lnTo>
                <a:lnTo>
                  <a:pt x="3742" y="3779"/>
                </a:lnTo>
                <a:lnTo>
                  <a:pt x="3485" y="3816"/>
                </a:lnTo>
                <a:lnTo>
                  <a:pt x="3228" y="3852"/>
                </a:lnTo>
                <a:lnTo>
                  <a:pt x="2935" y="3962"/>
                </a:lnTo>
                <a:lnTo>
                  <a:pt x="2678" y="4072"/>
                </a:lnTo>
                <a:lnTo>
                  <a:pt x="2164" y="4366"/>
                </a:lnTo>
                <a:lnTo>
                  <a:pt x="1504" y="4733"/>
                </a:lnTo>
                <a:lnTo>
                  <a:pt x="1211" y="4916"/>
                </a:lnTo>
                <a:lnTo>
                  <a:pt x="917" y="5099"/>
                </a:lnTo>
                <a:lnTo>
                  <a:pt x="844" y="5173"/>
                </a:lnTo>
                <a:lnTo>
                  <a:pt x="807" y="5246"/>
                </a:lnTo>
                <a:lnTo>
                  <a:pt x="807" y="5319"/>
                </a:lnTo>
                <a:lnTo>
                  <a:pt x="844" y="5356"/>
                </a:lnTo>
                <a:lnTo>
                  <a:pt x="880" y="5429"/>
                </a:lnTo>
                <a:lnTo>
                  <a:pt x="954" y="5466"/>
                </a:lnTo>
                <a:lnTo>
                  <a:pt x="1101" y="5466"/>
                </a:lnTo>
                <a:lnTo>
                  <a:pt x="1541" y="5246"/>
                </a:lnTo>
                <a:lnTo>
                  <a:pt x="1944" y="4989"/>
                </a:lnTo>
                <a:lnTo>
                  <a:pt x="2788" y="4512"/>
                </a:lnTo>
                <a:lnTo>
                  <a:pt x="3191" y="4329"/>
                </a:lnTo>
                <a:lnTo>
                  <a:pt x="3375" y="4256"/>
                </a:lnTo>
                <a:lnTo>
                  <a:pt x="3595" y="4219"/>
                </a:lnTo>
                <a:lnTo>
                  <a:pt x="3742" y="4182"/>
                </a:lnTo>
                <a:lnTo>
                  <a:pt x="3852" y="4219"/>
                </a:lnTo>
                <a:lnTo>
                  <a:pt x="3998" y="4256"/>
                </a:lnTo>
                <a:lnTo>
                  <a:pt x="4035" y="4292"/>
                </a:lnTo>
                <a:lnTo>
                  <a:pt x="4072" y="4366"/>
                </a:lnTo>
                <a:lnTo>
                  <a:pt x="4108" y="4476"/>
                </a:lnTo>
                <a:lnTo>
                  <a:pt x="4108" y="4586"/>
                </a:lnTo>
                <a:lnTo>
                  <a:pt x="4072" y="4843"/>
                </a:lnTo>
                <a:lnTo>
                  <a:pt x="3998" y="5026"/>
                </a:lnTo>
                <a:lnTo>
                  <a:pt x="3852" y="5246"/>
                </a:lnTo>
                <a:lnTo>
                  <a:pt x="3705" y="5393"/>
                </a:lnTo>
                <a:lnTo>
                  <a:pt x="3558" y="5576"/>
                </a:lnTo>
                <a:lnTo>
                  <a:pt x="3155" y="5833"/>
                </a:lnTo>
                <a:lnTo>
                  <a:pt x="2788" y="6053"/>
                </a:lnTo>
                <a:lnTo>
                  <a:pt x="2348" y="6310"/>
                </a:lnTo>
                <a:lnTo>
                  <a:pt x="1908" y="6530"/>
                </a:lnTo>
                <a:lnTo>
                  <a:pt x="1467" y="6750"/>
                </a:lnTo>
                <a:lnTo>
                  <a:pt x="1321" y="6823"/>
                </a:lnTo>
                <a:lnTo>
                  <a:pt x="1247" y="6860"/>
                </a:lnTo>
                <a:lnTo>
                  <a:pt x="1211" y="6933"/>
                </a:lnTo>
                <a:lnTo>
                  <a:pt x="1174" y="6933"/>
                </a:lnTo>
                <a:lnTo>
                  <a:pt x="1064" y="6860"/>
                </a:lnTo>
                <a:lnTo>
                  <a:pt x="880" y="6713"/>
                </a:lnTo>
                <a:lnTo>
                  <a:pt x="697" y="6457"/>
                </a:lnTo>
                <a:lnTo>
                  <a:pt x="587" y="6273"/>
                </a:lnTo>
                <a:lnTo>
                  <a:pt x="514" y="6053"/>
                </a:lnTo>
                <a:lnTo>
                  <a:pt x="477" y="5833"/>
                </a:lnTo>
                <a:lnTo>
                  <a:pt x="477" y="5613"/>
                </a:lnTo>
                <a:lnTo>
                  <a:pt x="477" y="5356"/>
                </a:lnTo>
                <a:lnTo>
                  <a:pt x="550" y="5136"/>
                </a:lnTo>
                <a:lnTo>
                  <a:pt x="660" y="4879"/>
                </a:lnTo>
                <a:lnTo>
                  <a:pt x="770" y="4659"/>
                </a:lnTo>
                <a:lnTo>
                  <a:pt x="917" y="4476"/>
                </a:lnTo>
                <a:lnTo>
                  <a:pt x="1101" y="4292"/>
                </a:lnTo>
                <a:lnTo>
                  <a:pt x="1504" y="3962"/>
                </a:lnTo>
                <a:lnTo>
                  <a:pt x="1908" y="3705"/>
                </a:lnTo>
                <a:lnTo>
                  <a:pt x="2384" y="3485"/>
                </a:lnTo>
                <a:lnTo>
                  <a:pt x="2458" y="3412"/>
                </a:lnTo>
                <a:lnTo>
                  <a:pt x="2494" y="3302"/>
                </a:lnTo>
                <a:lnTo>
                  <a:pt x="2568" y="3119"/>
                </a:lnTo>
                <a:lnTo>
                  <a:pt x="2715" y="2898"/>
                </a:lnTo>
                <a:lnTo>
                  <a:pt x="2898" y="2715"/>
                </a:lnTo>
                <a:lnTo>
                  <a:pt x="3045" y="2532"/>
                </a:lnTo>
                <a:lnTo>
                  <a:pt x="3228" y="2385"/>
                </a:lnTo>
                <a:lnTo>
                  <a:pt x="3448" y="2238"/>
                </a:lnTo>
                <a:lnTo>
                  <a:pt x="3632" y="2128"/>
                </a:lnTo>
                <a:lnTo>
                  <a:pt x="3852" y="2055"/>
                </a:lnTo>
                <a:lnTo>
                  <a:pt x="4108" y="1981"/>
                </a:lnTo>
                <a:lnTo>
                  <a:pt x="4328" y="1945"/>
                </a:lnTo>
                <a:lnTo>
                  <a:pt x="4549" y="1908"/>
                </a:lnTo>
                <a:lnTo>
                  <a:pt x="4695" y="2055"/>
                </a:lnTo>
                <a:lnTo>
                  <a:pt x="4879" y="2165"/>
                </a:lnTo>
                <a:lnTo>
                  <a:pt x="5135" y="2348"/>
                </a:lnTo>
                <a:lnTo>
                  <a:pt x="5356" y="2568"/>
                </a:lnTo>
                <a:lnTo>
                  <a:pt x="5466" y="2715"/>
                </a:lnTo>
                <a:lnTo>
                  <a:pt x="5539" y="2898"/>
                </a:lnTo>
                <a:lnTo>
                  <a:pt x="5649" y="3229"/>
                </a:lnTo>
                <a:lnTo>
                  <a:pt x="5722" y="3559"/>
                </a:lnTo>
                <a:lnTo>
                  <a:pt x="5686" y="3926"/>
                </a:lnTo>
                <a:lnTo>
                  <a:pt x="5612" y="4256"/>
                </a:lnTo>
                <a:lnTo>
                  <a:pt x="5466" y="4549"/>
                </a:lnTo>
                <a:lnTo>
                  <a:pt x="5062" y="5063"/>
                </a:lnTo>
                <a:lnTo>
                  <a:pt x="4879" y="5319"/>
                </a:lnTo>
                <a:lnTo>
                  <a:pt x="4732" y="5613"/>
                </a:lnTo>
                <a:lnTo>
                  <a:pt x="4659" y="5943"/>
                </a:lnTo>
                <a:lnTo>
                  <a:pt x="4659" y="6090"/>
                </a:lnTo>
                <a:lnTo>
                  <a:pt x="4659" y="6273"/>
                </a:lnTo>
                <a:lnTo>
                  <a:pt x="4695" y="6420"/>
                </a:lnTo>
                <a:lnTo>
                  <a:pt x="4769" y="6567"/>
                </a:lnTo>
                <a:lnTo>
                  <a:pt x="4805" y="6677"/>
                </a:lnTo>
                <a:lnTo>
                  <a:pt x="4915" y="6787"/>
                </a:lnTo>
                <a:lnTo>
                  <a:pt x="5135" y="6933"/>
                </a:lnTo>
                <a:lnTo>
                  <a:pt x="5392" y="7007"/>
                </a:lnTo>
                <a:lnTo>
                  <a:pt x="5649" y="7043"/>
                </a:lnTo>
                <a:lnTo>
                  <a:pt x="5942" y="7007"/>
                </a:lnTo>
                <a:lnTo>
                  <a:pt x="6199" y="6933"/>
                </a:lnTo>
                <a:lnTo>
                  <a:pt x="6456" y="6823"/>
                </a:lnTo>
                <a:lnTo>
                  <a:pt x="6676" y="6677"/>
                </a:lnTo>
                <a:lnTo>
                  <a:pt x="6896" y="6457"/>
                </a:lnTo>
                <a:lnTo>
                  <a:pt x="7043" y="6200"/>
                </a:lnTo>
                <a:lnTo>
                  <a:pt x="7226" y="5980"/>
                </a:lnTo>
                <a:lnTo>
                  <a:pt x="7667" y="5246"/>
                </a:lnTo>
                <a:lnTo>
                  <a:pt x="7887" y="4879"/>
                </a:lnTo>
                <a:lnTo>
                  <a:pt x="8107" y="4476"/>
                </a:lnTo>
                <a:lnTo>
                  <a:pt x="8143" y="4402"/>
                </a:lnTo>
                <a:lnTo>
                  <a:pt x="8107" y="4329"/>
                </a:lnTo>
                <a:lnTo>
                  <a:pt x="8070" y="4256"/>
                </a:lnTo>
                <a:lnTo>
                  <a:pt x="8033" y="4182"/>
                </a:lnTo>
                <a:lnTo>
                  <a:pt x="7777" y="4182"/>
                </a:lnTo>
                <a:lnTo>
                  <a:pt x="7703" y="4256"/>
                </a:lnTo>
                <a:lnTo>
                  <a:pt x="7520" y="4586"/>
                </a:lnTo>
                <a:lnTo>
                  <a:pt x="7300" y="4879"/>
                </a:lnTo>
                <a:lnTo>
                  <a:pt x="6933" y="5540"/>
                </a:lnTo>
                <a:lnTo>
                  <a:pt x="6749" y="5796"/>
                </a:lnTo>
                <a:lnTo>
                  <a:pt x="6566" y="6053"/>
                </a:lnTo>
                <a:lnTo>
                  <a:pt x="6383" y="6273"/>
                </a:lnTo>
                <a:lnTo>
                  <a:pt x="6126" y="6493"/>
                </a:lnTo>
                <a:lnTo>
                  <a:pt x="5942" y="6567"/>
                </a:lnTo>
                <a:lnTo>
                  <a:pt x="5796" y="6603"/>
                </a:lnTo>
                <a:lnTo>
                  <a:pt x="5612" y="6567"/>
                </a:lnTo>
                <a:lnTo>
                  <a:pt x="5466" y="6530"/>
                </a:lnTo>
                <a:lnTo>
                  <a:pt x="5319" y="6457"/>
                </a:lnTo>
                <a:lnTo>
                  <a:pt x="5209" y="6347"/>
                </a:lnTo>
                <a:lnTo>
                  <a:pt x="5135" y="6200"/>
                </a:lnTo>
                <a:lnTo>
                  <a:pt x="5099" y="6016"/>
                </a:lnTo>
                <a:lnTo>
                  <a:pt x="5135" y="5833"/>
                </a:lnTo>
                <a:lnTo>
                  <a:pt x="5172" y="5686"/>
                </a:lnTo>
                <a:lnTo>
                  <a:pt x="5356" y="5393"/>
                </a:lnTo>
                <a:lnTo>
                  <a:pt x="5759" y="4879"/>
                </a:lnTo>
                <a:lnTo>
                  <a:pt x="5906" y="4659"/>
                </a:lnTo>
                <a:lnTo>
                  <a:pt x="6016" y="4402"/>
                </a:lnTo>
                <a:lnTo>
                  <a:pt x="6126" y="4146"/>
                </a:lnTo>
                <a:lnTo>
                  <a:pt x="6163" y="3889"/>
                </a:lnTo>
                <a:lnTo>
                  <a:pt x="6163" y="3632"/>
                </a:lnTo>
                <a:lnTo>
                  <a:pt x="6163" y="3339"/>
                </a:lnTo>
                <a:lnTo>
                  <a:pt x="6089" y="3082"/>
                </a:lnTo>
                <a:lnTo>
                  <a:pt x="6016" y="2825"/>
                </a:lnTo>
                <a:lnTo>
                  <a:pt x="5832" y="2532"/>
                </a:lnTo>
                <a:lnTo>
                  <a:pt x="5576" y="2165"/>
                </a:lnTo>
                <a:lnTo>
                  <a:pt x="5429" y="2018"/>
                </a:lnTo>
                <a:lnTo>
                  <a:pt x="5282" y="1908"/>
                </a:lnTo>
                <a:lnTo>
                  <a:pt x="5099" y="1798"/>
                </a:lnTo>
                <a:lnTo>
                  <a:pt x="4915" y="1725"/>
                </a:lnTo>
                <a:lnTo>
                  <a:pt x="4915" y="1688"/>
                </a:lnTo>
                <a:lnTo>
                  <a:pt x="4915" y="1468"/>
                </a:lnTo>
                <a:lnTo>
                  <a:pt x="4989" y="1321"/>
                </a:lnTo>
                <a:lnTo>
                  <a:pt x="5062" y="1174"/>
                </a:lnTo>
                <a:lnTo>
                  <a:pt x="5172" y="1028"/>
                </a:lnTo>
                <a:lnTo>
                  <a:pt x="5319" y="918"/>
                </a:lnTo>
                <a:lnTo>
                  <a:pt x="5502" y="844"/>
                </a:lnTo>
                <a:lnTo>
                  <a:pt x="5686" y="808"/>
                </a:lnTo>
                <a:lnTo>
                  <a:pt x="5869" y="771"/>
                </a:lnTo>
                <a:lnTo>
                  <a:pt x="6016" y="771"/>
                </a:lnTo>
                <a:lnTo>
                  <a:pt x="6199" y="808"/>
                </a:lnTo>
                <a:lnTo>
                  <a:pt x="6529" y="918"/>
                </a:lnTo>
                <a:lnTo>
                  <a:pt x="7190" y="1211"/>
                </a:lnTo>
                <a:lnTo>
                  <a:pt x="7080" y="1321"/>
                </a:lnTo>
                <a:lnTo>
                  <a:pt x="7043" y="1431"/>
                </a:lnTo>
                <a:lnTo>
                  <a:pt x="7043" y="1541"/>
                </a:lnTo>
                <a:lnTo>
                  <a:pt x="7043" y="1651"/>
                </a:lnTo>
                <a:lnTo>
                  <a:pt x="7153" y="1871"/>
                </a:lnTo>
                <a:lnTo>
                  <a:pt x="7300" y="2018"/>
                </a:lnTo>
                <a:lnTo>
                  <a:pt x="7446" y="2165"/>
                </a:lnTo>
                <a:lnTo>
                  <a:pt x="7556" y="2275"/>
                </a:lnTo>
                <a:lnTo>
                  <a:pt x="7446" y="2495"/>
                </a:lnTo>
                <a:lnTo>
                  <a:pt x="7263" y="3045"/>
                </a:lnTo>
                <a:lnTo>
                  <a:pt x="7153" y="3265"/>
                </a:lnTo>
                <a:lnTo>
                  <a:pt x="7043" y="3485"/>
                </a:lnTo>
                <a:lnTo>
                  <a:pt x="6933" y="3705"/>
                </a:lnTo>
                <a:lnTo>
                  <a:pt x="6896" y="3926"/>
                </a:lnTo>
                <a:lnTo>
                  <a:pt x="6896" y="3999"/>
                </a:lnTo>
                <a:lnTo>
                  <a:pt x="6970" y="4036"/>
                </a:lnTo>
                <a:lnTo>
                  <a:pt x="7043" y="4072"/>
                </a:lnTo>
                <a:lnTo>
                  <a:pt x="7116" y="4036"/>
                </a:lnTo>
                <a:lnTo>
                  <a:pt x="7263" y="3889"/>
                </a:lnTo>
                <a:lnTo>
                  <a:pt x="7410" y="3705"/>
                </a:lnTo>
                <a:lnTo>
                  <a:pt x="7593" y="3265"/>
                </a:lnTo>
                <a:lnTo>
                  <a:pt x="7777" y="2715"/>
                </a:lnTo>
                <a:lnTo>
                  <a:pt x="7813" y="2458"/>
                </a:lnTo>
                <a:lnTo>
                  <a:pt x="7813" y="2422"/>
                </a:lnTo>
                <a:lnTo>
                  <a:pt x="8363" y="2678"/>
                </a:lnTo>
                <a:lnTo>
                  <a:pt x="8584" y="2862"/>
                </a:lnTo>
                <a:lnTo>
                  <a:pt x="8694" y="3009"/>
                </a:lnTo>
                <a:lnTo>
                  <a:pt x="8804" y="3155"/>
                </a:lnTo>
                <a:lnTo>
                  <a:pt x="8877" y="3302"/>
                </a:lnTo>
                <a:lnTo>
                  <a:pt x="8877" y="3449"/>
                </a:lnTo>
                <a:lnTo>
                  <a:pt x="8840" y="3595"/>
                </a:lnTo>
                <a:lnTo>
                  <a:pt x="8694" y="3705"/>
                </a:lnTo>
                <a:lnTo>
                  <a:pt x="8620" y="3779"/>
                </a:lnTo>
                <a:lnTo>
                  <a:pt x="8584" y="3852"/>
                </a:lnTo>
                <a:lnTo>
                  <a:pt x="8584" y="3926"/>
                </a:lnTo>
                <a:lnTo>
                  <a:pt x="8620" y="3999"/>
                </a:lnTo>
                <a:lnTo>
                  <a:pt x="8657" y="4072"/>
                </a:lnTo>
                <a:lnTo>
                  <a:pt x="8730" y="4109"/>
                </a:lnTo>
                <a:lnTo>
                  <a:pt x="8840" y="4109"/>
                </a:lnTo>
                <a:lnTo>
                  <a:pt x="8914" y="4072"/>
                </a:lnTo>
                <a:lnTo>
                  <a:pt x="9097" y="3926"/>
                </a:lnTo>
                <a:lnTo>
                  <a:pt x="9207" y="3779"/>
                </a:lnTo>
                <a:lnTo>
                  <a:pt x="9281" y="3595"/>
                </a:lnTo>
                <a:lnTo>
                  <a:pt x="9281" y="3412"/>
                </a:lnTo>
                <a:lnTo>
                  <a:pt x="9281" y="3192"/>
                </a:lnTo>
                <a:lnTo>
                  <a:pt x="9207" y="3009"/>
                </a:lnTo>
                <a:lnTo>
                  <a:pt x="9097" y="2825"/>
                </a:lnTo>
                <a:lnTo>
                  <a:pt x="8987" y="2642"/>
                </a:lnTo>
                <a:lnTo>
                  <a:pt x="8804" y="2458"/>
                </a:lnTo>
                <a:lnTo>
                  <a:pt x="8584" y="2348"/>
                </a:lnTo>
                <a:lnTo>
                  <a:pt x="8107" y="2091"/>
                </a:lnTo>
                <a:lnTo>
                  <a:pt x="7887" y="1981"/>
                </a:lnTo>
                <a:lnTo>
                  <a:pt x="7593" y="1798"/>
                </a:lnTo>
                <a:lnTo>
                  <a:pt x="7446" y="1651"/>
                </a:lnTo>
                <a:lnTo>
                  <a:pt x="7373" y="1541"/>
                </a:lnTo>
                <a:lnTo>
                  <a:pt x="7336" y="1431"/>
                </a:lnTo>
                <a:lnTo>
                  <a:pt x="7373" y="1284"/>
                </a:lnTo>
                <a:lnTo>
                  <a:pt x="7483" y="1358"/>
                </a:lnTo>
                <a:lnTo>
                  <a:pt x="7556" y="1358"/>
                </a:lnTo>
                <a:lnTo>
                  <a:pt x="7593" y="1321"/>
                </a:lnTo>
                <a:lnTo>
                  <a:pt x="7630" y="1248"/>
                </a:lnTo>
                <a:lnTo>
                  <a:pt x="7703" y="1138"/>
                </a:lnTo>
                <a:lnTo>
                  <a:pt x="7813" y="954"/>
                </a:lnTo>
                <a:lnTo>
                  <a:pt x="7923" y="808"/>
                </a:lnTo>
                <a:lnTo>
                  <a:pt x="8107" y="698"/>
                </a:lnTo>
                <a:lnTo>
                  <a:pt x="8290" y="624"/>
                </a:lnTo>
                <a:lnTo>
                  <a:pt x="8474" y="588"/>
                </a:lnTo>
                <a:lnTo>
                  <a:pt x="8694" y="551"/>
                </a:lnTo>
                <a:lnTo>
                  <a:pt x="9060" y="514"/>
                </a:lnTo>
                <a:close/>
                <a:moveTo>
                  <a:pt x="13279" y="9318"/>
                </a:moveTo>
                <a:lnTo>
                  <a:pt x="13426" y="9428"/>
                </a:lnTo>
                <a:lnTo>
                  <a:pt x="13426" y="9464"/>
                </a:lnTo>
                <a:lnTo>
                  <a:pt x="13352" y="9464"/>
                </a:lnTo>
                <a:lnTo>
                  <a:pt x="13242" y="9538"/>
                </a:lnTo>
                <a:lnTo>
                  <a:pt x="12985" y="9868"/>
                </a:lnTo>
                <a:lnTo>
                  <a:pt x="12692" y="10198"/>
                </a:lnTo>
                <a:lnTo>
                  <a:pt x="12362" y="10492"/>
                </a:lnTo>
                <a:lnTo>
                  <a:pt x="12032" y="10748"/>
                </a:lnTo>
                <a:lnTo>
                  <a:pt x="11445" y="11078"/>
                </a:lnTo>
                <a:lnTo>
                  <a:pt x="10858" y="11409"/>
                </a:lnTo>
                <a:lnTo>
                  <a:pt x="10638" y="11372"/>
                </a:lnTo>
                <a:lnTo>
                  <a:pt x="10418" y="11299"/>
                </a:lnTo>
                <a:lnTo>
                  <a:pt x="10234" y="11188"/>
                </a:lnTo>
                <a:lnTo>
                  <a:pt x="10051" y="11078"/>
                </a:lnTo>
                <a:lnTo>
                  <a:pt x="10491" y="11005"/>
                </a:lnTo>
                <a:lnTo>
                  <a:pt x="10895" y="10858"/>
                </a:lnTo>
                <a:lnTo>
                  <a:pt x="11298" y="10675"/>
                </a:lnTo>
                <a:lnTo>
                  <a:pt x="11702" y="10492"/>
                </a:lnTo>
                <a:lnTo>
                  <a:pt x="12142" y="10235"/>
                </a:lnTo>
                <a:lnTo>
                  <a:pt x="12545" y="9941"/>
                </a:lnTo>
                <a:lnTo>
                  <a:pt x="12912" y="9648"/>
                </a:lnTo>
                <a:lnTo>
                  <a:pt x="13279" y="9318"/>
                </a:lnTo>
                <a:close/>
                <a:moveTo>
                  <a:pt x="13609" y="9648"/>
                </a:moveTo>
                <a:lnTo>
                  <a:pt x="13719" y="9795"/>
                </a:lnTo>
                <a:lnTo>
                  <a:pt x="13792" y="9978"/>
                </a:lnTo>
                <a:lnTo>
                  <a:pt x="13939" y="10345"/>
                </a:lnTo>
                <a:lnTo>
                  <a:pt x="13939" y="10602"/>
                </a:lnTo>
                <a:lnTo>
                  <a:pt x="13939" y="10858"/>
                </a:lnTo>
                <a:lnTo>
                  <a:pt x="13866" y="10968"/>
                </a:lnTo>
                <a:lnTo>
                  <a:pt x="13829" y="10932"/>
                </a:lnTo>
                <a:lnTo>
                  <a:pt x="13719" y="10932"/>
                </a:lnTo>
                <a:lnTo>
                  <a:pt x="13719" y="10968"/>
                </a:lnTo>
                <a:lnTo>
                  <a:pt x="13609" y="11188"/>
                </a:lnTo>
                <a:lnTo>
                  <a:pt x="12765" y="11299"/>
                </a:lnTo>
                <a:lnTo>
                  <a:pt x="12912" y="11188"/>
                </a:lnTo>
                <a:lnTo>
                  <a:pt x="13316" y="10895"/>
                </a:lnTo>
                <a:lnTo>
                  <a:pt x="13682" y="10565"/>
                </a:lnTo>
                <a:lnTo>
                  <a:pt x="13756" y="10492"/>
                </a:lnTo>
                <a:lnTo>
                  <a:pt x="13756" y="10381"/>
                </a:lnTo>
                <a:lnTo>
                  <a:pt x="13719" y="10308"/>
                </a:lnTo>
                <a:lnTo>
                  <a:pt x="13609" y="10271"/>
                </a:lnTo>
                <a:lnTo>
                  <a:pt x="13536" y="10271"/>
                </a:lnTo>
                <a:lnTo>
                  <a:pt x="13462" y="10308"/>
                </a:lnTo>
                <a:lnTo>
                  <a:pt x="13059" y="10638"/>
                </a:lnTo>
                <a:lnTo>
                  <a:pt x="12655" y="10968"/>
                </a:lnTo>
                <a:lnTo>
                  <a:pt x="12398" y="11152"/>
                </a:lnTo>
                <a:lnTo>
                  <a:pt x="12325" y="11225"/>
                </a:lnTo>
                <a:lnTo>
                  <a:pt x="12252" y="11372"/>
                </a:lnTo>
                <a:lnTo>
                  <a:pt x="11665" y="11409"/>
                </a:lnTo>
                <a:lnTo>
                  <a:pt x="11481" y="11445"/>
                </a:lnTo>
                <a:lnTo>
                  <a:pt x="11775" y="11299"/>
                </a:lnTo>
                <a:lnTo>
                  <a:pt x="12068" y="11115"/>
                </a:lnTo>
                <a:lnTo>
                  <a:pt x="12362" y="10932"/>
                </a:lnTo>
                <a:lnTo>
                  <a:pt x="12655" y="10748"/>
                </a:lnTo>
                <a:lnTo>
                  <a:pt x="12912" y="10492"/>
                </a:lnTo>
                <a:lnTo>
                  <a:pt x="13132" y="10271"/>
                </a:lnTo>
                <a:lnTo>
                  <a:pt x="13352" y="10015"/>
                </a:lnTo>
                <a:lnTo>
                  <a:pt x="13572" y="9721"/>
                </a:lnTo>
                <a:lnTo>
                  <a:pt x="13609" y="9648"/>
                </a:lnTo>
                <a:close/>
                <a:moveTo>
                  <a:pt x="9060" y="1"/>
                </a:moveTo>
                <a:lnTo>
                  <a:pt x="8804" y="37"/>
                </a:lnTo>
                <a:lnTo>
                  <a:pt x="8547" y="37"/>
                </a:lnTo>
                <a:lnTo>
                  <a:pt x="8290" y="111"/>
                </a:lnTo>
                <a:lnTo>
                  <a:pt x="8033" y="184"/>
                </a:lnTo>
                <a:lnTo>
                  <a:pt x="7813" y="294"/>
                </a:lnTo>
                <a:lnTo>
                  <a:pt x="7593" y="441"/>
                </a:lnTo>
                <a:lnTo>
                  <a:pt x="7410" y="624"/>
                </a:lnTo>
                <a:lnTo>
                  <a:pt x="7300" y="844"/>
                </a:lnTo>
                <a:lnTo>
                  <a:pt x="6896" y="624"/>
                </a:lnTo>
                <a:lnTo>
                  <a:pt x="6493" y="441"/>
                </a:lnTo>
                <a:lnTo>
                  <a:pt x="6273" y="367"/>
                </a:lnTo>
                <a:lnTo>
                  <a:pt x="6053" y="331"/>
                </a:lnTo>
                <a:lnTo>
                  <a:pt x="5612" y="331"/>
                </a:lnTo>
                <a:lnTo>
                  <a:pt x="5392" y="404"/>
                </a:lnTo>
                <a:lnTo>
                  <a:pt x="5209" y="477"/>
                </a:lnTo>
                <a:lnTo>
                  <a:pt x="5025" y="588"/>
                </a:lnTo>
                <a:lnTo>
                  <a:pt x="4842" y="734"/>
                </a:lnTo>
                <a:lnTo>
                  <a:pt x="4695" y="881"/>
                </a:lnTo>
                <a:lnTo>
                  <a:pt x="4585" y="1064"/>
                </a:lnTo>
                <a:lnTo>
                  <a:pt x="4512" y="1248"/>
                </a:lnTo>
                <a:lnTo>
                  <a:pt x="4475" y="1468"/>
                </a:lnTo>
                <a:lnTo>
                  <a:pt x="4182" y="1505"/>
                </a:lnTo>
                <a:lnTo>
                  <a:pt x="3888" y="1541"/>
                </a:lnTo>
                <a:lnTo>
                  <a:pt x="3595" y="1651"/>
                </a:lnTo>
                <a:lnTo>
                  <a:pt x="3338" y="1798"/>
                </a:lnTo>
                <a:lnTo>
                  <a:pt x="3081" y="1945"/>
                </a:lnTo>
                <a:lnTo>
                  <a:pt x="2861" y="2091"/>
                </a:lnTo>
                <a:lnTo>
                  <a:pt x="2641" y="2312"/>
                </a:lnTo>
                <a:lnTo>
                  <a:pt x="2421" y="2532"/>
                </a:lnTo>
                <a:lnTo>
                  <a:pt x="2238" y="2788"/>
                </a:lnTo>
                <a:lnTo>
                  <a:pt x="2091" y="3082"/>
                </a:lnTo>
                <a:lnTo>
                  <a:pt x="1981" y="3155"/>
                </a:lnTo>
                <a:lnTo>
                  <a:pt x="1834" y="3229"/>
                </a:lnTo>
                <a:lnTo>
                  <a:pt x="1504" y="3375"/>
                </a:lnTo>
                <a:lnTo>
                  <a:pt x="1211" y="3559"/>
                </a:lnTo>
                <a:lnTo>
                  <a:pt x="954" y="3779"/>
                </a:lnTo>
                <a:lnTo>
                  <a:pt x="697" y="3999"/>
                </a:lnTo>
                <a:lnTo>
                  <a:pt x="477" y="4256"/>
                </a:lnTo>
                <a:lnTo>
                  <a:pt x="330" y="4512"/>
                </a:lnTo>
                <a:lnTo>
                  <a:pt x="183" y="4769"/>
                </a:lnTo>
                <a:lnTo>
                  <a:pt x="73" y="5063"/>
                </a:lnTo>
                <a:lnTo>
                  <a:pt x="37" y="5319"/>
                </a:lnTo>
                <a:lnTo>
                  <a:pt x="0" y="5613"/>
                </a:lnTo>
                <a:lnTo>
                  <a:pt x="0" y="5906"/>
                </a:lnTo>
                <a:lnTo>
                  <a:pt x="73" y="6200"/>
                </a:lnTo>
                <a:lnTo>
                  <a:pt x="183" y="6493"/>
                </a:lnTo>
                <a:lnTo>
                  <a:pt x="294" y="6713"/>
                </a:lnTo>
                <a:lnTo>
                  <a:pt x="440" y="6933"/>
                </a:lnTo>
                <a:lnTo>
                  <a:pt x="660" y="7117"/>
                </a:lnTo>
                <a:lnTo>
                  <a:pt x="880" y="7300"/>
                </a:lnTo>
                <a:lnTo>
                  <a:pt x="1064" y="7374"/>
                </a:lnTo>
                <a:lnTo>
                  <a:pt x="1027" y="7594"/>
                </a:lnTo>
                <a:lnTo>
                  <a:pt x="1027" y="7814"/>
                </a:lnTo>
                <a:lnTo>
                  <a:pt x="1064" y="8034"/>
                </a:lnTo>
                <a:lnTo>
                  <a:pt x="1101" y="8217"/>
                </a:lnTo>
                <a:lnTo>
                  <a:pt x="1174" y="8437"/>
                </a:lnTo>
                <a:lnTo>
                  <a:pt x="1284" y="8621"/>
                </a:lnTo>
                <a:lnTo>
                  <a:pt x="1431" y="8804"/>
                </a:lnTo>
                <a:lnTo>
                  <a:pt x="1614" y="8988"/>
                </a:lnTo>
                <a:lnTo>
                  <a:pt x="1797" y="9098"/>
                </a:lnTo>
                <a:lnTo>
                  <a:pt x="1981" y="9208"/>
                </a:lnTo>
                <a:lnTo>
                  <a:pt x="2201" y="9281"/>
                </a:lnTo>
                <a:lnTo>
                  <a:pt x="2421" y="9318"/>
                </a:lnTo>
                <a:lnTo>
                  <a:pt x="2641" y="9354"/>
                </a:lnTo>
                <a:lnTo>
                  <a:pt x="2861" y="9318"/>
                </a:lnTo>
                <a:lnTo>
                  <a:pt x="3081" y="9281"/>
                </a:lnTo>
                <a:lnTo>
                  <a:pt x="3301" y="9208"/>
                </a:lnTo>
                <a:lnTo>
                  <a:pt x="3375" y="9354"/>
                </a:lnTo>
                <a:lnTo>
                  <a:pt x="3448" y="9501"/>
                </a:lnTo>
                <a:lnTo>
                  <a:pt x="3595" y="9648"/>
                </a:lnTo>
                <a:lnTo>
                  <a:pt x="3742" y="9758"/>
                </a:lnTo>
                <a:lnTo>
                  <a:pt x="3925" y="9868"/>
                </a:lnTo>
                <a:lnTo>
                  <a:pt x="4108" y="9905"/>
                </a:lnTo>
                <a:lnTo>
                  <a:pt x="4292" y="9941"/>
                </a:lnTo>
                <a:lnTo>
                  <a:pt x="4475" y="9941"/>
                </a:lnTo>
                <a:lnTo>
                  <a:pt x="4842" y="9905"/>
                </a:lnTo>
                <a:lnTo>
                  <a:pt x="5246" y="9795"/>
                </a:lnTo>
                <a:lnTo>
                  <a:pt x="5686" y="9648"/>
                </a:lnTo>
                <a:lnTo>
                  <a:pt x="6163" y="9574"/>
                </a:lnTo>
                <a:lnTo>
                  <a:pt x="6603" y="9574"/>
                </a:lnTo>
                <a:lnTo>
                  <a:pt x="7080" y="9611"/>
                </a:lnTo>
                <a:lnTo>
                  <a:pt x="7446" y="9648"/>
                </a:lnTo>
                <a:lnTo>
                  <a:pt x="7630" y="9648"/>
                </a:lnTo>
                <a:lnTo>
                  <a:pt x="7813" y="9611"/>
                </a:lnTo>
                <a:lnTo>
                  <a:pt x="7960" y="9721"/>
                </a:lnTo>
                <a:lnTo>
                  <a:pt x="8143" y="9795"/>
                </a:lnTo>
                <a:lnTo>
                  <a:pt x="8327" y="9831"/>
                </a:lnTo>
                <a:lnTo>
                  <a:pt x="8547" y="9868"/>
                </a:lnTo>
                <a:lnTo>
                  <a:pt x="9024" y="9905"/>
                </a:lnTo>
                <a:lnTo>
                  <a:pt x="9391" y="9868"/>
                </a:lnTo>
                <a:lnTo>
                  <a:pt x="9501" y="9868"/>
                </a:lnTo>
                <a:lnTo>
                  <a:pt x="9354" y="10161"/>
                </a:lnTo>
                <a:lnTo>
                  <a:pt x="9317" y="10308"/>
                </a:lnTo>
                <a:lnTo>
                  <a:pt x="9281" y="10492"/>
                </a:lnTo>
                <a:lnTo>
                  <a:pt x="9317" y="10638"/>
                </a:lnTo>
                <a:lnTo>
                  <a:pt x="9354" y="10785"/>
                </a:lnTo>
                <a:lnTo>
                  <a:pt x="9464" y="11078"/>
                </a:lnTo>
                <a:lnTo>
                  <a:pt x="9647" y="11335"/>
                </a:lnTo>
                <a:lnTo>
                  <a:pt x="9831" y="11519"/>
                </a:lnTo>
                <a:lnTo>
                  <a:pt x="9977" y="11629"/>
                </a:lnTo>
                <a:lnTo>
                  <a:pt x="10198" y="11739"/>
                </a:lnTo>
                <a:lnTo>
                  <a:pt x="10381" y="11812"/>
                </a:lnTo>
                <a:lnTo>
                  <a:pt x="10821" y="11922"/>
                </a:lnTo>
                <a:lnTo>
                  <a:pt x="11298" y="11959"/>
                </a:lnTo>
                <a:lnTo>
                  <a:pt x="11775" y="11922"/>
                </a:lnTo>
                <a:lnTo>
                  <a:pt x="12215" y="11885"/>
                </a:lnTo>
                <a:lnTo>
                  <a:pt x="13095" y="11775"/>
                </a:lnTo>
                <a:lnTo>
                  <a:pt x="13939" y="11665"/>
                </a:lnTo>
                <a:lnTo>
                  <a:pt x="14343" y="11555"/>
                </a:lnTo>
                <a:lnTo>
                  <a:pt x="14746" y="11409"/>
                </a:lnTo>
                <a:lnTo>
                  <a:pt x="15076" y="11262"/>
                </a:lnTo>
                <a:lnTo>
                  <a:pt x="15370" y="11042"/>
                </a:lnTo>
                <a:lnTo>
                  <a:pt x="15626" y="10785"/>
                </a:lnTo>
                <a:lnTo>
                  <a:pt x="15847" y="10528"/>
                </a:lnTo>
                <a:lnTo>
                  <a:pt x="16030" y="10235"/>
                </a:lnTo>
                <a:lnTo>
                  <a:pt x="16213" y="9941"/>
                </a:lnTo>
                <a:lnTo>
                  <a:pt x="16360" y="9648"/>
                </a:lnTo>
                <a:lnTo>
                  <a:pt x="16433" y="9318"/>
                </a:lnTo>
                <a:lnTo>
                  <a:pt x="16507" y="8988"/>
                </a:lnTo>
                <a:lnTo>
                  <a:pt x="16543" y="8657"/>
                </a:lnTo>
                <a:lnTo>
                  <a:pt x="16507" y="8327"/>
                </a:lnTo>
                <a:lnTo>
                  <a:pt x="16470" y="7997"/>
                </a:lnTo>
                <a:lnTo>
                  <a:pt x="16690" y="7447"/>
                </a:lnTo>
                <a:lnTo>
                  <a:pt x="16837" y="6933"/>
                </a:lnTo>
                <a:lnTo>
                  <a:pt x="16910" y="6347"/>
                </a:lnTo>
                <a:lnTo>
                  <a:pt x="16910" y="5796"/>
                </a:lnTo>
                <a:lnTo>
                  <a:pt x="16837" y="5429"/>
                </a:lnTo>
                <a:lnTo>
                  <a:pt x="16727" y="5063"/>
                </a:lnTo>
                <a:lnTo>
                  <a:pt x="16654" y="4916"/>
                </a:lnTo>
                <a:lnTo>
                  <a:pt x="16543" y="4769"/>
                </a:lnTo>
                <a:lnTo>
                  <a:pt x="16397" y="4659"/>
                </a:lnTo>
                <a:lnTo>
                  <a:pt x="16250" y="4586"/>
                </a:lnTo>
                <a:lnTo>
                  <a:pt x="16250" y="4146"/>
                </a:lnTo>
                <a:lnTo>
                  <a:pt x="16177" y="3742"/>
                </a:lnTo>
                <a:lnTo>
                  <a:pt x="16030" y="3375"/>
                </a:lnTo>
                <a:lnTo>
                  <a:pt x="15773" y="3009"/>
                </a:lnTo>
                <a:lnTo>
                  <a:pt x="15626" y="2825"/>
                </a:lnTo>
                <a:lnTo>
                  <a:pt x="15443" y="2642"/>
                </a:lnTo>
                <a:lnTo>
                  <a:pt x="15223" y="2495"/>
                </a:lnTo>
                <a:lnTo>
                  <a:pt x="15003" y="2385"/>
                </a:lnTo>
                <a:lnTo>
                  <a:pt x="14746" y="2238"/>
                </a:lnTo>
                <a:lnTo>
                  <a:pt x="14526" y="2055"/>
                </a:lnTo>
                <a:lnTo>
                  <a:pt x="14379" y="1835"/>
                </a:lnTo>
                <a:lnTo>
                  <a:pt x="14233" y="1578"/>
                </a:lnTo>
                <a:lnTo>
                  <a:pt x="14123" y="1358"/>
                </a:lnTo>
                <a:lnTo>
                  <a:pt x="13976" y="1138"/>
                </a:lnTo>
                <a:lnTo>
                  <a:pt x="13829" y="991"/>
                </a:lnTo>
                <a:lnTo>
                  <a:pt x="13682" y="808"/>
                </a:lnTo>
                <a:lnTo>
                  <a:pt x="13499" y="698"/>
                </a:lnTo>
                <a:lnTo>
                  <a:pt x="13279" y="588"/>
                </a:lnTo>
                <a:lnTo>
                  <a:pt x="13059" y="514"/>
                </a:lnTo>
                <a:lnTo>
                  <a:pt x="12802" y="441"/>
                </a:lnTo>
                <a:lnTo>
                  <a:pt x="12362" y="441"/>
                </a:lnTo>
                <a:lnTo>
                  <a:pt x="11885" y="477"/>
                </a:lnTo>
                <a:lnTo>
                  <a:pt x="11408" y="588"/>
                </a:lnTo>
                <a:lnTo>
                  <a:pt x="10968" y="698"/>
                </a:lnTo>
                <a:lnTo>
                  <a:pt x="10821" y="514"/>
                </a:lnTo>
                <a:lnTo>
                  <a:pt x="10601" y="331"/>
                </a:lnTo>
                <a:lnTo>
                  <a:pt x="10381" y="221"/>
                </a:lnTo>
                <a:lnTo>
                  <a:pt x="10124" y="147"/>
                </a:lnTo>
                <a:lnTo>
                  <a:pt x="9867" y="74"/>
                </a:lnTo>
                <a:lnTo>
                  <a:pt x="9574" y="37"/>
                </a:lnTo>
                <a:lnTo>
                  <a:pt x="9060" y="1"/>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41" name="Shape 241"/>
          <p:cNvSpPr/>
          <p:nvPr/>
        </p:nvSpPr>
        <p:spPr>
          <a:xfrm rot="-5400000">
            <a:off x="2883754" y="3982229"/>
            <a:ext cx="279905" cy="357966"/>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3C78D8"/>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42" name="Shape 242"/>
          <p:cNvSpPr/>
          <p:nvPr/>
        </p:nvSpPr>
        <p:spPr>
          <a:xfrm>
            <a:off x="2859047" y="4370196"/>
            <a:ext cx="377708" cy="426637"/>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43" name="Shape 243"/>
          <p:cNvSpPr/>
          <p:nvPr/>
        </p:nvSpPr>
        <p:spPr>
          <a:xfrm>
            <a:off x="258962" y="4957957"/>
            <a:ext cx="386047" cy="258064"/>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44" name="Shape 244"/>
          <p:cNvSpPr/>
          <p:nvPr/>
        </p:nvSpPr>
        <p:spPr>
          <a:xfrm>
            <a:off x="2981819" y="4885132"/>
            <a:ext cx="174841" cy="187322"/>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6D9EEB"/>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Quote">
    <p:spTree>
      <p:nvGrpSpPr>
        <p:cNvPr id="1" name="Shape 245"/>
        <p:cNvGrpSpPr/>
        <p:nvPr/>
      </p:nvGrpSpPr>
      <p:grpSpPr>
        <a:xfrm>
          <a:off x="0" y="0"/>
          <a:ext cx="0" cy="0"/>
          <a:chOff x="0" y="0"/>
          <a:chExt cx="0" cy="0"/>
        </a:xfrm>
      </p:grpSpPr>
      <p:sp>
        <p:nvSpPr>
          <p:cNvPr id="246" name="Shape 246"/>
          <p:cNvSpPr txBox="1">
            <a:spLocks noGrp="1"/>
          </p:cNvSpPr>
          <p:nvPr>
            <p:ph type="body" idx="1"/>
          </p:nvPr>
        </p:nvSpPr>
        <p:spPr>
          <a:xfrm>
            <a:off x="2159325" y="2161800"/>
            <a:ext cx="4825500" cy="819899"/>
          </a:xfrm>
          <a:prstGeom prst="rect">
            <a:avLst/>
          </a:prstGeom>
        </p:spPr>
        <p:txBody>
          <a:bodyPr lIns="91425" tIns="91425" rIns="91425" bIns="91425" anchor="ctr" anchorCtr="0"/>
          <a:lstStyle>
            <a:lvl1pPr lvl="0" algn="ctr" rtl="0">
              <a:spcBef>
                <a:spcPts val="0"/>
              </a:spcBef>
              <a:buClr>
                <a:srgbClr val="1C4587"/>
              </a:buClr>
              <a:buSzPct val="100000"/>
              <a:defRPr sz="2500" b="1">
                <a:solidFill>
                  <a:srgbClr val="1C4587"/>
                </a:solidFill>
              </a:defRPr>
            </a:lvl1pPr>
            <a:lvl2pPr lvl="1" algn="ctr" rtl="0">
              <a:spcBef>
                <a:spcPts val="0"/>
              </a:spcBef>
              <a:buClr>
                <a:srgbClr val="1C4587"/>
              </a:buClr>
              <a:buSzPct val="100000"/>
              <a:defRPr sz="2500" b="1">
                <a:solidFill>
                  <a:srgbClr val="1C4587"/>
                </a:solidFill>
              </a:defRPr>
            </a:lvl2pPr>
            <a:lvl3pPr lvl="2" algn="ctr" rtl="0">
              <a:spcBef>
                <a:spcPts val="0"/>
              </a:spcBef>
              <a:buClr>
                <a:srgbClr val="1C4587"/>
              </a:buClr>
              <a:buSzPct val="100000"/>
              <a:defRPr sz="2500" b="1">
                <a:solidFill>
                  <a:srgbClr val="1C4587"/>
                </a:solidFill>
              </a:defRPr>
            </a:lvl3pPr>
            <a:lvl4pPr lvl="3" algn="ctr" rtl="0">
              <a:spcBef>
                <a:spcPts val="0"/>
              </a:spcBef>
              <a:buClr>
                <a:srgbClr val="1C4587"/>
              </a:buClr>
              <a:buSzPct val="100000"/>
              <a:defRPr sz="2500" b="1">
                <a:solidFill>
                  <a:srgbClr val="1C4587"/>
                </a:solidFill>
              </a:defRPr>
            </a:lvl4pPr>
            <a:lvl5pPr lvl="4" algn="ctr" rtl="0">
              <a:spcBef>
                <a:spcPts val="0"/>
              </a:spcBef>
              <a:buClr>
                <a:srgbClr val="1C4587"/>
              </a:buClr>
              <a:buSzPct val="100000"/>
              <a:defRPr sz="2500" b="1">
                <a:solidFill>
                  <a:srgbClr val="1C4587"/>
                </a:solidFill>
              </a:defRPr>
            </a:lvl5pPr>
            <a:lvl6pPr lvl="5" algn="ctr" rtl="0">
              <a:spcBef>
                <a:spcPts val="0"/>
              </a:spcBef>
              <a:buClr>
                <a:srgbClr val="1C4587"/>
              </a:buClr>
              <a:buSzPct val="100000"/>
              <a:defRPr sz="2500" b="1">
                <a:solidFill>
                  <a:srgbClr val="1C4587"/>
                </a:solidFill>
              </a:defRPr>
            </a:lvl6pPr>
            <a:lvl7pPr lvl="6" algn="ctr" rtl="0">
              <a:spcBef>
                <a:spcPts val="0"/>
              </a:spcBef>
              <a:buClr>
                <a:srgbClr val="1C4587"/>
              </a:buClr>
              <a:buSzPct val="100000"/>
              <a:defRPr sz="2500" b="1">
                <a:solidFill>
                  <a:srgbClr val="1C4587"/>
                </a:solidFill>
              </a:defRPr>
            </a:lvl7pPr>
            <a:lvl8pPr lvl="7" algn="ctr" rtl="0">
              <a:spcBef>
                <a:spcPts val="0"/>
              </a:spcBef>
              <a:buClr>
                <a:srgbClr val="1C4587"/>
              </a:buClr>
              <a:buSzPct val="100000"/>
              <a:defRPr sz="2500" b="1">
                <a:solidFill>
                  <a:srgbClr val="1C4587"/>
                </a:solidFill>
              </a:defRPr>
            </a:lvl8pPr>
            <a:lvl9pPr lvl="8" algn="ctr">
              <a:spcBef>
                <a:spcPts val="0"/>
              </a:spcBef>
              <a:buClr>
                <a:srgbClr val="1C4587"/>
              </a:buClr>
              <a:buSzPct val="100000"/>
              <a:defRPr sz="2500" b="1">
                <a:solidFill>
                  <a:srgbClr val="1C4587"/>
                </a:solidFill>
              </a:defRPr>
            </a:lvl9pPr>
          </a:lstStyle>
          <a:p>
            <a:endParaRPr/>
          </a:p>
        </p:txBody>
      </p:sp>
      <p:sp>
        <p:nvSpPr>
          <p:cNvPr id="247" name="Shape 247"/>
          <p:cNvSpPr/>
          <p:nvPr/>
        </p:nvSpPr>
        <p:spPr>
          <a:xfrm>
            <a:off x="7302880" y="-294361"/>
            <a:ext cx="450549" cy="558733"/>
          </a:xfrm>
          <a:custGeom>
            <a:avLst/>
            <a:gdLst/>
            <a:ahLst/>
            <a:cxnLst/>
            <a:rect l="0" t="0" r="0" b="0"/>
            <a:pathLst>
              <a:path w="15884" h="19698" extrusionOk="0">
                <a:moveTo>
                  <a:pt x="9355" y="4108"/>
                </a:moveTo>
                <a:lnTo>
                  <a:pt x="9465" y="4145"/>
                </a:lnTo>
                <a:lnTo>
                  <a:pt x="9538" y="4182"/>
                </a:lnTo>
                <a:lnTo>
                  <a:pt x="9648" y="4328"/>
                </a:lnTo>
                <a:lnTo>
                  <a:pt x="9721" y="4549"/>
                </a:lnTo>
                <a:lnTo>
                  <a:pt x="9721" y="4769"/>
                </a:lnTo>
                <a:lnTo>
                  <a:pt x="9721" y="4842"/>
                </a:lnTo>
                <a:lnTo>
                  <a:pt x="9685" y="4879"/>
                </a:lnTo>
                <a:lnTo>
                  <a:pt x="9575" y="4952"/>
                </a:lnTo>
                <a:lnTo>
                  <a:pt x="9391" y="4952"/>
                </a:lnTo>
                <a:lnTo>
                  <a:pt x="9355" y="4915"/>
                </a:lnTo>
                <a:lnTo>
                  <a:pt x="9281" y="4842"/>
                </a:lnTo>
                <a:lnTo>
                  <a:pt x="9208" y="4695"/>
                </a:lnTo>
                <a:lnTo>
                  <a:pt x="9171" y="4549"/>
                </a:lnTo>
                <a:lnTo>
                  <a:pt x="9171" y="4438"/>
                </a:lnTo>
                <a:lnTo>
                  <a:pt x="9171" y="4328"/>
                </a:lnTo>
                <a:lnTo>
                  <a:pt x="9245" y="4108"/>
                </a:lnTo>
                <a:close/>
                <a:moveTo>
                  <a:pt x="9355" y="3705"/>
                </a:moveTo>
                <a:lnTo>
                  <a:pt x="9245" y="3742"/>
                </a:lnTo>
                <a:lnTo>
                  <a:pt x="9135" y="3778"/>
                </a:lnTo>
                <a:lnTo>
                  <a:pt x="9025" y="3852"/>
                </a:lnTo>
                <a:lnTo>
                  <a:pt x="8988" y="3925"/>
                </a:lnTo>
                <a:lnTo>
                  <a:pt x="8914" y="3998"/>
                </a:lnTo>
                <a:lnTo>
                  <a:pt x="8841" y="4218"/>
                </a:lnTo>
                <a:lnTo>
                  <a:pt x="8804" y="4475"/>
                </a:lnTo>
                <a:lnTo>
                  <a:pt x="8804" y="4659"/>
                </a:lnTo>
                <a:lnTo>
                  <a:pt x="8841" y="4805"/>
                </a:lnTo>
                <a:lnTo>
                  <a:pt x="8878" y="4952"/>
                </a:lnTo>
                <a:lnTo>
                  <a:pt x="8988" y="5099"/>
                </a:lnTo>
                <a:lnTo>
                  <a:pt x="9098" y="5209"/>
                </a:lnTo>
                <a:lnTo>
                  <a:pt x="9245" y="5282"/>
                </a:lnTo>
                <a:lnTo>
                  <a:pt x="9391" y="5355"/>
                </a:lnTo>
                <a:lnTo>
                  <a:pt x="9538" y="5355"/>
                </a:lnTo>
                <a:lnTo>
                  <a:pt x="9721" y="5319"/>
                </a:lnTo>
                <a:lnTo>
                  <a:pt x="9868" y="5245"/>
                </a:lnTo>
                <a:lnTo>
                  <a:pt x="10015" y="5135"/>
                </a:lnTo>
                <a:lnTo>
                  <a:pt x="10088" y="4989"/>
                </a:lnTo>
                <a:lnTo>
                  <a:pt x="10125" y="4805"/>
                </a:lnTo>
                <a:lnTo>
                  <a:pt x="10125" y="4659"/>
                </a:lnTo>
                <a:lnTo>
                  <a:pt x="10088" y="4475"/>
                </a:lnTo>
                <a:lnTo>
                  <a:pt x="10052" y="4292"/>
                </a:lnTo>
                <a:lnTo>
                  <a:pt x="9978" y="4145"/>
                </a:lnTo>
                <a:lnTo>
                  <a:pt x="9905" y="3998"/>
                </a:lnTo>
                <a:lnTo>
                  <a:pt x="9795" y="3888"/>
                </a:lnTo>
                <a:lnTo>
                  <a:pt x="9648" y="3778"/>
                </a:lnTo>
                <a:lnTo>
                  <a:pt x="9501" y="3742"/>
                </a:lnTo>
                <a:lnTo>
                  <a:pt x="9355" y="3705"/>
                </a:lnTo>
                <a:close/>
                <a:moveTo>
                  <a:pt x="11262" y="6676"/>
                </a:moveTo>
                <a:lnTo>
                  <a:pt x="11262" y="6786"/>
                </a:lnTo>
                <a:lnTo>
                  <a:pt x="11225" y="6859"/>
                </a:lnTo>
                <a:lnTo>
                  <a:pt x="11152" y="6933"/>
                </a:lnTo>
                <a:lnTo>
                  <a:pt x="11042" y="7006"/>
                </a:lnTo>
                <a:lnTo>
                  <a:pt x="10785" y="7116"/>
                </a:lnTo>
                <a:lnTo>
                  <a:pt x="10602" y="7190"/>
                </a:lnTo>
                <a:lnTo>
                  <a:pt x="9795" y="7556"/>
                </a:lnTo>
                <a:lnTo>
                  <a:pt x="9721" y="7263"/>
                </a:lnTo>
                <a:lnTo>
                  <a:pt x="10639" y="6823"/>
                </a:lnTo>
                <a:lnTo>
                  <a:pt x="11079" y="6676"/>
                </a:lnTo>
                <a:close/>
                <a:moveTo>
                  <a:pt x="11115" y="6273"/>
                </a:moveTo>
                <a:lnTo>
                  <a:pt x="10859" y="6346"/>
                </a:lnTo>
                <a:lnTo>
                  <a:pt x="10052" y="6639"/>
                </a:lnTo>
                <a:lnTo>
                  <a:pt x="9648" y="6823"/>
                </a:lnTo>
                <a:lnTo>
                  <a:pt x="9281" y="7006"/>
                </a:lnTo>
                <a:lnTo>
                  <a:pt x="9208" y="7080"/>
                </a:lnTo>
                <a:lnTo>
                  <a:pt x="9208" y="7116"/>
                </a:lnTo>
                <a:lnTo>
                  <a:pt x="9208" y="7190"/>
                </a:lnTo>
                <a:lnTo>
                  <a:pt x="9208" y="7263"/>
                </a:lnTo>
                <a:lnTo>
                  <a:pt x="9318" y="7336"/>
                </a:lnTo>
                <a:lnTo>
                  <a:pt x="9465" y="7336"/>
                </a:lnTo>
                <a:lnTo>
                  <a:pt x="9465" y="7593"/>
                </a:lnTo>
                <a:lnTo>
                  <a:pt x="9538" y="7813"/>
                </a:lnTo>
                <a:lnTo>
                  <a:pt x="9575" y="7887"/>
                </a:lnTo>
                <a:lnTo>
                  <a:pt x="9648" y="7923"/>
                </a:lnTo>
                <a:lnTo>
                  <a:pt x="9758" y="7923"/>
                </a:lnTo>
                <a:lnTo>
                  <a:pt x="10492" y="7630"/>
                </a:lnTo>
                <a:lnTo>
                  <a:pt x="10859" y="7483"/>
                </a:lnTo>
                <a:lnTo>
                  <a:pt x="11225" y="7336"/>
                </a:lnTo>
                <a:lnTo>
                  <a:pt x="11409" y="7190"/>
                </a:lnTo>
                <a:lnTo>
                  <a:pt x="11556" y="7006"/>
                </a:lnTo>
                <a:lnTo>
                  <a:pt x="11629" y="6896"/>
                </a:lnTo>
                <a:lnTo>
                  <a:pt x="11629" y="6786"/>
                </a:lnTo>
                <a:lnTo>
                  <a:pt x="11629" y="6676"/>
                </a:lnTo>
                <a:lnTo>
                  <a:pt x="11592" y="6566"/>
                </a:lnTo>
                <a:lnTo>
                  <a:pt x="11556" y="6419"/>
                </a:lnTo>
                <a:lnTo>
                  <a:pt x="11482" y="6346"/>
                </a:lnTo>
                <a:lnTo>
                  <a:pt x="11372" y="6273"/>
                </a:lnTo>
                <a:close/>
                <a:moveTo>
                  <a:pt x="10198" y="2861"/>
                </a:moveTo>
                <a:lnTo>
                  <a:pt x="10235" y="3228"/>
                </a:lnTo>
                <a:lnTo>
                  <a:pt x="10345" y="3595"/>
                </a:lnTo>
                <a:lnTo>
                  <a:pt x="10565" y="4292"/>
                </a:lnTo>
                <a:lnTo>
                  <a:pt x="10822" y="5062"/>
                </a:lnTo>
                <a:lnTo>
                  <a:pt x="10895" y="5282"/>
                </a:lnTo>
                <a:lnTo>
                  <a:pt x="9025" y="6052"/>
                </a:lnTo>
                <a:lnTo>
                  <a:pt x="7154" y="6786"/>
                </a:lnTo>
                <a:lnTo>
                  <a:pt x="5173" y="7593"/>
                </a:lnTo>
                <a:lnTo>
                  <a:pt x="4146" y="7997"/>
                </a:lnTo>
                <a:lnTo>
                  <a:pt x="3816" y="8143"/>
                </a:lnTo>
                <a:lnTo>
                  <a:pt x="3486" y="8290"/>
                </a:lnTo>
                <a:lnTo>
                  <a:pt x="3266" y="7887"/>
                </a:lnTo>
                <a:lnTo>
                  <a:pt x="3045" y="7446"/>
                </a:lnTo>
                <a:lnTo>
                  <a:pt x="2679" y="6566"/>
                </a:lnTo>
                <a:lnTo>
                  <a:pt x="2532" y="6162"/>
                </a:lnTo>
                <a:lnTo>
                  <a:pt x="2385" y="5869"/>
                </a:lnTo>
                <a:lnTo>
                  <a:pt x="2238" y="5612"/>
                </a:lnTo>
                <a:lnTo>
                  <a:pt x="2715" y="5539"/>
                </a:lnTo>
                <a:lnTo>
                  <a:pt x="3192" y="5429"/>
                </a:lnTo>
                <a:lnTo>
                  <a:pt x="3669" y="5282"/>
                </a:lnTo>
                <a:lnTo>
                  <a:pt x="4146" y="5099"/>
                </a:lnTo>
                <a:lnTo>
                  <a:pt x="5210" y="4659"/>
                </a:lnTo>
                <a:lnTo>
                  <a:pt x="6273" y="4218"/>
                </a:lnTo>
                <a:lnTo>
                  <a:pt x="6824" y="4035"/>
                </a:lnTo>
                <a:lnTo>
                  <a:pt x="7374" y="3852"/>
                </a:lnTo>
                <a:lnTo>
                  <a:pt x="8474" y="3558"/>
                </a:lnTo>
                <a:lnTo>
                  <a:pt x="9025" y="3411"/>
                </a:lnTo>
                <a:lnTo>
                  <a:pt x="9538" y="3191"/>
                </a:lnTo>
                <a:lnTo>
                  <a:pt x="9868" y="3081"/>
                </a:lnTo>
                <a:lnTo>
                  <a:pt x="10015" y="2971"/>
                </a:lnTo>
                <a:lnTo>
                  <a:pt x="10198" y="2861"/>
                </a:lnTo>
                <a:close/>
                <a:moveTo>
                  <a:pt x="8658" y="7740"/>
                </a:moveTo>
                <a:lnTo>
                  <a:pt x="8694" y="7923"/>
                </a:lnTo>
                <a:lnTo>
                  <a:pt x="8071" y="8253"/>
                </a:lnTo>
                <a:lnTo>
                  <a:pt x="7704" y="8437"/>
                </a:lnTo>
                <a:lnTo>
                  <a:pt x="7594" y="8437"/>
                </a:lnTo>
                <a:lnTo>
                  <a:pt x="7557" y="8363"/>
                </a:lnTo>
                <a:lnTo>
                  <a:pt x="7557" y="8180"/>
                </a:lnTo>
                <a:lnTo>
                  <a:pt x="8658" y="7740"/>
                </a:lnTo>
                <a:close/>
                <a:moveTo>
                  <a:pt x="10198" y="2384"/>
                </a:moveTo>
                <a:lnTo>
                  <a:pt x="9978" y="2458"/>
                </a:lnTo>
                <a:lnTo>
                  <a:pt x="9795" y="2568"/>
                </a:lnTo>
                <a:lnTo>
                  <a:pt x="9391" y="2788"/>
                </a:lnTo>
                <a:lnTo>
                  <a:pt x="8841" y="2971"/>
                </a:lnTo>
                <a:lnTo>
                  <a:pt x="8328" y="3155"/>
                </a:lnTo>
                <a:lnTo>
                  <a:pt x="7264" y="3411"/>
                </a:lnTo>
                <a:lnTo>
                  <a:pt x="6750" y="3558"/>
                </a:lnTo>
                <a:lnTo>
                  <a:pt x="6237" y="3742"/>
                </a:lnTo>
                <a:lnTo>
                  <a:pt x="5210" y="4145"/>
                </a:lnTo>
                <a:lnTo>
                  <a:pt x="4219" y="4585"/>
                </a:lnTo>
                <a:lnTo>
                  <a:pt x="3669" y="4805"/>
                </a:lnTo>
                <a:lnTo>
                  <a:pt x="3119" y="4989"/>
                </a:lnTo>
                <a:lnTo>
                  <a:pt x="2018" y="5319"/>
                </a:lnTo>
                <a:lnTo>
                  <a:pt x="1945" y="5355"/>
                </a:lnTo>
                <a:lnTo>
                  <a:pt x="1908" y="5392"/>
                </a:lnTo>
                <a:lnTo>
                  <a:pt x="1908" y="5466"/>
                </a:lnTo>
                <a:lnTo>
                  <a:pt x="1945" y="5539"/>
                </a:lnTo>
                <a:lnTo>
                  <a:pt x="1982" y="5576"/>
                </a:lnTo>
                <a:lnTo>
                  <a:pt x="1945" y="5686"/>
                </a:lnTo>
                <a:lnTo>
                  <a:pt x="1945" y="5759"/>
                </a:lnTo>
                <a:lnTo>
                  <a:pt x="2018" y="5979"/>
                </a:lnTo>
                <a:lnTo>
                  <a:pt x="2165" y="6456"/>
                </a:lnTo>
                <a:lnTo>
                  <a:pt x="2385" y="6933"/>
                </a:lnTo>
                <a:lnTo>
                  <a:pt x="2752" y="7850"/>
                </a:lnTo>
                <a:lnTo>
                  <a:pt x="2972" y="8290"/>
                </a:lnTo>
                <a:lnTo>
                  <a:pt x="3192" y="8694"/>
                </a:lnTo>
                <a:lnTo>
                  <a:pt x="3266" y="8767"/>
                </a:lnTo>
                <a:lnTo>
                  <a:pt x="3302" y="8804"/>
                </a:lnTo>
                <a:lnTo>
                  <a:pt x="3412" y="8804"/>
                </a:lnTo>
                <a:lnTo>
                  <a:pt x="3522" y="8730"/>
                </a:lnTo>
                <a:lnTo>
                  <a:pt x="3596" y="8620"/>
                </a:lnTo>
                <a:lnTo>
                  <a:pt x="3999" y="8510"/>
                </a:lnTo>
                <a:lnTo>
                  <a:pt x="4403" y="8363"/>
                </a:lnTo>
                <a:lnTo>
                  <a:pt x="5173" y="8033"/>
                </a:lnTo>
                <a:lnTo>
                  <a:pt x="7300" y="7190"/>
                </a:lnTo>
                <a:lnTo>
                  <a:pt x="9281" y="6419"/>
                </a:lnTo>
                <a:lnTo>
                  <a:pt x="10235" y="6052"/>
                </a:lnTo>
                <a:lnTo>
                  <a:pt x="10712" y="5832"/>
                </a:lnTo>
                <a:lnTo>
                  <a:pt x="11152" y="5612"/>
                </a:lnTo>
                <a:lnTo>
                  <a:pt x="11262" y="5612"/>
                </a:lnTo>
                <a:lnTo>
                  <a:pt x="11335" y="5539"/>
                </a:lnTo>
                <a:lnTo>
                  <a:pt x="11372" y="5392"/>
                </a:lnTo>
                <a:lnTo>
                  <a:pt x="11372" y="5282"/>
                </a:lnTo>
                <a:lnTo>
                  <a:pt x="11299" y="5025"/>
                </a:lnTo>
                <a:lnTo>
                  <a:pt x="11042" y="4255"/>
                </a:lnTo>
                <a:lnTo>
                  <a:pt x="10785" y="3485"/>
                </a:lnTo>
                <a:lnTo>
                  <a:pt x="10639" y="3118"/>
                </a:lnTo>
                <a:lnTo>
                  <a:pt x="10455" y="2751"/>
                </a:lnTo>
                <a:lnTo>
                  <a:pt x="10418" y="2714"/>
                </a:lnTo>
                <a:lnTo>
                  <a:pt x="10345" y="2678"/>
                </a:lnTo>
                <a:lnTo>
                  <a:pt x="10382" y="2568"/>
                </a:lnTo>
                <a:lnTo>
                  <a:pt x="10382" y="2494"/>
                </a:lnTo>
                <a:lnTo>
                  <a:pt x="10308" y="2421"/>
                </a:lnTo>
                <a:lnTo>
                  <a:pt x="10198" y="2384"/>
                </a:lnTo>
                <a:close/>
                <a:moveTo>
                  <a:pt x="8694" y="7263"/>
                </a:moveTo>
                <a:lnTo>
                  <a:pt x="7337" y="7813"/>
                </a:lnTo>
                <a:lnTo>
                  <a:pt x="7264" y="7850"/>
                </a:lnTo>
                <a:lnTo>
                  <a:pt x="7227" y="7923"/>
                </a:lnTo>
                <a:lnTo>
                  <a:pt x="7190" y="7997"/>
                </a:lnTo>
                <a:lnTo>
                  <a:pt x="7227" y="8070"/>
                </a:lnTo>
                <a:lnTo>
                  <a:pt x="7190" y="8143"/>
                </a:lnTo>
                <a:lnTo>
                  <a:pt x="7154" y="8363"/>
                </a:lnTo>
                <a:lnTo>
                  <a:pt x="7190" y="8620"/>
                </a:lnTo>
                <a:lnTo>
                  <a:pt x="7227" y="8730"/>
                </a:lnTo>
                <a:lnTo>
                  <a:pt x="7300" y="8840"/>
                </a:lnTo>
                <a:lnTo>
                  <a:pt x="7411" y="8877"/>
                </a:lnTo>
                <a:lnTo>
                  <a:pt x="7557" y="8877"/>
                </a:lnTo>
                <a:lnTo>
                  <a:pt x="7704" y="8840"/>
                </a:lnTo>
                <a:lnTo>
                  <a:pt x="7887" y="8804"/>
                </a:lnTo>
                <a:lnTo>
                  <a:pt x="8218" y="8620"/>
                </a:lnTo>
                <a:lnTo>
                  <a:pt x="9061" y="8217"/>
                </a:lnTo>
                <a:lnTo>
                  <a:pt x="9098" y="8180"/>
                </a:lnTo>
                <a:lnTo>
                  <a:pt x="9171" y="8107"/>
                </a:lnTo>
                <a:lnTo>
                  <a:pt x="9171" y="8033"/>
                </a:lnTo>
                <a:lnTo>
                  <a:pt x="9171" y="7960"/>
                </a:lnTo>
                <a:lnTo>
                  <a:pt x="8951" y="7410"/>
                </a:lnTo>
                <a:lnTo>
                  <a:pt x="8914" y="7336"/>
                </a:lnTo>
                <a:lnTo>
                  <a:pt x="8841" y="7300"/>
                </a:lnTo>
                <a:lnTo>
                  <a:pt x="8768" y="7263"/>
                </a:lnTo>
                <a:close/>
                <a:moveTo>
                  <a:pt x="11702" y="8327"/>
                </a:moveTo>
                <a:lnTo>
                  <a:pt x="11886" y="8694"/>
                </a:lnTo>
                <a:lnTo>
                  <a:pt x="12106" y="9060"/>
                </a:lnTo>
                <a:lnTo>
                  <a:pt x="11702" y="9244"/>
                </a:lnTo>
                <a:lnTo>
                  <a:pt x="11335" y="9390"/>
                </a:lnTo>
                <a:lnTo>
                  <a:pt x="10932" y="9500"/>
                </a:lnTo>
                <a:lnTo>
                  <a:pt x="10528" y="9611"/>
                </a:lnTo>
                <a:lnTo>
                  <a:pt x="10382" y="9244"/>
                </a:lnTo>
                <a:lnTo>
                  <a:pt x="10198" y="8877"/>
                </a:lnTo>
                <a:lnTo>
                  <a:pt x="10162" y="8840"/>
                </a:lnTo>
                <a:lnTo>
                  <a:pt x="10565" y="8730"/>
                </a:lnTo>
                <a:lnTo>
                  <a:pt x="10932" y="8620"/>
                </a:lnTo>
                <a:lnTo>
                  <a:pt x="11702" y="8327"/>
                </a:lnTo>
                <a:close/>
                <a:moveTo>
                  <a:pt x="11776" y="7887"/>
                </a:moveTo>
                <a:lnTo>
                  <a:pt x="11299" y="8070"/>
                </a:lnTo>
                <a:lnTo>
                  <a:pt x="10822" y="8217"/>
                </a:lnTo>
                <a:lnTo>
                  <a:pt x="9868" y="8510"/>
                </a:lnTo>
                <a:lnTo>
                  <a:pt x="9832" y="8510"/>
                </a:lnTo>
                <a:lnTo>
                  <a:pt x="9795" y="8583"/>
                </a:lnTo>
                <a:lnTo>
                  <a:pt x="9758" y="8694"/>
                </a:lnTo>
                <a:lnTo>
                  <a:pt x="9832" y="8804"/>
                </a:lnTo>
                <a:lnTo>
                  <a:pt x="9868" y="8840"/>
                </a:lnTo>
                <a:lnTo>
                  <a:pt x="9942" y="8877"/>
                </a:lnTo>
                <a:lnTo>
                  <a:pt x="9905" y="8950"/>
                </a:lnTo>
                <a:lnTo>
                  <a:pt x="9905" y="9024"/>
                </a:lnTo>
                <a:lnTo>
                  <a:pt x="10088" y="9427"/>
                </a:lnTo>
                <a:lnTo>
                  <a:pt x="10198" y="9867"/>
                </a:lnTo>
                <a:lnTo>
                  <a:pt x="10235" y="9941"/>
                </a:lnTo>
                <a:lnTo>
                  <a:pt x="10272" y="9977"/>
                </a:lnTo>
                <a:lnTo>
                  <a:pt x="10308" y="10014"/>
                </a:lnTo>
                <a:lnTo>
                  <a:pt x="10382" y="10051"/>
                </a:lnTo>
                <a:lnTo>
                  <a:pt x="10932" y="9904"/>
                </a:lnTo>
                <a:lnTo>
                  <a:pt x="11446" y="9757"/>
                </a:lnTo>
                <a:lnTo>
                  <a:pt x="11959" y="9574"/>
                </a:lnTo>
                <a:lnTo>
                  <a:pt x="12436" y="9317"/>
                </a:lnTo>
                <a:lnTo>
                  <a:pt x="12509" y="9280"/>
                </a:lnTo>
                <a:lnTo>
                  <a:pt x="12583" y="9207"/>
                </a:lnTo>
                <a:lnTo>
                  <a:pt x="12583" y="9097"/>
                </a:lnTo>
                <a:lnTo>
                  <a:pt x="12546" y="9024"/>
                </a:lnTo>
                <a:lnTo>
                  <a:pt x="12253" y="8547"/>
                </a:lnTo>
                <a:lnTo>
                  <a:pt x="11996" y="7997"/>
                </a:lnTo>
                <a:lnTo>
                  <a:pt x="11959" y="7923"/>
                </a:lnTo>
                <a:lnTo>
                  <a:pt x="11922" y="7887"/>
                </a:lnTo>
                <a:close/>
                <a:moveTo>
                  <a:pt x="8914" y="9354"/>
                </a:moveTo>
                <a:lnTo>
                  <a:pt x="9061" y="9757"/>
                </a:lnTo>
                <a:lnTo>
                  <a:pt x="9281" y="10161"/>
                </a:lnTo>
                <a:lnTo>
                  <a:pt x="8658" y="10491"/>
                </a:lnTo>
                <a:lnTo>
                  <a:pt x="7961" y="10784"/>
                </a:lnTo>
                <a:lnTo>
                  <a:pt x="7814" y="10858"/>
                </a:lnTo>
                <a:lnTo>
                  <a:pt x="7741" y="10858"/>
                </a:lnTo>
                <a:lnTo>
                  <a:pt x="7704" y="10821"/>
                </a:lnTo>
                <a:lnTo>
                  <a:pt x="7631" y="10674"/>
                </a:lnTo>
                <a:lnTo>
                  <a:pt x="7594" y="10491"/>
                </a:lnTo>
                <a:lnTo>
                  <a:pt x="7521" y="10161"/>
                </a:lnTo>
                <a:lnTo>
                  <a:pt x="7374" y="9867"/>
                </a:lnTo>
                <a:lnTo>
                  <a:pt x="8914" y="9354"/>
                </a:lnTo>
                <a:close/>
                <a:moveTo>
                  <a:pt x="8951" y="8950"/>
                </a:moveTo>
                <a:lnTo>
                  <a:pt x="7154" y="9537"/>
                </a:lnTo>
                <a:lnTo>
                  <a:pt x="7117" y="9574"/>
                </a:lnTo>
                <a:lnTo>
                  <a:pt x="7080" y="9611"/>
                </a:lnTo>
                <a:lnTo>
                  <a:pt x="7044" y="9721"/>
                </a:lnTo>
                <a:lnTo>
                  <a:pt x="7080" y="9831"/>
                </a:lnTo>
                <a:lnTo>
                  <a:pt x="7190" y="9904"/>
                </a:lnTo>
                <a:lnTo>
                  <a:pt x="7190" y="10124"/>
                </a:lnTo>
                <a:lnTo>
                  <a:pt x="7227" y="10381"/>
                </a:lnTo>
                <a:lnTo>
                  <a:pt x="7374" y="10858"/>
                </a:lnTo>
                <a:lnTo>
                  <a:pt x="7411" y="11004"/>
                </a:lnTo>
                <a:lnTo>
                  <a:pt x="7521" y="11114"/>
                </a:lnTo>
                <a:lnTo>
                  <a:pt x="7631" y="11188"/>
                </a:lnTo>
                <a:lnTo>
                  <a:pt x="7777" y="11225"/>
                </a:lnTo>
                <a:lnTo>
                  <a:pt x="8034" y="11151"/>
                </a:lnTo>
                <a:lnTo>
                  <a:pt x="8291" y="11078"/>
                </a:lnTo>
                <a:lnTo>
                  <a:pt x="8768" y="10858"/>
                </a:lnTo>
                <a:lnTo>
                  <a:pt x="9245" y="10601"/>
                </a:lnTo>
                <a:lnTo>
                  <a:pt x="9685" y="10344"/>
                </a:lnTo>
                <a:lnTo>
                  <a:pt x="9721" y="10271"/>
                </a:lnTo>
                <a:lnTo>
                  <a:pt x="9758" y="10197"/>
                </a:lnTo>
                <a:lnTo>
                  <a:pt x="9758" y="10161"/>
                </a:lnTo>
                <a:lnTo>
                  <a:pt x="9721" y="10087"/>
                </a:lnTo>
                <a:lnTo>
                  <a:pt x="9538" y="9867"/>
                </a:lnTo>
                <a:lnTo>
                  <a:pt x="9391" y="9611"/>
                </a:lnTo>
                <a:lnTo>
                  <a:pt x="9281" y="9354"/>
                </a:lnTo>
                <a:lnTo>
                  <a:pt x="9208" y="9060"/>
                </a:lnTo>
                <a:lnTo>
                  <a:pt x="9171" y="8987"/>
                </a:lnTo>
                <a:lnTo>
                  <a:pt x="9098" y="8950"/>
                </a:lnTo>
                <a:close/>
                <a:moveTo>
                  <a:pt x="12473" y="10344"/>
                </a:moveTo>
                <a:lnTo>
                  <a:pt x="12619" y="10711"/>
                </a:lnTo>
                <a:lnTo>
                  <a:pt x="11959" y="11078"/>
                </a:lnTo>
                <a:lnTo>
                  <a:pt x="11299" y="11445"/>
                </a:lnTo>
                <a:lnTo>
                  <a:pt x="11152" y="10894"/>
                </a:lnTo>
                <a:lnTo>
                  <a:pt x="11189" y="10858"/>
                </a:lnTo>
                <a:lnTo>
                  <a:pt x="11189" y="10784"/>
                </a:lnTo>
                <a:lnTo>
                  <a:pt x="11482" y="10674"/>
                </a:lnTo>
                <a:lnTo>
                  <a:pt x="11776" y="10601"/>
                </a:lnTo>
                <a:lnTo>
                  <a:pt x="12473" y="10344"/>
                </a:lnTo>
                <a:close/>
                <a:moveTo>
                  <a:pt x="6273" y="10418"/>
                </a:moveTo>
                <a:lnTo>
                  <a:pt x="6347" y="10454"/>
                </a:lnTo>
                <a:lnTo>
                  <a:pt x="6420" y="10564"/>
                </a:lnTo>
                <a:lnTo>
                  <a:pt x="6567" y="10894"/>
                </a:lnTo>
                <a:lnTo>
                  <a:pt x="5797" y="11261"/>
                </a:lnTo>
                <a:lnTo>
                  <a:pt x="5100" y="11738"/>
                </a:lnTo>
                <a:lnTo>
                  <a:pt x="4953" y="11298"/>
                </a:lnTo>
                <a:lnTo>
                  <a:pt x="4843" y="11078"/>
                </a:lnTo>
                <a:lnTo>
                  <a:pt x="4733" y="10894"/>
                </a:lnTo>
                <a:lnTo>
                  <a:pt x="5613" y="10601"/>
                </a:lnTo>
                <a:lnTo>
                  <a:pt x="5943" y="10491"/>
                </a:lnTo>
                <a:lnTo>
                  <a:pt x="6237" y="10418"/>
                </a:lnTo>
                <a:close/>
                <a:moveTo>
                  <a:pt x="12583" y="9867"/>
                </a:moveTo>
                <a:lnTo>
                  <a:pt x="12509" y="9904"/>
                </a:lnTo>
                <a:lnTo>
                  <a:pt x="11519" y="10271"/>
                </a:lnTo>
                <a:lnTo>
                  <a:pt x="11115" y="10381"/>
                </a:lnTo>
                <a:lnTo>
                  <a:pt x="10932" y="10491"/>
                </a:lnTo>
                <a:lnTo>
                  <a:pt x="10859" y="10564"/>
                </a:lnTo>
                <a:lnTo>
                  <a:pt x="10785" y="10638"/>
                </a:lnTo>
                <a:lnTo>
                  <a:pt x="10785" y="10748"/>
                </a:lnTo>
                <a:lnTo>
                  <a:pt x="10822" y="10821"/>
                </a:lnTo>
                <a:lnTo>
                  <a:pt x="10859" y="10858"/>
                </a:lnTo>
                <a:lnTo>
                  <a:pt x="10859" y="10894"/>
                </a:lnTo>
                <a:lnTo>
                  <a:pt x="10895" y="11335"/>
                </a:lnTo>
                <a:lnTo>
                  <a:pt x="11005" y="11738"/>
                </a:lnTo>
                <a:lnTo>
                  <a:pt x="11005" y="11848"/>
                </a:lnTo>
                <a:lnTo>
                  <a:pt x="11079" y="11885"/>
                </a:lnTo>
                <a:lnTo>
                  <a:pt x="11152" y="11921"/>
                </a:lnTo>
                <a:lnTo>
                  <a:pt x="11225" y="11921"/>
                </a:lnTo>
                <a:lnTo>
                  <a:pt x="12142" y="11445"/>
                </a:lnTo>
                <a:lnTo>
                  <a:pt x="12986" y="10931"/>
                </a:lnTo>
                <a:lnTo>
                  <a:pt x="13060" y="10858"/>
                </a:lnTo>
                <a:lnTo>
                  <a:pt x="13096" y="10784"/>
                </a:lnTo>
                <a:lnTo>
                  <a:pt x="13096" y="10711"/>
                </a:lnTo>
                <a:lnTo>
                  <a:pt x="13060" y="10638"/>
                </a:lnTo>
                <a:lnTo>
                  <a:pt x="12876" y="10344"/>
                </a:lnTo>
                <a:lnTo>
                  <a:pt x="12766" y="10014"/>
                </a:lnTo>
                <a:lnTo>
                  <a:pt x="12729" y="9941"/>
                </a:lnTo>
                <a:lnTo>
                  <a:pt x="12656" y="9904"/>
                </a:lnTo>
                <a:lnTo>
                  <a:pt x="12583" y="9867"/>
                </a:lnTo>
                <a:close/>
                <a:moveTo>
                  <a:pt x="6200" y="9977"/>
                </a:moveTo>
                <a:lnTo>
                  <a:pt x="5980" y="10014"/>
                </a:lnTo>
                <a:lnTo>
                  <a:pt x="5760" y="10087"/>
                </a:lnTo>
                <a:lnTo>
                  <a:pt x="5356" y="10234"/>
                </a:lnTo>
                <a:lnTo>
                  <a:pt x="4843" y="10381"/>
                </a:lnTo>
                <a:lnTo>
                  <a:pt x="4329" y="10564"/>
                </a:lnTo>
                <a:lnTo>
                  <a:pt x="4293" y="10601"/>
                </a:lnTo>
                <a:lnTo>
                  <a:pt x="4256" y="10638"/>
                </a:lnTo>
                <a:lnTo>
                  <a:pt x="4219" y="10784"/>
                </a:lnTo>
                <a:lnTo>
                  <a:pt x="4256" y="10894"/>
                </a:lnTo>
                <a:lnTo>
                  <a:pt x="4293" y="10931"/>
                </a:lnTo>
                <a:lnTo>
                  <a:pt x="4366" y="10968"/>
                </a:lnTo>
                <a:lnTo>
                  <a:pt x="4513" y="11298"/>
                </a:lnTo>
                <a:lnTo>
                  <a:pt x="4659" y="11701"/>
                </a:lnTo>
                <a:lnTo>
                  <a:pt x="4769" y="12142"/>
                </a:lnTo>
                <a:lnTo>
                  <a:pt x="4843" y="12215"/>
                </a:lnTo>
                <a:lnTo>
                  <a:pt x="4916" y="12252"/>
                </a:lnTo>
                <a:lnTo>
                  <a:pt x="4990" y="12252"/>
                </a:lnTo>
                <a:lnTo>
                  <a:pt x="5100" y="12215"/>
                </a:lnTo>
                <a:lnTo>
                  <a:pt x="5540" y="11921"/>
                </a:lnTo>
                <a:lnTo>
                  <a:pt x="5980" y="11665"/>
                </a:lnTo>
                <a:lnTo>
                  <a:pt x="6420" y="11445"/>
                </a:lnTo>
                <a:lnTo>
                  <a:pt x="6934" y="11225"/>
                </a:lnTo>
                <a:lnTo>
                  <a:pt x="6970" y="11188"/>
                </a:lnTo>
                <a:lnTo>
                  <a:pt x="7044" y="11114"/>
                </a:lnTo>
                <a:lnTo>
                  <a:pt x="7044" y="11041"/>
                </a:lnTo>
                <a:lnTo>
                  <a:pt x="7044" y="10931"/>
                </a:lnTo>
                <a:lnTo>
                  <a:pt x="6897" y="10601"/>
                </a:lnTo>
                <a:lnTo>
                  <a:pt x="6750" y="10307"/>
                </a:lnTo>
                <a:lnTo>
                  <a:pt x="6677" y="10161"/>
                </a:lnTo>
                <a:lnTo>
                  <a:pt x="6530" y="10051"/>
                </a:lnTo>
                <a:lnTo>
                  <a:pt x="6383" y="10014"/>
                </a:lnTo>
                <a:lnTo>
                  <a:pt x="6200" y="9977"/>
                </a:lnTo>
                <a:close/>
                <a:moveTo>
                  <a:pt x="9832" y="11371"/>
                </a:moveTo>
                <a:lnTo>
                  <a:pt x="10125" y="11921"/>
                </a:lnTo>
                <a:lnTo>
                  <a:pt x="9721" y="12142"/>
                </a:lnTo>
                <a:lnTo>
                  <a:pt x="9318" y="12288"/>
                </a:lnTo>
                <a:lnTo>
                  <a:pt x="8914" y="12435"/>
                </a:lnTo>
                <a:lnTo>
                  <a:pt x="8511" y="12545"/>
                </a:lnTo>
                <a:lnTo>
                  <a:pt x="8328" y="12032"/>
                </a:lnTo>
                <a:lnTo>
                  <a:pt x="8694" y="11921"/>
                </a:lnTo>
                <a:lnTo>
                  <a:pt x="9098" y="11738"/>
                </a:lnTo>
                <a:lnTo>
                  <a:pt x="9832" y="11371"/>
                </a:lnTo>
                <a:close/>
                <a:moveTo>
                  <a:pt x="9868" y="10894"/>
                </a:moveTo>
                <a:lnTo>
                  <a:pt x="8951" y="11298"/>
                </a:lnTo>
                <a:lnTo>
                  <a:pt x="8474" y="11481"/>
                </a:lnTo>
                <a:lnTo>
                  <a:pt x="8071" y="11738"/>
                </a:lnTo>
                <a:lnTo>
                  <a:pt x="7997" y="11738"/>
                </a:lnTo>
                <a:lnTo>
                  <a:pt x="7924" y="11775"/>
                </a:lnTo>
                <a:lnTo>
                  <a:pt x="7887" y="11885"/>
                </a:lnTo>
                <a:lnTo>
                  <a:pt x="7887" y="11958"/>
                </a:lnTo>
                <a:lnTo>
                  <a:pt x="8034" y="12398"/>
                </a:lnTo>
                <a:lnTo>
                  <a:pt x="8181" y="12839"/>
                </a:lnTo>
                <a:lnTo>
                  <a:pt x="8254" y="12949"/>
                </a:lnTo>
                <a:lnTo>
                  <a:pt x="8328" y="12985"/>
                </a:lnTo>
                <a:lnTo>
                  <a:pt x="8364" y="12985"/>
                </a:lnTo>
                <a:lnTo>
                  <a:pt x="8951" y="12839"/>
                </a:lnTo>
                <a:lnTo>
                  <a:pt x="9465" y="12655"/>
                </a:lnTo>
                <a:lnTo>
                  <a:pt x="10015" y="12472"/>
                </a:lnTo>
                <a:lnTo>
                  <a:pt x="10528" y="12215"/>
                </a:lnTo>
                <a:lnTo>
                  <a:pt x="10565" y="12142"/>
                </a:lnTo>
                <a:lnTo>
                  <a:pt x="10602" y="12105"/>
                </a:lnTo>
                <a:lnTo>
                  <a:pt x="10602" y="12032"/>
                </a:lnTo>
                <a:lnTo>
                  <a:pt x="10602" y="11958"/>
                </a:lnTo>
                <a:lnTo>
                  <a:pt x="10125" y="11041"/>
                </a:lnTo>
                <a:lnTo>
                  <a:pt x="10088" y="10968"/>
                </a:lnTo>
                <a:lnTo>
                  <a:pt x="10015" y="10894"/>
                </a:lnTo>
                <a:close/>
                <a:moveTo>
                  <a:pt x="13133" y="12288"/>
                </a:moveTo>
                <a:lnTo>
                  <a:pt x="13243" y="12325"/>
                </a:lnTo>
                <a:lnTo>
                  <a:pt x="13353" y="12472"/>
                </a:lnTo>
                <a:lnTo>
                  <a:pt x="13610" y="12985"/>
                </a:lnTo>
                <a:lnTo>
                  <a:pt x="12839" y="13242"/>
                </a:lnTo>
                <a:lnTo>
                  <a:pt x="12106" y="13572"/>
                </a:lnTo>
                <a:lnTo>
                  <a:pt x="11996" y="13352"/>
                </a:lnTo>
                <a:lnTo>
                  <a:pt x="11886" y="13132"/>
                </a:lnTo>
                <a:lnTo>
                  <a:pt x="11739" y="12692"/>
                </a:lnTo>
                <a:lnTo>
                  <a:pt x="12032" y="12618"/>
                </a:lnTo>
                <a:lnTo>
                  <a:pt x="12289" y="12545"/>
                </a:lnTo>
                <a:lnTo>
                  <a:pt x="12839" y="12362"/>
                </a:lnTo>
                <a:lnTo>
                  <a:pt x="13023" y="12288"/>
                </a:lnTo>
                <a:close/>
                <a:moveTo>
                  <a:pt x="7044" y="12325"/>
                </a:moveTo>
                <a:lnTo>
                  <a:pt x="7337" y="13022"/>
                </a:lnTo>
                <a:lnTo>
                  <a:pt x="5833" y="13792"/>
                </a:lnTo>
                <a:lnTo>
                  <a:pt x="5613" y="13132"/>
                </a:lnTo>
                <a:lnTo>
                  <a:pt x="5943" y="12875"/>
                </a:lnTo>
                <a:lnTo>
                  <a:pt x="6273" y="12655"/>
                </a:lnTo>
                <a:lnTo>
                  <a:pt x="6677" y="12472"/>
                </a:lnTo>
                <a:lnTo>
                  <a:pt x="7044" y="12325"/>
                </a:lnTo>
                <a:close/>
                <a:moveTo>
                  <a:pt x="13060" y="11885"/>
                </a:moveTo>
                <a:lnTo>
                  <a:pt x="12839" y="11921"/>
                </a:lnTo>
                <a:lnTo>
                  <a:pt x="12473" y="12068"/>
                </a:lnTo>
                <a:lnTo>
                  <a:pt x="11922" y="12215"/>
                </a:lnTo>
                <a:lnTo>
                  <a:pt x="11666" y="12288"/>
                </a:lnTo>
                <a:lnTo>
                  <a:pt x="11446" y="12398"/>
                </a:lnTo>
                <a:lnTo>
                  <a:pt x="11372" y="12435"/>
                </a:lnTo>
                <a:lnTo>
                  <a:pt x="11372" y="12472"/>
                </a:lnTo>
                <a:lnTo>
                  <a:pt x="11372" y="12582"/>
                </a:lnTo>
                <a:lnTo>
                  <a:pt x="11446" y="12655"/>
                </a:lnTo>
                <a:lnTo>
                  <a:pt x="11519" y="12692"/>
                </a:lnTo>
                <a:lnTo>
                  <a:pt x="11482" y="12839"/>
                </a:lnTo>
                <a:lnTo>
                  <a:pt x="11482" y="13022"/>
                </a:lnTo>
                <a:lnTo>
                  <a:pt x="11519" y="13169"/>
                </a:lnTo>
                <a:lnTo>
                  <a:pt x="11556" y="13315"/>
                </a:lnTo>
                <a:lnTo>
                  <a:pt x="11702" y="13646"/>
                </a:lnTo>
                <a:lnTo>
                  <a:pt x="11886" y="13902"/>
                </a:lnTo>
                <a:lnTo>
                  <a:pt x="11996" y="13976"/>
                </a:lnTo>
                <a:lnTo>
                  <a:pt x="12106" y="13976"/>
                </a:lnTo>
                <a:lnTo>
                  <a:pt x="13023" y="13609"/>
                </a:lnTo>
                <a:lnTo>
                  <a:pt x="13940" y="13279"/>
                </a:lnTo>
                <a:lnTo>
                  <a:pt x="14013" y="13205"/>
                </a:lnTo>
                <a:lnTo>
                  <a:pt x="14050" y="13169"/>
                </a:lnTo>
                <a:lnTo>
                  <a:pt x="14087" y="13095"/>
                </a:lnTo>
                <a:lnTo>
                  <a:pt x="14050" y="13022"/>
                </a:lnTo>
                <a:lnTo>
                  <a:pt x="13646" y="12142"/>
                </a:lnTo>
                <a:lnTo>
                  <a:pt x="13573" y="12032"/>
                </a:lnTo>
                <a:lnTo>
                  <a:pt x="13463" y="11958"/>
                </a:lnTo>
                <a:lnTo>
                  <a:pt x="13353" y="11885"/>
                </a:lnTo>
                <a:close/>
                <a:moveTo>
                  <a:pt x="7190" y="11848"/>
                </a:moveTo>
                <a:lnTo>
                  <a:pt x="7117" y="11885"/>
                </a:lnTo>
                <a:lnTo>
                  <a:pt x="6640" y="12032"/>
                </a:lnTo>
                <a:lnTo>
                  <a:pt x="6163" y="12215"/>
                </a:lnTo>
                <a:lnTo>
                  <a:pt x="5723" y="12508"/>
                </a:lnTo>
                <a:lnTo>
                  <a:pt x="5320" y="12802"/>
                </a:lnTo>
                <a:lnTo>
                  <a:pt x="5246" y="12839"/>
                </a:lnTo>
                <a:lnTo>
                  <a:pt x="5210" y="12875"/>
                </a:lnTo>
                <a:lnTo>
                  <a:pt x="5173" y="12912"/>
                </a:lnTo>
                <a:lnTo>
                  <a:pt x="5173" y="12985"/>
                </a:lnTo>
                <a:lnTo>
                  <a:pt x="5246" y="13279"/>
                </a:lnTo>
                <a:lnTo>
                  <a:pt x="5320" y="13572"/>
                </a:lnTo>
                <a:lnTo>
                  <a:pt x="5540" y="14159"/>
                </a:lnTo>
                <a:lnTo>
                  <a:pt x="5576" y="14196"/>
                </a:lnTo>
                <a:lnTo>
                  <a:pt x="5650" y="14269"/>
                </a:lnTo>
                <a:lnTo>
                  <a:pt x="5797" y="14269"/>
                </a:lnTo>
                <a:lnTo>
                  <a:pt x="7667" y="13315"/>
                </a:lnTo>
                <a:lnTo>
                  <a:pt x="7741" y="13279"/>
                </a:lnTo>
                <a:lnTo>
                  <a:pt x="7777" y="13205"/>
                </a:lnTo>
                <a:lnTo>
                  <a:pt x="7814" y="13132"/>
                </a:lnTo>
                <a:lnTo>
                  <a:pt x="7777" y="13059"/>
                </a:lnTo>
                <a:lnTo>
                  <a:pt x="7374" y="11995"/>
                </a:lnTo>
                <a:lnTo>
                  <a:pt x="7337" y="11921"/>
                </a:lnTo>
                <a:lnTo>
                  <a:pt x="7264" y="11885"/>
                </a:lnTo>
                <a:lnTo>
                  <a:pt x="7190" y="11848"/>
                </a:lnTo>
                <a:close/>
                <a:moveTo>
                  <a:pt x="10528" y="13279"/>
                </a:moveTo>
                <a:lnTo>
                  <a:pt x="10895" y="13976"/>
                </a:lnTo>
                <a:lnTo>
                  <a:pt x="9318" y="14599"/>
                </a:lnTo>
                <a:lnTo>
                  <a:pt x="9025" y="13902"/>
                </a:lnTo>
                <a:lnTo>
                  <a:pt x="9098" y="13829"/>
                </a:lnTo>
                <a:lnTo>
                  <a:pt x="9098" y="13792"/>
                </a:lnTo>
                <a:lnTo>
                  <a:pt x="9135" y="13756"/>
                </a:lnTo>
                <a:lnTo>
                  <a:pt x="9465" y="13609"/>
                </a:lnTo>
                <a:lnTo>
                  <a:pt x="9758" y="13535"/>
                </a:lnTo>
                <a:lnTo>
                  <a:pt x="10528" y="13279"/>
                </a:lnTo>
                <a:close/>
                <a:moveTo>
                  <a:pt x="10639" y="12839"/>
                </a:moveTo>
                <a:lnTo>
                  <a:pt x="10565" y="12875"/>
                </a:lnTo>
                <a:lnTo>
                  <a:pt x="9501" y="13242"/>
                </a:lnTo>
                <a:lnTo>
                  <a:pt x="9061" y="13352"/>
                </a:lnTo>
                <a:lnTo>
                  <a:pt x="8878" y="13462"/>
                </a:lnTo>
                <a:lnTo>
                  <a:pt x="8768" y="13499"/>
                </a:lnTo>
                <a:lnTo>
                  <a:pt x="8731" y="13572"/>
                </a:lnTo>
                <a:lnTo>
                  <a:pt x="8658" y="13682"/>
                </a:lnTo>
                <a:lnTo>
                  <a:pt x="8694" y="13829"/>
                </a:lnTo>
                <a:lnTo>
                  <a:pt x="8731" y="13866"/>
                </a:lnTo>
                <a:lnTo>
                  <a:pt x="8731" y="13902"/>
                </a:lnTo>
                <a:lnTo>
                  <a:pt x="8768" y="14159"/>
                </a:lnTo>
                <a:lnTo>
                  <a:pt x="8841" y="14416"/>
                </a:lnTo>
                <a:lnTo>
                  <a:pt x="9025" y="14893"/>
                </a:lnTo>
                <a:lnTo>
                  <a:pt x="9098" y="14929"/>
                </a:lnTo>
                <a:lnTo>
                  <a:pt x="9135" y="14966"/>
                </a:lnTo>
                <a:lnTo>
                  <a:pt x="9208" y="15003"/>
                </a:lnTo>
                <a:lnTo>
                  <a:pt x="9281" y="15003"/>
                </a:lnTo>
                <a:lnTo>
                  <a:pt x="11225" y="14269"/>
                </a:lnTo>
                <a:lnTo>
                  <a:pt x="11262" y="14232"/>
                </a:lnTo>
                <a:lnTo>
                  <a:pt x="11299" y="14159"/>
                </a:lnTo>
                <a:lnTo>
                  <a:pt x="11335" y="14086"/>
                </a:lnTo>
                <a:lnTo>
                  <a:pt x="11335" y="14012"/>
                </a:lnTo>
                <a:lnTo>
                  <a:pt x="10822" y="12985"/>
                </a:lnTo>
                <a:lnTo>
                  <a:pt x="10785" y="12912"/>
                </a:lnTo>
                <a:lnTo>
                  <a:pt x="10712" y="12875"/>
                </a:lnTo>
                <a:lnTo>
                  <a:pt x="10639" y="12839"/>
                </a:lnTo>
                <a:close/>
                <a:moveTo>
                  <a:pt x="7997" y="14342"/>
                </a:moveTo>
                <a:lnTo>
                  <a:pt x="8107" y="14489"/>
                </a:lnTo>
                <a:lnTo>
                  <a:pt x="8144" y="14599"/>
                </a:lnTo>
                <a:lnTo>
                  <a:pt x="8107" y="14746"/>
                </a:lnTo>
                <a:lnTo>
                  <a:pt x="8034" y="14893"/>
                </a:lnTo>
                <a:lnTo>
                  <a:pt x="7924" y="15003"/>
                </a:lnTo>
                <a:lnTo>
                  <a:pt x="7814" y="15149"/>
                </a:lnTo>
                <a:lnTo>
                  <a:pt x="7557" y="15296"/>
                </a:lnTo>
                <a:lnTo>
                  <a:pt x="7044" y="15516"/>
                </a:lnTo>
                <a:lnTo>
                  <a:pt x="6787" y="15590"/>
                </a:lnTo>
                <a:lnTo>
                  <a:pt x="6567" y="15736"/>
                </a:lnTo>
                <a:lnTo>
                  <a:pt x="6310" y="15113"/>
                </a:lnTo>
                <a:lnTo>
                  <a:pt x="6383" y="15076"/>
                </a:lnTo>
                <a:lnTo>
                  <a:pt x="6457" y="14966"/>
                </a:lnTo>
                <a:lnTo>
                  <a:pt x="6457" y="14929"/>
                </a:lnTo>
                <a:lnTo>
                  <a:pt x="6530" y="15003"/>
                </a:lnTo>
                <a:lnTo>
                  <a:pt x="6604" y="14966"/>
                </a:lnTo>
                <a:lnTo>
                  <a:pt x="6787" y="14929"/>
                </a:lnTo>
                <a:lnTo>
                  <a:pt x="7227" y="14783"/>
                </a:lnTo>
                <a:lnTo>
                  <a:pt x="7631" y="14599"/>
                </a:lnTo>
                <a:lnTo>
                  <a:pt x="7997" y="14342"/>
                </a:lnTo>
                <a:close/>
                <a:moveTo>
                  <a:pt x="15150" y="15370"/>
                </a:moveTo>
                <a:lnTo>
                  <a:pt x="15150" y="15443"/>
                </a:lnTo>
                <a:lnTo>
                  <a:pt x="15224" y="15480"/>
                </a:lnTo>
                <a:lnTo>
                  <a:pt x="15260" y="15516"/>
                </a:lnTo>
                <a:lnTo>
                  <a:pt x="15150" y="15736"/>
                </a:lnTo>
                <a:lnTo>
                  <a:pt x="15004" y="15993"/>
                </a:lnTo>
                <a:lnTo>
                  <a:pt x="14857" y="15626"/>
                </a:lnTo>
                <a:lnTo>
                  <a:pt x="15150" y="15370"/>
                </a:lnTo>
                <a:close/>
                <a:moveTo>
                  <a:pt x="7997" y="13902"/>
                </a:moveTo>
                <a:lnTo>
                  <a:pt x="7887" y="13939"/>
                </a:lnTo>
                <a:lnTo>
                  <a:pt x="7631" y="14122"/>
                </a:lnTo>
                <a:lnTo>
                  <a:pt x="7337" y="14269"/>
                </a:lnTo>
                <a:lnTo>
                  <a:pt x="7044" y="14416"/>
                </a:lnTo>
                <a:lnTo>
                  <a:pt x="6750" y="14526"/>
                </a:lnTo>
                <a:lnTo>
                  <a:pt x="6347" y="14599"/>
                </a:lnTo>
                <a:lnTo>
                  <a:pt x="6163" y="14673"/>
                </a:lnTo>
                <a:lnTo>
                  <a:pt x="6090" y="14746"/>
                </a:lnTo>
                <a:lnTo>
                  <a:pt x="6017" y="14819"/>
                </a:lnTo>
                <a:lnTo>
                  <a:pt x="6017" y="14929"/>
                </a:lnTo>
                <a:lnTo>
                  <a:pt x="5943" y="15003"/>
                </a:lnTo>
                <a:lnTo>
                  <a:pt x="5943" y="15113"/>
                </a:lnTo>
                <a:lnTo>
                  <a:pt x="6127" y="15590"/>
                </a:lnTo>
                <a:lnTo>
                  <a:pt x="6273" y="16103"/>
                </a:lnTo>
                <a:lnTo>
                  <a:pt x="6347" y="16177"/>
                </a:lnTo>
                <a:lnTo>
                  <a:pt x="6420" y="16213"/>
                </a:lnTo>
                <a:lnTo>
                  <a:pt x="6493" y="16213"/>
                </a:lnTo>
                <a:lnTo>
                  <a:pt x="6567" y="16177"/>
                </a:lnTo>
                <a:lnTo>
                  <a:pt x="6787" y="16030"/>
                </a:lnTo>
                <a:lnTo>
                  <a:pt x="7007" y="15920"/>
                </a:lnTo>
                <a:lnTo>
                  <a:pt x="7484" y="15736"/>
                </a:lnTo>
                <a:lnTo>
                  <a:pt x="7704" y="15663"/>
                </a:lnTo>
                <a:lnTo>
                  <a:pt x="7924" y="15553"/>
                </a:lnTo>
                <a:lnTo>
                  <a:pt x="8144" y="15406"/>
                </a:lnTo>
                <a:lnTo>
                  <a:pt x="8328" y="15223"/>
                </a:lnTo>
                <a:lnTo>
                  <a:pt x="8438" y="15076"/>
                </a:lnTo>
                <a:lnTo>
                  <a:pt x="8511" y="14893"/>
                </a:lnTo>
                <a:lnTo>
                  <a:pt x="8511" y="14709"/>
                </a:lnTo>
                <a:lnTo>
                  <a:pt x="8511" y="14526"/>
                </a:lnTo>
                <a:lnTo>
                  <a:pt x="8474" y="14342"/>
                </a:lnTo>
                <a:lnTo>
                  <a:pt x="8364" y="14159"/>
                </a:lnTo>
                <a:lnTo>
                  <a:pt x="8254" y="14049"/>
                </a:lnTo>
                <a:lnTo>
                  <a:pt x="8071" y="13939"/>
                </a:lnTo>
                <a:lnTo>
                  <a:pt x="7997" y="13902"/>
                </a:lnTo>
                <a:close/>
                <a:moveTo>
                  <a:pt x="14710" y="15736"/>
                </a:moveTo>
                <a:lnTo>
                  <a:pt x="14747" y="15993"/>
                </a:lnTo>
                <a:lnTo>
                  <a:pt x="14820" y="16250"/>
                </a:lnTo>
                <a:lnTo>
                  <a:pt x="14490" y="16507"/>
                </a:lnTo>
                <a:lnTo>
                  <a:pt x="14417" y="16397"/>
                </a:lnTo>
                <a:lnTo>
                  <a:pt x="14307" y="15993"/>
                </a:lnTo>
                <a:lnTo>
                  <a:pt x="14380" y="15956"/>
                </a:lnTo>
                <a:lnTo>
                  <a:pt x="14710" y="15736"/>
                </a:lnTo>
                <a:close/>
                <a:moveTo>
                  <a:pt x="14123" y="16103"/>
                </a:moveTo>
                <a:lnTo>
                  <a:pt x="14160" y="16397"/>
                </a:lnTo>
                <a:lnTo>
                  <a:pt x="14233" y="16690"/>
                </a:lnTo>
                <a:lnTo>
                  <a:pt x="13830" y="16873"/>
                </a:lnTo>
                <a:lnTo>
                  <a:pt x="13720" y="16727"/>
                </a:lnTo>
                <a:lnTo>
                  <a:pt x="13500" y="16433"/>
                </a:lnTo>
                <a:lnTo>
                  <a:pt x="14123" y="16103"/>
                </a:lnTo>
                <a:close/>
                <a:moveTo>
                  <a:pt x="13426" y="16470"/>
                </a:moveTo>
                <a:lnTo>
                  <a:pt x="13500" y="16727"/>
                </a:lnTo>
                <a:lnTo>
                  <a:pt x="13536" y="16873"/>
                </a:lnTo>
                <a:lnTo>
                  <a:pt x="13573" y="16984"/>
                </a:lnTo>
                <a:lnTo>
                  <a:pt x="13096" y="17167"/>
                </a:lnTo>
                <a:lnTo>
                  <a:pt x="12986" y="17057"/>
                </a:lnTo>
                <a:lnTo>
                  <a:pt x="12876" y="16873"/>
                </a:lnTo>
                <a:lnTo>
                  <a:pt x="12839" y="16727"/>
                </a:lnTo>
                <a:lnTo>
                  <a:pt x="13426" y="16470"/>
                </a:lnTo>
                <a:close/>
                <a:moveTo>
                  <a:pt x="12583" y="16837"/>
                </a:moveTo>
                <a:lnTo>
                  <a:pt x="12656" y="17094"/>
                </a:lnTo>
                <a:lnTo>
                  <a:pt x="12803" y="17277"/>
                </a:lnTo>
                <a:lnTo>
                  <a:pt x="12399" y="17460"/>
                </a:lnTo>
                <a:lnTo>
                  <a:pt x="12326" y="17387"/>
                </a:lnTo>
                <a:lnTo>
                  <a:pt x="12253" y="17277"/>
                </a:lnTo>
                <a:lnTo>
                  <a:pt x="12216" y="17167"/>
                </a:lnTo>
                <a:lnTo>
                  <a:pt x="12216" y="17020"/>
                </a:lnTo>
                <a:lnTo>
                  <a:pt x="12583" y="16837"/>
                </a:lnTo>
                <a:close/>
                <a:moveTo>
                  <a:pt x="12032" y="17094"/>
                </a:moveTo>
                <a:lnTo>
                  <a:pt x="11996" y="17240"/>
                </a:lnTo>
                <a:lnTo>
                  <a:pt x="12032" y="17387"/>
                </a:lnTo>
                <a:lnTo>
                  <a:pt x="12106" y="17570"/>
                </a:lnTo>
                <a:lnTo>
                  <a:pt x="11812" y="17644"/>
                </a:lnTo>
                <a:lnTo>
                  <a:pt x="11776" y="17644"/>
                </a:lnTo>
                <a:lnTo>
                  <a:pt x="11739" y="17497"/>
                </a:lnTo>
                <a:lnTo>
                  <a:pt x="11666" y="17240"/>
                </a:lnTo>
                <a:lnTo>
                  <a:pt x="12032" y="17094"/>
                </a:lnTo>
                <a:close/>
                <a:moveTo>
                  <a:pt x="11446" y="17350"/>
                </a:moveTo>
                <a:lnTo>
                  <a:pt x="11482" y="17607"/>
                </a:lnTo>
                <a:lnTo>
                  <a:pt x="11519" y="17791"/>
                </a:lnTo>
                <a:lnTo>
                  <a:pt x="11189" y="17901"/>
                </a:lnTo>
                <a:lnTo>
                  <a:pt x="11115" y="17937"/>
                </a:lnTo>
                <a:lnTo>
                  <a:pt x="11115" y="17864"/>
                </a:lnTo>
                <a:lnTo>
                  <a:pt x="11115" y="17827"/>
                </a:lnTo>
                <a:lnTo>
                  <a:pt x="11115" y="17717"/>
                </a:lnTo>
                <a:lnTo>
                  <a:pt x="11005" y="17607"/>
                </a:lnTo>
                <a:lnTo>
                  <a:pt x="10969" y="17534"/>
                </a:lnTo>
                <a:lnTo>
                  <a:pt x="11446" y="17350"/>
                </a:lnTo>
                <a:close/>
                <a:moveTo>
                  <a:pt x="10639" y="17644"/>
                </a:moveTo>
                <a:lnTo>
                  <a:pt x="10749" y="17791"/>
                </a:lnTo>
                <a:lnTo>
                  <a:pt x="10859" y="17901"/>
                </a:lnTo>
                <a:lnTo>
                  <a:pt x="10932" y="17974"/>
                </a:lnTo>
                <a:lnTo>
                  <a:pt x="10969" y="17974"/>
                </a:lnTo>
                <a:lnTo>
                  <a:pt x="10455" y="18194"/>
                </a:lnTo>
                <a:lnTo>
                  <a:pt x="10418" y="18121"/>
                </a:lnTo>
                <a:lnTo>
                  <a:pt x="10345" y="18121"/>
                </a:lnTo>
                <a:lnTo>
                  <a:pt x="10235" y="18157"/>
                </a:lnTo>
                <a:lnTo>
                  <a:pt x="10162" y="17901"/>
                </a:lnTo>
                <a:lnTo>
                  <a:pt x="10125" y="17827"/>
                </a:lnTo>
                <a:lnTo>
                  <a:pt x="10639" y="17644"/>
                </a:lnTo>
                <a:close/>
                <a:moveTo>
                  <a:pt x="10272" y="440"/>
                </a:moveTo>
                <a:lnTo>
                  <a:pt x="10455" y="477"/>
                </a:lnTo>
                <a:lnTo>
                  <a:pt x="10565" y="550"/>
                </a:lnTo>
                <a:lnTo>
                  <a:pt x="10675" y="624"/>
                </a:lnTo>
                <a:lnTo>
                  <a:pt x="10785" y="734"/>
                </a:lnTo>
                <a:lnTo>
                  <a:pt x="10969" y="990"/>
                </a:lnTo>
                <a:lnTo>
                  <a:pt x="11005" y="1210"/>
                </a:lnTo>
                <a:lnTo>
                  <a:pt x="11042" y="1431"/>
                </a:lnTo>
                <a:lnTo>
                  <a:pt x="11335" y="2348"/>
                </a:lnTo>
                <a:lnTo>
                  <a:pt x="11886" y="3998"/>
                </a:lnTo>
                <a:lnTo>
                  <a:pt x="13060" y="7300"/>
                </a:lnTo>
                <a:lnTo>
                  <a:pt x="14233" y="10564"/>
                </a:lnTo>
                <a:lnTo>
                  <a:pt x="14857" y="12215"/>
                </a:lnTo>
                <a:lnTo>
                  <a:pt x="15187" y="13095"/>
                </a:lnTo>
                <a:lnTo>
                  <a:pt x="15407" y="13646"/>
                </a:lnTo>
                <a:lnTo>
                  <a:pt x="15334" y="13682"/>
                </a:lnTo>
                <a:lnTo>
                  <a:pt x="15297" y="13829"/>
                </a:lnTo>
                <a:lnTo>
                  <a:pt x="15297" y="13939"/>
                </a:lnTo>
                <a:lnTo>
                  <a:pt x="15260" y="14196"/>
                </a:lnTo>
                <a:lnTo>
                  <a:pt x="15224" y="14379"/>
                </a:lnTo>
                <a:lnTo>
                  <a:pt x="15187" y="14526"/>
                </a:lnTo>
                <a:lnTo>
                  <a:pt x="15004" y="14856"/>
                </a:lnTo>
                <a:lnTo>
                  <a:pt x="14747" y="15149"/>
                </a:lnTo>
                <a:lnTo>
                  <a:pt x="14453" y="15370"/>
                </a:lnTo>
                <a:lnTo>
                  <a:pt x="14123" y="15590"/>
                </a:lnTo>
                <a:lnTo>
                  <a:pt x="13793" y="15773"/>
                </a:lnTo>
                <a:lnTo>
                  <a:pt x="13060" y="16140"/>
                </a:lnTo>
                <a:lnTo>
                  <a:pt x="12326" y="16470"/>
                </a:lnTo>
                <a:lnTo>
                  <a:pt x="10859" y="17094"/>
                </a:lnTo>
                <a:lnTo>
                  <a:pt x="10015" y="17424"/>
                </a:lnTo>
                <a:lnTo>
                  <a:pt x="9978" y="17387"/>
                </a:lnTo>
                <a:lnTo>
                  <a:pt x="9942" y="17387"/>
                </a:lnTo>
                <a:lnTo>
                  <a:pt x="9905" y="17424"/>
                </a:lnTo>
                <a:lnTo>
                  <a:pt x="9905" y="17460"/>
                </a:lnTo>
                <a:lnTo>
                  <a:pt x="8841" y="17791"/>
                </a:lnTo>
                <a:lnTo>
                  <a:pt x="7777" y="18121"/>
                </a:lnTo>
                <a:lnTo>
                  <a:pt x="6970" y="18304"/>
                </a:lnTo>
                <a:lnTo>
                  <a:pt x="6163" y="18487"/>
                </a:lnTo>
                <a:lnTo>
                  <a:pt x="5797" y="18524"/>
                </a:lnTo>
                <a:lnTo>
                  <a:pt x="5613" y="18524"/>
                </a:lnTo>
                <a:lnTo>
                  <a:pt x="5430" y="18451"/>
                </a:lnTo>
                <a:lnTo>
                  <a:pt x="5283" y="18377"/>
                </a:lnTo>
                <a:lnTo>
                  <a:pt x="5173" y="18231"/>
                </a:lnTo>
                <a:lnTo>
                  <a:pt x="5063" y="18121"/>
                </a:lnTo>
                <a:lnTo>
                  <a:pt x="4953" y="17974"/>
                </a:lnTo>
                <a:lnTo>
                  <a:pt x="4879" y="17680"/>
                </a:lnTo>
                <a:lnTo>
                  <a:pt x="4769" y="17387"/>
                </a:lnTo>
                <a:lnTo>
                  <a:pt x="4476" y="16507"/>
                </a:lnTo>
                <a:lnTo>
                  <a:pt x="3926" y="14819"/>
                </a:lnTo>
                <a:lnTo>
                  <a:pt x="3376" y="13169"/>
                </a:lnTo>
                <a:lnTo>
                  <a:pt x="2752" y="11518"/>
                </a:lnTo>
                <a:lnTo>
                  <a:pt x="2165" y="9867"/>
                </a:lnTo>
                <a:lnTo>
                  <a:pt x="1505" y="8253"/>
                </a:lnTo>
                <a:lnTo>
                  <a:pt x="845" y="6603"/>
                </a:lnTo>
                <a:lnTo>
                  <a:pt x="588" y="6052"/>
                </a:lnTo>
                <a:lnTo>
                  <a:pt x="478" y="5796"/>
                </a:lnTo>
                <a:lnTo>
                  <a:pt x="331" y="5539"/>
                </a:lnTo>
                <a:lnTo>
                  <a:pt x="368" y="5502"/>
                </a:lnTo>
                <a:lnTo>
                  <a:pt x="404" y="5429"/>
                </a:lnTo>
                <a:lnTo>
                  <a:pt x="368" y="5209"/>
                </a:lnTo>
                <a:lnTo>
                  <a:pt x="404" y="5025"/>
                </a:lnTo>
                <a:lnTo>
                  <a:pt x="404" y="4879"/>
                </a:lnTo>
                <a:lnTo>
                  <a:pt x="478" y="4695"/>
                </a:lnTo>
                <a:lnTo>
                  <a:pt x="624" y="4402"/>
                </a:lnTo>
                <a:lnTo>
                  <a:pt x="845" y="4145"/>
                </a:lnTo>
                <a:lnTo>
                  <a:pt x="1101" y="3888"/>
                </a:lnTo>
                <a:lnTo>
                  <a:pt x="1395" y="3668"/>
                </a:lnTo>
                <a:lnTo>
                  <a:pt x="1725" y="3485"/>
                </a:lnTo>
                <a:lnTo>
                  <a:pt x="2018" y="3301"/>
                </a:lnTo>
                <a:lnTo>
                  <a:pt x="2789" y="2935"/>
                </a:lnTo>
                <a:lnTo>
                  <a:pt x="3596" y="2641"/>
                </a:lnTo>
                <a:lnTo>
                  <a:pt x="5210" y="2017"/>
                </a:lnTo>
                <a:lnTo>
                  <a:pt x="6787" y="1394"/>
                </a:lnTo>
                <a:lnTo>
                  <a:pt x="7557" y="1100"/>
                </a:lnTo>
                <a:lnTo>
                  <a:pt x="8364" y="807"/>
                </a:lnTo>
                <a:lnTo>
                  <a:pt x="9135" y="587"/>
                </a:lnTo>
                <a:lnTo>
                  <a:pt x="9538" y="514"/>
                </a:lnTo>
                <a:lnTo>
                  <a:pt x="9942" y="440"/>
                </a:lnTo>
                <a:close/>
                <a:moveTo>
                  <a:pt x="9868" y="17937"/>
                </a:moveTo>
                <a:lnTo>
                  <a:pt x="9868" y="17974"/>
                </a:lnTo>
                <a:lnTo>
                  <a:pt x="9905" y="18157"/>
                </a:lnTo>
                <a:lnTo>
                  <a:pt x="10015" y="18341"/>
                </a:lnTo>
                <a:lnTo>
                  <a:pt x="9575" y="18524"/>
                </a:lnTo>
                <a:lnTo>
                  <a:pt x="9575" y="18487"/>
                </a:lnTo>
                <a:lnTo>
                  <a:pt x="9538" y="18341"/>
                </a:lnTo>
                <a:lnTo>
                  <a:pt x="9465" y="18231"/>
                </a:lnTo>
                <a:lnTo>
                  <a:pt x="9391" y="18084"/>
                </a:lnTo>
                <a:lnTo>
                  <a:pt x="9868" y="17937"/>
                </a:lnTo>
                <a:close/>
                <a:moveTo>
                  <a:pt x="9098" y="18194"/>
                </a:moveTo>
                <a:lnTo>
                  <a:pt x="9171" y="18414"/>
                </a:lnTo>
                <a:lnTo>
                  <a:pt x="9245" y="18524"/>
                </a:lnTo>
                <a:lnTo>
                  <a:pt x="9318" y="18598"/>
                </a:lnTo>
                <a:lnTo>
                  <a:pt x="8841" y="18781"/>
                </a:lnTo>
                <a:lnTo>
                  <a:pt x="8768" y="18708"/>
                </a:lnTo>
                <a:lnTo>
                  <a:pt x="8694" y="18598"/>
                </a:lnTo>
                <a:lnTo>
                  <a:pt x="8621" y="18487"/>
                </a:lnTo>
                <a:lnTo>
                  <a:pt x="8584" y="18341"/>
                </a:lnTo>
                <a:lnTo>
                  <a:pt x="9098" y="18194"/>
                </a:lnTo>
                <a:close/>
                <a:moveTo>
                  <a:pt x="8254" y="18414"/>
                </a:moveTo>
                <a:lnTo>
                  <a:pt x="8291" y="18561"/>
                </a:lnTo>
                <a:lnTo>
                  <a:pt x="8364" y="18744"/>
                </a:lnTo>
                <a:lnTo>
                  <a:pt x="8511" y="18928"/>
                </a:lnTo>
                <a:lnTo>
                  <a:pt x="8181" y="19038"/>
                </a:lnTo>
                <a:lnTo>
                  <a:pt x="8144" y="18964"/>
                </a:lnTo>
                <a:lnTo>
                  <a:pt x="8107" y="18928"/>
                </a:lnTo>
                <a:lnTo>
                  <a:pt x="7997" y="18854"/>
                </a:lnTo>
                <a:lnTo>
                  <a:pt x="7961" y="18818"/>
                </a:lnTo>
                <a:lnTo>
                  <a:pt x="7851" y="18634"/>
                </a:lnTo>
                <a:lnTo>
                  <a:pt x="7851" y="18561"/>
                </a:lnTo>
                <a:lnTo>
                  <a:pt x="8254" y="18414"/>
                </a:lnTo>
                <a:close/>
                <a:moveTo>
                  <a:pt x="5246" y="18818"/>
                </a:moveTo>
                <a:lnTo>
                  <a:pt x="5430" y="18891"/>
                </a:lnTo>
                <a:lnTo>
                  <a:pt x="5650" y="18928"/>
                </a:lnTo>
                <a:lnTo>
                  <a:pt x="5870" y="18964"/>
                </a:lnTo>
                <a:lnTo>
                  <a:pt x="5943" y="19221"/>
                </a:lnTo>
                <a:lnTo>
                  <a:pt x="5760" y="19148"/>
                </a:lnTo>
                <a:lnTo>
                  <a:pt x="5576" y="19038"/>
                </a:lnTo>
                <a:lnTo>
                  <a:pt x="5393" y="18928"/>
                </a:lnTo>
                <a:lnTo>
                  <a:pt x="5246" y="18818"/>
                </a:lnTo>
                <a:close/>
                <a:moveTo>
                  <a:pt x="7557" y="18634"/>
                </a:moveTo>
                <a:lnTo>
                  <a:pt x="7557" y="18781"/>
                </a:lnTo>
                <a:lnTo>
                  <a:pt x="7631" y="18928"/>
                </a:lnTo>
                <a:lnTo>
                  <a:pt x="7704" y="19038"/>
                </a:lnTo>
                <a:lnTo>
                  <a:pt x="7777" y="19148"/>
                </a:lnTo>
                <a:lnTo>
                  <a:pt x="7704" y="19184"/>
                </a:lnTo>
                <a:lnTo>
                  <a:pt x="7227" y="19294"/>
                </a:lnTo>
                <a:lnTo>
                  <a:pt x="7154" y="19184"/>
                </a:lnTo>
                <a:lnTo>
                  <a:pt x="7080" y="19074"/>
                </a:lnTo>
                <a:lnTo>
                  <a:pt x="6970" y="18928"/>
                </a:lnTo>
                <a:lnTo>
                  <a:pt x="6897" y="18781"/>
                </a:lnTo>
                <a:lnTo>
                  <a:pt x="7117" y="18708"/>
                </a:lnTo>
                <a:lnTo>
                  <a:pt x="7557" y="18634"/>
                </a:lnTo>
                <a:close/>
                <a:moveTo>
                  <a:pt x="6604" y="18854"/>
                </a:moveTo>
                <a:lnTo>
                  <a:pt x="6677" y="19111"/>
                </a:lnTo>
                <a:lnTo>
                  <a:pt x="6750" y="19221"/>
                </a:lnTo>
                <a:lnTo>
                  <a:pt x="6824" y="19331"/>
                </a:lnTo>
                <a:lnTo>
                  <a:pt x="6493" y="19331"/>
                </a:lnTo>
                <a:lnTo>
                  <a:pt x="6493" y="19258"/>
                </a:lnTo>
                <a:lnTo>
                  <a:pt x="6493" y="19221"/>
                </a:lnTo>
                <a:lnTo>
                  <a:pt x="6420" y="19184"/>
                </a:lnTo>
                <a:lnTo>
                  <a:pt x="6383" y="19184"/>
                </a:lnTo>
                <a:lnTo>
                  <a:pt x="6310" y="19221"/>
                </a:lnTo>
                <a:lnTo>
                  <a:pt x="6273" y="19221"/>
                </a:lnTo>
                <a:lnTo>
                  <a:pt x="6200" y="19184"/>
                </a:lnTo>
                <a:lnTo>
                  <a:pt x="6163" y="19074"/>
                </a:lnTo>
                <a:lnTo>
                  <a:pt x="6127" y="18928"/>
                </a:lnTo>
                <a:lnTo>
                  <a:pt x="6604" y="18854"/>
                </a:lnTo>
                <a:close/>
                <a:moveTo>
                  <a:pt x="10125" y="0"/>
                </a:moveTo>
                <a:lnTo>
                  <a:pt x="9721" y="37"/>
                </a:lnTo>
                <a:lnTo>
                  <a:pt x="9318" y="110"/>
                </a:lnTo>
                <a:lnTo>
                  <a:pt x="8804" y="220"/>
                </a:lnTo>
                <a:lnTo>
                  <a:pt x="8291" y="403"/>
                </a:lnTo>
                <a:lnTo>
                  <a:pt x="7300" y="734"/>
                </a:lnTo>
                <a:lnTo>
                  <a:pt x="5320" y="1504"/>
                </a:lnTo>
                <a:lnTo>
                  <a:pt x="3376" y="2274"/>
                </a:lnTo>
                <a:lnTo>
                  <a:pt x="2422" y="2678"/>
                </a:lnTo>
                <a:lnTo>
                  <a:pt x="1945" y="2898"/>
                </a:lnTo>
                <a:lnTo>
                  <a:pt x="1505" y="3118"/>
                </a:lnTo>
                <a:lnTo>
                  <a:pt x="1248" y="3301"/>
                </a:lnTo>
                <a:lnTo>
                  <a:pt x="955" y="3485"/>
                </a:lnTo>
                <a:lnTo>
                  <a:pt x="698" y="3742"/>
                </a:lnTo>
                <a:lnTo>
                  <a:pt x="441" y="3998"/>
                </a:lnTo>
                <a:lnTo>
                  <a:pt x="221" y="4292"/>
                </a:lnTo>
                <a:lnTo>
                  <a:pt x="74" y="4622"/>
                </a:lnTo>
                <a:lnTo>
                  <a:pt x="38" y="4769"/>
                </a:lnTo>
                <a:lnTo>
                  <a:pt x="38" y="4915"/>
                </a:lnTo>
                <a:lnTo>
                  <a:pt x="38" y="5099"/>
                </a:lnTo>
                <a:lnTo>
                  <a:pt x="74" y="5245"/>
                </a:lnTo>
                <a:lnTo>
                  <a:pt x="1" y="5282"/>
                </a:lnTo>
                <a:lnTo>
                  <a:pt x="1" y="5319"/>
                </a:lnTo>
                <a:lnTo>
                  <a:pt x="38" y="5722"/>
                </a:lnTo>
                <a:lnTo>
                  <a:pt x="148" y="6052"/>
                </a:lnTo>
                <a:lnTo>
                  <a:pt x="441" y="6786"/>
                </a:lnTo>
                <a:lnTo>
                  <a:pt x="1065" y="8400"/>
                </a:lnTo>
                <a:lnTo>
                  <a:pt x="2348" y="11665"/>
                </a:lnTo>
                <a:lnTo>
                  <a:pt x="2935" y="13315"/>
                </a:lnTo>
                <a:lnTo>
                  <a:pt x="3522" y="15003"/>
                </a:lnTo>
                <a:lnTo>
                  <a:pt x="4072" y="16653"/>
                </a:lnTo>
                <a:lnTo>
                  <a:pt x="4293" y="17424"/>
                </a:lnTo>
                <a:lnTo>
                  <a:pt x="4439" y="17827"/>
                </a:lnTo>
                <a:lnTo>
                  <a:pt x="4513" y="18047"/>
                </a:lnTo>
                <a:lnTo>
                  <a:pt x="4623" y="18231"/>
                </a:lnTo>
                <a:lnTo>
                  <a:pt x="4659" y="18451"/>
                </a:lnTo>
                <a:lnTo>
                  <a:pt x="4733" y="18634"/>
                </a:lnTo>
                <a:lnTo>
                  <a:pt x="4806" y="18781"/>
                </a:lnTo>
                <a:lnTo>
                  <a:pt x="4916" y="18928"/>
                </a:lnTo>
                <a:lnTo>
                  <a:pt x="5026" y="19074"/>
                </a:lnTo>
                <a:lnTo>
                  <a:pt x="5173" y="19221"/>
                </a:lnTo>
                <a:lnTo>
                  <a:pt x="5503" y="19404"/>
                </a:lnTo>
                <a:lnTo>
                  <a:pt x="5833" y="19551"/>
                </a:lnTo>
                <a:lnTo>
                  <a:pt x="6237" y="19661"/>
                </a:lnTo>
                <a:lnTo>
                  <a:pt x="6604" y="19698"/>
                </a:lnTo>
                <a:lnTo>
                  <a:pt x="7007" y="19698"/>
                </a:lnTo>
                <a:lnTo>
                  <a:pt x="7484" y="19625"/>
                </a:lnTo>
                <a:lnTo>
                  <a:pt x="7924" y="19515"/>
                </a:lnTo>
                <a:lnTo>
                  <a:pt x="8841" y="19184"/>
                </a:lnTo>
                <a:lnTo>
                  <a:pt x="11079" y="18341"/>
                </a:lnTo>
                <a:lnTo>
                  <a:pt x="13206" y="17570"/>
                </a:lnTo>
                <a:lnTo>
                  <a:pt x="13830" y="17314"/>
                </a:lnTo>
                <a:lnTo>
                  <a:pt x="14417" y="17020"/>
                </a:lnTo>
                <a:lnTo>
                  <a:pt x="14527" y="17020"/>
                </a:lnTo>
                <a:lnTo>
                  <a:pt x="14674" y="16947"/>
                </a:lnTo>
                <a:lnTo>
                  <a:pt x="14710" y="16873"/>
                </a:lnTo>
                <a:lnTo>
                  <a:pt x="14710" y="16837"/>
                </a:lnTo>
                <a:lnTo>
                  <a:pt x="14894" y="16690"/>
                </a:lnTo>
                <a:lnTo>
                  <a:pt x="15187" y="16433"/>
                </a:lnTo>
                <a:lnTo>
                  <a:pt x="15407" y="16103"/>
                </a:lnTo>
                <a:lnTo>
                  <a:pt x="15554" y="15773"/>
                </a:lnTo>
                <a:lnTo>
                  <a:pt x="15701" y="15406"/>
                </a:lnTo>
                <a:lnTo>
                  <a:pt x="15774" y="15039"/>
                </a:lnTo>
                <a:lnTo>
                  <a:pt x="15811" y="14636"/>
                </a:lnTo>
                <a:lnTo>
                  <a:pt x="15847" y="13866"/>
                </a:lnTo>
                <a:lnTo>
                  <a:pt x="15884" y="13829"/>
                </a:lnTo>
                <a:lnTo>
                  <a:pt x="15884" y="13756"/>
                </a:lnTo>
                <a:lnTo>
                  <a:pt x="15847" y="13572"/>
                </a:lnTo>
                <a:lnTo>
                  <a:pt x="15811" y="13389"/>
                </a:lnTo>
                <a:lnTo>
                  <a:pt x="15664" y="13059"/>
                </a:lnTo>
                <a:lnTo>
                  <a:pt x="15334" y="12178"/>
                </a:lnTo>
                <a:lnTo>
                  <a:pt x="14710" y="10564"/>
                </a:lnTo>
                <a:lnTo>
                  <a:pt x="13500" y="7263"/>
                </a:lnTo>
                <a:lnTo>
                  <a:pt x="12326" y="3962"/>
                </a:lnTo>
                <a:lnTo>
                  <a:pt x="11776" y="2311"/>
                </a:lnTo>
                <a:lnTo>
                  <a:pt x="11446" y="1431"/>
                </a:lnTo>
                <a:lnTo>
                  <a:pt x="11372" y="1174"/>
                </a:lnTo>
                <a:lnTo>
                  <a:pt x="11409" y="1027"/>
                </a:lnTo>
                <a:lnTo>
                  <a:pt x="11409" y="917"/>
                </a:lnTo>
                <a:lnTo>
                  <a:pt x="11372" y="770"/>
                </a:lnTo>
                <a:lnTo>
                  <a:pt x="11299" y="624"/>
                </a:lnTo>
                <a:lnTo>
                  <a:pt x="11152" y="403"/>
                </a:lnTo>
                <a:lnTo>
                  <a:pt x="10895" y="220"/>
                </a:lnTo>
                <a:lnTo>
                  <a:pt x="10712" y="110"/>
                </a:lnTo>
                <a:lnTo>
                  <a:pt x="10528" y="37"/>
                </a:lnTo>
                <a:lnTo>
                  <a:pt x="10345"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48" name="Shape 248"/>
          <p:cNvSpPr/>
          <p:nvPr/>
        </p:nvSpPr>
        <p:spPr>
          <a:xfrm>
            <a:off x="-35374" y="3366962"/>
            <a:ext cx="443259" cy="504670"/>
          </a:xfrm>
          <a:custGeom>
            <a:avLst/>
            <a:gdLst/>
            <a:ahLst/>
            <a:cxnLst/>
            <a:rect l="0" t="0" r="0" b="0"/>
            <a:pathLst>
              <a:path w="15627" h="17792" extrusionOk="0">
                <a:moveTo>
                  <a:pt x="10528" y="1"/>
                </a:moveTo>
                <a:lnTo>
                  <a:pt x="10455" y="37"/>
                </a:lnTo>
                <a:lnTo>
                  <a:pt x="10308" y="221"/>
                </a:lnTo>
                <a:lnTo>
                  <a:pt x="10198" y="441"/>
                </a:lnTo>
                <a:lnTo>
                  <a:pt x="10015" y="881"/>
                </a:lnTo>
                <a:lnTo>
                  <a:pt x="9831" y="1468"/>
                </a:lnTo>
                <a:lnTo>
                  <a:pt x="9685" y="2091"/>
                </a:lnTo>
                <a:lnTo>
                  <a:pt x="9685" y="2201"/>
                </a:lnTo>
                <a:lnTo>
                  <a:pt x="9721" y="2311"/>
                </a:lnTo>
                <a:lnTo>
                  <a:pt x="9795" y="2348"/>
                </a:lnTo>
                <a:lnTo>
                  <a:pt x="9868" y="2385"/>
                </a:lnTo>
                <a:lnTo>
                  <a:pt x="9941" y="2421"/>
                </a:lnTo>
                <a:lnTo>
                  <a:pt x="10051" y="2385"/>
                </a:lnTo>
                <a:lnTo>
                  <a:pt x="10125" y="2311"/>
                </a:lnTo>
                <a:lnTo>
                  <a:pt x="10198" y="2238"/>
                </a:lnTo>
                <a:lnTo>
                  <a:pt x="10235" y="2055"/>
                </a:lnTo>
                <a:lnTo>
                  <a:pt x="10235" y="2018"/>
                </a:lnTo>
                <a:lnTo>
                  <a:pt x="10235" y="1981"/>
                </a:lnTo>
                <a:lnTo>
                  <a:pt x="10455" y="1138"/>
                </a:lnTo>
                <a:lnTo>
                  <a:pt x="10638" y="624"/>
                </a:lnTo>
                <a:lnTo>
                  <a:pt x="10675" y="367"/>
                </a:lnTo>
                <a:lnTo>
                  <a:pt x="10712" y="111"/>
                </a:lnTo>
                <a:lnTo>
                  <a:pt x="10675" y="37"/>
                </a:lnTo>
                <a:lnTo>
                  <a:pt x="10602" y="1"/>
                </a:lnTo>
                <a:close/>
                <a:moveTo>
                  <a:pt x="3559" y="1028"/>
                </a:moveTo>
                <a:lnTo>
                  <a:pt x="3522" y="1064"/>
                </a:lnTo>
                <a:lnTo>
                  <a:pt x="3485" y="1101"/>
                </a:lnTo>
                <a:lnTo>
                  <a:pt x="3485" y="1138"/>
                </a:lnTo>
                <a:lnTo>
                  <a:pt x="3559" y="1321"/>
                </a:lnTo>
                <a:lnTo>
                  <a:pt x="3669" y="1468"/>
                </a:lnTo>
                <a:lnTo>
                  <a:pt x="3889" y="1761"/>
                </a:lnTo>
                <a:lnTo>
                  <a:pt x="4109" y="2055"/>
                </a:lnTo>
                <a:lnTo>
                  <a:pt x="4366" y="2348"/>
                </a:lnTo>
                <a:lnTo>
                  <a:pt x="4476" y="2605"/>
                </a:lnTo>
                <a:lnTo>
                  <a:pt x="4586" y="2862"/>
                </a:lnTo>
                <a:lnTo>
                  <a:pt x="4696" y="2972"/>
                </a:lnTo>
                <a:lnTo>
                  <a:pt x="4769" y="3045"/>
                </a:lnTo>
                <a:lnTo>
                  <a:pt x="4916" y="3082"/>
                </a:lnTo>
                <a:lnTo>
                  <a:pt x="5063" y="3082"/>
                </a:lnTo>
                <a:lnTo>
                  <a:pt x="5136" y="3045"/>
                </a:lnTo>
                <a:lnTo>
                  <a:pt x="5209" y="3008"/>
                </a:lnTo>
                <a:lnTo>
                  <a:pt x="5246" y="2935"/>
                </a:lnTo>
                <a:lnTo>
                  <a:pt x="5246" y="2862"/>
                </a:lnTo>
                <a:lnTo>
                  <a:pt x="5209" y="2715"/>
                </a:lnTo>
                <a:lnTo>
                  <a:pt x="5173" y="2642"/>
                </a:lnTo>
                <a:lnTo>
                  <a:pt x="5099" y="2605"/>
                </a:lnTo>
                <a:lnTo>
                  <a:pt x="4989" y="2605"/>
                </a:lnTo>
                <a:lnTo>
                  <a:pt x="4989" y="2568"/>
                </a:lnTo>
                <a:lnTo>
                  <a:pt x="4989" y="2495"/>
                </a:lnTo>
                <a:lnTo>
                  <a:pt x="4953" y="2385"/>
                </a:lnTo>
                <a:lnTo>
                  <a:pt x="4806" y="2128"/>
                </a:lnTo>
                <a:lnTo>
                  <a:pt x="4623" y="1871"/>
                </a:lnTo>
                <a:lnTo>
                  <a:pt x="4402" y="1615"/>
                </a:lnTo>
                <a:lnTo>
                  <a:pt x="4146" y="1394"/>
                </a:lnTo>
                <a:lnTo>
                  <a:pt x="3889" y="1174"/>
                </a:lnTo>
                <a:lnTo>
                  <a:pt x="3595" y="1028"/>
                </a:lnTo>
                <a:close/>
                <a:moveTo>
                  <a:pt x="15334" y="3999"/>
                </a:moveTo>
                <a:lnTo>
                  <a:pt x="15260" y="4035"/>
                </a:lnTo>
                <a:lnTo>
                  <a:pt x="15187" y="4109"/>
                </a:lnTo>
                <a:lnTo>
                  <a:pt x="15077" y="4182"/>
                </a:lnTo>
                <a:lnTo>
                  <a:pt x="14967" y="4256"/>
                </a:lnTo>
                <a:lnTo>
                  <a:pt x="14820" y="4329"/>
                </a:lnTo>
                <a:lnTo>
                  <a:pt x="14673" y="4329"/>
                </a:lnTo>
                <a:lnTo>
                  <a:pt x="14527" y="4402"/>
                </a:lnTo>
                <a:lnTo>
                  <a:pt x="14490" y="4439"/>
                </a:lnTo>
                <a:lnTo>
                  <a:pt x="14453" y="4549"/>
                </a:lnTo>
                <a:lnTo>
                  <a:pt x="14417" y="4586"/>
                </a:lnTo>
                <a:lnTo>
                  <a:pt x="14380" y="4622"/>
                </a:lnTo>
                <a:lnTo>
                  <a:pt x="14233" y="4732"/>
                </a:lnTo>
                <a:lnTo>
                  <a:pt x="13940" y="4842"/>
                </a:lnTo>
                <a:lnTo>
                  <a:pt x="13720" y="4989"/>
                </a:lnTo>
                <a:lnTo>
                  <a:pt x="13536" y="5173"/>
                </a:lnTo>
                <a:lnTo>
                  <a:pt x="13499" y="5246"/>
                </a:lnTo>
                <a:lnTo>
                  <a:pt x="13499" y="5319"/>
                </a:lnTo>
                <a:lnTo>
                  <a:pt x="13573" y="5356"/>
                </a:lnTo>
                <a:lnTo>
                  <a:pt x="13830" y="5356"/>
                </a:lnTo>
                <a:lnTo>
                  <a:pt x="14013" y="5319"/>
                </a:lnTo>
                <a:lnTo>
                  <a:pt x="14380" y="5173"/>
                </a:lnTo>
                <a:lnTo>
                  <a:pt x="14673" y="5026"/>
                </a:lnTo>
                <a:lnTo>
                  <a:pt x="14783" y="4953"/>
                </a:lnTo>
                <a:lnTo>
                  <a:pt x="14857" y="4806"/>
                </a:lnTo>
                <a:lnTo>
                  <a:pt x="15077" y="4769"/>
                </a:lnTo>
                <a:lnTo>
                  <a:pt x="15260" y="4659"/>
                </a:lnTo>
                <a:lnTo>
                  <a:pt x="15370" y="4696"/>
                </a:lnTo>
                <a:lnTo>
                  <a:pt x="15444" y="4696"/>
                </a:lnTo>
                <a:lnTo>
                  <a:pt x="15554" y="4622"/>
                </a:lnTo>
                <a:lnTo>
                  <a:pt x="15627" y="4549"/>
                </a:lnTo>
                <a:lnTo>
                  <a:pt x="15627" y="4476"/>
                </a:lnTo>
                <a:lnTo>
                  <a:pt x="15590" y="4366"/>
                </a:lnTo>
                <a:lnTo>
                  <a:pt x="15627" y="4329"/>
                </a:lnTo>
                <a:lnTo>
                  <a:pt x="15627" y="4256"/>
                </a:lnTo>
                <a:lnTo>
                  <a:pt x="15590" y="4182"/>
                </a:lnTo>
                <a:lnTo>
                  <a:pt x="15554" y="4109"/>
                </a:lnTo>
                <a:lnTo>
                  <a:pt x="15480" y="4035"/>
                </a:lnTo>
                <a:lnTo>
                  <a:pt x="15407" y="4035"/>
                </a:lnTo>
                <a:lnTo>
                  <a:pt x="15334" y="3999"/>
                </a:lnTo>
                <a:close/>
                <a:moveTo>
                  <a:pt x="2238" y="7447"/>
                </a:moveTo>
                <a:lnTo>
                  <a:pt x="2128" y="7484"/>
                </a:lnTo>
                <a:lnTo>
                  <a:pt x="1064" y="7960"/>
                </a:lnTo>
                <a:lnTo>
                  <a:pt x="477" y="8217"/>
                </a:lnTo>
                <a:lnTo>
                  <a:pt x="257" y="8364"/>
                </a:lnTo>
                <a:lnTo>
                  <a:pt x="147" y="8474"/>
                </a:lnTo>
                <a:lnTo>
                  <a:pt x="111" y="8437"/>
                </a:lnTo>
                <a:lnTo>
                  <a:pt x="74" y="8437"/>
                </a:lnTo>
                <a:lnTo>
                  <a:pt x="1" y="8511"/>
                </a:lnTo>
                <a:lnTo>
                  <a:pt x="1" y="8584"/>
                </a:lnTo>
                <a:lnTo>
                  <a:pt x="37" y="8621"/>
                </a:lnTo>
                <a:lnTo>
                  <a:pt x="111" y="8694"/>
                </a:lnTo>
                <a:lnTo>
                  <a:pt x="221" y="8731"/>
                </a:lnTo>
                <a:lnTo>
                  <a:pt x="367" y="8694"/>
                </a:lnTo>
                <a:lnTo>
                  <a:pt x="514" y="8657"/>
                </a:lnTo>
                <a:lnTo>
                  <a:pt x="808" y="8547"/>
                </a:lnTo>
                <a:lnTo>
                  <a:pt x="1028" y="8474"/>
                </a:lnTo>
                <a:lnTo>
                  <a:pt x="2385" y="7887"/>
                </a:lnTo>
                <a:lnTo>
                  <a:pt x="2458" y="7850"/>
                </a:lnTo>
                <a:lnTo>
                  <a:pt x="2532" y="7777"/>
                </a:lnTo>
                <a:lnTo>
                  <a:pt x="2532" y="7667"/>
                </a:lnTo>
                <a:lnTo>
                  <a:pt x="2495" y="7594"/>
                </a:lnTo>
                <a:lnTo>
                  <a:pt x="2422" y="7520"/>
                </a:lnTo>
                <a:lnTo>
                  <a:pt x="2348" y="7484"/>
                </a:lnTo>
                <a:lnTo>
                  <a:pt x="2238" y="7447"/>
                </a:lnTo>
                <a:close/>
                <a:moveTo>
                  <a:pt x="6677" y="7814"/>
                </a:moveTo>
                <a:lnTo>
                  <a:pt x="6603" y="7887"/>
                </a:lnTo>
                <a:lnTo>
                  <a:pt x="6603" y="7960"/>
                </a:lnTo>
                <a:lnTo>
                  <a:pt x="6603" y="8070"/>
                </a:lnTo>
                <a:lnTo>
                  <a:pt x="6933" y="8474"/>
                </a:lnTo>
                <a:lnTo>
                  <a:pt x="7044" y="8694"/>
                </a:lnTo>
                <a:lnTo>
                  <a:pt x="7154" y="8914"/>
                </a:lnTo>
                <a:lnTo>
                  <a:pt x="7227" y="8951"/>
                </a:lnTo>
                <a:lnTo>
                  <a:pt x="7264" y="8987"/>
                </a:lnTo>
                <a:lnTo>
                  <a:pt x="7410" y="8987"/>
                </a:lnTo>
                <a:lnTo>
                  <a:pt x="7594" y="8877"/>
                </a:lnTo>
                <a:lnTo>
                  <a:pt x="7777" y="8767"/>
                </a:lnTo>
                <a:lnTo>
                  <a:pt x="7924" y="8621"/>
                </a:lnTo>
                <a:lnTo>
                  <a:pt x="7924" y="8657"/>
                </a:lnTo>
                <a:lnTo>
                  <a:pt x="7997" y="8767"/>
                </a:lnTo>
                <a:lnTo>
                  <a:pt x="8071" y="8877"/>
                </a:lnTo>
                <a:lnTo>
                  <a:pt x="8181" y="8951"/>
                </a:lnTo>
                <a:lnTo>
                  <a:pt x="8327" y="9024"/>
                </a:lnTo>
                <a:lnTo>
                  <a:pt x="8584" y="9061"/>
                </a:lnTo>
                <a:lnTo>
                  <a:pt x="8768" y="9061"/>
                </a:lnTo>
                <a:lnTo>
                  <a:pt x="8951" y="8987"/>
                </a:lnTo>
                <a:lnTo>
                  <a:pt x="9281" y="8841"/>
                </a:lnTo>
                <a:lnTo>
                  <a:pt x="9611" y="8657"/>
                </a:lnTo>
                <a:lnTo>
                  <a:pt x="9721" y="8547"/>
                </a:lnTo>
                <a:lnTo>
                  <a:pt x="9758" y="8474"/>
                </a:lnTo>
                <a:lnTo>
                  <a:pt x="9758" y="8364"/>
                </a:lnTo>
                <a:lnTo>
                  <a:pt x="9685" y="8254"/>
                </a:lnTo>
                <a:lnTo>
                  <a:pt x="9648" y="8217"/>
                </a:lnTo>
                <a:lnTo>
                  <a:pt x="9464" y="8217"/>
                </a:lnTo>
                <a:lnTo>
                  <a:pt x="9428" y="8291"/>
                </a:lnTo>
                <a:lnTo>
                  <a:pt x="9244" y="8437"/>
                </a:lnTo>
                <a:lnTo>
                  <a:pt x="8988" y="8547"/>
                </a:lnTo>
                <a:lnTo>
                  <a:pt x="8768" y="8621"/>
                </a:lnTo>
                <a:lnTo>
                  <a:pt x="8584" y="8657"/>
                </a:lnTo>
                <a:lnTo>
                  <a:pt x="8474" y="8657"/>
                </a:lnTo>
                <a:lnTo>
                  <a:pt x="8401" y="8621"/>
                </a:lnTo>
                <a:lnTo>
                  <a:pt x="8364" y="8584"/>
                </a:lnTo>
                <a:lnTo>
                  <a:pt x="8327" y="8547"/>
                </a:lnTo>
                <a:lnTo>
                  <a:pt x="8254" y="8254"/>
                </a:lnTo>
                <a:lnTo>
                  <a:pt x="8181" y="8144"/>
                </a:lnTo>
                <a:lnTo>
                  <a:pt x="8071" y="8107"/>
                </a:lnTo>
                <a:lnTo>
                  <a:pt x="7961" y="8107"/>
                </a:lnTo>
                <a:lnTo>
                  <a:pt x="7887" y="8144"/>
                </a:lnTo>
                <a:lnTo>
                  <a:pt x="7740" y="8254"/>
                </a:lnTo>
                <a:lnTo>
                  <a:pt x="7630" y="8401"/>
                </a:lnTo>
                <a:lnTo>
                  <a:pt x="7410" y="8547"/>
                </a:lnTo>
                <a:lnTo>
                  <a:pt x="7264" y="8364"/>
                </a:lnTo>
                <a:lnTo>
                  <a:pt x="7117" y="8180"/>
                </a:lnTo>
                <a:lnTo>
                  <a:pt x="6970" y="7997"/>
                </a:lnTo>
                <a:lnTo>
                  <a:pt x="6787" y="7850"/>
                </a:lnTo>
                <a:lnTo>
                  <a:pt x="6713" y="7814"/>
                </a:lnTo>
                <a:close/>
                <a:moveTo>
                  <a:pt x="12876" y="11005"/>
                </a:moveTo>
                <a:lnTo>
                  <a:pt x="12803" y="11042"/>
                </a:lnTo>
                <a:lnTo>
                  <a:pt x="12766" y="11078"/>
                </a:lnTo>
                <a:lnTo>
                  <a:pt x="12766" y="11152"/>
                </a:lnTo>
                <a:lnTo>
                  <a:pt x="12729" y="11225"/>
                </a:lnTo>
                <a:lnTo>
                  <a:pt x="12766" y="11298"/>
                </a:lnTo>
                <a:lnTo>
                  <a:pt x="12986" y="11702"/>
                </a:lnTo>
                <a:lnTo>
                  <a:pt x="13279" y="12069"/>
                </a:lnTo>
                <a:lnTo>
                  <a:pt x="13499" y="12399"/>
                </a:lnTo>
                <a:lnTo>
                  <a:pt x="13646" y="12509"/>
                </a:lnTo>
                <a:lnTo>
                  <a:pt x="13830" y="12619"/>
                </a:lnTo>
                <a:lnTo>
                  <a:pt x="13976" y="12619"/>
                </a:lnTo>
                <a:lnTo>
                  <a:pt x="14013" y="12582"/>
                </a:lnTo>
                <a:lnTo>
                  <a:pt x="14086" y="12546"/>
                </a:lnTo>
                <a:lnTo>
                  <a:pt x="14160" y="12436"/>
                </a:lnTo>
                <a:lnTo>
                  <a:pt x="14160" y="12325"/>
                </a:lnTo>
                <a:lnTo>
                  <a:pt x="14160" y="12252"/>
                </a:lnTo>
                <a:lnTo>
                  <a:pt x="14123" y="12142"/>
                </a:lnTo>
                <a:lnTo>
                  <a:pt x="14086" y="12069"/>
                </a:lnTo>
                <a:lnTo>
                  <a:pt x="14050" y="12032"/>
                </a:lnTo>
                <a:lnTo>
                  <a:pt x="13903" y="12032"/>
                </a:lnTo>
                <a:lnTo>
                  <a:pt x="13830" y="11885"/>
                </a:lnTo>
                <a:lnTo>
                  <a:pt x="13573" y="11592"/>
                </a:lnTo>
                <a:lnTo>
                  <a:pt x="13316" y="11298"/>
                </a:lnTo>
                <a:lnTo>
                  <a:pt x="13059" y="11042"/>
                </a:lnTo>
                <a:lnTo>
                  <a:pt x="13023" y="11005"/>
                </a:lnTo>
                <a:close/>
                <a:moveTo>
                  <a:pt x="8181" y="3192"/>
                </a:moveTo>
                <a:lnTo>
                  <a:pt x="8511" y="3228"/>
                </a:lnTo>
                <a:lnTo>
                  <a:pt x="8878" y="3265"/>
                </a:lnTo>
                <a:lnTo>
                  <a:pt x="9208" y="3339"/>
                </a:lnTo>
                <a:lnTo>
                  <a:pt x="9538" y="3412"/>
                </a:lnTo>
                <a:lnTo>
                  <a:pt x="9868" y="3522"/>
                </a:lnTo>
                <a:lnTo>
                  <a:pt x="10198" y="3669"/>
                </a:lnTo>
                <a:lnTo>
                  <a:pt x="10528" y="3852"/>
                </a:lnTo>
                <a:lnTo>
                  <a:pt x="10822" y="4035"/>
                </a:lnTo>
                <a:lnTo>
                  <a:pt x="11078" y="4256"/>
                </a:lnTo>
                <a:lnTo>
                  <a:pt x="11335" y="4476"/>
                </a:lnTo>
                <a:lnTo>
                  <a:pt x="11592" y="4732"/>
                </a:lnTo>
                <a:lnTo>
                  <a:pt x="11812" y="4989"/>
                </a:lnTo>
                <a:lnTo>
                  <a:pt x="11996" y="5319"/>
                </a:lnTo>
                <a:lnTo>
                  <a:pt x="12142" y="5576"/>
                </a:lnTo>
                <a:lnTo>
                  <a:pt x="12252" y="5870"/>
                </a:lnTo>
                <a:lnTo>
                  <a:pt x="12362" y="6200"/>
                </a:lnTo>
                <a:lnTo>
                  <a:pt x="12436" y="6530"/>
                </a:lnTo>
                <a:lnTo>
                  <a:pt x="12509" y="6823"/>
                </a:lnTo>
                <a:lnTo>
                  <a:pt x="12509" y="7153"/>
                </a:lnTo>
                <a:lnTo>
                  <a:pt x="12509" y="7484"/>
                </a:lnTo>
                <a:lnTo>
                  <a:pt x="12472" y="7814"/>
                </a:lnTo>
                <a:lnTo>
                  <a:pt x="12399" y="8144"/>
                </a:lnTo>
                <a:lnTo>
                  <a:pt x="12289" y="8511"/>
                </a:lnTo>
                <a:lnTo>
                  <a:pt x="12142" y="8804"/>
                </a:lnTo>
                <a:lnTo>
                  <a:pt x="11996" y="9134"/>
                </a:lnTo>
                <a:lnTo>
                  <a:pt x="11812" y="9428"/>
                </a:lnTo>
                <a:lnTo>
                  <a:pt x="11592" y="9721"/>
                </a:lnTo>
                <a:lnTo>
                  <a:pt x="11115" y="10271"/>
                </a:lnTo>
                <a:lnTo>
                  <a:pt x="10345" y="11115"/>
                </a:lnTo>
                <a:lnTo>
                  <a:pt x="9941" y="11555"/>
                </a:lnTo>
                <a:lnTo>
                  <a:pt x="9575" y="12032"/>
                </a:lnTo>
                <a:lnTo>
                  <a:pt x="9281" y="12509"/>
                </a:lnTo>
                <a:lnTo>
                  <a:pt x="8988" y="13022"/>
                </a:lnTo>
                <a:lnTo>
                  <a:pt x="8914" y="13279"/>
                </a:lnTo>
                <a:lnTo>
                  <a:pt x="8804" y="13573"/>
                </a:lnTo>
                <a:lnTo>
                  <a:pt x="8768" y="13829"/>
                </a:lnTo>
                <a:lnTo>
                  <a:pt x="8731" y="14123"/>
                </a:lnTo>
                <a:lnTo>
                  <a:pt x="8217" y="14013"/>
                </a:lnTo>
                <a:lnTo>
                  <a:pt x="7704" y="13939"/>
                </a:lnTo>
                <a:lnTo>
                  <a:pt x="8584" y="11665"/>
                </a:lnTo>
                <a:lnTo>
                  <a:pt x="9061" y="10418"/>
                </a:lnTo>
                <a:lnTo>
                  <a:pt x="9318" y="9831"/>
                </a:lnTo>
                <a:lnTo>
                  <a:pt x="9391" y="9538"/>
                </a:lnTo>
                <a:lnTo>
                  <a:pt x="9391" y="9391"/>
                </a:lnTo>
                <a:lnTo>
                  <a:pt x="9354" y="9244"/>
                </a:lnTo>
                <a:lnTo>
                  <a:pt x="9318" y="9208"/>
                </a:lnTo>
                <a:lnTo>
                  <a:pt x="9281" y="9208"/>
                </a:lnTo>
                <a:lnTo>
                  <a:pt x="9171" y="9281"/>
                </a:lnTo>
                <a:lnTo>
                  <a:pt x="9098" y="9391"/>
                </a:lnTo>
                <a:lnTo>
                  <a:pt x="8988" y="9611"/>
                </a:lnTo>
                <a:lnTo>
                  <a:pt x="8768" y="10088"/>
                </a:lnTo>
                <a:lnTo>
                  <a:pt x="8217" y="11445"/>
                </a:lnTo>
                <a:lnTo>
                  <a:pt x="7337" y="13719"/>
                </a:lnTo>
                <a:lnTo>
                  <a:pt x="7227" y="13903"/>
                </a:lnTo>
                <a:lnTo>
                  <a:pt x="6970" y="13829"/>
                </a:lnTo>
                <a:lnTo>
                  <a:pt x="6420" y="13683"/>
                </a:lnTo>
                <a:lnTo>
                  <a:pt x="6420" y="13646"/>
                </a:lnTo>
                <a:lnTo>
                  <a:pt x="6493" y="13389"/>
                </a:lnTo>
                <a:lnTo>
                  <a:pt x="6530" y="13096"/>
                </a:lnTo>
                <a:lnTo>
                  <a:pt x="6530" y="12546"/>
                </a:lnTo>
                <a:lnTo>
                  <a:pt x="6603" y="11372"/>
                </a:lnTo>
                <a:lnTo>
                  <a:pt x="6677" y="10125"/>
                </a:lnTo>
                <a:lnTo>
                  <a:pt x="6713" y="9501"/>
                </a:lnTo>
                <a:lnTo>
                  <a:pt x="6677" y="8877"/>
                </a:lnTo>
                <a:lnTo>
                  <a:pt x="6677" y="8804"/>
                </a:lnTo>
                <a:lnTo>
                  <a:pt x="6640" y="8767"/>
                </a:lnTo>
                <a:lnTo>
                  <a:pt x="6530" y="8694"/>
                </a:lnTo>
                <a:lnTo>
                  <a:pt x="6420" y="8731"/>
                </a:lnTo>
                <a:lnTo>
                  <a:pt x="6383" y="8767"/>
                </a:lnTo>
                <a:lnTo>
                  <a:pt x="6347" y="8841"/>
                </a:lnTo>
                <a:lnTo>
                  <a:pt x="6273" y="9391"/>
                </a:lnTo>
                <a:lnTo>
                  <a:pt x="6237" y="9978"/>
                </a:lnTo>
                <a:lnTo>
                  <a:pt x="6200" y="11115"/>
                </a:lnTo>
                <a:lnTo>
                  <a:pt x="6090" y="12289"/>
                </a:lnTo>
                <a:lnTo>
                  <a:pt x="6016" y="12912"/>
                </a:lnTo>
                <a:lnTo>
                  <a:pt x="6016" y="13206"/>
                </a:lnTo>
                <a:lnTo>
                  <a:pt x="6016" y="13536"/>
                </a:lnTo>
                <a:lnTo>
                  <a:pt x="5540" y="13353"/>
                </a:lnTo>
                <a:lnTo>
                  <a:pt x="5099" y="13206"/>
                </a:lnTo>
                <a:lnTo>
                  <a:pt x="4623" y="13132"/>
                </a:lnTo>
                <a:lnTo>
                  <a:pt x="4182" y="13132"/>
                </a:lnTo>
                <a:lnTo>
                  <a:pt x="4329" y="12876"/>
                </a:lnTo>
                <a:lnTo>
                  <a:pt x="4439" y="12619"/>
                </a:lnTo>
                <a:lnTo>
                  <a:pt x="4549" y="12362"/>
                </a:lnTo>
                <a:lnTo>
                  <a:pt x="4623" y="12069"/>
                </a:lnTo>
                <a:lnTo>
                  <a:pt x="4696" y="11482"/>
                </a:lnTo>
                <a:lnTo>
                  <a:pt x="4696" y="10895"/>
                </a:lnTo>
                <a:lnTo>
                  <a:pt x="4623" y="10161"/>
                </a:lnTo>
                <a:lnTo>
                  <a:pt x="4512" y="9428"/>
                </a:lnTo>
                <a:lnTo>
                  <a:pt x="4366" y="8694"/>
                </a:lnTo>
                <a:lnTo>
                  <a:pt x="4219" y="7960"/>
                </a:lnTo>
                <a:lnTo>
                  <a:pt x="4182" y="7594"/>
                </a:lnTo>
                <a:lnTo>
                  <a:pt x="4182" y="7190"/>
                </a:lnTo>
                <a:lnTo>
                  <a:pt x="4182" y="6823"/>
                </a:lnTo>
                <a:lnTo>
                  <a:pt x="4219" y="6456"/>
                </a:lnTo>
                <a:lnTo>
                  <a:pt x="4292" y="6090"/>
                </a:lnTo>
                <a:lnTo>
                  <a:pt x="4439" y="5760"/>
                </a:lnTo>
                <a:lnTo>
                  <a:pt x="4586" y="5429"/>
                </a:lnTo>
                <a:lnTo>
                  <a:pt x="4769" y="5063"/>
                </a:lnTo>
                <a:lnTo>
                  <a:pt x="5026" y="4769"/>
                </a:lnTo>
                <a:lnTo>
                  <a:pt x="5246" y="4476"/>
                </a:lnTo>
                <a:lnTo>
                  <a:pt x="5503" y="4219"/>
                </a:lnTo>
                <a:lnTo>
                  <a:pt x="5796" y="3999"/>
                </a:lnTo>
                <a:lnTo>
                  <a:pt x="6090" y="3779"/>
                </a:lnTo>
                <a:lnTo>
                  <a:pt x="6420" y="3595"/>
                </a:lnTo>
                <a:lnTo>
                  <a:pt x="6787" y="3449"/>
                </a:lnTo>
                <a:lnTo>
                  <a:pt x="7117" y="3339"/>
                </a:lnTo>
                <a:lnTo>
                  <a:pt x="7484" y="3265"/>
                </a:lnTo>
                <a:lnTo>
                  <a:pt x="7814" y="3228"/>
                </a:lnTo>
                <a:lnTo>
                  <a:pt x="8181" y="3192"/>
                </a:lnTo>
                <a:close/>
                <a:moveTo>
                  <a:pt x="3962" y="13426"/>
                </a:moveTo>
                <a:lnTo>
                  <a:pt x="4623" y="13536"/>
                </a:lnTo>
                <a:lnTo>
                  <a:pt x="5246" y="13719"/>
                </a:lnTo>
                <a:lnTo>
                  <a:pt x="5943" y="13939"/>
                </a:lnTo>
                <a:lnTo>
                  <a:pt x="6603" y="14196"/>
                </a:lnTo>
                <a:lnTo>
                  <a:pt x="6860" y="14270"/>
                </a:lnTo>
                <a:lnTo>
                  <a:pt x="7154" y="14306"/>
                </a:lnTo>
                <a:lnTo>
                  <a:pt x="7704" y="14380"/>
                </a:lnTo>
                <a:lnTo>
                  <a:pt x="8217" y="14490"/>
                </a:lnTo>
                <a:lnTo>
                  <a:pt x="8474" y="14563"/>
                </a:lnTo>
                <a:lnTo>
                  <a:pt x="8731" y="14636"/>
                </a:lnTo>
                <a:lnTo>
                  <a:pt x="8768" y="14783"/>
                </a:lnTo>
                <a:lnTo>
                  <a:pt x="8841" y="14857"/>
                </a:lnTo>
                <a:lnTo>
                  <a:pt x="8951" y="14893"/>
                </a:lnTo>
                <a:lnTo>
                  <a:pt x="9061" y="14893"/>
                </a:lnTo>
                <a:lnTo>
                  <a:pt x="9061" y="15003"/>
                </a:lnTo>
                <a:lnTo>
                  <a:pt x="9024" y="15150"/>
                </a:lnTo>
                <a:lnTo>
                  <a:pt x="8914" y="15223"/>
                </a:lnTo>
                <a:lnTo>
                  <a:pt x="8768" y="15333"/>
                </a:lnTo>
                <a:lnTo>
                  <a:pt x="8034" y="15040"/>
                </a:lnTo>
                <a:lnTo>
                  <a:pt x="6383" y="14490"/>
                </a:lnTo>
                <a:lnTo>
                  <a:pt x="5576" y="14270"/>
                </a:lnTo>
                <a:lnTo>
                  <a:pt x="4769" y="14086"/>
                </a:lnTo>
                <a:lnTo>
                  <a:pt x="4292" y="14013"/>
                </a:lnTo>
                <a:lnTo>
                  <a:pt x="4072" y="14013"/>
                </a:lnTo>
                <a:lnTo>
                  <a:pt x="3852" y="14050"/>
                </a:lnTo>
                <a:lnTo>
                  <a:pt x="3742" y="14013"/>
                </a:lnTo>
                <a:lnTo>
                  <a:pt x="3669" y="13939"/>
                </a:lnTo>
                <a:lnTo>
                  <a:pt x="3632" y="13829"/>
                </a:lnTo>
                <a:lnTo>
                  <a:pt x="3632" y="13719"/>
                </a:lnTo>
                <a:lnTo>
                  <a:pt x="3632" y="13609"/>
                </a:lnTo>
                <a:lnTo>
                  <a:pt x="3705" y="13536"/>
                </a:lnTo>
                <a:lnTo>
                  <a:pt x="3816" y="13463"/>
                </a:lnTo>
                <a:lnTo>
                  <a:pt x="3926" y="13426"/>
                </a:lnTo>
                <a:close/>
                <a:moveTo>
                  <a:pt x="4256" y="15737"/>
                </a:moveTo>
                <a:lnTo>
                  <a:pt x="4696" y="15847"/>
                </a:lnTo>
                <a:lnTo>
                  <a:pt x="4476" y="16067"/>
                </a:lnTo>
                <a:lnTo>
                  <a:pt x="4292" y="16287"/>
                </a:lnTo>
                <a:lnTo>
                  <a:pt x="4292" y="16250"/>
                </a:lnTo>
                <a:lnTo>
                  <a:pt x="4256" y="16140"/>
                </a:lnTo>
                <a:lnTo>
                  <a:pt x="4256" y="15994"/>
                </a:lnTo>
                <a:lnTo>
                  <a:pt x="4256" y="15737"/>
                </a:lnTo>
                <a:close/>
                <a:moveTo>
                  <a:pt x="4843" y="15920"/>
                </a:moveTo>
                <a:lnTo>
                  <a:pt x="4989" y="15957"/>
                </a:lnTo>
                <a:lnTo>
                  <a:pt x="5136" y="15994"/>
                </a:lnTo>
                <a:lnTo>
                  <a:pt x="4879" y="16140"/>
                </a:lnTo>
                <a:lnTo>
                  <a:pt x="4623" y="16360"/>
                </a:lnTo>
                <a:lnTo>
                  <a:pt x="4623" y="16360"/>
                </a:lnTo>
                <a:lnTo>
                  <a:pt x="4733" y="16140"/>
                </a:lnTo>
                <a:lnTo>
                  <a:pt x="4843" y="15920"/>
                </a:lnTo>
                <a:close/>
                <a:moveTo>
                  <a:pt x="4146" y="14453"/>
                </a:moveTo>
                <a:lnTo>
                  <a:pt x="4659" y="14490"/>
                </a:lnTo>
                <a:lnTo>
                  <a:pt x="5356" y="14673"/>
                </a:lnTo>
                <a:lnTo>
                  <a:pt x="6053" y="14857"/>
                </a:lnTo>
                <a:lnTo>
                  <a:pt x="7410" y="15333"/>
                </a:lnTo>
                <a:lnTo>
                  <a:pt x="8034" y="15553"/>
                </a:lnTo>
                <a:lnTo>
                  <a:pt x="8401" y="15663"/>
                </a:lnTo>
                <a:lnTo>
                  <a:pt x="8694" y="15774"/>
                </a:lnTo>
                <a:lnTo>
                  <a:pt x="8731" y="15847"/>
                </a:lnTo>
                <a:lnTo>
                  <a:pt x="8768" y="15884"/>
                </a:lnTo>
                <a:lnTo>
                  <a:pt x="8841" y="15957"/>
                </a:lnTo>
                <a:lnTo>
                  <a:pt x="8951" y="15957"/>
                </a:lnTo>
                <a:lnTo>
                  <a:pt x="8914" y="16067"/>
                </a:lnTo>
                <a:lnTo>
                  <a:pt x="8841" y="16214"/>
                </a:lnTo>
                <a:lnTo>
                  <a:pt x="8694" y="16397"/>
                </a:lnTo>
                <a:lnTo>
                  <a:pt x="8547" y="16507"/>
                </a:lnTo>
                <a:lnTo>
                  <a:pt x="8401" y="16581"/>
                </a:lnTo>
                <a:lnTo>
                  <a:pt x="7227" y="16140"/>
                </a:lnTo>
                <a:lnTo>
                  <a:pt x="6016" y="15774"/>
                </a:lnTo>
                <a:lnTo>
                  <a:pt x="4733" y="15370"/>
                </a:lnTo>
                <a:lnTo>
                  <a:pt x="4072" y="15223"/>
                </a:lnTo>
                <a:lnTo>
                  <a:pt x="3449" y="15113"/>
                </a:lnTo>
                <a:lnTo>
                  <a:pt x="3449" y="15040"/>
                </a:lnTo>
                <a:lnTo>
                  <a:pt x="3449" y="14857"/>
                </a:lnTo>
                <a:lnTo>
                  <a:pt x="3522" y="14673"/>
                </a:lnTo>
                <a:lnTo>
                  <a:pt x="3632" y="14563"/>
                </a:lnTo>
                <a:lnTo>
                  <a:pt x="3705" y="14490"/>
                </a:lnTo>
                <a:lnTo>
                  <a:pt x="3926" y="14490"/>
                </a:lnTo>
                <a:lnTo>
                  <a:pt x="3962" y="14526"/>
                </a:lnTo>
                <a:lnTo>
                  <a:pt x="3999" y="14526"/>
                </a:lnTo>
                <a:lnTo>
                  <a:pt x="4036" y="14490"/>
                </a:lnTo>
                <a:lnTo>
                  <a:pt x="4146" y="14453"/>
                </a:lnTo>
                <a:close/>
                <a:moveTo>
                  <a:pt x="5503" y="16067"/>
                </a:moveTo>
                <a:lnTo>
                  <a:pt x="5723" y="16140"/>
                </a:lnTo>
                <a:lnTo>
                  <a:pt x="5503" y="16287"/>
                </a:lnTo>
                <a:lnTo>
                  <a:pt x="5246" y="16434"/>
                </a:lnTo>
                <a:lnTo>
                  <a:pt x="5026" y="16617"/>
                </a:lnTo>
                <a:lnTo>
                  <a:pt x="4843" y="16837"/>
                </a:lnTo>
                <a:lnTo>
                  <a:pt x="4659" y="16764"/>
                </a:lnTo>
                <a:lnTo>
                  <a:pt x="4733" y="16691"/>
                </a:lnTo>
                <a:lnTo>
                  <a:pt x="5503" y="16067"/>
                </a:lnTo>
                <a:close/>
                <a:moveTo>
                  <a:pt x="5980" y="16214"/>
                </a:moveTo>
                <a:lnTo>
                  <a:pt x="6200" y="16287"/>
                </a:lnTo>
                <a:lnTo>
                  <a:pt x="6200" y="16324"/>
                </a:lnTo>
                <a:lnTo>
                  <a:pt x="5943" y="16434"/>
                </a:lnTo>
                <a:lnTo>
                  <a:pt x="5723" y="16581"/>
                </a:lnTo>
                <a:lnTo>
                  <a:pt x="5540" y="16727"/>
                </a:lnTo>
                <a:lnTo>
                  <a:pt x="5393" y="16947"/>
                </a:lnTo>
                <a:lnTo>
                  <a:pt x="5246" y="16911"/>
                </a:lnTo>
                <a:lnTo>
                  <a:pt x="5613" y="16544"/>
                </a:lnTo>
                <a:lnTo>
                  <a:pt x="5980" y="16214"/>
                </a:lnTo>
                <a:close/>
                <a:moveTo>
                  <a:pt x="6383" y="16360"/>
                </a:moveTo>
                <a:lnTo>
                  <a:pt x="6897" y="16544"/>
                </a:lnTo>
                <a:lnTo>
                  <a:pt x="6420" y="16801"/>
                </a:lnTo>
                <a:lnTo>
                  <a:pt x="6200" y="16947"/>
                </a:lnTo>
                <a:lnTo>
                  <a:pt x="5980" y="17131"/>
                </a:lnTo>
                <a:lnTo>
                  <a:pt x="5796" y="17057"/>
                </a:lnTo>
                <a:lnTo>
                  <a:pt x="5833" y="16984"/>
                </a:lnTo>
                <a:lnTo>
                  <a:pt x="5833" y="16911"/>
                </a:lnTo>
                <a:lnTo>
                  <a:pt x="5833" y="16874"/>
                </a:lnTo>
                <a:lnTo>
                  <a:pt x="6090" y="16617"/>
                </a:lnTo>
                <a:lnTo>
                  <a:pt x="6383" y="16397"/>
                </a:lnTo>
                <a:lnTo>
                  <a:pt x="6383" y="16360"/>
                </a:lnTo>
                <a:close/>
                <a:moveTo>
                  <a:pt x="7080" y="16581"/>
                </a:moveTo>
                <a:lnTo>
                  <a:pt x="7410" y="16691"/>
                </a:lnTo>
                <a:lnTo>
                  <a:pt x="7154" y="16911"/>
                </a:lnTo>
                <a:lnTo>
                  <a:pt x="6787" y="17314"/>
                </a:lnTo>
                <a:lnTo>
                  <a:pt x="6457" y="17241"/>
                </a:lnTo>
                <a:lnTo>
                  <a:pt x="6493" y="17167"/>
                </a:lnTo>
                <a:lnTo>
                  <a:pt x="6457" y="17131"/>
                </a:lnTo>
                <a:lnTo>
                  <a:pt x="6750" y="16837"/>
                </a:lnTo>
                <a:lnTo>
                  <a:pt x="7080" y="16581"/>
                </a:lnTo>
                <a:close/>
                <a:moveTo>
                  <a:pt x="8034" y="2678"/>
                </a:moveTo>
                <a:lnTo>
                  <a:pt x="7704" y="2715"/>
                </a:lnTo>
                <a:lnTo>
                  <a:pt x="7374" y="2752"/>
                </a:lnTo>
                <a:lnTo>
                  <a:pt x="7044" y="2825"/>
                </a:lnTo>
                <a:lnTo>
                  <a:pt x="6750" y="2898"/>
                </a:lnTo>
                <a:lnTo>
                  <a:pt x="6420" y="3008"/>
                </a:lnTo>
                <a:lnTo>
                  <a:pt x="6126" y="3155"/>
                </a:lnTo>
                <a:lnTo>
                  <a:pt x="5833" y="3302"/>
                </a:lnTo>
                <a:lnTo>
                  <a:pt x="5576" y="3522"/>
                </a:lnTo>
                <a:lnTo>
                  <a:pt x="5026" y="3962"/>
                </a:lnTo>
                <a:lnTo>
                  <a:pt x="4806" y="4219"/>
                </a:lnTo>
                <a:lnTo>
                  <a:pt x="4586" y="4512"/>
                </a:lnTo>
                <a:lnTo>
                  <a:pt x="4366" y="4769"/>
                </a:lnTo>
                <a:lnTo>
                  <a:pt x="4182" y="5099"/>
                </a:lnTo>
                <a:lnTo>
                  <a:pt x="3999" y="5393"/>
                </a:lnTo>
                <a:lnTo>
                  <a:pt x="3852" y="5723"/>
                </a:lnTo>
                <a:lnTo>
                  <a:pt x="3742" y="6163"/>
                </a:lnTo>
                <a:lnTo>
                  <a:pt x="3669" y="6603"/>
                </a:lnTo>
                <a:lnTo>
                  <a:pt x="3632" y="7043"/>
                </a:lnTo>
                <a:lnTo>
                  <a:pt x="3632" y="7520"/>
                </a:lnTo>
                <a:lnTo>
                  <a:pt x="3705" y="7960"/>
                </a:lnTo>
                <a:lnTo>
                  <a:pt x="3779" y="8437"/>
                </a:lnTo>
                <a:lnTo>
                  <a:pt x="3962" y="9318"/>
                </a:lnTo>
                <a:lnTo>
                  <a:pt x="4109" y="10308"/>
                </a:lnTo>
                <a:lnTo>
                  <a:pt x="4182" y="10785"/>
                </a:lnTo>
                <a:lnTo>
                  <a:pt x="4219" y="11262"/>
                </a:lnTo>
                <a:lnTo>
                  <a:pt x="4182" y="11739"/>
                </a:lnTo>
                <a:lnTo>
                  <a:pt x="4109" y="12215"/>
                </a:lnTo>
                <a:lnTo>
                  <a:pt x="3999" y="12619"/>
                </a:lnTo>
                <a:lnTo>
                  <a:pt x="3816" y="13059"/>
                </a:lnTo>
                <a:lnTo>
                  <a:pt x="3595" y="13132"/>
                </a:lnTo>
                <a:lnTo>
                  <a:pt x="3449" y="13279"/>
                </a:lnTo>
                <a:lnTo>
                  <a:pt x="3302" y="13426"/>
                </a:lnTo>
                <a:lnTo>
                  <a:pt x="3229" y="13646"/>
                </a:lnTo>
                <a:lnTo>
                  <a:pt x="3229" y="13829"/>
                </a:lnTo>
                <a:lnTo>
                  <a:pt x="3265" y="13976"/>
                </a:lnTo>
                <a:lnTo>
                  <a:pt x="3339" y="14160"/>
                </a:lnTo>
                <a:lnTo>
                  <a:pt x="3412" y="14270"/>
                </a:lnTo>
                <a:lnTo>
                  <a:pt x="3339" y="14343"/>
                </a:lnTo>
                <a:lnTo>
                  <a:pt x="3265" y="14416"/>
                </a:lnTo>
                <a:lnTo>
                  <a:pt x="3192" y="14526"/>
                </a:lnTo>
                <a:lnTo>
                  <a:pt x="3119" y="14673"/>
                </a:lnTo>
                <a:lnTo>
                  <a:pt x="3082" y="14857"/>
                </a:lnTo>
                <a:lnTo>
                  <a:pt x="3045" y="15040"/>
                </a:lnTo>
                <a:lnTo>
                  <a:pt x="3045" y="15187"/>
                </a:lnTo>
                <a:lnTo>
                  <a:pt x="3082" y="15370"/>
                </a:lnTo>
                <a:lnTo>
                  <a:pt x="3192" y="15480"/>
                </a:lnTo>
                <a:lnTo>
                  <a:pt x="3302" y="15590"/>
                </a:lnTo>
                <a:lnTo>
                  <a:pt x="3412" y="15627"/>
                </a:lnTo>
                <a:lnTo>
                  <a:pt x="3485" y="15590"/>
                </a:lnTo>
                <a:lnTo>
                  <a:pt x="3522" y="15553"/>
                </a:lnTo>
                <a:lnTo>
                  <a:pt x="3559" y="15553"/>
                </a:lnTo>
                <a:lnTo>
                  <a:pt x="4072" y="15700"/>
                </a:lnTo>
                <a:lnTo>
                  <a:pt x="3999" y="15810"/>
                </a:lnTo>
                <a:lnTo>
                  <a:pt x="3926" y="15957"/>
                </a:lnTo>
                <a:lnTo>
                  <a:pt x="3926" y="16140"/>
                </a:lnTo>
                <a:lnTo>
                  <a:pt x="3926" y="16324"/>
                </a:lnTo>
                <a:lnTo>
                  <a:pt x="3999" y="16507"/>
                </a:lnTo>
                <a:lnTo>
                  <a:pt x="4072" y="16654"/>
                </a:lnTo>
                <a:lnTo>
                  <a:pt x="4146" y="16801"/>
                </a:lnTo>
                <a:lnTo>
                  <a:pt x="4292" y="16874"/>
                </a:lnTo>
                <a:lnTo>
                  <a:pt x="4256" y="16947"/>
                </a:lnTo>
                <a:lnTo>
                  <a:pt x="4292" y="17021"/>
                </a:lnTo>
                <a:lnTo>
                  <a:pt x="4329" y="17057"/>
                </a:lnTo>
                <a:lnTo>
                  <a:pt x="4402" y="17094"/>
                </a:lnTo>
                <a:lnTo>
                  <a:pt x="4586" y="17167"/>
                </a:lnTo>
                <a:lnTo>
                  <a:pt x="4806" y="17277"/>
                </a:lnTo>
                <a:lnTo>
                  <a:pt x="5283" y="17388"/>
                </a:lnTo>
                <a:lnTo>
                  <a:pt x="5393" y="17424"/>
                </a:lnTo>
                <a:lnTo>
                  <a:pt x="5576" y="17461"/>
                </a:lnTo>
                <a:lnTo>
                  <a:pt x="6310" y="17681"/>
                </a:lnTo>
                <a:lnTo>
                  <a:pt x="6677" y="17754"/>
                </a:lnTo>
                <a:lnTo>
                  <a:pt x="6860" y="17791"/>
                </a:lnTo>
                <a:lnTo>
                  <a:pt x="7044" y="17754"/>
                </a:lnTo>
                <a:lnTo>
                  <a:pt x="7117" y="17718"/>
                </a:lnTo>
                <a:lnTo>
                  <a:pt x="7154" y="17681"/>
                </a:lnTo>
                <a:lnTo>
                  <a:pt x="7154" y="17608"/>
                </a:lnTo>
                <a:lnTo>
                  <a:pt x="7117" y="17534"/>
                </a:lnTo>
                <a:lnTo>
                  <a:pt x="7447" y="17204"/>
                </a:lnTo>
                <a:lnTo>
                  <a:pt x="7594" y="17021"/>
                </a:lnTo>
                <a:lnTo>
                  <a:pt x="7740" y="16837"/>
                </a:lnTo>
                <a:lnTo>
                  <a:pt x="8327" y="17021"/>
                </a:lnTo>
                <a:lnTo>
                  <a:pt x="8437" y="17021"/>
                </a:lnTo>
                <a:lnTo>
                  <a:pt x="8547" y="16984"/>
                </a:lnTo>
                <a:lnTo>
                  <a:pt x="8731" y="16911"/>
                </a:lnTo>
                <a:lnTo>
                  <a:pt x="8914" y="16764"/>
                </a:lnTo>
                <a:lnTo>
                  <a:pt x="9098" y="16581"/>
                </a:lnTo>
                <a:lnTo>
                  <a:pt x="9208" y="16360"/>
                </a:lnTo>
                <a:lnTo>
                  <a:pt x="9281" y="16140"/>
                </a:lnTo>
                <a:lnTo>
                  <a:pt x="9318" y="15884"/>
                </a:lnTo>
                <a:lnTo>
                  <a:pt x="9281" y="15700"/>
                </a:lnTo>
                <a:lnTo>
                  <a:pt x="9208" y="15590"/>
                </a:lnTo>
                <a:lnTo>
                  <a:pt x="9171" y="15517"/>
                </a:lnTo>
                <a:lnTo>
                  <a:pt x="9244" y="15407"/>
                </a:lnTo>
                <a:lnTo>
                  <a:pt x="9354" y="15260"/>
                </a:lnTo>
                <a:lnTo>
                  <a:pt x="9391" y="15113"/>
                </a:lnTo>
                <a:lnTo>
                  <a:pt x="9428" y="15003"/>
                </a:lnTo>
                <a:lnTo>
                  <a:pt x="9501" y="14930"/>
                </a:lnTo>
                <a:lnTo>
                  <a:pt x="9575" y="14857"/>
                </a:lnTo>
                <a:lnTo>
                  <a:pt x="9575" y="14783"/>
                </a:lnTo>
                <a:lnTo>
                  <a:pt x="9538" y="14673"/>
                </a:lnTo>
                <a:lnTo>
                  <a:pt x="9391" y="14526"/>
                </a:lnTo>
                <a:lnTo>
                  <a:pt x="9244" y="14380"/>
                </a:lnTo>
                <a:lnTo>
                  <a:pt x="9244" y="14050"/>
                </a:lnTo>
                <a:lnTo>
                  <a:pt x="9318" y="13683"/>
                </a:lnTo>
                <a:lnTo>
                  <a:pt x="9428" y="13353"/>
                </a:lnTo>
                <a:lnTo>
                  <a:pt x="9538" y="13059"/>
                </a:lnTo>
                <a:lnTo>
                  <a:pt x="9721" y="12766"/>
                </a:lnTo>
                <a:lnTo>
                  <a:pt x="9905" y="12472"/>
                </a:lnTo>
                <a:lnTo>
                  <a:pt x="10308" y="11885"/>
                </a:lnTo>
                <a:lnTo>
                  <a:pt x="10785" y="11335"/>
                </a:lnTo>
                <a:lnTo>
                  <a:pt x="11299" y="10822"/>
                </a:lnTo>
                <a:lnTo>
                  <a:pt x="11775" y="10308"/>
                </a:lnTo>
                <a:lnTo>
                  <a:pt x="12179" y="9758"/>
                </a:lnTo>
                <a:lnTo>
                  <a:pt x="12362" y="9501"/>
                </a:lnTo>
                <a:lnTo>
                  <a:pt x="12546" y="9208"/>
                </a:lnTo>
                <a:lnTo>
                  <a:pt x="12656" y="8951"/>
                </a:lnTo>
                <a:lnTo>
                  <a:pt x="12803" y="8657"/>
                </a:lnTo>
                <a:lnTo>
                  <a:pt x="12876" y="8364"/>
                </a:lnTo>
                <a:lnTo>
                  <a:pt x="12949" y="8034"/>
                </a:lnTo>
                <a:lnTo>
                  <a:pt x="12986" y="7740"/>
                </a:lnTo>
                <a:lnTo>
                  <a:pt x="13023" y="7447"/>
                </a:lnTo>
                <a:lnTo>
                  <a:pt x="13023" y="6823"/>
                </a:lnTo>
                <a:lnTo>
                  <a:pt x="12913" y="6236"/>
                </a:lnTo>
                <a:lnTo>
                  <a:pt x="12729" y="5613"/>
                </a:lnTo>
                <a:lnTo>
                  <a:pt x="12436" y="5026"/>
                </a:lnTo>
                <a:lnTo>
                  <a:pt x="12252" y="4769"/>
                </a:lnTo>
                <a:lnTo>
                  <a:pt x="12069" y="4476"/>
                </a:lnTo>
                <a:lnTo>
                  <a:pt x="11849" y="4256"/>
                </a:lnTo>
                <a:lnTo>
                  <a:pt x="11629" y="3999"/>
                </a:lnTo>
                <a:lnTo>
                  <a:pt x="11372" y="3815"/>
                </a:lnTo>
                <a:lnTo>
                  <a:pt x="11115" y="3595"/>
                </a:lnTo>
                <a:lnTo>
                  <a:pt x="10565" y="3265"/>
                </a:lnTo>
                <a:lnTo>
                  <a:pt x="9978" y="3008"/>
                </a:lnTo>
                <a:lnTo>
                  <a:pt x="9354" y="2825"/>
                </a:lnTo>
                <a:lnTo>
                  <a:pt x="8694" y="2715"/>
                </a:lnTo>
                <a:lnTo>
                  <a:pt x="8034" y="2678"/>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49" name="Shape 249"/>
          <p:cNvSpPr/>
          <p:nvPr/>
        </p:nvSpPr>
        <p:spPr>
          <a:xfrm>
            <a:off x="8817947" y="3439660"/>
            <a:ext cx="414157" cy="507761"/>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0" name="Shape 250"/>
          <p:cNvSpPr/>
          <p:nvPr/>
        </p:nvSpPr>
        <p:spPr>
          <a:xfrm>
            <a:off x="8742973" y="4166676"/>
            <a:ext cx="495281" cy="340238"/>
          </a:xfrm>
          <a:custGeom>
            <a:avLst/>
            <a:gdLst/>
            <a:ahLst/>
            <a:cxnLst/>
            <a:rect l="0" t="0" r="0" b="0"/>
            <a:pathLst>
              <a:path w="17461" h="11995" extrusionOk="0">
                <a:moveTo>
                  <a:pt x="9758" y="2238"/>
                </a:moveTo>
                <a:lnTo>
                  <a:pt x="9721" y="2274"/>
                </a:lnTo>
                <a:lnTo>
                  <a:pt x="9648" y="2311"/>
                </a:lnTo>
                <a:lnTo>
                  <a:pt x="9611" y="2458"/>
                </a:lnTo>
                <a:lnTo>
                  <a:pt x="9648" y="2568"/>
                </a:lnTo>
                <a:lnTo>
                  <a:pt x="9721" y="2605"/>
                </a:lnTo>
                <a:lnTo>
                  <a:pt x="9758" y="2641"/>
                </a:lnTo>
                <a:lnTo>
                  <a:pt x="9941" y="2641"/>
                </a:lnTo>
                <a:lnTo>
                  <a:pt x="9978" y="2605"/>
                </a:lnTo>
                <a:lnTo>
                  <a:pt x="10051" y="2531"/>
                </a:lnTo>
                <a:lnTo>
                  <a:pt x="10051" y="2458"/>
                </a:lnTo>
                <a:lnTo>
                  <a:pt x="10051" y="2348"/>
                </a:lnTo>
                <a:lnTo>
                  <a:pt x="9978" y="2274"/>
                </a:lnTo>
                <a:lnTo>
                  <a:pt x="9941" y="2238"/>
                </a:lnTo>
                <a:close/>
                <a:moveTo>
                  <a:pt x="9795" y="3191"/>
                </a:moveTo>
                <a:lnTo>
                  <a:pt x="9721" y="3265"/>
                </a:lnTo>
                <a:lnTo>
                  <a:pt x="9684" y="3301"/>
                </a:lnTo>
                <a:lnTo>
                  <a:pt x="9684" y="3375"/>
                </a:lnTo>
                <a:lnTo>
                  <a:pt x="9684" y="3485"/>
                </a:lnTo>
                <a:lnTo>
                  <a:pt x="9758" y="3522"/>
                </a:lnTo>
                <a:lnTo>
                  <a:pt x="9795" y="3558"/>
                </a:lnTo>
                <a:lnTo>
                  <a:pt x="9941" y="3558"/>
                </a:lnTo>
                <a:lnTo>
                  <a:pt x="9978" y="3522"/>
                </a:lnTo>
                <a:lnTo>
                  <a:pt x="10015" y="3485"/>
                </a:lnTo>
                <a:lnTo>
                  <a:pt x="10051" y="3375"/>
                </a:lnTo>
                <a:lnTo>
                  <a:pt x="10015" y="3301"/>
                </a:lnTo>
                <a:lnTo>
                  <a:pt x="9978" y="3228"/>
                </a:lnTo>
                <a:lnTo>
                  <a:pt x="9941" y="3191"/>
                </a:lnTo>
                <a:close/>
                <a:moveTo>
                  <a:pt x="11519" y="3045"/>
                </a:moveTo>
                <a:lnTo>
                  <a:pt x="11409" y="3081"/>
                </a:lnTo>
                <a:lnTo>
                  <a:pt x="11335" y="3118"/>
                </a:lnTo>
                <a:lnTo>
                  <a:pt x="11298" y="3191"/>
                </a:lnTo>
                <a:lnTo>
                  <a:pt x="11262" y="3265"/>
                </a:lnTo>
                <a:lnTo>
                  <a:pt x="11262" y="3338"/>
                </a:lnTo>
                <a:lnTo>
                  <a:pt x="11262" y="3412"/>
                </a:lnTo>
                <a:lnTo>
                  <a:pt x="11298" y="3485"/>
                </a:lnTo>
                <a:lnTo>
                  <a:pt x="11372" y="3522"/>
                </a:lnTo>
                <a:lnTo>
                  <a:pt x="11445" y="3595"/>
                </a:lnTo>
                <a:lnTo>
                  <a:pt x="11592" y="3595"/>
                </a:lnTo>
                <a:lnTo>
                  <a:pt x="11665" y="3522"/>
                </a:lnTo>
                <a:lnTo>
                  <a:pt x="11702" y="3485"/>
                </a:lnTo>
                <a:lnTo>
                  <a:pt x="11739" y="3412"/>
                </a:lnTo>
                <a:lnTo>
                  <a:pt x="11702" y="3265"/>
                </a:lnTo>
                <a:lnTo>
                  <a:pt x="11702" y="3155"/>
                </a:lnTo>
                <a:lnTo>
                  <a:pt x="11629" y="3081"/>
                </a:lnTo>
                <a:lnTo>
                  <a:pt x="11519" y="3045"/>
                </a:lnTo>
                <a:close/>
                <a:moveTo>
                  <a:pt x="15554" y="1541"/>
                </a:moveTo>
                <a:lnTo>
                  <a:pt x="15407" y="1871"/>
                </a:lnTo>
                <a:lnTo>
                  <a:pt x="15187" y="2164"/>
                </a:lnTo>
                <a:lnTo>
                  <a:pt x="14967" y="2458"/>
                </a:lnTo>
                <a:lnTo>
                  <a:pt x="14710" y="2715"/>
                </a:lnTo>
                <a:lnTo>
                  <a:pt x="14416" y="2935"/>
                </a:lnTo>
                <a:lnTo>
                  <a:pt x="14123" y="3155"/>
                </a:lnTo>
                <a:lnTo>
                  <a:pt x="13536" y="3595"/>
                </a:lnTo>
                <a:lnTo>
                  <a:pt x="13279" y="3265"/>
                </a:lnTo>
                <a:lnTo>
                  <a:pt x="12986" y="2971"/>
                </a:lnTo>
                <a:lnTo>
                  <a:pt x="13096" y="2935"/>
                </a:lnTo>
                <a:lnTo>
                  <a:pt x="13683" y="2531"/>
                </a:lnTo>
                <a:lnTo>
                  <a:pt x="14306" y="2164"/>
                </a:lnTo>
                <a:lnTo>
                  <a:pt x="14930" y="1834"/>
                </a:lnTo>
                <a:lnTo>
                  <a:pt x="15554" y="1541"/>
                </a:lnTo>
                <a:close/>
                <a:moveTo>
                  <a:pt x="8914" y="3228"/>
                </a:moveTo>
                <a:lnTo>
                  <a:pt x="8841" y="3301"/>
                </a:lnTo>
                <a:lnTo>
                  <a:pt x="8804" y="3375"/>
                </a:lnTo>
                <a:lnTo>
                  <a:pt x="8804" y="3485"/>
                </a:lnTo>
                <a:lnTo>
                  <a:pt x="8804" y="3558"/>
                </a:lnTo>
                <a:lnTo>
                  <a:pt x="8877" y="3632"/>
                </a:lnTo>
                <a:lnTo>
                  <a:pt x="8951" y="3668"/>
                </a:lnTo>
                <a:lnTo>
                  <a:pt x="9098" y="3668"/>
                </a:lnTo>
                <a:lnTo>
                  <a:pt x="9134" y="3632"/>
                </a:lnTo>
                <a:lnTo>
                  <a:pt x="9208" y="3558"/>
                </a:lnTo>
                <a:lnTo>
                  <a:pt x="9208" y="3485"/>
                </a:lnTo>
                <a:lnTo>
                  <a:pt x="9208" y="3375"/>
                </a:lnTo>
                <a:lnTo>
                  <a:pt x="9171" y="3338"/>
                </a:lnTo>
                <a:lnTo>
                  <a:pt x="9134" y="3265"/>
                </a:lnTo>
                <a:lnTo>
                  <a:pt x="9061" y="3228"/>
                </a:lnTo>
                <a:close/>
                <a:moveTo>
                  <a:pt x="16324" y="1101"/>
                </a:moveTo>
                <a:lnTo>
                  <a:pt x="16140" y="1541"/>
                </a:lnTo>
                <a:lnTo>
                  <a:pt x="15884" y="1944"/>
                </a:lnTo>
                <a:lnTo>
                  <a:pt x="15590" y="2348"/>
                </a:lnTo>
                <a:lnTo>
                  <a:pt x="15297" y="2751"/>
                </a:lnTo>
                <a:lnTo>
                  <a:pt x="14967" y="3081"/>
                </a:lnTo>
                <a:lnTo>
                  <a:pt x="14600" y="3412"/>
                </a:lnTo>
                <a:lnTo>
                  <a:pt x="13829" y="4072"/>
                </a:lnTo>
                <a:lnTo>
                  <a:pt x="13756" y="3925"/>
                </a:lnTo>
                <a:lnTo>
                  <a:pt x="13976" y="3778"/>
                </a:lnTo>
                <a:lnTo>
                  <a:pt x="14343" y="3558"/>
                </a:lnTo>
                <a:lnTo>
                  <a:pt x="14673" y="3301"/>
                </a:lnTo>
                <a:lnTo>
                  <a:pt x="15003" y="3008"/>
                </a:lnTo>
                <a:lnTo>
                  <a:pt x="15297" y="2715"/>
                </a:lnTo>
                <a:lnTo>
                  <a:pt x="15554" y="2384"/>
                </a:lnTo>
                <a:lnTo>
                  <a:pt x="15774" y="2018"/>
                </a:lnTo>
                <a:lnTo>
                  <a:pt x="15957" y="1651"/>
                </a:lnTo>
                <a:lnTo>
                  <a:pt x="16104" y="1211"/>
                </a:lnTo>
                <a:lnTo>
                  <a:pt x="16104" y="1137"/>
                </a:lnTo>
                <a:lnTo>
                  <a:pt x="16324" y="1101"/>
                </a:lnTo>
                <a:close/>
                <a:moveTo>
                  <a:pt x="10528" y="3962"/>
                </a:moveTo>
                <a:lnTo>
                  <a:pt x="10455" y="3998"/>
                </a:lnTo>
                <a:lnTo>
                  <a:pt x="10381" y="4072"/>
                </a:lnTo>
                <a:lnTo>
                  <a:pt x="10381" y="4108"/>
                </a:lnTo>
                <a:lnTo>
                  <a:pt x="10345" y="4219"/>
                </a:lnTo>
                <a:lnTo>
                  <a:pt x="10381" y="4329"/>
                </a:lnTo>
                <a:lnTo>
                  <a:pt x="10455" y="4402"/>
                </a:lnTo>
                <a:lnTo>
                  <a:pt x="10491" y="4439"/>
                </a:lnTo>
                <a:lnTo>
                  <a:pt x="10638" y="4439"/>
                </a:lnTo>
                <a:lnTo>
                  <a:pt x="10748" y="4365"/>
                </a:lnTo>
                <a:lnTo>
                  <a:pt x="10785" y="4292"/>
                </a:lnTo>
                <a:lnTo>
                  <a:pt x="10822" y="4219"/>
                </a:lnTo>
                <a:lnTo>
                  <a:pt x="10785" y="4108"/>
                </a:lnTo>
                <a:lnTo>
                  <a:pt x="10748" y="4072"/>
                </a:lnTo>
                <a:lnTo>
                  <a:pt x="10712" y="3998"/>
                </a:lnTo>
                <a:lnTo>
                  <a:pt x="10675" y="3962"/>
                </a:lnTo>
                <a:close/>
                <a:moveTo>
                  <a:pt x="16434" y="477"/>
                </a:moveTo>
                <a:lnTo>
                  <a:pt x="16617" y="514"/>
                </a:lnTo>
                <a:lnTo>
                  <a:pt x="16764" y="587"/>
                </a:lnTo>
                <a:lnTo>
                  <a:pt x="16837" y="734"/>
                </a:lnTo>
                <a:lnTo>
                  <a:pt x="16911" y="880"/>
                </a:lnTo>
                <a:lnTo>
                  <a:pt x="16947" y="1064"/>
                </a:lnTo>
                <a:lnTo>
                  <a:pt x="16947" y="1247"/>
                </a:lnTo>
                <a:lnTo>
                  <a:pt x="16911" y="1541"/>
                </a:lnTo>
                <a:lnTo>
                  <a:pt x="16764" y="1871"/>
                </a:lnTo>
                <a:lnTo>
                  <a:pt x="16544" y="2128"/>
                </a:lnTo>
                <a:lnTo>
                  <a:pt x="16104" y="2641"/>
                </a:lnTo>
                <a:lnTo>
                  <a:pt x="15077" y="3668"/>
                </a:lnTo>
                <a:lnTo>
                  <a:pt x="14086" y="4549"/>
                </a:lnTo>
                <a:lnTo>
                  <a:pt x="14013" y="4402"/>
                </a:lnTo>
                <a:lnTo>
                  <a:pt x="14123" y="4329"/>
                </a:lnTo>
                <a:lnTo>
                  <a:pt x="14967" y="3632"/>
                </a:lnTo>
                <a:lnTo>
                  <a:pt x="15370" y="3228"/>
                </a:lnTo>
                <a:lnTo>
                  <a:pt x="15737" y="2825"/>
                </a:lnTo>
                <a:lnTo>
                  <a:pt x="16067" y="2384"/>
                </a:lnTo>
                <a:lnTo>
                  <a:pt x="16361" y="1908"/>
                </a:lnTo>
                <a:lnTo>
                  <a:pt x="16617" y="1431"/>
                </a:lnTo>
                <a:lnTo>
                  <a:pt x="16764" y="880"/>
                </a:lnTo>
                <a:lnTo>
                  <a:pt x="16764" y="770"/>
                </a:lnTo>
                <a:lnTo>
                  <a:pt x="16727" y="697"/>
                </a:lnTo>
                <a:lnTo>
                  <a:pt x="16654" y="660"/>
                </a:lnTo>
                <a:lnTo>
                  <a:pt x="16544" y="660"/>
                </a:lnTo>
                <a:lnTo>
                  <a:pt x="15920" y="770"/>
                </a:lnTo>
                <a:lnTo>
                  <a:pt x="15333" y="954"/>
                </a:lnTo>
                <a:lnTo>
                  <a:pt x="15333" y="954"/>
                </a:lnTo>
                <a:lnTo>
                  <a:pt x="15590" y="807"/>
                </a:lnTo>
                <a:lnTo>
                  <a:pt x="15884" y="660"/>
                </a:lnTo>
                <a:lnTo>
                  <a:pt x="16177" y="550"/>
                </a:lnTo>
                <a:lnTo>
                  <a:pt x="16434" y="477"/>
                </a:lnTo>
                <a:close/>
                <a:moveTo>
                  <a:pt x="9354" y="4182"/>
                </a:moveTo>
                <a:lnTo>
                  <a:pt x="9208" y="4255"/>
                </a:lnTo>
                <a:lnTo>
                  <a:pt x="9134" y="4365"/>
                </a:lnTo>
                <a:lnTo>
                  <a:pt x="9134" y="4439"/>
                </a:lnTo>
                <a:lnTo>
                  <a:pt x="9171" y="4512"/>
                </a:lnTo>
                <a:lnTo>
                  <a:pt x="9208" y="4585"/>
                </a:lnTo>
                <a:lnTo>
                  <a:pt x="9281" y="4622"/>
                </a:lnTo>
                <a:lnTo>
                  <a:pt x="9428" y="4622"/>
                </a:lnTo>
                <a:lnTo>
                  <a:pt x="9538" y="4585"/>
                </a:lnTo>
                <a:lnTo>
                  <a:pt x="9611" y="4475"/>
                </a:lnTo>
                <a:lnTo>
                  <a:pt x="9648" y="4402"/>
                </a:lnTo>
                <a:lnTo>
                  <a:pt x="9648" y="4292"/>
                </a:lnTo>
                <a:lnTo>
                  <a:pt x="9611" y="4255"/>
                </a:lnTo>
                <a:lnTo>
                  <a:pt x="9538" y="4182"/>
                </a:lnTo>
                <a:close/>
                <a:moveTo>
                  <a:pt x="13243" y="6566"/>
                </a:moveTo>
                <a:lnTo>
                  <a:pt x="13169" y="6639"/>
                </a:lnTo>
                <a:lnTo>
                  <a:pt x="13133" y="6713"/>
                </a:lnTo>
                <a:lnTo>
                  <a:pt x="13133" y="6860"/>
                </a:lnTo>
                <a:lnTo>
                  <a:pt x="13133" y="6933"/>
                </a:lnTo>
                <a:lnTo>
                  <a:pt x="13206" y="6970"/>
                </a:lnTo>
                <a:lnTo>
                  <a:pt x="13316" y="7006"/>
                </a:lnTo>
                <a:lnTo>
                  <a:pt x="13463" y="6970"/>
                </a:lnTo>
                <a:lnTo>
                  <a:pt x="13536" y="6933"/>
                </a:lnTo>
                <a:lnTo>
                  <a:pt x="13536" y="6860"/>
                </a:lnTo>
                <a:lnTo>
                  <a:pt x="13573" y="6750"/>
                </a:lnTo>
                <a:lnTo>
                  <a:pt x="13536" y="6676"/>
                </a:lnTo>
                <a:lnTo>
                  <a:pt x="13463" y="6603"/>
                </a:lnTo>
                <a:lnTo>
                  <a:pt x="13316" y="6566"/>
                </a:lnTo>
                <a:close/>
                <a:moveTo>
                  <a:pt x="12216" y="7300"/>
                </a:moveTo>
                <a:lnTo>
                  <a:pt x="12105" y="7336"/>
                </a:lnTo>
                <a:lnTo>
                  <a:pt x="12032" y="7410"/>
                </a:lnTo>
                <a:lnTo>
                  <a:pt x="11995" y="7520"/>
                </a:lnTo>
                <a:lnTo>
                  <a:pt x="11995" y="7630"/>
                </a:lnTo>
                <a:lnTo>
                  <a:pt x="12032" y="7703"/>
                </a:lnTo>
                <a:lnTo>
                  <a:pt x="12105" y="7777"/>
                </a:lnTo>
                <a:lnTo>
                  <a:pt x="12216" y="7777"/>
                </a:lnTo>
                <a:lnTo>
                  <a:pt x="12289" y="7740"/>
                </a:lnTo>
                <a:lnTo>
                  <a:pt x="12362" y="7703"/>
                </a:lnTo>
                <a:lnTo>
                  <a:pt x="12436" y="7630"/>
                </a:lnTo>
                <a:lnTo>
                  <a:pt x="12436" y="7520"/>
                </a:lnTo>
                <a:lnTo>
                  <a:pt x="12436" y="7410"/>
                </a:lnTo>
                <a:lnTo>
                  <a:pt x="12326" y="7336"/>
                </a:lnTo>
                <a:lnTo>
                  <a:pt x="12216" y="7300"/>
                </a:lnTo>
                <a:close/>
                <a:moveTo>
                  <a:pt x="12729" y="8033"/>
                </a:moveTo>
                <a:lnTo>
                  <a:pt x="12656" y="8107"/>
                </a:lnTo>
                <a:lnTo>
                  <a:pt x="12656" y="8143"/>
                </a:lnTo>
                <a:lnTo>
                  <a:pt x="12619" y="8253"/>
                </a:lnTo>
                <a:lnTo>
                  <a:pt x="12619" y="8400"/>
                </a:lnTo>
                <a:lnTo>
                  <a:pt x="12656" y="8437"/>
                </a:lnTo>
                <a:lnTo>
                  <a:pt x="12692" y="8474"/>
                </a:lnTo>
                <a:lnTo>
                  <a:pt x="12729" y="8474"/>
                </a:lnTo>
                <a:lnTo>
                  <a:pt x="12802" y="8510"/>
                </a:lnTo>
                <a:lnTo>
                  <a:pt x="12912" y="8474"/>
                </a:lnTo>
                <a:lnTo>
                  <a:pt x="12986" y="8437"/>
                </a:lnTo>
                <a:lnTo>
                  <a:pt x="13022" y="8400"/>
                </a:lnTo>
                <a:lnTo>
                  <a:pt x="13022" y="8253"/>
                </a:lnTo>
                <a:lnTo>
                  <a:pt x="13022" y="8180"/>
                </a:lnTo>
                <a:lnTo>
                  <a:pt x="12949" y="8107"/>
                </a:lnTo>
                <a:lnTo>
                  <a:pt x="12912" y="8033"/>
                </a:lnTo>
                <a:close/>
                <a:moveTo>
                  <a:pt x="10051" y="2128"/>
                </a:moveTo>
                <a:lnTo>
                  <a:pt x="10455" y="2164"/>
                </a:lnTo>
                <a:lnTo>
                  <a:pt x="10858" y="2238"/>
                </a:lnTo>
                <a:lnTo>
                  <a:pt x="11262" y="2348"/>
                </a:lnTo>
                <a:lnTo>
                  <a:pt x="11225" y="2458"/>
                </a:lnTo>
                <a:lnTo>
                  <a:pt x="11262" y="2568"/>
                </a:lnTo>
                <a:lnTo>
                  <a:pt x="11335" y="2641"/>
                </a:lnTo>
                <a:lnTo>
                  <a:pt x="11445" y="2715"/>
                </a:lnTo>
                <a:lnTo>
                  <a:pt x="11629" y="2715"/>
                </a:lnTo>
                <a:lnTo>
                  <a:pt x="11775" y="2788"/>
                </a:lnTo>
                <a:lnTo>
                  <a:pt x="12105" y="2935"/>
                </a:lnTo>
                <a:lnTo>
                  <a:pt x="12179" y="2971"/>
                </a:lnTo>
                <a:lnTo>
                  <a:pt x="12252" y="3008"/>
                </a:lnTo>
                <a:lnTo>
                  <a:pt x="12472" y="3191"/>
                </a:lnTo>
                <a:lnTo>
                  <a:pt x="12692" y="3412"/>
                </a:lnTo>
                <a:lnTo>
                  <a:pt x="13096" y="3852"/>
                </a:lnTo>
                <a:lnTo>
                  <a:pt x="11482" y="4842"/>
                </a:lnTo>
                <a:lnTo>
                  <a:pt x="9868" y="5796"/>
                </a:lnTo>
                <a:lnTo>
                  <a:pt x="6090" y="8070"/>
                </a:lnTo>
                <a:lnTo>
                  <a:pt x="5209" y="8620"/>
                </a:lnTo>
                <a:lnTo>
                  <a:pt x="5356" y="8327"/>
                </a:lnTo>
                <a:lnTo>
                  <a:pt x="5649" y="7960"/>
                </a:lnTo>
                <a:lnTo>
                  <a:pt x="5943" y="7557"/>
                </a:lnTo>
                <a:lnTo>
                  <a:pt x="5906" y="7483"/>
                </a:lnTo>
                <a:lnTo>
                  <a:pt x="5870" y="7483"/>
                </a:lnTo>
                <a:lnTo>
                  <a:pt x="5686" y="7593"/>
                </a:lnTo>
                <a:lnTo>
                  <a:pt x="5539" y="7740"/>
                </a:lnTo>
                <a:lnTo>
                  <a:pt x="5209" y="8070"/>
                </a:lnTo>
                <a:lnTo>
                  <a:pt x="4989" y="8437"/>
                </a:lnTo>
                <a:lnTo>
                  <a:pt x="4769" y="8840"/>
                </a:lnTo>
                <a:lnTo>
                  <a:pt x="4732" y="8877"/>
                </a:lnTo>
                <a:lnTo>
                  <a:pt x="4622" y="8584"/>
                </a:lnTo>
                <a:lnTo>
                  <a:pt x="4916" y="8107"/>
                </a:lnTo>
                <a:lnTo>
                  <a:pt x="5283" y="7630"/>
                </a:lnTo>
                <a:lnTo>
                  <a:pt x="5649" y="7190"/>
                </a:lnTo>
                <a:lnTo>
                  <a:pt x="6016" y="6786"/>
                </a:lnTo>
                <a:lnTo>
                  <a:pt x="6016" y="6750"/>
                </a:lnTo>
                <a:lnTo>
                  <a:pt x="6016" y="6713"/>
                </a:lnTo>
                <a:lnTo>
                  <a:pt x="5943" y="6713"/>
                </a:lnTo>
                <a:lnTo>
                  <a:pt x="5539" y="7043"/>
                </a:lnTo>
                <a:lnTo>
                  <a:pt x="5173" y="7410"/>
                </a:lnTo>
                <a:lnTo>
                  <a:pt x="4842" y="7777"/>
                </a:lnTo>
                <a:lnTo>
                  <a:pt x="4512" y="8180"/>
                </a:lnTo>
                <a:lnTo>
                  <a:pt x="4476" y="7923"/>
                </a:lnTo>
                <a:lnTo>
                  <a:pt x="4439" y="7667"/>
                </a:lnTo>
                <a:lnTo>
                  <a:pt x="4659" y="7336"/>
                </a:lnTo>
                <a:lnTo>
                  <a:pt x="4879" y="7080"/>
                </a:lnTo>
                <a:lnTo>
                  <a:pt x="5686" y="6016"/>
                </a:lnTo>
                <a:lnTo>
                  <a:pt x="5723" y="5943"/>
                </a:lnTo>
                <a:lnTo>
                  <a:pt x="5686" y="5906"/>
                </a:lnTo>
                <a:lnTo>
                  <a:pt x="5576" y="5906"/>
                </a:lnTo>
                <a:lnTo>
                  <a:pt x="5283" y="6199"/>
                </a:lnTo>
                <a:lnTo>
                  <a:pt x="4953" y="6529"/>
                </a:lnTo>
                <a:lnTo>
                  <a:pt x="4402" y="7153"/>
                </a:lnTo>
                <a:lnTo>
                  <a:pt x="4402" y="6529"/>
                </a:lnTo>
                <a:lnTo>
                  <a:pt x="4622" y="6199"/>
                </a:lnTo>
                <a:lnTo>
                  <a:pt x="4953" y="5759"/>
                </a:lnTo>
                <a:lnTo>
                  <a:pt x="5136" y="5502"/>
                </a:lnTo>
                <a:lnTo>
                  <a:pt x="5246" y="5392"/>
                </a:lnTo>
                <a:lnTo>
                  <a:pt x="5393" y="5319"/>
                </a:lnTo>
                <a:lnTo>
                  <a:pt x="5429" y="5319"/>
                </a:lnTo>
                <a:lnTo>
                  <a:pt x="5429" y="5282"/>
                </a:lnTo>
                <a:lnTo>
                  <a:pt x="5393" y="5246"/>
                </a:lnTo>
                <a:lnTo>
                  <a:pt x="5393" y="5209"/>
                </a:lnTo>
                <a:lnTo>
                  <a:pt x="5173" y="5209"/>
                </a:lnTo>
                <a:lnTo>
                  <a:pt x="5063" y="5282"/>
                </a:lnTo>
                <a:lnTo>
                  <a:pt x="4953" y="5356"/>
                </a:lnTo>
                <a:lnTo>
                  <a:pt x="4769" y="5539"/>
                </a:lnTo>
                <a:lnTo>
                  <a:pt x="4622" y="5722"/>
                </a:lnTo>
                <a:lnTo>
                  <a:pt x="4476" y="5869"/>
                </a:lnTo>
                <a:lnTo>
                  <a:pt x="4586" y="5466"/>
                </a:lnTo>
                <a:lnTo>
                  <a:pt x="4732" y="5062"/>
                </a:lnTo>
                <a:lnTo>
                  <a:pt x="4879" y="4842"/>
                </a:lnTo>
                <a:lnTo>
                  <a:pt x="5026" y="4622"/>
                </a:lnTo>
                <a:lnTo>
                  <a:pt x="5209" y="4402"/>
                </a:lnTo>
                <a:lnTo>
                  <a:pt x="5393" y="4219"/>
                </a:lnTo>
                <a:lnTo>
                  <a:pt x="5796" y="3852"/>
                </a:lnTo>
                <a:lnTo>
                  <a:pt x="6236" y="3522"/>
                </a:lnTo>
                <a:lnTo>
                  <a:pt x="6677" y="3228"/>
                </a:lnTo>
                <a:lnTo>
                  <a:pt x="7117" y="2935"/>
                </a:lnTo>
                <a:lnTo>
                  <a:pt x="7594" y="2715"/>
                </a:lnTo>
                <a:lnTo>
                  <a:pt x="8070" y="2494"/>
                </a:lnTo>
                <a:lnTo>
                  <a:pt x="8474" y="2348"/>
                </a:lnTo>
                <a:lnTo>
                  <a:pt x="8841" y="2238"/>
                </a:lnTo>
                <a:lnTo>
                  <a:pt x="9244" y="2164"/>
                </a:lnTo>
                <a:lnTo>
                  <a:pt x="9648" y="2128"/>
                </a:lnTo>
                <a:close/>
                <a:moveTo>
                  <a:pt x="13316" y="4219"/>
                </a:moveTo>
                <a:lnTo>
                  <a:pt x="13426" y="4365"/>
                </a:lnTo>
                <a:lnTo>
                  <a:pt x="12582" y="5026"/>
                </a:lnTo>
                <a:lnTo>
                  <a:pt x="11702" y="5649"/>
                </a:lnTo>
                <a:lnTo>
                  <a:pt x="10785" y="6273"/>
                </a:lnTo>
                <a:lnTo>
                  <a:pt x="9868" y="6860"/>
                </a:lnTo>
                <a:lnTo>
                  <a:pt x="8877" y="7446"/>
                </a:lnTo>
                <a:lnTo>
                  <a:pt x="7887" y="8033"/>
                </a:lnTo>
                <a:lnTo>
                  <a:pt x="6860" y="8584"/>
                </a:lnTo>
                <a:lnTo>
                  <a:pt x="5796" y="9097"/>
                </a:lnTo>
                <a:lnTo>
                  <a:pt x="4989" y="9464"/>
                </a:lnTo>
                <a:lnTo>
                  <a:pt x="4916" y="9317"/>
                </a:lnTo>
                <a:lnTo>
                  <a:pt x="4953" y="9207"/>
                </a:lnTo>
                <a:lnTo>
                  <a:pt x="6053" y="8584"/>
                </a:lnTo>
                <a:lnTo>
                  <a:pt x="10198" y="6089"/>
                </a:lnTo>
                <a:lnTo>
                  <a:pt x="11775" y="5136"/>
                </a:lnTo>
                <a:lnTo>
                  <a:pt x="13316" y="4219"/>
                </a:lnTo>
                <a:close/>
                <a:moveTo>
                  <a:pt x="3962" y="7960"/>
                </a:moveTo>
                <a:lnTo>
                  <a:pt x="3999" y="8070"/>
                </a:lnTo>
                <a:lnTo>
                  <a:pt x="3999" y="8107"/>
                </a:lnTo>
                <a:lnTo>
                  <a:pt x="4146" y="8694"/>
                </a:lnTo>
                <a:lnTo>
                  <a:pt x="3962" y="9024"/>
                </a:lnTo>
                <a:lnTo>
                  <a:pt x="3925" y="9097"/>
                </a:lnTo>
                <a:lnTo>
                  <a:pt x="3925" y="9134"/>
                </a:lnTo>
                <a:lnTo>
                  <a:pt x="3999" y="9244"/>
                </a:lnTo>
                <a:lnTo>
                  <a:pt x="3339" y="9501"/>
                </a:lnTo>
                <a:lnTo>
                  <a:pt x="3008" y="9611"/>
                </a:lnTo>
                <a:lnTo>
                  <a:pt x="2642" y="9684"/>
                </a:lnTo>
                <a:lnTo>
                  <a:pt x="2898" y="9171"/>
                </a:lnTo>
                <a:lnTo>
                  <a:pt x="3229" y="8694"/>
                </a:lnTo>
                <a:lnTo>
                  <a:pt x="3559" y="8327"/>
                </a:lnTo>
                <a:lnTo>
                  <a:pt x="3962" y="7960"/>
                </a:lnTo>
                <a:close/>
                <a:moveTo>
                  <a:pt x="13609" y="4732"/>
                </a:moveTo>
                <a:lnTo>
                  <a:pt x="13683" y="4915"/>
                </a:lnTo>
                <a:lnTo>
                  <a:pt x="12986" y="5502"/>
                </a:lnTo>
                <a:lnTo>
                  <a:pt x="12105" y="6199"/>
                </a:lnTo>
                <a:lnTo>
                  <a:pt x="11225" y="6823"/>
                </a:lnTo>
                <a:lnTo>
                  <a:pt x="10308" y="7446"/>
                </a:lnTo>
                <a:lnTo>
                  <a:pt x="9354" y="8033"/>
                </a:lnTo>
                <a:lnTo>
                  <a:pt x="8401" y="8584"/>
                </a:lnTo>
                <a:lnTo>
                  <a:pt x="7447" y="9097"/>
                </a:lnTo>
                <a:lnTo>
                  <a:pt x="6456" y="9574"/>
                </a:lnTo>
                <a:lnTo>
                  <a:pt x="5429" y="10014"/>
                </a:lnTo>
                <a:lnTo>
                  <a:pt x="5246" y="9794"/>
                </a:lnTo>
                <a:lnTo>
                  <a:pt x="5466" y="9684"/>
                </a:lnTo>
                <a:lnTo>
                  <a:pt x="6603" y="9134"/>
                </a:lnTo>
                <a:lnTo>
                  <a:pt x="7740" y="8547"/>
                </a:lnTo>
                <a:lnTo>
                  <a:pt x="8877" y="7923"/>
                </a:lnTo>
                <a:lnTo>
                  <a:pt x="9978" y="7263"/>
                </a:lnTo>
                <a:lnTo>
                  <a:pt x="10895" y="6676"/>
                </a:lnTo>
                <a:lnTo>
                  <a:pt x="11812" y="6053"/>
                </a:lnTo>
                <a:lnTo>
                  <a:pt x="12729" y="5392"/>
                </a:lnTo>
                <a:lnTo>
                  <a:pt x="13609" y="4732"/>
                </a:lnTo>
                <a:close/>
                <a:moveTo>
                  <a:pt x="11995" y="9721"/>
                </a:moveTo>
                <a:lnTo>
                  <a:pt x="12472" y="9831"/>
                </a:lnTo>
                <a:lnTo>
                  <a:pt x="12436" y="9867"/>
                </a:lnTo>
                <a:lnTo>
                  <a:pt x="12032" y="10271"/>
                </a:lnTo>
                <a:lnTo>
                  <a:pt x="12032" y="10198"/>
                </a:lnTo>
                <a:lnTo>
                  <a:pt x="11995" y="9721"/>
                </a:lnTo>
                <a:close/>
                <a:moveTo>
                  <a:pt x="2715" y="8804"/>
                </a:moveTo>
                <a:lnTo>
                  <a:pt x="2422" y="9317"/>
                </a:lnTo>
                <a:lnTo>
                  <a:pt x="2165" y="9867"/>
                </a:lnTo>
                <a:lnTo>
                  <a:pt x="2165" y="9941"/>
                </a:lnTo>
                <a:lnTo>
                  <a:pt x="2201" y="10051"/>
                </a:lnTo>
                <a:lnTo>
                  <a:pt x="2275" y="10088"/>
                </a:lnTo>
                <a:lnTo>
                  <a:pt x="2348" y="10124"/>
                </a:lnTo>
                <a:lnTo>
                  <a:pt x="2898" y="10014"/>
                </a:lnTo>
                <a:lnTo>
                  <a:pt x="3449" y="9867"/>
                </a:lnTo>
                <a:lnTo>
                  <a:pt x="3925" y="9684"/>
                </a:lnTo>
                <a:lnTo>
                  <a:pt x="4439" y="9464"/>
                </a:lnTo>
                <a:lnTo>
                  <a:pt x="4549" y="9684"/>
                </a:lnTo>
                <a:lnTo>
                  <a:pt x="3559" y="10124"/>
                </a:lnTo>
                <a:lnTo>
                  <a:pt x="3082" y="10308"/>
                </a:lnTo>
                <a:lnTo>
                  <a:pt x="2568" y="10528"/>
                </a:lnTo>
                <a:lnTo>
                  <a:pt x="2275" y="10638"/>
                </a:lnTo>
                <a:lnTo>
                  <a:pt x="2018" y="10674"/>
                </a:lnTo>
                <a:lnTo>
                  <a:pt x="1761" y="10711"/>
                </a:lnTo>
                <a:lnTo>
                  <a:pt x="1468" y="10711"/>
                </a:lnTo>
                <a:lnTo>
                  <a:pt x="2091" y="9794"/>
                </a:lnTo>
                <a:lnTo>
                  <a:pt x="2348" y="9317"/>
                </a:lnTo>
                <a:lnTo>
                  <a:pt x="2642" y="8877"/>
                </a:lnTo>
                <a:lnTo>
                  <a:pt x="2715" y="8804"/>
                </a:lnTo>
                <a:close/>
                <a:moveTo>
                  <a:pt x="13829" y="5429"/>
                </a:moveTo>
                <a:lnTo>
                  <a:pt x="13940" y="5943"/>
                </a:lnTo>
                <a:lnTo>
                  <a:pt x="13940" y="6456"/>
                </a:lnTo>
                <a:lnTo>
                  <a:pt x="13940" y="6896"/>
                </a:lnTo>
                <a:lnTo>
                  <a:pt x="13866" y="7336"/>
                </a:lnTo>
                <a:lnTo>
                  <a:pt x="13756" y="7740"/>
                </a:lnTo>
                <a:lnTo>
                  <a:pt x="13609" y="8143"/>
                </a:lnTo>
                <a:lnTo>
                  <a:pt x="13426" y="8547"/>
                </a:lnTo>
                <a:lnTo>
                  <a:pt x="13206" y="8914"/>
                </a:lnTo>
                <a:lnTo>
                  <a:pt x="12949" y="9281"/>
                </a:lnTo>
                <a:lnTo>
                  <a:pt x="12656" y="9647"/>
                </a:lnTo>
                <a:lnTo>
                  <a:pt x="12289" y="9611"/>
                </a:lnTo>
                <a:lnTo>
                  <a:pt x="11922" y="9537"/>
                </a:lnTo>
                <a:lnTo>
                  <a:pt x="11849" y="9574"/>
                </a:lnTo>
                <a:lnTo>
                  <a:pt x="11812" y="9574"/>
                </a:lnTo>
                <a:lnTo>
                  <a:pt x="11775" y="9647"/>
                </a:lnTo>
                <a:lnTo>
                  <a:pt x="11702" y="10418"/>
                </a:lnTo>
                <a:lnTo>
                  <a:pt x="11702" y="10491"/>
                </a:lnTo>
                <a:lnTo>
                  <a:pt x="11409" y="10711"/>
                </a:lnTo>
                <a:lnTo>
                  <a:pt x="11188" y="10821"/>
                </a:lnTo>
                <a:lnTo>
                  <a:pt x="11152" y="10858"/>
                </a:lnTo>
                <a:lnTo>
                  <a:pt x="11042" y="10931"/>
                </a:lnTo>
                <a:lnTo>
                  <a:pt x="11042" y="10564"/>
                </a:lnTo>
                <a:lnTo>
                  <a:pt x="11115" y="10198"/>
                </a:lnTo>
                <a:lnTo>
                  <a:pt x="11188" y="9867"/>
                </a:lnTo>
                <a:lnTo>
                  <a:pt x="11298" y="9501"/>
                </a:lnTo>
                <a:lnTo>
                  <a:pt x="11298" y="9464"/>
                </a:lnTo>
                <a:lnTo>
                  <a:pt x="11262" y="9427"/>
                </a:lnTo>
                <a:lnTo>
                  <a:pt x="11225" y="9427"/>
                </a:lnTo>
                <a:lnTo>
                  <a:pt x="11188" y="9464"/>
                </a:lnTo>
                <a:lnTo>
                  <a:pt x="11078" y="9647"/>
                </a:lnTo>
                <a:lnTo>
                  <a:pt x="10968" y="9831"/>
                </a:lnTo>
                <a:lnTo>
                  <a:pt x="10785" y="10234"/>
                </a:lnTo>
                <a:lnTo>
                  <a:pt x="10712" y="10638"/>
                </a:lnTo>
                <a:lnTo>
                  <a:pt x="10712" y="11078"/>
                </a:lnTo>
                <a:lnTo>
                  <a:pt x="10271" y="11261"/>
                </a:lnTo>
                <a:lnTo>
                  <a:pt x="9831" y="11371"/>
                </a:lnTo>
                <a:lnTo>
                  <a:pt x="9868" y="11005"/>
                </a:lnTo>
                <a:lnTo>
                  <a:pt x="9978" y="10638"/>
                </a:lnTo>
                <a:lnTo>
                  <a:pt x="10051" y="10344"/>
                </a:lnTo>
                <a:lnTo>
                  <a:pt x="10161" y="10088"/>
                </a:lnTo>
                <a:lnTo>
                  <a:pt x="10418" y="9574"/>
                </a:lnTo>
                <a:lnTo>
                  <a:pt x="10418" y="9537"/>
                </a:lnTo>
                <a:lnTo>
                  <a:pt x="10381" y="9501"/>
                </a:lnTo>
                <a:lnTo>
                  <a:pt x="10345" y="9501"/>
                </a:lnTo>
                <a:lnTo>
                  <a:pt x="10345" y="9537"/>
                </a:lnTo>
                <a:lnTo>
                  <a:pt x="10015" y="9941"/>
                </a:lnTo>
                <a:lnTo>
                  <a:pt x="9758" y="10418"/>
                </a:lnTo>
                <a:lnTo>
                  <a:pt x="9538" y="10895"/>
                </a:lnTo>
                <a:lnTo>
                  <a:pt x="9501" y="11151"/>
                </a:lnTo>
                <a:lnTo>
                  <a:pt x="9428" y="11408"/>
                </a:lnTo>
                <a:lnTo>
                  <a:pt x="8951" y="11408"/>
                </a:lnTo>
                <a:lnTo>
                  <a:pt x="8951" y="11261"/>
                </a:lnTo>
                <a:lnTo>
                  <a:pt x="8914" y="11225"/>
                </a:lnTo>
                <a:lnTo>
                  <a:pt x="8877" y="11188"/>
                </a:lnTo>
                <a:lnTo>
                  <a:pt x="8841" y="11188"/>
                </a:lnTo>
                <a:lnTo>
                  <a:pt x="8804" y="11225"/>
                </a:lnTo>
                <a:lnTo>
                  <a:pt x="8731" y="11298"/>
                </a:lnTo>
                <a:lnTo>
                  <a:pt x="9171" y="10454"/>
                </a:lnTo>
                <a:lnTo>
                  <a:pt x="9391" y="10051"/>
                </a:lnTo>
                <a:lnTo>
                  <a:pt x="9684" y="9647"/>
                </a:lnTo>
                <a:lnTo>
                  <a:pt x="9684" y="9611"/>
                </a:lnTo>
                <a:lnTo>
                  <a:pt x="9648" y="9611"/>
                </a:lnTo>
                <a:lnTo>
                  <a:pt x="9648" y="9574"/>
                </a:lnTo>
                <a:lnTo>
                  <a:pt x="9611" y="9611"/>
                </a:lnTo>
                <a:lnTo>
                  <a:pt x="9244" y="10014"/>
                </a:lnTo>
                <a:lnTo>
                  <a:pt x="8914" y="10418"/>
                </a:lnTo>
                <a:lnTo>
                  <a:pt x="8621" y="10858"/>
                </a:lnTo>
                <a:lnTo>
                  <a:pt x="8327" y="11335"/>
                </a:lnTo>
                <a:lnTo>
                  <a:pt x="7960" y="11225"/>
                </a:lnTo>
                <a:lnTo>
                  <a:pt x="7997" y="11188"/>
                </a:lnTo>
                <a:lnTo>
                  <a:pt x="7997" y="11151"/>
                </a:lnTo>
                <a:lnTo>
                  <a:pt x="7960" y="11115"/>
                </a:lnTo>
                <a:lnTo>
                  <a:pt x="7960" y="11078"/>
                </a:lnTo>
                <a:lnTo>
                  <a:pt x="7924" y="10968"/>
                </a:lnTo>
                <a:lnTo>
                  <a:pt x="7960" y="10858"/>
                </a:lnTo>
                <a:lnTo>
                  <a:pt x="8034" y="10601"/>
                </a:lnTo>
                <a:lnTo>
                  <a:pt x="8181" y="10308"/>
                </a:lnTo>
                <a:lnTo>
                  <a:pt x="8474" y="9831"/>
                </a:lnTo>
                <a:lnTo>
                  <a:pt x="8767" y="9427"/>
                </a:lnTo>
                <a:lnTo>
                  <a:pt x="8804" y="9391"/>
                </a:lnTo>
                <a:lnTo>
                  <a:pt x="8767" y="9317"/>
                </a:lnTo>
                <a:lnTo>
                  <a:pt x="8694" y="9317"/>
                </a:lnTo>
                <a:lnTo>
                  <a:pt x="8364" y="9537"/>
                </a:lnTo>
                <a:lnTo>
                  <a:pt x="8107" y="9831"/>
                </a:lnTo>
                <a:lnTo>
                  <a:pt x="7887" y="10124"/>
                </a:lnTo>
                <a:lnTo>
                  <a:pt x="7704" y="10454"/>
                </a:lnTo>
                <a:lnTo>
                  <a:pt x="7594" y="10784"/>
                </a:lnTo>
                <a:lnTo>
                  <a:pt x="7557" y="10968"/>
                </a:lnTo>
                <a:lnTo>
                  <a:pt x="7594" y="11115"/>
                </a:lnTo>
                <a:lnTo>
                  <a:pt x="7153" y="10968"/>
                </a:lnTo>
                <a:lnTo>
                  <a:pt x="6713" y="10784"/>
                </a:lnTo>
                <a:lnTo>
                  <a:pt x="6933" y="10564"/>
                </a:lnTo>
                <a:lnTo>
                  <a:pt x="7080" y="10344"/>
                </a:lnTo>
                <a:lnTo>
                  <a:pt x="7153" y="10234"/>
                </a:lnTo>
                <a:lnTo>
                  <a:pt x="7190" y="10124"/>
                </a:lnTo>
                <a:lnTo>
                  <a:pt x="7190" y="10088"/>
                </a:lnTo>
                <a:lnTo>
                  <a:pt x="7153" y="10088"/>
                </a:lnTo>
                <a:lnTo>
                  <a:pt x="7080" y="10124"/>
                </a:lnTo>
                <a:lnTo>
                  <a:pt x="7007" y="10161"/>
                </a:lnTo>
                <a:lnTo>
                  <a:pt x="6823" y="10308"/>
                </a:lnTo>
                <a:lnTo>
                  <a:pt x="6493" y="10564"/>
                </a:lnTo>
                <a:lnTo>
                  <a:pt x="6420" y="10638"/>
                </a:lnTo>
                <a:lnTo>
                  <a:pt x="5906" y="10344"/>
                </a:lnTo>
                <a:lnTo>
                  <a:pt x="6897" y="9904"/>
                </a:lnTo>
                <a:lnTo>
                  <a:pt x="7887" y="9391"/>
                </a:lnTo>
                <a:lnTo>
                  <a:pt x="8877" y="8877"/>
                </a:lnTo>
                <a:lnTo>
                  <a:pt x="9795" y="8327"/>
                </a:lnTo>
                <a:lnTo>
                  <a:pt x="10748" y="7740"/>
                </a:lnTo>
                <a:lnTo>
                  <a:pt x="11665" y="7116"/>
                </a:lnTo>
                <a:lnTo>
                  <a:pt x="12546" y="6456"/>
                </a:lnTo>
                <a:lnTo>
                  <a:pt x="13426" y="5796"/>
                </a:lnTo>
                <a:lnTo>
                  <a:pt x="13829" y="5429"/>
                </a:lnTo>
                <a:close/>
                <a:moveTo>
                  <a:pt x="1651" y="9757"/>
                </a:moveTo>
                <a:lnTo>
                  <a:pt x="1028" y="10711"/>
                </a:lnTo>
                <a:lnTo>
                  <a:pt x="991" y="10784"/>
                </a:lnTo>
                <a:lnTo>
                  <a:pt x="1028" y="10858"/>
                </a:lnTo>
                <a:lnTo>
                  <a:pt x="1028" y="10931"/>
                </a:lnTo>
                <a:lnTo>
                  <a:pt x="1101" y="10968"/>
                </a:lnTo>
                <a:lnTo>
                  <a:pt x="1358" y="11041"/>
                </a:lnTo>
                <a:lnTo>
                  <a:pt x="1651" y="11078"/>
                </a:lnTo>
                <a:lnTo>
                  <a:pt x="1908" y="11078"/>
                </a:lnTo>
                <a:lnTo>
                  <a:pt x="2165" y="11041"/>
                </a:lnTo>
                <a:lnTo>
                  <a:pt x="2715" y="10858"/>
                </a:lnTo>
                <a:lnTo>
                  <a:pt x="3229" y="10638"/>
                </a:lnTo>
                <a:lnTo>
                  <a:pt x="4769" y="10014"/>
                </a:lnTo>
                <a:lnTo>
                  <a:pt x="4953" y="10198"/>
                </a:lnTo>
                <a:lnTo>
                  <a:pt x="4072" y="10564"/>
                </a:lnTo>
                <a:lnTo>
                  <a:pt x="3192" y="10895"/>
                </a:lnTo>
                <a:lnTo>
                  <a:pt x="2238" y="11188"/>
                </a:lnTo>
                <a:lnTo>
                  <a:pt x="1248" y="11445"/>
                </a:lnTo>
                <a:lnTo>
                  <a:pt x="1101" y="11518"/>
                </a:lnTo>
                <a:lnTo>
                  <a:pt x="844" y="11555"/>
                </a:lnTo>
                <a:lnTo>
                  <a:pt x="624" y="11555"/>
                </a:lnTo>
                <a:lnTo>
                  <a:pt x="551" y="11518"/>
                </a:lnTo>
                <a:lnTo>
                  <a:pt x="477" y="11481"/>
                </a:lnTo>
                <a:lnTo>
                  <a:pt x="477" y="11408"/>
                </a:lnTo>
                <a:lnTo>
                  <a:pt x="514" y="11298"/>
                </a:lnTo>
                <a:lnTo>
                  <a:pt x="661" y="11005"/>
                </a:lnTo>
                <a:lnTo>
                  <a:pt x="991" y="10601"/>
                </a:lnTo>
                <a:lnTo>
                  <a:pt x="1321" y="10161"/>
                </a:lnTo>
                <a:lnTo>
                  <a:pt x="1651" y="9757"/>
                </a:lnTo>
                <a:close/>
                <a:moveTo>
                  <a:pt x="16324" y="0"/>
                </a:moveTo>
                <a:lnTo>
                  <a:pt x="16140" y="37"/>
                </a:lnTo>
                <a:lnTo>
                  <a:pt x="15774" y="147"/>
                </a:lnTo>
                <a:lnTo>
                  <a:pt x="15480" y="330"/>
                </a:lnTo>
                <a:lnTo>
                  <a:pt x="14636" y="807"/>
                </a:lnTo>
                <a:lnTo>
                  <a:pt x="13866" y="1357"/>
                </a:lnTo>
                <a:lnTo>
                  <a:pt x="13059" y="1908"/>
                </a:lnTo>
                <a:lnTo>
                  <a:pt x="12289" y="2458"/>
                </a:lnTo>
                <a:lnTo>
                  <a:pt x="12032" y="2311"/>
                </a:lnTo>
                <a:lnTo>
                  <a:pt x="11812" y="2238"/>
                </a:lnTo>
                <a:lnTo>
                  <a:pt x="11629" y="2238"/>
                </a:lnTo>
                <a:lnTo>
                  <a:pt x="11372" y="2091"/>
                </a:lnTo>
                <a:lnTo>
                  <a:pt x="11115" y="1981"/>
                </a:lnTo>
                <a:lnTo>
                  <a:pt x="10858" y="1908"/>
                </a:lnTo>
                <a:lnTo>
                  <a:pt x="10565" y="1834"/>
                </a:lnTo>
                <a:lnTo>
                  <a:pt x="10015" y="1761"/>
                </a:lnTo>
                <a:lnTo>
                  <a:pt x="9464" y="1761"/>
                </a:lnTo>
                <a:lnTo>
                  <a:pt x="8914" y="1834"/>
                </a:lnTo>
                <a:lnTo>
                  <a:pt x="8364" y="1981"/>
                </a:lnTo>
                <a:lnTo>
                  <a:pt x="7814" y="2164"/>
                </a:lnTo>
                <a:lnTo>
                  <a:pt x="7300" y="2384"/>
                </a:lnTo>
                <a:lnTo>
                  <a:pt x="6677" y="2715"/>
                </a:lnTo>
                <a:lnTo>
                  <a:pt x="6090" y="3081"/>
                </a:lnTo>
                <a:lnTo>
                  <a:pt x="5503" y="3522"/>
                </a:lnTo>
                <a:lnTo>
                  <a:pt x="4989" y="3962"/>
                </a:lnTo>
                <a:lnTo>
                  <a:pt x="4769" y="4219"/>
                </a:lnTo>
                <a:lnTo>
                  <a:pt x="4549" y="4475"/>
                </a:lnTo>
                <a:lnTo>
                  <a:pt x="4402" y="4769"/>
                </a:lnTo>
                <a:lnTo>
                  <a:pt x="4256" y="5062"/>
                </a:lnTo>
                <a:lnTo>
                  <a:pt x="4146" y="5356"/>
                </a:lnTo>
                <a:lnTo>
                  <a:pt x="4035" y="5686"/>
                </a:lnTo>
                <a:lnTo>
                  <a:pt x="3999" y="6016"/>
                </a:lnTo>
                <a:lnTo>
                  <a:pt x="3925" y="6346"/>
                </a:lnTo>
                <a:lnTo>
                  <a:pt x="3889" y="6970"/>
                </a:lnTo>
                <a:lnTo>
                  <a:pt x="3925" y="7630"/>
                </a:lnTo>
                <a:lnTo>
                  <a:pt x="3339" y="7960"/>
                </a:lnTo>
                <a:lnTo>
                  <a:pt x="2752" y="8290"/>
                </a:lnTo>
                <a:lnTo>
                  <a:pt x="2238" y="8657"/>
                </a:lnTo>
                <a:lnTo>
                  <a:pt x="1725" y="9097"/>
                </a:lnTo>
                <a:lnTo>
                  <a:pt x="1248" y="9574"/>
                </a:lnTo>
                <a:lnTo>
                  <a:pt x="808" y="10051"/>
                </a:lnTo>
                <a:lnTo>
                  <a:pt x="404" y="10601"/>
                </a:lnTo>
                <a:lnTo>
                  <a:pt x="221" y="10858"/>
                </a:lnTo>
                <a:lnTo>
                  <a:pt x="74" y="11151"/>
                </a:lnTo>
                <a:lnTo>
                  <a:pt x="1" y="11371"/>
                </a:lnTo>
                <a:lnTo>
                  <a:pt x="37" y="11555"/>
                </a:lnTo>
                <a:lnTo>
                  <a:pt x="111" y="11738"/>
                </a:lnTo>
                <a:lnTo>
                  <a:pt x="184" y="11812"/>
                </a:lnTo>
                <a:lnTo>
                  <a:pt x="257" y="11885"/>
                </a:lnTo>
                <a:lnTo>
                  <a:pt x="477" y="11958"/>
                </a:lnTo>
                <a:lnTo>
                  <a:pt x="697" y="11995"/>
                </a:lnTo>
                <a:lnTo>
                  <a:pt x="918" y="11995"/>
                </a:lnTo>
                <a:lnTo>
                  <a:pt x="1174" y="11958"/>
                </a:lnTo>
                <a:lnTo>
                  <a:pt x="1835" y="11812"/>
                </a:lnTo>
                <a:lnTo>
                  <a:pt x="2495" y="11591"/>
                </a:lnTo>
                <a:lnTo>
                  <a:pt x="3815" y="11151"/>
                </a:lnTo>
                <a:lnTo>
                  <a:pt x="4586" y="10858"/>
                </a:lnTo>
                <a:lnTo>
                  <a:pt x="5356" y="10564"/>
                </a:lnTo>
                <a:lnTo>
                  <a:pt x="5760" y="10858"/>
                </a:lnTo>
                <a:lnTo>
                  <a:pt x="6200" y="11078"/>
                </a:lnTo>
                <a:lnTo>
                  <a:pt x="6236" y="11261"/>
                </a:lnTo>
                <a:lnTo>
                  <a:pt x="6273" y="11335"/>
                </a:lnTo>
                <a:lnTo>
                  <a:pt x="6346" y="11371"/>
                </a:lnTo>
                <a:lnTo>
                  <a:pt x="6493" y="11371"/>
                </a:lnTo>
                <a:lnTo>
                  <a:pt x="6603" y="11261"/>
                </a:lnTo>
                <a:lnTo>
                  <a:pt x="7410" y="11591"/>
                </a:lnTo>
                <a:lnTo>
                  <a:pt x="7814" y="11702"/>
                </a:lnTo>
                <a:lnTo>
                  <a:pt x="8217" y="11812"/>
                </a:lnTo>
                <a:lnTo>
                  <a:pt x="8291" y="11848"/>
                </a:lnTo>
                <a:lnTo>
                  <a:pt x="8364" y="11885"/>
                </a:lnTo>
                <a:lnTo>
                  <a:pt x="8474" y="11848"/>
                </a:lnTo>
                <a:lnTo>
                  <a:pt x="8547" y="11885"/>
                </a:lnTo>
                <a:lnTo>
                  <a:pt x="8877" y="11922"/>
                </a:lnTo>
                <a:lnTo>
                  <a:pt x="9574" y="11922"/>
                </a:lnTo>
                <a:lnTo>
                  <a:pt x="9905" y="11885"/>
                </a:lnTo>
                <a:lnTo>
                  <a:pt x="10235" y="11812"/>
                </a:lnTo>
                <a:lnTo>
                  <a:pt x="10565" y="11702"/>
                </a:lnTo>
                <a:lnTo>
                  <a:pt x="10895" y="11555"/>
                </a:lnTo>
                <a:lnTo>
                  <a:pt x="11225" y="11408"/>
                </a:lnTo>
                <a:lnTo>
                  <a:pt x="11555" y="11225"/>
                </a:lnTo>
                <a:lnTo>
                  <a:pt x="11885" y="11041"/>
                </a:lnTo>
                <a:lnTo>
                  <a:pt x="12179" y="10784"/>
                </a:lnTo>
                <a:lnTo>
                  <a:pt x="12472" y="10564"/>
                </a:lnTo>
                <a:lnTo>
                  <a:pt x="12766" y="10308"/>
                </a:lnTo>
                <a:lnTo>
                  <a:pt x="13022" y="10014"/>
                </a:lnTo>
                <a:lnTo>
                  <a:pt x="13279" y="9721"/>
                </a:lnTo>
                <a:lnTo>
                  <a:pt x="13499" y="9391"/>
                </a:lnTo>
                <a:lnTo>
                  <a:pt x="13719" y="9097"/>
                </a:lnTo>
                <a:lnTo>
                  <a:pt x="13903" y="8730"/>
                </a:lnTo>
                <a:lnTo>
                  <a:pt x="14050" y="8400"/>
                </a:lnTo>
                <a:lnTo>
                  <a:pt x="14196" y="8033"/>
                </a:lnTo>
                <a:lnTo>
                  <a:pt x="14306" y="7667"/>
                </a:lnTo>
                <a:lnTo>
                  <a:pt x="14380" y="7300"/>
                </a:lnTo>
                <a:lnTo>
                  <a:pt x="14453" y="6933"/>
                </a:lnTo>
                <a:lnTo>
                  <a:pt x="14490" y="6529"/>
                </a:lnTo>
                <a:lnTo>
                  <a:pt x="14490" y="6163"/>
                </a:lnTo>
                <a:lnTo>
                  <a:pt x="14453" y="5796"/>
                </a:lnTo>
                <a:lnTo>
                  <a:pt x="14380" y="5429"/>
                </a:lnTo>
                <a:lnTo>
                  <a:pt x="14270" y="5062"/>
                </a:lnTo>
                <a:lnTo>
                  <a:pt x="15113" y="4329"/>
                </a:lnTo>
                <a:lnTo>
                  <a:pt x="15920" y="3558"/>
                </a:lnTo>
                <a:lnTo>
                  <a:pt x="16434" y="3045"/>
                </a:lnTo>
                <a:lnTo>
                  <a:pt x="16691" y="2751"/>
                </a:lnTo>
                <a:lnTo>
                  <a:pt x="16947" y="2458"/>
                </a:lnTo>
                <a:lnTo>
                  <a:pt x="17168" y="2128"/>
                </a:lnTo>
                <a:lnTo>
                  <a:pt x="17351" y="1798"/>
                </a:lnTo>
                <a:lnTo>
                  <a:pt x="17461" y="1431"/>
                </a:lnTo>
                <a:lnTo>
                  <a:pt x="17461" y="1247"/>
                </a:lnTo>
                <a:lnTo>
                  <a:pt x="17461" y="1064"/>
                </a:lnTo>
                <a:lnTo>
                  <a:pt x="17388" y="770"/>
                </a:lnTo>
                <a:lnTo>
                  <a:pt x="17278" y="514"/>
                </a:lnTo>
                <a:lnTo>
                  <a:pt x="17094" y="257"/>
                </a:lnTo>
                <a:lnTo>
                  <a:pt x="16837" y="74"/>
                </a:lnTo>
                <a:lnTo>
                  <a:pt x="16691" y="37"/>
                </a:lnTo>
                <a:lnTo>
                  <a:pt x="1650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1" name="Shape 251"/>
          <p:cNvSpPr/>
          <p:nvPr/>
        </p:nvSpPr>
        <p:spPr>
          <a:xfrm>
            <a:off x="8360954" y="4506916"/>
            <a:ext cx="372517" cy="384998"/>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2" name="Shape 252"/>
          <p:cNvSpPr/>
          <p:nvPr/>
        </p:nvSpPr>
        <p:spPr>
          <a:xfrm>
            <a:off x="-77078" y="1488018"/>
            <a:ext cx="339602" cy="400616"/>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3" name="Shape 253"/>
          <p:cNvSpPr/>
          <p:nvPr/>
        </p:nvSpPr>
        <p:spPr>
          <a:xfrm>
            <a:off x="8052571" y="4825259"/>
            <a:ext cx="589992" cy="414129"/>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4" name="Shape 254"/>
          <p:cNvSpPr/>
          <p:nvPr/>
        </p:nvSpPr>
        <p:spPr>
          <a:xfrm>
            <a:off x="8052577" y="4132326"/>
            <a:ext cx="388118" cy="408938"/>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5" name="Shape 255"/>
          <p:cNvSpPr/>
          <p:nvPr/>
        </p:nvSpPr>
        <p:spPr>
          <a:xfrm>
            <a:off x="7430898" y="4873170"/>
            <a:ext cx="297605" cy="211234"/>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6" name="Shape 256"/>
          <p:cNvSpPr/>
          <p:nvPr/>
        </p:nvSpPr>
        <p:spPr>
          <a:xfrm>
            <a:off x="8749725" y="4950125"/>
            <a:ext cx="288245" cy="184202"/>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7" name="Shape 257"/>
          <p:cNvSpPr/>
          <p:nvPr/>
        </p:nvSpPr>
        <p:spPr>
          <a:xfrm>
            <a:off x="8522443" y="4000279"/>
            <a:ext cx="306966" cy="385026"/>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8" name="Shape 258"/>
          <p:cNvSpPr/>
          <p:nvPr/>
        </p:nvSpPr>
        <p:spPr>
          <a:xfrm>
            <a:off x="8829403" y="4583868"/>
            <a:ext cx="391238" cy="289294"/>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59" name="Shape 259"/>
          <p:cNvSpPr/>
          <p:nvPr/>
        </p:nvSpPr>
        <p:spPr>
          <a:xfrm>
            <a:off x="8963978" y="1338718"/>
            <a:ext cx="180032" cy="373538"/>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0" name="Shape 260"/>
          <p:cNvSpPr/>
          <p:nvPr/>
        </p:nvSpPr>
        <p:spPr>
          <a:xfrm rot="-2426120">
            <a:off x="7110131" y="4877011"/>
            <a:ext cx="279909" cy="357971"/>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1" name="Shape 261"/>
          <p:cNvSpPr/>
          <p:nvPr/>
        </p:nvSpPr>
        <p:spPr>
          <a:xfrm>
            <a:off x="7659647" y="4370196"/>
            <a:ext cx="377708" cy="426637"/>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2" name="Shape 262"/>
          <p:cNvSpPr/>
          <p:nvPr/>
        </p:nvSpPr>
        <p:spPr>
          <a:xfrm>
            <a:off x="8797587" y="3078732"/>
            <a:ext cx="386047" cy="258064"/>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3" name="Shape 263"/>
          <p:cNvSpPr/>
          <p:nvPr/>
        </p:nvSpPr>
        <p:spPr>
          <a:xfrm>
            <a:off x="7782420" y="4885132"/>
            <a:ext cx="174841" cy="187322"/>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4" name="Shape 264"/>
          <p:cNvSpPr/>
          <p:nvPr/>
        </p:nvSpPr>
        <p:spPr>
          <a:xfrm>
            <a:off x="346877" y="608614"/>
            <a:ext cx="210213" cy="458888"/>
          </a:xfrm>
          <a:custGeom>
            <a:avLst/>
            <a:gdLst/>
            <a:ahLst/>
            <a:cxnLst/>
            <a:rect l="0" t="0" r="0" b="0"/>
            <a:pathLst>
              <a:path w="7411" h="16178" extrusionOk="0">
                <a:moveTo>
                  <a:pt x="3339" y="147"/>
                </a:moveTo>
                <a:lnTo>
                  <a:pt x="3229" y="441"/>
                </a:lnTo>
                <a:lnTo>
                  <a:pt x="3155" y="734"/>
                </a:lnTo>
                <a:lnTo>
                  <a:pt x="3119" y="1358"/>
                </a:lnTo>
                <a:lnTo>
                  <a:pt x="3082" y="2972"/>
                </a:lnTo>
                <a:lnTo>
                  <a:pt x="3119" y="4476"/>
                </a:lnTo>
                <a:lnTo>
                  <a:pt x="3119" y="5283"/>
                </a:lnTo>
                <a:lnTo>
                  <a:pt x="3119" y="5576"/>
                </a:lnTo>
                <a:lnTo>
                  <a:pt x="3155" y="5723"/>
                </a:lnTo>
                <a:lnTo>
                  <a:pt x="3229" y="5870"/>
                </a:lnTo>
                <a:lnTo>
                  <a:pt x="3265" y="5906"/>
                </a:lnTo>
                <a:lnTo>
                  <a:pt x="3339" y="5943"/>
                </a:lnTo>
                <a:lnTo>
                  <a:pt x="3375" y="5943"/>
                </a:lnTo>
                <a:lnTo>
                  <a:pt x="3449" y="5870"/>
                </a:lnTo>
                <a:lnTo>
                  <a:pt x="3486" y="5760"/>
                </a:lnTo>
                <a:lnTo>
                  <a:pt x="3522" y="5649"/>
                </a:lnTo>
                <a:lnTo>
                  <a:pt x="3522" y="5393"/>
                </a:lnTo>
                <a:lnTo>
                  <a:pt x="3522" y="4586"/>
                </a:lnTo>
                <a:lnTo>
                  <a:pt x="3486" y="2972"/>
                </a:lnTo>
                <a:lnTo>
                  <a:pt x="3522" y="1504"/>
                </a:lnTo>
                <a:lnTo>
                  <a:pt x="3522" y="808"/>
                </a:lnTo>
                <a:lnTo>
                  <a:pt x="3486" y="477"/>
                </a:lnTo>
                <a:lnTo>
                  <a:pt x="3412" y="294"/>
                </a:lnTo>
                <a:lnTo>
                  <a:pt x="3375" y="147"/>
                </a:lnTo>
                <a:close/>
                <a:moveTo>
                  <a:pt x="1725" y="1"/>
                </a:moveTo>
                <a:lnTo>
                  <a:pt x="1688" y="37"/>
                </a:lnTo>
                <a:lnTo>
                  <a:pt x="1615" y="147"/>
                </a:lnTo>
                <a:lnTo>
                  <a:pt x="1578" y="294"/>
                </a:lnTo>
                <a:lnTo>
                  <a:pt x="1541" y="624"/>
                </a:lnTo>
                <a:lnTo>
                  <a:pt x="1578" y="1284"/>
                </a:lnTo>
                <a:lnTo>
                  <a:pt x="1615" y="2898"/>
                </a:lnTo>
                <a:lnTo>
                  <a:pt x="1725" y="6236"/>
                </a:lnTo>
                <a:lnTo>
                  <a:pt x="1761" y="6346"/>
                </a:lnTo>
                <a:lnTo>
                  <a:pt x="1798" y="6383"/>
                </a:lnTo>
                <a:lnTo>
                  <a:pt x="1872" y="6420"/>
                </a:lnTo>
                <a:lnTo>
                  <a:pt x="1945" y="6456"/>
                </a:lnTo>
                <a:lnTo>
                  <a:pt x="2018" y="6420"/>
                </a:lnTo>
                <a:lnTo>
                  <a:pt x="2092" y="6383"/>
                </a:lnTo>
                <a:lnTo>
                  <a:pt x="2165" y="6346"/>
                </a:lnTo>
                <a:lnTo>
                  <a:pt x="2165" y="6236"/>
                </a:lnTo>
                <a:lnTo>
                  <a:pt x="2165" y="5980"/>
                </a:lnTo>
                <a:lnTo>
                  <a:pt x="2165" y="5943"/>
                </a:lnTo>
                <a:lnTo>
                  <a:pt x="2055" y="3008"/>
                </a:lnTo>
                <a:lnTo>
                  <a:pt x="1982" y="1394"/>
                </a:lnTo>
                <a:lnTo>
                  <a:pt x="1945" y="587"/>
                </a:lnTo>
                <a:lnTo>
                  <a:pt x="1908" y="294"/>
                </a:lnTo>
                <a:lnTo>
                  <a:pt x="1872" y="147"/>
                </a:lnTo>
                <a:lnTo>
                  <a:pt x="1761" y="37"/>
                </a:lnTo>
                <a:lnTo>
                  <a:pt x="1725" y="1"/>
                </a:lnTo>
                <a:close/>
                <a:moveTo>
                  <a:pt x="4953" y="184"/>
                </a:moveTo>
                <a:lnTo>
                  <a:pt x="4879" y="221"/>
                </a:lnTo>
                <a:lnTo>
                  <a:pt x="4843" y="257"/>
                </a:lnTo>
                <a:lnTo>
                  <a:pt x="4843" y="331"/>
                </a:lnTo>
                <a:lnTo>
                  <a:pt x="4769" y="1101"/>
                </a:lnTo>
                <a:lnTo>
                  <a:pt x="4733" y="1908"/>
                </a:lnTo>
                <a:lnTo>
                  <a:pt x="4733" y="3522"/>
                </a:lnTo>
                <a:lnTo>
                  <a:pt x="4733" y="5136"/>
                </a:lnTo>
                <a:lnTo>
                  <a:pt x="4696" y="5870"/>
                </a:lnTo>
                <a:lnTo>
                  <a:pt x="4696" y="6273"/>
                </a:lnTo>
                <a:lnTo>
                  <a:pt x="4769" y="6640"/>
                </a:lnTo>
                <a:lnTo>
                  <a:pt x="4806" y="6713"/>
                </a:lnTo>
                <a:lnTo>
                  <a:pt x="4916" y="6750"/>
                </a:lnTo>
                <a:lnTo>
                  <a:pt x="5026" y="6713"/>
                </a:lnTo>
                <a:lnTo>
                  <a:pt x="5100" y="6640"/>
                </a:lnTo>
                <a:lnTo>
                  <a:pt x="5173" y="6273"/>
                </a:lnTo>
                <a:lnTo>
                  <a:pt x="5173" y="5870"/>
                </a:lnTo>
                <a:lnTo>
                  <a:pt x="5136" y="5136"/>
                </a:lnTo>
                <a:lnTo>
                  <a:pt x="5136" y="3522"/>
                </a:lnTo>
                <a:lnTo>
                  <a:pt x="5173" y="1908"/>
                </a:lnTo>
                <a:lnTo>
                  <a:pt x="5136" y="1138"/>
                </a:lnTo>
                <a:lnTo>
                  <a:pt x="5100" y="331"/>
                </a:lnTo>
                <a:lnTo>
                  <a:pt x="5100" y="257"/>
                </a:lnTo>
                <a:lnTo>
                  <a:pt x="5063" y="221"/>
                </a:lnTo>
                <a:lnTo>
                  <a:pt x="4953" y="184"/>
                </a:lnTo>
                <a:close/>
                <a:moveTo>
                  <a:pt x="6273" y="2678"/>
                </a:moveTo>
                <a:lnTo>
                  <a:pt x="6273" y="2715"/>
                </a:lnTo>
                <a:lnTo>
                  <a:pt x="6200" y="3008"/>
                </a:lnTo>
                <a:lnTo>
                  <a:pt x="6163" y="3302"/>
                </a:lnTo>
                <a:lnTo>
                  <a:pt x="6127" y="3925"/>
                </a:lnTo>
                <a:lnTo>
                  <a:pt x="6127" y="5173"/>
                </a:lnTo>
                <a:lnTo>
                  <a:pt x="6090" y="7667"/>
                </a:lnTo>
                <a:lnTo>
                  <a:pt x="6090" y="7887"/>
                </a:lnTo>
                <a:lnTo>
                  <a:pt x="6127" y="7960"/>
                </a:lnTo>
                <a:lnTo>
                  <a:pt x="6163" y="8034"/>
                </a:lnTo>
                <a:lnTo>
                  <a:pt x="6237" y="8070"/>
                </a:lnTo>
                <a:lnTo>
                  <a:pt x="6383" y="8070"/>
                </a:lnTo>
                <a:lnTo>
                  <a:pt x="6457" y="8034"/>
                </a:lnTo>
                <a:lnTo>
                  <a:pt x="6493" y="7960"/>
                </a:lnTo>
                <a:lnTo>
                  <a:pt x="6530" y="7887"/>
                </a:lnTo>
                <a:lnTo>
                  <a:pt x="6530" y="5283"/>
                </a:lnTo>
                <a:lnTo>
                  <a:pt x="6530" y="3962"/>
                </a:lnTo>
                <a:lnTo>
                  <a:pt x="6493" y="3339"/>
                </a:lnTo>
                <a:lnTo>
                  <a:pt x="6457" y="3008"/>
                </a:lnTo>
                <a:lnTo>
                  <a:pt x="6383" y="2715"/>
                </a:lnTo>
                <a:lnTo>
                  <a:pt x="6347" y="2678"/>
                </a:lnTo>
                <a:close/>
                <a:moveTo>
                  <a:pt x="3265" y="7887"/>
                </a:moveTo>
                <a:lnTo>
                  <a:pt x="3082" y="8107"/>
                </a:lnTo>
                <a:lnTo>
                  <a:pt x="2862" y="8291"/>
                </a:lnTo>
                <a:lnTo>
                  <a:pt x="2679" y="8401"/>
                </a:lnTo>
                <a:lnTo>
                  <a:pt x="2458" y="8474"/>
                </a:lnTo>
                <a:lnTo>
                  <a:pt x="2458" y="8474"/>
                </a:lnTo>
                <a:lnTo>
                  <a:pt x="2605" y="8291"/>
                </a:lnTo>
                <a:lnTo>
                  <a:pt x="2752" y="8144"/>
                </a:lnTo>
                <a:lnTo>
                  <a:pt x="2972" y="7997"/>
                </a:lnTo>
                <a:lnTo>
                  <a:pt x="3192" y="7924"/>
                </a:lnTo>
                <a:lnTo>
                  <a:pt x="3265" y="7887"/>
                </a:lnTo>
                <a:close/>
                <a:moveTo>
                  <a:pt x="4806" y="9501"/>
                </a:moveTo>
                <a:lnTo>
                  <a:pt x="4513" y="9538"/>
                </a:lnTo>
                <a:lnTo>
                  <a:pt x="4329" y="9574"/>
                </a:lnTo>
                <a:lnTo>
                  <a:pt x="4072" y="9574"/>
                </a:lnTo>
                <a:lnTo>
                  <a:pt x="4072" y="9611"/>
                </a:lnTo>
                <a:lnTo>
                  <a:pt x="4072" y="9684"/>
                </a:lnTo>
                <a:lnTo>
                  <a:pt x="4109" y="9758"/>
                </a:lnTo>
                <a:lnTo>
                  <a:pt x="4146" y="9831"/>
                </a:lnTo>
                <a:lnTo>
                  <a:pt x="4219" y="9868"/>
                </a:lnTo>
                <a:lnTo>
                  <a:pt x="4293" y="9905"/>
                </a:lnTo>
                <a:lnTo>
                  <a:pt x="4476" y="9941"/>
                </a:lnTo>
                <a:lnTo>
                  <a:pt x="4659" y="9905"/>
                </a:lnTo>
                <a:lnTo>
                  <a:pt x="4806" y="9941"/>
                </a:lnTo>
                <a:lnTo>
                  <a:pt x="4953" y="9978"/>
                </a:lnTo>
                <a:lnTo>
                  <a:pt x="5100" y="10015"/>
                </a:lnTo>
                <a:lnTo>
                  <a:pt x="5246" y="10125"/>
                </a:lnTo>
                <a:lnTo>
                  <a:pt x="5320" y="10235"/>
                </a:lnTo>
                <a:lnTo>
                  <a:pt x="5430" y="10381"/>
                </a:lnTo>
                <a:lnTo>
                  <a:pt x="5466" y="10528"/>
                </a:lnTo>
                <a:lnTo>
                  <a:pt x="5503" y="10675"/>
                </a:lnTo>
                <a:lnTo>
                  <a:pt x="5540" y="10748"/>
                </a:lnTo>
                <a:lnTo>
                  <a:pt x="5613" y="10822"/>
                </a:lnTo>
                <a:lnTo>
                  <a:pt x="5833" y="10822"/>
                </a:lnTo>
                <a:lnTo>
                  <a:pt x="5907" y="10748"/>
                </a:lnTo>
                <a:lnTo>
                  <a:pt x="5943" y="10711"/>
                </a:lnTo>
                <a:lnTo>
                  <a:pt x="5980" y="10601"/>
                </a:lnTo>
                <a:lnTo>
                  <a:pt x="5907" y="10308"/>
                </a:lnTo>
                <a:lnTo>
                  <a:pt x="5760" y="10051"/>
                </a:lnTo>
                <a:lnTo>
                  <a:pt x="5576" y="9831"/>
                </a:lnTo>
                <a:lnTo>
                  <a:pt x="5356" y="9648"/>
                </a:lnTo>
                <a:lnTo>
                  <a:pt x="5100" y="9538"/>
                </a:lnTo>
                <a:lnTo>
                  <a:pt x="4806" y="9501"/>
                </a:lnTo>
                <a:close/>
                <a:moveTo>
                  <a:pt x="4879" y="8547"/>
                </a:moveTo>
                <a:lnTo>
                  <a:pt x="5136" y="8621"/>
                </a:lnTo>
                <a:lnTo>
                  <a:pt x="5393" y="8731"/>
                </a:lnTo>
                <a:lnTo>
                  <a:pt x="5650" y="8877"/>
                </a:lnTo>
                <a:lnTo>
                  <a:pt x="5907" y="9061"/>
                </a:lnTo>
                <a:lnTo>
                  <a:pt x="6090" y="9244"/>
                </a:lnTo>
                <a:lnTo>
                  <a:pt x="6310" y="9464"/>
                </a:lnTo>
                <a:lnTo>
                  <a:pt x="6457" y="9684"/>
                </a:lnTo>
                <a:lnTo>
                  <a:pt x="6603" y="9941"/>
                </a:lnTo>
                <a:lnTo>
                  <a:pt x="6714" y="10198"/>
                </a:lnTo>
                <a:lnTo>
                  <a:pt x="6787" y="10491"/>
                </a:lnTo>
                <a:lnTo>
                  <a:pt x="6860" y="10748"/>
                </a:lnTo>
                <a:lnTo>
                  <a:pt x="6934" y="11078"/>
                </a:lnTo>
                <a:lnTo>
                  <a:pt x="6934" y="11372"/>
                </a:lnTo>
                <a:lnTo>
                  <a:pt x="6934" y="11665"/>
                </a:lnTo>
                <a:lnTo>
                  <a:pt x="6934" y="11995"/>
                </a:lnTo>
                <a:lnTo>
                  <a:pt x="6824" y="12619"/>
                </a:lnTo>
                <a:lnTo>
                  <a:pt x="6677" y="13206"/>
                </a:lnTo>
                <a:lnTo>
                  <a:pt x="6530" y="13499"/>
                </a:lnTo>
                <a:lnTo>
                  <a:pt x="6383" y="13793"/>
                </a:lnTo>
                <a:lnTo>
                  <a:pt x="6310" y="13939"/>
                </a:lnTo>
                <a:lnTo>
                  <a:pt x="6163" y="14050"/>
                </a:lnTo>
                <a:lnTo>
                  <a:pt x="5907" y="14270"/>
                </a:lnTo>
                <a:lnTo>
                  <a:pt x="5540" y="14526"/>
                </a:lnTo>
                <a:lnTo>
                  <a:pt x="5173" y="14857"/>
                </a:lnTo>
                <a:lnTo>
                  <a:pt x="5026" y="14967"/>
                </a:lnTo>
                <a:lnTo>
                  <a:pt x="4659" y="15187"/>
                </a:lnTo>
                <a:lnTo>
                  <a:pt x="4659" y="15187"/>
                </a:lnTo>
                <a:lnTo>
                  <a:pt x="4806" y="14857"/>
                </a:lnTo>
                <a:lnTo>
                  <a:pt x="4916" y="14636"/>
                </a:lnTo>
                <a:lnTo>
                  <a:pt x="4953" y="14490"/>
                </a:lnTo>
                <a:lnTo>
                  <a:pt x="4989" y="14380"/>
                </a:lnTo>
                <a:lnTo>
                  <a:pt x="4953" y="14270"/>
                </a:lnTo>
                <a:lnTo>
                  <a:pt x="4916" y="14160"/>
                </a:lnTo>
                <a:lnTo>
                  <a:pt x="4843" y="14123"/>
                </a:lnTo>
                <a:lnTo>
                  <a:pt x="4659" y="14123"/>
                </a:lnTo>
                <a:lnTo>
                  <a:pt x="4586" y="14160"/>
                </a:lnTo>
                <a:lnTo>
                  <a:pt x="4549" y="14233"/>
                </a:lnTo>
                <a:lnTo>
                  <a:pt x="4513" y="14343"/>
                </a:lnTo>
                <a:lnTo>
                  <a:pt x="4549" y="14453"/>
                </a:lnTo>
                <a:lnTo>
                  <a:pt x="4513" y="14526"/>
                </a:lnTo>
                <a:lnTo>
                  <a:pt x="4439" y="14783"/>
                </a:lnTo>
                <a:lnTo>
                  <a:pt x="4366" y="15003"/>
                </a:lnTo>
                <a:lnTo>
                  <a:pt x="4329" y="15260"/>
                </a:lnTo>
                <a:lnTo>
                  <a:pt x="4366" y="15333"/>
                </a:lnTo>
                <a:lnTo>
                  <a:pt x="4293" y="15370"/>
                </a:lnTo>
                <a:lnTo>
                  <a:pt x="3999" y="15480"/>
                </a:lnTo>
                <a:lnTo>
                  <a:pt x="3632" y="15590"/>
                </a:lnTo>
                <a:lnTo>
                  <a:pt x="3816" y="15333"/>
                </a:lnTo>
                <a:lnTo>
                  <a:pt x="4109" y="14746"/>
                </a:lnTo>
                <a:lnTo>
                  <a:pt x="4109" y="14673"/>
                </a:lnTo>
                <a:lnTo>
                  <a:pt x="4109" y="14600"/>
                </a:lnTo>
                <a:lnTo>
                  <a:pt x="4072" y="14526"/>
                </a:lnTo>
                <a:lnTo>
                  <a:pt x="4036" y="14490"/>
                </a:lnTo>
                <a:lnTo>
                  <a:pt x="3962" y="14453"/>
                </a:lnTo>
                <a:lnTo>
                  <a:pt x="3889" y="14453"/>
                </a:lnTo>
                <a:lnTo>
                  <a:pt x="3816" y="14490"/>
                </a:lnTo>
                <a:lnTo>
                  <a:pt x="3779" y="14563"/>
                </a:lnTo>
                <a:lnTo>
                  <a:pt x="3486" y="15150"/>
                </a:lnTo>
                <a:lnTo>
                  <a:pt x="3339" y="15407"/>
                </a:lnTo>
                <a:lnTo>
                  <a:pt x="3229" y="15663"/>
                </a:lnTo>
                <a:lnTo>
                  <a:pt x="2899" y="15700"/>
                </a:lnTo>
                <a:lnTo>
                  <a:pt x="2532" y="15627"/>
                </a:lnTo>
                <a:lnTo>
                  <a:pt x="2752" y="15407"/>
                </a:lnTo>
                <a:lnTo>
                  <a:pt x="2935" y="15187"/>
                </a:lnTo>
                <a:lnTo>
                  <a:pt x="3119" y="14893"/>
                </a:lnTo>
                <a:lnTo>
                  <a:pt x="3265" y="14600"/>
                </a:lnTo>
                <a:lnTo>
                  <a:pt x="3339" y="14600"/>
                </a:lnTo>
                <a:lnTo>
                  <a:pt x="3375" y="14526"/>
                </a:lnTo>
                <a:lnTo>
                  <a:pt x="3412" y="14490"/>
                </a:lnTo>
                <a:lnTo>
                  <a:pt x="3449" y="14380"/>
                </a:lnTo>
                <a:lnTo>
                  <a:pt x="3412" y="14343"/>
                </a:lnTo>
                <a:lnTo>
                  <a:pt x="3412" y="14270"/>
                </a:lnTo>
                <a:lnTo>
                  <a:pt x="3339" y="14233"/>
                </a:lnTo>
                <a:lnTo>
                  <a:pt x="3229" y="14196"/>
                </a:lnTo>
                <a:lnTo>
                  <a:pt x="3155" y="14196"/>
                </a:lnTo>
                <a:lnTo>
                  <a:pt x="3045" y="14233"/>
                </a:lnTo>
                <a:lnTo>
                  <a:pt x="2935" y="14380"/>
                </a:lnTo>
                <a:lnTo>
                  <a:pt x="2752" y="14673"/>
                </a:lnTo>
                <a:lnTo>
                  <a:pt x="2495" y="15077"/>
                </a:lnTo>
                <a:lnTo>
                  <a:pt x="2238" y="15443"/>
                </a:lnTo>
                <a:lnTo>
                  <a:pt x="2202" y="15553"/>
                </a:lnTo>
                <a:lnTo>
                  <a:pt x="1908" y="15370"/>
                </a:lnTo>
                <a:lnTo>
                  <a:pt x="1615" y="15187"/>
                </a:lnTo>
                <a:lnTo>
                  <a:pt x="1761" y="15077"/>
                </a:lnTo>
                <a:lnTo>
                  <a:pt x="1872" y="14967"/>
                </a:lnTo>
                <a:lnTo>
                  <a:pt x="2238" y="14563"/>
                </a:lnTo>
                <a:lnTo>
                  <a:pt x="2568" y="14196"/>
                </a:lnTo>
                <a:lnTo>
                  <a:pt x="2715" y="13976"/>
                </a:lnTo>
                <a:lnTo>
                  <a:pt x="2789" y="13756"/>
                </a:lnTo>
                <a:lnTo>
                  <a:pt x="2789" y="13683"/>
                </a:lnTo>
                <a:lnTo>
                  <a:pt x="2752" y="13609"/>
                </a:lnTo>
                <a:lnTo>
                  <a:pt x="2642" y="13609"/>
                </a:lnTo>
                <a:lnTo>
                  <a:pt x="2422" y="13719"/>
                </a:lnTo>
                <a:lnTo>
                  <a:pt x="2238" y="13866"/>
                </a:lnTo>
                <a:lnTo>
                  <a:pt x="1945" y="14233"/>
                </a:lnTo>
                <a:lnTo>
                  <a:pt x="1578" y="14673"/>
                </a:lnTo>
                <a:lnTo>
                  <a:pt x="1505" y="14820"/>
                </a:lnTo>
                <a:lnTo>
                  <a:pt x="1431" y="15003"/>
                </a:lnTo>
                <a:lnTo>
                  <a:pt x="1138" y="14636"/>
                </a:lnTo>
                <a:lnTo>
                  <a:pt x="1468" y="14306"/>
                </a:lnTo>
                <a:lnTo>
                  <a:pt x="1761" y="13939"/>
                </a:lnTo>
                <a:lnTo>
                  <a:pt x="2312" y="13206"/>
                </a:lnTo>
                <a:lnTo>
                  <a:pt x="2312" y="13132"/>
                </a:lnTo>
                <a:lnTo>
                  <a:pt x="2312" y="13059"/>
                </a:lnTo>
                <a:lnTo>
                  <a:pt x="2238" y="12949"/>
                </a:lnTo>
                <a:lnTo>
                  <a:pt x="2202" y="12912"/>
                </a:lnTo>
                <a:lnTo>
                  <a:pt x="2055" y="12912"/>
                </a:lnTo>
                <a:lnTo>
                  <a:pt x="1982" y="12949"/>
                </a:lnTo>
                <a:lnTo>
                  <a:pt x="1431" y="13646"/>
                </a:lnTo>
                <a:lnTo>
                  <a:pt x="1211" y="14013"/>
                </a:lnTo>
                <a:lnTo>
                  <a:pt x="991" y="14380"/>
                </a:lnTo>
                <a:lnTo>
                  <a:pt x="844" y="14050"/>
                </a:lnTo>
                <a:lnTo>
                  <a:pt x="698" y="13719"/>
                </a:lnTo>
                <a:lnTo>
                  <a:pt x="1028" y="13426"/>
                </a:lnTo>
                <a:lnTo>
                  <a:pt x="1358" y="13096"/>
                </a:lnTo>
                <a:lnTo>
                  <a:pt x="1872" y="12436"/>
                </a:lnTo>
                <a:lnTo>
                  <a:pt x="1908" y="12362"/>
                </a:lnTo>
                <a:lnTo>
                  <a:pt x="1908" y="12289"/>
                </a:lnTo>
                <a:lnTo>
                  <a:pt x="1872" y="12215"/>
                </a:lnTo>
                <a:lnTo>
                  <a:pt x="1835" y="12179"/>
                </a:lnTo>
                <a:lnTo>
                  <a:pt x="1761" y="12142"/>
                </a:lnTo>
                <a:lnTo>
                  <a:pt x="1688" y="12105"/>
                </a:lnTo>
                <a:lnTo>
                  <a:pt x="1615" y="12105"/>
                </a:lnTo>
                <a:lnTo>
                  <a:pt x="1541" y="12179"/>
                </a:lnTo>
                <a:lnTo>
                  <a:pt x="1065" y="12729"/>
                </a:lnTo>
                <a:lnTo>
                  <a:pt x="808" y="13022"/>
                </a:lnTo>
                <a:lnTo>
                  <a:pt x="624" y="13353"/>
                </a:lnTo>
                <a:lnTo>
                  <a:pt x="588" y="13206"/>
                </a:lnTo>
                <a:lnTo>
                  <a:pt x="551" y="12876"/>
                </a:lnTo>
                <a:lnTo>
                  <a:pt x="771" y="12656"/>
                </a:lnTo>
                <a:lnTo>
                  <a:pt x="1028" y="12399"/>
                </a:lnTo>
                <a:lnTo>
                  <a:pt x="1321" y="12069"/>
                </a:lnTo>
                <a:lnTo>
                  <a:pt x="1468" y="11885"/>
                </a:lnTo>
                <a:lnTo>
                  <a:pt x="1505" y="11775"/>
                </a:lnTo>
                <a:lnTo>
                  <a:pt x="1505" y="11665"/>
                </a:lnTo>
                <a:lnTo>
                  <a:pt x="1505" y="11592"/>
                </a:lnTo>
                <a:lnTo>
                  <a:pt x="1468" y="11555"/>
                </a:lnTo>
                <a:lnTo>
                  <a:pt x="1395" y="11518"/>
                </a:lnTo>
                <a:lnTo>
                  <a:pt x="1358" y="11555"/>
                </a:lnTo>
                <a:lnTo>
                  <a:pt x="1175" y="11629"/>
                </a:lnTo>
                <a:lnTo>
                  <a:pt x="1028" y="11775"/>
                </a:lnTo>
                <a:lnTo>
                  <a:pt x="771" y="12105"/>
                </a:lnTo>
                <a:lnTo>
                  <a:pt x="514" y="12436"/>
                </a:lnTo>
                <a:lnTo>
                  <a:pt x="514" y="11922"/>
                </a:lnTo>
                <a:lnTo>
                  <a:pt x="624" y="11812"/>
                </a:lnTo>
                <a:lnTo>
                  <a:pt x="734" y="11702"/>
                </a:lnTo>
                <a:lnTo>
                  <a:pt x="808" y="11482"/>
                </a:lnTo>
                <a:lnTo>
                  <a:pt x="991" y="11445"/>
                </a:lnTo>
                <a:lnTo>
                  <a:pt x="1138" y="11408"/>
                </a:lnTo>
                <a:lnTo>
                  <a:pt x="1248" y="11298"/>
                </a:lnTo>
                <a:lnTo>
                  <a:pt x="1358" y="11188"/>
                </a:lnTo>
                <a:lnTo>
                  <a:pt x="1468" y="11078"/>
                </a:lnTo>
                <a:lnTo>
                  <a:pt x="1505" y="10932"/>
                </a:lnTo>
                <a:lnTo>
                  <a:pt x="1505" y="10858"/>
                </a:lnTo>
                <a:lnTo>
                  <a:pt x="1505" y="10785"/>
                </a:lnTo>
                <a:lnTo>
                  <a:pt x="1468" y="10711"/>
                </a:lnTo>
                <a:lnTo>
                  <a:pt x="1395" y="10675"/>
                </a:lnTo>
                <a:lnTo>
                  <a:pt x="1175" y="10675"/>
                </a:lnTo>
                <a:lnTo>
                  <a:pt x="1101" y="10748"/>
                </a:lnTo>
                <a:lnTo>
                  <a:pt x="1065" y="10822"/>
                </a:lnTo>
                <a:lnTo>
                  <a:pt x="1028" y="10932"/>
                </a:lnTo>
                <a:lnTo>
                  <a:pt x="954" y="11005"/>
                </a:lnTo>
                <a:lnTo>
                  <a:pt x="844" y="11042"/>
                </a:lnTo>
                <a:lnTo>
                  <a:pt x="698" y="11078"/>
                </a:lnTo>
                <a:lnTo>
                  <a:pt x="881" y="10785"/>
                </a:lnTo>
                <a:lnTo>
                  <a:pt x="954" y="10675"/>
                </a:lnTo>
                <a:lnTo>
                  <a:pt x="1101" y="10565"/>
                </a:lnTo>
                <a:lnTo>
                  <a:pt x="1211" y="10455"/>
                </a:lnTo>
                <a:lnTo>
                  <a:pt x="1395" y="10418"/>
                </a:lnTo>
                <a:lnTo>
                  <a:pt x="1541" y="10345"/>
                </a:lnTo>
                <a:lnTo>
                  <a:pt x="1725" y="10345"/>
                </a:lnTo>
                <a:lnTo>
                  <a:pt x="2092" y="10308"/>
                </a:lnTo>
                <a:lnTo>
                  <a:pt x="2422" y="10271"/>
                </a:lnTo>
                <a:lnTo>
                  <a:pt x="2715" y="10161"/>
                </a:lnTo>
                <a:lnTo>
                  <a:pt x="3009" y="9978"/>
                </a:lnTo>
                <a:lnTo>
                  <a:pt x="3229" y="9721"/>
                </a:lnTo>
                <a:lnTo>
                  <a:pt x="3412" y="9464"/>
                </a:lnTo>
                <a:lnTo>
                  <a:pt x="3559" y="9171"/>
                </a:lnTo>
                <a:lnTo>
                  <a:pt x="3706" y="8841"/>
                </a:lnTo>
                <a:lnTo>
                  <a:pt x="3706" y="8804"/>
                </a:lnTo>
                <a:lnTo>
                  <a:pt x="3706" y="8767"/>
                </a:lnTo>
                <a:lnTo>
                  <a:pt x="3926" y="8731"/>
                </a:lnTo>
                <a:lnTo>
                  <a:pt x="4146" y="8657"/>
                </a:lnTo>
                <a:lnTo>
                  <a:pt x="4366" y="8584"/>
                </a:lnTo>
                <a:lnTo>
                  <a:pt x="4586" y="8547"/>
                </a:lnTo>
                <a:close/>
                <a:moveTo>
                  <a:pt x="3265" y="7484"/>
                </a:moveTo>
                <a:lnTo>
                  <a:pt x="3009" y="7557"/>
                </a:lnTo>
                <a:lnTo>
                  <a:pt x="2789" y="7704"/>
                </a:lnTo>
                <a:lnTo>
                  <a:pt x="2568" y="7850"/>
                </a:lnTo>
                <a:lnTo>
                  <a:pt x="2422" y="7997"/>
                </a:lnTo>
                <a:lnTo>
                  <a:pt x="2275" y="8180"/>
                </a:lnTo>
                <a:lnTo>
                  <a:pt x="2165" y="8364"/>
                </a:lnTo>
                <a:lnTo>
                  <a:pt x="2092" y="8584"/>
                </a:lnTo>
                <a:lnTo>
                  <a:pt x="2018" y="8254"/>
                </a:lnTo>
                <a:lnTo>
                  <a:pt x="1945" y="7924"/>
                </a:lnTo>
                <a:lnTo>
                  <a:pt x="1872" y="7850"/>
                </a:lnTo>
                <a:lnTo>
                  <a:pt x="1835" y="7850"/>
                </a:lnTo>
                <a:lnTo>
                  <a:pt x="1761" y="7887"/>
                </a:lnTo>
                <a:lnTo>
                  <a:pt x="1688" y="7997"/>
                </a:lnTo>
                <a:lnTo>
                  <a:pt x="1651" y="8107"/>
                </a:lnTo>
                <a:lnTo>
                  <a:pt x="1615" y="8364"/>
                </a:lnTo>
                <a:lnTo>
                  <a:pt x="1651" y="8657"/>
                </a:lnTo>
                <a:lnTo>
                  <a:pt x="1725" y="8914"/>
                </a:lnTo>
                <a:lnTo>
                  <a:pt x="1872" y="9208"/>
                </a:lnTo>
                <a:lnTo>
                  <a:pt x="2055" y="9428"/>
                </a:lnTo>
                <a:lnTo>
                  <a:pt x="2275" y="9611"/>
                </a:lnTo>
                <a:lnTo>
                  <a:pt x="2495" y="9758"/>
                </a:lnTo>
                <a:lnTo>
                  <a:pt x="2312" y="9831"/>
                </a:lnTo>
                <a:lnTo>
                  <a:pt x="2128" y="9868"/>
                </a:lnTo>
                <a:lnTo>
                  <a:pt x="1688" y="9868"/>
                </a:lnTo>
                <a:lnTo>
                  <a:pt x="1468" y="9905"/>
                </a:lnTo>
                <a:lnTo>
                  <a:pt x="1248" y="9941"/>
                </a:lnTo>
                <a:lnTo>
                  <a:pt x="1065" y="10015"/>
                </a:lnTo>
                <a:lnTo>
                  <a:pt x="881" y="10125"/>
                </a:lnTo>
                <a:lnTo>
                  <a:pt x="588" y="10381"/>
                </a:lnTo>
                <a:lnTo>
                  <a:pt x="441" y="10528"/>
                </a:lnTo>
                <a:lnTo>
                  <a:pt x="331" y="10711"/>
                </a:lnTo>
                <a:lnTo>
                  <a:pt x="221" y="10932"/>
                </a:lnTo>
                <a:lnTo>
                  <a:pt x="147" y="11115"/>
                </a:lnTo>
                <a:lnTo>
                  <a:pt x="37" y="11592"/>
                </a:lnTo>
                <a:lnTo>
                  <a:pt x="1" y="12069"/>
                </a:lnTo>
                <a:lnTo>
                  <a:pt x="1" y="12546"/>
                </a:lnTo>
                <a:lnTo>
                  <a:pt x="74" y="13022"/>
                </a:lnTo>
                <a:lnTo>
                  <a:pt x="147" y="13463"/>
                </a:lnTo>
                <a:lnTo>
                  <a:pt x="258" y="13903"/>
                </a:lnTo>
                <a:lnTo>
                  <a:pt x="404" y="14270"/>
                </a:lnTo>
                <a:lnTo>
                  <a:pt x="588" y="14673"/>
                </a:lnTo>
                <a:lnTo>
                  <a:pt x="844" y="15040"/>
                </a:lnTo>
                <a:lnTo>
                  <a:pt x="1101" y="15333"/>
                </a:lnTo>
                <a:lnTo>
                  <a:pt x="1431" y="15627"/>
                </a:lnTo>
                <a:lnTo>
                  <a:pt x="1761" y="15847"/>
                </a:lnTo>
                <a:lnTo>
                  <a:pt x="2165" y="16030"/>
                </a:lnTo>
                <a:lnTo>
                  <a:pt x="2568" y="16140"/>
                </a:lnTo>
                <a:lnTo>
                  <a:pt x="2789" y="16177"/>
                </a:lnTo>
                <a:lnTo>
                  <a:pt x="3009" y="16177"/>
                </a:lnTo>
                <a:lnTo>
                  <a:pt x="3486" y="16140"/>
                </a:lnTo>
                <a:lnTo>
                  <a:pt x="3926" y="16030"/>
                </a:lnTo>
                <a:lnTo>
                  <a:pt x="4329" y="15884"/>
                </a:lnTo>
                <a:lnTo>
                  <a:pt x="4696" y="15700"/>
                </a:lnTo>
                <a:lnTo>
                  <a:pt x="5100" y="15517"/>
                </a:lnTo>
                <a:lnTo>
                  <a:pt x="5430" y="15297"/>
                </a:lnTo>
                <a:lnTo>
                  <a:pt x="5613" y="15150"/>
                </a:lnTo>
                <a:lnTo>
                  <a:pt x="5723" y="15003"/>
                </a:lnTo>
                <a:lnTo>
                  <a:pt x="6310" y="14490"/>
                </a:lnTo>
                <a:lnTo>
                  <a:pt x="6567" y="14270"/>
                </a:lnTo>
                <a:lnTo>
                  <a:pt x="6714" y="14160"/>
                </a:lnTo>
                <a:lnTo>
                  <a:pt x="6787" y="14013"/>
                </a:lnTo>
                <a:lnTo>
                  <a:pt x="6970" y="13683"/>
                </a:lnTo>
                <a:lnTo>
                  <a:pt x="7117" y="13316"/>
                </a:lnTo>
                <a:lnTo>
                  <a:pt x="7227" y="12949"/>
                </a:lnTo>
                <a:lnTo>
                  <a:pt x="7300" y="12619"/>
                </a:lnTo>
                <a:lnTo>
                  <a:pt x="7374" y="12252"/>
                </a:lnTo>
                <a:lnTo>
                  <a:pt x="7410" y="11885"/>
                </a:lnTo>
                <a:lnTo>
                  <a:pt x="7410" y="11518"/>
                </a:lnTo>
                <a:lnTo>
                  <a:pt x="7374" y="11152"/>
                </a:lnTo>
                <a:lnTo>
                  <a:pt x="7337" y="10785"/>
                </a:lnTo>
                <a:lnTo>
                  <a:pt x="7264" y="10418"/>
                </a:lnTo>
                <a:lnTo>
                  <a:pt x="7154" y="10125"/>
                </a:lnTo>
                <a:lnTo>
                  <a:pt x="7007" y="9794"/>
                </a:lnTo>
                <a:lnTo>
                  <a:pt x="6860" y="9538"/>
                </a:lnTo>
                <a:lnTo>
                  <a:pt x="6677" y="9244"/>
                </a:lnTo>
                <a:lnTo>
                  <a:pt x="6457" y="8987"/>
                </a:lnTo>
                <a:lnTo>
                  <a:pt x="6237" y="8767"/>
                </a:lnTo>
                <a:lnTo>
                  <a:pt x="5980" y="8584"/>
                </a:lnTo>
                <a:lnTo>
                  <a:pt x="5686" y="8401"/>
                </a:lnTo>
                <a:lnTo>
                  <a:pt x="5393" y="8291"/>
                </a:lnTo>
                <a:lnTo>
                  <a:pt x="5100" y="8180"/>
                </a:lnTo>
                <a:lnTo>
                  <a:pt x="4769" y="8144"/>
                </a:lnTo>
                <a:lnTo>
                  <a:pt x="4476" y="8144"/>
                </a:lnTo>
                <a:lnTo>
                  <a:pt x="4219" y="8180"/>
                </a:lnTo>
                <a:lnTo>
                  <a:pt x="3926" y="8291"/>
                </a:lnTo>
                <a:lnTo>
                  <a:pt x="3816" y="8364"/>
                </a:lnTo>
                <a:lnTo>
                  <a:pt x="3706" y="8437"/>
                </a:lnTo>
                <a:lnTo>
                  <a:pt x="3632" y="8547"/>
                </a:lnTo>
                <a:lnTo>
                  <a:pt x="3559" y="8657"/>
                </a:lnTo>
                <a:lnTo>
                  <a:pt x="3559" y="8694"/>
                </a:lnTo>
                <a:lnTo>
                  <a:pt x="3522" y="8731"/>
                </a:lnTo>
                <a:lnTo>
                  <a:pt x="3486" y="8767"/>
                </a:lnTo>
                <a:lnTo>
                  <a:pt x="3192" y="9171"/>
                </a:lnTo>
                <a:lnTo>
                  <a:pt x="3009" y="9354"/>
                </a:lnTo>
                <a:lnTo>
                  <a:pt x="2825" y="9538"/>
                </a:lnTo>
                <a:lnTo>
                  <a:pt x="2789" y="9464"/>
                </a:lnTo>
                <a:lnTo>
                  <a:pt x="2458" y="9171"/>
                </a:lnTo>
                <a:lnTo>
                  <a:pt x="2348" y="9024"/>
                </a:lnTo>
                <a:lnTo>
                  <a:pt x="2202" y="8877"/>
                </a:lnTo>
                <a:lnTo>
                  <a:pt x="2275" y="8877"/>
                </a:lnTo>
                <a:lnTo>
                  <a:pt x="2312" y="8841"/>
                </a:lnTo>
                <a:lnTo>
                  <a:pt x="2532" y="8841"/>
                </a:lnTo>
                <a:lnTo>
                  <a:pt x="2715" y="8804"/>
                </a:lnTo>
                <a:lnTo>
                  <a:pt x="2899" y="8731"/>
                </a:lnTo>
                <a:lnTo>
                  <a:pt x="3045" y="8621"/>
                </a:lnTo>
                <a:lnTo>
                  <a:pt x="3265" y="8474"/>
                </a:lnTo>
                <a:lnTo>
                  <a:pt x="3486" y="8254"/>
                </a:lnTo>
                <a:lnTo>
                  <a:pt x="3669" y="8034"/>
                </a:lnTo>
                <a:lnTo>
                  <a:pt x="3816" y="7814"/>
                </a:lnTo>
                <a:lnTo>
                  <a:pt x="3852" y="7740"/>
                </a:lnTo>
                <a:lnTo>
                  <a:pt x="3852" y="7667"/>
                </a:lnTo>
                <a:lnTo>
                  <a:pt x="3779" y="7557"/>
                </a:lnTo>
                <a:lnTo>
                  <a:pt x="3669" y="7484"/>
                </a:lnTo>
                <a:lnTo>
                  <a:pt x="3596" y="7484"/>
                </a:lnTo>
                <a:lnTo>
                  <a:pt x="3522" y="7520"/>
                </a:lnTo>
                <a:lnTo>
                  <a:pt x="3412" y="7484"/>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5" name="Shape 265"/>
          <p:cNvSpPr/>
          <p:nvPr/>
        </p:nvSpPr>
        <p:spPr>
          <a:xfrm>
            <a:off x="645010" y="355961"/>
            <a:ext cx="414157" cy="507761"/>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6" name="Shape 266"/>
          <p:cNvSpPr/>
          <p:nvPr/>
        </p:nvSpPr>
        <p:spPr>
          <a:xfrm>
            <a:off x="8318810" y="-29822"/>
            <a:ext cx="456818" cy="425588"/>
          </a:xfrm>
          <a:custGeom>
            <a:avLst/>
            <a:gdLst/>
            <a:ahLst/>
            <a:cxnLst/>
            <a:rect l="0" t="0" r="0" b="0"/>
            <a:pathLst>
              <a:path w="16105" h="15004" extrusionOk="0">
                <a:moveTo>
                  <a:pt x="13170" y="587"/>
                </a:moveTo>
                <a:lnTo>
                  <a:pt x="13206" y="624"/>
                </a:lnTo>
                <a:lnTo>
                  <a:pt x="13280" y="661"/>
                </a:lnTo>
                <a:lnTo>
                  <a:pt x="13353" y="697"/>
                </a:lnTo>
                <a:lnTo>
                  <a:pt x="13610" y="771"/>
                </a:lnTo>
                <a:lnTo>
                  <a:pt x="13830" y="844"/>
                </a:lnTo>
                <a:lnTo>
                  <a:pt x="14013" y="954"/>
                </a:lnTo>
                <a:lnTo>
                  <a:pt x="14160" y="1174"/>
                </a:lnTo>
                <a:lnTo>
                  <a:pt x="14307" y="1394"/>
                </a:lnTo>
                <a:lnTo>
                  <a:pt x="14343" y="1651"/>
                </a:lnTo>
                <a:lnTo>
                  <a:pt x="14307" y="1908"/>
                </a:lnTo>
                <a:lnTo>
                  <a:pt x="14233" y="2128"/>
                </a:lnTo>
                <a:lnTo>
                  <a:pt x="14087" y="2348"/>
                </a:lnTo>
                <a:lnTo>
                  <a:pt x="13903" y="2531"/>
                </a:lnTo>
                <a:lnTo>
                  <a:pt x="13683" y="2678"/>
                </a:lnTo>
                <a:lnTo>
                  <a:pt x="13463" y="2788"/>
                </a:lnTo>
                <a:lnTo>
                  <a:pt x="13170" y="2825"/>
                </a:lnTo>
                <a:lnTo>
                  <a:pt x="12840" y="2788"/>
                </a:lnTo>
                <a:lnTo>
                  <a:pt x="12656" y="2751"/>
                </a:lnTo>
                <a:lnTo>
                  <a:pt x="12546" y="2715"/>
                </a:lnTo>
                <a:lnTo>
                  <a:pt x="12436" y="2641"/>
                </a:lnTo>
                <a:lnTo>
                  <a:pt x="12363" y="2495"/>
                </a:lnTo>
                <a:lnTo>
                  <a:pt x="12289" y="2495"/>
                </a:lnTo>
                <a:lnTo>
                  <a:pt x="12253" y="2275"/>
                </a:lnTo>
                <a:lnTo>
                  <a:pt x="12253" y="2054"/>
                </a:lnTo>
                <a:lnTo>
                  <a:pt x="12253" y="1871"/>
                </a:lnTo>
                <a:lnTo>
                  <a:pt x="12289" y="1724"/>
                </a:lnTo>
                <a:lnTo>
                  <a:pt x="12399" y="1394"/>
                </a:lnTo>
                <a:lnTo>
                  <a:pt x="12583" y="1064"/>
                </a:lnTo>
                <a:lnTo>
                  <a:pt x="12840" y="807"/>
                </a:lnTo>
                <a:lnTo>
                  <a:pt x="12986" y="697"/>
                </a:lnTo>
                <a:lnTo>
                  <a:pt x="13170" y="587"/>
                </a:lnTo>
                <a:close/>
                <a:moveTo>
                  <a:pt x="9061" y="3338"/>
                </a:moveTo>
                <a:lnTo>
                  <a:pt x="9245" y="3412"/>
                </a:lnTo>
                <a:lnTo>
                  <a:pt x="9245" y="3448"/>
                </a:lnTo>
                <a:lnTo>
                  <a:pt x="9171" y="3632"/>
                </a:lnTo>
                <a:lnTo>
                  <a:pt x="9171" y="3668"/>
                </a:lnTo>
                <a:lnTo>
                  <a:pt x="9135" y="3632"/>
                </a:lnTo>
                <a:lnTo>
                  <a:pt x="9061" y="3522"/>
                </a:lnTo>
                <a:lnTo>
                  <a:pt x="8988" y="3448"/>
                </a:lnTo>
                <a:lnTo>
                  <a:pt x="8988" y="3412"/>
                </a:lnTo>
                <a:lnTo>
                  <a:pt x="8988" y="3375"/>
                </a:lnTo>
                <a:lnTo>
                  <a:pt x="9061" y="3338"/>
                </a:lnTo>
                <a:close/>
                <a:moveTo>
                  <a:pt x="14123" y="440"/>
                </a:moveTo>
                <a:lnTo>
                  <a:pt x="14233" y="477"/>
                </a:lnTo>
                <a:lnTo>
                  <a:pt x="14307" y="587"/>
                </a:lnTo>
                <a:lnTo>
                  <a:pt x="14417" y="661"/>
                </a:lnTo>
                <a:lnTo>
                  <a:pt x="14454" y="807"/>
                </a:lnTo>
                <a:lnTo>
                  <a:pt x="14527" y="807"/>
                </a:lnTo>
                <a:lnTo>
                  <a:pt x="14490" y="624"/>
                </a:lnTo>
                <a:lnTo>
                  <a:pt x="14454" y="477"/>
                </a:lnTo>
                <a:lnTo>
                  <a:pt x="14600" y="551"/>
                </a:lnTo>
                <a:lnTo>
                  <a:pt x="14784" y="624"/>
                </a:lnTo>
                <a:lnTo>
                  <a:pt x="14967" y="771"/>
                </a:lnTo>
                <a:lnTo>
                  <a:pt x="15114" y="881"/>
                </a:lnTo>
                <a:lnTo>
                  <a:pt x="15224" y="1064"/>
                </a:lnTo>
                <a:lnTo>
                  <a:pt x="15334" y="1211"/>
                </a:lnTo>
                <a:lnTo>
                  <a:pt x="15444" y="1578"/>
                </a:lnTo>
                <a:lnTo>
                  <a:pt x="15554" y="1944"/>
                </a:lnTo>
                <a:lnTo>
                  <a:pt x="15627" y="2385"/>
                </a:lnTo>
                <a:lnTo>
                  <a:pt x="15664" y="2568"/>
                </a:lnTo>
                <a:lnTo>
                  <a:pt x="15627" y="2788"/>
                </a:lnTo>
                <a:lnTo>
                  <a:pt x="15591" y="2972"/>
                </a:lnTo>
                <a:lnTo>
                  <a:pt x="15481" y="3118"/>
                </a:lnTo>
                <a:lnTo>
                  <a:pt x="15187" y="3412"/>
                </a:lnTo>
                <a:lnTo>
                  <a:pt x="14930" y="3595"/>
                </a:lnTo>
                <a:lnTo>
                  <a:pt x="14600" y="3705"/>
                </a:lnTo>
                <a:lnTo>
                  <a:pt x="14270" y="3779"/>
                </a:lnTo>
                <a:lnTo>
                  <a:pt x="13940" y="3815"/>
                </a:lnTo>
                <a:lnTo>
                  <a:pt x="13720" y="3779"/>
                </a:lnTo>
                <a:lnTo>
                  <a:pt x="13500" y="3742"/>
                </a:lnTo>
                <a:lnTo>
                  <a:pt x="13316" y="3668"/>
                </a:lnTo>
                <a:lnTo>
                  <a:pt x="13133" y="3595"/>
                </a:lnTo>
                <a:lnTo>
                  <a:pt x="12950" y="3485"/>
                </a:lnTo>
                <a:lnTo>
                  <a:pt x="12803" y="3338"/>
                </a:lnTo>
                <a:lnTo>
                  <a:pt x="12656" y="3192"/>
                </a:lnTo>
                <a:lnTo>
                  <a:pt x="12546" y="3045"/>
                </a:lnTo>
                <a:lnTo>
                  <a:pt x="12840" y="3118"/>
                </a:lnTo>
                <a:lnTo>
                  <a:pt x="13133" y="3155"/>
                </a:lnTo>
                <a:lnTo>
                  <a:pt x="13426" y="3118"/>
                </a:lnTo>
                <a:lnTo>
                  <a:pt x="13720" y="3045"/>
                </a:lnTo>
                <a:lnTo>
                  <a:pt x="13977" y="2935"/>
                </a:lnTo>
                <a:lnTo>
                  <a:pt x="14233" y="2751"/>
                </a:lnTo>
                <a:lnTo>
                  <a:pt x="14417" y="2495"/>
                </a:lnTo>
                <a:lnTo>
                  <a:pt x="14600" y="2238"/>
                </a:lnTo>
                <a:lnTo>
                  <a:pt x="14674" y="1981"/>
                </a:lnTo>
                <a:lnTo>
                  <a:pt x="14710" y="1724"/>
                </a:lnTo>
                <a:lnTo>
                  <a:pt x="14674" y="1468"/>
                </a:lnTo>
                <a:lnTo>
                  <a:pt x="14600" y="1211"/>
                </a:lnTo>
                <a:lnTo>
                  <a:pt x="14490" y="991"/>
                </a:lnTo>
                <a:lnTo>
                  <a:pt x="14343" y="771"/>
                </a:lnTo>
                <a:lnTo>
                  <a:pt x="14160" y="587"/>
                </a:lnTo>
                <a:lnTo>
                  <a:pt x="13940" y="440"/>
                </a:lnTo>
                <a:close/>
                <a:moveTo>
                  <a:pt x="13757" y="0"/>
                </a:moveTo>
                <a:lnTo>
                  <a:pt x="13610" y="74"/>
                </a:lnTo>
                <a:lnTo>
                  <a:pt x="13353" y="110"/>
                </a:lnTo>
                <a:lnTo>
                  <a:pt x="13133" y="147"/>
                </a:lnTo>
                <a:lnTo>
                  <a:pt x="12913" y="257"/>
                </a:lnTo>
                <a:lnTo>
                  <a:pt x="12729" y="404"/>
                </a:lnTo>
                <a:lnTo>
                  <a:pt x="12509" y="551"/>
                </a:lnTo>
                <a:lnTo>
                  <a:pt x="12363" y="734"/>
                </a:lnTo>
                <a:lnTo>
                  <a:pt x="12216" y="917"/>
                </a:lnTo>
                <a:lnTo>
                  <a:pt x="12069" y="1137"/>
                </a:lnTo>
                <a:lnTo>
                  <a:pt x="11996" y="1321"/>
                </a:lnTo>
                <a:lnTo>
                  <a:pt x="11922" y="1578"/>
                </a:lnTo>
                <a:lnTo>
                  <a:pt x="11849" y="1798"/>
                </a:lnTo>
                <a:lnTo>
                  <a:pt x="11849" y="2054"/>
                </a:lnTo>
                <a:lnTo>
                  <a:pt x="11849" y="2275"/>
                </a:lnTo>
                <a:lnTo>
                  <a:pt x="11886" y="2531"/>
                </a:lnTo>
                <a:lnTo>
                  <a:pt x="11959" y="2751"/>
                </a:lnTo>
                <a:lnTo>
                  <a:pt x="12033" y="2972"/>
                </a:lnTo>
                <a:lnTo>
                  <a:pt x="12143" y="3192"/>
                </a:lnTo>
                <a:lnTo>
                  <a:pt x="12253" y="3375"/>
                </a:lnTo>
                <a:lnTo>
                  <a:pt x="12399" y="3558"/>
                </a:lnTo>
                <a:lnTo>
                  <a:pt x="12583" y="3705"/>
                </a:lnTo>
                <a:lnTo>
                  <a:pt x="12766" y="3852"/>
                </a:lnTo>
                <a:lnTo>
                  <a:pt x="12986" y="3999"/>
                </a:lnTo>
                <a:lnTo>
                  <a:pt x="13206" y="4072"/>
                </a:lnTo>
                <a:lnTo>
                  <a:pt x="13426" y="4145"/>
                </a:lnTo>
                <a:lnTo>
                  <a:pt x="13683" y="4219"/>
                </a:lnTo>
                <a:lnTo>
                  <a:pt x="14123" y="4219"/>
                </a:lnTo>
                <a:lnTo>
                  <a:pt x="14564" y="4145"/>
                </a:lnTo>
                <a:lnTo>
                  <a:pt x="15004" y="3999"/>
                </a:lnTo>
                <a:lnTo>
                  <a:pt x="15371" y="3779"/>
                </a:lnTo>
                <a:lnTo>
                  <a:pt x="15591" y="3632"/>
                </a:lnTo>
                <a:lnTo>
                  <a:pt x="15737" y="3448"/>
                </a:lnTo>
                <a:lnTo>
                  <a:pt x="15884" y="3265"/>
                </a:lnTo>
                <a:lnTo>
                  <a:pt x="15994" y="3045"/>
                </a:lnTo>
                <a:lnTo>
                  <a:pt x="16067" y="2788"/>
                </a:lnTo>
                <a:lnTo>
                  <a:pt x="16104" y="2495"/>
                </a:lnTo>
                <a:lnTo>
                  <a:pt x="16067" y="2238"/>
                </a:lnTo>
                <a:lnTo>
                  <a:pt x="15994" y="1981"/>
                </a:lnTo>
                <a:lnTo>
                  <a:pt x="15884" y="1431"/>
                </a:lnTo>
                <a:lnTo>
                  <a:pt x="15774" y="1174"/>
                </a:lnTo>
                <a:lnTo>
                  <a:pt x="15664" y="954"/>
                </a:lnTo>
                <a:lnTo>
                  <a:pt x="15517" y="734"/>
                </a:lnTo>
                <a:lnTo>
                  <a:pt x="15371" y="551"/>
                </a:lnTo>
                <a:lnTo>
                  <a:pt x="15150" y="367"/>
                </a:lnTo>
                <a:lnTo>
                  <a:pt x="14930" y="220"/>
                </a:lnTo>
                <a:lnTo>
                  <a:pt x="14637" y="74"/>
                </a:lnTo>
                <a:lnTo>
                  <a:pt x="14270" y="0"/>
                </a:lnTo>
                <a:close/>
                <a:moveTo>
                  <a:pt x="11115" y="4549"/>
                </a:moveTo>
                <a:lnTo>
                  <a:pt x="11446" y="4842"/>
                </a:lnTo>
                <a:lnTo>
                  <a:pt x="11299" y="4952"/>
                </a:lnTo>
                <a:lnTo>
                  <a:pt x="11115" y="4916"/>
                </a:lnTo>
                <a:lnTo>
                  <a:pt x="10932" y="4916"/>
                </a:lnTo>
                <a:lnTo>
                  <a:pt x="10639" y="4952"/>
                </a:lnTo>
                <a:lnTo>
                  <a:pt x="10859" y="4732"/>
                </a:lnTo>
                <a:lnTo>
                  <a:pt x="11115" y="4549"/>
                </a:lnTo>
                <a:close/>
                <a:moveTo>
                  <a:pt x="6860" y="3632"/>
                </a:moveTo>
                <a:lnTo>
                  <a:pt x="7007" y="3668"/>
                </a:lnTo>
                <a:lnTo>
                  <a:pt x="7044" y="3705"/>
                </a:lnTo>
                <a:lnTo>
                  <a:pt x="7044" y="3742"/>
                </a:lnTo>
                <a:lnTo>
                  <a:pt x="7044" y="3779"/>
                </a:lnTo>
                <a:lnTo>
                  <a:pt x="7080" y="3852"/>
                </a:lnTo>
                <a:lnTo>
                  <a:pt x="7191" y="3889"/>
                </a:lnTo>
                <a:lnTo>
                  <a:pt x="7374" y="3889"/>
                </a:lnTo>
                <a:lnTo>
                  <a:pt x="7411" y="3925"/>
                </a:lnTo>
                <a:lnTo>
                  <a:pt x="7447" y="4035"/>
                </a:lnTo>
                <a:lnTo>
                  <a:pt x="7484" y="4145"/>
                </a:lnTo>
                <a:lnTo>
                  <a:pt x="7484" y="4255"/>
                </a:lnTo>
                <a:lnTo>
                  <a:pt x="7447" y="4512"/>
                </a:lnTo>
                <a:lnTo>
                  <a:pt x="7374" y="4769"/>
                </a:lnTo>
                <a:lnTo>
                  <a:pt x="7227" y="5026"/>
                </a:lnTo>
                <a:lnTo>
                  <a:pt x="7154" y="5136"/>
                </a:lnTo>
                <a:lnTo>
                  <a:pt x="7044" y="5209"/>
                </a:lnTo>
                <a:lnTo>
                  <a:pt x="6934" y="5246"/>
                </a:lnTo>
                <a:lnTo>
                  <a:pt x="6787" y="5246"/>
                </a:lnTo>
                <a:lnTo>
                  <a:pt x="6787" y="4989"/>
                </a:lnTo>
                <a:lnTo>
                  <a:pt x="6750" y="4769"/>
                </a:lnTo>
                <a:lnTo>
                  <a:pt x="6640" y="4549"/>
                </a:lnTo>
                <a:lnTo>
                  <a:pt x="6494" y="4329"/>
                </a:lnTo>
                <a:lnTo>
                  <a:pt x="6310" y="4145"/>
                </a:lnTo>
                <a:lnTo>
                  <a:pt x="6090" y="4035"/>
                </a:lnTo>
                <a:lnTo>
                  <a:pt x="6090" y="3925"/>
                </a:lnTo>
                <a:lnTo>
                  <a:pt x="6163" y="3852"/>
                </a:lnTo>
                <a:lnTo>
                  <a:pt x="6237" y="3779"/>
                </a:lnTo>
                <a:lnTo>
                  <a:pt x="6347" y="3742"/>
                </a:lnTo>
                <a:lnTo>
                  <a:pt x="6567" y="3705"/>
                </a:lnTo>
                <a:lnTo>
                  <a:pt x="6860" y="3632"/>
                </a:lnTo>
                <a:close/>
                <a:moveTo>
                  <a:pt x="6530" y="3192"/>
                </a:moveTo>
                <a:lnTo>
                  <a:pt x="6494" y="3228"/>
                </a:lnTo>
                <a:lnTo>
                  <a:pt x="6457" y="3302"/>
                </a:lnTo>
                <a:lnTo>
                  <a:pt x="6457" y="3338"/>
                </a:lnTo>
                <a:lnTo>
                  <a:pt x="6457" y="3412"/>
                </a:lnTo>
                <a:lnTo>
                  <a:pt x="6200" y="3485"/>
                </a:lnTo>
                <a:lnTo>
                  <a:pt x="5980" y="3558"/>
                </a:lnTo>
                <a:lnTo>
                  <a:pt x="5797" y="3742"/>
                </a:lnTo>
                <a:lnTo>
                  <a:pt x="5760" y="3815"/>
                </a:lnTo>
                <a:lnTo>
                  <a:pt x="5687" y="3925"/>
                </a:lnTo>
                <a:lnTo>
                  <a:pt x="5687" y="4035"/>
                </a:lnTo>
                <a:lnTo>
                  <a:pt x="5687" y="4072"/>
                </a:lnTo>
                <a:lnTo>
                  <a:pt x="5797" y="4219"/>
                </a:lnTo>
                <a:lnTo>
                  <a:pt x="5907" y="4292"/>
                </a:lnTo>
                <a:lnTo>
                  <a:pt x="6053" y="4365"/>
                </a:lnTo>
                <a:lnTo>
                  <a:pt x="6163" y="4439"/>
                </a:lnTo>
                <a:lnTo>
                  <a:pt x="6274" y="4512"/>
                </a:lnTo>
                <a:lnTo>
                  <a:pt x="6347" y="4622"/>
                </a:lnTo>
                <a:lnTo>
                  <a:pt x="6420" y="4769"/>
                </a:lnTo>
                <a:lnTo>
                  <a:pt x="6494" y="5026"/>
                </a:lnTo>
                <a:lnTo>
                  <a:pt x="6457" y="5282"/>
                </a:lnTo>
                <a:lnTo>
                  <a:pt x="6494" y="5392"/>
                </a:lnTo>
                <a:lnTo>
                  <a:pt x="6530" y="5466"/>
                </a:lnTo>
                <a:lnTo>
                  <a:pt x="6750" y="5539"/>
                </a:lnTo>
                <a:lnTo>
                  <a:pt x="6934" y="5539"/>
                </a:lnTo>
                <a:lnTo>
                  <a:pt x="7117" y="5503"/>
                </a:lnTo>
                <a:lnTo>
                  <a:pt x="7264" y="5429"/>
                </a:lnTo>
                <a:lnTo>
                  <a:pt x="7411" y="5282"/>
                </a:lnTo>
                <a:lnTo>
                  <a:pt x="7521" y="5136"/>
                </a:lnTo>
                <a:lnTo>
                  <a:pt x="7631" y="4952"/>
                </a:lnTo>
                <a:lnTo>
                  <a:pt x="7704" y="4769"/>
                </a:lnTo>
                <a:lnTo>
                  <a:pt x="7741" y="4585"/>
                </a:lnTo>
                <a:lnTo>
                  <a:pt x="7777" y="4365"/>
                </a:lnTo>
                <a:lnTo>
                  <a:pt x="7777" y="4145"/>
                </a:lnTo>
                <a:lnTo>
                  <a:pt x="7777" y="3925"/>
                </a:lnTo>
                <a:lnTo>
                  <a:pt x="7704" y="3779"/>
                </a:lnTo>
                <a:lnTo>
                  <a:pt x="7631" y="3668"/>
                </a:lnTo>
                <a:lnTo>
                  <a:pt x="7484" y="3595"/>
                </a:lnTo>
                <a:lnTo>
                  <a:pt x="7337" y="3595"/>
                </a:lnTo>
                <a:lnTo>
                  <a:pt x="7301" y="3485"/>
                </a:lnTo>
                <a:lnTo>
                  <a:pt x="7227" y="3448"/>
                </a:lnTo>
                <a:lnTo>
                  <a:pt x="7044" y="3375"/>
                </a:lnTo>
                <a:lnTo>
                  <a:pt x="6824" y="3302"/>
                </a:lnTo>
                <a:lnTo>
                  <a:pt x="6677" y="3228"/>
                </a:lnTo>
                <a:lnTo>
                  <a:pt x="6567" y="3192"/>
                </a:lnTo>
                <a:close/>
                <a:moveTo>
                  <a:pt x="11739" y="5136"/>
                </a:moveTo>
                <a:lnTo>
                  <a:pt x="12179" y="5686"/>
                </a:lnTo>
                <a:lnTo>
                  <a:pt x="11776" y="5796"/>
                </a:lnTo>
                <a:lnTo>
                  <a:pt x="11409" y="6016"/>
                </a:lnTo>
                <a:lnTo>
                  <a:pt x="11042" y="6236"/>
                </a:lnTo>
                <a:lnTo>
                  <a:pt x="10895" y="6383"/>
                </a:lnTo>
                <a:lnTo>
                  <a:pt x="10785" y="6566"/>
                </a:lnTo>
                <a:lnTo>
                  <a:pt x="10749" y="6640"/>
                </a:lnTo>
                <a:lnTo>
                  <a:pt x="10785" y="6676"/>
                </a:lnTo>
                <a:lnTo>
                  <a:pt x="10859" y="6713"/>
                </a:lnTo>
                <a:lnTo>
                  <a:pt x="10932" y="6713"/>
                </a:lnTo>
                <a:lnTo>
                  <a:pt x="11262" y="6493"/>
                </a:lnTo>
                <a:lnTo>
                  <a:pt x="11556" y="6310"/>
                </a:lnTo>
                <a:lnTo>
                  <a:pt x="11849" y="6199"/>
                </a:lnTo>
                <a:lnTo>
                  <a:pt x="12143" y="6089"/>
                </a:lnTo>
                <a:lnTo>
                  <a:pt x="12253" y="6053"/>
                </a:lnTo>
                <a:lnTo>
                  <a:pt x="12363" y="6016"/>
                </a:lnTo>
                <a:lnTo>
                  <a:pt x="12399" y="5979"/>
                </a:lnTo>
                <a:lnTo>
                  <a:pt x="12619" y="6456"/>
                </a:lnTo>
                <a:lnTo>
                  <a:pt x="12840" y="6896"/>
                </a:lnTo>
                <a:lnTo>
                  <a:pt x="12803" y="6933"/>
                </a:lnTo>
                <a:lnTo>
                  <a:pt x="12326" y="7043"/>
                </a:lnTo>
                <a:lnTo>
                  <a:pt x="11812" y="7117"/>
                </a:lnTo>
                <a:lnTo>
                  <a:pt x="11299" y="7117"/>
                </a:lnTo>
                <a:lnTo>
                  <a:pt x="10749" y="7080"/>
                </a:lnTo>
                <a:lnTo>
                  <a:pt x="10675" y="7117"/>
                </a:lnTo>
                <a:lnTo>
                  <a:pt x="10639" y="7153"/>
                </a:lnTo>
                <a:lnTo>
                  <a:pt x="10639" y="7227"/>
                </a:lnTo>
                <a:lnTo>
                  <a:pt x="10712" y="7300"/>
                </a:lnTo>
                <a:lnTo>
                  <a:pt x="10932" y="7373"/>
                </a:lnTo>
                <a:lnTo>
                  <a:pt x="11189" y="7447"/>
                </a:lnTo>
                <a:lnTo>
                  <a:pt x="11702" y="7483"/>
                </a:lnTo>
                <a:lnTo>
                  <a:pt x="11959" y="7483"/>
                </a:lnTo>
                <a:lnTo>
                  <a:pt x="12216" y="7447"/>
                </a:lnTo>
                <a:lnTo>
                  <a:pt x="12583" y="7373"/>
                </a:lnTo>
                <a:lnTo>
                  <a:pt x="12693" y="7373"/>
                </a:lnTo>
                <a:lnTo>
                  <a:pt x="12766" y="7337"/>
                </a:lnTo>
                <a:lnTo>
                  <a:pt x="12803" y="7410"/>
                </a:lnTo>
                <a:lnTo>
                  <a:pt x="12840" y="7447"/>
                </a:lnTo>
                <a:lnTo>
                  <a:pt x="12876" y="7483"/>
                </a:lnTo>
                <a:lnTo>
                  <a:pt x="12986" y="7520"/>
                </a:lnTo>
                <a:lnTo>
                  <a:pt x="13023" y="7777"/>
                </a:lnTo>
                <a:lnTo>
                  <a:pt x="13060" y="8070"/>
                </a:lnTo>
                <a:lnTo>
                  <a:pt x="12986" y="8107"/>
                </a:lnTo>
                <a:lnTo>
                  <a:pt x="12693" y="7997"/>
                </a:lnTo>
                <a:lnTo>
                  <a:pt x="12473" y="7887"/>
                </a:lnTo>
                <a:lnTo>
                  <a:pt x="12253" y="7777"/>
                </a:lnTo>
                <a:lnTo>
                  <a:pt x="11886" y="7777"/>
                </a:lnTo>
                <a:lnTo>
                  <a:pt x="11776" y="7813"/>
                </a:lnTo>
                <a:lnTo>
                  <a:pt x="11226" y="7777"/>
                </a:lnTo>
                <a:lnTo>
                  <a:pt x="10895" y="7740"/>
                </a:lnTo>
                <a:lnTo>
                  <a:pt x="10749" y="7740"/>
                </a:lnTo>
                <a:lnTo>
                  <a:pt x="10675" y="7703"/>
                </a:lnTo>
                <a:lnTo>
                  <a:pt x="10565" y="7483"/>
                </a:lnTo>
                <a:lnTo>
                  <a:pt x="10529" y="7483"/>
                </a:lnTo>
                <a:lnTo>
                  <a:pt x="10529" y="7520"/>
                </a:lnTo>
                <a:lnTo>
                  <a:pt x="10529" y="7887"/>
                </a:lnTo>
                <a:lnTo>
                  <a:pt x="10529" y="7960"/>
                </a:lnTo>
                <a:lnTo>
                  <a:pt x="10602" y="7997"/>
                </a:lnTo>
                <a:lnTo>
                  <a:pt x="11042" y="8107"/>
                </a:lnTo>
                <a:lnTo>
                  <a:pt x="11482" y="8144"/>
                </a:lnTo>
                <a:lnTo>
                  <a:pt x="11482" y="8327"/>
                </a:lnTo>
                <a:lnTo>
                  <a:pt x="11519" y="8474"/>
                </a:lnTo>
                <a:lnTo>
                  <a:pt x="11592" y="8547"/>
                </a:lnTo>
                <a:lnTo>
                  <a:pt x="11629" y="8584"/>
                </a:lnTo>
                <a:lnTo>
                  <a:pt x="11776" y="8657"/>
                </a:lnTo>
                <a:lnTo>
                  <a:pt x="11959" y="8767"/>
                </a:lnTo>
                <a:lnTo>
                  <a:pt x="11409" y="8657"/>
                </a:lnTo>
                <a:lnTo>
                  <a:pt x="10969" y="8474"/>
                </a:lnTo>
                <a:lnTo>
                  <a:pt x="10712" y="8437"/>
                </a:lnTo>
                <a:lnTo>
                  <a:pt x="10455" y="8400"/>
                </a:lnTo>
                <a:lnTo>
                  <a:pt x="10198" y="8217"/>
                </a:lnTo>
                <a:lnTo>
                  <a:pt x="10052" y="8180"/>
                </a:lnTo>
                <a:lnTo>
                  <a:pt x="9942" y="8144"/>
                </a:lnTo>
                <a:lnTo>
                  <a:pt x="9722" y="8180"/>
                </a:lnTo>
                <a:lnTo>
                  <a:pt x="9575" y="8254"/>
                </a:lnTo>
                <a:lnTo>
                  <a:pt x="9465" y="8364"/>
                </a:lnTo>
                <a:lnTo>
                  <a:pt x="9355" y="8510"/>
                </a:lnTo>
                <a:lnTo>
                  <a:pt x="9245" y="8584"/>
                </a:lnTo>
                <a:lnTo>
                  <a:pt x="9098" y="8620"/>
                </a:lnTo>
                <a:lnTo>
                  <a:pt x="8841" y="8584"/>
                </a:lnTo>
                <a:lnTo>
                  <a:pt x="8621" y="8620"/>
                </a:lnTo>
                <a:lnTo>
                  <a:pt x="8401" y="8694"/>
                </a:lnTo>
                <a:lnTo>
                  <a:pt x="8181" y="8804"/>
                </a:lnTo>
                <a:lnTo>
                  <a:pt x="7924" y="8804"/>
                </a:lnTo>
                <a:lnTo>
                  <a:pt x="7851" y="8767"/>
                </a:lnTo>
                <a:lnTo>
                  <a:pt x="7814" y="8730"/>
                </a:lnTo>
                <a:lnTo>
                  <a:pt x="7814" y="8694"/>
                </a:lnTo>
                <a:lnTo>
                  <a:pt x="7887" y="8620"/>
                </a:lnTo>
                <a:lnTo>
                  <a:pt x="7998" y="8510"/>
                </a:lnTo>
                <a:lnTo>
                  <a:pt x="8144" y="8437"/>
                </a:lnTo>
                <a:lnTo>
                  <a:pt x="8401" y="8327"/>
                </a:lnTo>
                <a:lnTo>
                  <a:pt x="8731" y="8180"/>
                </a:lnTo>
                <a:lnTo>
                  <a:pt x="8915" y="8070"/>
                </a:lnTo>
                <a:lnTo>
                  <a:pt x="9025" y="7924"/>
                </a:lnTo>
                <a:lnTo>
                  <a:pt x="9135" y="7777"/>
                </a:lnTo>
                <a:lnTo>
                  <a:pt x="9208" y="7630"/>
                </a:lnTo>
                <a:lnTo>
                  <a:pt x="9208" y="7447"/>
                </a:lnTo>
                <a:lnTo>
                  <a:pt x="9171" y="7227"/>
                </a:lnTo>
                <a:lnTo>
                  <a:pt x="9098" y="7117"/>
                </a:lnTo>
                <a:lnTo>
                  <a:pt x="8988" y="7006"/>
                </a:lnTo>
                <a:lnTo>
                  <a:pt x="8841" y="6896"/>
                </a:lnTo>
                <a:lnTo>
                  <a:pt x="8694" y="6860"/>
                </a:lnTo>
                <a:lnTo>
                  <a:pt x="8548" y="6823"/>
                </a:lnTo>
                <a:lnTo>
                  <a:pt x="8401" y="6823"/>
                </a:lnTo>
                <a:lnTo>
                  <a:pt x="8254" y="6860"/>
                </a:lnTo>
                <a:lnTo>
                  <a:pt x="8108" y="6933"/>
                </a:lnTo>
                <a:lnTo>
                  <a:pt x="7924" y="7117"/>
                </a:lnTo>
                <a:lnTo>
                  <a:pt x="7924" y="7117"/>
                </a:lnTo>
                <a:lnTo>
                  <a:pt x="7998" y="6970"/>
                </a:lnTo>
                <a:lnTo>
                  <a:pt x="8108" y="6860"/>
                </a:lnTo>
                <a:lnTo>
                  <a:pt x="8291" y="6603"/>
                </a:lnTo>
                <a:lnTo>
                  <a:pt x="8511" y="6383"/>
                </a:lnTo>
                <a:lnTo>
                  <a:pt x="8768" y="6126"/>
                </a:lnTo>
                <a:lnTo>
                  <a:pt x="8951" y="5943"/>
                </a:lnTo>
                <a:lnTo>
                  <a:pt x="9135" y="5796"/>
                </a:lnTo>
                <a:lnTo>
                  <a:pt x="9171" y="5796"/>
                </a:lnTo>
                <a:lnTo>
                  <a:pt x="9391" y="5759"/>
                </a:lnTo>
                <a:lnTo>
                  <a:pt x="9612" y="5686"/>
                </a:lnTo>
                <a:lnTo>
                  <a:pt x="10052" y="5539"/>
                </a:lnTo>
                <a:lnTo>
                  <a:pt x="10455" y="5356"/>
                </a:lnTo>
                <a:lnTo>
                  <a:pt x="10639" y="5282"/>
                </a:lnTo>
                <a:lnTo>
                  <a:pt x="10895" y="5246"/>
                </a:lnTo>
                <a:lnTo>
                  <a:pt x="10895" y="5246"/>
                </a:lnTo>
                <a:lnTo>
                  <a:pt x="10602" y="5503"/>
                </a:lnTo>
                <a:lnTo>
                  <a:pt x="10492" y="5649"/>
                </a:lnTo>
                <a:lnTo>
                  <a:pt x="10419" y="5833"/>
                </a:lnTo>
                <a:lnTo>
                  <a:pt x="10455" y="5869"/>
                </a:lnTo>
                <a:lnTo>
                  <a:pt x="10639" y="5796"/>
                </a:lnTo>
                <a:lnTo>
                  <a:pt x="10822" y="5723"/>
                </a:lnTo>
                <a:lnTo>
                  <a:pt x="11152" y="5503"/>
                </a:lnTo>
                <a:lnTo>
                  <a:pt x="11739" y="5136"/>
                </a:lnTo>
                <a:close/>
                <a:moveTo>
                  <a:pt x="11996" y="8254"/>
                </a:moveTo>
                <a:lnTo>
                  <a:pt x="12546" y="8400"/>
                </a:lnTo>
                <a:lnTo>
                  <a:pt x="12729" y="8584"/>
                </a:lnTo>
                <a:lnTo>
                  <a:pt x="12803" y="8620"/>
                </a:lnTo>
                <a:lnTo>
                  <a:pt x="12876" y="8657"/>
                </a:lnTo>
                <a:lnTo>
                  <a:pt x="12950" y="8620"/>
                </a:lnTo>
                <a:lnTo>
                  <a:pt x="13023" y="8584"/>
                </a:lnTo>
                <a:lnTo>
                  <a:pt x="12950" y="9024"/>
                </a:lnTo>
                <a:lnTo>
                  <a:pt x="12509" y="8914"/>
                </a:lnTo>
                <a:lnTo>
                  <a:pt x="12399" y="8657"/>
                </a:lnTo>
                <a:lnTo>
                  <a:pt x="12216" y="8474"/>
                </a:lnTo>
                <a:lnTo>
                  <a:pt x="12033" y="8327"/>
                </a:lnTo>
                <a:lnTo>
                  <a:pt x="11959" y="8290"/>
                </a:lnTo>
                <a:lnTo>
                  <a:pt x="11996" y="8254"/>
                </a:lnTo>
                <a:close/>
                <a:moveTo>
                  <a:pt x="10932" y="8841"/>
                </a:moveTo>
                <a:lnTo>
                  <a:pt x="11519" y="9097"/>
                </a:lnTo>
                <a:lnTo>
                  <a:pt x="12106" y="9244"/>
                </a:lnTo>
                <a:lnTo>
                  <a:pt x="12033" y="9391"/>
                </a:lnTo>
                <a:lnTo>
                  <a:pt x="11922" y="9537"/>
                </a:lnTo>
                <a:lnTo>
                  <a:pt x="11776" y="9611"/>
                </a:lnTo>
                <a:lnTo>
                  <a:pt x="11702" y="9611"/>
                </a:lnTo>
                <a:lnTo>
                  <a:pt x="11629" y="9574"/>
                </a:lnTo>
                <a:lnTo>
                  <a:pt x="11519" y="9537"/>
                </a:lnTo>
                <a:lnTo>
                  <a:pt x="11409" y="9427"/>
                </a:lnTo>
                <a:lnTo>
                  <a:pt x="11226" y="9244"/>
                </a:lnTo>
                <a:lnTo>
                  <a:pt x="10932" y="8841"/>
                </a:lnTo>
                <a:close/>
                <a:moveTo>
                  <a:pt x="12509" y="9354"/>
                </a:moveTo>
                <a:lnTo>
                  <a:pt x="12876" y="9391"/>
                </a:lnTo>
                <a:lnTo>
                  <a:pt x="12656" y="10161"/>
                </a:lnTo>
                <a:lnTo>
                  <a:pt x="12583" y="10088"/>
                </a:lnTo>
                <a:lnTo>
                  <a:pt x="12363" y="10088"/>
                </a:lnTo>
                <a:lnTo>
                  <a:pt x="12216" y="10051"/>
                </a:lnTo>
                <a:lnTo>
                  <a:pt x="11886" y="9978"/>
                </a:lnTo>
                <a:lnTo>
                  <a:pt x="12106" y="9868"/>
                </a:lnTo>
                <a:lnTo>
                  <a:pt x="12289" y="9758"/>
                </a:lnTo>
                <a:lnTo>
                  <a:pt x="12399" y="9574"/>
                </a:lnTo>
                <a:lnTo>
                  <a:pt x="12509" y="9354"/>
                </a:lnTo>
                <a:close/>
                <a:moveTo>
                  <a:pt x="10382" y="9721"/>
                </a:moveTo>
                <a:lnTo>
                  <a:pt x="11409" y="10161"/>
                </a:lnTo>
                <a:lnTo>
                  <a:pt x="11922" y="10381"/>
                </a:lnTo>
                <a:lnTo>
                  <a:pt x="12253" y="10491"/>
                </a:lnTo>
                <a:lnTo>
                  <a:pt x="12399" y="10491"/>
                </a:lnTo>
                <a:lnTo>
                  <a:pt x="12509" y="10455"/>
                </a:lnTo>
                <a:lnTo>
                  <a:pt x="12326" y="10968"/>
                </a:lnTo>
                <a:lnTo>
                  <a:pt x="12033" y="10858"/>
                </a:lnTo>
                <a:lnTo>
                  <a:pt x="11886" y="10785"/>
                </a:lnTo>
                <a:lnTo>
                  <a:pt x="11776" y="10711"/>
                </a:lnTo>
                <a:lnTo>
                  <a:pt x="11519" y="10528"/>
                </a:lnTo>
                <a:lnTo>
                  <a:pt x="11409" y="10418"/>
                </a:lnTo>
                <a:lnTo>
                  <a:pt x="11262" y="10344"/>
                </a:lnTo>
                <a:lnTo>
                  <a:pt x="11079" y="10308"/>
                </a:lnTo>
                <a:lnTo>
                  <a:pt x="10895" y="10271"/>
                </a:lnTo>
                <a:lnTo>
                  <a:pt x="10492" y="10234"/>
                </a:lnTo>
                <a:lnTo>
                  <a:pt x="10455" y="9978"/>
                </a:lnTo>
                <a:lnTo>
                  <a:pt x="10382" y="9721"/>
                </a:lnTo>
                <a:close/>
                <a:moveTo>
                  <a:pt x="10455" y="10528"/>
                </a:moveTo>
                <a:lnTo>
                  <a:pt x="10785" y="10601"/>
                </a:lnTo>
                <a:lnTo>
                  <a:pt x="10969" y="10638"/>
                </a:lnTo>
                <a:lnTo>
                  <a:pt x="11115" y="10711"/>
                </a:lnTo>
                <a:lnTo>
                  <a:pt x="11336" y="10821"/>
                </a:lnTo>
                <a:lnTo>
                  <a:pt x="11519" y="10968"/>
                </a:lnTo>
                <a:lnTo>
                  <a:pt x="11702" y="11115"/>
                </a:lnTo>
                <a:lnTo>
                  <a:pt x="11886" y="11262"/>
                </a:lnTo>
                <a:lnTo>
                  <a:pt x="12106" y="11335"/>
                </a:lnTo>
                <a:lnTo>
                  <a:pt x="11739" y="11922"/>
                </a:lnTo>
                <a:lnTo>
                  <a:pt x="11629" y="11922"/>
                </a:lnTo>
                <a:lnTo>
                  <a:pt x="11482" y="11885"/>
                </a:lnTo>
                <a:lnTo>
                  <a:pt x="11226" y="11738"/>
                </a:lnTo>
                <a:lnTo>
                  <a:pt x="10565" y="11482"/>
                </a:lnTo>
                <a:lnTo>
                  <a:pt x="10272" y="11335"/>
                </a:lnTo>
                <a:lnTo>
                  <a:pt x="10382" y="10968"/>
                </a:lnTo>
                <a:lnTo>
                  <a:pt x="10455" y="10601"/>
                </a:lnTo>
                <a:lnTo>
                  <a:pt x="10455" y="10528"/>
                </a:lnTo>
                <a:close/>
                <a:moveTo>
                  <a:pt x="10125" y="11665"/>
                </a:moveTo>
                <a:lnTo>
                  <a:pt x="10785" y="11958"/>
                </a:lnTo>
                <a:lnTo>
                  <a:pt x="11115" y="12142"/>
                </a:lnTo>
                <a:lnTo>
                  <a:pt x="11299" y="12215"/>
                </a:lnTo>
                <a:lnTo>
                  <a:pt x="11482" y="12289"/>
                </a:lnTo>
                <a:lnTo>
                  <a:pt x="11226" y="12655"/>
                </a:lnTo>
                <a:lnTo>
                  <a:pt x="10895" y="12545"/>
                </a:lnTo>
                <a:lnTo>
                  <a:pt x="10455" y="12399"/>
                </a:lnTo>
                <a:lnTo>
                  <a:pt x="10052" y="12252"/>
                </a:lnTo>
                <a:lnTo>
                  <a:pt x="9868" y="12142"/>
                </a:lnTo>
                <a:lnTo>
                  <a:pt x="10125" y="11665"/>
                </a:lnTo>
                <a:close/>
                <a:moveTo>
                  <a:pt x="9355" y="9574"/>
                </a:moveTo>
                <a:lnTo>
                  <a:pt x="9575" y="9611"/>
                </a:lnTo>
                <a:lnTo>
                  <a:pt x="9795" y="9648"/>
                </a:lnTo>
                <a:lnTo>
                  <a:pt x="9978" y="9758"/>
                </a:lnTo>
                <a:lnTo>
                  <a:pt x="10052" y="9868"/>
                </a:lnTo>
                <a:lnTo>
                  <a:pt x="10088" y="9941"/>
                </a:lnTo>
                <a:lnTo>
                  <a:pt x="10125" y="10088"/>
                </a:lnTo>
                <a:lnTo>
                  <a:pt x="10125" y="10198"/>
                </a:lnTo>
                <a:lnTo>
                  <a:pt x="9832" y="10161"/>
                </a:lnTo>
                <a:lnTo>
                  <a:pt x="9795" y="10198"/>
                </a:lnTo>
                <a:lnTo>
                  <a:pt x="9795" y="10234"/>
                </a:lnTo>
                <a:lnTo>
                  <a:pt x="9942" y="10344"/>
                </a:lnTo>
                <a:lnTo>
                  <a:pt x="10088" y="10455"/>
                </a:lnTo>
                <a:lnTo>
                  <a:pt x="10015" y="10785"/>
                </a:lnTo>
                <a:lnTo>
                  <a:pt x="9942" y="11078"/>
                </a:lnTo>
                <a:lnTo>
                  <a:pt x="9905" y="11188"/>
                </a:lnTo>
                <a:lnTo>
                  <a:pt x="9648" y="11115"/>
                </a:lnTo>
                <a:lnTo>
                  <a:pt x="9391" y="11078"/>
                </a:lnTo>
                <a:lnTo>
                  <a:pt x="9355" y="11078"/>
                </a:lnTo>
                <a:lnTo>
                  <a:pt x="9318" y="11115"/>
                </a:lnTo>
                <a:lnTo>
                  <a:pt x="9318" y="11151"/>
                </a:lnTo>
                <a:lnTo>
                  <a:pt x="9355" y="11188"/>
                </a:lnTo>
                <a:lnTo>
                  <a:pt x="9538" y="11372"/>
                </a:lnTo>
                <a:lnTo>
                  <a:pt x="9795" y="11518"/>
                </a:lnTo>
                <a:lnTo>
                  <a:pt x="9501" y="11995"/>
                </a:lnTo>
                <a:lnTo>
                  <a:pt x="9061" y="11812"/>
                </a:lnTo>
                <a:lnTo>
                  <a:pt x="8584" y="11628"/>
                </a:lnTo>
                <a:lnTo>
                  <a:pt x="8548" y="11628"/>
                </a:lnTo>
                <a:lnTo>
                  <a:pt x="8548" y="11702"/>
                </a:lnTo>
                <a:lnTo>
                  <a:pt x="8731" y="11848"/>
                </a:lnTo>
                <a:lnTo>
                  <a:pt x="8915" y="12032"/>
                </a:lnTo>
                <a:lnTo>
                  <a:pt x="9318" y="12289"/>
                </a:lnTo>
                <a:lnTo>
                  <a:pt x="9061" y="12582"/>
                </a:lnTo>
                <a:lnTo>
                  <a:pt x="8805" y="12802"/>
                </a:lnTo>
                <a:lnTo>
                  <a:pt x="8548" y="12692"/>
                </a:lnTo>
                <a:lnTo>
                  <a:pt x="8401" y="12069"/>
                </a:lnTo>
                <a:lnTo>
                  <a:pt x="8291" y="11445"/>
                </a:lnTo>
                <a:lnTo>
                  <a:pt x="8218" y="11298"/>
                </a:lnTo>
                <a:lnTo>
                  <a:pt x="8144" y="11188"/>
                </a:lnTo>
                <a:lnTo>
                  <a:pt x="8034" y="11115"/>
                </a:lnTo>
                <a:lnTo>
                  <a:pt x="7374" y="11115"/>
                </a:lnTo>
                <a:lnTo>
                  <a:pt x="7264" y="11078"/>
                </a:lnTo>
                <a:lnTo>
                  <a:pt x="7154" y="11041"/>
                </a:lnTo>
                <a:lnTo>
                  <a:pt x="7007" y="10895"/>
                </a:lnTo>
                <a:lnTo>
                  <a:pt x="6897" y="10675"/>
                </a:lnTo>
                <a:lnTo>
                  <a:pt x="6860" y="10455"/>
                </a:lnTo>
                <a:lnTo>
                  <a:pt x="6860" y="10344"/>
                </a:lnTo>
                <a:lnTo>
                  <a:pt x="6897" y="10234"/>
                </a:lnTo>
                <a:lnTo>
                  <a:pt x="6934" y="10124"/>
                </a:lnTo>
                <a:lnTo>
                  <a:pt x="7007" y="10051"/>
                </a:lnTo>
                <a:lnTo>
                  <a:pt x="7227" y="9978"/>
                </a:lnTo>
                <a:lnTo>
                  <a:pt x="7447" y="9904"/>
                </a:lnTo>
                <a:lnTo>
                  <a:pt x="8328" y="9721"/>
                </a:lnTo>
                <a:lnTo>
                  <a:pt x="8401" y="9758"/>
                </a:lnTo>
                <a:lnTo>
                  <a:pt x="8548" y="9758"/>
                </a:lnTo>
                <a:lnTo>
                  <a:pt x="8841" y="9648"/>
                </a:lnTo>
                <a:lnTo>
                  <a:pt x="9135" y="9574"/>
                </a:lnTo>
                <a:close/>
                <a:moveTo>
                  <a:pt x="1028" y="7373"/>
                </a:moveTo>
                <a:lnTo>
                  <a:pt x="1028" y="7887"/>
                </a:lnTo>
                <a:lnTo>
                  <a:pt x="1101" y="8437"/>
                </a:lnTo>
                <a:lnTo>
                  <a:pt x="1138" y="8474"/>
                </a:lnTo>
                <a:lnTo>
                  <a:pt x="1211" y="8510"/>
                </a:lnTo>
                <a:lnTo>
                  <a:pt x="1285" y="8510"/>
                </a:lnTo>
                <a:lnTo>
                  <a:pt x="1358" y="8474"/>
                </a:lnTo>
                <a:lnTo>
                  <a:pt x="1872" y="8070"/>
                </a:lnTo>
                <a:lnTo>
                  <a:pt x="1945" y="8951"/>
                </a:lnTo>
                <a:lnTo>
                  <a:pt x="1982" y="9611"/>
                </a:lnTo>
                <a:lnTo>
                  <a:pt x="1982" y="9758"/>
                </a:lnTo>
                <a:lnTo>
                  <a:pt x="1982" y="9904"/>
                </a:lnTo>
                <a:lnTo>
                  <a:pt x="1872" y="10014"/>
                </a:lnTo>
                <a:lnTo>
                  <a:pt x="1762" y="10088"/>
                </a:lnTo>
                <a:lnTo>
                  <a:pt x="1615" y="10271"/>
                </a:lnTo>
                <a:lnTo>
                  <a:pt x="1505" y="10455"/>
                </a:lnTo>
                <a:lnTo>
                  <a:pt x="1468" y="10638"/>
                </a:lnTo>
                <a:lnTo>
                  <a:pt x="1468" y="10858"/>
                </a:lnTo>
                <a:lnTo>
                  <a:pt x="1505" y="11078"/>
                </a:lnTo>
                <a:lnTo>
                  <a:pt x="1578" y="11298"/>
                </a:lnTo>
                <a:lnTo>
                  <a:pt x="1688" y="11702"/>
                </a:lnTo>
                <a:lnTo>
                  <a:pt x="2165" y="12876"/>
                </a:lnTo>
                <a:lnTo>
                  <a:pt x="1835" y="12509"/>
                </a:lnTo>
                <a:lnTo>
                  <a:pt x="1505" y="12142"/>
                </a:lnTo>
                <a:lnTo>
                  <a:pt x="1211" y="11665"/>
                </a:lnTo>
                <a:lnTo>
                  <a:pt x="918" y="11188"/>
                </a:lnTo>
                <a:lnTo>
                  <a:pt x="735" y="10675"/>
                </a:lnTo>
                <a:lnTo>
                  <a:pt x="588" y="10161"/>
                </a:lnTo>
                <a:lnTo>
                  <a:pt x="551" y="9831"/>
                </a:lnTo>
                <a:lnTo>
                  <a:pt x="514" y="9501"/>
                </a:lnTo>
                <a:lnTo>
                  <a:pt x="551" y="9171"/>
                </a:lnTo>
                <a:lnTo>
                  <a:pt x="588" y="8841"/>
                </a:lnTo>
                <a:lnTo>
                  <a:pt x="771" y="8180"/>
                </a:lnTo>
                <a:lnTo>
                  <a:pt x="955" y="7557"/>
                </a:lnTo>
                <a:lnTo>
                  <a:pt x="1028" y="7373"/>
                </a:lnTo>
                <a:close/>
                <a:moveTo>
                  <a:pt x="9612" y="12472"/>
                </a:moveTo>
                <a:lnTo>
                  <a:pt x="9942" y="12619"/>
                </a:lnTo>
                <a:lnTo>
                  <a:pt x="10675" y="12912"/>
                </a:lnTo>
                <a:lnTo>
                  <a:pt x="10895" y="12986"/>
                </a:lnTo>
                <a:lnTo>
                  <a:pt x="10529" y="13316"/>
                </a:lnTo>
                <a:lnTo>
                  <a:pt x="10162" y="13609"/>
                </a:lnTo>
                <a:lnTo>
                  <a:pt x="9685" y="13279"/>
                </a:lnTo>
                <a:lnTo>
                  <a:pt x="9171" y="12986"/>
                </a:lnTo>
                <a:lnTo>
                  <a:pt x="9391" y="12729"/>
                </a:lnTo>
                <a:lnTo>
                  <a:pt x="9612" y="12472"/>
                </a:lnTo>
                <a:close/>
                <a:moveTo>
                  <a:pt x="2569" y="5209"/>
                </a:moveTo>
                <a:lnTo>
                  <a:pt x="2899" y="5319"/>
                </a:lnTo>
                <a:lnTo>
                  <a:pt x="3266" y="5356"/>
                </a:lnTo>
                <a:lnTo>
                  <a:pt x="3999" y="5356"/>
                </a:lnTo>
                <a:lnTo>
                  <a:pt x="4733" y="5429"/>
                </a:lnTo>
                <a:lnTo>
                  <a:pt x="5467" y="5539"/>
                </a:lnTo>
                <a:lnTo>
                  <a:pt x="5320" y="5649"/>
                </a:lnTo>
                <a:lnTo>
                  <a:pt x="5173" y="5723"/>
                </a:lnTo>
                <a:lnTo>
                  <a:pt x="4880" y="5833"/>
                </a:lnTo>
                <a:lnTo>
                  <a:pt x="4696" y="5943"/>
                </a:lnTo>
                <a:lnTo>
                  <a:pt x="4513" y="6053"/>
                </a:lnTo>
                <a:lnTo>
                  <a:pt x="4366" y="6236"/>
                </a:lnTo>
                <a:lnTo>
                  <a:pt x="4293" y="6420"/>
                </a:lnTo>
                <a:lnTo>
                  <a:pt x="4256" y="6493"/>
                </a:lnTo>
                <a:lnTo>
                  <a:pt x="4293" y="6603"/>
                </a:lnTo>
                <a:lnTo>
                  <a:pt x="4329" y="6676"/>
                </a:lnTo>
                <a:lnTo>
                  <a:pt x="4366" y="6750"/>
                </a:lnTo>
                <a:lnTo>
                  <a:pt x="4439" y="6823"/>
                </a:lnTo>
                <a:lnTo>
                  <a:pt x="4549" y="6823"/>
                </a:lnTo>
                <a:lnTo>
                  <a:pt x="4660" y="6860"/>
                </a:lnTo>
                <a:lnTo>
                  <a:pt x="4696" y="6933"/>
                </a:lnTo>
                <a:lnTo>
                  <a:pt x="4733" y="7117"/>
                </a:lnTo>
                <a:lnTo>
                  <a:pt x="4770" y="7300"/>
                </a:lnTo>
                <a:lnTo>
                  <a:pt x="4770" y="7667"/>
                </a:lnTo>
                <a:lnTo>
                  <a:pt x="4806" y="7813"/>
                </a:lnTo>
                <a:lnTo>
                  <a:pt x="4586" y="7520"/>
                </a:lnTo>
                <a:lnTo>
                  <a:pt x="4366" y="7263"/>
                </a:lnTo>
                <a:lnTo>
                  <a:pt x="4256" y="7190"/>
                </a:lnTo>
                <a:lnTo>
                  <a:pt x="4146" y="7153"/>
                </a:lnTo>
                <a:lnTo>
                  <a:pt x="3999" y="7117"/>
                </a:lnTo>
                <a:lnTo>
                  <a:pt x="3889" y="7153"/>
                </a:lnTo>
                <a:lnTo>
                  <a:pt x="3632" y="7227"/>
                </a:lnTo>
                <a:lnTo>
                  <a:pt x="3412" y="7373"/>
                </a:lnTo>
                <a:lnTo>
                  <a:pt x="3192" y="7593"/>
                </a:lnTo>
                <a:lnTo>
                  <a:pt x="2972" y="7813"/>
                </a:lnTo>
                <a:lnTo>
                  <a:pt x="2825" y="8070"/>
                </a:lnTo>
                <a:lnTo>
                  <a:pt x="2715" y="8364"/>
                </a:lnTo>
                <a:lnTo>
                  <a:pt x="2642" y="8657"/>
                </a:lnTo>
                <a:lnTo>
                  <a:pt x="2605" y="8951"/>
                </a:lnTo>
                <a:lnTo>
                  <a:pt x="2605" y="9244"/>
                </a:lnTo>
                <a:lnTo>
                  <a:pt x="2679" y="9537"/>
                </a:lnTo>
                <a:lnTo>
                  <a:pt x="2679" y="9611"/>
                </a:lnTo>
                <a:lnTo>
                  <a:pt x="2752" y="9648"/>
                </a:lnTo>
                <a:lnTo>
                  <a:pt x="2789" y="9684"/>
                </a:lnTo>
                <a:lnTo>
                  <a:pt x="3156" y="9684"/>
                </a:lnTo>
                <a:lnTo>
                  <a:pt x="3449" y="9758"/>
                </a:lnTo>
                <a:lnTo>
                  <a:pt x="3706" y="9868"/>
                </a:lnTo>
                <a:lnTo>
                  <a:pt x="3963" y="10014"/>
                </a:lnTo>
                <a:lnTo>
                  <a:pt x="4183" y="10198"/>
                </a:lnTo>
                <a:lnTo>
                  <a:pt x="4403" y="10418"/>
                </a:lnTo>
                <a:lnTo>
                  <a:pt x="4770" y="10858"/>
                </a:lnTo>
                <a:lnTo>
                  <a:pt x="4403" y="11151"/>
                </a:lnTo>
                <a:lnTo>
                  <a:pt x="4109" y="11445"/>
                </a:lnTo>
                <a:lnTo>
                  <a:pt x="3816" y="11775"/>
                </a:lnTo>
                <a:lnTo>
                  <a:pt x="3596" y="12142"/>
                </a:lnTo>
                <a:lnTo>
                  <a:pt x="3412" y="12545"/>
                </a:lnTo>
                <a:lnTo>
                  <a:pt x="3266" y="12986"/>
                </a:lnTo>
                <a:lnTo>
                  <a:pt x="3192" y="13426"/>
                </a:lnTo>
                <a:lnTo>
                  <a:pt x="3156" y="13866"/>
                </a:lnTo>
                <a:lnTo>
                  <a:pt x="3082" y="13829"/>
                </a:lnTo>
                <a:lnTo>
                  <a:pt x="2972" y="13719"/>
                </a:lnTo>
                <a:lnTo>
                  <a:pt x="2899" y="13572"/>
                </a:lnTo>
                <a:lnTo>
                  <a:pt x="2459" y="12582"/>
                </a:lnTo>
                <a:lnTo>
                  <a:pt x="2092" y="11702"/>
                </a:lnTo>
                <a:lnTo>
                  <a:pt x="1945" y="11262"/>
                </a:lnTo>
                <a:lnTo>
                  <a:pt x="1872" y="10821"/>
                </a:lnTo>
                <a:lnTo>
                  <a:pt x="1872" y="10638"/>
                </a:lnTo>
                <a:lnTo>
                  <a:pt x="1945" y="10491"/>
                </a:lnTo>
                <a:lnTo>
                  <a:pt x="2055" y="10381"/>
                </a:lnTo>
                <a:lnTo>
                  <a:pt x="2202" y="10271"/>
                </a:lnTo>
                <a:lnTo>
                  <a:pt x="2312" y="10161"/>
                </a:lnTo>
                <a:lnTo>
                  <a:pt x="2385" y="10051"/>
                </a:lnTo>
                <a:lnTo>
                  <a:pt x="2385" y="9904"/>
                </a:lnTo>
                <a:lnTo>
                  <a:pt x="2385" y="9721"/>
                </a:lnTo>
                <a:lnTo>
                  <a:pt x="2312" y="8730"/>
                </a:lnTo>
                <a:lnTo>
                  <a:pt x="2165" y="7740"/>
                </a:lnTo>
                <a:lnTo>
                  <a:pt x="2165" y="7667"/>
                </a:lnTo>
                <a:lnTo>
                  <a:pt x="2092" y="7593"/>
                </a:lnTo>
                <a:lnTo>
                  <a:pt x="1945" y="7593"/>
                </a:lnTo>
                <a:lnTo>
                  <a:pt x="1358" y="8070"/>
                </a:lnTo>
                <a:lnTo>
                  <a:pt x="1321" y="7667"/>
                </a:lnTo>
                <a:lnTo>
                  <a:pt x="1358" y="7263"/>
                </a:lnTo>
                <a:lnTo>
                  <a:pt x="1395" y="6860"/>
                </a:lnTo>
                <a:lnTo>
                  <a:pt x="1505" y="6456"/>
                </a:lnTo>
                <a:lnTo>
                  <a:pt x="1505" y="6383"/>
                </a:lnTo>
                <a:lnTo>
                  <a:pt x="1468" y="6310"/>
                </a:lnTo>
                <a:lnTo>
                  <a:pt x="1725" y="5796"/>
                </a:lnTo>
                <a:lnTo>
                  <a:pt x="1982" y="5319"/>
                </a:lnTo>
                <a:lnTo>
                  <a:pt x="2239" y="5356"/>
                </a:lnTo>
                <a:lnTo>
                  <a:pt x="2495" y="5392"/>
                </a:lnTo>
                <a:lnTo>
                  <a:pt x="2569" y="5356"/>
                </a:lnTo>
                <a:lnTo>
                  <a:pt x="2605" y="5319"/>
                </a:lnTo>
                <a:lnTo>
                  <a:pt x="2605" y="5282"/>
                </a:lnTo>
                <a:lnTo>
                  <a:pt x="2569" y="5209"/>
                </a:lnTo>
                <a:close/>
                <a:moveTo>
                  <a:pt x="8805" y="13939"/>
                </a:moveTo>
                <a:lnTo>
                  <a:pt x="9098" y="13976"/>
                </a:lnTo>
                <a:lnTo>
                  <a:pt x="9391" y="14049"/>
                </a:lnTo>
                <a:lnTo>
                  <a:pt x="9208" y="14086"/>
                </a:lnTo>
                <a:lnTo>
                  <a:pt x="9171" y="14049"/>
                </a:lnTo>
                <a:lnTo>
                  <a:pt x="9061" y="14049"/>
                </a:lnTo>
                <a:lnTo>
                  <a:pt x="8988" y="13976"/>
                </a:lnTo>
                <a:lnTo>
                  <a:pt x="8805" y="13939"/>
                </a:lnTo>
                <a:close/>
                <a:moveTo>
                  <a:pt x="5815" y="14178"/>
                </a:moveTo>
                <a:lnTo>
                  <a:pt x="5797" y="14196"/>
                </a:lnTo>
                <a:lnTo>
                  <a:pt x="5760" y="14196"/>
                </a:lnTo>
                <a:lnTo>
                  <a:pt x="5815" y="14178"/>
                </a:lnTo>
                <a:close/>
                <a:moveTo>
                  <a:pt x="7154" y="2935"/>
                </a:moveTo>
                <a:lnTo>
                  <a:pt x="7594" y="3008"/>
                </a:lnTo>
                <a:lnTo>
                  <a:pt x="8034" y="3082"/>
                </a:lnTo>
                <a:lnTo>
                  <a:pt x="8438" y="3155"/>
                </a:lnTo>
                <a:lnTo>
                  <a:pt x="8401" y="3192"/>
                </a:lnTo>
                <a:lnTo>
                  <a:pt x="8401" y="3228"/>
                </a:lnTo>
                <a:lnTo>
                  <a:pt x="8401" y="3265"/>
                </a:lnTo>
                <a:lnTo>
                  <a:pt x="8438" y="3265"/>
                </a:lnTo>
                <a:lnTo>
                  <a:pt x="8621" y="3228"/>
                </a:lnTo>
                <a:lnTo>
                  <a:pt x="8768" y="3265"/>
                </a:lnTo>
                <a:lnTo>
                  <a:pt x="8805" y="3265"/>
                </a:lnTo>
                <a:lnTo>
                  <a:pt x="8768" y="3338"/>
                </a:lnTo>
                <a:lnTo>
                  <a:pt x="8768" y="3412"/>
                </a:lnTo>
                <a:lnTo>
                  <a:pt x="8768" y="3448"/>
                </a:lnTo>
                <a:lnTo>
                  <a:pt x="8805" y="3485"/>
                </a:lnTo>
                <a:lnTo>
                  <a:pt x="8841" y="3485"/>
                </a:lnTo>
                <a:lnTo>
                  <a:pt x="8915" y="3522"/>
                </a:lnTo>
                <a:lnTo>
                  <a:pt x="8988" y="3558"/>
                </a:lnTo>
                <a:lnTo>
                  <a:pt x="9098" y="3668"/>
                </a:lnTo>
                <a:lnTo>
                  <a:pt x="9208" y="3815"/>
                </a:lnTo>
                <a:lnTo>
                  <a:pt x="9245" y="3852"/>
                </a:lnTo>
                <a:lnTo>
                  <a:pt x="9281" y="3889"/>
                </a:lnTo>
                <a:lnTo>
                  <a:pt x="9318" y="3852"/>
                </a:lnTo>
                <a:lnTo>
                  <a:pt x="9391" y="3742"/>
                </a:lnTo>
                <a:lnTo>
                  <a:pt x="9465" y="3632"/>
                </a:lnTo>
                <a:lnTo>
                  <a:pt x="9538" y="3558"/>
                </a:lnTo>
                <a:lnTo>
                  <a:pt x="9758" y="3632"/>
                </a:lnTo>
                <a:lnTo>
                  <a:pt x="9612" y="3815"/>
                </a:lnTo>
                <a:lnTo>
                  <a:pt x="9501" y="3999"/>
                </a:lnTo>
                <a:lnTo>
                  <a:pt x="9465" y="4072"/>
                </a:lnTo>
                <a:lnTo>
                  <a:pt x="9465" y="4182"/>
                </a:lnTo>
                <a:lnTo>
                  <a:pt x="9575" y="4182"/>
                </a:lnTo>
                <a:lnTo>
                  <a:pt x="9648" y="4145"/>
                </a:lnTo>
                <a:lnTo>
                  <a:pt x="9795" y="4035"/>
                </a:lnTo>
                <a:lnTo>
                  <a:pt x="10052" y="3815"/>
                </a:lnTo>
                <a:lnTo>
                  <a:pt x="10308" y="3962"/>
                </a:lnTo>
                <a:lnTo>
                  <a:pt x="10235" y="4035"/>
                </a:lnTo>
                <a:lnTo>
                  <a:pt x="9978" y="4365"/>
                </a:lnTo>
                <a:lnTo>
                  <a:pt x="9868" y="4512"/>
                </a:lnTo>
                <a:lnTo>
                  <a:pt x="9795" y="4696"/>
                </a:lnTo>
                <a:lnTo>
                  <a:pt x="9795" y="4732"/>
                </a:lnTo>
                <a:lnTo>
                  <a:pt x="9832" y="4732"/>
                </a:lnTo>
                <a:lnTo>
                  <a:pt x="10015" y="4659"/>
                </a:lnTo>
                <a:lnTo>
                  <a:pt x="10198" y="4549"/>
                </a:lnTo>
                <a:lnTo>
                  <a:pt x="10492" y="4329"/>
                </a:lnTo>
                <a:lnTo>
                  <a:pt x="10639" y="4182"/>
                </a:lnTo>
                <a:lnTo>
                  <a:pt x="10822" y="4292"/>
                </a:lnTo>
                <a:lnTo>
                  <a:pt x="10565" y="4549"/>
                </a:lnTo>
                <a:lnTo>
                  <a:pt x="10272" y="4879"/>
                </a:lnTo>
                <a:lnTo>
                  <a:pt x="10052" y="5209"/>
                </a:lnTo>
                <a:lnTo>
                  <a:pt x="9942" y="5246"/>
                </a:lnTo>
                <a:lnTo>
                  <a:pt x="9648" y="5392"/>
                </a:lnTo>
                <a:lnTo>
                  <a:pt x="9391" y="5539"/>
                </a:lnTo>
                <a:lnTo>
                  <a:pt x="9281" y="5539"/>
                </a:lnTo>
                <a:lnTo>
                  <a:pt x="9135" y="5576"/>
                </a:lnTo>
                <a:lnTo>
                  <a:pt x="8805" y="5759"/>
                </a:lnTo>
                <a:lnTo>
                  <a:pt x="8548" y="5979"/>
                </a:lnTo>
                <a:lnTo>
                  <a:pt x="8364" y="6089"/>
                </a:lnTo>
                <a:lnTo>
                  <a:pt x="8071" y="6346"/>
                </a:lnTo>
                <a:lnTo>
                  <a:pt x="7924" y="6566"/>
                </a:lnTo>
                <a:lnTo>
                  <a:pt x="7741" y="6750"/>
                </a:lnTo>
                <a:lnTo>
                  <a:pt x="7631" y="6970"/>
                </a:lnTo>
                <a:lnTo>
                  <a:pt x="7594" y="7153"/>
                </a:lnTo>
                <a:lnTo>
                  <a:pt x="7631" y="7227"/>
                </a:lnTo>
                <a:lnTo>
                  <a:pt x="7667" y="7300"/>
                </a:lnTo>
                <a:lnTo>
                  <a:pt x="7741" y="7373"/>
                </a:lnTo>
                <a:lnTo>
                  <a:pt x="7851" y="7410"/>
                </a:lnTo>
                <a:lnTo>
                  <a:pt x="7998" y="7410"/>
                </a:lnTo>
                <a:lnTo>
                  <a:pt x="8144" y="7337"/>
                </a:lnTo>
                <a:lnTo>
                  <a:pt x="8401" y="7190"/>
                </a:lnTo>
                <a:lnTo>
                  <a:pt x="8548" y="7153"/>
                </a:lnTo>
                <a:lnTo>
                  <a:pt x="8731" y="7227"/>
                </a:lnTo>
                <a:lnTo>
                  <a:pt x="8805" y="7263"/>
                </a:lnTo>
                <a:lnTo>
                  <a:pt x="8878" y="7337"/>
                </a:lnTo>
                <a:lnTo>
                  <a:pt x="8915" y="7410"/>
                </a:lnTo>
                <a:lnTo>
                  <a:pt x="8915" y="7483"/>
                </a:lnTo>
                <a:lnTo>
                  <a:pt x="8841" y="7593"/>
                </a:lnTo>
                <a:lnTo>
                  <a:pt x="8731" y="7740"/>
                </a:lnTo>
                <a:lnTo>
                  <a:pt x="8584" y="7850"/>
                </a:lnTo>
                <a:lnTo>
                  <a:pt x="8401" y="7960"/>
                </a:lnTo>
                <a:lnTo>
                  <a:pt x="8144" y="8070"/>
                </a:lnTo>
                <a:lnTo>
                  <a:pt x="7961" y="8144"/>
                </a:lnTo>
                <a:lnTo>
                  <a:pt x="7741" y="8254"/>
                </a:lnTo>
                <a:lnTo>
                  <a:pt x="7557" y="8400"/>
                </a:lnTo>
                <a:lnTo>
                  <a:pt x="7521" y="8474"/>
                </a:lnTo>
                <a:lnTo>
                  <a:pt x="7484" y="8584"/>
                </a:lnTo>
                <a:lnTo>
                  <a:pt x="7447" y="8767"/>
                </a:lnTo>
                <a:lnTo>
                  <a:pt x="7521" y="8914"/>
                </a:lnTo>
                <a:lnTo>
                  <a:pt x="7631" y="9061"/>
                </a:lnTo>
                <a:lnTo>
                  <a:pt x="7777" y="9134"/>
                </a:lnTo>
                <a:lnTo>
                  <a:pt x="7887" y="9171"/>
                </a:lnTo>
                <a:lnTo>
                  <a:pt x="8034" y="9207"/>
                </a:lnTo>
                <a:lnTo>
                  <a:pt x="8254" y="9134"/>
                </a:lnTo>
                <a:lnTo>
                  <a:pt x="8694" y="8951"/>
                </a:lnTo>
                <a:lnTo>
                  <a:pt x="9208" y="8951"/>
                </a:lnTo>
                <a:lnTo>
                  <a:pt x="9391" y="8877"/>
                </a:lnTo>
                <a:lnTo>
                  <a:pt x="9575" y="8767"/>
                </a:lnTo>
                <a:lnTo>
                  <a:pt x="9685" y="8657"/>
                </a:lnTo>
                <a:lnTo>
                  <a:pt x="9795" y="8547"/>
                </a:lnTo>
                <a:lnTo>
                  <a:pt x="9905" y="8547"/>
                </a:lnTo>
                <a:lnTo>
                  <a:pt x="10052" y="8584"/>
                </a:lnTo>
                <a:lnTo>
                  <a:pt x="10088" y="8620"/>
                </a:lnTo>
                <a:lnTo>
                  <a:pt x="10125" y="8620"/>
                </a:lnTo>
                <a:lnTo>
                  <a:pt x="10198" y="8657"/>
                </a:lnTo>
                <a:lnTo>
                  <a:pt x="10382" y="8804"/>
                </a:lnTo>
                <a:lnTo>
                  <a:pt x="10565" y="8987"/>
                </a:lnTo>
                <a:lnTo>
                  <a:pt x="11115" y="9648"/>
                </a:lnTo>
                <a:lnTo>
                  <a:pt x="10382" y="9391"/>
                </a:lnTo>
                <a:lnTo>
                  <a:pt x="10015" y="9281"/>
                </a:lnTo>
                <a:lnTo>
                  <a:pt x="9648" y="9171"/>
                </a:lnTo>
                <a:lnTo>
                  <a:pt x="9612" y="9207"/>
                </a:lnTo>
                <a:lnTo>
                  <a:pt x="9281" y="9171"/>
                </a:lnTo>
                <a:lnTo>
                  <a:pt x="8951" y="9207"/>
                </a:lnTo>
                <a:lnTo>
                  <a:pt x="8621" y="9281"/>
                </a:lnTo>
                <a:lnTo>
                  <a:pt x="8328" y="9391"/>
                </a:lnTo>
                <a:lnTo>
                  <a:pt x="8291" y="9427"/>
                </a:lnTo>
                <a:lnTo>
                  <a:pt x="8144" y="9427"/>
                </a:lnTo>
                <a:lnTo>
                  <a:pt x="7631" y="9537"/>
                </a:lnTo>
                <a:lnTo>
                  <a:pt x="7117" y="9648"/>
                </a:lnTo>
                <a:lnTo>
                  <a:pt x="6934" y="9684"/>
                </a:lnTo>
                <a:lnTo>
                  <a:pt x="6787" y="9794"/>
                </a:lnTo>
                <a:lnTo>
                  <a:pt x="6677" y="9904"/>
                </a:lnTo>
                <a:lnTo>
                  <a:pt x="6567" y="10088"/>
                </a:lnTo>
                <a:lnTo>
                  <a:pt x="6494" y="10271"/>
                </a:lnTo>
                <a:lnTo>
                  <a:pt x="6494" y="10455"/>
                </a:lnTo>
                <a:lnTo>
                  <a:pt x="6494" y="10601"/>
                </a:lnTo>
                <a:lnTo>
                  <a:pt x="6530" y="10785"/>
                </a:lnTo>
                <a:lnTo>
                  <a:pt x="6604" y="10968"/>
                </a:lnTo>
                <a:lnTo>
                  <a:pt x="6714" y="11115"/>
                </a:lnTo>
                <a:lnTo>
                  <a:pt x="6824" y="11225"/>
                </a:lnTo>
                <a:lnTo>
                  <a:pt x="6970" y="11335"/>
                </a:lnTo>
                <a:lnTo>
                  <a:pt x="7117" y="11408"/>
                </a:lnTo>
                <a:lnTo>
                  <a:pt x="7301" y="11445"/>
                </a:lnTo>
                <a:lnTo>
                  <a:pt x="7484" y="11482"/>
                </a:lnTo>
                <a:lnTo>
                  <a:pt x="7777" y="11482"/>
                </a:lnTo>
                <a:lnTo>
                  <a:pt x="7851" y="11555"/>
                </a:lnTo>
                <a:lnTo>
                  <a:pt x="7924" y="11665"/>
                </a:lnTo>
                <a:lnTo>
                  <a:pt x="7961" y="11812"/>
                </a:lnTo>
                <a:lnTo>
                  <a:pt x="8034" y="12105"/>
                </a:lnTo>
                <a:lnTo>
                  <a:pt x="8071" y="12362"/>
                </a:lnTo>
                <a:lnTo>
                  <a:pt x="8108" y="12509"/>
                </a:lnTo>
                <a:lnTo>
                  <a:pt x="7851" y="12435"/>
                </a:lnTo>
                <a:lnTo>
                  <a:pt x="7631" y="12399"/>
                </a:lnTo>
                <a:lnTo>
                  <a:pt x="7557" y="12362"/>
                </a:lnTo>
                <a:lnTo>
                  <a:pt x="7521" y="12215"/>
                </a:lnTo>
                <a:lnTo>
                  <a:pt x="7521" y="12179"/>
                </a:lnTo>
                <a:lnTo>
                  <a:pt x="7447" y="12179"/>
                </a:lnTo>
                <a:lnTo>
                  <a:pt x="7447" y="12215"/>
                </a:lnTo>
                <a:lnTo>
                  <a:pt x="7411" y="12472"/>
                </a:lnTo>
                <a:lnTo>
                  <a:pt x="7411" y="12509"/>
                </a:lnTo>
                <a:lnTo>
                  <a:pt x="7447" y="12545"/>
                </a:lnTo>
                <a:lnTo>
                  <a:pt x="7851" y="12729"/>
                </a:lnTo>
                <a:lnTo>
                  <a:pt x="8254" y="12949"/>
                </a:lnTo>
                <a:lnTo>
                  <a:pt x="8438" y="13316"/>
                </a:lnTo>
                <a:lnTo>
                  <a:pt x="8474" y="13389"/>
                </a:lnTo>
                <a:lnTo>
                  <a:pt x="8548" y="13426"/>
                </a:lnTo>
                <a:lnTo>
                  <a:pt x="8621" y="13426"/>
                </a:lnTo>
                <a:lnTo>
                  <a:pt x="8694" y="13389"/>
                </a:lnTo>
                <a:lnTo>
                  <a:pt x="8841" y="13279"/>
                </a:lnTo>
                <a:lnTo>
                  <a:pt x="9428" y="13609"/>
                </a:lnTo>
                <a:lnTo>
                  <a:pt x="9281" y="13609"/>
                </a:lnTo>
                <a:lnTo>
                  <a:pt x="8548" y="13536"/>
                </a:lnTo>
                <a:lnTo>
                  <a:pt x="7851" y="13536"/>
                </a:lnTo>
                <a:lnTo>
                  <a:pt x="7374" y="13206"/>
                </a:lnTo>
                <a:lnTo>
                  <a:pt x="6860" y="12912"/>
                </a:lnTo>
                <a:lnTo>
                  <a:pt x="6824" y="12876"/>
                </a:lnTo>
                <a:lnTo>
                  <a:pt x="6750" y="12912"/>
                </a:lnTo>
                <a:lnTo>
                  <a:pt x="6750" y="12949"/>
                </a:lnTo>
                <a:lnTo>
                  <a:pt x="6750" y="13022"/>
                </a:lnTo>
                <a:lnTo>
                  <a:pt x="6970" y="13316"/>
                </a:lnTo>
                <a:lnTo>
                  <a:pt x="7227" y="13572"/>
                </a:lnTo>
                <a:lnTo>
                  <a:pt x="6897" y="13609"/>
                </a:lnTo>
                <a:lnTo>
                  <a:pt x="6567" y="13646"/>
                </a:lnTo>
                <a:lnTo>
                  <a:pt x="6310" y="13426"/>
                </a:lnTo>
                <a:lnTo>
                  <a:pt x="6090" y="13169"/>
                </a:lnTo>
                <a:lnTo>
                  <a:pt x="6017" y="13169"/>
                </a:lnTo>
                <a:lnTo>
                  <a:pt x="5943" y="13242"/>
                </a:lnTo>
                <a:lnTo>
                  <a:pt x="5907" y="13389"/>
                </a:lnTo>
                <a:lnTo>
                  <a:pt x="5943" y="13499"/>
                </a:lnTo>
                <a:lnTo>
                  <a:pt x="5980" y="13646"/>
                </a:lnTo>
                <a:lnTo>
                  <a:pt x="6090" y="13756"/>
                </a:lnTo>
                <a:lnTo>
                  <a:pt x="5760" y="13829"/>
                </a:lnTo>
                <a:lnTo>
                  <a:pt x="5430" y="13939"/>
                </a:lnTo>
                <a:lnTo>
                  <a:pt x="5393" y="13903"/>
                </a:lnTo>
                <a:lnTo>
                  <a:pt x="5173" y="13682"/>
                </a:lnTo>
                <a:lnTo>
                  <a:pt x="5026" y="13609"/>
                </a:lnTo>
                <a:lnTo>
                  <a:pt x="4916" y="13572"/>
                </a:lnTo>
                <a:lnTo>
                  <a:pt x="4880" y="13572"/>
                </a:lnTo>
                <a:lnTo>
                  <a:pt x="4880" y="13609"/>
                </a:lnTo>
                <a:lnTo>
                  <a:pt x="4880" y="13682"/>
                </a:lnTo>
                <a:lnTo>
                  <a:pt x="4916" y="13793"/>
                </a:lnTo>
                <a:lnTo>
                  <a:pt x="4990" y="13939"/>
                </a:lnTo>
                <a:lnTo>
                  <a:pt x="5100" y="14086"/>
                </a:lnTo>
                <a:lnTo>
                  <a:pt x="5136" y="14086"/>
                </a:lnTo>
                <a:lnTo>
                  <a:pt x="4843" y="14306"/>
                </a:lnTo>
                <a:lnTo>
                  <a:pt x="4623" y="14269"/>
                </a:lnTo>
                <a:lnTo>
                  <a:pt x="4109" y="14196"/>
                </a:lnTo>
                <a:lnTo>
                  <a:pt x="3853" y="14159"/>
                </a:lnTo>
                <a:lnTo>
                  <a:pt x="3596" y="14086"/>
                </a:lnTo>
                <a:lnTo>
                  <a:pt x="3669" y="14013"/>
                </a:lnTo>
                <a:lnTo>
                  <a:pt x="3706" y="13903"/>
                </a:lnTo>
                <a:lnTo>
                  <a:pt x="3706" y="13829"/>
                </a:lnTo>
                <a:lnTo>
                  <a:pt x="3669" y="13719"/>
                </a:lnTo>
                <a:lnTo>
                  <a:pt x="3632" y="13646"/>
                </a:lnTo>
                <a:lnTo>
                  <a:pt x="3559" y="13609"/>
                </a:lnTo>
                <a:lnTo>
                  <a:pt x="3632" y="13242"/>
                </a:lnTo>
                <a:lnTo>
                  <a:pt x="3742" y="12876"/>
                </a:lnTo>
                <a:lnTo>
                  <a:pt x="3889" y="12509"/>
                </a:lnTo>
                <a:lnTo>
                  <a:pt x="4073" y="12179"/>
                </a:lnTo>
                <a:lnTo>
                  <a:pt x="4293" y="11848"/>
                </a:lnTo>
                <a:lnTo>
                  <a:pt x="4549" y="11555"/>
                </a:lnTo>
                <a:lnTo>
                  <a:pt x="4843" y="11298"/>
                </a:lnTo>
                <a:lnTo>
                  <a:pt x="5173" y="11115"/>
                </a:lnTo>
                <a:lnTo>
                  <a:pt x="5246" y="11041"/>
                </a:lnTo>
                <a:lnTo>
                  <a:pt x="5283" y="10931"/>
                </a:lnTo>
                <a:lnTo>
                  <a:pt x="5283" y="10858"/>
                </a:lnTo>
                <a:lnTo>
                  <a:pt x="5210" y="10785"/>
                </a:lnTo>
                <a:lnTo>
                  <a:pt x="4770" y="10234"/>
                </a:lnTo>
                <a:lnTo>
                  <a:pt x="4549" y="9978"/>
                </a:lnTo>
                <a:lnTo>
                  <a:pt x="4293" y="9758"/>
                </a:lnTo>
                <a:lnTo>
                  <a:pt x="3999" y="9574"/>
                </a:lnTo>
                <a:lnTo>
                  <a:pt x="3706" y="9427"/>
                </a:lnTo>
                <a:lnTo>
                  <a:pt x="3376" y="9317"/>
                </a:lnTo>
                <a:lnTo>
                  <a:pt x="3046" y="9281"/>
                </a:lnTo>
                <a:lnTo>
                  <a:pt x="3046" y="8877"/>
                </a:lnTo>
                <a:lnTo>
                  <a:pt x="3119" y="8510"/>
                </a:lnTo>
                <a:lnTo>
                  <a:pt x="3266" y="8180"/>
                </a:lnTo>
                <a:lnTo>
                  <a:pt x="3486" y="7887"/>
                </a:lnTo>
                <a:lnTo>
                  <a:pt x="3632" y="7740"/>
                </a:lnTo>
                <a:lnTo>
                  <a:pt x="3816" y="7593"/>
                </a:lnTo>
                <a:lnTo>
                  <a:pt x="3889" y="7557"/>
                </a:lnTo>
                <a:lnTo>
                  <a:pt x="3963" y="7557"/>
                </a:lnTo>
                <a:lnTo>
                  <a:pt x="4036" y="7593"/>
                </a:lnTo>
                <a:lnTo>
                  <a:pt x="4109" y="7630"/>
                </a:lnTo>
                <a:lnTo>
                  <a:pt x="4219" y="7740"/>
                </a:lnTo>
                <a:lnTo>
                  <a:pt x="4329" y="7887"/>
                </a:lnTo>
                <a:lnTo>
                  <a:pt x="4916" y="8657"/>
                </a:lnTo>
                <a:lnTo>
                  <a:pt x="5026" y="8730"/>
                </a:lnTo>
                <a:lnTo>
                  <a:pt x="5136" y="8767"/>
                </a:lnTo>
                <a:lnTo>
                  <a:pt x="5210" y="8730"/>
                </a:lnTo>
                <a:lnTo>
                  <a:pt x="5246" y="8694"/>
                </a:lnTo>
                <a:lnTo>
                  <a:pt x="5283" y="8620"/>
                </a:lnTo>
                <a:lnTo>
                  <a:pt x="5283" y="8547"/>
                </a:lnTo>
                <a:lnTo>
                  <a:pt x="5136" y="7006"/>
                </a:lnTo>
                <a:lnTo>
                  <a:pt x="5100" y="6823"/>
                </a:lnTo>
                <a:lnTo>
                  <a:pt x="4990" y="6640"/>
                </a:lnTo>
                <a:lnTo>
                  <a:pt x="4880" y="6493"/>
                </a:lnTo>
                <a:lnTo>
                  <a:pt x="4660" y="6456"/>
                </a:lnTo>
                <a:lnTo>
                  <a:pt x="4733" y="6420"/>
                </a:lnTo>
                <a:lnTo>
                  <a:pt x="4843" y="6346"/>
                </a:lnTo>
                <a:lnTo>
                  <a:pt x="5026" y="6199"/>
                </a:lnTo>
                <a:lnTo>
                  <a:pt x="5430" y="6016"/>
                </a:lnTo>
                <a:lnTo>
                  <a:pt x="5613" y="5943"/>
                </a:lnTo>
                <a:lnTo>
                  <a:pt x="5760" y="5796"/>
                </a:lnTo>
                <a:lnTo>
                  <a:pt x="5870" y="5649"/>
                </a:lnTo>
                <a:lnTo>
                  <a:pt x="5980" y="5466"/>
                </a:lnTo>
                <a:lnTo>
                  <a:pt x="5980" y="5392"/>
                </a:lnTo>
                <a:lnTo>
                  <a:pt x="5943" y="5319"/>
                </a:lnTo>
                <a:lnTo>
                  <a:pt x="5907" y="5246"/>
                </a:lnTo>
                <a:lnTo>
                  <a:pt x="5833" y="5209"/>
                </a:lnTo>
                <a:lnTo>
                  <a:pt x="4990" y="5099"/>
                </a:lnTo>
                <a:lnTo>
                  <a:pt x="4109" y="4989"/>
                </a:lnTo>
                <a:lnTo>
                  <a:pt x="3742" y="4989"/>
                </a:lnTo>
                <a:lnTo>
                  <a:pt x="3302" y="4952"/>
                </a:lnTo>
                <a:lnTo>
                  <a:pt x="2899" y="4989"/>
                </a:lnTo>
                <a:lnTo>
                  <a:pt x="2715" y="5026"/>
                </a:lnTo>
                <a:lnTo>
                  <a:pt x="2532" y="5099"/>
                </a:lnTo>
                <a:lnTo>
                  <a:pt x="2495" y="5136"/>
                </a:lnTo>
                <a:lnTo>
                  <a:pt x="2532" y="5209"/>
                </a:lnTo>
                <a:lnTo>
                  <a:pt x="2165" y="5062"/>
                </a:lnTo>
                <a:lnTo>
                  <a:pt x="2459" y="4732"/>
                </a:lnTo>
                <a:lnTo>
                  <a:pt x="2752" y="4402"/>
                </a:lnTo>
                <a:lnTo>
                  <a:pt x="3082" y="4145"/>
                </a:lnTo>
                <a:lnTo>
                  <a:pt x="3449" y="3889"/>
                </a:lnTo>
                <a:lnTo>
                  <a:pt x="3816" y="3668"/>
                </a:lnTo>
                <a:lnTo>
                  <a:pt x="4219" y="3448"/>
                </a:lnTo>
                <a:lnTo>
                  <a:pt x="4623" y="3302"/>
                </a:lnTo>
                <a:lnTo>
                  <a:pt x="5026" y="3155"/>
                </a:lnTo>
                <a:lnTo>
                  <a:pt x="5467" y="3045"/>
                </a:lnTo>
                <a:lnTo>
                  <a:pt x="5907" y="2972"/>
                </a:lnTo>
                <a:lnTo>
                  <a:pt x="6310" y="2935"/>
                </a:lnTo>
                <a:close/>
                <a:moveTo>
                  <a:pt x="5393" y="14343"/>
                </a:moveTo>
                <a:lnTo>
                  <a:pt x="5430" y="14379"/>
                </a:lnTo>
                <a:lnTo>
                  <a:pt x="5356" y="14379"/>
                </a:lnTo>
                <a:lnTo>
                  <a:pt x="5393" y="14343"/>
                </a:lnTo>
                <a:close/>
                <a:moveTo>
                  <a:pt x="7704" y="13903"/>
                </a:moveTo>
                <a:lnTo>
                  <a:pt x="7961" y="14049"/>
                </a:lnTo>
                <a:lnTo>
                  <a:pt x="8291" y="14196"/>
                </a:lnTo>
                <a:lnTo>
                  <a:pt x="8584" y="14306"/>
                </a:lnTo>
                <a:lnTo>
                  <a:pt x="8181" y="14379"/>
                </a:lnTo>
                <a:lnTo>
                  <a:pt x="7741" y="14416"/>
                </a:lnTo>
                <a:lnTo>
                  <a:pt x="7704" y="14306"/>
                </a:lnTo>
                <a:lnTo>
                  <a:pt x="7631" y="14233"/>
                </a:lnTo>
                <a:lnTo>
                  <a:pt x="7264" y="14123"/>
                </a:lnTo>
                <a:lnTo>
                  <a:pt x="6970" y="13939"/>
                </a:lnTo>
                <a:lnTo>
                  <a:pt x="7521" y="13903"/>
                </a:lnTo>
                <a:close/>
                <a:moveTo>
                  <a:pt x="6420" y="14013"/>
                </a:moveTo>
                <a:lnTo>
                  <a:pt x="6567" y="14123"/>
                </a:lnTo>
                <a:lnTo>
                  <a:pt x="6787" y="14306"/>
                </a:lnTo>
                <a:lnTo>
                  <a:pt x="7007" y="14453"/>
                </a:lnTo>
                <a:lnTo>
                  <a:pt x="6053" y="14416"/>
                </a:lnTo>
                <a:lnTo>
                  <a:pt x="6053" y="14343"/>
                </a:lnTo>
                <a:lnTo>
                  <a:pt x="6053" y="14269"/>
                </a:lnTo>
                <a:lnTo>
                  <a:pt x="5980" y="14196"/>
                </a:lnTo>
                <a:lnTo>
                  <a:pt x="5907" y="14159"/>
                </a:lnTo>
                <a:lnTo>
                  <a:pt x="5870" y="14159"/>
                </a:lnTo>
                <a:lnTo>
                  <a:pt x="5980" y="14123"/>
                </a:lnTo>
                <a:lnTo>
                  <a:pt x="6420" y="14013"/>
                </a:lnTo>
                <a:close/>
                <a:moveTo>
                  <a:pt x="6824" y="2385"/>
                </a:moveTo>
                <a:lnTo>
                  <a:pt x="6750" y="2421"/>
                </a:lnTo>
                <a:lnTo>
                  <a:pt x="6677" y="2495"/>
                </a:lnTo>
                <a:lnTo>
                  <a:pt x="6127" y="2531"/>
                </a:lnTo>
                <a:lnTo>
                  <a:pt x="5540" y="2605"/>
                </a:lnTo>
                <a:lnTo>
                  <a:pt x="5026" y="2715"/>
                </a:lnTo>
                <a:lnTo>
                  <a:pt x="4476" y="2861"/>
                </a:lnTo>
                <a:lnTo>
                  <a:pt x="3926" y="3082"/>
                </a:lnTo>
                <a:lnTo>
                  <a:pt x="3376" y="3375"/>
                </a:lnTo>
                <a:lnTo>
                  <a:pt x="2899" y="3705"/>
                </a:lnTo>
                <a:lnTo>
                  <a:pt x="2459" y="4109"/>
                </a:lnTo>
                <a:lnTo>
                  <a:pt x="2018" y="4512"/>
                </a:lnTo>
                <a:lnTo>
                  <a:pt x="1652" y="4989"/>
                </a:lnTo>
                <a:lnTo>
                  <a:pt x="1321" y="5466"/>
                </a:lnTo>
                <a:lnTo>
                  <a:pt x="1065" y="6016"/>
                </a:lnTo>
                <a:lnTo>
                  <a:pt x="735" y="6713"/>
                </a:lnTo>
                <a:lnTo>
                  <a:pt x="478" y="7447"/>
                </a:lnTo>
                <a:lnTo>
                  <a:pt x="221" y="8180"/>
                </a:lnTo>
                <a:lnTo>
                  <a:pt x="74" y="8914"/>
                </a:lnTo>
                <a:lnTo>
                  <a:pt x="38" y="9244"/>
                </a:lnTo>
                <a:lnTo>
                  <a:pt x="1" y="9611"/>
                </a:lnTo>
                <a:lnTo>
                  <a:pt x="38" y="9941"/>
                </a:lnTo>
                <a:lnTo>
                  <a:pt x="74" y="10271"/>
                </a:lnTo>
                <a:lnTo>
                  <a:pt x="148" y="10601"/>
                </a:lnTo>
                <a:lnTo>
                  <a:pt x="258" y="10931"/>
                </a:lnTo>
                <a:lnTo>
                  <a:pt x="368" y="11262"/>
                </a:lnTo>
                <a:lnTo>
                  <a:pt x="514" y="11555"/>
                </a:lnTo>
                <a:lnTo>
                  <a:pt x="881" y="12142"/>
                </a:lnTo>
                <a:lnTo>
                  <a:pt x="1285" y="12692"/>
                </a:lnTo>
                <a:lnTo>
                  <a:pt x="1725" y="13206"/>
                </a:lnTo>
                <a:lnTo>
                  <a:pt x="2202" y="13719"/>
                </a:lnTo>
                <a:lnTo>
                  <a:pt x="2459" y="13976"/>
                </a:lnTo>
                <a:lnTo>
                  <a:pt x="2752" y="14233"/>
                </a:lnTo>
                <a:lnTo>
                  <a:pt x="2825" y="14343"/>
                </a:lnTo>
                <a:lnTo>
                  <a:pt x="2899" y="14416"/>
                </a:lnTo>
                <a:lnTo>
                  <a:pt x="3009" y="14453"/>
                </a:lnTo>
                <a:lnTo>
                  <a:pt x="3119" y="14453"/>
                </a:lnTo>
                <a:lnTo>
                  <a:pt x="3192" y="14526"/>
                </a:lnTo>
                <a:lnTo>
                  <a:pt x="3559" y="14636"/>
                </a:lnTo>
                <a:lnTo>
                  <a:pt x="3889" y="14746"/>
                </a:lnTo>
                <a:lnTo>
                  <a:pt x="4623" y="14820"/>
                </a:lnTo>
                <a:lnTo>
                  <a:pt x="6017" y="14966"/>
                </a:lnTo>
                <a:lnTo>
                  <a:pt x="6714" y="15003"/>
                </a:lnTo>
                <a:lnTo>
                  <a:pt x="7411" y="15003"/>
                </a:lnTo>
                <a:lnTo>
                  <a:pt x="8108" y="14930"/>
                </a:lnTo>
                <a:lnTo>
                  <a:pt x="8768" y="14783"/>
                </a:lnTo>
                <a:lnTo>
                  <a:pt x="9465" y="14600"/>
                </a:lnTo>
                <a:lnTo>
                  <a:pt x="9758" y="14453"/>
                </a:lnTo>
                <a:lnTo>
                  <a:pt x="10088" y="14306"/>
                </a:lnTo>
                <a:lnTo>
                  <a:pt x="10382" y="14159"/>
                </a:lnTo>
                <a:lnTo>
                  <a:pt x="10675" y="13976"/>
                </a:lnTo>
                <a:lnTo>
                  <a:pt x="11152" y="13536"/>
                </a:lnTo>
                <a:lnTo>
                  <a:pt x="11629" y="13059"/>
                </a:lnTo>
                <a:lnTo>
                  <a:pt x="12033" y="12509"/>
                </a:lnTo>
                <a:lnTo>
                  <a:pt x="12399" y="11958"/>
                </a:lnTo>
                <a:lnTo>
                  <a:pt x="12729" y="11372"/>
                </a:lnTo>
                <a:lnTo>
                  <a:pt x="12986" y="10748"/>
                </a:lnTo>
                <a:lnTo>
                  <a:pt x="13243" y="10161"/>
                </a:lnTo>
                <a:lnTo>
                  <a:pt x="13426" y="9464"/>
                </a:lnTo>
                <a:lnTo>
                  <a:pt x="13500" y="9097"/>
                </a:lnTo>
                <a:lnTo>
                  <a:pt x="13573" y="8730"/>
                </a:lnTo>
                <a:lnTo>
                  <a:pt x="13573" y="8400"/>
                </a:lnTo>
                <a:lnTo>
                  <a:pt x="13573" y="8034"/>
                </a:lnTo>
                <a:lnTo>
                  <a:pt x="13573" y="7667"/>
                </a:lnTo>
                <a:lnTo>
                  <a:pt x="13500" y="7300"/>
                </a:lnTo>
                <a:lnTo>
                  <a:pt x="13426" y="6970"/>
                </a:lnTo>
                <a:lnTo>
                  <a:pt x="13353" y="6640"/>
                </a:lnTo>
                <a:lnTo>
                  <a:pt x="13206" y="6346"/>
                </a:lnTo>
                <a:lnTo>
                  <a:pt x="13060" y="6053"/>
                </a:lnTo>
                <a:lnTo>
                  <a:pt x="12693" y="5466"/>
                </a:lnTo>
                <a:lnTo>
                  <a:pt x="12289" y="4916"/>
                </a:lnTo>
                <a:lnTo>
                  <a:pt x="11849" y="4475"/>
                </a:lnTo>
                <a:lnTo>
                  <a:pt x="11372" y="4035"/>
                </a:lnTo>
                <a:lnTo>
                  <a:pt x="10895" y="3668"/>
                </a:lnTo>
                <a:lnTo>
                  <a:pt x="10345" y="3338"/>
                </a:lnTo>
                <a:lnTo>
                  <a:pt x="9795" y="3045"/>
                </a:lnTo>
                <a:lnTo>
                  <a:pt x="9208" y="2788"/>
                </a:lnTo>
                <a:lnTo>
                  <a:pt x="8584" y="2605"/>
                </a:lnTo>
                <a:lnTo>
                  <a:pt x="7998" y="2458"/>
                </a:lnTo>
                <a:lnTo>
                  <a:pt x="7447" y="2385"/>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7" name="Shape 267"/>
          <p:cNvSpPr/>
          <p:nvPr/>
        </p:nvSpPr>
        <p:spPr>
          <a:xfrm>
            <a:off x="-7" y="1013366"/>
            <a:ext cx="372517" cy="384998"/>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8" name="Shape 268"/>
          <p:cNvSpPr/>
          <p:nvPr/>
        </p:nvSpPr>
        <p:spPr>
          <a:xfrm>
            <a:off x="8699356" y="179111"/>
            <a:ext cx="521291" cy="538991"/>
          </a:xfrm>
          <a:custGeom>
            <a:avLst/>
            <a:gdLst/>
            <a:ahLst/>
            <a:cxnLst/>
            <a:rect l="0" t="0" r="0" b="0"/>
            <a:pathLst>
              <a:path w="18378" h="19002" extrusionOk="0">
                <a:moveTo>
                  <a:pt x="13793" y="5429"/>
                </a:moveTo>
                <a:lnTo>
                  <a:pt x="13682" y="5466"/>
                </a:lnTo>
                <a:lnTo>
                  <a:pt x="13572" y="5502"/>
                </a:lnTo>
                <a:lnTo>
                  <a:pt x="13499" y="5576"/>
                </a:lnTo>
                <a:lnTo>
                  <a:pt x="13352" y="5759"/>
                </a:lnTo>
                <a:lnTo>
                  <a:pt x="13352" y="5869"/>
                </a:lnTo>
                <a:lnTo>
                  <a:pt x="13352" y="5979"/>
                </a:lnTo>
                <a:lnTo>
                  <a:pt x="13389" y="6016"/>
                </a:lnTo>
                <a:lnTo>
                  <a:pt x="13426" y="6053"/>
                </a:lnTo>
                <a:lnTo>
                  <a:pt x="13499" y="6053"/>
                </a:lnTo>
                <a:lnTo>
                  <a:pt x="13572" y="5979"/>
                </a:lnTo>
                <a:lnTo>
                  <a:pt x="13646" y="5943"/>
                </a:lnTo>
                <a:lnTo>
                  <a:pt x="13719" y="5796"/>
                </a:lnTo>
                <a:lnTo>
                  <a:pt x="13829" y="5649"/>
                </a:lnTo>
                <a:lnTo>
                  <a:pt x="13903" y="5502"/>
                </a:lnTo>
                <a:lnTo>
                  <a:pt x="13903" y="5466"/>
                </a:lnTo>
                <a:lnTo>
                  <a:pt x="13903" y="5429"/>
                </a:lnTo>
                <a:close/>
                <a:moveTo>
                  <a:pt x="13242" y="6089"/>
                </a:moveTo>
                <a:lnTo>
                  <a:pt x="13169" y="6126"/>
                </a:lnTo>
                <a:lnTo>
                  <a:pt x="13022" y="6309"/>
                </a:lnTo>
                <a:lnTo>
                  <a:pt x="12912" y="6493"/>
                </a:lnTo>
                <a:lnTo>
                  <a:pt x="12875" y="6529"/>
                </a:lnTo>
                <a:lnTo>
                  <a:pt x="12875" y="6603"/>
                </a:lnTo>
                <a:lnTo>
                  <a:pt x="12949" y="6676"/>
                </a:lnTo>
                <a:lnTo>
                  <a:pt x="13022" y="6713"/>
                </a:lnTo>
                <a:lnTo>
                  <a:pt x="13096" y="6676"/>
                </a:lnTo>
                <a:lnTo>
                  <a:pt x="13132" y="6639"/>
                </a:lnTo>
                <a:lnTo>
                  <a:pt x="13242" y="6456"/>
                </a:lnTo>
                <a:lnTo>
                  <a:pt x="13352" y="6273"/>
                </a:lnTo>
                <a:lnTo>
                  <a:pt x="13389" y="6199"/>
                </a:lnTo>
                <a:lnTo>
                  <a:pt x="13316" y="6126"/>
                </a:lnTo>
                <a:lnTo>
                  <a:pt x="13242" y="6089"/>
                </a:lnTo>
                <a:close/>
                <a:moveTo>
                  <a:pt x="17241" y="6419"/>
                </a:moveTo>
                <a:lnTo>
                  <a:pt x="17534" y="6713"/>
                </a:lnTo>
                <a:lnTo>
                  <a:pt x="17497" y="6713"/>
                </a:lnTo>
                <a:lnTo>
                  <a:pt x="17387" y="6823"/>
                </a:lnTo>
                <a:lnTo>
                  <a:pt x="17351" y="6676"/>
                </a:lnTo>
                <a:lnTo>
                  <a:pt x="17241" y="6419"/>
                </a:lnTo>
                <a:close/>
                <a:moveTo>
                  <a:pt x="12692" y="6786"/>
                </a:moveTo>
                <a:lnTo>
                  <a:pt x="12582" y="6860"/>
                </a:lnTo>
                <a:lnTo>
                  <a:pt x="12435" y="6970"/>
                </a:lnTo>
                <a:lnTo>
                  <a:pt x="12399" y="7116"/>
                </a:lnTo>
                <a:lnTo>
                  <a:pt x="12362" y="7190"/>
                </a:lnTo>
                <a:lnTo>
                  <a:pt x="12399" y="7226"/>
                </a:lnTo>
                <a:lnTo>
                  <a:pt x="12472" y="7300"/>
                </a:lnTo>
                <a:lnTo>
                  <a:pt x="12582" y="7300"/>
                </a:lnTo>
                <a:lnTo>
                  <a:pt x="12619" y="7263"/>
                </a:lnTo>
                <a:lnTo>
                  <a:pt x="12655" y="7190"/>
                </a:lnTo>
                <a:lnTo>
                  <a:pt x="12729" y="7043"/>
                </a:lnTo>
                <a:lnTo>
                  <a:pt x="12802" y="7006"/>
                </a:lnTo>
                <a:lnTo>
                  <a:pt x="12839" y="6933"/>
                </a:lnTo>
                <a:lnTo>
                  <a:pt x="12875" y="6860"/>
                </a:lnTo>
                <a:lnTo>
                  <a:pt x="12875" y="6823"/>
                </a:lnTo>
                <a:lnTo>
                  <a:pt x="12839" y="6823"/>
                </a:lnTo>
                <a:lnTo>
                  <a:pt x="12765" y="6786"/>
                </a:lnTo>
                <a:close/>
                <a:moveTo>
                  <a:pt x="17571" y="6750"/>
                </a:moveTo>
                <a:lnTo>
                  <a:pt x="17828" y="7043"/>
                </a:lnTo>
                <a:lnTo>
                  <a:pt x="18048" y="7373"/>
                </a:lnTo>
                <a:lnTo>
                  <a:pt x="17828" y="7593"/>
                </a:lnTo>
                <a:lnTo>
                  <a:pt x="17828" y="7520"/>
                </a:lnTo>
                <a:lnTo>
                  <a:pt x="17864" y="7336"/>
                </a:lnTo>
                <a:lnTo>
                  <a:pt x="17828" y="7116"/>
                </a:lnTo>
                <a:lnTo>
                  <a:pt x="17828" y="7080"/>
                </a:lnTo>
                <a:lnTo>
                  <a:pt x="17754" y="7006"/>
                </a:lnTo>
                <a:lnTo>
                  <a:pt x="17681" y="7006"/>
                </a:lnTo>
                <a:lnTo>
                  <a:pt x="17644" y="7043"/>
                </a:lnTo>
                <a:lnTo>
                  <a:pt x="17681" y="7080"/>
                </a:lnTo>
                <a:lnTo>
                  <a:pt x="17644" y="7226"/>
                </a:lnTo>
                <a:lnTo>
                  <a:pt x="17607" y="7446"/>
                </a:lnTo>
                <a:lnTo>
                  <a:pt x="17534" y="7667"/>
                </a:lnTo>
                <a:lnTo>
                  <a:pt x="17534" y="7887"/>
                </a:lnTo>
                <a:lnTo>
                  <a:pt x="17534" y="7960"/>
                </a:lnTo>
                <a:lnTo>
                  <a:pt x="17131" y="8584"/>
                </a:lnTo>
                <a:lnTo>
                  <a:pt x="17167" y="8217"/>
                </a:lnTo>
                <a:lnTo>
                  <a:pt x="17241" y="7850"/>
                </a:lnTo>
                <a:lnTo>
                  <a:pt x="17387" y="7630"/>
                </a:lnTo>
                <a:lnTo>
                  <a:pt x="17387" y="7593"/>
                </a:lnTo>
                <a:lnTo>
                  <a:pt x="17387" y="7520"/>
                </a:lnTo>
                <a:lnTo>
                  <a:pt x="17461" y="7483"/>
                </a:lnTo>
                <a:lnTo>
                  <a:pt x="17497" y="7446"/>
                </a:lnTo>
                <a:lnTo>
                  <a:pt x="17534" y="7373"/>
                </a:lnTo>
                <a:lnTo>
                  <a:pt x="17534" y="7263"/>
                </a:lnTo>
                <a:lnTo>
                  <a:pt x="17497" y="7080"/>
                </a:lnTo>
                <a:lnTo>
                  <a:pt x="17571" y="6750"/>
                </a:lnTo>
                <a:close/>
                <a:moveTo>
                  <a:pt x="16874" y="8840"/>
                </a:moveTo>
                <a:lnTo>
                  <a:pt x="16947" y="8877"/>
                </a:lnTo>
                <a:lnTo>
                  <a:pt x="16874" y="8950"/>
                </a:lnTo>
                <a:lnTo>
                  <a:pt x="16874" y="8877"/>
                </a:lnTo>
                <a:lnTo>
                  <a:pt x="16874" y="8840"/>
                </a:lnTo>
                <a:close/>
                <a:moveTo>
                  <a:pt x="11445" y="8584"/>
                </a:moveTo>
                <a:lnTo>
                  <a:pt x="11408" y="8620"/>
                </a:lnTo>
                <a:lnTo>
                  <a:pt x="11298" y="8657"/>
                </a:lnTo>
                <a:lnTo>
                  <a:pt x="11188" y="8804"/>
                </a:lnTo>
                <a:lnTo>
                  <a:pt x="11188" y="8840"/>
                </a:lnTo>
                <a:lnTo>
                  <a:pt x="11188" y="8914"/>
                </a:lnTo>
                <a:lnTo>
                  <a:pt x="11188" y="8987"/>
                </a:lnTo>
                <a:lnTo>
                  <a:pt x="11225" y="9024"/>
                </a:lnTo>
                <a:lnTo>
                  <a:pt x="11408" y="9024"/>
                </a:lnTo>
                <a:lnTo>
                  <a:pt x="11445" y="8987"/>
                </a:lnTo>
                <a:lnTo>
                  <a:pt x="11555" y="8804"/>
                </a:lnTo>
                <a:lnTo>
                  <a:pt x="11555" y="8730"/>
                </a:lnTo>
                <a:lnTo>
                  <a:pt x="11555" y="8657"/>
                </a:lnTo>
                <a:lnTo>
                  <a:pt x="11518" y="8620"/>
                </a:lnTo>
                <a:lnTo>
                  <a:pt x="11445" y="8584"/>
                </a:lnTo>
                <a:close/>
                <a:moveTo>
                  <a:pt x="16580" y="8804"/>
                </a:moveTo>
                <a:lnTo>
                  <a:pt x="16580" y="8877"/>
                </a:lnTo>
                <a:lnTo>
                  <a:pt x="16580" y="9060"/>
                </a:lnTo>
                <a:lnTo>
                  <a:pt x="16617" y="9170"/>
                </a:lnTo>
                <a:lnTo>
                  <a:pt x="16654" y="9244"/>
                </a:lnTo>
                <a:lnTo>
                  <a:pt x="16397" y="9611"/>
                </a:lnTo>
                <a:lnTo>
                  <a:pt x="16360" y="9391"/>
                </a:lnTo>
                <a:lnTo>
                  <a:pt x="16324" y="9170"/>
                </a:lnTo>
                <a:lnTo>
                  <a:pt x="16324" y="9097"/>
                </a:lnTo>
                <a:lnTo>
                  <a:pt x="16580" y="8804"/>
                </a:lnTo>
                <a:close/>
                <a:moveTo>
                  <a:pt x="16067" y="9391"/>
                </a:moveTo>
                <a:lnTo>
                  <a:pt x="16067" y="9684"/>
                </a:lnTo>
                <a:lnTo>
                  <a:pt x="16103" y="9794"/>
                </a:lnTo>
                <a:lnTo>
                  <a:pt x="16177" y="9941"/>
                </a:lnTo>
                <a:lnTo>
                  <a:pt x="15993" y="10161"/>
                </a:lnTo>
                <a:lnTo>
                  <a:pt x="15920" y="10308"/>
                </a:lnTo>
                <a:lnTo>
                  <a:pt x="15957" y="9867"/>
                </a:lnTo>
                <a:lnTo>
                  <a:pt x="15920" y="9794"/>
                </a:lnTo>
                <a:lnTo>
                  <a:pt x="15847" y="9757"/>
                </a:lnTo>
                <a:lnTo>
                  <a:pt x="15810" y="9721"/>
                </a:lnTo>
                <a:lnTo>
                  <a:pt x="16067" y="9391"/>
                </a:lnTo>
                <a:close/>
                <a:moveTo>
                  <a:pt x="9611" y="2348"/>
                </a:moveTo>
                <a:lnTo>
                  <a:pt x="9574" y="2421"/>
                </a:lnTo>
                <a:lnTo>
                  <a:pt x="9134" y="2861"/>
                </a:lnTo>
                <a:lnTo>
                  <a:pt x="8767" y="3375"/>
                </a:lnTo>
                <a:lnTo>
                  <a:pt x="7997" y="4365"/>
                </a:lnTo>
                <a:lnTo>
                  <a:pt x="7630" y="4879"/>
                </a:lnTo>
                <a:lnTo>
                  <a:pt x="7227" y="5356"/>
                </a:lnTo>
                <a:lnTo>
                  <a:pt x="6823" y="5832"/>
                </a:lnTo>
                <a:lnTo>
                  <a:pt x="6346" y="6273"/>
                </a:lnTo>
                <a:lnTo>
                  <a:pt x="6273" y="6346"/>
                </a:lnTo>
                <a:lnTo>
                  <a:pt x="6273" y="6456"/>
                </a:lnTo>
                <a:lnTo>
                  <a:pt x="6236" y="6456"/>
                </a:lnTo>
                <a:lnTo>
                  <a:pt x="6163" y="6493"/>
                </a:lnTo>
                <a:lnTo>
                  <a:pt x="6163" y="6566"/>
                </a:lnTo>
                <a:lnTo>
                  <a:pt x="6199" y="6603"/>
                </a:lnTo>
                <a:lnTo>
                  <a:pt x="6309" y="6786"/>
                </a:lnTo>
                <a:lnTo>
                  <a:pt x="6493" y="6970"/>
                </a:lnTo>
                <a:lnTo>
                  <a:pt x="6823" y="7263"/>
                </a:lnTo>
                <a:lnTo>
                  <a:pt x="7593" y="7813"/>
                </a:lnTo>
                <a:lnTo>
                  <a:pt x="8437" y="8363"/>
                </a:lnTo>
                <a:lnTo>
                  <a:pt x="8620" y="8510"/>
                </a:lnTo>
                <a:lnTo>
                  <a:pt x="8767" y="8694"/>
                </a:lnTo>
                <a:lnTo>
                  <a:pt x="9061" y="9060"/>
                </a:lnTo>
                <a:lnTo>
                  <a:pt x="9207" y="9207"/>
                </a:lnTo>
                <a:lnTo>
                  <a:pt x="9391" y="9354"/>
                </a:lnTo>
                <a:lnTo>
                  <a:pt x="9758" y="9574"/>
                </a:lnTo>
                <a:lnTo>
                  <a:pt x="10638" y="10161"/>
                </a:lnTo>
                <a:lnTo>
                  <a:pt x="11482" y="10784"/>
                </a:lnTo>
                <a:lnTo>
                  <a:pt x="12289" y="11408"/>
                </a:lnTo>
                <a:lnTo>
                  <a:pt x="12362" y="11445"/>
                </a:lnTo>
                <a:lnTo>
                  <a:pt x="12472" y="11445"/>
                </a:lnTo>
                <a:lnTo>
                  <a:pt x="12545" y="11408"/>
                </a:lnTo>
                <a:lnTo>
                  <a:pt x="12582" y="11371"/>
                </a:lnTo>
                <a:lnTo>
                  <a:pt x="12619" y="11298"/>
                </a:lnTo>
                <a:lnTo>
                  <a:pt x="12655" y="11188"/>
                </a:lnTo>
                <a:lnTo>
                  <a:pt x="12619" y="11115"/>
                </a:lnTo>
                <a:lnTo>
                  <a:pt x="12545" y="11041"/>
                </a:lnTo>
                <a:lnTo>
                  <a:pt x="11775" y="10418"/>
                </a:lnTo>
                <a:lnTo>
                  <a:pt x="11812" y="10381"/>
                </a:lnTo>
                <a:lnTo>
                  <a:pt x="11922" y="10198"/>
                </a:lnTo>
                <a:lnTo>
                  <a:pt x="11995" y="10014"/>
                </a:lnTo>
                <a:lnTo>
                  <a:pt x="11995" y="9941"/>
                </a:lnTo>
                <a:lnTo>
                  <a:pt x="11958" y="9904"/>
                </a:lnTo>
                <a:lnTo>
                  <a:pt x="11885" y="9904"/>
                </a:lnTo>
                <a:lnTo>
                  <a:pt x="11738" y="10051"/>
                </a:lnTo>
                <a:lnTo>
                  <a:pt x="11592" y="10234"/>
                </a:lnTo>
                <a:lnTo>
                  <a:pt x="11555" y="10271"/>
                </a:lnTo>
                <a:lnTo>
                  <a:pt x="11005" y="9867"/>
                </a:lnTo>
                <a:lnTo>
                  <a:pt x="10821" y="9757"/>
                </a:lnTo>
                <a:lnTo>
                  <a:pt x="10858" y="9684"/>
                </a:lnTo>
                <a:lnTo>
                  <a:pt x="10895" y="9611"/>
                </a:lnTo>
                <a:lnTo>
                  <a:pt x="11041" y="9464"/>
                </a:lnTo>
                <a:lnTo>
                  <a:pt x="11078" y="9427"/>
                </a:lnTo>
                <a:lnTo>
                  <a:pt x="11078" y="9354"/>
                </a:lnTo>
                <a:lnTo>
                  <a:pt x="11078" y="9317"/>
                </a:lnTo>
                <a:lnTo>
                  <a:pt x="11005" y="9281"/>
                </a:lnTo>
                <a:lnTo>
                  <a:pt x="10968" y="9317"/>
                </a:lnTo>
                <a:lnTo>
                  <a:pt x="10895" y="9281"/>
                </a:lnTo>
                <a:lnTo>
                  <a:pt x="10821" y="9317"/>
                </a:lnTo>
                <a:lnTo>
                  <a:pt x="10711" y="9427"/>
                </a:lnTo>
                <a:lnTo>
                  <a:pt x="10601" y="9574"/>
                </a:lnTo>
                <a:lnTo>
                  <a:pt x="10124" y="9281"/>
                </a:lnTo>
                <a:lnTo>
                  <a:pt x="10051" y="9207"/>
                </a:lnTo>
                <a:lnTo>
                  <a:pt x="10234" y="8914"/>
                </a:lnTo>
                <a:lnTo>
                  <a:pt x="10234" y="8840"/>
                </a:lnTo>
                <a:lnTo>
                  <a:pt x="10234" y="8804"/>
                </a:lnTo>
                <a:lnTo>
                  <a:pt x="10198" y="8730"/>
                </a:lnTo>
                <a:lnTo>
                  <a:pt x="10088" y="8694"/>
                </a:lnTo>
                <a:lnTo>
                  <a:pt x="10051" y="8730"/>
                </a:lnTo>
                <a:lnTo>
                  <a:pt x="10014" y="8767"/>
                </a:lnTo>
                <a:lnTo>
                  <a:pt x="9758" y="9060"/>
                </a:lnTo>
                <a:lnTo>
                  <a:pt x="9537" y="8877"/>
                </a:lnTo>
                <a:lnTo>
                  <a:pt x="9354" y="8694"/>
                </a:lnTo>
                <a:lnTo>
                  <a:pt x="9134" y="8437"/>
                </a:lnTo>
                <a:lnTo>
                  <a:pt x="9207" y="8327"/>
                </a:lnTo>
                <a:lnTo>
                  <a:pt x="9281" y="8217"/>
                </a:lnTo>
                <a:lnTo>
                  <a:pt x="9354" y="7960"/>
                </a:lnTo>
                <a:lnTo>
                  <a:pt x="9354" y="7887"/>
                </a:lnTo>
                <a:lnTo>
                  <a:pt x="9317" y="7850"/>
                </a:lnTo>
                <a:lnTo>
                  <a:pt x="9244" y="7850"/>
                </a:lnTo>
                <a:lnTo>
                  <a:pt x="9171" y="7887"/>
                </a:lnTo>
                <a:lnTo>
                  <a:pt x="8987" y="8107"/>
                </a:lnTo>
                <a:lnTo>
                  <a:pt x="8951" y="8180"/>
                </a:lnTo>
                <a:lnTo>
                  <a:pt x="8767" y="8033"/>
                </a:lnTo>
                <a:lnTo>
                  <a:pt x="8327" y="7740"/>
                </a:lnTo>
                <a:lnTo>
                  <a:pt x="8364" y="7446"/>
                </a:lnTo>
                <a:lnTo>
                  <a:pt x="8364" y="7410"/>
                </a:lnTo>
                <a:lnTo>
                  <a:pt x="8327" y="7336"/>
                </a:lnTo>
                <a:lnTo>
                  <a:pt x="8290" y="7300"/>
                </a:lnTo>
                <a:lnTo>
                  <a:pt x="8180" y="7300"/>
                </a:lnTo>
                <a:lnTo>
                  <a:pt x="8107" y="7336"/>
                </a:lnTo>
                <a:lnTo>
                  <a:pt x="8070" y="7446"/>
                </a:lnTo>
                <a:lnTo>
                  <a:pt x="8034" y="7556"/>
                </a:lnTo>
                <a:lnTo>
                  <a:pt x="7960" y="7520"/>
                </a:lnTo>
                <a:lnTo>
                  <a:pt x="7410" y="7116"/>
                </a:lnTo>
                <a:lnTo>
                  <a:pt x="7447" y="7080"/>
                </a:lnTo>
                <a:lnTo>
                  <a:pt x="7520" y="6970"/>
                </a:lnTo>
                <a:lnTo>
                  <a:pt x="7520" y="6896"/>
                </a:lnTo>
                <a:lnTo>
                  <a:pt x="7520" y="6860"/>
                </a:lnTo>
                <a:lnTo>
                  <a:pt x="7557" y="6750"/>
                </a:lnTo>
                <a:lnTo>
                  <a:pt x="7520" y="6713"/>
                </a:lnTo>
                <a:lnTo>
                  <a:pt x="7483" y="6713"/>
                </a:lnTo>
                <a:lnTo>
                  <a:pt x="7410" y="6750"/>
                </a:lnTo>
                <a:lnTo>
                  <a:pt x="7337" y="6750"/>
                </a:lnTo>
                <a:lnTo>
                  <a:pt x="7227" y="6823"/>
                </a:lnTo>
                <a:lnTo>
                  <a:pt x="7116" y="6896"/>
                </a:lnTo>
                <a:lnTo>
                  <a:pt x="6640" y="6639"/>
                </a:lnTo>
                <a:lnTo>
                  <a:pt x="6640" y="6603"/>
                </a:lnTo>
                <a:lnTo>
                  <a:pt x="7116" y="6163"/>
                </a:lnTo>
                <a:lnTo>
                  <a:pt x="7557" y="5649"/>
                </a:lnTo>
                <a:lnTo>
                  <a:pt x="7593" y="5722"/>
                </a:lnTo>
                <a:lnTo>
                  <a:pt x="7630" y="5759"/>
                </a:lnTo>
                <a:lnTo>
                  <a:pt x="7740" y="5759"/>
                </a:lnTo>
                <a:lnTo>
                  <a:pt x="8034" y="5576"/>
                </a:lnTo>
                <a:lnTo>
                  <a:pt x="8327" y="5392"/>
                </a:lnTo>
                <a:lnTo>
                  <a:pt x="8620" y="5209"/>
                </a:lnTo>
                <a:lnTo>
                  <a:pt x="8914" y="5025"/>
                </a:lnTo>
                <a:lnTo>
                  <a:pt x="9244" y="4879"/>
                </a:lnTo>
                <a:lnTo>
                  <a:pt x="9574" y="4732"/>
                </a:lnTo>
                <a:lnTo>
                  <a:pt x="9941" y="4659"/>
                </a:lnTo>
                <a:lnTo>
                  <a:pt x="10308" y="4622"/>
                </a:lnTo>
                <a:lnTo>
                  <a:pt x="10491" y="4622"/>
                </a:lnTo>
                <a:lnTo>
                  <a:pt x="10675" y="4659"/>
                </a:lnTo>
                <a:lnTo>
                  <a:pt x="10821" y="4732"/>
                </a:lnTo>
                <a:lnTo>
                  <a:pt x="10931" y="4842"/>
                </a:lnTo>
                <a:lnTo>
                  <a:pt x="11041" y="4989"/>
                </a:lnTo>
                <a:lnTo>
                  <a:pt x="11078" y="5136"/>
                </a:lnTo>
                <a:lnTo>
                  <a:pt x="11151" y="5502"/>
                </a:lnTo>
                <a:lnTo>
                  <a:pt x="11151" y="5906"/>
                </a:lnTo>
                <a:lnTo>
                  <a:pt x="11151" y="6309"/>
                </a:lnTo>
                <a:lnTo>
                  <a:pt x="11151" y="6676"/>
                </a:lnTo>
                <a:lnTo>
                  <a:pt x="11188" y="7006"/>
                </a:lnTo>
                <a:lnTo>
                  <a:pt x="11261" y="7373"/>
                </a:lnTo>
                <a:lnTo>
                  <a:pt x="11445" y="7703"/>
                </a:lnTo>
                <a:lnTo>
                  <a:pt x="11408" y="7813"/>
                </a:lnTo>
                <a:lnTo>
                  <a:pt x="11372" y="7923"/>
                </a:lnTo>
                <a:lnTo>
                  <a:pt x="11372" y="8033"/>
                </a:lnTo>
                <a:lnTo>
                  <a:pt x="11372" y="8143"/>
                </a:lnTo>
                <a:lnTo>
                  <a:pt x="11445" y="8253"/>
                </a:lnTo>
                <a:lnTo>
                  <a:pt x="11482" y="8327"/>
                </a:lnTo>
                <a:lnTo>
                  <a:pt x="11592" y="8400"/>
                </a:lnTo>
                <a:lnTo>
                  <a:pt x="11665" y="8474"/>
                </a:lnTo>
                <a:lnTo>
                  <a:pt x="11775" y="8510"/>
                </a:lnTo>
                <a:lnTo>
                  <a:pt x="12105" y="8510"/>
                </a:lnTo>
                <a:lnTo>
                  <a:pt x="12435" y="8694"/>
                </a:lnTo>
                <a:lnTo>
                  <a:pt x="12765" y="8840"/>
                </a:lnTo>
                <a:lnTo>
                  <a:pt x="13022" y="8877"/>
                </a:lnTo>
                <a:lnTo>
                  <a:pt x="13316" y="8877"/>
                </a:lnTo>
                <a:lnTo>
                  <a:pt x="13646" y="8804"/>
                </a:lnTo>
                <a:lnTo>
                  <a:pt x="13939" y="8694"/>
                </a:lnTo>
                <a:lnTo>
                  <a:pt x="14233" y="8584"/>
                </a:lnTo>
                <a:lnTo>
                  <a:pt x="14489" y="8400"/>
                </a:lnTo>
                <a:lnTo>
                  <a:pt x="14746" y="8217"/>
                </a:lnTo>
                <a:lnTo>
                  <a:pt x="14930" y="8033"/>
                </a:lnTo>
                <a:lnTo>
                  <a:pt x="14966" y="7997"/>
                </a:lnTo>
                <a:lnTo>
                  <a:pt x="14966" y="7923"/>
                </a:lnTo>
                <a:lnTo>
                  <a:pt x="14930" y="7813"/>
                </a:lnTo>
                <a:lnTo>
                  <a:pt x="14820" y="7777"/>
                </a:lnTo>
                <a:lnTo>
                  <a:pt x="14710" y="7777"/>
                </a:lnTo>
                <a:lnTo>
                  <a:pt x="14123" y="8143"/>
                </a:lnTo>
                <a:lnTo>
                  <a:pt x="13829" y="8290"/>
                </a:lnTo>
                <a:lnTo>
                  <a:pt x="13462" y="8400"/>
                </a:lnTo>
                <a:lnTo>
                  <a:pt x="13206" y="8474"/>
                </a:lnTo>
                <a:lnTo>
                  <a:pt x="12912" y="8437"/>
                </a:lnTo>
                <a:lnTo>
                  <a:pt x="12692" y="8363"/>
                </a:lnTo>
                <a:lnTo>
                  <a:pt x="12472" y="8217"/>
                </a:lnTo>
                <a:lnTo>
                  <a:pt x="12545" y="8107"/>
                </a:lnTo>
                <a:lnTo>
                  <a:pt x="12582" y="7960"/>
                </a:lnTo>
                <a:lnTo>
                  <a:pt x="12582" y="7850"/>
                </a:lnTo>
                <a:lnTo>
                  <a:pt x="12545" y="7777"/>
                </a:lnTo>
                <a:lnTo>
                  <a:pt x="12509" y="7740"/>
                </a:lnTo>
                <a:lnTo>
                  <a:pt x="12325" y="7630"/>
                </a:lnTo>
                <a:lnTo>
                  <a:pt x="12142" y="7520"/>
                </a:lnTo>
                <a:lnTo>
                  <a:pt x="11812" y="7520"/>
                </a:lnTo>
                <a:lnTo>
                  <a:pt x="11628" y="7116"/>
                </a:lnTo>
                <a:lnTo>
                  <a:pt x="11518" y="6713"/>
                </a:lnTo>
                <a:lnTo>
                  <a:pt x="11518" y="6346"/>
                </a:lnTo>
                <a:lnTo>
                  <a:pt x="11518" y="6016"/>
                </a:lnTo>
                <a:lnTo>
                  <a:pt x="11555" y="5649"/>
                </a:lnTo>
                <a:lnTo>
                  <a:pt x="11518" y="5282"/>
                </a:lnTo>
                <a:lnTo>
                  <a:pt x="11445" y="4989"/>
                </a:lnTo>
                <a:lnTo>
                  <a:pt x="11335" y="4732"/>
                </a:lnTo>
                <a:lnTo>
                  <a:pt x="11188" y="4549"/>
                </a:lnTo>
                <a:lnTo>
                  <a:pt x="11005" y="4402"/>
                </a:lnTo>
                <a:lnTo>
                  <a:pt x="10785" y="4329"/>
                </a:lnTo>
                <a:lnTo>
                  <a:pt x="10565" y="4255"/>
                </a:lnTo>
                <a:lnTo>
                  <a:pt x="10051" y="4255"/>
                </a:lnTo>
                <a:lnTo>
                  <a:pt x="9758" y="4292"/>
                </a:lnTo>
                <a:lnTo>
                  <a:pt x="9464" y="4365"/>
                </a:lnTo>
                <a:lnTo>
                  <a:pt x="8914" y="4585"/>
                </a:lnTo>
                <a:lnTo>
                  <a:pt x="8400" y="4879"/>
                </a:lnTo>
                <a:lnTo>
                  <a:pt x="7960" y="5209"/>
                </a:lnTo>
                <a:lnTo>
                  <a:pt x="8290" y="4769"/>
                </a:lnTo>
                <a:lnTo>
                  <a:pt x="9061" y="3742"/>
                </a:lnTo>
                <a:lnTo>
                  <a:pt x="9464" y="3191"/>
                </a:lnTo>
                <a:lnTo>
                  <a:pt x="9831" y="2641"/>
                </a:lnTo>
                <a:lnTo>
                  <a:pt x="9868" y="2568"/>
                </a:lnTo>
                <a:lnTo>
                  <a:pt x="9868" y="2531"/>
                </a:lnTo>
                <a:lnTo>
                  <a:pt x="9794" y="2421"/>
                </a:lnTo>
                <a:lnTo>
                  <a:pt x="9721" y="2384"/>
                </a:lnTo>
                <a:lnTo>
                  <a:pt x="9684" y="2348"/>
                </a:lnTo>
                <a:close/>
                <a:moveTo>
                  <a:pt x="15663" y="9867"/>
                </a:moveTo>
                <a:lnTo>
                  <a:pt x="15700" y="9904"/>
                </a:lnTo>
                <a:lnTo>
                  <a:pt x="15627" y="10381"/>
                </a:lnTo>
                <a:lnTo>
                  <a:pt x="15663" y="10418"/>
                </a:lnTo>
                <a:lnTo>
                  <a:pt x="15663" y="10454"/>
                </a:lnTo>
                <a:lnTo>
                  <a:pt x="15773" y="10491"/>
                </a:lnTo>
                <a:lnTo>
                  <a:pt x="15443" y="10895"/>
                </a:lnTo>
                <a:lnTo>
                  <a:pt x="15443" y="10821"/>
                </a:lnTo>
                <a:lnTo>
                  <a:pt x="15333" y="10491"/>
                </a:lnTo>
                <a:lnTo>
                  <a:pt x="15296" y="10454"/>
                </a:lnTo>
                <a:lnTo>
                  <a:pt x="15260" y="10454"/>
                </a:lnTo>
                <a:lnTo>
                  <a:pt x="15223" y="10491"/>
                </a:lnTo>
                <a:lnTo>
                  <a:pt x="15223" y="10528"/>
                </a:lnTo>
                <a:lnTo>
                  <a:pt x="15186" y="10821"/>
                </a:lnTo>
                <a:lnTo>
                  <a:pt x="15186" y="11188"/>
                </a:lnTo>
                <a:lnTo>
                  <a:pt x="15223" y="11225"/>
                </a:lnTo>
                <a:lnTo>
                  <a:pt x="14746" y="11848"/>
                </a:lnTo>
                <a:lnTo>
                  <a:pt x="14746" y="11591"/>
                </a:lnTo>
                <a:lnTo>
                  <a:pt x="14746" y="11371"/>
                </a:lnTo>
                <a:lnTo>
                  <a:pt x="14746" y="11115"/>
                </a:lnTo>
                <a:lnTo>
                  <a:pt x="14710" y="11078"/>
                </a:lnTo>
                <a:lnTo>
                  <a:pt x="15333" y="10308"/>
                </a:lnTo>
                <a:lnTo>
                  <a:pt x="15663" y="9867"/>
                </a:lnTo>
                <a:close/>
                <a:moveTo>
                  <a:pt x="14526" y="11298"/>
                </a:moveTo>
                <a:lnTo>
                  <a:pt x="14453" y="11555"/>
                </a:lnTo>
                <a:lnTo>
                  <a:pt x="14416" y="11775"/>
                </a:lnTo>
                <a:lnTo>
                  <a:pt x="14453" y="11885"/>
                </a:lnTo>
                <a:lnTo>
                  <a:pt x="14489" y="11958"/>
                </a:lnTo>
                <a:lnTo>
                  <a:pt x="14563" y="11995"/>
                </a:lnTo>
                <a:lnTo>
                  <a:pt x="14600" y="11995"/>
                </a:lnTo>
                <a:lnTo>
                  <a:pt x="14123" y="12619"/>
                </a:lnTo>
                <a:lnTo>
                  <a:pt x="14049" y="12655"/>
                </a:lnTo>
                <a:lnTo>
                  <a:pt x="14049" y="12362"/>
                </a:lnTo>
                <a:lnTo>
                  <a:pt x="14049" y="12142"/>
                </a:lnTo>
                <a:lnTo>
                  <a:pt x="14049" y="12032"/>
                </a:lnTo>
                <a:lnTo>
                  <a:pt x="14013" y="11922"/>
                </a:lnTo>
                <a:lnTo>
                  <a:pt x="14526" y="11298"/>
                </a:lnTo>
                <a:close/>
                <a:moveTo>
                  <a:pt x="4806" y="7997"/>
                </a:moveTo>
                <a:lnTo>
                  <a:pt x="4769" y="8033"/>
                </a:lnTo>
                <a:lnTo>
                  <a:pt x="4769" y="8070"/>
                </a:lnTo>
                <a:lnTo>
                  <a:pt x="4952" y="8217"/>
                </a:lnTo>
                <a:lnTo>
                  <a:pt x="5099" y="8327"/>
                </a:lnTo>
                <a:lnTo>
                  <a:pt x="5576" y="8584"/>
                </a:lnTo>
                <a:lnTo>
                  <a:pt x="6126" y="8840"/>
                </a:lnTo>
                <a:lnTo>
                  <a:pt x="6640" y="9134"/>
                </a:lnTo>
                <a:lnTo>
                  <a:pt x="7116" y="9501"/>
                </a:lnTo>
                <a:lnTo>
                  <a:pt x="7557" y="9831"/>
                </a:lnTo>
                <a:lnTo>
                  <a:pt x="8437" y="10638"/>
                </a:lnTo>
                <a:lnTo>
                  <a:pt x="9244" y="11371"/>
                </a:lnTo>
                <a:lnTo>
                  <a:pt x="10088" y="12105"/>
                </a:lnTo>
                <a:lnTo>
                  <a:pt x="10344" y="12325"/>
                </a:lnTo>
                <a:lnTo>
                  <a:pt x="10748" y="12655"/>
                </a:lnTo>
                <a:lnTo>
                  <a:pt x="10931" y="12765"/>
                </a:lnTo>
                <a:lnTo>
                  <a:pt x="11115" y="12839"/>
                </a:lnTo>
                <a:lnTo>
                  <a:pt x="11225" y="12839"/>
                </a:lnTo>
                <a:lnTo>
                  <a:pt x="11298" y="12802"/>
                </a:lnTo>
                <a:lnTo>
                  <a:pt x="11335" y="12765"/>
                </a:lnTo>
                <a:lnTo>
                  <a:pt x="11372" y="12692"/>
                </a:lnTo>
                <a:lnTo>
                  <a:pt x="11372" y="12582"/>
                </a:lnTo>
                <a:lnTo>
                  <a:pt x="11335" y="12472"/>
                </a:lnTo>
                <a:lnTo>
                  <a:pt x="11151" y="12325"/>
                </a:lnTo>
                <a:lnTo>
                  <a:pt x="10711" y="11995"/>
                </a:lnTo>
                <a:lnTo>
                  <a:pt x="10271" y="11628"/>
                </a:lnTo>
                <a:lnTo>
                  <a:pt x="9391" y="10858"/>
                </a:lnTo>
                <a:lnTo>
                  <a:pt x="8547" y="10051"/>
                </a:lnTo>
                <a:lnTo>
                  <a:pt x="8107" y="9684"/>
                </a:lnTo>
                <a:lnTo>
                  <a:pt x="7703" y="9354"/>
                </a:lnTo>
                <a:lnTo>
                  <a:pt x="7227" y="9024"/>
                </a:lnTo>
                <a:lnTo>
                  <a:pt x="6786" y="8694"/>
                </a:lnTo>
                <a:lnTo>
                  <a:pt x="6309" y="8437"/>
                </a:lnTo>
                <a:lnTo>
                  <a:pt x="5833" y="8217"/>
                </a:lnTo>
                <a:lnTo>
                  <a:pt x="5356" y="8033"/>
                </a:lnTo>
                <a:lnTo>
                  <a:pt x="5209" y="7997"/>
                </a:lnTo>
                <a:close/>
                <a:moveTo>
                  <a:pt x="954" y="12582"/>
                </a:moveTo>
                <a:lnTo>
                  <a:pt x="1101" y="12692"/>
                </a:lnTo>
                <a:lnTo>
                  <a:pt x="1064" y="12765"/>
                </a:lnTo>
                <a:lnTo>
                  <a:pt x="1064" y="12839"/>
                </a:lnTo>
                <a:lnTo>
                  <a:pt x="1064" y="12875"/>
                </a:lnTo>
                <a:lnTo>
                  <a:pt x="1101" y="12839"/>
                </a:lnTo>
                <a:lnTo>
                  <a:pt x="1211" y="12912"/>
                </a:lnTo>
                <a:lnTo>
                  <a:pt x="1247" y="12985"/>
                </a:lnTo>
                <a:lnTo>
                  <a:pt x="1247" y="13059"/>
                </a:lnTo>
                <a:lnTo>
                  <a:pt x="1284" y="13242"/>
                </a:lnTo>
                <a:lnTo>
                  <a:pt x="991" y="13095"/>
                </a:lnTo>
                <a:lnTo>
                  <a:pt x="844" y="13059"/>
                </a:lnTo>
                <a:lnTo>
                  <a:pt x="697" y="13022"/>
                </a:lnTo>
                <a:lnTo>
                  <a:pt x="844" y="12765"/>
                </a:lnTo>
                <a:lnTo>
                  <a:pt x="954" y="12582"/>
                </a:lnTo>
                <a:close/>
                <a:moveTo>
                  <a:pt x="2715" y="10858"/>
                </a:moveTo>
                <a:lnTo>
                  <a:pt x="2641" y="10931"/>
                </a:lnTo>
                <a:lnTo>
                  <a:pt x="2641" y="10968"/>
                </a:lnTo>
                <a:lnTo>
                  <a:pt x="2788" y="11151"/>
                </a:lnTo>
                <a:lnTo>
                  <a:pt x="2935" y="11261"/>
                </a:lnTo>
                <a:lnTo>
                  <a:pt x="3302" y="11445"/>
                </a:lnTo>
                <a:lnTo>
                  <a:pt x="3778" y="11775"/>
                </a:lnTo>
                <a:lnTo>
                  <a:pt x="4255" y="12105"/>
                </a:lnTo>
                <a:lnTo>
                  <a:pt x="5099" y="12765"/>
                </a:lnTo>
                <a:lnTo>
                  <a:pt x="5539" y="13095"/>
                </a:lnTo>
                <a:lnTo>
                  <a:pt x="5759" y="13242"/>
                </a:lnTo>
                <a:lnTo>
                  <a:pt x="5869" y="13279"/>
                </a:lnTo>
                <a:lnTo>
                  <a:pt x="6053" y="13279"/>
                </a:lnTo>
                <a:lnTo>
                  <a:pt x="6126" y="13242"/>
                </a:lnTo>
                <a:lnTo>
                  <a:pt x="6163" y="13169"/>
                </a:lnTo>
                <a:lnTo>
                  <a:pt x="6126" y="13059"/>
                </a:lnTo>
                <a:lnTo>
                  <a:pt x="6089" y="12985"/>
                </a:lnTo>
                <a:lnTo>
                  <a:pt x="6016" y="12875"/>
                </a:lnTo>
                <a:lnTo>
                  <a:pt x="5869" y="12729"/>
                </a:lnTo>
                <a:lnTo>
                  <a:pt x="5502" y="12472"/>
                </a:lnTo>
                <a:lnTo>
                  <a:pt x="4512" y="11738"/>
                </a:lnTo>
                <a:lnTo>
                  <a:pt x="4035" y="11408"/>
                </a:lnTo>
                <a:lnTo>
                  <a:pt x="3522" y="11078"/>
                </a:lnTo>
                <a:lnTo>
                  <a:pt x="3338" y="11005"/>
                </a:lnTo>
                <a:lnTo>
                  <a:pt x="3118" y="10895"/>
                </a:lnTo>
                <a:lnTo>
                  <a:pt x="2935" y="10858"/>
                </a:lnTo>
                <a:close/>
                <a:moveTo>
                  <a:pt x="13756" y="12252"/>
                </a:moveTo>
                <a:lnTo>
                  <a:pt x="13719" y="12362"/>
                </a:lnTo>
                <a:lnTo>
                  <a:pt x="13719" y="12619"/>
                </a:lnTo>
                <a:lnTo>
                  <a:pt x="13719" y="12912"/>
                </a:lnTo>
                <a:lnTo>
                  <a:pt x="13756" y="12985"/>
                </a:lnTo>
                <a:lnTo>
                  <a:pt x="13793" y="13022"/>
                </a:lnTo>
                <a:lnTo>
                  <a:pt x="13719" y="13095"/>
                </a:lnTo>
                <a:lnTo>
                  <a:pt x="13389" y="13536"/>
                </a:lnTo>
                <a:lnTo>
                  <a:pt x="13426" y="13132"/>
                </a:lnTo>
                <a:lnTo>
                  <a:pt x="13462" y="12912"/>
                </a:lnTo>
                <a:lnTo>
                  <a:pt x="13462" y="12765"/>
                </a:lnTo>
                <a:lnTo>
                  <a:pt x="13426" y="12655"/>
                </a:lnTo>
                <a:lnTo>
                  <a:pt x="13756" y="12252"/>
                </a:lnTo>
                <a:close/>
                <a:moveTo>
                  <a:pt x="4402" y="8694"/>
                </a:moveTo>
                <a:lnTo>
                  <a:pt x="4329" y="8730"/>
                </a:lnTo>
                <a:lnTo>
                  <a:pt x="4255" y="8804"/>
                </a:lnTo>
                <a:lnTo>
                  <a:pt x="4255" y="8877"/>
                </a:lnTo>
                <a:lnTo>
                  <a:pt x="4255" y="8987"/>
                </a:lnTo>
                <a:lnTo>
                  <a:pt x="4292" y="9060"/>
                </a:lnTo>
                <a:lnTo>
                  <a:pt x="4365" y="9134"/>
                </a:lnTo>
                <a:lnTo>
                  <a:pt x="4512" y="9207"/>
                </a:lnTo>
                <a:lnTo>
                  <a:pt x="4842" y="9354"/>
                </a:lnTo>
                <a:lnTo>
                  <a:pt x="5136" y="9501"/>
                </a:lnTo>
                <a:lnTo>
                  <a:pt x="5392" y="9647"/>
                </a:lnTo>
                <a:lnTo>
                  <a:pt x="5869" y="10014"/>
                </a:lnTo>
                <a:lnTo>
                  <a:pt x="6346" y="10418"/>
                </a:lnTo>
                <a:lnTo>
                  <a:pt x="6786" y="10858"/>
                </a:lnTo>
                <a:lnTo>
                  <a:pt x="8584" y="12398"/>
                </a:lnTo>
                <a:lnTo>
                  <a:pt x="9501" y="13169"/>
                </a:lnTo>
                <a:lnTo>
                  <a:pt x="9721" y="13315"/>
                </a:lnTo>
                <a:lnTo>
                  <a:pt x="9941" y="13462"/>
                </a:lnTo>
                <a:lnTo>
                  <a:pt x="10161" y="13572"/>
                </a:lnTo>
                <a:lnTo>
                  <a:pt x="10271" y="13609"/>
                </a:lnTo>
                <a:lnTo>
                  <a:pt x="10381" y="13609"/>
                </a:lnTo>
                <a:lnTo>
                  <a:pt x="10454" y="13572"/>
                </a:lnTo>
                <a:lnTo>
                  <a:pt x="10491" y="13536"/>
                </a:lnTo>
                <a:lnTo>
                  <a:pt x="10528" y="13462"/>
                </a:lnTo>
                <a:lnTo>
                  <a:pt x="10491" y="13389"/>
                </a:lnTo>
                <a:lnTo>
                  <a:pt x="10418" y="13242"/>
                </a:lnTo>
                <a:lnTo>
                  <a:pt x="10271" y="13132"/>
                </a:lnTo>
                <a:lnTo>
                  <a:pt x="9978" y="12949"/>
                </a:lnTo>
                <a:lnTo>
                  <a:pt x="9537" y="12619"/>
                </a:lnTo>
                <a:lnTo>
                  <a:pt x="9134" y="12288"/>
                </a:lnTo>
                <a:lnTo>
                  <a:pt x="7557" y="10931"/>
                </a:lnTo>
                <a:lnTo>
                  <a:pt x="6823" y="10271"/>
                </a:lnTo>
                <a:lnTo>
                  <a:pt x="6089" y="9647"/>
                </a:lnTo>
                <a:lnTo>
                  <a:pt x="5686" y="9354"/>
                </a:lnTo>
                <a:lnTo>
                  <a:pt x="5246" y="9097"/>
                </a:lnTo>
                <a:lnTo>
                  <a:pt x="4769" y="8950"/>
                </a:lnTo>
                <a:lnTo>
                  <a:pt x="4549" y="8840"/>
                </a:lnTo>
                <a:lnTo>
                  <a:pt x="4475" y="8767"/>
                </a:lnTo>
                <a:lnTo>
                  <a:pt x="4439" y="8694"/>
                </a:lnTo>
                <a:close/>
                <a:moveTo>
                  <a:pt x="1541" y="13022"/>
                </a:moveTo>
                <a:lnTo>
                  <a:pt x="2091" y="13389"/>
                </a:lnTo>
                <a:lnTo>
                  <a:pt x="2091" y="13572"/>
                </a:lnTo>
                <a:lnTo>
                  <a:pt x="2126" y="13749"/>
                </a:lnTo>
                <a:lnTo>
                  <a:pt x="1504" y="13389"/>
                </a:lnTo>
                <a:lnTo>
                  <a:pt x="1578" y="13352"/>
                </a:lnTo>
                <a:lnTo>
                  <a:pt x="1614" y="13315"/>
                </a:lnTo>
                <a:lnTo>
                  <a:pt x="1614" y="13279"/>
                </a:lnTo>
                <a:lnTo>
                  <a:pt x="1614" y="13205"/>
                </a:lnTo>
                <a:lnTo>
                  <a:pt x="1541" y="13095"/>
                </a:lnTo>
                <a:lnTo>
                  <a:pt x="1541" y="13022"/>
                </a:lnTo>
                <a:close/>
                <a:moveTo>
                  <a:pt x="13206" y="12949"/>
                </a:moveTo>
                <a:lnTo>
                  <a:pt x="13169" y="13022"/>
                </a:lnTo>
                <a:lnTo>
                  <a:pt x="13059" y="13756"/>
                </a:lnTo>
                <a:lnTo>
                  <a:pt x="13059" y="13829"/>
                </a:lnTo>
                <a:lnTo>
                  <a:pt x="13096" y="13866"/>
                </a:lnTo>
                <a:lnTo>
                  <a:pt x="12912" y="14086"/>
                </a:lnTo>
                <a:lnTo>
                  <a:pt x="12912" y="13719"/>
                </a:lnTo>
                <a:lnTo>
                  <a:pt x="12875" y="13352"/>
                </a:lnTo>
                <a:lnTo>
                  <a:pt x="13206" y="12949"/>
                </a:lnTo>
                <a:close/>
                <a:moveTo>
                  <a:pt x="2458" y="13646"/>
                </a:moveTo>
                <a:lnTo>
                  <a:pt x="2641" y="13792"/>
                </a:lnTo>
                <a:lnTo>
                  <a:pt x="2788" y="13902"/>
                </a:lnTo>
                <a:lnTo>
                  <a:pt x="2788" y="14086"/>
                </a:lnTo>
                <a:lnTo>
                  <a:pt x="2825" y="14233"/>
                </a:lnTo>
                <a:lnTo>
                  <a:pt x="2605" y="14086"/>
                </a:lnTo>
                <a:lnTo>
                  <a:pt x="2385" y="13939"/>
                </a:lnTo>
                <a:lnTo>
                  <a:pt x="2495" y="13939"/>
                </a:lnTo>
                <a:lnTo>
                  <a:pt x="2568" y="13866"/>
                </a:lnTo>
                <a:lnTo>
                  <a:pt x="2568" y="13829"/>
                </a:lnTo>
                <a:lnTo>
                  <a:pt x="2568" y="13756"/>
                </a:lnTo>
                <a:lnTo>
                  <a:pt x="2458" y="13646"/>
                </a:lnTo>
                <a:close/>
                <a:moveTo>
                  <a:pt x="3595" y="9794"/>
                </a:moveTo>
                <a:lnTo>
                  <a:pt x="3558" y="9831"/>
                </a:lnTo>
                <a:lnTo>
                  <a:pt x="3522" y="9867"/>
                </a:lnTo>
                <a:lnTo>
                  <a:pt x="3558" y="9977"/>
                </a:lnTo>
                <a:lnTo>
                  <a:pt x="3595" y="10088"/>
                </a:lnTo>
                <a:lnTo>
                  <a:pt x="3815" y="10234"/>
                </a:lnTo>
                <a:lnTo>
                  <a:pt x="4659" y="10821"/>
                </a:lnTo>
                <a:lnTo>
                  <a:pt x="5466" y="11518"/>
                </a:lnTo>
                <a:lnTo>
                  <a:pt x="6236" y="12178"/>
                </a:lnTo>
                <a:lnTo>
                  <a:pt x="7080" y="12839"/>
                </a:lnTo>
                <a:lnTo>
                  <a:pt x="7923" y="13462"/>
                </a:lnTo>
                <a:lnTo>
                  <a:pt x="8730" y="14049"/>
                </a:lnTo>
                <a:lnTo>
                  <a:pt x="9134" y="14343"/>
                </a:lnTo>
                <a:lnTo>
                  <a:pt x="9574" y="14563"/>
                </a:lnTo>
                <a:lnTo>
                  <a:pt x="9684" y="14563"/>
                </a:lnTo>
                <a:lnTo>
                  <a:pt x="9794" y="14526"/>
                </a:lnTo>
                <a:lnTo>
                  <a:pt x="9868" y="14453"/>
                </a:lnTo>
                <a:lnTo>
                  <a:pt x="9904" y="14416"/>
                </a:lnTo>
                <a:lnTo>
                  <a:pt x="9904" y="14379"/>
                </a:lnTo>
                <a:lnTo>
                  <a:pt x="9904" y="14306"/>
                </a:lnTo>
                <a:lnTo>
                  <a:pt x="9868" y="14269"/>
                </a:lnTo>
                <a:lnTo>
                  <a:pt x="9794" y="14196"/>
                </a:lnTo>
                <a:lnTo>
                  <a:pt x="9721" y="14159"/>
                </a:lnTo>
                <a:lnTo>
                  <a:pt x="9501" y="14012"/>
                </a:lnTo>
                <a:lnTo>
                  <a:pt x="9281" y="13866"/>
                </a:lnTo>
                <a:lnTo>
                  <a:pt x="8290" y="13205"/>
                </a:lnTo>
                <a:lnTo>
                  <a:pt x="7373" y="12508"/>
                </a:lnTo>
                <a:lnTo>
                  <a:pt x="6493" y="11812"/>
                </a:lnTo>
                <a:lnTo>
                  <a:pt x="5649" y="11115"/>
                </a:lnTo>
                <a:lnTo>
                  <a:pt x="4769" y="10418"/>
                </a:lnTo>
                <a:lnTo>
                  <a:pt x="4549" y="10234"/>
                </a:lnTo>
                <a:lnTo>
                  <a:pt x="4145" y="9977"/>
                </a:lnTo>
                <a:lnTo>
                  <a:pt x="3925" y="9867"/>
                </a:lnTo>
                <a:lnTo>
                  <a:pt x="3742" y="9794"/>
                </a:lnTo>
                <a:close/>
                <a:moveTo>
                  <a:pt x="3155" y="14122"/>
                </a:moveTo>
                <a:lnTo>
                  <a:pt x="3778" y="14563"/>
                </a:lnTo>
                <a:lnTo>
                  <a:pt x="3742" y="14746"/>
                </a:lnTo>
                <a:lnTo>
                  <a:pt x="3742" y="14856"/>
                </a:lnTo>
                <a:lnTo>
                  <a:pt x="3338" y="14563"/>
                </a:lnTo>
                <a:lnTo>
                  <a:pt x="3338" y="14489"/>
                </a:lnTo>
                <a:lnTo>
                  <a:pt x="3302" y="14416"/>
                </a:lnTo>
                <a:lnTo>
                  <a:pt x="3192" y="14269"/>
                </a:lnTo>
                <a:lnTo>
                  <a:pt x="3155" y="14122"/>
                </a:lnTo>
                <a:close/>
                <a:moveTo>
                  <a:pt x="12692" y="13536"/>
                </a:moveTo>
                <a:lnTo>
                  <a:pt x="12619" y="13976"/>
                </a:lnTo>
                <a:lnTo>
                  <a:pt x="12582" y="14416"/>
                </a:lnTo>
                <a:lnTo>
                  <a:pt x="12582" y="14489"/>
                </a:lnTo>
                <a:lnTo>
                  <a:pt x="12142" y="15040"/>
                </a:lnTo>
                <a:lnTo>
                  <a:pt x="12142" y="14893"/>
                </a:lnTo>
                <a:lnTo>
                  <a:pt x="12142" y="14563"/>
                </a:lnTo>
                <a:lnTo>
                  <a:pt x="12105" y="14269"/>
                </a:lnTo>
                <a:lnTo>
                  <a:pt x="12692" y="13536"/>
                </a:lnTo>
                <a:close/>
                <a:moveTo>
                  <a:pt x="4035" y="14746"/>
                </a:moveTo>
                <a:lnTo>
                  <a:pt x="4402" y="15003"/>
                </a:lnTo>
                <a:lnTo>
                  <a:pt x="4402" y="15040"/>
                </a:lnTo>
                <a:lnTo>
                  <a:pt x="4402" y="15150"/>
                </a:lnTo>
                <a:lnTo>
                  <a:pt x="4439" y="15223"/>
                </a:lnTo>
                <a:lnTo>
                  <a:pt x="4549" y="15370"/>
                </a:lnTo>
                <a:lnTo>
                  <a:pt x="4659" y="15553"/>
                </a:lnTo>
                <a:lnTo>
                  <a:pt x="4255" y="15223"/>
                </a:lnTo>
                <a:lnTo>
                  <a:pt x="4255" y="15150"/>
                </a:lnTo>
                <a:lnTo>
                  <a:pt x="4219" y="15076"/>
                </a:lnTo>
                <a:lnTo>
                  <a:pt x="4109" y="14966"/>
                </a:lnTo>
                <a:lnTo>
                  <a:pt x="4035" y="14856"/>
                </a:lnTo>
                <a:lnTo>
                  <a:pt x="4035" y="14746"/>
                </a:lnTo>
                <a:close/>
                <a:moveTo>
                  <a:pt x="11922" y="14489"/>
                </a:moveTo>
                <a:lnTo>
                  <a:pt x="11885" y="14856"/>
                </a:lnTo>
                <a:lnTo>
                  <a:pt x="11848" y="15113"/>
                </a:lnTo>
                <a:lnTo>
                  <a:pt x="11848" y="15260"/>
                </a:lnTo>
                <a:lnTo>
                  <a:pt x="11848" y="15370"/>
                </a:lnTo>
                <a:lnTo>
                  <a:pt x="11555" y="15700"/>
                </a:lnTo>
                <a:lnTo>
                  <a:pt x="11592" y="15480"/>
                </a:lnTo>
                <a:lnTo>
                  <a:pt x="11555" y="15223"/>
                </a:lnTo>
                <a:lnTo>
                  <a:pt x="11555" y="15150"/>
                </a:lnTo>
                <a:lnTo>
                  <a:pt x="11482" y="15113"/>
                </a:lnTo>
                <a:lnTo>
                  <a:pt x="11445" y="15113"/>
                </a:lnTo>
                <a:lnTo>
                  <a:pt x="11922" y="14489"/>
                </a:lnTo>
                <a:close/>
                <a:moveTo>
                  <a:pt x="4769" y="15223"/>
                </a:moveTo>
                <a:lnTo>
                  <a:pt x="5026" y="15406"/>
                </a:lnTo>
                <a:lnTo>
                  <a:pt x="5576" y="15810"/>
                </a:lnTo>
                <a:lnTo>
                  <a:pt x="5576" y="15883"/>
                </a:lnTo>
                <a:lnTo>
                  <a:pt x="5576" y="16177"/>
                </a:lnTo>
                <a:lnTo>
                  <a:pt x="5576" y="16287"/>
                </a:lnTo>
                <a:lnTo>
                  <a:pt x="4916" y="15773"/>
                </a:lnTo>
                <a:lnTo>
                  <a:pt x="4952" y="15663"/>
                </a:lnTo>
                <a:lnTo>
                  <a:pt x="4952" y="15553"/>
                </a:lnTo>
                <a:lnTo>
                  <a:pt x="4916" y="15480"/>
                </a:lnTo>
                <a:lnTo>
                  <a:pt x="4879" y="15370"/>
                </a:lnTo>
                <a:lnTo>
                  <a:pt x="4769" y="15223"/>
                </a:lnTo>
                <a:close/>
                <a:moveTo>
                  <a:pt x="5833" y="15993"/>
                </a:moveTo>
                <a:lnTo>
                  <a:pt x="6456" y="16507"/>
                </a:lnTo>
                <a:lnTo>
                  <a:pt x="6420" y="16580"/>
                </a:lnTo>
                <a:lnTo>
                  <a:pt x="6383" y="16690"/>
                </a:lnTo>
                <a:lnTo>
                  <a:pt x="6346" y="16874"/>
                </a:lnTo>
                <a:lnTo>
                  <a:pt x="5869" y="16507"/>
                </a:lnTo>
                <a:lnTo>
                  <a:pt x="5869" y="16323"/>
                </a:lnTo>
                <a:lnTo>
                  <a:pt x="5869" y="16140"/>
                </a:lnTo>
                <a:lnTo>
                  <a:pt x="5833" y="15993"/>
                </a:lnTo>
                <a:close/>
                <a:moveTo>
                  <a:pt x="11298" y="15260"/>
                </a:moveTo>
                <a:lnTo>
                  <a:pt x="11298" y="15443"/>
                </a:lnTo>
                <a:lnTo>
                  <a:pt x="11225" y="15957"/>
                </a:lnTo>
                <a:lnTo>
                  <a:pt x="11225" y="16030"/>
                </a:lnTo>
                <a:lnTo>
                  <a:pt x="11261" y="16067"/>
                </a:lnTo>
                <a:lnTo>
                  <a:pt x="10088" y="17387"/>
                </a:lnTo>
                <a:lnTo>
                  <a:pt x="10088" y="17130"/>
                </a:lnTo>
                <a:lnTo>
                  <a:pt x="10088" y="16984"/>
                </a:lnTo>
                <a:lnTo>
                  <a:pt x="10308" y="16653"/>
                </a:lnTo>
                <a:lnTo>
                  <a:pt x="10821" y="15920"/>
                </a:lnTo>
                <a:lnTo>
                  <a:pt x="10785" y="16067"/>
                </a:lnTo>
                <a:lnTo>
                  <a:pt x="10711" y="16287"/>
                </a:lnTo>
                <a:lnTo>
                  <a:pt x="10711" y="16397"/>
                </a:lnTo>
                <a:lnTo>
                  <a:pt x="10711" y="16507"/>
                </a:lnTo>
                <a:lnTo>
                  <a:pt x="10748" y="16543"/>
                </a:lnTo>
                <a:lnTo>
                  <a:pt x="10785" y="16543"/>
                </a:lnTo>
                <a:lnTo>
                  <a:pt x="10895" y="16470"/>
                </a:lnTo>
                <a:lnTo>
                  <a:pt x="10968" y="16360"/>
                </a:lnTo>
                <a:lnTo>
                  <a:pt x="11005" y="16103"/>
                </a:lnTo>
                <a:lnTo>
                  <a:pt x="11005" y="15663"/>
                </a:lnTo>
                <a:lnTo>
                  <a:pt x="11225" y="15370"/>
                </a:lnTo>
                <a:lnTo>
                  <a:pt x="11298" y="15260"/>
                </a:lnTo>
                <a:close/>
                <a:moveTo>
                  <a:pt x="6566" y="16580"/>
                </a:moveTo>
                <a:lnTo>
                  <a:pt x="7006" y="17020"/>
                </a:lnTo>
                <a:lnTo>
                  <a:pt x="7006" y="17240"/>
                </a:lnTo>
                <a:lnTo>
                  <a:pt x="7006" y="17460"/>
                </a:lnTo>
                <a:lnTo>
                  <a:pt x="6896" y="17350"/>
                </a:lnTo>
                <a:lnTo>
                  <a:pt x="6640" y="17130"/>
                </a:lnTo>
                <a:lnTo>
                  <a:pt x="6640" y="17020"/>
                </a:lnTo>
                <a:lnTo>
                  <a:pt x="6603" y="16800"/>
                </a:lnTo>
                <a:lnTo>
                  <a:pt x="6566" y="16580"/>
                </a:lnTo>
                <a:close/>
                <a:moveTo>
                  <a:pt x="9464" y="404"/>
                </a:moveTo>
                <a:lnTo>
                  <a:pt x="9684" y="440"/>
                </a:lnTo>
                <a:lnTo>
                  <a:pt x="9868" y="477"/>
                </a:lnTo>
                <a:lnTo>
                  <a:pt x="10051" y="587"/>
                </a:lnTo>
                <a:lnTo>
                  <a:pt x="10418" y="844"/>
                </a:lnTo>
                <a:lnTo>
                  <a:pt x="10711" y="1064"/>
                </a:lnTo>
                <a:lnTo>
                  <a:pt x="12582" y="2421"/>
                </a:lnTo>
                <a:lnTo>
                  <a:pt x="14489" y="3815"/>
                </a:lnTo>
                <a:lnTo>
                  <a:pt x="15443" y="4512"/>
                </a:lnTo>
                <a:lnTo>
                  <a:pt x="15700" y="4732"/>
                </a:lnTo>
                <a:lnTo>
                  <a:pt x="15847" y="4805"/>
                </a:lnTo>
                <a:lnTo>
                  <a:pt x="15993" y="4879"/>
                </a:lnTo>
                <a:lnTo>
                  <a:pt x="15590" y="5356"/>
                </a:lnTo>
                <a:lnTo>
                  <a:pt x="15223" y="5869"/>
                </a:lnTo>
                <a:lnTo>
                  <a:pt x="15040" y="6089"/>
                </a:lnTo>
                <a:lnTo>
                  <a:pt x="14856" y="6383"/>
                </a:lnTo>
                <a:lnTo>
                  <a:pt x="14783" y="6529"/>
                </a:lnTo>
                <a:lnTo>
                  <a:pt x="14746" y="6639"/>
                </a:lnTo>
                <a:lnTo>
                  <a:pt x="14746" y="6786"/>
                </a:lnTo>
                <a:lnTo>
                  <a:pt x="14856" y="6896"/>
                </a:lnTo>
                <a:lnTo>
                  <a:pt x="14966" y="7006"/>
                </a:lnTo>
                <a:lnTo>
                  <a:pt x="15076" y="7080"/>
                </a:lnTo>
                <a:lnTo>
                  <a:pt x="15370" y="7190"/>
                </a:lnTo>
                <a:lnTo>
                  <a:pt x="15957" y="7300"/>
                </a:lnTo>
                <a:lnTo>
                  <a:pt x="16727" y="7446"/>
                </a:lnTo>
                <a:lnTo>
                  <a:pt x="17021" y="7520"/>
                </a:lnTo>
                <a:lnTo>
                  <a:pt x="16984" y="7593"/>
                </a:lnTo>
                <a:lnTo>
                  <a:pt x="16470" y="8143"/>
                </a:lnTo>
                <a:lnTo>
                  <a:pt x="15993" y="8730"/>
                </a:lnTo>
                <a:lnTo>
                  <a:pt x="15040" y="9904"/>
                </a:lnTo>
                <a:lnTo>
                  <a:pt x="12912" y="12508"/>
                </a:lnTo>
                <a:lnTo>
                  <a:pt x="11848" y="13792"/>
                </a:lnTo>
                <a:lnTo>
                  <a:pt x="10821" y="15113"/>
                </a:lnTo>
                <a:lnTo>
                  <a:pt x="10344" y="15736"/>
                </a:lnTo>
                <a:lnTo>
                  <a:pt x="9904" y="16397"/>
                </a:lnTo>
                <a:lnTo>
                  <a:pt x="9464" y="17057"/>
                </a:lnTo>
                <a:lnTo>
                  <a:pt x="9317" y="17277"/>
                </a:lnTo>
                <a:lnTo>
                  <a:pt x="9207" y="17497"/>
                </a:lnTo>
                <a:lnTo>
                  <a:pt x="8987" y="17387"/>
                </a:lnTo>
                <a:lnTo>
                  <a:pt x="8767" y="17350"/>
                </a:lnTo>
                <a:lnTo>
                  <a:pt x="8290" y="17204"/>
                </a:lnTo>
                <a:lnTo>
                  <a:pt x="7997" y="17094"/>
                </a:lnTo>
                <a:lnTo>
                  <a:pt x="7740" y="16910"/>
                </a:lnTo>
                <a:lnTo>
                  <a:pt x="7483" y="16727"/>
                </a:lnTo>
                <a:lnTo>
                  <a:pt x="7227" y="16507"/>
                </a:lnTo>
                <a:lnTo>
                  <a:pt x="6750" y="16067"/>
                </a:lnTo>
                <a:lnTo>
                  <a:pt x="6273" y="15663"/>
                </a:lnTo>
                <a:lnTo>
                  <a:pt x="5723" y="15296"/>
                </a:lnTo>
                <a:lnTo>
                  <a:pt x="5209" y="14929"/>
                </a:lnTo>
                <a:lnTo>
                  <a:pt x="3045" y="13462"/>
                </a:lnTo>
                <a:lnTo>
                  <a:pt x="1908" y="12619"/>
                </a:lnTo>
                <a:lnTo>
                  <a:pt x="1321" y="12215"/>
                </a:lnTo>
                <a:lnTo>
                  <a:pt x="697" y="11848"/>
                </a:lnTo>
                <a:lnTo>
                  <a:pt x="624" y="11812"/>
                </a:lnTo>
                <a:lnTo>
                  <a:pt x="1614" y="10381"/>
                </a:lnTo>
                <a:lnTo>
                  <a:pt x="2641" y="8950"/>
                </a:lnTo>
                <a:lnTo>
                  <a:pt x="3668" y="7556"/>
                </a:lnTo>
                <a:lnTo>
                  <a:pt x="4732" y="6163"/>
                </a:lnTo>
                <a:lnTo>
                  <a:pt x="6970" y="3338"/>
                </a:lnTo>
                <a:lnTo>
                  <a:pt x="8144" y="1944"/>
                </a:lnTo>
                <a:lnTo>
                  <a:pt x="8730" y="1284"/>
                </a:lnTo>
                <a:lnTo>
                  <a:pt x="9244" y="550"/>
                </a:lnTo>
                <a:lnTo>
                  <a:pt x="9281" y="477"/>
                </a:lnTo>
                <a:lnTo>
                  <a:pt x="9281" y="404"/>
                </a:lnTo>
                <a:close/>
                <a:moveTo>
                  <a:pt x="7227" y="17204"/>
                </a:moveTo>
                <a:lnTo>
                  <a:pt x="7667" y="17460"/>
                </a:lnTo>
                <a:lnTo>
                  <a:pt x="8107" y="17681"/>
                </a:lnTo>
                <a:lnTo>
                  <a:pt x="8070" y="17937"/>
                </a:lnTo>
                <a:lnTo>
                  <a:pt x="8107" y="18194"/>
                </a:lnTo>
                <a:lnTo>
                  <a:pt x="7850" y="18084"/>
                </a:lnTo>
                <a:lnTo>
                  <a:pt x="7447" y="17791"/>
                </a:lnTo>
                <a:lnTo>
                  <a:pt x="7410" y="17644"/>
                </a:lnTo>
                <a:lnTo>
                  <a:pt x="7337" y="17497"/>
                </a:lnTo>
                <a:lnTo>
                  <a:pt x="7227" y="17204"/>
                </a:lnTo>
                <a:close/>
                <a:moveTo>
                  <a:pt x="9831" y="17460"/>
                </a:moveTo>
                <a:lnTo>
                  <a:pt x="9868" y="17534"/>
                </a:lnTo>
                <a:lnTo>
                  <a:pt x="9904" y="17571"/>
                </a:lnTo>
                <a:lnTo>
                  <a:pt x="9464" y="18084"/>
                </a:lnTo>
                <a:lnTo>
                  <a:pt x="9207" y="18341"/>
                </a:lnTo>
                <a:lnTo>
                  <a:pt x="9171" y="18231"/>
                </a:lnTo>
                <a:lnTo>
                  <a:pt x="9134" y="18121"/>
                </a:lnTo>
                <a:lnTo>
                  <a:pt x="9134" y="17974"/>
                </a:lnTo>
                <a:lnTo>
                  <a:pt x="9317" y="17974"/>
                </a:lnTo>
                <a:lnTo>
                  <a:pt x="9317" y="17937"/>
                </a:lnTo>
                <a:lnTo>
                  <a:pt x="9391" y="17937"/>
                </a:lnTo>
                <a:lnTo>
                  <a:pt x="9464" y="17901"/>
                </a:lnTo>
                <a:lnTo>
                  <a:pt x="9574" y="17827"/>
                </a:lnTo>
                <a:lnTo>
                  <a:pt x="9647" y="17681"/>
                </a:lnTo>
                <a:lnTo>
                  <a:pt x="9794" y="17460"/>
                </a:lnTo>
                <a:close/>
                <a:moveTo>
                  <a:pt x="9464" y="0"/>
                </a:moveTo>
                <a:lnTo>
                  <a:pt x="9281" y="37"/>
                </a:lnTo>
                <a:lnTo>
                  <a:pt x="9134" y="110"/>
                </a:lnTo>
                <a:lnTo>
                  <a:pt x="9024" y="147"/>
                </a:lnTo>
                <a:lnTo>
                  <a:pt x="8951" y="257"/>
                </a:lnTo>
                <a:lnTo>
                  <a:pt x="8914" y="294"/>
                </a:lnTo>
                <a:lnTo>
                  <a:pt x="8914" y="330"/>
                </a:lnTo>
                <a:lnTo>
                  <a:pt x="8327" y="954"/>
                </a:lnTo>
                <a:lnTo>
                  <a:pt x="7740" y="1614"/>
                </a:lnTo>
                <a:lnTo>
                  <a:pt x="6640" y="2971"/>
                </a:lnTo>
                <a:lnTo>
                  <a:pt x="5502" y="4365"/>
                </a:lnTo>
                <a:lnTo>
                  <a:pt x="4402" y="5759"/>
                </a:lnTo>
                <a:lnTo>
                  <a:pt x="2421" y="8400"/>
                </a:lnTo>
                <a:lnTo>
                  <a:pt x="477" y="11041"/>
                </a:lnTo>
                <a:lnTo>
                  <a:pt x="330" y="11261"/>
                </a:lnTo>
                <a:lnTo>
                  <a:pt x="37" y="11701"/>
                </a:lnTo>
                <a:lnTo>
                  <a:pt x="0" y="11775"/>
                </a:lnTo>
                <a:lnTo>
                  <a:pt x="0" y="11885"/>
                </a:lnTo>
                <a:lnTo>
                  <a:pt x="37" y="11958"/>
                </a:lnTo>
                <a:lnTo>
                  <a:pt x="74" y="12032"/>
                </a:lnTo>
                <a:lnTo>
                  <a:pt x="147" y="12068"/>
                </a:lnTo>
                <a:lnTo>
                  <a:pt x="220" y="12105"/>
                </a:lnTo>
                <a:lnTo>
                  <a:pt x="294" y="12105"/>
                </a:lnTo>
                <a:lnTo>
                  <a:pt x="404" y="12068"/>
                </a:lnTo>
                <a:lnTo>
                  <a:pt x="440" y="12142"/>
                </a:lnTo>
                <a:lnTo>
                  <a:pt x="697" y="12398"/>
                </a:lnTo>
                <a:lnTo>
                  <a:pt x="587" y="12508"/>
                </a:lnTo>
                <a:lnTo>
                  <a:pt x="514" y="12655"/>
                </a:lnTo>
                <a:lnTo>
                  <a:pt x="440" y="12802"/>
                </a:lnTo>
                <a:lnTo>
                  <a:pt x="404" y="12949"/>
                </a:lnTo>
                <a:lnTo>
                  <a:pt x="404" y="13022"/>
                </a:lnTo>
                <a:lnTo>
                  <a:pt x="440" y="13059"/>
                </a:lnTo>
                <a:lnTo>
                  <a:pt x="514" y="13095"/>
                </a:lnTo>
                <a:lnTo>
                  <a:pt x="550" y="13095"/>
                </a:lnTo>
                <a:lnTo>
                  <a:pt x="624" y="13205"/>
                </a:lnTo>
                <a:lnTo>
                  <a:pt x="697" y="13315"/>
                </a:lnTo>
                <a:lnTo>
                  <a:pt x="881" y="13462"/>
                </a:lnTo>
                <a:lnTo>
                  <a:pt x="1284" y="13719"/>
                </a:lnTo>
                <a:lnTo>
                  <a:pt x="2385" y="14416"/>
                </a:lnTo>
                <a:lnTo>
                  <a:pt x="3558" y="15223"/>
                </a:lnTo>
                <a:lnTo>
                  <a:pt x="4659" y="16103"/>
                </a:lnTo>
                <a:lnTo>
                  <a:pt x="6420" y="17534"/>
                </a:lnTo>
                <a:lnTo>
                  <a:pt x="6420" y="17571"/>
                </a:lnTo>
                <a:lnTo>
                  <a:pt x="6493" y="17644"/>
                </a:lnTo>
                <a:lnTo>
                  <a:pt x="6566" y="17644"/>
                </a:lnTo>
                <a:lnTo>
                  <a:pt x="6823" y="17864"/>
                </a:lnTo>
                <a:lnTo>
                  <a:pt x="7300" y="18231"/>
                </a:lnTo>
                <a:lnTo>
                  <a:pt x="7777" y="18561"/>
                </a:lnTo>
                <a:lnTo>
                  <a:pt x="8034" y="18671"/>
                </a:lnTo>
                <a:lnTo>
                  <a:pt x="8254" y="18781"/>
                </a:lnTo>
                <a:lnTo>
                  <a:pt x="8510" y="18854"/>
                </a:lnTo>
                <a:lnTo>
                  <a:pt x="8620" y="18854"/>
                </a:lnTo>
                <a:lnTo>
                  <a:pt x="8767" y="18818"/>
                </a:lnTo>
                <a:lnTo>
                  <a:pt x="8804" y="18744"/>
                </a:lnTo>
                <a:lnTo>
                  <a:pt x="8840" y="18708"/>
                </a:lnTo>
                <a:lnTo>
                  <a:pt x="8840" y="18634"/>
                </a:lnTo>
                <a:lnTo>
                  <a:pt x="8804" y="18561"/>
                </a:lnTo>
                <a:lnTo>
                  <a:pt x="8730" y="18488"/>
                </a:lnTo>
                <a:lnTo>
                  <a:pt x="8620" y="18414"/>
                </a:lnTo>
                <a:lnTo>
                  <a:pt x="8437" y="18341"/>
                </a:lnTo>
                <a:lnTo>
                  <a:pt x="8400" y="18341"/>
                </a:lnTo>
                <a:lnTo>
                  <a:pt x="8400" y="18157"/>
                </a:lnTo>
                <a:lnTo>
                  <a:pt x="8400" y="17974"/>
                </a:lnTo>
                <a:lnTo>
                  <a:pt x="8364" y="17791"/>
                </a:lnTo>
                <a:lnTo>
                  <a:pt x="8620" y="17864"/>
                </a:lnTo>
                <a:lnTo>
                  <a:pt x="8951" y="17937"/>
                </a:lnTo>
                <a:lnTo>
                  <a:pt x="8877" y="18121"/>
                </a:lnTo>
                <a:lnTo>
                  <a:pt x="8877" y="18267"/>
                </a:lnTo>
                <a:lnTo>
                  <a:pt x="8914" y="18451"/>
                </a:lnTo>
                <a:lnTo>
                  <a:pt x="8987" y="18598"/>
                </a:lnTo>
                <a:lnTo>
                  <a:pt x="8877" y="18781"/>
                </a:lnTo>
                <a:lnTo>
                  <a:pt x="8877" y="18854"/>
                </a:lnTo>
                <a:lnTo>
                  <a:pt x="8914" y="18964"/>
                </a:lnTo>
                <a:lnTo>
                  <a:pt x="9024" y="19001"/>
                </a:lnTo>
                <a:lnTo>
                  <a:pt x="9097" y="18964"/>
                </a:lnTo>
                <a:lnTo>
                  <a:pt x="9281" y="18854"/>
                </a:lnTo>
                <a:lnTo>
                  <a:pt x="9427" y="18708"/>
                </a:lnTo>
                <a:lnTo>
                  <a:pt x="9721" y="18414"/>
                </a:lnTo>
                <a:lnTo>
                  <a:pt x="10344" y="17717"/>
                </a:lnTo>
                <a:lnTo>
                  <a:pt x="11555" y="16397"/>
                </a:lnTo>
                <a:lnTo>
                  <a:pt x="12802" y="14929"/>
                </a:lnTo>
                <a:lnTo>
                  <a:pt x="14013" y="13462"/>
                </a:lnTo>
                <a:lnTo>
                  <a:pt x="15150" y="11958"/>
                </a:lnTo>
                <a:lnTo>
                  <a:pt x="16214" y="10454"/>
                </a:lnTo>
                <a:lnTo>
                  <a:pt x="17314" y="8950"/>
                </a:lnTo>
                <a:lnTo>
                  <a:pt x="17791" y="8253"/>
                </a:lnTo>
                <a:lnTo>
                  <a:pt x="18011" y="7887"/>
                </a:lnTo>
                <a:lnTo>
                  <a:pt x="18231" y="7483"/>
                </a:lnTo>
                <a:lnTo>
                  <a:pt x="18304" y="7483"/>
                </a:lnTo>
                <a:lnTo>
                  <a:pt x="18341" y="7446"/>
                </a:lnTo>
                <a:lnTo>
                  <a:pt x="18378" y="7373"/>
                </a:lnTo>
                <a:lnTo>
                  <a:pt x="18378" y="7300"/>
                </a:lnTo>
                <a:lnTo>
                  <a:pt x="18268" y="7080"/>
                </a:lnTo>
                <a:lnTo>
                  <a:pt x="18158" y="6860"/>
                </a:lnTo>
                <a:lnTo>
                  <a:pt x="17828" y="6493"/>
                </a:lnTo>
                <a:lnTo>
                  <a:pt x="17644" y="6346"/>
                </a:lnTo>
                <a:lnTo>
                  <a:pt x="17424" y="6199"/>
                </a:lnTo>
                <a:lnTo>
                  <a:pt x="17277" y="6126"/>
                </a:lnTo>
                <a:lnTo>
                  <a:pt x="17131" y="6089"/>
                </a:lnTo>
                <a:lnTo>
                  <a:pt x="16910" y="5576"/>
                </a:lnTo>
                <a:lnTo>
                  <a:pt x="16837" y="5319"/>
                </a:lnTo>
                <a:lnTo>
                  <a:pt x="16800" y="5062"/>
                </a:lnTo>
                <a:lnTo>
                  <a:pt x="16800" y="4915"/>
                </a:lnTo>
                <a:lnTo>
                  <a:pt x="16727" y="4769"/>
                </a:lnTo>
                <a:lnTo>
                  <a:pt x="16654" y="4695"/>
                </a:lnTo>
                <a:lnTo>
                  <a:pt x="16470" y="4695"/>
                </a:lnTo>
                <a:lnTo>
                  <a:pt x="16397" y="4732"/>
                </a:lnTo>
                <a:lnTo>
                  <a:pt x="16360" y="4769"/>
                </a:lnTo>
                <a:lnTo>
                  <a:pt x="16397" y="4842"/>
                </a:lnTo>
                <a:lnTo>
                  <a:pt x="16434" y="4879"/>
                </a:lnTo>
                <a:lnTo>
                  <a:pt x="16434" y="4915"/>
                </a:lnTo>
                <a:lnTo>
                  <a:pt x="16434" y="5099"/>
                </a:lnTo>
                <a:lnTo>
                  <a:pt x="16434" y="5356"/>
                </a:lnTo>
                <a:lnTo>
                  <a:pt x="16470" y="5539"/>
                </a:lnTo>
                <a:lnTo>
                  <a:pt x="16544" y="5759"/>
                </a:lnTo>
                <a:lnTo>
                  <a:pt x="16690" y="6126"/>
                </a:lnTo>
                <a:lnTo>
                  <a:pt x="16984" y="7006"/>
                </a:lnTo>
                <a:lnTo>
                  <a:pt x="17021" y="7080"/>
                </a:lnTo>
                <a:lnTo>
                  <a:pt x="16544" y="6970"/>
                </a:lnTo>
                <a:lnTo>
                  <a:pt x="15920" y="6860"/>
                </a:lnTo>
                <a:lnTo>
                  <a:pt x="15296" y="6713"/>
                </a:lnTo>
                <a:lnTo>
                  <a:pt x="15186" y="6639"/>
                </a:lnTo>
                <a:lnTo>
                  <a:pt x="15223" y="6603"/>
                </a:lnTo>
                <a:lnTo>
                  <a:pt x="15333" y="6419"/>
                </a:lnTo>
                <a:lnTo>
                  <a:pt x="15700" y="5906"/>
                </a:lnTo>
                <a:lnTo>
                  <a:pt x="16030" y="5392"/>
                </a:lnTo>
                <a:lnTo>
                  <a:pt x="16287" y="4915"/>
                </a:lnTo>
                <a:lnTo>
                  <a:pt x="16360" y="4842"/>
                </a:lnTo>
                <a:lnTo>
                  <a:pt x="16360" y="4732"/>
                </a:lnTo>
                <a:lnTo>
                  <a:pt x="16324" y="4622"/>
                </a:lnTo>
                <a:lnTo>
                  <a:pt x="16250" y="4512"/>
                </a:lnTo>
                <a:lnTo>
                  <a:pt x="16067" y="4329"/>
                </a:lnTo>
                <a:lnTo>
                  <a:pt x="15590" y="4035"/>
                </a:lnTo>
                <a:lnTo>
                  <a:pt x="14526" y="3265"/>
                </a:lnTo>
                <a:lnTo>
                  <a:pt x="12435" y="1724"/>
                </a:lnTo>
                <a:lnTo>
                  <a:pt x="11445" y="1027"/>
                </a:lnTo>
                <a:lnTo>
                  <a:pt x="10454" y="330"/>
                </a:lnTo>
                <a:lnTo>
                  <a:pt x="10124" y="147"/>
                </a:lnTo>
                <a:lnTo>
                  <a:pt x="9794" y="37"/>
                </a:lnTo>
                <a:lnTo>
                  <a:pt x="9611"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69" name="Shape 269"/>
          <p:cNvSpPr/>
          <p:nvPr/>
        </p:nvSpPr>
        <p:spPr>
          <a:xfrm>
            <a:off x="700454" y="4557599"/>
            <a:ext cx="504670" cy="400627"/>
          </a:xfrm>
          <a:custGeom>
            <a:avLst/>
            <a:gdLst/>
            <a:ahLst/>
            <a:cxnLst/>
            <a:rect l="0" t="0" r="0" b="0"/>
            <a:pathLst>
              <a:path w="17792" h="14124" extrusionOk="0">
                <a:moveTo>
                  <a:pt x="10565" y="2275"/>
                </a:moveTo>
                <a:lnTo>
                  <a:pt x="10785" y="2312"/>
                </a:lnTo>
                <a:lnTo>
                  <a:pt x="11189" y="2422"/>
                </a:lnTo>
                <a:lnTo>
                  <a:pt x="11555" y="2605"/>
                </a:lnTo>
                <a:lnTo>
                  <a:pt x="11445" y="2605"/>
                </a:lnTo>
                <a:lnTo>
                  <a:pt x="10638" y="2899"/>
                </a:lnTo>
                <a:lnTo>
                  <a:pt x="9868" y="3192"/>
                </a:lnTo>
                <a:lnTo>
                  <a:pt x="9245" y="3449"/>
                </a:lnTo>
                <a:lnTo>
                  <a:pt x="8584" y="3706"/>
                </a:lnTo>
                <a:lnTo>
                  <a:pt x="7961" y="4036"/>
                </a:lnTo>
                <a:lnTo>
                  <a:pt x="7667" y="4219"/>
                </a:lnTo>
                <a:lnTo>
                  <a:pt x="7410" y="4439"/>
                </a:lnTo>
                <a:lnTo>
                  <a:pt x="7631" y="4073"/>
                </a:lnTo>
                <a:lnTo>
                  <a:pt x="7887" y="3743"/>
                </a:lnTo>
                <a:lnTo>
                  <a:pt x="8144" y="3412"/>
                </a:lnTo>
                <a:lnTo>
                  <a:pt x="8438" y="3156"/>
                </a:lnTo>
                <a:lnTo>
                  <a:pt x="8768" y="2899"/>
                </a:lnTo>
                <a:lnTo>
                  <a:pt x="9098" y="2679"/>
                </a:lnTo>
                <a:lnTo>
                  <a:pt x="9501" y="2495"/>
                </a:lnTo>
                <a:lnTo>
                  <a:pt x="9905" y="2349"/>
                </a:lnTo>
                <a:lnTo>
                  <a:pt x="10125" y="2312"/>
                </a:lnTo>
                <a:lnTo>
                  <a:pt x="10345" y="2275"/>
                </a:lnTo>
                <a:close/>
                <a:moveTo>
                  <a:pt x="1285" y="2129"/>
                </a:moveTo>
                <a:lnTo>
                  <a:pt x="1248" y="2165"/>
                </a:lnTo>
                <a:lnTo>
                  <a:pt x="1101" y="2275"/>
                </a:lnTo>
                <a:lnTo>
                  <a:pt x="991" y="2422"/>
                </a:lnTo>
                <a:lnTo>
                  <a:pt x="808" y="2715"/>
                </a:lnTo>
                <a:lnTo>
                  <a:pt x="588" y="2605"/>
                </a:lnTo>
                <a:lnTo>
                  <a:pt x="441" y="2422"/>
                </a:lnTo>
                <a:lnTo>
                  <a:pt x="258" y="2239"/>
                </a:lnTo>
                <a:lnTo>
                  <a:pt x="184" y="2202"/>
                </a:lnTo>
                <a:lnTo>
                  <a:pt x="111" y="2202"/>
                </a:lnTo>
                <a:lnTo>
                  <a:pt x="37" y="2239"/>
                </a:lnTo>
                <a:lnTo>
                  <a:pt x="1" y="2312"/>
                </a:lnTo>
                <a:lnTo>
                  <a:pt x="1" y="2495"/>
                </a:lnTo>
                <a:lnTo>
                  <a:pt x="74" y="2642"/>
                </a:lnTo>
                <a:lnTo>
                  <a:pt x="147" y="2789"/>
                </a:lnTo>
                <a:lnTo>
                  <a:pt x="258" y="2936"/>
                </a:lnTo>
                <a:lnTo>
                  <a:pt x="404" y="3046"/>
                </a:lnTo>
                <a:lnTo>
                  <a:pt x="588" y="3119"/>
                </a:lnTo>
                <a:lnTo>
                  <a:pt x="294" y="3706"/>
                </a:lnTo>
                <a:lnTo>
                  <a:pt x="74" y="4293"/>
                </a:lnTo>
                <a:lnTo>
                  <a:pt x="74" y="4403"/>
                </a:lnTo>
                <a:lnTo>
                  <a:pt x="74" y="4476"/>
                </a:lnTo>
                <a:lnTo>
                  <a:pt x="147" y="4549"/>
                </a:lnTo>
                <a:lnTo>
                  <a:pt x="221" y="4586"/>
                </a:lnTo>
                <a:lnTo>
                  <a:pt x="294" y="4623"/>
                </a:lnTo>
                <a:lnTo>
                  <a:pt x="368" y="4586"/>
                </a:lnTo>
                <a:lnTo>
                  <a:pt x="441" y="4549"/>
                </a:lnTo>
                <a:lnTo>
                  <a:pt x="514" y="4476"/>
                </a:lnTo>
                <a:lnTo>
                  <a:pt x="991" y="3339"/>
                </a:lnTo>
                <a:lnTo>
                  <a:pt x="1248" y="2789"/>
                </a:lnTo>
                <a:lnTo>
                  <a:pt x="1321" y="2495"/>
                </a:lnTo>
                <a:lnTo>
                  <a:pt x="1395" y="2202"/>
                </a:lnTo>
                <a:lnTo>
                  <a:pt x="1358" y="2165"/>
                </a:lnTo>
                <a:lnTo>
                  <a:pt x="1321" y="2129"/>
                </a:lnTo>
                <a:close/>
                <a:moveTo>
                  <a:pt x="11702" y="2715"/>
                </a:moveTo>
                <a:lnTo>
                  <a:pt x="11959" y="2936"/>
                </a:lnTo>
                <a:lnTo>
                  <a:pt x="12142" y="3156"/>
                </a:lnTo>
                <a:lnTo>
                  <a:pt x="12216" y="3266"/>
                </a:lnTo>
                <a:lnTo>
                  <a:pt x="11812" y="3412"/>
                </a:lnTo>
                <a:lnTo>
                  <a:pt x="11445" y="3559"/>
                </a:lnTo>
                <a:lnTo>
                  <a:pt x="9758" y="4183"/>
                </a:lnTo>
                <a:lnTo>
                  <a:pt x="8254" y="4770"/>
                </a:lnTo>
                <a:lnTo>
                  <a:pt x="7484" y="5100"/>
                </a:lnTo>
                <a:lnTo>
                  <a:pt x="7117" y="5283"/>
                </a:lnTo>
                <a:lnTo>
                  <a:pt x="6787" y="5503"/>
                </a:lnTo>
                <a:lnTo>
                  <a:pt x="7337" y="4549"/>
                </a:lnTo>
                <a:lnTo>
                  <a:pt x="7374" y="4549"/>
                </a:lnTo>
                <a:lnTo>
                  <a:pt x="8364" y="4073"/>
                </a:lnTo>
                <a:lnTo>
                  <a:pt x="9355" y="3632"/>
                </a:lnTo>
                <a:lnTo>
                  <a:pt x="11409" y="2862"/>
                </a:lnTo>
                <a:lnTo>
                  <a:pt x="11445" y="2936"/>
                </a:lnTo>
                <a:lnTo>
                  <a:pt x="11519" y="2972"/>
                </a:lnTo>
                <a:lnTo>
                  <a:pt x="11592" y="3009"/>
                </a:lnTo>
                <a:lnTo>
                  <a:pt x="11666" y="2972"/>
                </a:lnTo>
                <a:lnTo>
                  <a:pt x="11739" y="2899"/>
                </a:lnTo>
                <a:lnTo>
                  <a:pt x="11739" y="2789"/>
                </a:lnTo>
                <a:lnTo>
                  <a:pt x="11702" y="2715"/>
                </a:lnTo>
                <a:close/>
                <a:moveTo>
                  <a:pt x="12326" y="3522"/>
                </a:moveTo>
                <a:lnTo>
                  <a:pt x="12399" y="3596"/>
                </a:lnTo>
                <a:lnTo>
                  <a:pt x="12436" y="3596"/>
                </a:lnTo>
                <a:lnTo>
                  <a:pt x="12583" y="3926"/>
                </a:lnTo>
                <a:lnTo>
                  <a:pt x="12546" y="3926"/>
                </a:lnTo>
                <a:lnTo>
                  <a:pt x="12473" y="3963"/>
                </a:lnTo>
                <a:lnTo>
                  <a:pt x="12289" y="4109"/>
                </a:lnTo>
                <a:lnTo>
                  <a:pt x="12106" y="4219"/>
                </a:lnTo>
                <a:lnTo>
                  <a:pt x="11702" y="4403"/>
                </a:lnTo>
                <a:lnTo>
                  <a:pt x="11262" y="4586"/>
                </a:lnTo>
                <a:lnTo>
                  <a:pt x="10822" y="4733"/>
                </a:lnTo>
                <a:lnTo>
                  <a:pt x="9941" y="5026"/>
                </a:lnTo>
                <a:lnTo>
                  <a:pt x="9061" y="5393"/>
                </a:lnTo>
                <a:lnTo>
                  <a:pt x="8217" y="5723"/>
                </a:lnTo>
                <a:lnTo>
                  <a:pt x="7374" y="6127"/>
                </a:lnTo>
                <a:lnTo>
                  <a:pt x="6750" y="6384"/>
                </a:lnTo>
                <a:lnTo>
                  <a:pt x="6420" y="6567"/>
                </a:lnTo>
                <a:lnTo>
                  <a:pt x="6090" y="6750"/>
                </a:lnTo>
                <a:lnTo>
                  <a:pt x="6310" y="6384"/>
                </a:lnTo>
                <a:lnTo>
                  <a:pt x="6677" y="5650"/>
                </a:lnTo>
                <a:lnTo>
                  <a:pt x="7410" y="5467"/>
                </a:lnTo>
                <a:lnTo>
                  <a:pt x="8107" y="5173"/>
                </a:lnTo>
                <a:lnTo>
                  <a:pt x="9465" y="4623"/>
                </a:lnTo>
                <a:lnTo>
                  <a:pt x="10932" y="4073"/>
                </a:lnTo>
                <a:lnTo>
                  <a:pt x="11629" y="3816"/>
                </a:lnTo>
                <a:lnTo>
                  <a:pt x="12326" y="3522"/>
                </a:lnTo>
                <a:close/>
                <a:moveTo>
                  <a:pt x="5100" y="8401"/>
                </a:moveTo>
                <a:lnTo>
                  <a:pt x="4989" y="8438"/>
                </a:lnTo>
                <a:lnTo>
                  <a:pt x="4953" y="8474"/>
                </a:lnTo>
                <a:lnTo>
                  <a:pt x="4953" y="8511"/>
                </a:lnTo>
                <a:lnTo>
                  <a:pt x="4916" y="8768"/>
                </a:lnTo>
                <a:lnTo>
                  <a:pt x="4879" y="8988"/>
                </a:lnTo>
                <a:lnTo>
                  <a:pt x="4879" y="9245"/>
                </a:lnTo>
                <a:lnTo>
                  <a:pt x="4916" y="9355"/>
                </a:lnTo>
                <a:lnTo>
                  <a:pt x="4989" y="9465"/>
                </a:lnTo>
                <a:lnTo>
                  <a:pt x="5026" y="9501"/>
                </a:lnTo>
                <a:lnTo>
                  <a:pt x="5173" y="9501"/>
                </a:lnTo>
                <a:lnTo>
                  <a:pt x="5210" y="9465"/>
                </a:lnTo>
                <a:lnTo>
                  <a:pt x="5283" y="9391"/>
                </a:lnTo>
                <a:lnTo>
                  <a:pt x="5320" y="9281"/>
                </a:lnTo>
                <a:lnTo>
                  <a:pt x="5320" y="9061"/>
                </a:lnTo>
                <a:lnTo>
                  <a:pt x="5320" y="8768"/>
                </a:lnTo>
                <a:lnTo>
                  <a:pt x="5283" y="8511"/>
                </a:lnTo>
                <a:lnTo>
                  <a:pt x="5246" y="8474"/>
                </a:lnTo>
                <a:lnTo>
                  <a:pt x="5210" y="8438"/>
                </a:lnTo>
                <a:lnTo>
                  <a:pt x="5100" y="8401"/>
                </a:lnTo>
                <a:close/>
                <a:moveTo>
                  <a:pt x="5210" y="9685"/>
                </a:moveTo>
                <a:lnTo>
                  <a:pt x="5136" y="9722"/>
                </a:lnTo>
                <a:lnTo>
                  <a:pt x="5063" y="9758"/>
                </a:lnTo>
                <a:lnTo>
                  <a:pt x="5026" y="9795"/>
                </a:lnTo>
                <a:lnTo>
                  <a:pt x="4989" y="9905"/>
                </a:lnTo>
                <a:lnTo>
                  <a:pt x="4989" y="9978"/>
                </a:lnTo>
                <a:lnTo>
                  <a:pt x="4916" y="10308"/>
                </a:lnTo>
                <a:lnTo>
                  <a:pt x="4916" y="10639"/>
                </a:lnTo>
                <a:lnTo>
                  <a:pt x="4953" y="10749"/>
                </a:lnTo>
                <a:lnTo>
                  <a:pt x="4989" y="10785"/>
                </a:lnTo>
                <a:lnTo>
                  <a:pt x="5063" y="10822"/>
                </a:lnTo>
                <a:lnTo>
                  <a:pt x="5173" y="10822"/>
                </a:lnTo>
                <a:lnTo>
                  <a:pt x="5246" y="10785"/>
                </a:lnTo>
                <a:lnTo>
                  <a:pt x="5283" y="10749"/>
                </a:lnTo>
                <a:lnTo>
                  <a:pt x="5283" y="10639"/>
                </a:lnTo>
                <a:lnTo>
                  <a:pt x="5283" y="10272"/>
                </a:lnTo>
                <a:lnTo>
                  <a:pt x="5356" y="9905"/>
                </a:lnTo>
                <a:lnTo>
                  <a:pt x="5356" y="9832"/>
                </a:lnTo>
                <a:lnTo>
                  <a:pt x="5320" y="9758"/>
                </a:lnTo>
                <a:lnTo>
                  <a:pt x="5283" y="9722"/>
                </a:lnTo>
                <a:lnTo>
                  <a:pt x="5210" y="9685"/>
                </a:lnTo>
                <a:close/>
                <a:moveTo>
                  <a:pt x="14600" y="9501"/>
                </a:moveTo>
                <a:lnTo>
                  <a:pt x="14563" y="9575"/>
                </a:lnTo>
                <a:lnTo>
                  <a:pt x="14490" y="9868"/>
                </a:lnTo>
                <a:lnTo>
                  <a:pt x="14417" y="10125"/>
                </a:lnTo>
                <a:lnTo>
                  <a:pt x="14380" y="10712"/>
                </a:lnTo>
                <a:lnTo>
                  <a:pt x="14417" y="10785"/>
                </a:lnTo>
                <a:lnTo>
                  <a:pt x="14453" y="10859"/>
                </a:lnTo>
                <a:lnTo>
                  <a:pt x="14527" y="10895"/>
                </a:lnTo>
                <a:lnTo>
                  <a:pt x="14600" y="10932"/>
                </a:lnTo>
                <a:lnTo>
                  <a:pt x="14673" y="10932"/>
                </a:lnTo>
                <a:lnTo>
                  <a:pt x="14747" y="10895"/>
                </a:lnTo>
                <a:lnTo>
                  <a:pt x="14783" y="10859"/>
                </a:lnTo>
                <a:lnTo>
                  <a:pt x="14820" y="10785"/>
                </a:lnTo>
                <a:lnTo>
                  <a:pt x="14820" y="10639"/>
                </a:lnTo>
                <a:lnTo>
                  <a:pt x="14820" y="10088"/>
                </a:lnTo>
                <a:lnTo>
                  <a:pt x="14820" y="9832"/>
                </a:lnTo>
                <a:lnTo>
                  <a:pt x="14747" y="9575"/>
                </a:lnTo>
                <a:lnTo>
                  <a:pt x="14710" y="9501"/>
                </a:lnTo>
                <a:close/>
                <a:moveTo>
                  <a:pt x="12729" y="4183"/>
                </a:moveTo>
                <a:lnTo>
                  <a:pt x="12986" y="4880"/>
                </a:lnTo>
                <a:lnTo>
                  <a:pt x="12766" y="4990"/>
                </a:lnTo>
                <a:lnTo>
                  <a:pt x="12509" y="5100"/>
                </a:lnTo>
                <a:lnTo>
                  <a:pt x="12032" y="5320"/>
                </a:lnTo>
                <a:lnTo>
                  <a:pt x="10969" y="5833"/>
                </a:lnTo>
                <a:lnTo>
                  <a:pt x="9978" y="6310"/>
                </a:lnTo>
                <a:lnTo>
                  <a:pt x="8988" y="6714"/>
                </a:lnTo>
                <a:lnTo>
                  <a:pt x="8071" y="7007"/>
                </a:lnTo>
                <a:lnTo>
                  <a:pt x="7117" y="7301"/>
                </a:lnTo>
                <a:lnTo>
                  <a:pt x="6677" y="7484"/>
                </a:lnTo>
                <a:lnTo>
                  <a:pt x="6237" y="7704"/>
                </a:lnTo>
                <a:lnTo>
                  <a:pt x="5796" y="7924"/>
                </a:lnTo>
                <a:lnTo>
                  <a:pt x="5430" y="8218"/>
                </a:lnTo>
                <a:lnTo>
                  <a:pt x="5393" y="8254"/>
                </a:lnTo>
                <a:lnTo>
                  <a:pt x="5393" y="8291"/>
                </a:lnTo>
                <a:lnTo>
                  <a:pt x="5430" y="8328"/>
                </a:lnTo>
                <a:lnTo>
                  <a:pt x="5466" y="8328"/>
                </a:lnTo>
                <a:lnTo>
                  <a:pt x="6420" y="7961"/>
                </a:lnTo>
                <a:lnTo>
                  <a:pt x="7337" y="7594"/>
                </a:lnTo>
                <a:lnTo>
                  <a:pt x="8364" y="7264"/>
                </a:lnTo>
                <a:lnTo>
                  <a:pt x="9391" y="6897"/>
                </a:lnTo>
                <a:lnTo>
                  <a:pt x="10345" y="6530"/>
                </a:lnTo>
                <a:lnTo>
                  <a:pt x="11262" y="6090"/>
                </a:lnTo>
                <a:lnTo>
                  <a:pt x="12326" y="5577"/>
                </a:lnTo>
                <a:lnTo>
                  <a:pt x="12729" y="5393"/>
                </a:lnTo>
                <a:lnTo>
                  <a:pt x="12913" y="5283"/>
                </a:lnTo>
                <a:lnTo>
                  <a:pt x="13133" y="5210"/>
                </a:lnTo>
                <a:lnTo>
                  <a:pt x="13169" y="5356"/>
                </a:lnTo>
                <a:lnTo>
                  <a:pt x="13426" y="5870"/>
                </a:lnTo>
                <a:lnTo>
                  <a:pt x="13390" y="5870"/>
                </a:lnTo>
                <a:lnTo>
                  <a:pt x="13353" y="5797"/>
                </a:lnTo>
                <a:lnTo>
                  <a:pt x="13280" y="5760"/>
                </a:lnTo>
                <a:lnTo>
                  <a:pt x="13206" y="5723"/>
                </a:lnTo>
                <a:lnTo>
                  <a:pt x="13133" y="5760"/>
                </a:lnTo>
                <a:lnTo>
                  <a:pt x="12216" y="6237"/>
                </a:lnTo>
                <a:lnTo>
                  <a:pt x="11299" y="6677"/>
                </a:lnTo>
                <a:lnTo>
                  <a:pt x="10345" y="7081"/>
                </a:lnTo>
                <a:lnTo>
                  <a:pt x="9428" y="7484"/>
                </a:lnTo>
                <a:lnTo>
                  <a:pt x="8474" y="7851"/>
                </a:lnTo>
                <a:lnTo>
                  <a:pt x="7520" y="8181"/>
                </a:lnTo>
                <a:lnTo>
                  <a:pt x="6640" y="8474"/>
                </a:lnTo>
                <a:lnTo>
                  <a:pt x="6163" y="8658"/>
                </a:lnTo>
                <a:lnTo>
                  <a:pt x="5980" y="8768"/>
                </a:lnTo>
                <a:lnTo>
                  <a:pt x="5760" y="8878"/>
                </a:lnTo>
                <a:lnTo>
                  <a:pt x="5760" y="8915"/>
                </a:lnTo>
                <a:lnTo>
                  <a:pt x="5760" y="8951"/>
                </a:lnTo>
                <a:lnTo>
                  <a:pt x="6273" y="8951"/>
                </a:lnTo>
                <a:lnTo>
                  <a:pt x="6713" y="8805"/>
                </a:lnTo>
                <a:lnTo>
                  <a:pt x="7631" y="8511"/>
                </a:lnTo>
                <a:lnTo>
                  <a:pt x="8621" y="8144"/>
                </a:lnTo>
                <a:lnTo>
                  <a:pt x="9611" y="7777"/>
                </a:lnTo>
                <a:lnTo>
                  <a:pt x="10528" y="7411"/>
                </a:lnTo>
                <a:lnTo>
                  <a:pt x="11409" y="7007"/>
                </a:lnTo>
                <a:lnTo>
                  <a:pt x="12289" y="6604"/>
                </a:lnTo>
                <a:lnTo>
                  <a:pt x="13133" y="6163"/>
                </a:lnTo>
                <a:lnTo>
                  <a:pt x="13206" y="6200"/>
                </a:lnTo>
                <a:lnTo>
                  <a:pt x="13316" y="6200"/>
                </a:lnTo>
                <a:lnTo>
                  <a:pt x="13390" y="6163"/>
                </a:lnTo>
                <a:lnTo>
                  <a:pt x="13463" y="6090"/>
                </a:lnTo>
                <a:lnTo>
                  <a:pt x="13500" y="6053"/>
                </a:lnTo>
                <a:lnTo>
                  <a:pt x="13866" y="6714"/>
                </a:lnTo>
                <a:lnTo>
                  <a:pt x="13646" y="6787"/>
                </a:lnTo>
                <a:lnTo>
                  <a:pt x="13463" y="6860"/>
                </a:lnTo>
                <a:lnTo>
                  <a:pt x="12913" y="7081"/>
                </a:lnTo>
                <a:lnTo>
                  <a:pt x="12399" y="7337"/>
                </a:lnTo>
                <a:lnTo>
                  <a:pt x="11225" y="7961"/>
                </a:lnTo>
                <a:lnTo>
                  <a:pt x="10675" y="8254"/>
                </a:lnTo>
                <a:lnTo>
                  <a:pt x="10052" y="8548"/>
                </a:lnTo>
                <a:lnTo>
                  <a:pt x="9428" y="8768"/>
                </a:lnTo>
                <a:lnTo>
                  <a:pt x="8804" y="8951"/>
                </a:lnTo>
                <a:lnTo>
                  <a:pt x="7520" y="9318"/>
                </a:lnTo>
                <a:lnTo>
                  <a:pt x="6200" y="9722"/>
                </a:lnTo>
                <a:lnTo>
                  <a:pt x="5796" y="9868"/>
                </a:lnTo>
                <a:lnTo>
                  <a:pt x="5650" y="10015"/>
                </a:lnTo>
                <a:lnTo>
                  <a:pt x="5576" y="10052"/>
                </a:lnTo>
                <a:lnTo>
                  <a:pt x="5576" y="10015"/>
                </a:lnTo>
                <a:lnTo>
                  <a:pt x="5540" y="9978"/>
                </a:lnTo>
                <a:lnTo>
                  <a:pt x="5540" y="10015"/>
                </a:lnTo>
                <a:lnTo>
                  <a:pt x="5503" y="10088"/>
                </a:lnTo>
                <a:lnTo>
                  <a:pt x="5503" y="10198"/>
                </a:lnTo>
                <a:lnTo>
                  <a:pt x="5540" y="10235"/>
                </a:lnTo>
                <a:lnTo>
                  <a:pt x="5576" y="10235"/>
                </a:lnTo>
                <a:lnTo>
                  <a:pt x="5796" y="10125"/>
                </a:lnTo>
                <a:lnTo>
                  <a:pt x="6017" y="10052"/>
                </a:lnTo>
                <a:lnTo>
                  <a:pt x="6530" y="9942"/>
                </a:lnTo>
                <a:lnTo>
                  <a:pt x="7704" y="9575"/>
                </a:lnTo>
                <a:lnTo>
                  <a:pt x="8878" y="9281"/>
                </a:lnTo>
                <a:lnTo>
                  <a:pt x="9465" y="9098"/>
                </a:lnTo>
                <a:lnTo>
                  <a:pt x="10015" y="8878"/>
                </a:lnTo>
                <a:lnTo>
                  <a:pt x="10528" y="8695"/>
                </a:lnTo>
                <a:lnTo>
                  <a:pt x="11005" y="8438"/>
                </a:lnTo>
                <a:lnTo>
                  <a:pt x="11959" y="7924"/>
                </a:lnTo>
                <a:lnTo>
                  <a:pt x="12473" y="7667"/>
                </a:lnTo>
                <a:lnTo>
                  <a:pt x="12986" y="7411"/>
                </a:lnTo>
                <a:lnTo>
                  <a:pt x="13573" y="7191"/>
                </a:lnTo>
                <a:lnTo>
                  <a:pt x="13756" y="7117"/>
                </a:lnTo>
                <a:lnTo>
                  <a:pt x="14013" y="7044"/>
                </a:lnTo>
                <a:lnTo>
                  <a:pt x="14050" y="7081"/>
                </a:lnTo>
                <a:lnTo>
                  <a:pt x="14160" y="7081"/>
                </a:lnTo>
                <a:lnTo>
                  <a:pt x="14197" y="7191"/>
                </a:lnTo>
                <a:lnTo>
                  <a:pt x="13830" y="7374"/>
                </a:lnTo>
                <a:lnTo>
                  <a:pt x="13500" y="7594"/>
                </a:lnTo>
                <a:lnTo>
                  <a:pt x="12436" y="8218"/>
                </a:lnTo>
                <a:lnTo>
                  <a:pt x="11335" y="8768"/>
                </a:lnTo>
                <a:lnTo>
                  <a:pt x="10198" y="9245"/>
                </a:lnTo>
                <a:lnTo>
                  <a:pt x="9061" y="9685"/>
                </a:lnTo>
                <a:lnTo>
                  <a:pt x="7887" y="10088"/>
                </a:lnTo>
                <a:lnTo>
                  <a:pt x="6750" y="10455"/>
                </a:lnTo>
                <a:lnTo>
                  <a:pt x="6200" y="10639"/>
                </a:lnTo>
                <a:lnTo>
                  <a:pt x="5906" y="10749"/>
                </a:lnTo>
                <a:lnTo>
                  <a:pt x="5650" y="10895"/>
                </a:lnTo>
                <a:lnTo>
                  <a:pt x="5613" y="10932"/>
                </a:lnTo>
                <a:lnTo>
                  <a:pt x="5613" y="10969"/>
                </a:lnTo>
                <a:lnTo>
                  <a:pt x="5613" y="11005"/>
                </a:lnTo>
                <a:lnTo>
                  <a:pt x="5686" y="11042"/>
                </a:lnTo>
                <a:lnTo>
                  <a:pt x="5943" y="11005"/>
                </a:lnTo>
                <a:lnTo>
                  <a:pt x="6200" y="10969"/>
                </a:lnTo>
                <a:lnTo>
                  <a:pt x="6713" y="10822"/>
                </a:lnTo>
                <a:lnTo>
                  <a:pt x="7337" y="10602"/>
                </a:lnTo>
                <a:lnTo>
                  <a:pt x="7961" y="10419"/>
                </a:lnTo>
                <a:lnTo>
                  <a:pt x="9208" y="10015"/>
                </a:lnTo>
                <a:lnTo>
                  <a:pt x="10418" y="9538"/>
                </a:lnTo>
                <a:lnTo>
                  <a:pt x="11445" y="9061"/>
                </a:lnTo>
                <a:lnTo>
                  <a:pt x="12473" y="8584"/>
                </a:lnTo>
                <a:lnTo>
                  <a:pt x="13573" y="7961"/>
                </a:lnTo>
                <a:lnTo>
                  <a:pt x="14013" y="7741"/>
                </a:lnTo>
                <a:lnTo>
                  <a:pt x="14233" y="7594"/>
                </a:lnTo>
                <a:lnTo>
                  <a:pt x="14417" y="7447"/>
                </a:lnTo>
                <a:lnTo>
                  <a:pt x="14527" y="7594"/>
                </a:lnTo>
                <a:lnTo>
                  <a:pt x="14527" y="7631"/>
                </a:lnTo>
                <a:lnTo>
                  <a:pt x="14417" y="7961"/>
                </a:lnTo>
                <a:lnTo>
                  <a:pt x="14417" y="8328"/>
                </a:lnTo>
                <a:lnTo>
                  <a:pt x="14343" y="8254"/>
                </a:lnTo>
                <a:lnTo>
                  <a:pt x="14233" y="8254"/>
                </a:lnTo>
                <a:lnTo>
                  <a:pt x="13830" y="8438"/>
                </a:lnTo>
                <a:lnTo>
                  <a:pt x="13426" y="8658"/>
                </a:lnTo>
                <a:lnTo>
                  <a:pt x="12693" y="9135"/>
                </a:lnTo>
                <a:lnTo>
                  <a:pt x="12252" y="9428"/>
                </a:lnTo>
                <a:lnTo>
                  <a:pt x="11776" y="9685"/>
                </a:lnTo>
                <a:lnTo>
                  <a:pt x="11299" y="9942"/>
                </a:lnTo>
                <a:lnTo>
                  <a:pt x="10822" y="10125"/>
                </a:lnTo>
                <a:lnTo>
                  <a:pt x="8658" y="10822"/>
                </a:lnTo>
                <a:lnTo>
                  <a:pt x="7741" y="11115"/>
                </a:lnTo>
                <a:lnTo>
                  <a:pt x="7300" y="11262"/>
                </a:lnTo>
                <a:lnTo>
                  <a:pt x="6860" y="11446"/>
                </a:lnTo>
                <a:lnTo>
                  <a:pt x="5283" y="11409"/>
                </a:lnTo>
                <a:lnTo>
                  <a:pt x="5246" y="11189"/>
                </a:lnTo>
                <a:lnTo>
                  <a:pt x="5173" y="11115"/>
                </a:lnTo>
                <a:lnTo>
                  <a:pt x="5026" y="11115"/>
                </a:lnTo>
                <a:lnTo>
                  <a:pt x="4989" y="11189"/>
                </a:lnTo>
                <a:lnTo>
                  <a:pt x="4953" y="11409"/>
                </a:lnTo>
                <a:lnTo>
                  <a:pt x="4182" y="11336"/>
                </a:lnTo>
                <a:lnTo>
                  <a:pt x="3816" y="11336"/>
                </a:lnTo>
                <a:lnTo>
                  <a:pt x="3412" y="11372"/>
                </a:lnTo>
                <a:lnTo>
                  <a:pt x="3119" y="11409"/>
                </a:lnTo>
                <a:lnTo>
                  <a:pt x="2862" y="11556"/>
                </a:lnTo>
                <a:lnTo>
                  <a:pt x="2825" y="11005"/>
                </a:lnTo>
                <a:lnTo>
                  <a:pt x="2715" y="9428"/>
                </a:lnTo>
                <a:lnTo>
                  <a:pt x="2715" y="9171"/>
                </a:lnTo>
                <a:lnTo>
                  <a:pt x="2972" y="9171"/>
                </a:lnTo>
                <a:lnTo>
                  <a:pt x="3265" y="9135"/>
                </a:lnTo>
                <a:lnTo>
                  <a:pt x="3522" y="9061"/>
                </a:lnTo>
                <a:lnTo>
                  <a:pt x="3779" y="8988"/>
                </a:lnTo>
                <a:lnTo>
                  <a:pt x="4036" y="8841"/>
                </a:lnTo>
                <a:lnTo>
                  <a:pt x="4293" y="8695"/>
                </a:lnTo>
                <a:lnTo>
                  <a:pt x="4733" y="8401"/>
                </a:lnTo>
                <a:lnTo>
                  <a:pt x="5063" y="8108"/>
                </a:lnTo>
                <a:lnTo>
                  <a:pt x="5356" y="7777"/>
                </a:lnTo>
                <a:lnTo>
                  <a:pt x="5613" y="7447"/>
                </a:lnTo>
                <a:lnTo>
                  <a:pt x="5870" y="7117"/>
                </a:lnTo>
                <a:lnTo>
                  <a:pt x="6273" y="7007"/>
                </a:lnTo>
                <a:lnTo>
                  <a:pt x="6640" y="6824"/>
                </a:lnTo>
                <a:lnTo>
                  <a:pt x="7410" y="6420"/>
                </a:lnTo>
                <a:lnTo>
                  <a:pt x="8401" y="5980"/>
                </a:lnTo>
                <a:lnTo>
                  <a:pt x="9355" y="5577"/>
                </a:lnTo>
                <a:lnTo>
                  <a:pt x="10308" y="5246"/>
                </a:lnTo>
                <a:lnTo>
                  <a:pt x="11262" y="4880"/>
                </a:lnTo>
                <a:lnTo>
                  <a:pt x="12032" y="4623"/>
                </a:lnTo>
                <a:lnTo>
                  <a:pt x="12436" y="4403"/>
                </a:lnTo>
                <a:lnTo>
                  <a:pt x="12619" y="4219"/>
                </a:lnTo>
                <a:lnTo>
                  <a:pt x="12729" y="4183"/>
                </a:lnTo>
                <a:close/>
                <a:moveTo>
                  <a:pt x="2385" y="1"/>
                </a:moveTo>
                <a:lnTo>
                  <a:pt x="2238" y="38"/>
                </a:lnTo>
                <a:lnTo>
                  <a:pt x="2202" y="74"/>
                </a:lnTo>
                <a:lnTo>
                  <a:pt x="2165" y="111"/>
                </a:lnTo>
                <a:lnTo>
                  <a:pt x="2055" y="368"/>
                </a:lnTo>
                <a:lnTo>
                  <a:pt x="1982" y="515"/>
                </a:lnTo>
                <a:lnTo>
                  <a:pt x="1578" y="1432"/>
                </a:lnTo>
                <a:lnTo>
                  <a:pt x="1541" y="1542"/>
                </a:lnTo>
                <a:lnTo>
                  <a:pt x="1578" y="1615"/>
                </a:lnTo>
                <a:lnTo>
                  <a:pt x="1615" y="1688"/>
                </a:lnTo>
                <a:lnTo>
                  <a:pt x="1688" y="1762"/>
                </a:lnTo>
                <a:lnTo>
                  <a:pt x="1761" y="1798"/>
                </a:lnTo>
                <a:lnTo>
                  <a:pt x="1835" y="1798"/>
                </a:lnTo>
                <a:lnTo>
                  <a:pt x="1908" y="1762"/>
                </a:lnTo>
                <a:lnTo>
                  <a:pt x="1982" y="1652"/>
                </a:lnTo>
                <a:lnTo>
                  <a:pt x="2128" y="1358"/>
                </a:lnTo>
                <a:lnTo>
                  <a:pt x="2092" y="2165"/>
                </a:lnTo>
                <a:lnTo>
                  <a:pt x="2092" y="2972"/>
                </a:lnTo>
                <a:lnTo>
                  <a:pt x="2055" y="4073"/>
                </a:lnTo>
                <a:lnTo>
                  <a:pt x="1982" y="4109"/>
                </a:lnTo>
                <a:lnTo>
                  <a:pt x="1835" y="4073"/>
                </a:lnTo>
                <a:lnTo>
                  <a:pt x="1725" y="3999"/>
                </a:lnTo>
                <a:lnTo>
                  <a:pt x="1615" y="3999"/>
                </a:lnTo>
                <a:lnTo>
                  <a:pt x="1541" y="4036"/>
                </a:lnTo>
                <a:lnTo>
                  <a:pt x="1505" y="4109"/>
                </a:lnTo>
                <a:lnTo>
                  <a:pt x="1541" y="4219"/>
                </a:lnTo>
                <a:lnTo>
                  <a:pt x="1651" y="4293"/>
                </a:lnTo>
                <a:lnTo>
                  <a:pt x="1761" y="4366"/>
                </a:lnTo>
                <a:lnTo>
                  <a:pt x="1908" y="4403"/>
                </a:lnTo>
                <a:lnTo>
                  <a:pt x="2055" y="4439"/>
                </a:lnTo>
                <a:lnTo>
                  <a:pt x="2055" y="5540"/>
                </a:lnTo>
                <a:lnTo>
                  <a:pt x="1908" y="5577"/>
                </a:lnTo>
                <a:lnTo>
                  <a:pt x="1651" y="5613"/>
                </a:lnTo>
                <a:lnTo>
                  <a:pt x="1615" y="5687"/>
                </a:lnTo>
                <a:lnTo>
                  <a:pt x="1541" y="5723"/>
                </a:lnTo>
                <a:lnTo>
                  <a:pt x="1541" y="5760"/>
                </a:lnTo>
                <a:lnTo>
                  <a:pt x="1505" y="5797"/>
                </a:lnTo>
                <a:lnTo>
                  <a:pt x="1541" y="5833"/>
                </a:lnTo>
                <a:lnTo>
                  <a:pt x="1578" y="5833"/>
                </a:lnTo>
                <a:lnTo>
                  <a:pt x="1651" y="5907"/>
                </a:lnTo>
                <a:lnTo>
                  <a:pt x="2055" y="5907"/>
                </a:lnTo>
                <a:lnTo>
                  <a:pt x="2092" y="6200"/>
                </a:lnTo>
                <a:lnTo>
                  <a:pt x="2092" y="7154"/>
                </a:lnTo>
                <a:lnTo>
                  <a:pt x="1835" y="7227"/>
                </a:lnTo>
                <a:lnTo>
                  <a:pt x="1541" y="7374"/>
                </a:lnTo>
                <a:lnTo>
                  <a:pt x="1505" y="7411"/>
                </a:lnTo>
                <a:lnTo>
                  <a:pt x="1505" y="7447"/>
                </a:lnTo>
                <a:lnTo>
                  <a:pt x="1541" y="7484"/>
                </a:lnTo>
                <a:lnTo>
                  <a:pt x="1578" y="7521"/>
                </a:lnTo>
                <a:lnTo>
                  <a:pt x="2092" y="7521"/>
                </a:lnTo>
                <a:lnTo>
                  <a:pt x="2165" y="8951"/>
                </a:lnTo>
                <a:lnTo>
                  <a:pt x="2165" y="8988"/>
                </a:lnTo>
                <a:lnTo>
                  <a:pt x="1982" y="8951"/>
                </a:lnTo>
                <a:lnTo>
                  <a:pt x="1578" y="8951"/>
                </a:lnTo>
                <a:lnTo>
                  <a:pt x="1505" y="8988"/>
                </a:lnTo>
                <a:lnTo>
                  <a:pt x="1468" y="9061"/>
                </a:lnTo>
                <a:lnTo>
                  <a:pt x="1468" y="9135"/>
                </a:lnTo>
                <a:lnTo>
                  <a:pt x="1541" y="9208"/>
                </a:lnTo>
                <a:lnTo>
                  <a:pt x="1688" y="9245"/>
                </a:lnTo>
                <a:lnTo>
                  <a:pt x="1835" y="9318"/>
                </a:lnTo>
                <a:lnTo>
                  <a:pt x="2202" y="9391"/>
                </a:lnTo>
                <a:lnTo>
                  <a:pt x="2238" y="10419"/>
                </a:lnTo>
                <a:lnTo>
                  <a:pt x="2018" y="10419"/>
                </a:lnTo>
                <a:lnTo>
                  <a:pt x="1798" y="10455"/>
                </a:lnTo>
                <a:lnTo>
                  <a:pt x="1725" y="10529"/>
                </a:lnTo>
                <a:lnTo>
                  <a:pt x="1651" y="10602"/>
                </a:lnTo>
                <a:lnTo>
                  <a:pt x="1578" y="10675"/>
                </a:lnTo>
                <a:lnTo>
                  <a:pt x="1615" y="10749"/>
                </a:lnTo>
                <a:lnTo>
                  <a:pt x="1688" y="10822"/>
                </a:lnTo>
                <a:lnTo>
                  <a:pt x="2128" y="10822"/>
                </a:lnTo>
                <a:lnTo>
                  <a:pt x="2275" y="10859"/>
                </a:lnTo>
                <a:lnTo>
                  <a:pt x="2275" y="10895"/>
                </a:lnTo>
                <a:lnTo>
                  <a:pt x="2312" y="11702"/>
                </a:lnTo>
                <a:lnTo>
                  <a:pt x="2348" y="11959"/>
                </a:lnTo>
                <a:lnTo>
                  <a:pt x="2385" y="12106"/>
                </a:lnTo>
                <a:lnTo>
                  <a:pt x="2495" y="12216"/>
                </a:lnTo>
                <a:lnTo>
                  <a:pt x="2568" y="12253"/>
                </a:lnTo>
                <a:lnTo>
                  <a:pt x="2679" y="12253"/>
                </a:lnTo>
                <a:lnTo>
                  <a:pt x="2752" y="12216"/>
                </a:lnTo>
                <a:lnTo>
                  <a:pt x="2789" y="12143"/>
                </a:lnTo>
                <a:lnTo>
                  <a:pt x="2825" y="12106"/>
                </a:lnTo>
                <a:lnTo>
                  <a:pt x="3009" y="11959"/>
                </a:lnTo>
                <a:lnTo>
                  <a:pt x="3265" y="11886"/>
                </a:lnTo>
                <a:lnTo>
                  <a:pt x="3486" y="11849"/>
                </a:lnTo>
                <a:lnTo>
                  <a:pt x="3742" y="11849"/>
                </a:lnTo>
                <a:lnTo>
                  <a:pt x="3742" y="12033"/>
                </a:lnTo>
                <a:lnTo>
                  <a:pt x="3742" y="12216"/>
                </a:lnTo>
                <a:lnTo>
                  <a:pt x="3816" y="12363"/>
                </a:lnTo>
                <a:lnTo>
                  <a:pt x="3889" y="12509"/>
                </a:lnTo>
                <a:lnTo>
                  <a:pt x="3962" y="12583"/>
                </a:lnTo>
                <a:lnTo>
                  <a:pt x="4036" y="12546"/>
                </a:lnTo>
                <a:lnTo>
                  <a:pt x="4109" y="12509"/>
                </a:lnTo>
                <a:lnTo>
                  <a:pt x="4146" y="12436"/>
                </a:lnTo>
                <a:lnTo>
                  <a:pt x="4072" y="12216"/>
                </a:lnTo>
                <a:lnTo>
                  <a:pt x="4036" y="12069"/>
                </a:lnTo>
                <a:lnTo>
                  <a:pt x="4036" y="11886"/>
                </a:lnTo>
                <a:lnTo>
                  <a:pt x="5063" y="11922"/>
                </a:lnTo>
                <a:lnTo>
                  <a:pt x="5063" y="12143"/>
                </a:lnTo>
                <a:lnTo>
                  <a:pt x="5100" y="12619"/>
                </a:lnTo>
                <a:lnTo>
                  <a:pt x="5136" y="12693"/>
                </a:lnTo>
                <a:lnTo>
                  <a:pt x="5173" y="12766"/>
                </a:lnTo>
                <a:lnTo>
                  <a:pt x="5320" y="12766"/>
                </a:lnTo>
                <a:lnTo>
                  <a:pt x="5466" y="12729"/>
                </a:lnTo>
                <a:lnTo>
                  <a:pt x="5503" y="12619"/>
                </a:lnTo>
                <a:lnTo>
                  <a:pt x="5540" y="12473"/>
                </a:lnTo>
                <a:lnTo>
                  <a:pt x="5466" y="12363"/>
                </a:lnTo>
                <a:lnTo>
                  <a:pt x="5393" y="12326"/>
                </a:lnTo>
                <a:lnTo>
                  <a:pt x="5356" y="12106"/>
                </a:lnTo>
                <a:lnTo>
                  <a:pt x="5283" y="11922"/>
                </a:lnTo>
                <a:lnTo>
                  <a:pt x="5906" y="11959"/>
                </a:lnTo>
                <a:lnTo>
                  <a:pt x="6493" y="11959"/>
                </a:lnTo>
                <a:lnTo>
                  <a:pt x="6493" y="11996"/>
                </a:lnTo>
                <a:lnTo>
                  <a:pt x="6457" y="12179"/>
                </a:lnTo>
                <a:lnTo>
                  <a:pt x="6420" y="12399"/>
                </a:lnTo>
                <a:lnTo>
                  <a:pt x="6457" y="12583"/>
                </a:lnTo>
                <a:lnTo>
                  <a:pt x="6567" y="12766"/>
                </a:lnTo>
                <a:lnTo>
                  <a:pt x="6603" y="12840"/>
                </a:lnTo>
                <a:lnTo>
                  <a:pt x="6677" y="12876"/>
                </a:lnTo>
                <a:lnTo>
                  <a:pt x="6750" y="12876"/>
                </a:lnTo>
                <a:lnTo>
                  <a:pt x="6824" y="12840"/>
                </a:lnTo>
                <a:lnTo>
                  <a:pt x="6897" y="12766"/>
                </a:lnTo>
                <a:lnTo>
                  <a:pt x="6897" y="12729"/>
                </a:lnTo>
                <a:lnTo>
                  <a:pt x="6897" y="12656"/>
                </a:lnTo>
                <a:lnTo>
                  <a:pt x="6824" y="12619"/>
                </a:lnTo>
                <a:lnTo>
                  <a:pt x="6787" y="12583"/>
                </a:lnTo>
                <a:lnTo>
                  <a:pt x="6713" y="12399"/>
                </a:lnTo>
                <a:lnTo>
                  <a:pt x="6677" y="12216"/>
                </a:lnTo>
                <a:lnTo>
                  <a:pt x="6640" y="11996"/>
                </a:lnTo>
                <a:lnTo>
                  <a:pt x="6640" y="11959"/>
                </a:lnTo>
                <a:lnTo>
                  <a:pt x="7924" y="11996"/>
                </a:lnTo>
                <a:lnTo>
                  <a:pt x="7851" y="12033"/>
                </a:lnTo>
                <a:lnTo>
                  <a:pt x="7814" y="12106"/>
                </a:lnTo>
                <a:lnTo>
                  <a:pt x="7777" y="12253"/>
                </a:lnTo>
                <a:lnTo>
                  <a:pt x="7777" y="12399"/>
                </a:lnTo>
                <a:lnTo>
                  <a:pt x="7777" y="12509"/>
                </a:lnTo>
                <a:lnTo>
                  <a:pt x="7814" y="12619"/>
                </a:lnTo>
                <a:lnTo>
                  <a:pt x="7887" y="12729"/>
                </a:lnTo>
                <a:lnTo>
                  <a:pt x="7961" y="12766"/>
                </a:lnTo>
                <a:lnTo>
                  <a:pt x="8034" y="12729"/>
                </a:lnTo>
                <a:lnTo>
                  <a:pt x="8107" y="12693"/>
                </a:lnTo>
                <a:lnTo>
                  <a:pt x="8144" y="12619"/>
                </a:lnTo>
                <a:lnTo>
                  <a:pt x="8107" y="12473"/>
                </a:lnTo>
                <a:lnTo>
                  <a:pt x="8071" y="12289"/>
                </a:lnTo>
                <a:lnTo>
                  <a:pt x="8071" y="12179"/>
                </a:lnTo>
                <a:lnTo>
                  <a:pt x="8034" y="12106"/>
                </a:lnTo>
                <a:lnTo>
                  <a:pt x="8034" y="12033"/>
                </a:lnTo>
                <a:lnTo>
                  <a:pt x="8034" y="11996"/>
                </a:lnTo>
                <a:lnTo>
                  <a:pt x="9391" y="11996"/>
                </a:lnTo>
                <a:lnTo>
                  <a:pt x="9318" y="12216"/>
                </a:lnTo>
                <a:lnTo>
                  <a:pt x="9318" y="12473"/>
                </a:lnTo>
                <a:lnTo>
                  <a:pt x="9355" y="12546"/>
                </a:lnTo>
                <a:lnTo>
                  <a:pt x="9428" y="12583"/>
                </a:lnTo>
                <a:lnTo>
                  <a:pt x="9611" y="12583"/>
                </a:lnTo>
                <a:lnTo>
                  <a:pt x="9685" y="12546"/>
                </a:lnTo>
                <a:lnTo>
                  <a:pt x="9721" y="12473"/>
                </a:lnTo>
                <a:lnTo>
                  <a:pt x="9721" y="12436"/>
                </a:lnTo>
                <a:lnTo>
                  <a:pt x="9721" y="12363"/>
                </a:lnTo>
                <a:lnTo>
                  <a:pt x="9611" y="12326"/>
                </a:lnTo>
                <a:lnTo>
                  <a:pt x="9611" y="11996"/>
                </a:lnTo>
                <a:lnTo>
                  <a:pt x="10638" y="11996"/>
                </a:lnTo>
                <a:lnTo>
                  <a:pt x="10675" y="12253"/>
                </a:lnTo>
                <a:lnTo>
                  <a:pt x="10748" y="12509"/>
                </a:lnTo>
                <a:lnTo>
                  <a:pt x="10822" y="12583"/>
                </a:lnTo>
                <a:lnTo>
                  <a:pt x="10969" y="12583"/>
                </a:lnTo>
                <a:lnTo>
                  <a:pt x="11005" y="12509"/>
                </a:lnTo>
                <a:lnTo>
                  <a:pt x="11042" y="12399"/>
                </a:lnTo>
                <a:lnTo>
                  <a:pt x="10969" y="12179"/>
                </a:lnTo>
                <a:lnTo>
                  <a:pt x="10895" y="11996"/>
                </a:lnTo>
                <a:lnTo>
                  <a:pt x="12106" y="11996"/>
                </a:lnTo>
                <a:lnTo>
                  <a:pt x="12069" y="12069"/>
                </a:lnTo>
                <a:lnTo>
                  <a:pt x="12032" y="12143"/>
                </a:lnTo>
                <a:lnTo>
                  <a:pt x="11996" y="12363"/>
                </a:lnTo>
                <a:lnTo>
                  <a:pt x="12032" y="12473"/>
                </a:lnTo>
                <a:lnTo>
                  <a:pt x="12069" y="12619"/>
                </a:lnTo>
                <a:lnTo>
                  <a:pt x="12142" y="12729"/>
                </a:lnTo>
                <a:lnTo>
                  <a:pt x="12216" y="12803"/>
                </a:lnTo>
                <a:lnTo>
                  <a:pt x="12289" y="12840"/>
                </a:lnTo>
                <a:lnTo>
                  <a:pt x="12362" y="12803"/>
                </a:lnTo>
                <a:lnTo>
                  <a:pt x="12399" y="12766"/>
                </a:lnTo>
                <a:lnTo>
                  <a:pt x="12399" y="12693"/>
                </a:lnTo>
                <a:lnTo>
                  <a:pt x="12362" y="12546"/>
                </a:lnTo>
                <a:lnTo>
                  <a:pt x="12289" y="12363"/>
                </a:lnTo>
                <a:lnTo>
                  <a:pt x="12252" y="12179"/>
                </a:lnTo>
                <a:lnTo>
                  <a:pt x="12252" y="11959"/>
                </a:lnTo>
                <a:lnTo>
                  <a:pt x="13353" y="11959"/>
                </a:lnTo>
                <a:lnTo>
                  <a:pt x="13280" y="12106"/>
                </a:lnTo>
                <a:lnTo>
                  <a:pt x="13243" y="12253"/>
                </a:lnTo>
                <a:lnTo>
                  <a:pt x="13243" y="12436"/>
                </a:lnTo>
                <a:lnTo>
                  <a:pt x="13316" y="12583"/>
                </a:lnTo>
                <a:lnTo>
                  <a:pt x="13353" y="12619"/>
                </a:lnTo>
                <a:lnTo>
                  <a:pt x="13426" y="12656"/>
                </a:lnTo>
                <a:lnTo>
                  <a:pt x="13500" y="12656"/>
                </a:lnTo>
                <a:lnTo>
                  <a:pt x="13573" y="12583"/>
                </a:lnTo>
                <a:lnTo>
                  <a:pt x="13610" y="12436"/>
                </a:lnTo>
                <a:lnTo>
                  <a:pt x="13536" y="12216"/>
                </a:lnTo>
                <a:lnTo>
                  <a:pt x="13536" y="12069"/>
                </a:lnTo>
                <a:lnTo>
                  <a:pt x="13573" y="11922"/>
                </a:lnTo>
                <a:lnTo>
                  <a:pt x="14563" y="11886"/>
                </a:lnTo>
                <a:lnTo>
                  <a:pt x="14563" y="11886"/>
                </a:lnTo>
                <a:lnTo>
                  <a:pt x="14527" y="12363"/>
                </a:lnTo>
                <a:lnTo>
                  <a:pt x="14563" y="12436"/>
                </a:lnTo>
                <a:lnTo>
                  <a:pt x="14637" y="12509"/>
                </a:lnTo>
                <a:lnTo>
                  <a:pt x="14747" y="12509"/>
                </a:lnTo>
                <a:lnTo>
                  <a:pt x="14820" y="12473"/>
                </a:lnTo>
                <a:lnTo>
                  <a:pt x="14893" y="12399"/>
                </a:lnTo>
                <a:lnTo>
                  <a:pt x="14967" y="12289"/>
                </a:lnTo>
                <a:lnTo>
                  <a:pt x="14967" y="12179"/>
                </a:lnTo>
                <a:lnTo>
                  <a:pt x="14967" y="12069"/>
                </a:lnTo>
                <a:lnTo>
                  <a:pt x="14930" y="11996"/>
                </a:lnTo>
                <a:lnTo>
                  <a:pt x="14857" y="11959"/>
                </a:lnTo>
                <a:lnTo>
                  <a:pt x="14857" y="11886"/>
                </a:lnTo>
                <a:lnTo>
                  <a:pt x="16618" y="11776"/>
                </a:lnTo>
                <a:lnTo>
                  <a:pt x="16654" y="11812"/>
                </a:lnTo>
                <a:lnTo>
                  <a:pt x="16544" y="11996"/>
                </a:lnTo>
                <a:lnTo>
                  <a:pt x="16361" y="12179"/>
                </a:lnTo>
                <a:lnTo>
                  <a:pt x="16287" y="12289"/>
                </a:lnTo>
                <a:lnTo>
                  <a:pt x="16251" y="12363"/>
                </a:lnTo>
                <a:lnTo>
                  <a:pt x="16287" y="12436"/>
                </a:lnTo>
                <a:lnTo>
                  <a:pt x="16324" y="12509"/>
                </a:lnTo>
                <a:lnTo>
                  <a:pt x="16397" y="12546"/>
                </a:lnTo>
                <a:lnTo>
                  <a:pt x="16471" y="12583"/>
                </a:lnTo>
                <a:lnTo>
                  <a:pt x="16544" y="12583"/>
                </a:lnTo>
                <a:lnTo>
                  <a:pt x="16581" y="12546"/>
                </a:lnTo>
                <a:lnTo>
                  <a:pt x="16728" y="12473"/>
                </a:lnTo>
                <a:lnTo>
                  <a:pt x="16801" y="12363"/>
                </a:lnTo>
                <a:lnTo>
                  <a:pt x="16984" y="12106"/>
                </a:lnTo>
                <a:lnTo>
                  <a:pt x="17461" y="11482"/>
                </a:lnTo>
                <a:lnTo>
                  <a:pt x="17461" y="11409"/>
                </a:lnTo>
                <a:lnTo>
                  <a:pt x="17461" y="11336"/>
                </a:lnTo>
                <a:lnTo>
                  <a:pt x="17461" y="11262"/>
                </a:lnTo>
                <a:lnTo>
                  <a:pt x="17425" y="11189"/>
                </a:lnTo>
                <a:lnTo>
                  <a:pt x="17058" y="10895"/>
                </a:lnTo>
                <a:lnTo>
                  <a:pt x="16728" y="10639"/>
                </a:lnTo>
                <a:lnTo>
                  <a:pt x="16654" y="10602"/>
                </a:lnTo>
                <a:lnTo>
                  <a:pt x="16581" y="10602"/>
                </a:lnTo>
                <a:lnTo>
                  <a:pt x="16544" y="10639"/>
                </a:lnTo>
                <a:lnTo>
                  <a:pt x="16471" y="10675"/>
                </a:lnTo>
                <a:lnTo>
                  <a:pt x="16434" y="10785"/>
                </a:lnTo>
                <a:lnTo>
                  <a:pt x="16434" y="10859"/>
                </a:lnTo>
                <a:lnTo>
                  <a:pt x="16471" y="10932"/>
                </a:lnTo>
                <a:lnTo>
                  <a:pt x="16801" y="11226"/>
                </a:lnTo>
                <a:lnTo>
                  <a:pt x="13940" y="11372"/>
                </a:lnTo>
                <a:lnTo>
                  <a:pt x="14050" y="11336"/>
                </a:lnTo>
                <a:lnTo>
                  <a:pt x="14270" y="11189"/>
                </a:lnTo>
                <a:lnTo>
                  <a:pt x="14343" y="11115"/>
                </a:lnTo>
                <a:lnTo>
                  <a:pt x="14417" y="11005"/>
                </a:lnTo>
                <a:lnTo>
                  <a:pt x="14417" y="10932"/>
                </a:lnTo>
                <a:lnTo>
                  <a:pt x="14380" y="10895"/>
                </a:lnTo>
                <a:lnTo>
                  <a:pt x="14233" y="10895"/>
                </a:lnTo>
                <a:lnTo>
                  <a:pt x="14123" y="10932"/>
                </a:lnTo>
                <a:lnTo>
                  <a:pt x="13903" y="11079"/>
                </a:lnTo>
                <a:lnTo>
                  <a:pt x="13720" y="11226"/>
                </a:lnTo>
                <a:lnTo>
                  <a:pt x="13573" y="11409"/>
                </a:lnTo>
                <a:lnTo>
                  <a:pt x="12289" y="11446"/>
                </a:lnTo>
                <a:lnTo>
                  <a:pt x="12546" y="11336"/>
                </a:lnTo>
                <a:lnTo>
                  <a:pt x="12839" y="11226"/>
                </a:lnTo>
                <a:lnTo>
                  <a:pt x="13169" y="11079"/>
                </a:lnTo>
                <a:lnTo>
                  <a:pt x="13500" y="10895"/>
                </a:lnTo>
                <a:lnTo>
                  <a:pt x="13793" y="10675"/>
                </a:lnTo>
                <a:lnTo>
                  <a:pt x="14050" y="10419"/>
                </a:lnTo>
                <a:lnTo>
                  <a:pt x="14087" y="10308"/>
                </a:lnTo>
                <a:lnTo>
                  <a:pt x="14050" y="10235"/>
                </a:lnTo>
                <a:lnTo>
                  <a:pt x="13976" y="10198"/>
                </a:lnTo>
                <a:lnTo>
                  <a:pt x="13903" y="10235"/>
                </a:lnTo>
                <a:lnTo>
                  <a:pt x="13646" y="10382"/>
                </a:lnTo>
                <a:lnTo>
                  <a:pt x="13390" y="10565"/>
                </a:lnTo>
                <a:lnTo>
                  <a:pt x="13133" y="10749"/>
                </a:lnTo>
                <a:lnTo>
                  <a:pt x="12876" y="10895"/>
                </a:lnTo>
                <a:lnTo>
                  <a:pt x="12583" y="11042"/>
                </a:lnTo>
                <a:lnTo>
                  <a:pt x="12289" y="11152"/>
                </a:lnTo>
                <a:lnTo>
                  <a:pt x="11996" y="11299"/>
                </a:lnTo>
                <a:lnTo>
                  <a:pt x="11702" y="11446"/>
                </a:lnTo>
                <a:lnTo>
                  <a:pt x="10162" y="11482"/>
                </a:lnTo>
                <a:lnTo>
                  <a:pt x="10602" y="11299"/>
                </a:lnTo>
                <a:lnTo>
                  <a:pt x="12216" y="10639"/>
                </a:lnTo>
                <a:lnTo>
                  <a:pt x="12766" y="10455"/>
                </a:lnTo>
                <a:lnTo>
                  <a:pt x="13316" y="10162"/>
                </a:lnTo>
                <a:lnTo>
                  <a:pt x="13573" y="10015"/>
                </a:lnTo>
                <a:lnTo>
                  <a:pt x="13793" y="9832"/>
                </a:lnTo>
                <a:lnTo>
                  <a:pt x="13976" y="9612"/>
                </a:lnTo>
                <a:lnTo>
                  <a:pt x="14087" y="9355"/>
                </a:lnTo>
                <a:lnTo>
                  <a:pt x="14087" y="9245"/>
                </a:lnTo>
                <a:lnTo>
                  <a:pt x="14050" y="9208"/>
                </a:lnTo>
                <a:lnTo>
                  <a:pt x="13940" y="9171"/>
                </a:lnTo>
                <a:lnTo>
                  <a:pt x="13866" y="9208"/>
                </a:lnTo>
                <a:lnTo>
                  <a:pt x="13463" y="9612"/>
                </a:lnTo>
                <a:lnTo>
                  <a:pt x="13243" y="9795"/>
                </a:lnTo>
                <a:lnTo>
                  <a:pt x="12986" y="9978"/>
                </a:lnTo>
                <a:lnTo>
                  <a:pt x="12693" y="10125"/>
                </a:lnTo>
                <a:lnTo>
                  <a:pt x="12399" y="10235"/>
                </a:lnTo>
                <a:lnTo>
                  <a:pt x="11776" y="10492"/>
                </a:lnTo>
                <a:lnTo>
                  <a:pt x="10418" y="11042"/>
                </a:lnTo>
                <a:lnTo>
                  <a:pt x="9905" y="11262"/>
                </a:lnTo>
                <a:lnTo>
                  <a:pt x="9428" y="11482"/>
                </a:lnTo>
                <a:lnTo>
                  <a:pt x="7667" y="11482"/>
                </a:lnTo>
                <a:lnTo>
                  <a:pt x="8621" y="11152"/>
                </a:lnTo>
                <a:lnTo>
                  <a:pt x="10895" y="10419"/>
                </a:lnTo>
                <a:lnTo>
                  <a:pt x="11335" y="10235"/>
                </a:lnTo>
                <a:lnTo>
                  <a:pt x="11776" y="10052"/>
                </a:lnTo>
                <a:lnTo>
                  <a:pt x="12179" y="9832"/>
                </a:lnTo>
                <a:lnTo>
                  <a:pt x="12583" y="9575"/>
                </a:lnTo>
                <a:lnTo>
                  <a:pt x="13426" y="9025"/>
                </a:lnTo>
                <a:lnTo>
                  <a:pt x="13866" y="8768"/>
                </a:lnTo>
                <a:lnTo>
                  <a:pt x="14307" y="8548"/>
                </a:lnTo>
                <a:lnTo>
                  <a:pt x="14380" y="8511"/>
                </a:lnTo>
                <a:lnTo>
                  <a:pt x="14417" y="8474"/>
                </a:lnTo>
                <a:lnTo>
                  <a:pt x="14417" y="8841"/>
                </a:lnTo>
                <a:lnTo>
                  <a:pt x="14453" y="8915"/>
                </a:lnTo>
                <a:lnTo>
                  <a:pt x="14490" y="8951"/>
                </a:lnTo>
                <a:lnTo>
                  <a:pt x="14527" y="8988"/>
                </a:lnTo>
                <a:lnTo>
                  <a:pt x="14600" y="9025"/>
                </a:lnTo>
                <a:lnTo>
                  <a:pt x="14673" y="8988"/>
                </a:lnTo>
                <a:lnTo>
                  <a:pt x="14747" y="8951"/>
                </a:lnTo>
                <a:lnTo>
                  <a:pt x="14783" y="8915"/>
                </a:lnTo>
                <a:lnTo>
                  <a:pt x="14783" y="8841"/>
                </a:lnTo>
                <a:lnTo>
                  <a:pt x="14783" y="8291"/>
                </a:lnTo>
                <a:lnTo>
                  <a:pt x="14747" y="8034"/>
                </a:lnTo>
                <a:lnTo>
                  <a:pt x="14673" y="7777"/>
                </a:lnTo>
                <a:lnTo>
                  <a:pt x="15077" y="8181"/>
                </a:lnTo>
                <a:lnTo>
                  <a:pt x="15517" y="8584"/>
                </a:lnTo>
                <a:lnTo>
                  <a:pt x="15737" y="8768"/>
                </a:lnTo>
                <a:lnTo>
                  <a:pt x="15847" y="8841"/>
                </a:lnTo>
                <a:lnTo>
                  <a:pt x="15994" y="8878"/>
                </a:lnTo>
                <a:lnTo>
                  <a:pt x="16361" y="8915"/>
                </a:lnTo>
                <a:lnTo>
                  <a:pt x="16764" y="8915"/>
                </a:lnTo>
                <a:lnTo>
                  <a:pt x="17204" y="8878"/>
                </a:lnTo>
                <a:lnTo>
                  <a:pt x="17608" y="8731"/>
                </a:lnTo>
                <a:lnTo>
                  <a:pt x="17681" y="8695"/>
                </a:lnTo>
                <a:lnTo>
                  <a:pt x="17755" y="8584"/>
                </a:lnTo>
                <a:lnTo>
                  <a:pt x="17791" y="8511"/>
                </a:lnTo>
                <a:lnTo>
                  <a:pt x="17755" y="8438"/>
                </a:lnTo>
                <a:lnTo>
                  <a:pt x="17718" y="8328"/>
                </a:lnTo>
                <a:lnTo>
                  <a:pt x="17681" y="8291"/>
                </a:lnTo>
                <a:lnTo>
                  <a:pt x="17571" y="8254"/>
                </a:lnTo>
                <a:lnTo>
                  <a:pt x="17461" y="8254"/>
                </a:lnTo>
                <a:lnTo>
                  <a:pt x="17131" y="8364"/>
                </a:lnTo>
                <a:lnTo>
                  <a:pt x="16764" y="8401"/>
                </a:lnTo>
                <a:lnTo>
                  <a:pt x="16397" y="8438"/>
                </a:lnTo>
                <a:lnTo>
                  <a:pt x="16177" y="8401"/>
                </a:lnTo>
                <a:lnTo>
                  <a:pt x="16031" y="8364"/>
                </a:lnTo>
                <a:lnTo>
                  <a:pt x="15480" y="7888"/>
                </a:lnTo>
                <a:lnTo>
                  <a:pt x="15004" y="7374"/>
                </a:lnTo>
                <a:lnTo>
                  <a:pt x="14563" y="6824"/>
                </a:lnTo>
                <a:lnTo>
                  <a:pt x="14160" y="6237"/>
                </a:lnTo>
                <a:lnTo>
                  <a:pt x="13830" y="5613"/>
                </a:lnTo>
                <a:lnTo>
                  <a:pt x="13536" y="4990"/>
                </a:lnTo>
                <a:lnTo>
                  <a:pt x="13096" y="3926"/>
                </a:lnTo>
                <a:lnTo>
                  <a:pt x="12803" y="3412"/>
                </a:lnTo>
                <a:lnTo>
                  <a:pt x="12509" y="2936"/>
                </a:lnTo>
                <a:lnTo>
                  <a:pt x="12326" y="2752"/>
                </a:lnTo>
                <a:lnTo>
                  <a:pt x="12142" y="2532"/>
                </a:lnTo>
                <a:lnTo>
                  <a:pt x="11959" y="2349"/>
                </a:lnTo>
                <a:lnTo>
                  <a:pt x="11739" y="2202"/>
                </a:lnTo>
                <a:lnTo>
                  <a:pt x="11482" y="2092"/>
                </a:lnTo>
                <a:lnTo>
                  <a:pt x="11225" y="1982"/>
                </a:lnTo>
                <a:lnTo>
                  <a:pt x="10932" y="1908"/>
                </a:lnTo>
                <a:lnTo>
                  <a:pt x="10602" y="1872"/>
                </a:lnTo>
                <a:lnTo>
                  <a:pt x="10308" y="1872"/>
                </a:lnTo>
                <a:lnTo>
                  <a:pt x="9978" y="1908"/>
                </a:lnTo>
                <a:lnTo>
                  <a:pt x="9685" y="1982"/>
                </a:lnTo>
                <a:lnTo>
                  <a:pt x="9391" y="2055"/>
                </a:lnTo>
                <a:lnTo>
                  <a:pt x="9098" y="2202"/>
                </a:lnTo>
                <a:lnTo>
                  <a:pt x="8841" y="2349"/>
                </a:lnTo>
                <a:lnTo>
                  <a:pt x="8584" y="2495"/>
                </a:lnTo>
                <a:lnTo>
                  <a:pt x="8327" y="2715"/>
                </a:lnTo>
                <a:lnTo>
                  <a:pt x="7887" y="3119"/>
                </a:lnTo>
                <a:lnTo>
                  <a:pt x="7484" y="3632"/>
                </a:lnTo>
                <a:lnTo>
                  <a:pt x="7117" y="4146"/>
                </a:lnTo>
                <a:lnTo>
                  <a:pt x="6787" y="4660"/>
                </a:lnTo>
                <a:lnTo>
                  <a:pt x="6127" y="5833"/>
                </a:lnTo>
                <a:lnTo>
                  <a:pt x="5796" y="6457"/>
                </a:lnTo>
                <a:lnTo>
                  <a:pt x="5430" y="7044"/>
                </a:lnTo>
                <a:lnTo>
                  <a:pt x="4989" y="7594"/>
                </a:lnTo>
                <a:lnTo>
                  <a:pt x="4769" y="7851"/>
                </a:lnTo>
                <a:lnTo>
                  <a:pt x="4513" y="8071"/>
                </a:lnTo>
                <a:lnTo>
                  <a:pt x="4256" y="8291"/>
                </a:lnTo>
                <a:lnTo>
                  <a:pt x="3962" y="8474"/>
                </a:lnTo>
                <a:lnTo>
                  <a:pt x="3669" y="8621"/>
                </a:lnTo>
                <a:lnTo>
                  <a:pt x="3339" y="8731"/>
                </a:lnTo>
                <a:lnTo>
                  <a:pt x="3009" y="8841"/>
                </a:lnTo>
                <a:lnTo>
                  <a:pt x="2715" y="8915"/>
                </a:lnTo>
                <a:lnTo>
                  <a:pt x="2605" y="6200"/>
                </a:lnTo>
                <a:lnTo>
                  <a:pt x="2568" y="3119"/>
                </a:lnTo>
                <a:lnTo>
                  <a:pt x="2605" y="1505"/>
                </a:lnTo>
                <a:lnTo>
                  <a:pt x="2568" y="1138"/>
                </a:lnTo>
                <a:lnTo>
                  <a:pt x="2715" y="1395"/>
                </a:lnTo>
                <a:lnTo>
                  <a:pt x="2862" y="1652"/>
                </a:lnTo>
                <a:lnTo>
                  <a:pt x="2899" y="1725"/>
                </a:lnTo>
                <a:lnTo>
                  <a:pt x="2972" y="1762"/>
                </a:lnTo>
                <a:lnTo>
                  <a:pt x="3119" y="1762"/>
                </a:lnTo>
                <a:lnTo>
                  <a:pt x="3192" y="1688"/>
                </a:lnTo>
                <a:lnTo>
                  <a:pt x="3229" y="1652"/>
                </a:lnTo>
                <a:lnTo>
                  <a:pt x="3265" y="1578"/>
                </a:lnTo>
                <a:lnTo>
                  <a:pt x="3265" y="1505"/>
                </a:lnTo>
                <a:lnTo>
                  <a:pt x="3155" y="1138"/>
                </a:lnTo>
                <a:lnTo>
                  <a:pt x="2972" y="771"/>
                </a:lnTo>
                <a:lnTo>
                  <a:pt x="2568" y="111"/>
                </a:lnTo>
                <a:lnTo>
                  <a:pt x="2495" y="38"/>
                </a:lnTo>
                <a:lnTo>
                  <a:pt x="2385" y="1"/>
                </a:lnTo>
                <a:close/>
                <a:moveTo>
                  <a:pt x="15554" y="12546"/>
                </a:moveTo>
                <a:lnTo>
                  <a:pt x="15480" y="12583"/>
                </a:lnTo>
                <a:lnTo>
                  <a:pt x="15370" y="12619"/>
                </a:lnTo>
                <a:lnTo>
                  <a:pt x="15224" y="12766"/>
                </a:lnTo>
                <a:lnTo>
                  <a:pt x="15077" y="12913"/>
                </a:lnTo>
                <a:lnTo>
                  <a:pt x="15077" y="12950"/>
                </a:lnTo>
                <a:lnTo>
                  <a:pt x="14820" y="12803"/>
                </a:lnTo>
                <a:lnTo>
                  <a:pt x="14527" y="12693"/>
                </a:lnTo>
                <a:lnTo>
                  <a:pt x="14453" y="12693"/>
                </a:lnTo>
                <a:lnTo>
                  <a:pt x="14417" y="12729"/>
                </a:lnTo>
                <a:lnTo>
                  <a:pt x="14380" y="12803"/>
                </a:lnTo>
                <a:lnTo>
                  <a:pt x="14380" y="12876"/>
                </a:lnTo>
                <a:lnTo>
                  <a:pt x="14563" y="13096"/>
                </a:lnTo>
                <a:lnTo>
                  <a:pt x="14783" y="13316"/>
                </a:lnTo>
                <a:lnTo>
                  <a:pt x="14673" y="13463"/>
                </a:lnTo>
                <a:lnTo>
                  <a:pt x="14490" y="13720"/>
                </a:lnTo>
                <a:lnTo>
                  <a:pt x="14417" y="13867"/>
                </a:lnTo>
                <a:lnTo>
                  <a:pt x="14417" y="14013"/>
                </a:lnTo>
                <a:lnTo>
                  <a:pt x="14453" y="14087"/>
                </a:lnTo>
                <a:lnTo>
                  <a:pt x="14490" y="14123"/>
                </a:lnTo>
                <a:lnTo>
                  <a:pt x="14600" y="14123"/>
                </a:lnTo>
                <a:lnTo>
                  <a:pt x="14673" y="14087"/>
                </a:lnTo>
                <a:lnTo>
                  <a:pt x="14783" y="14050"/>
                </a:lnTo>
                <a:lnTo>
                  <a:pt x="14893" y="13903"/>
                </a:lnTo>
                <a:lnTo>
                  <a:pt x="15150" y="13573"/>
                </a:lnTo>
                <a:lnTo>
                  <a:pt x="15590" y="13903"/>
                </a:lnTo>
                <a:lnTo>
                  <a:pt x="15700" y="13940"/>
                </a:lnTo>
                <a:lnTo>
                  <a:pt x="15774" y="13940"/>
                </a:lnTo>
                <a:lnTo>
                  <a:pt x="15847" y="13903"/>
                </a:lnTo>
                <a:lnTo>
                  <a:pt x="15884" y="13830"/>
                </a:lnTo>
                <a:lnTo>
                  <a:pt x="15921" y="13757"/>
                </a:lnTo>
                <a:lnTo>
                  <a:pt x="15921" y="13647"/>
                </a:lnTo>
                <a:lnTo>
                  <a:pt x="15921" y="13573"/>
                </a:lnTo>
                <a:lnTo>
                  <a:pt x="15847" y="13500"/>
                </a:lnTo>
                <a:lnTo>
                  <a:pt x="15407" y="13170"/>
                </a:lnTo>
                <a:lnTo>
                  <a:pt x="15480" y="13096"/>
                </a:lnTo>
                <a:lnTo>
                  <a:pt x="15590" y="12876"/>
                </a:lnTo>
                <a:lnTo>
                  <a:pt x="15664" y="12803"/>
                </a:lnTo>
                <a:lnTo>
                  <a:pt x="15737" y="12766"/>
                </a:lnTo>
                <a:lnTo>
                  <a:pt x="15774" y="12729"/>
                </a:lnTo>
                <a:lnTo>
                  <a:pt x="15811" y="12693"/>
                </a:lnTo>
                <a:lnTo>
                  <a:pt x="15811" y="12656"/>
                </a:lnTo>
                <a:lnTo>
                  <a:pt x="15774" y="12656"/>
                </a:lnTo>
                <a:lnTo>
                  <a:pt x="15664" y="12583"/>
                </a:lnTo>
                <a:lnTo>
                  <a:pt x="15554" y="12546"/>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0" name="Shape 270"/>
          <p:cNvSpPr/>
          <p:nvPr/>
        </p:nvSpPr>
        <p:spPr>
          <a:xfrm>
            <a:off x="258966" y="-86251"/>
            <a:ext cx="470320" cy="442210"/>
          </a:xfrm>
          <a:custGeom>
            <a:avLst/>
            <a:gdLst/>
            <a:ahLst/>
            <a:cxnLst/>
            <a:rect l="0" t="0" r="0" b="0"/>
            <a:pathLst>
              <a:path w="16581" h="15590" extrusionOk="0">
                <a:moveTo>
                  <a:pt x="13793" y="2568"/>
                </a:moveTo>
                <a:lnTo>
                  <a:pt x="14123" y="2641"/>
                </a:lnTo>
                <a:lnTo>
                  <a:pt x="14123" y="2678"/>
                </a:lnTo>
                <a:lnTo>
                  <a:pt x="14086" y="2825"/>
                </a:lnTo>
                <a:lnTo>
                  <a:pt x="14013" y="2935"/>
                </a:lnTo>
                <a:lnTo>
                  <a:pt x="13866" y="3045"/>
                </a:lnTo>
                <a:lnTo>
                  <a:pt x="13756" y="3081"/>
                </a:lnTo>
                <a:lnTo>
                  <a:pt x="13573" y="2971"/>
                </a:lnTo>
                <a:lnTo>
                  <a:pt x="13609" y="2788"/>
                </a:lnTo>
                <a:lnTo>
                  <a:pt x="13683" y="2678"/>
                </a:lnTo>
                <a:lnTo>
                  <a:pt x="13720" y="2605"/>
                </a:lnTo>
                <a:lnTo>
                  <a:pt x="13793" y="2568"/>
                </a:lnTo>
                <a:close/>
                <a:moveTo>
                  <a:pt x="9428" y="3705"/>
                </a:moveTo>
                <a:lnTo>
                  <a:pt x="9831" y="4475"/>
                </a:lnTo>
                <a:lnTo>
                  <a:pt x="10161" y="5246"/>
                </a:lnTo>
                <a:lnTo>
                  <a:pt x="8327" y="4402"/>
                </a:lnTo>
                <a:lnTo>
                  <a:pt x="8878" y="4035"/>
                </a:lnTo>
                <a:lnTo>
                  <a:pt x="9428" y="3705"/>
                </a:lnTo>
                <a:close/>
                <a:moveTo>
                  <a:pt x="5283" y="3668"/>
                </a:moveTo>
                <a:lnTo>
                  <a:pt x="6383" y="4072"/>
                </a:lnTo>
                <a:lnTo>
                  <a:pt x="7410" y="4512"/>
                </a:lnTo>
                <a:lnTo>
                  <a:pt x="6383" y="5319"/>
                </a:lnTo>
                <a:lnTo>
                  <a:pt x="5393" y="6163"/>
                </a:lnTo>
                <a:lnTo>
                  <a:pt x="5319" y="5282"/>
                </a:lnTo>
                <a:lnTo>
                  <a:pt x="5283" y="4365"/>
                </a:lnTo>
                <a:lnTo>
                  <a:pt x="5283" y="3668"/>
                </a:lnTo>
                <a:close/>
                <a:moveTo>
                  <a:pt x="13096" y="2494"/>
                </a:moveTo>
                <a:lnTo>
                  <a:pt x="13023" y="2641"/>
                </a:lnTo>
                <a:lnTo>
                  <a:pt x="12986" y="2825"/>
                </a:lnTo>
                <a:lnTo>
                  <a:pt x="12949" y="3008"/>
                </a:lnTo>
                <a:lnTo>
                  <a:pt x="12986" y="3191"/>
                </a:lnTo>
                <a:lnTo>
                  <a:pt x="13096" y="3412"/>
                </a:lnTo>
                <a:lnTo>
                  <a:pt x="13243" y="3595"/>
                </a:lnTo>
                <a:lnTo>
                  <a:pt x="13426" y="3705"/>
                </a:lnTo>
                <a:lnTo>
                  <a:pt x="13646" y="3778"/>
                </a:lnTo>
                <a:lnTo>
                  <a:pt x="13793" y="3815"/>
                </a:lnTo>
                <a:lnTo>
                  <a:pt x="13536" y="4512"/>
                </a:lnTo>
                <a:lnTo>
                  <a:pt x="13243" y="5209"/>
                </a:lnTo>
                <a:lnTo>
                  <a:pt x="12913" y="5869"/>
                </a:lnTo>
                <a:lnTo>
                  <a:pt x="12546" y="6529"/>
                </a:lnTo>
                <a:lnTo>
                  <a:pt x="11665" y="6016"/>
                </a:lnTo>
                <a:lnTo>
                  <a:pt x="10785" y="5576"/>
                </a:lnTo>
                <a:lnTo>
                  <a:pt x="10602" y="5026"/>
                </a:lnTo>
                <a:lnTo>
                  <a:pt x="10345" y="4475"/>
                </a:lnTo>
                <a:lnTo>
                  <a:pt x="10125" y="3962"/>
                </a:lnTo>
                <a:lnTo>
                  <a:pt x="9831" y="3448"/>
                </a:lnTo>
                <a:lnTo>
                  <a:pt x="10602" y="3045"/>
                </a:lnTo>
                <a:lnTo>
                  <a:pt x="11005" y="2898"/>
                </a:lnTo>
                <a:lnTo>
                  <a:pt x="11409" y="2751"/>
                </a:lnTo>
                <a:lnTo>
                  <a:pt x="11849" y="2641"/>
                </a:lnTo>
                <a:lnTo>
                  <a:pt x="12252" y="2568"/>
                </a:lnTo>
                <a:lnTo>
                  <a:pt x="12692" y="2494"/>
                </a:lnTo>
                <a:close/>
                <a:moveTo>
                  <a:pt x="2605" y="6713"/>
                </a:moveTo>
                <a:lnTo>
                  <a:pt x="2678" y="6750"/>
                </a:lnTo>
                <a:lnTo>
                  <a:pt x="2752" y="6823"/>
                </a:lnTo>
                <a:lnTo>
                  <a:pt x="2788" y="6970"/>
                </a:lnTo>
                <a:lnTo>
                  <a:pt x="2752" y="7116"/>
                </a:lnTo>
                <a:lnTo>
                  <a:pt x="2715" y="7153"/>
                </a:lnTo>
                <a:lnTo>
                  <a:pt x="2605" y="7226"/>
                </a:lnTo>
                <a:lnTo>
                  <a:pt x="2458" y="7336"/>
                </a:lnTo>
                <a:lnTo>
                  <a:pt x="2165" y="7116"/>
                </a:lnTo>
                <a:lnTo>
                  <a:pt x="2275" y="6970"/>
                </a:lnTo>
                <a:lnTo>
                  <a:pt x="2275" y="6896"/>
                </a:lnTo>
                <a:lnTo>
                  <a:pt x="2458" y="6860"/>
                </a:lnTo>
                <a:lnTo>
                  <a:pt x="2715" y="6860"/>
                </a:lnTo>
                <a:lnTo>
                  <a:pt x="2715" y="6823"/>
                </a:lnTo>
                <a:lnTo>
                  <a:pt x="2678" y="6786"/>
                </a:lnTo>
                <a:lnTo>
                  <a:pt x="2605" y="6713"/>
                </a:lnTo>
                <a:close/>
                <a:moveTo>
                  <a:pt x="8364" y="6529"/>
                </a:moveTo>
                <a:lnTo>
                  <a:pt x="8547" y="6566"/>
                </a:lnTo>
                <a:lnTo>
                  <a:pt x="8657" y="6603"/>
                </a:lnTo>
                <a:lnTo>
                  <a:pt x="8657" y="6713"/>
                </a:lnTo>
                <a:lnTo>
                  <a:pt x="8694" y="6860"/>
                </a:lnTo>
                <a:lnTo>
                  <a:pt x="8694" y="6970"/>
                </a:lnTo>
                <a:lnTo>
                  <a:pt x="8694" y="7116"/>
                </a:lnTo>
                <a:lnTo>
                  <a:pt x="8657" y="7226"/>
                </a:lnTo>
                <a:lnTo>
                  <a:pt x="8621" y="7336"/>
                </a:lnTo>
                <a:lnTo>
                  <a:pt x="8547" y="7446"/>
                </a:lnTo>
                <a:lnTo>
                  <a:pt x="8364" y="7446"/>
                </a:lnTo>
                <a:lnTo>
                  <a:pt x="8107" y="7520"/>
                </a:lnTo>
                <a:lnTo>
                  <a:pt x="7850" y="7593"/>
                </a:lnTo>
                <a:lnTo>
                  <a:pt x="7704" y="7483"/>
                </a:lnTo>
                <a:lnTo>
                  <a:pt x="7630" y="7336"/>
                </a:lnTo>
                <a:lnTo>
                  <a:pt x="7557" y="7190"/>
                </a:lnTo>
                <a:lnTo>
                  <a:pt x="7594" y="7006"/>
                </a:lnTo>
                <a:lnTo>
                  <a:pt x="7667" y="6750"/>
                </a:lnTo>
                <a:lnTo>
                  <a:pt x="7777" y="6750"/>
                </a:lnTo>
                <a:lnTo>
                  <a:pt x="7850" y="6786"/>
                </a:lnTo>
                <a:lnTo>
                  <a:pt x="7924" y="6750"/>
                </a:lnTo>
                <a:lnTo>
                  <a:pt x="7960" y="6713"/>
                </a:lnTo>
                <a:lnTo>
                  <a:pt x="8071" y="6566"/>
                </a:lnTo>
                <a:lnTo>
                  <a:pt x="8364" y="6529"/>
                </a:lnTo>
                <a:close/>
                <a:moveTo>
                  <a:pt x="3155" y="3191"/>
                </a:moveTo>
                <a:lnTo>
                  <a:pt x="3595" y="3228"/>
                </a:lnTo>
                <a:lnTo>
                  <a:pt x="4036" y="3301"/>
                </a:lnTo>
                <a:lnTo>
                  <a:pt x="4439" y="3412"/>
                </a:lnTo>
                <a:lnTo>
                  <a:pt x="4879" y="3522"/>
                </a:lnTo>
                <a:lnTo>
                  <a:pt x="4843" y="4072"/>
                </a:lnTo>
                <a:lnTo>
                  <a:pt x="4843" y="4659"/>
                </a:lnTo>
                <a:lnTo>
                  <a:pt x="4879" y="5282"/>
                </a:lnTo>
                <a:lnTo>
                  <a:pt x="4989" y="6529"/>
                </a:lnTo>
                <a:lnTo>
                  <a:pt x="4182" y="7263"/>
                </a:lnTo>
                <a:lnTo>
                  <a:pt x="3779" y="7630"/>
                </a:lnTo>
                <a:lnTo>
                  <a:pt x="3375" y="8033"/>
                </a:lnTo>
                <a:lnTo>
                  <a:pt x="3265" y="7960"/>
                </a:lnTo>
                <a:lnTo>
                  <a:pt x="2898" y="7667"/>
                </a:lnTo>
                <a:lnTo>
                  <a:pt x="3008" y="7520"/>
                </a:lnTo>
                <a:lnTo>
                  <a:pt x="3119" y="7410"/>
                </a:lnTo>
                <a:lnTo>
                  <a:pt x="3155" y="7336"/>
                </a:lnTo>
                <a:lnTo>
                  <a:pt x="3192" y="7300"/>
                </a:lnTo>
                <a:lnTo>
                  <a:pt x="3192" y="7153"/>
                </a:lnTo>
                <a:lnTo>
                  <a:pt x="3229" y="6933"/>
                </a:lnTo>
                <a:lnTo>
                  <a:pt x="3192" y="6823"/>
                </a:lnTo>
                <a:lnTo>
                  <a:pt x="3155" y="6676"/>
                </a:lnTo>
                <a:lnTo>
                  <a:pt x="3119" y="6566"/>
                </a:lnTo>
                <a:lnTo>
                  <a:pt x="3045" y="6456"/>
                </a:lnTo>
                <a:lnTo>
                  <a:pt x="2972" y="6383"/>
                </a:lnTo>
                <a:lnTo>
                  <a:pt x="2862" y="6309"/>
                </a:lnTo>
                <a:lnTo>
                  <a:pt x="2752" y="6273"/>
                </a:lnTo>
                <a:lnTo>
                  <a:pt x="2605" y="6236"/>
                </a:lnTo>
                <a:lnTo>
                  <a:pt x="2495" y="6236"/>
                </a:lnTo>
                <a:lnTo>
                  <a:pt x="2348" y="6273"/>
                </a:lnTo>
                <a:lnTo>
                  <a:pt x="2128" y="6383"/>
                </a:lnTo>
                <a:lnTo>
                  <a:pt x="1908" y="6529"/>
                </a:lnTo>
                <a:lnTo>
                  <a:pt x="1761" y="6713"/>
                </a:lnTo>
                <a:lnTo>
                  <a:pt x="1321" y="6309"/>
                </a:lnTo>
                <a:lnTo>
                  <a:pt x="954" y="5833"/>
                </a:lnTo>
                <a:lnTo>
                  <a:pt x="734" y="5502"/>
                </a:lnTo>
                <a:lnTo>
                  <a:pt x="624" y="5172"/>
                </a:lnTo>
                <a:lnTo>
                  <a:pt x="551" y="4805"/>
                </a:lnTo>
                <a:lnTo>
                  <a:pt x="514" y="4439"/>
                </a:lnTo>
                <a:lnTo>
                  <a:pt x="551" y="4255"/>
                </a:lnTo>
                <a:lnTo>
                  <a:pt x="624" y="4072"/>
                </a:lnTo>
                <a:lnTo>
                  <a:pt x="734" y="3925"/>
                </a:lnTo>
                <a:lnTo>
                  <a:pt x="844" y="3778"/>
                </a:lnTo>
                <a:lnTo>
                  <a:pt x="991" y="3668"/>
                </a:lnTo>
                <a:lnTo>
                  <a:pt x="1174" y="3558"/>
                </a:lnTo>
                <a:lnTo>
                  <a:pt x="1541" y="3412"/>
                </a:lnTo>
                <a:lnTo>
                  <a:pt x="1908" y="3265"/>
                </a:lnTo>
                <a:lnTo>
                  <a:pt x="2312" y="3191"/>
                </a:lnTo>
                <a:close/>
                <a:moveTo>
                  <a:pt x="11005" y="6199"/>
                </a:moveTo>
                <a:lnTo>
                  <a:pt x="12289" y="6896"/>
                </a:lnTo>
                <a:lnTo>
                  <a:pt x="11885" y="7483"/>
                </a:lnTo>
                <a:lnTo>
                  <a:pt x="11482" y="8033"/>
                </a:lnTo>
                <a:lnTo>
                  <a:pt x="11335" y="7410"/>
                </a:lnTo>
                <a:lnTo>
                  <a:pt x="11188" y="6750"/>
                </a:lnTo>
                <a:lnTo>
                  <a:pt x="11005" y="6199"/>
                </a:lnTo>
                <a:close/>
                <a:moveTo>
                  <a:pt x="7264" y="8180"/>
                </a:moveTo>
                <a:lnTo>
                  <a:pt x="7410" y="8253"/>
                </a:lnTo>
                <a:lnTo>
                  <a:pt x="7594" y="8290"/>
                </a:lnTo>
                <a:lnTo>
                  <a:pt x="7960" y="8290"/>
                </a:lnTo>
                <a:lnTo>
                  <a:pt x="7704" y="8327"/>
                </a:lnTo>
                <a:lnTo>
                  <a:pt x="7557" y="8327"/>
                </a:lnTo>
                <a:lnTo>
                  <a:pt x="7447" y="8290"/>
                </a:lnTo>
                <a:lnTo>
                  <a:pt x="7337" y="8253"/>
                </a:lnTo>
                <a:lnTo>
                  <a:pt x="7264" y="8180"/>
                </a:lnTo>
                <a:close/>
                <a:moveTo>
                  <a:pt x="8181" y="5979"/>
                </a:moveTo>
                <a:lnTo>
                  <a:pt x="7997" y="6016"/>
                </a:lnTo>
                <a:lnTo>
                  <a:pt x="7814" y="6089"/>
                </a:lnTo>
                <a:lnTo>
                  <a:pt x="7667" y="6236"/>
                </a:lnTo>
                <a:lnTo>
                  <a:pt x="7410" y="6346"/>
                </a:lnTo>
                <a:lnTo>
                  <a:pt x="7190" y="6529"/>
                </a:lnTo>
                <a:lnTo>
                  <a:pt x="6970" y="6713"/>
                </a:lnTo>
                <a:lnTo>
                  <a:pt x="6787" y="6933"/>
                </a:lnTo>
                <a:lnTo>
                  <a:pt x="6677" y="7080"/>
                </a:lnTo>
                <a:lnTo>
                  <a:pt x="6640" y="7263"/>
                </a:lnTo>
                <a:lnTo>
                  <a:pt x="6567" y="7410"/>
                </a:lnTo>
                <a:lnTo>
                  <a:pt x="6567" y="7593"/>
                </a:lnTo>
                <a:lnTo>
                  <a:pt x="6567" y="7923"/>
                </a:lnTo>
                <a:lnTo>
                  <a:pt x="6677" y="8253"/>
                </a:lnTo>
                <a:lnTo>
                  <a:pt x="6787" y="8437"/>
                </a:lnTo>
                <a:lnTo>
                  <a:pt x="6897" y="8584"/>
                </a:lnTo>
                <a:lnTo>
                  <a:pt x="7043" y="8694"/>
                </a:lnTo>
                <a:lnTo>
                  <a:pt x="7190" y="8767"/>
                </a:lnTo>
                <a:lnTo>
                  <a:pt x="7374" y="8804"/>
                </a:lnTo>
                <a:lnTo>
                  <a:pt x="7557" y="8840"/>
                </a:lnTo>
                <a:lnTo>
                  <a:pt x="7924" y="8840"/>
                </a:lnTo>
                <a:lnTo>
                  <a:pt x="8254" y="8767"/>
                </a:lnTo>
                <a:lnTo>
                  <a:pt x="8584" y="8620"/>
                </a:lnTo>
                <a:lnTo>
                  <a:pt x="8914" y="8364"/>
                </a:lnTo>
                <a:lnTo>
                  <a:pt x="9208" y="8070"/>
                </a:lnTo>
                <a:lnTo>
                  <a:pt x="9464" y="7740"/>
                </a:lnTo>
                <a:lnTo>
                  <a:pt x="9538" y="7593"/>
                </a:lnTo>
                <a:lnTo>
                  <a:pt x="9611" y="7410"/>
                </a:lnTo>
                <a:lnTo>
                  <a:pt x="9648" y="7226"/>
                </a:lnTo>
                <a:lnTo>
                  <a:pt x="9648" y="7043"/>
                </a:lnTo>
                <a:lnTo>
                  <a:pt x="9648" y="6860"/>
                </a:lnTo>
                <a:lnTo>
                  <a:pt x="9574" y="6713"/>
                </a:lnTo>
                <a:lnTo>
                  <a:pt x="9464" y="6529"/>
                </a:lnTo>
                <a:lnTo>
                  <a:pt x="9354" y="6419"/>
                </a:lnTo>
                <a:lnTo>
                  <a:pt x="9208" y="6273"/>
                </a:lnTo>
                <a:lnTo>
                  <a:pt x="9061" y="6199"/>
                </a:lnTo>
                <a:lnTo>
                  <a:pt x="8731" y="6053"/>
                </a:lnTo>
                <a:lnTo>
                  <a:pt x="8364" y="5979"/>
                </a:lnTo>
                <a:close/>
                <a:moveTo>
                  <a:pt x="5063" y="7080"/>
                </a:moveTo>
                <a:lnTo>
                  <a:pt x="5246" y="8180"/>
                </a:lnTo>
                <a:lnTo>
                  <a:pt x="5466" y="9281"/>
                </a:lnTo>
                <a:lnTo>
                  <a:pt x="4622" y="8804"/>
                </a:lnTo>
                <a:lnTo>
                  <a:pt x="3779" y="8290"/>
                </a:lnTo>
                <a:lnTo>
                  <a:pt x="4439" y="7667"/>
                </a:lnTo>
                <a:lnTo>
                  <a:pt x="5063" y="7080"/>
                </a:lnTo>
                <a:close/>
                <a:moveTo>
                  <a:pt x="7887" y="4732"/>
                </a:moveTo>
                <a:lnTo>
                  <a:pt x="9171" y="5282"/>
                </a:lnTo>
                <a:lnTo>
                  <a:pt x="10381" y="5869"/>
                </a:lnTo>
                <a:lnTo>
                  <a:pt x="10602" y="6529"/>
                </a:lnTo>
                <a:lnTo>
                  <a:pt x="10785" y="7190"/>
                </a:lnTo>
                <a:lnTo>
                  <a:pt x="10932" y="7850"/>
                </a:lnTo>
                <a:lnTo>
                  <a:pt x="11078" y="8547"/>
                </a:lnTo>
                <a:lnTo>
                  <a:pt x="10565" y="9097"/>
                </a:lnTo>
                <a:lnTo>
                  <a:pt x="10015" y="9647"/>
                </a:lnTo>
                <a:lnTo>
                  <a:pt x="9428" y="10161"/>
                </a:lnTo>
                <a:lnTo>
                  <a:pt x="8841" y="10674"/>
                </a:lnTo>
                <a:lnTo>
                  <a:pt x="8107" y="10418"/>
                </a:lnTo>
                <a:lnTo>
                  <a:pt x="7374" y="10161"/>
                </a:lnTo>
                <a:lnTo>
                  <a:pt x="6677" y="9867"/>
                </a:lnTo>
                <a:lnTo>
                  <a:pt x="5980" y="9537"/>
                </a:lnTo>
                <a:lnTo>
                  <a:pt x="5723" y="8143"/>
                </a:lnTo>
                <a:lnTo>
                  <a:pt x="5466" y="6713"/>
                </a:lnTo>
                <a:lnTo>
                  <a:pt x="6677" y="5722"/>
                </a:lnTo>
                <a:lnTo>
                  <a:pt x="7887" y="4732"/>
                </a:lnTo>
                <a:close/>
                <a:moveTo>
                  <a:pt x="11152" y="9171"/>
                </a:moveTo>
                <a:lnTo>
                  <a:pt x="11225" y="10161"/>
                </a:lnTo>
                <a:lnTo>
                  <a:pt x="11225" y="11188"/>
                </a:lnTo>
                <a:lnTo>
                  <a:pt x="11225" y="11225"/>
                </a:lnTo>
                <a:lnTo>
                  <a:pt x="10308" y="11041"/>
                </a:lnTo>
                <a:lnTo>
                  <a:pt x="9391" y="10821"/>
                </a:lnTo>
                <a:lnTo>
                  <a:pt x="10015" y="10308"/>
                </a:lnTo>
                <a:lnTo>
                  <a:pt x="10565" y="9794"/>
                </a:lnTo>
                <a:lnTo>
                  <a:pt x="11152" y="9171"/>
                </a:lnTo>
                <a:close/>
                <a:moveTo>
                  <a:pt x="12729" y="7153"/>
                </a:moveTo>
                <a:lnTo>
                  <a:pt x="13243" y="7483"/>
                </a:lnTo>
                <a:lnTo>
                  <a:pt x="13756" y="7813"/>
                </a:lnTo>
                <a:lnTo>
                  <a:pt x="14233" y="8180"/>
                </a:lnTo>
                <a:lnTo>
                  <a:pt x="14673" y="8584"/>
                </a:lnTo>
                <a:lnTo>
                  <a:pt x="15113" y="9024"/>
                </a:lnTo>
                <a:lnTo>
                  <a:pt x="15480" y="9464"/>
                </a:lnTo>
                <a:lnTo>
                  <a:pt x="15810" y="9941"/>
                </a:lnTo>
                <a:lnTo>
                  <a:pt x="16067" y="10454"/>
                </a:lnTo>
                <a:lnTo>
                  <a:pt x="16251" y="11005"/>
                </a:lnTo>
                <a:lnTo>
                  <a:pt x="16177" y="11041"/>
                </a:lnTo>
                <a:lnTo>
                  <a:pt x="15957" y="11188"/>
                </a:lnTo>
                <a:lnTo>
                  <a:pt x="15700" y="11298"/>
                </a:lnTo>
                <a:lnTo>
                  <a:pt x="15444" y="11371"/>
                </a:lnTo>
                <a:lnTo>
                  <a:pt x="15187" y="11445"/>
                </a:lnTo>
                <a:lnTo>
                  <a:pt x="15113" y="11371"/>
                </a:lnTo>
                <a:lnTo>
                  <a:pt x="15077" y="11408"/>
                </a:lnTo>
                <a:lnTo>
                  <a:pt x="14233" y="11445"/>
                </a:lnTo>
                <a:lnTo>
                  <a:pt x="13389" y="11408"/>
                </a:lnTo>
                <a:lnTo>
                  <a:pt x="12582" y="11371"/>
                </a:lnTo>
                <a:lnTo>
                  <a:pt x="11739" y="11298"/>
                </a:lnTo>
                <a:lnTo>
                  <a:pt x="11702" y="10198"/>
                </a:lnTo>
                <a:lnTo>
                  <a:pt x="11665" y="9464"/>
                </a:lnTo>
                <a:lnTo>
                  <a:pt x="11592" y="8694"/>
                </a:lnTo>
                <a:lnTo>
                  <a:pt x="12179" y="7923"/>
                </a:lnTo>
                <a:lnTo>
                  <a:pt x="12729" y="7153"/>
                </a:lnTo>
                <a:close/>
                <a:moveTo>
                  <a:pt x="6126" y="10161"/>
                </a:moveTo>
                <a:lnTo>
                  <a:pt x="6787" y="10454"/>
                </a:lnTo>
                <a:lnTo>
                  <a:pt x="7447" y="10711"/>
                </a:lnTo>
                <a:lnTo>
                  <a:pt x="8327" y="11005"/>
                </a:lnTo>
                <a:lnTo>
                  <a:pt x="7557" y="11555"/>
                </a:lnTo>
                <a:lnTo>
                  <a:pt x="6713" y="11995"/>
                </a:lnTo>
                <a:lnTo>
                  <a:pt x="6603" y="12068"/>
                </a:lnTo>
                <a:lnTo>
                  <a:pt x="6346" y="11078"/>
                </a:lnTo>
                <a:lnTo>
                  <a:pt x="6126" y="10161"/>
                </a:lnTo>
                <a:close/>
                <a:moveTo>
                  <a:pt x="3449" y="8657"/>
                </a:moveTo>
                <a:lnTo>
                  <a:pt x="3889" y="8950"/>
                </a:lnTo>
                <a:lnTo>
                  <a:pt x="4733" y="9427"/>
                </a:lnTo>
                <a:lnTo>
                  <a:pt x="5613" y="9904"/>
                </a:lnTo>
                <a:lnTo>
                  <a:pt x="5870" y="11078"/>
                </a:lnTo>
                <a:lnTo>
                  <a:pt x="6016" y="11665"/>
                </a:lnTo>
                <a:lnTo>
                  <a:pt x="6200" y="12288"/>
                </a:lnTo>
                <a:lnTo>
                  <a:pt x="5686" y="12509"/>
                </a:lnTo>
                <a:lnTo>
                  <a:pt x="5136" y="12729"/>
                </a:lnTo>
                <a:lnTo>
                  <a:pt x="4622" y="12875"/>
                </a:lnTo>
                <a:lnTo>
                  <a:pt x="4072" y="12985"/>
                </a:lnTo>
                <a:lnTo>
                  <a:pt x="3705" y="12985"/>
                </a:lnTo>
                <a:lnTo>
                  <a:pt x="3375" y="12949"/>
                </a:lnTo>
                <a:lnTo>
                  <a:pt x="3045" y="12875"/>
                </a:lnTo>
                <a:lnTo>
                  <a:pt x="2715" y="12692"/>
                </a:lnTo>
                <a:lnTo>
                  <a:pt x="2568" y="12582"/>
                </a:lnTo>
                <a:lnTo>
                  <a:pt x="2458" y="12435"/>
                </a:lnTo>
                <a:lnTo>
                  <a:pt x="2348" y="12288"/>
                </a:lnTo>
                <a:lnTo>
                  <a:pt x="2275" y="12105"/>
                </a:lnTo>
                <a:lnTo>
                  <a:pt x="2165" y="11775"/>
                </a:lnTo>
                <a:lnTo>
                  <a:pt x="2165" y="11371"/>
                </a:lnTo>
                <a:lnTo>
                  <a:pt x="2201" y="11005"/>
                </a:lnTo>
                <a:lnTo>
                  <a:pt x="2275" y="10638"/>
                </a:lnTo>
                <a:lnTo>
                  <a:pt x="2385" y="10271"/>
                </a:lnTo>
                <a:lnTo>
                  <a:pt x="2532" y="9941"/>
                </a:lnTo>
                <a:lnTo>
                  <a:pt x="2715" y="9574"/>
                </a:lnTo>
                <a:lnTo>
                  <a:pt x="2935" y="9281"/>
                </a:lnTo>
                <a:lnTo>
                  <a:pt x="3192" y="8950"/>
                </a:lnTo>
                <a:lnTo>
                  <a:pt x="3449" y="8657"/>
                </a:lnTo>
                <a:close/>
                <a:moveTo>
                  <a:pt x="8291" y="14049"/>
                </a:moveTo>
                <a:lnTo>
                  <a:pt x="8401" y="14086"/>
                </a:lnTo>
                <a:lnTo>
                  <a:pt x="8401" y="14196"/>
                </a:lnTo>
                <a:lnTo>
                  <a:pt x="8401" y="14343"/>
                </a:lnTo>
                <a:lnTo>
                  <a:pt x="8364" y="14489"/>
                </a:lnTo>
                <a:lnTo>
                  <a:pt x="8291" y="14599"/>
                </a:lnTo>
                <a:lnTo>
                  <a:pt x="8181" y="14673"/>
                </a:lnTo>
                <a:lnTo>
                  <a:pt x="7960" y="14489"/>
                </a:lnTo>
                <a:lnTo>
                  <a:pt x="7777" y="14306"/>
                </a:lnTo>
                <a:lnTo>
                  <a:pt x="7850" y="14159"/>
                </a:lnTo>
                <a:lnTo>
                  <a:pt x="7997" y="14086"/>
                </a:lnTo>
                <a:lnTo>
                  <a:pt x="8144" y="14049"/>
                </a:lnTo>
                <a:close/>
                <a:moveTo>
                  <a:pt x="8914" y="11188"/>
                </a:moveTo>
                <a:lnTo>
                  <a:pt x="10051" y="11481"/>
                </a:lnTo>
                <a:lnTo>
                  <a:pt x="11225" y="11702"/>
                </a:lnTo>
                <a:lnTo>
                  <a:pt x="11188" y="12288"/>
                </a:lnTo>
                <a:lnTo>
                  <a:pt x="11115" y="12839"/>
                </a:lnTo>
                <a:lnTo>
                  <a:pt x="10968" y="13426"/>
                </a:lnTo>
                <a:lnTo>
                  <a:pt x="10822" y="13976"/>
                </a:lnTo>
                <a:lnTo>
                  <a:pt x="10638" y="14269"/>
                </a:lnTo>
                <a:lnTo>
                  <a:pt x="10455" y="14563"/>
                </a:lnTo>
                <a:lnTo>
                  <a:pt x="10198" y="14819"/>
                </a:lnTo>
                <a:lnTo>
                  <a:pt x="9905" y="15003"/>
                </a:lnTo>
                <a:lnTo>
                  <a:pt x="9648" y="15113"/>
                </a:lnTo>
                <a:lnTo>
                  <a:pt x="9391" y="15150"/>
                </a:lnTo>
                <a:lnTo>
                  <a:pt x="9098" y="15113"/>
                </a:lnTo>
                <a:lnTo>
                  <a:pt x="8841" y="15040"/>
                </a:lnTo>
                <a:lnTo>
                  <a:pt x="8951" y="14856"/>
                </a:lnTo>
                <a:lnTo>
                  <a:pt x="8988" y="14673"/>
                </a:lnTo>
                <a:lnTo>
                  <a:pt x="9061" y="14453"/>
                </a:lnTo>
                <a:lnTo>
                  <a:pt x="9061" y="14269"/>
                </a:lnTo>
                <a:lnTo>
                  <a:pt x="9024" y="14086"/>
                </a:lnTo>
                <a:lnTo>
                  <a:pt x="8951" y="13976"/>
                </a:lnTo>
                <a:lnTo>
                  <a:pt x="8841" y="13829"/>
                </a:lnTo>
                <a:lnTo>
                  <a:pt x="8731" y="13756"/>
                </a:lnTo>
                <a:lnTo>
                  <a:pt x="8547" y="13646"/>
                </a:lnTo>
                <a:lnTo>
                  <a:pt x="8401" y="13609"/>
                </a:lnTo>
                <a:lnTo>
                  <a:pt x="8254" y="13572"/>
                </a:lnTo>
                <a:lnTo>
                  <a:pt x="8071" y="13572"/>
                </a:lnTo>
                <a:lnTo>
                  <a:pt x="7887" y="13609"/>
                </a:lnTo>
                <a:lnTo>
                  <a:pt x="7740" y="13682"/>
                </a:lnTo>
                <a:lnTo>
                  <a:pt x="7594" y="13792"/>
                </a:lnTo>
                <a:lnTo>
                  <a:pt x="7447" y="13902"/>
                </a:lnTo>
                <a:lnTo>
                  <a:pt x="7264" y="13609"/>
                </a:lnTo>
                <a:lnTo>
                  <a:pt x="7080" y="13242"/>
                </a:lnTo>
                <a:lnTo>
                  <a:pt x="6897" y="12912"/>
                </a:lnTo>
                <a:lnTo>
                  <a:pt x="6750" y="12545"/>
                </a:lnTo>
                <a:lnTo>
                  <a:pt x="7814" y="11958"/>
                </a:lnTo>
                <a:lnTo>
                  <a:pt x="8364" y="11591"/>
                </a:lnTo>
                <a:lnTo>
                  <a:pt x="8914" y="11188"/>
                </a:lnTo>
                <a:close/>
                <a:moveTo>
                  <a:pt x="6493" y="0"/>
                </a:moveTo>
                <a:lnTo>
                  <a:pt x="6163" y="294"/>
                </a:lnTo>
                <a:lnTo>
                  <a:pt x="5870" y="624"/>
                </a:lnTo>
                <a:lnTo>
                  <a:pt x="5613" y="991"/>
                </a:lnTo>
                <a:lnTo>
                  <a:pt x="5429" y="1394"/>
                </a:lnTo>
                <a:lnTo>
                  <a:pt x="5246" y="1798"/>
                </a:lnTo>
                <a:lnTo>
                  <a:pt x="5099" y="2201"/>
                </a:lnTo>
                <a:lnTo>
                  <a:pt x="5026" y="2641"/>
                </a:lnTo>
                <a:lnTo>
                  <a:pt x="4953" y="3081"/>
                </a:lnTo>
                <a:lnTo>
                  <a:pt x="4219" y="2898"/>
                </a:lnTo>
                <a:lnTo>
                  <a:pt x="3485" y="2788"/>
                </a:lnTo>
                <a:lnTo>
                  <a:pt x="2752" y="2715"/>
                </a:lnTo>
                <a:lnTo>
                  <a:pt x="2385" y="2751"/>
                </a:lnTo>
                <a:lnTo>
                  <a:pt x="2055" y="2788"/>
                </a:lnTo>
                <a:lnTo>
                  <a:pt x="1725" y="2825"/>
                </a:lnTo>
                <a:lnTo>
                  <a:pt x="1394" y="2898"/>
                </a:lnTo>
                <a:lnTo>
                  <a:pt x="1101" y="3045"/>
                </a:lnTo>
                <a:lnTo>
                  <a:pt x="808" y="3191"/>
                </a:lnTo>
                <a:lnTo>
                  <a:pt x="551" y="3338"/>
                </a:lnTo>
                <a:lnTo>
                  <a:pt x="367" y="3558"/>
                </a:lnTo>
                <a:lnTo>
                  <a:pt x="184" y="3815"/>
                </a:lnTo>
                <a:lnTo>
                  <a:pt x="74" y="4108"/>
                </a:lnTo>
                <a:lnTo>
                  <a:pt x="1" y="4402"/>
                </a:lnTo>
                <a:lnTo>
                  <a:pt x="1" y="4732"/>
                </a:lnTo>
                <a:lnTo>
                  <a:pt x="37" y="5026"/>
                </a:lnTo>
                <a:lnTo>
                  <a:pt x="147" y="5356"/>
                </a:lnTo>
                <a:lnTo>
                  <a:pt x="257" y="5649"/>
                </a:lnTo>
                <a:lnTo>
                  <a:pt x="441" y="5943"/>
                </a:lnTo>
                <a:lnTo>
                  <a:pt x="624" y="6236"/>
                </a:lnTo>
                <a:lnTo>
                  <a:pt x="844" y="6493"/>
                </a:lnTo>
                <a:lnTo>
                  <a:pt x="1211" y="6860"/>
                </a:lnTo>
                <a:lnTo>
                  <a:pt x="1615" y="7263"/>
                </a:lnTo>
                <a:lnTo>
                  <a:pt x="1615" y="7300"/>
                </a:lnTo>
                <a:lnTo>
                  <a:pt x="1615" y="7520"/>
                </a:lnTo>
                <a:lnTo>
                  <a:pt x="1688" y="7777"/>
                </a:lnTo>
                <a:lnTo>
                  <a:pt x="1725" y="7887"/>
                </a:lnTo>
                <a:lnTo>
                  <a:pt x="1835" y="7960"/>
                </a:lnTo>
                <a:lnTo>
                  <a:pt x="1908" y="8033"/>
                </a:lnTo>
                <a:lnTo>
                  <a:pt x="2055" y="8070"/>
                </a:lnTo>
                <a:lnTo>
                  <a:pt x="2165" y="8107"/>
                </a:lnTo>
                <a:lnTo>
                  <a:pt x="2275" y="8070"/>
                </a:lnTo>
                <a:lnTo>
                  <a:pt x="2532" y="7997"/>
                </a:lnTo>
                <a:lnTo>
                  <a:pt x="3045" y="8400"/>
                </a:lnTo>
                <a:lnTo>
                  <a:pt x="2642" y="8914"/>
                </a:lnTo>
                <a:lnTo>
                  <a:pt x="2312" y="9464"/>
                </a:lnTo>
                <a:lnTo>
                  <a:pt x="2018" y="10051"/>
                </a:lnTo>
                <a:lnTo>
                  <a:pt x="1871" y="10344"/>
                </a:lnTo>
                <a:lnTo>
                  <a:pt x="1798" y="10674"/>
                </a:lnTo>
                <a:lnTo>
                  <a:pt x="1725" y="10968"/>
                </a:lnTo>
                <a:lnTo>
                  <a:pt x="1688" y="11261"/>
                </a:lnTo>
                <a:lnTo>
                  <a:pt x="1688" y="11555"/>
                </a:lnTo>
                <a:lnTo>
                  <a:pt x="1725" y="11885"/>
                </a:lnTo>
                <a:lnTo>
                  <a:pt x="1798" y="12142"/>
                </a:lnTo>
                <a:lnTo>
                  <a:pt x="1908" y="12435"/>
                </a:lnTo>
                <a:lnTo>
                  <a:pt x="2055" y="12692"/>
                </a:lnTo>
                <a:lnTo>
                  <a:pt x="2238" y="12912"/>
                </a:lnTo>
                <a:lnTo>
                  <a:pt x="2495" y="13132"/>
                </a:lnTo>
                <a:lnTo>
                  <a:pt x="2788" y="13279"/>
                </a:lnTo>
                <a:lnTo>
                  <a:pt x="3045" y="13389"/>
                </a:lnTo>
                <a:lnTo>
                  <a:pt x="3375" y="13426"/>
                </a:lnTo>
                <a:lnTo>
                  <a:pt x="3669" y="13462"/>
                </a:lnTo>
                <a:lnTo>
                  <a:pt x="3999" y="13462"/>
                </a:lnTo>
                <a:lnTo>
                  <a:pt x="4292" y="13426"/>
                </a:lnTo>
                <a:lnTo>
                  <a:pt x="4586" y="13389"/>
                </a:lnTo>
                <a:lnTo>
                  <a:pt x="5026" y="13242"/>
                </a:lnTo>
                <a:lnTo>
                  <a:pt x="5503" y="13095"/>
                </a:lnTo>
                <a:lnTo>
                  <a:pt x="5906" y="12949"/>
                </a:lnTo>
                <a:lnTo>
                  <a:pt x="6346" y="12729"/>
                </a:lnTo>
                <a:lnTo>
                  <a:pt x="6530" y="13169"/>
                </a:lnTo>
                <a:lnTo>
                  <a:pt x="6713" y="13572"/>
                </a:lnTo>
                <a:lnTo>
                  <a:pt x="6970" y="13976"/>
                </a:lnTo>
                <a:lnTo>
                  <a:pt x="7227" y="14343"/>
                </a:lnTo>
                <a:lnTo>
                  <a:pt x="7153" y="14526"/>
                </a:lnTo>
                <a:lnTo>
                  <a:pt x="7117" y="14709"/>
                </a:lnTo>
                <a:lnTo>
                  <a:pt x="7153" y="14893"/>
                </a:lnTo>
                <a:lnTo>
                  <a:pt x="7227" y="15076"/>
                </a:lnTo>
                <a:lnTo>
                  <a:pt x="7337" y="15223"/>
                </a:lnTo>
                <a:lnTo>
                  <a:pt x="7484" y="15333"/>
                </a:lnTo>
                <a:lnTo>
                  <a:pt x="7630" y="15406"/>
                </a:lnTo>
                <a:lnTo>
                  <a:pt x="7777" y="15480"/>
                </a:lnTo>
                <a:lnTo>
                  <a:pt x="7924" y="15516"/>
                </a:lnTo>
                <a:lnTo>
                  <a:pt x="8107" y="15516"/>
                </a:lnTo>
                <a:lnTo>
                  <a:pt x="8254" y="15480"/>
                </a:lnTo>
                <a:lnTo>
                  <a:pt x="8437" y="15406"/>
                </a:lnTo>
                <a:lnTo>
                  <a:pt x="8474" y="15406"/>
                </a:lnTo>
                <a:lnTo>
                  <a:pt x="8804" y="15516"/>
                </a:lnTo>
                <a:lnTo>
                  <a:pt x="9171" y="15590"/>
                </a:lnTo>
                <a:lnTo>
                  <a:pt x="9501" y="15590"/>
                </a:lnTo>
                <a:lnTo>
                  <a:pt x="9868" y="15516"/>
                </a:lnTo>
                <a:lnTo>
                  <a:pt x="10161" y="15406"/>
                </a:lnTo>
                <a:lnTo>
                  <a:pt x="10418" y="15260"/>
                </a:lnTo>
                <a:lnTo>
                  <a:pt x="10675" y="15040"/>
                </a:lnTo>
                <a:lnTo>
                  <a:pt x="10858" y="14819"/>
                </a:lnTo>
                <a:lnTo>
                  <a:pt x="11042" y="14563"/>
                </a:lnTo>
                <a:lnTo>
                  <a:pt x="11188" y="14269"/>
                </a:lnTo>
                <a:lnTo>
                  <a:pt x="11299" y="13976"/>
                </a:lnTo>
                <a:lnTo>
                  <a:pt x="11409" y="13682"/>
                </a:lnTo>
                <a:lnTo>
                  <a:pt x="11519" y="13242"/>
                </a:lnTo>
                <a:lnTo>
                  <a:pt x="11629" y="12765"/>
                </a:lnTo>
                <a:lnTo>
                  <a:pt x="11665" y="12252"/>
                </a:lnTo>
                <a:lnTo>
                  <a:pt x="11702" y="11775"/>
                </a:lnTo>
                <a:lnTo>
                  <a:pt x="12619" y="11848"/>
                </a:lnTo>
                <a:lnTo>
                  <a:pt x="13499" y="11922"/>
                </a:lnTo>
                <a:lnTo>
                  <a:pt x="14416" y="11922"/>
                </a:lnTo>
                <a:lnTo>
                  <a:pt x="15297" y="11885"/>
                </a:lnTo>
                <a:lnTo>
                  <a:pt x="15333" y="11848"/>
                </a:lnTo>
                <a:lnTo>
                  <a:pt x="15333" y="11775"/>
                </a:lnTo>
                <a:lnTo>
                  <a:pt x="15590" y="11702"/>
                </a:lnTo>
                <a:lnTo>
                  <a:pt x="15884" y="11628"/>
                </a:lnTo>
                <a:lnTo>
                  <a:pt x="16140" y="11481"/>
                </a:lnTo>
                <a:lnTo>
                  <a:pt x="16397" y="11335"/>
                </a:lnTo>
                <a:lnTo>
                  <a:pt x="16507" y="11335"/>
                </a:lnTo>
                <a:lnTo>
                  <a:pt x="16544" y="11298"/>
                </a:lnTo>
                <a:lnTo>
                  <a:pt x="16581" y="11225"/>
                </a:lnTo>
                <a:lnTo>
                  <a:pt x="16544" y="10931"/>
                </a:lnTo>
                <a:lnTo>
                  <a:pt x="16471" y="10638"/>
                </a:lnTo>
                <a:lnTo>
                  <a:pt x="16397" y="10344"/>
                </a:lnTo>
                <a:lnTo>
                  <a:pt x="16287" y="10088"/>
                </a:lnTo>
                <a:lnTo>
                  <a:pt x="15994" y="9537"/>
                </a:lnTo>
                <a:lnTo>
                  <a:pt x="15627" y="9060"/>
                </a:lnTo>
                <a:lnTo>
                  <a:pt x="15223" y="8584"/>
                </a:lnTo>
                <a:lnTo>
                  <a:pt x="14783" y="8143"/>
                </a:lnTo>
                <a:lnTo>
                  <a:pt x="14306" y="7740"/>
                </a:lnTo>
                <a:lnTo>
                  <a:pt x="13793" y="7336"/>
                </a:lnTo>
                <a:lnTo>
                  <a:pt x="12949" y="6786"/>
                </a:lnTo>
                <a:lnTo>
                  <a:pt x="13353" y="6053"/>
                </a:lnTo>
                <a:lnTo>
                  <a:pt x="13720" y="5319"/>
                </a:lnTo>
                <a:lnTo>
                  <a:pt x="14050" y="4549"/>
                </a:lnTo>
                <a:lnTo>
                  <a:pt x="14306" y="3778"/>
                </a:lnTo>
                <a:lnTo>
                  <a:pt x="14306" y="3632"/>
                </a:lnTo>
                <a:lnTo>
                  <a:pt x="14453" y="3522"/>
                </a:lnTo>
                <a:lnTo>
                  <a:pt x="14600" y="3375"/>
                </a:lnTo>
                <a:lnTo>
                  <a:pt x="14747" y="3155"/>
                </a:lnTo>
                <a:lnTo>
                  <a:pt x="14820" y="2935"/>
                </a:lnTo>
                <a:lnTo>
                  <a:pt x="14820" y="2678"/>
                </a:lnTo>
                <a:lnTo>
                  <a:pt x="14747" y="2421"/>
                </a:lnTo>
                <a:lnTo>
                  <a:pt x="14637" y="2238"/>
                </a:lnTo>
                <a:lnTo>
                  <a:pt x="14490" y="2054"/>
                </a:lnTo>
                <a:lnTo>
                  <a:pt x="14270" y="1944"/>
                </a:lnTo>
                <a:lnTo>
                  <a:pt x="14160" y="1908"/>
                </a:lnTo>
                <a:lnTo>
                  <a:pt x="14013" y="1908"/>
                </a:lnTo>
                <a:lnTo>
                  <a:pt x="13830" y="1944"/>
                </a:lnTo>
                <a:lnTo>
                  <a:pt x="13683" y="2018"/>
                </a:lnTo>
                <a:lnTo>
                  <a:pt x="13536" y="2091"/>
                </a:lnTo>
                <a:lnTo>
                  <a:pt x="13389" y="2201"/>
                </a:lnTo>
                <a:lnTo>
                  <a:pt x="12949" y="2128"/>
                </a:lnTo>
                <a:lnTo>
                  <a:pt x="12472" y="2164"/>
                </a:lnTo>
                <a:lnTo>
                  <a:pt x="12032" y="2201"/>
                </a:lnTo>
                <a:lnTo>
                  <a:pt x="11592" y="2274"/>
                </a:lnTo>
                <a:lnTo>
                  <a:pt x="11115" y="2421"/>
                </a:lnTo>
                <a:lnTo>
                  <a:pt x="10675" y="2568"/>
                </a:lnTo>
                <a:lnTo>
                  <a:pt x="10271" y="2751"/>
                </a:lnTo>
                <a:lnTo>
                  <a:pt x="9831" y="2971"/>
                </a:lnTo>
                <a:lnTo>
                  <a:pt x="9611" y="3081"/>
                </a:lnTo>
                <a:lnTo>
                  <a:pt x="9208" y="2421"/>
                </a:lnTo>
                <a:lnTo>
                  <a:pt x="8767" y="1761"/>
                </a:lnTo>
                <a:lnTo>
                  <a:pt x="8254" y="1137"/>
                </a:lnTo>
                <a:lnTo>
                  <a:pt x="7740" y="550"/>
                </a:lnTo>
                <a:lnTo>
                  <a:pt x="7630" y="477"/>
                </a:lnTo>
                <a:lnTo>
                  <a:pt x="7520" y="477"/>
                </a:lnTo>
                <a:lnTo>
                  <a:pt x="7117" y="624"/>
                </a:lnTo>
                <a:lnTo>
                  <a:pt x="6713" y="807"/>
                </a:lnTo>
                <a:lnTo>
                  <a:pt x="6640" y="844"/>
                </a:lnTo>
                <a:lnTo>
                  <a:pt x="6603" y="881"/>
                </a:lnTo>
                <a:lnTo>
                  <a:pt x="6640" y="991"/>
                </a:lnTo>
                <a:lnTo>
                  <a:pt x="6677" y="1064"/>
                </a:lnTo>
                <a:lnTo>
                  <a:pt x="6787" y="1064"/>
                </a:lnTo>
                <a:lnTo>
                  <a:pt x="7153" y="1027"/>
                </a:lnTo>
                <a:lnTo>
                  <a:pt x="7484" y="991"/>
                </a:lnTo>
                <a:lnTo>
                  <a:pt x="7960" y="1541"/>
                </a:lnTo>
                <a:lnTo>
                  <a:pt x="8401" y="2091"/>
                </a:lnTo>
                <a:lnTo>
                  <a:pt x="8841" y="2715"/>
                </a:lnTo>
                <a:lnTo>
                  <a:pt x="9208" y="3301"/>
                </a:lnTo>
                <a:lnTo>
                  <a:pt x="8511" y="3742"/>
                </a:lnTo>
                <a:lnTo>
                  <a:pt x="7850" y="4219"/>
                </a:lnTo>
                <a:lnTo>
                  <a:pt x="6603" y="3668"/>
                </a:lnTo>
                <a:lnTo>
                  <a:pt x="5980" y="3412"/>
                </a:lnTo>
                <a:lnTo>
                  <a:pt x="5319" y="3191"/>
                </a:lnTo>
                <a:lnTo>
                  <a:pt x="5393" y="2788"/>
                </a:lnTo>
                <a:lnTo>
                  <a:pt x="5466" y="2384"/>
                </a:lnTo>
                <a:lnTo>
                  <a:pt x="5576" y="1981"/>
                </a:lnTo>
                <a:lnTo>
                  <a:pt x="5723" y="1577"/>
                </a:lnTo>
                <a:lnTo>
                  <a:pt x="5906" y="1211"/>
                </a:lnTo>
                <a:lnTo>
                  <a:pt x="6126" y="844"/>
                </a:lnTo>
                <a:lnTo>
                  <a:pt x="6383" y="514"/>
                </a:lnTo>
                <a:lnTo>
                  <a:pt x="6640" y="184"/>
                </a:lnTo>
                <a:lnTo>
                  <a:pt x="6677" y="110"/>
                </a:lnTo>
                <a:lnTo>
                  <a:pt x="6677" y="37"/>
                </a:lnTo>
                <a:lnTo>
                  <a:pt x="6603"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1" name="Shape 271"/>
          <p:cNvSpPr/>
          <p:nvPr/>
        </p:nvSpPr>
        <p:spPr>
          <a:xfrm>
            <a:off x="-35015" y="4075593"/>
            <a:ext cx="339602" cy="400616"/>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2" name="Shape 272"/>
          <p:cNvSpPr/>
          <p:nvPr/>
        </p:nvSpPr>
        <p:spPr>
          <a:xfrm>
            <a:off x="721257" y="4998018"/>
            <a:ext cx="463058" cy="177962"/>
          </a:xfrm>
          <a:custGeom>
            <a:avLst/>
            <a:gdLst/>
            <a:ahLst/>
            <a:cxnLst/>
            <a:rect l="0" t="0" r="0" b="0"/>
            <a:pathLst>
              <a:path w="16325" h="6274" extrusionOk="0">
                <a:moveTo>
                  <a:pt x="14710" y="1"/>
                </a:moveTo>
                <a:lnTo>
                  <a:pt x="14527" y="74"/>
                </a:lnTo>
                <a:lnTo>
                  <a:pt x="14380" y="147"/>
                </a:lnTo>
                <a:lnTo>
                  <a:pt x="14270" y="221"/>
                </a:lnTo>
                <a:lnTo>
                  <a:pt x="14270" y="257"/>
                </a:lnTo>
                <a:lnTo>
                  <a:pt x="14197" y="221"/>
                </a:lnTo>
                <a:lnTo>
                  <a:pt x="14087" y="221"/>
                </a:lnTo>
                <a:lnTo>
                  <a:pt x="14013" y="294"/>
                </a:lnTo>
                <a:lnTo>
                  <a:pt x="13977" y="331"/>
                </a:lnTo>
                <a:lnTo>
                  <a:pt x="13977" y="441"/>
                </a:lnTo>
                <a:lnTo>
                  <a:pt x="14013" y="551"/>
                </a:lnTo>
                <a:lnTo>
                  <a:pt x="14050" y="587"/>
                </a:lnTo>
                <a:lnTo>
                  <a:pt x="14123" y="624"/>
                </a:lnTo>
                <a:lnTo>
                  <a:pt x="14343" y="624"/>
                </a:lnTo>
                <a:lnTo>
                  <a:pt x="14527" y="551"/>
                </a:lnTo>
                <a:lnTo>
                  <a:pt x="14710" y="477"/>
                </a:lnTo>
                <a:lnTo>
                  <a:pt x="14894" y="441"/>
                </a:lnTo>
                <a:lnTo>
                  <a:pt x="14967" y="477"/>
                </a:lnTo>
                <a:lnTo>
                  <a:pt x="15004" y="514"/>
                </a:lnTo>
                <a:lnTo>
                  <a:pt x="14967" y="587"/>
                </a:lnTo>
                <a:lnTo>
                  <a:pt x="14930" y="661"/>
                </a:lnTo>
                <a:lnTo>
                  <a:pt x="14747" y="881"/>
                </a:lnTo>
                <a:lnTo>
                  <a:pt x="14123" y="1725"/>
                </a:lnTo>
                <a:lnTo>
                  <a:pt x="14123" y="1798"/>
                </a:lnTo>
                <a:lnTo>
                  <a:pt x="14087" y="1871"/>
                </a:lnTo>
                <a:lnTo>
                  <a:pt x="14123" y="1981"/>
                </a:lnTo>
                <a:lnTo>
                  <a:pt x="14233" y="2055"/>
                </a:lnTo>
                <a:lnTo>
                  <a:pt x="14343" y="2091"/>
                </a:lnTo>
                <a:lnTo>
                  <a:pt x="14820" y="2091"/>
                </a:lnTo>
                <a:lnTo>
                  <a:pt x="15260" y="2055"/>
                </a:lnTo>
                <a:lnTo>
                  <a:pt x="15774" y="1945"/>
                </a:lnTo>
                <a:lnTo>
                  <a:pt x="16031" y="1871"/>
                </a:lnTo>
                <a:lnTo>
                  <a:pt x="16251" y="1761"/>
                </a:lnTo>
                <a:lnTo>
                  <a:pt x="16324" y="1651"/>
                </a:lnTo>
                <a:lnTo>
                  <a:pt x="16324" y="1541"/>
                </a:lnTo>
                <a:lnTo>
                  <a:pt x="16288" y="1468"/>
                </a:lnTo>
                <a:lnTo>
                  <a:pt x="16214" y="1431"/>
                </a:lnTo>
                <a:lnTo>
                  <a:pt x="16141" y="1394"/>
                </a:lnTo>
                <a:lnTo>
                  <a:pt x="15957" y="1431"/>
                </a:lnTo>
                <a:lnTo>
                  <a:pt x="15774" y="1468"/>
                </a:lnTo>
                <a:lnTo>
                  <a:pt x="15370" y="1541"/>
                </a:lnTo>
                <a:lnTo>
                  <a:pt x="14820" y="1615"/>
                </a:lnTo>
                <a:lnTo>
                  <a:pt x="14820" y="1615"/>
                </a:lnTo>
                <a:lnTo>
                  <a:pt x="15260" y="1028"/>
                </a:lnTo>
                <a:lnTo>
                  <a:pt x="15370" y="844"/>
                </a:lnTo>
                <a:lnTo>
                  <a:pt x="15481" y="698"/>
                </a:lnTo>
                <a:lnTo>
                  <a:pt x="15517" y="477"/>
                </a:lnTo>
                <a:lnTo>
                  <a:pt x="15517" y="404"/>
                </a:lnTo>
                <a:lnTo>
                  <a:pt x="15481" y="294"/>
                </a:lnTo>
                <a:lnTo>
                  <a:pt x="15370" y="184"/>
                </a:lnTo>
                <a:lnTo>
                  <a:pt x="15224" y="74"/>
                </a:lnTo>
                <a:lnTo>
                  <a:pt x="15077" y="37"/>
                </a:lnTo>
                <a:lnTo>
                  <a:pt x="14894" y="1"/>
                </a:lnTo>
                <a:close/>
                <a:moveTo>
                  <a:pt x="6604" y="2788"/>
                </a:moveTo>
                <a:lnTo>
                  <a:pt x="6163" y="2898"/>
                </a:lnTo>
                <a:lnTo>
                  <a:pt x="5576" y="2972"/>
                </a:lnTo>
                <a:lnTo>
                  <a:pt x="5283" y="3045"/>
                </a:lnTo>
                <a:lnTo>
                  <a:pt x="4990" y="3118"/>
                </a:lnTo>
                <a:lnTo>
                  <a:pt x="4953" y="3155"/>
                </a:lnTo>
                <a:lnTo>
                  <a:pt x="4880" y="3229"/>
                </a:lnTo>
                <a:lnTo>
                  <a:pt x="4880" y="3302"/>
                </a:lnTo>
                <a:lnTo>
                  <a:pt x="4880" y="3339"/>
                </a:lnTo>
                <a:lnTo>
                  <a:pt x="4880" y="3412"/>
                </a:lnTo>
                <a:lnTo>
                  <a:pt x="4916" y="3485"/>
                </a:lnTo>
                <a:lnTo>
                  <a:pt x="4990" y="3522"/>
                </a:lnTo>
                <a:lnTo>
                  <a:pt x="5063" y="3522"/>
                </a:lnTo>
                <a:lnTo>
                  <a:pt x="5613" y="3485"/>
                </a:lnTo>
                <a:lnTo>
                  <a:pt x="6163" y="3412"/>
                </a:lnTo>
                <a:lnTo>
                  <a:pt x="6640" y="3339"/>
                </a:lnTo>
                <a:lnTo>
                  <a:pt x="6860" y="3265"/>
                </a:lnTo>
                <a:lnTo>
                  <a:pt x="6970" y="3192"/>
                </a:lnTo>
                <a:lnTo>
                  <a:pt x="7044" y="3118"/>
                </a:lnTo>
                <a:lnTo>
                  <a:pt x="7044" y="3008"/>
                </a:lnTo>
                <a:lnTo>
                  <a:pt x="7044" y="2972"/>
                </a:lnTo>
                <a:lnTo>
                  <a:pt x="7007" y="2898"/>
                </a:lnTo>
                <a:lnTo>
                  <a:pt x="6897" y="2862"/>
                </a:lnTo>
                <a:lnTo>
                  <a:pt x="6824" y="2825"/>
                </a:lnTo>
                <a:lnTo>
                  <a:pt x="6604" y="2788"/>
                </a:lnTo>
                <a:close/>
                <a:moveTo>
                  <a:pt x="13500" y="1945"/>
                </a:moveTo>
                <a:lnTo>
                  <a:pt x="13280" y="1981"/>
                </a:lnTo>
                <a:lnTo>
                  <a:pt x="13060" y="2018"/>
                </a:lnTo>
                <a:lnTo>
                  <a:pt x="12876" y="2055"/>
                </a:lnTo>
                <a:lnTo>
                  <a:pt x="12693" y="2201"/>
                </a:lnTo>
                <a:lnTo>
                  <a:pt x="12546" y="2275"/>
                </a:lnTo>
                <a:lnTo>
                  <a:pt x="12436" y="2422"/>
                </a:lnTo>
                <a:lnTo>
                  <a:pt x="12289" y="2678"/>
                </a:lnTo>
                <a:lnTo>
                  <a:pt x="12179" y="3008"/>
                </a:lnTo>
                <a:lnTo>
                  <a:pt x="12179" y="3339"/>
                </a:lnTo>
                <a:lnTo>
                  <a:pt x="12179" y="3522"/>
                </a:lnTo>
                <a:lnTo>
                  <a:pt x="12216" y="3669"/>
                </a:lnTo>
                <a:lnTo>
                  <a:pt x="12289" y="3815"/>
                </a:lnTo>
                <a:lnTo>
                  <a:pt x="12363" y="3962"/>
                </a:lnTo>
                <a:lnTo>
                  <a:pt x="12473" y="4109"/>
                </a:lnTo>
                <a:lnTo>
                  <a:pt x="12583" y="4219"/>
                </a:lnTo>
                <a:lnTo>
                  <a:pt x="12729" y="4292"/>
                </a:lnTo>
                <a:lnTo>
                  <a:pt x="12876" y="4366"/>
                </a:lnTo>
                <a:lnTo>
                  <a:pt x="12986" y="4402"/>
                </a:lnTo>
                <a:lnTo>
                  <a:pt x="13096" y="4402"/>
                </a:lnTo>
                <a:lnTo>
                  <a:pt x="13353" y="4329"/>
                </a:lnTo>
                <a:lnTo>
                  <a:pt x="13757" y="4146"/>
                </a:lnTo>
                <a:lnTo>
                  <a:pt x="14197" y="3999"/>
                </a:lnTo>
                <a:lnTo>
                  <a:pt x="14417" y="3852"/>
                </a:lnTo>
                <a:lnTo>
                  <a:pt x="14564" y="3705"/>
                </a:lnTo>
                <a:lnTo>
                  <a:pt x="14600" y="3632"/>
                </a:lnTo>
                <a:lnTo>
                  <a:pt x="14564" y="3559"/>
                </a:lnTo>
                <a:lnTo>
                  <a:pt x="14527" y="3485"/>
                </a:lnTo>
                <a:lnTo>
                  <a:pt x="14453" y="3449"/>
                </a:lnTo>
                <a:lnTo>
                  <a:pt x="14343" y="3412"/>
                </a:lnTo>
                <a:lnTo>
                  <a:pt x="14197" y="3449"/>
                </a:lnTo>
                <a:lnTo>
                  <a:pt x="13940" y="3522"/>
                </a:lnTo>
                <a:lnTo>
                  <a:pt x="13426" y="3742"/>
                </a:lnTo>
                <a:lnTo>
                  <a:pt x="13280" y="3815"/>
                </a:lnTo>
                <a:lnTo>
                  <a:pt x="13133" y="3852"/>
                </a:lnTo>
                <a:lnTo>
                  <a:pt x="12986" y="3852"/>
                </a:lnTo>
                <a:lnTo>
                  <a:pt x="12839" y="3779"/>
                </a:lnTo>
                <a:lnTo>
                  <a:pt x="12766" y="3669"/>
                </a:lnTo>
                <a:lnTo>
                  <a:pt x="12729" y="3559"/>
                </a:lnTo>
                <a:lnTo>
                  <a:pt x="12656" y="3339"/>
                </a:lnTo>
                <a:lnTo>
                  <a:pt x="12656" y="3118"/>
                </a:lnTo>
                <a:lnTo>
                  <a:pt x="12729" y="2898"/>
                </a:lnTo>
                <a:lnTo>
                  <a:pt x="12839" y="2715"/>
                </a:lnTo>
                <a:lnTo>
                  <a:pt x="12986" y="2532"/>
                </a:lnTo>
                <a:lnTo>
                  <a:pt x="13133" y="2458"/>
                </a:lnTo>
                <a:lnTo>
                  <a:pt x="13280" y="2422"/>
                </a:lnTo>
                <a:lnTo>
                  <a:pt x="13610" y="2385"/>
                </a:lnTo>
                <a:lnTo>
                  <a:pt x="13940" y="2348"/>
                </a:lnTo>
                <a:lnTo>
                  <a:pt x="14307" y="2348"/>
                </a:lnTo>
                <a:lnTo>
                  <a:pt x="14307" y="2311"/>
                </a:lnTo>
                <a:lnTo>
                  <a:pt x="14307" y="2275"/>
                </a:lnTo>
                <a:lnTo>
                  <a:pt x="14307" y="2238"/>
                </a:lnTo>
                <a:lnTo>
                  <a:pt x="14123" y="2128"/>
                </a:lnTo>
                <a:lnTo>
                  <a:pt x="13903" y="2055"/>
                </a:lnTo>
                <a:lnTo>
                  <a:pt x="13720" y="1981"/>
                </a:lnTo>
                <a:lnTo>
                  <a:pt x="13500" y="1945"/>
                </a:lnTo>
                <a:close/>
                <a:moveTo>
                  <a:pt x="6787" y="4182"/>
                </a:moveTo>
                <a:lnTo>
                  <a:pt x="6347" y="4292"/>
                </a:lnTo>
                <a:lnTo>
                  <a:pt x="5907" y="4366"/>
                </a:lnTo>
                <a:lnTo>
                  <a:pt x="5466" y="4439"/>
                </a:lnTo>
                <a:lnTo>
                  <a:pt x="5063" y="4549"/>
                </a:lnTo>
                <a:lnTo>
                  <a:pt x="4990" y="4622"/>
                </a:lnTo>
                <a:lnTo>
                  <a:pt x="4953" y="4696"/>
                </a:lnTo>
                <a:lnTo>
                  <a:pt x="4953" y="4806"/>
                </a:lnTo>
                <a:lnTo>
                  <a:pt x="5063" y="4843"/>
                </a:lnTo>
                <a:lnTo>
                  <a:pt x="5283" y="4879"/>
                </a:lnTo>
                <a:lnTo>
                  <a:pt x="5980" y="4879"/>
                </a:lnTo>
                <a:lnTo>
                  <a:pt x="6457" y="4769"/>
                </a:lnTo>
                <a:lnTo>
                  <a:pt x="6897" y="4659"/>
                </a:lnTo>
                <a:lnTo>
                  <a:pt x="6970" y="4622"/>
                </a:lnTo>
                <a:lnTo>
                  <a:pt x="7044" y="4586"/>
                </a:lnTo>
                <a:lnTo>
                  <a:pt x="7080" y="4512"/>
                </a:lnTo>
                <a:lnTo>
                  <a:pt x="7117" y="4439"/>
                </a:lnTo>
                <a:lnTo>
                  <a:pt x="7080" y="4292"/>
                </a:lnTo>
                <a:lnTo>
                  <a:pt x="7007" y="4219"/>
                </a:lnTo>
                <a:lnTo>
                  <a:pt x="6934" y="4182"/>
                </a:lnTo>
                <a:close/>
                <a:moveTo>
                  <a:pt x="11079" y="2055"/>
                </a:moveTo>
                <a:lnTo>
                  <a:pt x="10785" y="2091"/>
                </a:lnTo>
                <a:lnTo>
                  <a:pt x="10565" y="2165"/>
                </a:lnTo>
                <a:lnTo>
                  <a:pt x="10382" y="2311"/>
                </a:lnTo>
                <a:lnTo>
                  <a:pt x="10235" y="2495"/>
                </a:lnTo>
                <a:lnTo>
                  <a:pt x="10198" y="2385"/>
                </a:lnTo>
                <a:lnTo>
                  <a:pt x="10088" y="2348"/>
                </a:lnTo>
                <a:lnTo>
                  <a:pt x="9942" y="2311"/>
                </a:lnTo>
                <a:lnTo>
                  <a:pt x="9611" y="2311"/>
                </a:lnTo>
                <a:lnTo>
                  <a:pt x="9501" y="2348"/>
                </a:lnTo>
                <a:lnTo>
                  <a:pt x="9208" y="2495"/>
                </a:lnTo>
                <a:lnTo>
                  <a:pt x="8988" y="2678"/>
                </a:lnTo>
                <a:lnTo>
                  <a:pt x="8951" y="2568"/>
                </a:lnTo>
                <a:lnTo>
                  <a:pt x="8915" y="2532"/>
                </a:lnTo>
                <a:lnTo>
                  <a:pt x="8878" y="2532"/>
                </a:lnTo>
                <a:lnTo>
                  <a:pt x="8804" y="2568"/>
                </a:lnTo>
                <a:lnTo>
                  <a:pt x="8731" y="2752"/>
                </a:lnTo>
                <a:lnTo>
                  <a:pt x="8658" y="2935"/>
                </a:lnTo>
                <a:lnTo>
                  <a:pt x="8621" y="3339"/>
                </a:lnTo>
                <a:lnTo>
                  <a:pt x="8584" y="3705"/>
                </a:lnTo>
                <a:lnTo>
                  <a:pt x="8621" y="4072"/>
                </a:lnTo>
                <a:lnTo>
                  <a:pt x="8694" y="4439"/>
                </a:lnTo>
                <a:lnTo>
                  <a:pt x="8768" y="4806"/>
                </a:lnTo>
                <a:lnTo>
                  <a:pt x="8804" y="4879"/>
                </a:lnTo>
                <a:lnTo>
                  <a:pt x="8878" y="4953"/>
                </a:lnTo>
                <a:lnTo>
                  <a:pt x="8951" y="4989"/>
                </a:lnTo>
                <a:lnTo>
                  <a:pt x="9061" y="4953"/>
                </a:lnTo>
                <a:lnTo>
                  <a:pt x="9135" y="4916"/>
                </a:lnTo>
                <a:lnTo>
                  <a:pt x="9208" y="4879"/>
                </a:lnTo>
                <a:lnTo>
                  <a:pt x="9245" y="4769"/>
                </a:lnTo>
                <a:lnTo>
                  <a:pt x="9208" y="4659"/>
                </a:lnTo>
                <a:lnTo>
                  <a:pt x="9135" y="4182"/>
                </a:lnTo>
                <a:lnTo>
                  <a:pt x="9098" y="3669"/>
                </a:lnTo>
                <a:lnTo>
                  <a:pt x="9135" y="3339"/>
                </a:lnTo>
                <a:lnTo>
                  <a:pt x="9208" y="3118"/>
                </a:lnTo>
                <a:lnTo>
                  <a:pt x="9391" y="2972"/>
                </a:lnTo>
                <a:lnTo>
                  <a:pt x="9575" y="2825"/>
                </a:lnTo>
                <a:lnTo>
                  <a:pt x="9795" y="2788"/>
                </a:lnTo>
                <a:lnTo>
                  <a:pt x="9868" y="4072"/>
                </a:lnTo>
                <a:lnTo>
                  <a:pt x="9905" y="4146"/>
                </a:lnTo>
                <a:lnTo>
                  <a:pt x="9942" y="4219"/>
                </a:lnTo>
                <a:lnTo>
                  <a:pt x="10015" y="4292"/>
                </a:lnTo>
                <a:lnTo>
                  <a:pt x="10125" y="4292"/>
                </a:lnTo>
                <a:lnTo>
                  <a:pt x="10198" y="4329"/>
                </a:lnTo>
                <a:lnTo>
                  <a:pt x="10272" y="4292"/>
                </a:lnTo>
                <a:lnTo>
                  <a:pt x="10308" y="4219"/>
                </a:lnTo>
                <a:lnTo>
                  <a:pt x="10345" y="4146"/>
                </a:lnTo>
                <a:lnTo>
                  <a:pt x="10455" y="3559"/>
                </a:lnTo>
                <a:lnTo>
                  <a:pt x="10565" y="3008"/>
                </a:lnTo>
                <a:lnTo>
                  <a:pt x="10602" y="2862"/>
                </a:lnTo>
                <a:lnTo>
                  <a:pt x="10675" y="2752"/>
                </a:lnTo>
                <a:lnTo>
                  <a:pt x="10785" y="2642"/>
                </a:lnTo>
                <a:lnTo>
                  <a:pt x="10895" y="2568"/>
                </a:lnTo>
                <a:lnTo>
                  <a:pt x="11079" y="2568"/>
                </a:lnTo>
                <a:lnTo>
                  <a:pt x="11115" y="2642"/>
                </a:lnTo>
                <a:lnTo>
                  <a:pt x="11115" y="2752"/>
                </a:lnTo>
                <a:lnTo>
                  <a:pt x="11115" y="2862"/>
                </a:lnTo>
                <a:lnTo>
                  <a:pt x="11189" y="3449"/>
                </a:lnTo>
                <a:lnTo>
                  <a:pt x="11299" y="4036"/>
                </a:lnTo>
                <a:lnTo>
                  <a:pt x="11372" y="4256"/>
                </a:lnTo>
                <a:lnTo>
                  <a:pt x="11446" y="4512"/>
                </a:lnTo>
                <a:lnTo>
                  <a:pt x="11556" y="4732"/>
                </a:lnTo>
                <a:lnTo>
                  <a:pt x="11629" y="4806"/>
                </a:lnTo>
                <a:lnTo>
                  <a:pt x="11739" y="4843"/>
                </a:lnTo>
                <a:lnTo>
                  <a:pt x="11849" y="4843"/>
                </a:lnTo>
                <a:lnTo>
                  <a:pt x="11922" y="4806"/>
                </a:lnTo>
                <a:lnTo>
                  <a:pt x="11996" y="4769"/>
                </a:lnTo>
                <a:lnTo>
                  <a:pt x="12032" y="4696"/>
                </a:lnTo>
                <a:lnTo>
                  <a:pt x="12069" y="4586"/>
                </a:lnTo>
                <a:lnTo>
                  <a:pt x="11996" y="4476"/>
                </a:lnTo>
                <a:lnTo>
                  <a:pt x="11922" y="4402"/>
                </a:lnTo>
                <a:lnTo>
                  <a:pt x="11886" y="4256"/>
                </a:lnTo>
                <a:lnTo>
                  <a:pt x="11812" y="4072"/>
                </a:lnTo>
                <a:lnTo>
                  <a:pt x="11776" y="3779"/>
                </a:lnTo>
                <a:lnTo>
                  <a:pt x="11666" y="3339"/>
                </a:lnTo>
                <a:lnTo>
                  <a:pt x="11629" y="2862"/>
                </a:lnTo>
                <a:lnTo>
                  <a:pt x="11629" y="2532"/>
                </a:lnTo>
                <a:lnTo>
                  <a:pt x="11592" y="2385"/>
                </a:lnTo>
                <a:lnTo>
                  <a:pt x="11482" y="2275"/>
                </a:lnTo>
                <a:lnTo>
                  <a:pt x="11299" y="2128"/>
                </a:lnTo>
                <a:lnTo>
                  <a:pt x="11189" y="2091"/>
                </a:lnTo>
                <a:lnTo>
                  <a:pt x="11079" y="2055"/>
                </a:lnTo>
                <a:close/>
                <a:moveTo>
                  <a:pt x="2715" y="1138"/>
                </a:moveTo>
                <a:lnTo>
                  <a:pt x="2569" y="1174"/>
                </a:lnTo>
                <a:lnTo>
                  <a:pt x="2422" y="1284"/>
                </a:lnTo>
                <a:lnTo>
                  <a:pt x="2385" y="1358"/>
                </a:lnTo>
                <a:lnTo>
                  <a:pt x="2165" y="1284"/>
                </a:lnTo>
                <a:lnTo>
                  <a:pt x="1762" y="1284"/>
                </a:lnTo>
                <a:lnTo>
                  <a:pt x="1542" y="1358"/>
                </a:lnTo>
                <a:lnTo>
                  <a:pt x="771" y="1504"/>
                </a:lnTo>
                <a:lnTo>
                  <a:pt x="368" y="1651"/>
                </a:lnTo>
                <a:lnTo>
                  <a:pt x="184" y="1725"/>
                </a:lnTo>
                <a:lnTo>
                  <a:pt x="38" y="1835"/>
                </a:lnTo>
                <a:lnTo>
                  <a:pt x="1" y="1908"/>
                </a:lnTo>
                <a:lnTo>
                  <a:pt x="1" y="1981"/>
                </a:lnTo>
                <a:lnTo>
                  <a:pt x="38" y="2018"/>
                </a:lnTo>
                <a:lnTo>
                  <a:pt x="111" y="2055"/>
                </a:lnTo>
                <a:lnTo>
                  <a:pt x="74" y="2348"/>
                </a:lnTo>
                <a:lnTo>
                  <a:pt x="74" y="2642"/>
                </a:lnTo>
                <a:lnTo>
                  <a:pt x="74" y="3705"/>
                </a:lnTo>
                <a:lnTo>
                  <a:pt x="111" y="4843"/>
                </a:lnTo>
                <a:lnTo>
                  <a:pt x="148" y="5980"/>
                </a:lnTo>
                <a:lnTo>
                  <a:pt x="184" y="6090"/>
                </a:lnTo>
                <a:lnTo>
                  <a:pt x="294" y="6200"/>
                </a:lnTo>
                <a:lnTo>
                  <a:pt x="404" y="6236"/>
                </a:lnTo>
                <a:lnTo>
                  <a:pt x="514" y="6200"/>
                </a:lnTo>
                <a:lnTo>
                  <a:pt x="624" y="6236"/>
                </a:lnTo>
                <a:lnTo>
                  <a:pt x="845" y="6273"/>
                </a:lnTo>
                <a:lnTo>
                  <a:pt x="1028" y="6236"/>
                </a:lnTo>
                <a:lnTo>
                  <a:pt x="1395" y="6163"/>
                </a:lnTo>
                <a:lnTo>
                  <a:pt x="2385" y="5980"/>
                </a:lnTo>
                <a:lnTo>
                  <a:pt x="2605" y="5943"/>
                </a:lnTo>
                <a:lnTo>
                  <a:pt x="2752" y="5906"/>
                </a:lnTo>
                <a:lnTo>
                  <a:pt x="2899" y="5833"/>
                </a:lnTo>
                <a:lnTo>
                  <a:pt x="2972" y="5686"/>
                </a:lnTo>
                <a:lnTo>
                  <a:pt x="2972" y="5576"/>
                </a:lnTo>
                <a:lnTo>
                  <a:pt x="2935" y="5503"/>
                </a:lnTo>
                <a:lnTo>
                  <a:pt x="2825" y="5429"/>
                </a:lnTo>
                <a:lnTo>
                  <a:pt x="2679" y="5393"/>
                </a:lnTo>
                <a:lnTo>
                  <a:pt x="2532" y="5393"/>
                </a:lnTo>
                <a:lnTo>
                  <a:pt x="2385" y="5429"/>
                </a:lnTo>
                <a:lnTo>
                  <a:pt x="2055" y="5503"/>
                </a:lnTo>
                <a:lnTo>
                  <a:pt x="1762" y="5576"/>
                </a:lnTo>
                <a:lnTo>
                  <a:pt x="1028" y="5723"/>
                </a:lnTo>
                <a:lnTo>
                  <a:pt x="698" y="5796"/>
                </a:lnTo>
                <a:lnTo>
                  <a:pt x="661" y="4953"/>
                </a:lnTo>
                <a:lnTo>
                  <a:pt x="624" y="4109"/>
                </a:lnTo>
                <a:lnTo>
                  <a:pt x="845" y="4109"/>
                </a:lnTo>
                <a:lnTo>
                  <a:pt x="1028" y="4072"/>
                </a:lnTo>
                <a:lnTo>
                  <a:pt x="1431" y="3962"/>
                </a:lnTo>
                <a:lnTo>
                  <a:pt x="2459" y="3742"/>
                </a:lnTo>
                <a:lnTo>
                  <a:pt x="2495" y="3779"/>
                </a:lnTo>
                <a:lnTo>
                  <a:pt x="2605" y="3779"/>
                </a:lnTo>
                <a:lnTo>
                  <a:pt x="2679" y="3742"/>
                </a:lnTo>
                <a:lnTo>
                  <a:pt x="2752" y="3705"/>
                </a:lnTo>
                <a:lnTo>
                  <a:pt x="2789" y="3669"/>
                </a:lnTo>
                <a:lnTo>
                  <a:pt x="2862" y="3559"/>
                </a:lnTo>
                <a:lnTo>
                  <a:pt x="2899" y="3485"/>
                </a:lnTo>
                <a:lnTo>
                  <a:pt x="2899" y="3412"/>
                </a:lnTo>
                <a:lnTo>
                  <a:pt x="2862" y="3339"/>
                </a:lnTo>
                <a:lnTo>
                  <a:pt x="2825" y="3265"/>
                </a:lnTo>
                <a:lnTo>
                  <a:pt x="2715" y="3155"/>
                </a:lnTo>
                <a:lnTo>
                  <a:pt x="2532" y="3155"/>
                </a:lnTo>
                <a:lnTo>
                  <a:pt x="1431" y="3449"/>
                </a:lnTo>
                <a:lnTo>
                  <a:pt x="1028" y="3522"/>
                </a:lnTo>
                <a:lnTo>
                  <a:pt x="808" y="3595"/>
                </a:lnTo>
                <a:lnTo>
                  <a:pt x="624" y="3632"/>
                </a:lnTo>
                <a:lnTo>
                  <a:pt x="588" y="2788"/>
                </a:lnTo>
                <a:lnTo>
                  <a:pt x="588" y="2458"/>
                </a:lnTo>
                <a:lnTo>
                  <a:pt x="551" y="2091"/>
                </a:lnTo>
                <a:lnTo>
                  <a:pt x="1065" y="1981"/>
                </a:lnTo>
                <a:lnTo>
                  <a:pt x="1615" y="1835"/>
                </a:lnTo>
                <a:lnTo>
                  <a:pt x="1798" y="1798"/>
                </a:lnTo>
                <a:lnTo>
                  <a:pt x="2055" y="1798"/>
                </a:lnTo>
                <a:lnTo>
                  <a:pt x="2165" y="1871"/>
                </a:lnTo>
                <a:lnTo>
                  <a:pt x="2238" y="1908"/>
                </a:lnTo>
                <a:lnTo>
                  <a:pt x="2312" y="1945"/>
                </a:lnTo>
                <a:lnTo>
                  <a:pt x="2422" y="1945"/>
                </a:lnTo>
                <a:lnTo>
                  <a:pt x="2495" y="1908"/>
                </a:lnTo>
                <a:lnTo>
                  <a:pt x="3009" y="1651"/>
                </a:lnTo>
                <a:lnTo>
                  <a:pt x="3082" y="1615"/>
                </a:lnTo>
                <a:lnTo>
                  <a:pt x="3119" y="1578"/>
                </a:lnTo>
                <a:lnTo>
                  <a:pt x="3156" y="1431"/>
                </a:lnTo>
                <a:lnTo>
                  <a:pt x="3119" y="1284"/>
                </a:lnTo>
                <a:lnTo>
                  <a:pt x="3082" y="1248"/>
                </a:lnTo>
                <a:lnTo>
                  <a:pt x="3009" y="1174"/>
                </a:lnTo>
                <a:lnTo>
                  <a:pt x="2862" y="1138"/>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3" name="Shape 273"/>
          <p:cNvSpPr/>
          <p:nvPr/>
        </p:nvSpPr>
        <p:spPr>
          <a:xfrm>
            <a:off x="-243127" y="54209"/>
            <a:ext cx="589992" cy="414129"/>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4" name="Shape 274"/>
          <p:cNvSpPr/>
          <p:nvPr/>
        </p:nvSpPr>
        <p:spPr>
          <a:xfrm>
            <a:off x="7842052" y="-100873"/>
            <a:ext cx="388118" cy="408938"/>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5" name="Shape 275"/>
          <p:cNvSpPr/>
          <p:nvPr/>
        </p:nvSpPr>
        <p:spPr>
          <a:xfrm>
            <a:off x="-38626" y="579045"/>
            <a:ext cx="297605" cy="211234"/>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6" name="Shape 276"/>
          <p:cNvSpPr/>
          <p:nvPr/>
        </p:nvSpPr>
        <p:spPr>
          <a:xfrm>
            <a:off x="1403775" y="11500"/>
            <a:ext cx="288245" cy="184202"/>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7" name="Shape 277"/>
          <p:cNvSpPr/>
          <p:nvPr/>
        </p:nvSpPr>
        <p:spPr>
          <a:xfrm>
            <a:off x="955989" y="-57166"/>
            <a:ext cx="323616" cy="321545"/>
          </a:xfrm>
          <a:custGeom>
            <a:avLst/>
            <a:gdLst/>
            <a:ahLst/>
            <a:cxnLst/>
            <a:rect l="0" t="0" r="0" b="0"/>
            <a:pathLst>
              <a:path w="11409" h="11336" extrusionOk="0">
                <a:moveTo>
                  <a:pt x="5173" y="4219"/>
                </a:moveTo>
                <a:lnTo>
                  <a:pt x="5136" y="4256"/>
                </a:lnTo>
                <a:lnTo>
                  <a:pt x="5100" y="4292"/>
                </a:lnTo>
                <a:lnTo>
                  <a:pt x="4990" y="4366"/>
                </a:lnTo>
                <a:lnTo>
                  <a:pt x="4916" y="4476"/>
                </a:lnTo>
                <a:lnTo>
                  <a:pt x="4916" y="4512"/>
                </a:lnTo>
                <a:lnTo>
                  <a:pt x="4843" y="4659"/>
                </a:lnTo>
                <a:lnTo>
                  <a:pt x="4843" y="4769"/>
                </a:lnTo>
                <a:lnTo>
                  <a:pt x="4880" y="4843"/>
                </a:lnTo>
                <a:lnTo>
                  <a:pt x="4990" y="4916"/>
                </a:lnTo>
                <a:lnTo>
                  <a:pt x="5100" y="4989"/>
                </a:lnTo>
                <a:lnTo>
                  <a:pt x="5283" y="4989"/>
                </a:lnTo>
                <a:lnTo>
                  <a:pt x="5430" y="4916"/>
                </a:lnTo>
                <a:lnTo>
                  <a:pt x="5540" y="4769"/>
                </a:lnTo>
                <a:lnTo>
                  <a:pt x="5577" y="4696"/>
                </a:lnTo>
                <a:lnTo>
                  <a:pt x="5613" y="4623"/>
                </a:lnTo>
                <a:lnTo>
                  <a:pt x="5577" y="4549"/>
                </a:lnTo>
                <a:lnTo>
                  <a:pt x="5577" y="4476"/>
                </a:lnTo>
                <a:lnTo>
                  <a:pt x="5430" y="4402"/>
                </a:lnTo>
                <a:lnTo>
                  <a:pt x="5320" y="4366"/>
                </a:lnTo>
                <a:lnTo>
                  <a:pt x="5320" y="4292"/>
                </a:lnTo>
                <a:lnTo>
                  <a:pt x="5246" y="4256"/>
                </a:lnTo>
                <a:lnTo>
                  <a:pt x="5173" y="4219"/>
                </a:lnTo>
                <a:close/>
                <a:moveTo>
                  <a:pt x="5980" y="6016"/>
                </a:moveTo>
                <a:lnTo>
                  <a:pt x="6017" y="6053"/>
                </a:lnTo>
                <a:lnTo>
                  <a:pt x="6053" y="6126"/>
                </a:lnTo>
                <a:lnTo>
                  <a:pt x="6053" y="6200"/>
                </a:lnTo>
                <a:lnTo>
                  <a:pt x="5907" y="6237"/>
                </a:lnTo>
                <a:lnTo>
                  <a:pt x="5943" y="6090"/>
                </a:lnTo>
                <a:lnTo>
                  <a:pt x="5980" y="6016"/>
                </a:lnTo>
                <a:close/>
                <a:moveTo>
                  <a:pt x="5833" y="5613"/>
                </a:moveTo>
                <a:lnTo>
                  <a:pt x="5723" y="5650"/>
                </a:lnTo>
                <a:lnTo>
                  <a:pt x="5650" y="5723"/>
                </a:lnTo>
                <a:lnTo>
                  <a:pt x="5613" y="5796"/>
                </a:lnTo>
                <a:lnTo>
                  <a:pt x="5613" y="5870"/>
                </a:lnTo>
                <a:lnTo>
                  <a:pt x="5687" y="5943"/>
                </a:lnTo>
                <a:lnTo>
                  <a:pt x="5577" y="6163"/>
                </a:lnTo>
                <a:lnTo>
                  <a:pt x="5540" y="6420"/>
                </a:lnTo>
                <a:lnTo>
                  <a:pt x="5577" y="6530"/>
                </a:lnTo>
                <a:lnTo>
                  <a:pt x="5687" y="6567"/>
                </a:lnTo>
                <a:lnTo>
                  <a:pt x="5833" y="6603"/>
                </a:lnTo>
                <a:lnTo>
                  <a:pt x="5980" y="6603"/>
                </a:lnTo>
                <a:lnTo>
                  <a:pt x="6090" y="6567"/>
                </a:lnTo>
                <a:lnTo>
                  <a:pt x="6237" y="6530"/>
                </a:lnTo>
                <a:lnTo>
                  <a:pt x="6347" y="6457"/>
                </a:lnTo>
                <a:lnTo>
                  <a:pt x="6420" y="6347"/>
                </a:lnTo>
                <a:lnTo>
                  <a:pt x="6457" y="6200"/>
                </a:lnTo>
                <a:lnTo>
                  <a:pt x="6457" y="6053"/>
                </a:lnTo>
                <a:lnTo>
                  <a:pt x="6420" y="5943"/>
                </a:lnTo>
                <a:lnTo>
                  <a:pt x="6347" y="5833"/>
                </a:lnTo>
                <a:lnTo>
                  <a:pt x="6274" y="5760"/>
                </a:lnTo>
                <a:lnTo>
                  <a:pt x="6163" y="5686"/>
                </a:lnTo>
                <a:lnTo>
                  <a:pt x="6053" y="5650"/>
                </a:lnTo>
                <a:lnTo>
                  <a:pt x="5943" y="5613"/>
                </a:lnTo>
                <a:close/>
                <a:moveTo>
                  <a:pt x="3926" y="441"/>
                </a:moveTo>
                <a:lnTo>
                  <a:pt x="4623" y="478"/>
                </a:lnTo>
                <a:lnTo>
                  <a:pt x="5356" y="478"/>
                </a:lnTo>
                <a:lnTo>
                  <a:pt x="6824" y="551"/>
                </a:lnTo>
                <a:lnTo>
                  <a:pt x="7631" y="551"/>
                </a:lnTo>
                <a:lnTo>
                  <a:pt x="7704" y="734"/>
                </a:lnTo>
                <a:lnTo>
                  <a:pt x="7777" y="1064"/>
                </a:lnTo>
                <a:lnTo>
                  <a:pt x="7521" y="1174"/>
                </a:lnTo>
                <a:lnTo>
                  <a:pt x="7191" y="1211"/>
                </a:lnTo>
                <a:lnTo>
                  <a:pt x="7044" y="1211"/>
                </a:lnTo>
                <a:lnTo>
                  <a:pt x="6860" y="1174"/>
                </a:lnTo>
                <a:lnTo>
                  <a:pt x="6714" y="1174"/>
                </a:lnTo>
                <a:lnTo>
                  <a:pt x="6530" y="1211"/>
                </a:lnTo>
                <a:lnTo>
                  <a:pt x="6494" y="1248"/>
                </a:lnTo>
                <a:lnTo>
                  <a:pt x="6457" y="1321"/>
                </a:lnTo>
                <a:lnTo>
                  <a:pt x="6420" y="1395"/>
                </a:lnTo>
                <a:lnTo>
                  <a:pt x="6457" y="1468"/>
                </a:lnTo>
                <a:lnTo>
                  <a:pt x="6457" y="1505"/>
                </a:lnTo>
                <a:lnTo>
                  <a:pt x="6494" y="1578"/>
                </a:lnTo>
                <a:lnTo>
                  <a:pt x="6567" y="1651"/>
                </a:lnTo>
                <a:lnTo>
                  <a:pt x="6567" y="1871"/>
                </a:lnTo>
                <a:lnTo>
                  <a:pt x="6567" y="2092"/>
                </a:lnTo>
                <a:lnTo>
                  <a:pt x="6640" y="2642"/>
                </a:lnTo>
                <a:lnTo>
                  <a:pt x="6677" y="3192"/>
                </a:lnTo>
                <a:lnTo>
                  <a:pt x="6714" y="3632"/>
                </a:lnTo>
                <a:lnTo>
                  <a:pt x="6714" y="4072"/>
                </a:lnTo>
                <a:lnTo>
                  <a:pt x="6677" y="4586"/>
                </a:lnTo>
                <a:lnTo>
                  <a:pt x="6640" y="4843"/>
                </a:lnTo>
                <a:lnTo>
                  <a:pt x="6640" y="5099"/>
                </a:lnTo>
                <a:lnTo>
                  <a:pt x="6677" y="5246"/>
                </a:lnTo>
                <a:lnTo>
                  <a:pt x="6640" y="5319"/>
                </a:lnTo>
                <a:lnTo>
                  <a:pt x="6640" y="5393"/>
                </a:lnTo>
                <a:lnTo>
                  <a:pt x="6640" y="5466"/>
                </a:lnTo>
                <a:lnTo>
                  <a:pt x="6714" y="5540"/>
                </a:lnTo>
                <a:lnTo>
                  <a:pt x="7117" y="5796"/>
                </a:lnTo>
                <a:lnTo>
                  <a:pt x="7484" y="6016"/>
                </a:lnTo>
                <a:lnTo>
                  <a:pt x="7851" y="6310"/>
                </a:lnTo>
                <a:lnTo>
                  <a:pt x="8218" y="6640"/>
                </a:lnTo>
                <a:lnTo>
                  <a:pt x="8915" y="7300"/>
                </a:lnTo>
                <a:lnTo>
                  <a:pt x="8621" y="7337"/>
                </a:lnTo>
                <a:lnTo>
                  <a:pt x="8328" y="7300"/>
                </a:lnTo>
                <a:lnTo>
                  <a:pt x="8108" y="7227"/>
                </a:lnTo>
                <a:lnTo>
                  <a:pt x="7887" y="7154"/>
                </a:lnTo>
                <a:lnTo>
                  <a:pt x="7484" y="6933"/>
                </a:lnTo>
                <a:lnTo>
                  <a:pt x="7117" y="6823"/>
                </a:lnTo>
                <a:lnTo>
                  <a:pt x="6750" y="6787"/>
                </a:lnTo>
                <a:lnTo>
                  <a:pt x="6384" y="6823"/>
                </a:lnTo>
                <a:lnTo>
                  <a:pt x="5980" y="6933"/>
                </a:lnTo>
                <a:lnTo>
                  <a:pt x="5577" y="7044"/>
                </a:lnTo>
                <a:lnTo>
                  <a:pt x="5210" y="7227"/>
                </a:lnTo>
                <a:lnTo>
                  <a:pt x="4843" y="7374"/>
                </a:lnTo>
                <a:lnTo>
                  <a:pt x="4439" y="7520"/>
                </a:lnTo>
                <a:lnTo>
                  <a:pt x="4109" y="7557"/>
                </a:lnTo>
                <a:lnTo>
                  <a:pt x="3816" y="7594"/>
                </a:lnTo>
                <a:lnTo>
                  <a:pt x="3889" y="7557"/>
                </a:lnTo>
                <a:lnTo>
                  <a:pt x="3926" y="7484"/>
                </a:lnTo>
                <a:lnTo>
                  <a:pt x="3926" y="7374"/>
                </a:lnTo>
                <a:lnTo>
                  <a:pt x="3926" y="7300"/>
                </a:lnTo>
                <a:lnTo>
                  <a:pt x="3889" y="7227"/>
                </a:lnTo>
                <a:lnTo>
                  <a:pt x="3816" y="7190"/>
                </a:lnTo>
                <a:lnTo>
                  <a:pt x="2789" y="7190"/>
                </a:lnTo>
                <a:lnTo>
                  <a:pt x="2935" y="7044"/>
                </a:lnTo>
                <a:lnTo>
                  <a:pt x="3266" y="6677"/>
                </a:lnTo>
                <a:lnTo>
                  <a:pt x="3559" y="6713"/>
                </a:lnTo>
                <a:lnTo>
                  <a:pt x="3853" y="6713"/>
                </a:lnTo>
                <a:lnTo>
                  <a:pt x="4403" y="6677"/>
                </a:lnTo>
                <a:lnTo>
                  <a:pt x="4549" y="6640"/>
                </a:lnTo>
                <a:lnTo>
                  <a:pt x="4623" y="6530"/>
                </a:lnTo>
                <a:lnTo>
                  <a:pt x="4623" y="6457"/>
                </a:lnTo>
                <a:lnTo>
                  <a:pt x="4586" y="6383"/>
                </a:lnTo>
                <a:lnTo>
                  <a:pt x="4513" y="6310"/>
                </a:lnTo>
                <a:lnTo>
                  <a:pt x="4403" y="6273"/>
                </a:lnTo>
                <a:lnTo>
                  <a:pt x="3669" y="6273"/>
                </a:lnTo>
                <a:lnTo>
                  <a:pt x="3926" y="6016"/>
                </a:lnTo>
                <a:lnTo>
                  <a:pt x="4183" y="5723"/>
                </a:lnTo>
                <a:lnTo>
                  <a:pt x="4293" y="5723"/>
                </a:lnTo>
                <a:lnTo>
                  <a:pt x="4366" y="5686"/>
                </a:lnTo>
                <a:lnTo>
                  <a:pt x="4439" y="5576"/>
                </a:lnTo>
                <a:lnTo>
                  <a:pt x="4476" y="5466"/>
                </a:lnTo>
                <a:lnTo>
                  <a:pt x="4403" y="3449"/>
                </a:lnTo>
                <a:lnTo>
                  <a:pt x="4366" y="2495"/>
                </a:lnTo>
                <a:lnTo>
                  <a:pt x="4329" y="2018"/>
                </a:lnTo>
                <a:lnTo>
                  <a:pt x="4293" y="1541"/>
                </a:lnTo>
                <a:lnTo>
                  <a:pt x="4256" y="1431"/>
                </a:lnTo>
                <a:lnTo>
                  <a:pt x="4549" y="1505"/>
                </a:lnTo>
                <a:lnTo>
                  <a:pt x="4953" y="1578"/>
                </a:lnTo>
                <a:lnTo>
                  <a:pt x="5173" y="1578"/>
                </a:lnTo>
                <a:lnTo>
                  <a:pt x="5356" y="1505"/>
                </a:lnTo>
                <a:lnTo>
                  <a:pt x="5393" y="1468"/>
                </a:lnTo>
                <a:lnTo>
                  <a:pt x="5430" y="1431"/>
                </a:lnTo>
                <a:lnTo>
                  <a:pt x="5430" y="1358"/>
                </a:lnTo>
                <a:lnTo>
                  <a:pt x="5393" y="1321"/>
                </a:lnTo>
                <a:lnTo>
                  <a:pt x="5246" y="1211"/>
                </a:lnTo>
                <a:lnTo>
                  <a:pt x="5063" y="1174"/>
                </a:lnTo>
                <a:lnTo>
                  <a:pt x="4733" y="1138"/>
                </a:lnTo>
                <a:lnTo>
                  <a:pt x="4219" y="1064"/>
                </a:lnTo>
                <a:lnTo>
                  <a:pt x="4183" y="1028"/>
                </a:lnTo>
                <a:lnTo>
                  <a:pt x="4146" y="991"/>
                </a:lnTo>
                <a:lnTo>
                  <a:pt x="3999" y="991"/>
                </a:lnTo>
                <a:lnTo>
                  <a:pt x="3853" y="1028"/>
                </a:lnTo>
                <a:lnTo>
                  <a:pt x="3706" y="1064"/>
                </a:lnTo>
                <a:lnTo>
                  <a:pt x="3596" y="1064"/>
                </a:lnTo>
                <a:lnTo>
                  <a:pt x="3522" y="1028"/>
                </a:lnTo>
                <a:lnTo>
                  <a:pt x="3486" y="991"/>
                </a:lnTo>
                <a:lnTo>
                  <a:pt x="3412" y="881"/>
                </a:lnTo>
                <a:lnTo>
                  <a:pt x="3412" y="771"/>
                </a:lnTo>
                <a:lnTo>
                  <a:pt x="3412" y="698"/>
                </a:lnTo>
                <a:lnTo>
                  <a:pt x="3486" y="624"/>
                </a:lnTo>
                <a:lnTo>
                  <a:pt x="3559" y="551"/>
                </a:lnTo>
                <a:lnTo>
                  <a:pt x="3742" y="478"/>
                </a:lnTo>
                <a:lnTo>
                  <a:pt x="3926" y="441"/>
                </a:lnTo>
                <a:close/>
                <a:moveTo>
                  <a:pt x="6090" y="8071"/>
                </a:moveTo>
                <a:lnTo>
                  <a:pt x="6127" y="8144"/>
                </a:lnTo>
                <a:lnTo>
                  <a:pt x="6127" y="8217"/>
                </a:lnTo>
                <a:lnTo>
                  <a:pt x="6090" y="8291"/>
                </a:lnTo>
                <a:lnTo>
                  <a:pt x="6053" y="8364"/>
                </a:lnTo>
                <a:lnTo>
                  <a:pt x="5980" y="8401"/>
                </a:lnTo>
                <a:lnTo>
                  <a:pt x="5907" y="8401"/>
                </a:lnTo>
                <a:lnTo>
                  <a:pt x="5833" y="8364"/>
                </a:lnTo>
                <a:lnTo>
                  <a:pt x="5760" y="8291"/>
                </a:lnTo>
                <a:lnTo>
                  <a:pt x="5760" y="8181"/>
                </a:lnTo>
                <a:lnTo>
                  <a:pt x="5833" y="8144"/>
                </a:lnTo>
                <a:lnTo>
                  <a:pt x="5943" y="8071"/>
                </a:lnTo>
                <a:lnTo>
                  <a:pt x="6017" y="8107"/>
                </a:lnTo>
                <a:lnTo>
                  <a:pt x="6053" y="8107"/>
                </a:lnTo>
                <a:lnTo>
                  <a:pt x="6090" y="8071"/>
                </a:lnTo>
                <a:close/>
                <a:moveTo>
                  <a:pt x="5907" y="7630"/>
                </a:moveTo>
                <a:lnTo>
                  <a:pt x="5797" y="7667"/>
                </a:lnTo>
                <a:lnTo>
                  <a:pt x="5687" y="7704"/>
                </a:lnTo>
                <a:lnTo>
                  <a:pt x="5577" y="7777"/>
                </a:lnTo>
                <a:lnTo>
                  <a:pt x="5467" y="7887"/>
                </a:lnTo>
                <a:lnTo>
                  <a:pt x="5467" y="7924"/>
                </a:lnTo>
                <a:lnTo>
                  <a:pt x="5430" y="7997"/>
                </a:lnTo>
                <a:lnTo>
                  <a:pt x="5503" y="8071"/>
                </a:lnTo>
                <a:lnTo>
                  <a:pt x="5430" y="8217"/>
                </a:lnTo>
                <a:lnTo>
                  <a:pt x="5430" y="8364"/>
                </a:lnTo>
                <a:lnTo>
                  <a:pt x="5467" y="8474"/>
                </a:lnTo>
                <a:lnTo>
                  <a:pt x="5540" y="8584"/>
                </a:lnTo>
                <a:lnTo>
                  <a:pt x="5650" y="8694"/>
                </a:lnTo>
                <a:lnTo>
                  <a:pt x="5797" y="8731"/>
                </a:lnTo>
                <a:lnTo>
                  <a:pt x="5907" y="8768"/>
                </a:lnTo>
                <a:lnTo>
                  <a:pt x="6053" y="8768"/>
                </a:lnTo>
                <a:lnTo>
                  <a:pt x="6200" y="8731"/>
                </a:lnTo>
                <a:lnTo>
                  <a:pt x="6310" y="8658"/>
                </a:lnTo>
                <a:lnTo>
                  <a:pt x="6384" y="8584"/>
                </a:lnTo>
                <a:lnTo>
                  <a:pt x="6457" y="8474"/>
                </a:lnTo>
                <a:lnTo>
                  <a:pt x="6494" y="8327"/>
                </a:lnTo>
                <a:lnTo>
                  <a:pt x="6494" y="8217"/>
                </a:lnTo>
                <a:lnTo>
                  <a:pt x="6494" y="8071"/>
                </a:lnTo>
                <a:lnTo>
                  <a:pt x="6457" y="7961"/>
                </a:lnTo>
                <a:lnTo>
                  <a:pt x="6384" y="7851"/>
                </a:lnTo>
                <a:lnTo>
                  <a:pt x="6310" y="7777"/>
                </a:lnTo>
                <a:lnTo>
                  <a:pt x="6200" y="7704"/>
                </a:lnTo>
                <a:lnTo>
                  <a:pt x="6053" y="7667"/>
                </a:lnTo>
                <a:lnTo>
                  <a:pt x="5907" y="7630"/>
                </a:lnTo>
                <a:close/>
                <a:moveTo>
                  <a:pt x="4476" y="9134"/>
                </a:moveTo>
                <a:lnTo>
                  <a:pt x="4513" y="9281"/>
                </a:lnTo>
                <a:lnTo>
                  <a:pt x="4476" y="9391"/>
                </a:lnTo>
                <a:lnTo>
                  <a:pt x="4403" y="9538"/>
                </a:lnTo>
                <a:lnTo>
                  <a:pt x="4256" y="9648"/>
                </a:lnTo>
                <a:lnTo>
                  <a:pt x="4183" y="9685"/>
                </a:lnTo>
                <a:lnTo>
                  <a:pt x="4109" y="9685"/>
                </a:lnTo>
                <a:lnTo>
                  <a:pt x="4036" y="9648"/>
                </a:lnTo>
                <a:lnTo>
                  <a:pt x="3963" y="9575"/>
                </a:lnTo>
                <a:lnTo>
                  <a:pt x="3926" y="9501"/>
                </a:lnTo>
                <a:lnTo>
                  <a:pt x="3926" y="9428"/>
                </a:lnTo>
                <a:lnTo>
                  <a:pt x="3963" y="9354"/>
                </a:lnTo>
                <a:lnTo>
                  <a:pt x="4036" y="9281"/>
                </a:lnTo>
                <a:lnTo>
                  <a:pt x="4219" y="9208"/>
                </a:lnTo>
                <a:lnTo>
                  <a:pt x="4403" y="9171"/>
                </a:lnTo>
                <a:lnTo>
                  <a:pt x="4439" y="9171"/>
                </a:lnTo>
                <a:lnTo>
                  <a:pt x="4476" y="9134"/>
                </a:lnTo>
                <a:close/>
                <a:moveTo>
                  <a:pt x="7741" y="9391"/>
                </a:moveTo>
                <a:lnTo>
                  <a:pt x="7814" y="9464"/>
                </a:lnTo>
                <a:lnTo>
                  <a:pt x="7851" y="9575"/>
                </a:lnTo>
                <a:lnTo>
                  <a:pt x="7851" y="9685"/>
                </a:lnTo>
                <a:lnTo>
                  <a:pt x="7814" y="9795"/>
                </a:lnTo>
                <a:lnTo>
                  <a:pt x="7704" y="9868"/>
                </a:lnTo>
                <a:lnTo>
                  <a:pt x="7557" y="9905"/>
                </a:lnTo>
                <a:lnTo>
                  <a:pt x="7447" y="9905"/>
                </a:lnTo>
                <a:lnTo>
                  <a:pt x="7301" y="9868"/>
                </a:lnTo>
                <a:lnTo>
                  <a:pt x="7227" y="9795"/>
                </a:lnTo>
                <a:lnTo>
                  <a:pt x="7301" y="9648"/>
                </a:lnTo>
                <a:lnTo>
                  <a:pt x="7374" y="9538"/>
                </a:lnTo>
                <a:lnTo>
                  <a:pt x="7484" y="9464"/>
                </a:lnTo>
                <a:lnTo>
                  <a:pt x="7631" y="9428"/>
                </a:lnTo>
                <a:lnTo>
                  <a:pt x="7704" y="9391"/>
                </a:lnTo>
                <a:close/>
                <a:moveTo>
                  <a:pt x="4439" y="8658"/>
                </a:moveTo>
                <a:lnTo>
                  <a:pt x="4293" y="8694"/>
                </a:lnTo>
                <a:lnTo>
                  <a:pt x="4146" y="8694"/>
                </a:lnTo>
                <a:lnTo>
                  <a:pt x="4073" y="8731"/>
                </a:lnTo>
                <a:lnTo>
                  <a:pt x="3999" y="8804"/>
                </a:lnTo>
                <a:lnTo>
                  <a:pt x="3963" y="8951"/>
                </a:lnTo>
                <a:lnTo>
                  <a:pt x="3742" y="9061"/>
                </a:lnTo>
                <a:lnTo>
                  <a:pt x="3596" y="9244"/>
                </a:lnTo>
                <a:lnTo>
                  <a:pt x="3559" y="9354"/>
                </a:lnTo>
                <a:lnTo>
                  <a:pt x="3522" y="9501"/>
                </a:lnTo>
                <a:lnTo>
                  <a:pt x="3559" y="9611"/>
                </a:lnTo>
                <a:lnTo>
                  <a:pt x="3596" y="9758"/>
                </a:lnTo>
                <a:lnTo>
                  <a:pt x="3706" y="9868"/>
                </a:lnTo>
                <a:lnTo>
                  <a:pt x="3779" y="9978"/>
                </a:lnTo>
                <a:lnTo>
                  <a:pt x="3926" y="10051"/>
                </a:lnTo>
                <a:lnTo>
                  <a:pt x="4036" y="10088"/>
                </a:lnTo>
                <a:lnTo>
                  <a:pt x="4366" y="10088"/>
                </a:lnTo>
                <a:lnTo>
                  <a:pt x="4513" y="10015"/>
                </a:lnTo>
                <a:lnTo>
                  <a:pt x="4623" y="9905"/>
                </a:lnTo>
                <a:lnTo>
                  <a:pt x="4733" y="9795"/>
                </a:lnTo>
                <a:lnTo>
                  <a:pt x="4843" y="9648"/>
                </a:lnTo>
                <a:lnTo>
                  <a:pt x="4880" y="9501"/>
                </a:lnTo>
                <a:lnTo>
                  <a:pt x="4916" y="9354"/>
                </a:lnTo>
                <a:lnTo>
                  <a:pt x="4916" y="9171"/>
                </a:lnTo>
                <a:lnTo>
                  <a:pt x="4880" y="9024"/>
                </a:lnTo>
                <a:lnTo>
                  <a:pt x="4806" y="8878"/>
                </a:lnTo>
                <a:lnTo>
                  <a:pt x="4733" y="8768"/>
                </a:lnTo>
                <a:lnTo>
                  <a:pt x="4586" y="8694"/>
                </a:lnTo>
                <a:lnTo>
                  <a:pt x="4439" y="8658"/>
                </a:lnTo>
                <a:close/>
                <a:moveTo>
                  <a:pt x="7447" y="8951"/>
                </a:moveTo>
                <a:lnTo>
                  <a:pt x="7337" y="8988"/>
                </a:lnTo>
                <a:lnTo>
                  <a:pt x="7264" y="9061"/>
                </a:lnTo>
                <a:lnTo>
                  <a:pt x="7227" y="9134"/>
                </a:lnTo>
                <a:lnTo>
                  <a:pt x="7227" y="9208"/>
                </a:lnTo>
                <a:lnTo>
                  <a:pt x="7117" y="9318"/>
                </a:lnTo>
                <a:lnTo>
                  <a:pt x="7007" y="9391"/>
                </a:lnTo>
                <a:lnTo>
                  <a:pt x="6934" y="9501"/>
                </a:lnTo>
                <a:lnTo>
                  <a:pt x="6897" y="9611"/>
                </a:lnTo>
                <a:lnTo>
                  <a:pt x="6897" y="9575"/>
                </a:lnTo>
                <a:lnTo>
                  <a:pt x="6860" y="9611"/>
                </a:lnTo>
                <a:lnTo>
                  <a:pt x="6824" y="9758"/>
                </a:lnTo>
                <a:lnTo>
                  <a:pt x="6824" y="9905"/>
                </a:lnTo>
                <a:lnTo>
                  <a:pt x="6860" y="9978"/>
                </a:lnTo>
                <a:lnTo>
                  <a:pt x="6897" y="10051"/>
                </a:lnTo>
                <a:lnTo>
                  <a:pt x="7007" y="10125"/>
                </a:lnTo>
                <a:lnTo>
                  <a:pt x="7044" y="10161"/>
                </a:lnTo>
                <a:lnTo>
                  <a:pt x="7044" y="10198"/>
                </a:lnTo>
                <a:lnTo>
                  <a:pt x="7227" y="10271"/>
                </a:lnTo>
                <a:lnTo>
                  <a:pt x="7374" y="10345"/>
                </a:lnTo>
                <a:lnTo>
                  <a:pt x="7704" y="10345"/>
                </a:lnTo>
                <a:lnTo>
                  <a:pt x="7851" y="10271"/>
                </a:lnTo>
                <a:lnTo>
                  <a:pt x="7998" y="10198"/>
                </a:lnTo>
                <a:lnTo>
                  <a:pt x="8108" y="10088"/>
                </a:lnTo>
                <a:lnTo>
                  <a:pt x="8181" y="9941"/>
                </a:lnTo>
                <a:lnTo>
                  <a:pt x="8254" y="9795"/>
                </a:lnTo>
                <a:lnTo>
                  <a:pt x="8291" y="9611"/>
                </a:lnTo>
                <a:lnTo>
                  <a:pt x="8254" y="9464"/>
                </a:lnTo>
                <a:lnTo>
                  <a:pt x="8218" y="9318"/>
                </a:lnTo>
                <a:lnTo>
                  <a:pt x="8144" y="9171"/>
                </a:lnTo>
                <a:lnTo>
                  <a:pt x="7998" y="9024"/>
                </a:lnTo>
                <a:lnTo>
                  <a:pt x="7924" y="8988"/>
                </a:lnTo>
                <a:lnTo>
                  <a:pt x="7851" y="8951"/>
                </a:lnTo>
                <a:close/>
                <a:moveTo>
                  <a:pt x="6970" y="7227"/>
                </a:moveTo>
                <a:lnTo>
                  <a:pt x="7227" y="7300"/>
                </a:lnTo>
                <a:lnTo>
                  <a:pt x="7741" y="7520"/>
                </a:lnTo>
                <a:lnTo>
                  <a:pt x="8071" y="7667"/>
                </a:lnTo>
                <a:lnTo>
                  <a:pt x="8474" y="7740"/>
                </a:lnTo>
                <a:lnTo>
                  <a:pt x="8658" y="7777"/>
                </a:lnTo>
                <a:lnTo>
                  <a:pt x="8878" y="7777"/>
                </a:lnTo>
                <a:lnTo>
                  <a:pt x="9061" y="7740"/>
                </a:lnTo>
                <a:lnTo>
                  <a:pt x="9245" y="7667"/>
                </a:lnTo>
                <a:lnTo>
                  <a:pt x="9575" y="8071"/>
                </a:lnTo>
                <a:lnTo>
                  <a:pt x="10125" y="8841"/>
                </a:lnTo>
                <a:lnTo>
                  <a:pt x="10639" y="9648"/>
                </a:lnTo>
                <a:lnTo>
                  <a:pt x="10785" y="9868"/>
                </a:lnTo>
                <a:lnTo>
                  <a:pt x="10822" y="10015"/>
                </a:lnTo>
                <a:lnTo>
                  <a:pt x="10785" y="10161"/>
                </a:lnTo>
                <a:lnTo>
                  <a:pt x="10749" y="10235"/>
                </a:lnTo>
                <a:lnTo>
                  <a:pt x="10639" y="10345"/>
                </a:lnTo>
                <a:lnTo>
                  <a:pt x="10455" y="10455"/>
                </a:lnTo>
                <a:lnTo>
                  <a:pt x="10235" y="10602"/>
                </a:lnTo>
                <a:lnTo>
                  <a:pt x="9758" y="10565"/>
                </a:lnTo>
                <a:lnTo>
                  <a:pt x="9281" y="10492"/>
                </a:lnTo>
                <a:lnTo>
                  <a:pt x="8328" y="10455"/>
                </a:lnTo>
                <a:lnTo>
                  <a:pt x="7374" y="10492"/>
                </a:lnTo>
                <a:lnTo>
                  <a:pt x="6420" y="10528"/>
                </a:lnTo>
                <a:lnTo>
                  <a:pt x="2092" y="10675"/>
                </a:lnTo>
                <a:lnTo>
                  <a:pt x="1065" y="10712"/>
                </a:lnTo>
                <a:lnTo>
                  <a:pt x="735" y="10712"/>
                </a:lnTo>
                <a:lnTo>
                  <a:pt x="625" y="10638"/>
                </a:lnTo>
                <a:lnTo>
                  <a:pt x="588" y="10602"/>
                </a:lnTo>
                <a:lnTo>
                  <a:pt x="551" y="10565"/>
                </a:lnTo>
                <a:lnTo>
                  <a:pt x="588" y="10418"/>
                </a:lnTo>
                <a:lnTo>
                  <a:pt x="735" y="10198"/>
                </a:lnTo>
                <a:lnTo>
                  <a:pt x="1065" y="9685"/>
                </a:lnTo>
                <a:lnTo>
                  <a:pt x="1542" y="9575"/>
                </a:lnTo>
                <a:lnTo>
                  <a:pt x="1762" y="9538"/>
                </a:lnTo>
                <a:lnTo>
                  <a:pt x="2018" y="9501"/>
                </a:lnTo>
                <a:lnTo>
                  <a:pt x="2092" y="9464"/>
                </a:lnTo>
                <a:lnTo>
                  <a:pt x="2128" y="9428"/>
                </a:lnTo>
                <a:lnTo>
                  <a:pt x="2165" y="9281"/>
                </a:lnTo>
                <a:lnTo>
                  <a:pt x="2128" y="9171"/>
                </a:lnTo>
                <a:lnTo>
                  <a:pt x="2092" y="9134"/>
                </a:lnTo>
                <a:lnTo>
                  <a:pt x="2018" y="9098"/>
                </a:lnTo>
                <a:lnTo>
                  <a:pt x="1872" y="9061"/>
                </a:lnTo>
                <a:lnTo>
                  <a:pt x="1725" y="9061"/>
                </a:lnTo>
                <a:lnTo>
                  <a:pt x="1395" y="9134"/>
                </a:lnTo>
                <a:lnTo>
                  <a:pt x="1395" y="9134"/>
                </a:lnTo>
                <a:lnTo>
                  <a:pt x="1798" y="8547"/>
                </a:lnTo>
                <a:lnTo>
                  <a:pt x="1835" y="8511"/>
                </a:lnTo>
                <a:lnTo>
                  <a:pt x="1945" y="8547"/>
                </a:lnTo>
                <a:lnTo>
                  <a:pt x="2092" y="8584"/>
                </a:lnTo>
                <a:lnTo>
                  <a:pt x="2459" y="8621"/>
                </a:lnTo>
                <a:lnTo>
                  <a:pt x="2972" y="8621"/>
                </a:lnTo>
                <a:lnTo>
                  <a:pt x="3082" y="8584"/>
                </a:lnTo>
                <a:lnTo>
                  <a:pt x="3156" y="8511"/>
                </a:lnTo>
                <a:lnTo>
                  <a:pt x="3192" y="8401"/>
                </a:lnTo>
                <a:lnTo>
                  <a:pt x="3156" y="8291"/>
                </a:lnTo>
                <a:lnTo>
                  <a:pt x="3082" y="8217"/>
                </a:lnTo>
                <a:lnTo>
                  <a:pt x="2972" y="8181"/>
                </a:lnTo>
                <a:lnTo>
                  <a:pt x="2055" y="8181"/>
                </a:lnTo>
                <a:lnTo>
                  <a:pt x="2532" y="7520"/>
                </a:lnTo>
                <a:lnTo>
                  <a:pt x="2752" y="7557"/>
                </a:lnTo>
                <a:lnTo>
                  <a:pt x="2899" y="7704"/>
                </a:lnTo>
                <a:lnTo>
                  <a:pt x="3046" y="7777"/>
                </a:lnTo>
                <a:lnTo>
                  <a:pt x="3192" y="7851"/>
                </a:lnTo>
                <a:lnTo>
                  <a:pt x="3376" y="7924"/>
                </a:lnTo>
                <a:lnTo>
                  <a:pt x="3742" y="7961"/>
                </a:lnTo>
                <a:lnTo>
                  <a:pt x="4073" y="7961"/>
                </a:lnTo>
                <a:lnTo>
                  <a:pt x="4549" y="7887"/>
                </a:lnTo>
                <a:lnTo>
                  <a:pt x="4953" y="7777"/>
                </a:lnTo>
                <a:lnTo>
                  <a:pt x="5797" y="7410"/>
                </a:lnTo>
                <a:lnTo>
                  <a:pt x="6237" y="7264"/>
                </a:lnTo>
                <a:lnTo>
                  <a:pt x="6494" y="7227"/>
                </a:lnTo>
                <a:close/>
                <a:moveTo>
                  <a:pt x="4036" y="1"/>
                </a:moveTo>
                <a:lnTo>
                  <a:pt x="3816" y="37"/>
                </a:lnTo>
                <a:lnTo>
                  <a:pt x="3596" y="74"/>
                </a:lnTo>
                <a:lnTo>
                  <a:pt x="3412" y="147"/>
                </a:lnTo>
                <a:lnTo>
                  <a:pt x="3229" y="257"/>
                </a:lnTo>
                <a:lnTo>
                  <a:pt x="3119" y="404"/>
                </a:lnTo>
                <a:lnTo>
                  <a:pt x="3009" y="551"/>
                </a:lnTo>
                <a:lnTo>
                  <a:pt x="2972" y="771"/>
                </a:lnTo>
                <a:lnTo>
                  <a:pt x="3009" y="991"/>
                </a:lnTo>
                <a:lnTo>
                  <a:pt x="3082" y="1174"/>
                </a:lnTo>
                <a:lnTo>
                  <a:pt x="3156" y="1285"/>
                </a:lnTo>
                <a:lnTo>
                  <a:pt x="3266" y="1358"/>
                </a:lnTo>
                <a:lnTo>
                  <a:pt x="3412" y="1431"/>
                </a:lnTo>
                <a:lnTo>
                  <a:pt x="3559" y="1468"/>
                </a:lnTo>
                <a:lnTo>
                  <a:pt x="3706" y="1468"/>
                </a:lnTo>
                <a:lnTo>
                  <a:pt x="3853" y="1431"/>
                </a:lnTo>
                <a:lnTo>
                  <a:pt x="3999" y="1395"/>
                </a:lnTo>
                <a:lnTo>
                  <a:pt x="4073" y="1395"/>
                </a:lnTo>
                <a:lnTo>
                  <a:pt x="3963" y="1468"/>
                </a:lnTo>
                <a:lnTo>
                  <a:pt x="3926" y="1578"/>
                </a:lnTo>
                <a:lnTo>
                  <a:pt x="3889" y="2055"/>
                </a:lnTo>
                <a:lnTo>
                  <a:pt x="3889" y="2532"/>
                </a:lnTo>
                <a:lnTo>
                  <a:pt x="3926" y="3449"/>
                </a:lnTo>
                <a:lnTo>
                  <a:pt x="3926" y="5099"/>
                </a:lnTo>
                <a:lnTo>
                  <a:pt x="3926" y="5283"/>
                </a:lnTo>
                <a:lnTo>
                  <a:pt x="3963" y="5466"/>
                </a:lnTo>
                <a:lnTo>
                  <a:pt x="3963" y="5503"/>
                </a:lnTo>
                <a:lnTo>
                  <a:pt x="3742" y="5613"/>
                </a:lnTo>
                <a:lnTo>
                  <a:pt x="3559" y="5723"/>
                </a:lnTo>
                <a:lnTo>
                  <a:pt x="3229" y="6016"/>
                </a:lnTo>
                <a:lnTo>
                  <a:pt x="2899" y="6347"/>
                </a:lnTo>
                <a:lnTo>
                  <a:pt x="2605" y="6677"/>
                </a:lnTo>
                <a:lnTo>
                  <a:pt x="2239" y="7080"/>
                </a:lnTo>
                <a:lnTo>
                  <a:pt x="1908" y="7484"/>
                </a:lnTo>
                <a:lnTo>
                  <a:pt x="1285" y="8364"/>
                </a:lnTo>
                <a:lnTo>
                  <a:pt x="698" y="9244"/>
                </a:lnTo>
                <a:lnTo>
                  <a:pt x="148" y="10125"/>
                </a:lnTo>
                <a:lnTo>
                  <a:pt x="38" y="10308"/>
                </a:lnTo>
                <a:lnTo>
                  <a:pt x="1" y="10492"/>
                </a:lnTo>
                <a:lnTo>
                  <a:pt x="38" y="10675"/>
                </a:lnTo>
                <a:lnTo>
                  <a:pt x="111" y="10858"/>
                </a:lnTo>
                <a:lnTo>
                  <a:pt x="221" y="11005"/>
                </a:lnTo>
                <a:lnTo>
                  <a:pt x="368" y="11115"/>
                </a:lnTo>
                <a:lnTo>
                  <a:pt x="551" y="11225"/>
                </a:lnTo>
                <a:lnTo>
                  <a:pt x="771" y="11262"/>
                </a:lnTo>
                <a:lnTo>
                  <a:pt x="1321" y="11299"/>
                </a:lnTo>
                <a:lnTo>
                  <a:pt x="1872" y="11262"/>
                </a:lnTo>
                <a:lnTo>
                  <a:pt x="3009" y="11189"/>
                </a:lnTo>
                <a:lnTo>
                  <a:pt x="5503" y="11115"/>
                </a:lnTo>
                <a:lnTo>
                  <a:pt x="7447" y="11042"/>
                </a:lnTo>
                <a:lnTo>
                  <a:pt x="8401" y="11005"/>
                </a:lnTo>
                <a:lnTo>
                  <a:pt x="9355" y="11042"/>
                </a:lnTo>
                <a:lnTo>
                  <a:pt x="9391" y="11152"/>
                </a:lnTo>
                <a:lnTo>
                  <a:pt x="9465" y="11225"/>
                </a:lnTo>
                <a:lnTo>
                  <a:pt x="9612" y="11299"/>
                </a:lnTo>
                <a:lnTo>
                  <a:pt x="9795" y="11335"/>
                </a:lnTo>
                <a:lnTo>
                  <a:pt x="9978" y="11335"/>
                </a:lnTo>
                <a:lnTo>
                  <a:pt x="10125" y="11299"/>
                </a:lnTo>
                <a:lnTo>
                  <a:pt x="10272" y="11299"/>
                </a:lnTo>
                <a:lnTo>
                  <a:pt x="10382" y="11262"/>
                </a:lnTo>
                <a:lnTo>
                  <a:pt x="10455" y="11189"/>
                </a:lnTo>
                <a:lnTo>
                  <a:pt x="10565" y="11115"/>
                </a:lnTo>
                <a:lnTo>
                  <a:pt x="10785" y="10968"/>
                </a:lnTo>
                <a:lnTo>
                  <a:pt x="10969" y="10785"/>
                </a:lnTo>
                <a:lnTo>
                  <a:pt x="11152" y="10602"/>
                </a:lnTo>
                <a:lnTo>
                  <a:pt x="11299" y="10455"/>
                </a:lnTo>
                <a:lnTo>
                  <a:pt x="11336" y="10308"/>
                </a:lnTo>
                <a:lnTo>
                  <a:pt x="11372" y="10198"/>
                </a:lnTo>
                <a:lnTo>
                  <a:pt x="11409" y="10051"/>
                </a:lnTo>
                <a:lnTo>
                  <a:pt x="11372" y="9941"/>
                </a:lnTo>
                <a:lnTo>
                  <a:pt x="11299" y="9685"/>
                </a:lnTo>
                <a:lnTo>
                  <a:pt x="11189" y="9464"/>
                </a:lnTo>
                <a:lnTo>
                  <a:pt x="10859" y="8914"/>
                </a:lnTo>
                <a:lnTo>
                  <a:pt x="10492" y="8364"/>
                </a:lnTo>
                <a:lnTo>
                  <a:pt x="10125" y="7887"/>
                </a:lnTo>
                <a:lnTo>
                  <a:pt x="9722" y="7410"/>
                </a:lnTo>
                <a:lnTo>
                  <a:pt x="9318" y="6933"/>
                </a:lnTo>
                <a:lnTo>
                  <a:pt x="8878" y="6493"/>
                </a:lnTo>
                <a:lnTo>
                  <a:pt x="8474" y="6126"/>
                </a:lnTo>
                <a:lnTo>
                  <a:pt x="8071" y="5760"/>
                </a:lnTo>
                <a:lnTo>
                  <a:pt x="7851" y="5576"/>
                </a:lnTo>
                <a:lnTo>
                  <a:pt x="7594" y="5430"/>
                </a:lnTo>
                <a:lnTo>
                  <a:pt x="7374" y="5319"/>
                </a:lnTo>
                <a:lnTo>
                  <a:pt x="7117" y="5209"/>
                </a:lnTo>
                <a:lnTo>
                  <a:pt x="7117" y="5173"/>
                </a:lnTo>
                <a:lnTo>
                  <a:pt x="7191" y="4953"/>
                </a:lnTo>
                <a:lnTo>
                  <a:pt x="7227" y="4696"/>
                </a:lnTo>
                <a:lnTo>
                  <a:pt x="7227" y="4182"/>
                </a:lnTo>
                <a:lnTo>
                  <a:pt x="7227" y="3669"/>
                </a:lnTo>
                <a:lnTo>
                  <a:pt x="7191" y="3192"/>
                </a:lnTo>
                <a:lnTo>
                  <a:pt x="7154" y="2825"/>
                </a:lnTo>
                <a:lnTo>
                  <a:pt x="7117" y="2385"/>
                </a:lnTo>
                <a:lnTo>
                  <a:pt x="7044" y="2165"/>
                </a:lnTo>
                <a:lnTo>
                  <a:pt x="7007" y="1945"/>
                </a:lnTo>
                <a:lnTo>
                  <a:pt x="6934" y="1761"/>
                </a:lnTo>
                <a:lnTo>
                  <a:pt x="6824" y="1615"/>
                </a:lnTo>
                <a:lnTo>
                  <a:pt x="7191" y="1651"/>
                </a:lnTo>
                <a:lnTo>
                  <a:pt x="7521" y="1651"/>
                </a:lnTo>
                <a:lnTo>
                  <a:pt x="7851" y="1541"/>
                </a:lnTo>
                <a:lnTo>
                  <a:pt x="7998" y="1468"/>
                </a:lnTo>
                <a:lnTo>
                  <a:pt x="8144" y="1358"/>
                </a:lnTo>
                <a:lnTo>
                  <a:pt x="8254" y="1248"/>
                </a:lnTo>
                <a:lnTo>
                  <a:pt x="8254" y="1174"/>
                </a:lnTo>
                <a:lnTo>
                  <a:pt x="8254" y="1101"/>
                </a:lnTo>
                <a:lnTo>
                  <a:pt x="8144" y="624"/>
                </a:lnTo>
                <a:lnTo>
                  <a:pt x="8071" y="404"/>
                </a:lnTo>
                <a:lnTo>
                  <a:pt x="7998" y="294"/>
                </a:lnTo>
                <a:lnTo>
                  <a:pt x="7924" y="221"/>
                </a:lnTo>
                <a:lnTo>
                  <a:pt x="7851" y="147"/>
                </a:lnTo>
                <a:lnTo>
                  <a:pt x="7777" y="147"/>
                </a:lnTo>
                <a:lnTo>
                  <a:pt x="7631" y="111"/>
                </a:lnTo>
                <a:lnTo>
                  <a:pt x="6824" y="74"/>
                </a:lnTo>
                <a:lnTo>
                  <a:pt x="4036"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8" name="Shape 278"/>
          <p:cNvSpPr/>
          <p:nvPr/>
        </p:nvSpPr>
        <p:spPr>
          <a:xfrm>
            <a:off x="1333293" y="4678454"/>
            <a:ext cx="306966" cy="385026"/>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79" name="Shape 279"/>
          <p:cNvSpPr/>
          <p:nvPr/>
        </p:nvSpPr>
        <p:spPr>
          <a:xfrm>
            <a:off x="91624" y="4552927"/>
            <a:ext cx="416228" cy="409987"/>
          </a:xfrm>
          <a:custGeom>
            <a:avLst/>
            <a:gdLst/>
            <a:ahLst/>
            <a:cxnLst/>
            <a:rect l="0" t="0" r="0" b="0"/>
            <a:pathLst>
              <a:path w="14674" h="14454" extrusionOk="0">
                <a:moveTo>
                  <a:pt x="7887" y="3779"/>
                </a:moveTo>
                <a:lnTo>
                  <a:pt x="7961" y="3816"/>
                </a:lnTo>
                <a:lnTo>
                  <a:pt x="8071" y="3889"/>
                </a:lnTo>
                <a:lnTo>
                  <a:pt x="8218" y="4072"/>
                </a:lnTo>
                <a:lnTo>
                  <a:pt x="8291" y="4292"/>
                </a:lnTo>
                <a:lnTo>
                  <a:pt x="8364" y="4513"/>
                </a:lnTo>
                <a:lnTo>
                  <a:pt x="8401" y="4696"/>
                </a:lnTo>
                <a:lnTo>
                  <a:pt x="8401" y="4916"/>
                </a:lnTo>
                <a:lnTo>
                  <a:pt x="8401" y="5099"/>
                </a:lnTo>
                <a:lnTo>
                  <a:pt x="8291" y="5283"/>
                </a:lnTo>
                <a:lnTo>
                  <a:pt x="8144" y="4659"/>
                </a:lnTo>
                <a:lnTo>
                  <a:pt x="8034" y="4219"/>
                </a:lnTo>
                <a:lnTo>
                  <a:pt x="7961" y="3999"/>
                </a:lnTo>
                <a:lnTo>
                  <a:pt x="7887" y="3779"/>
                </a:lnTo>
                <a:close/>
                <a:moveTo>
                  <a:pt x="4329" y="5063"/>
                </a:moveTo>
                <a:lnTo>
                  <a:pt x="4476" y="5209"/>
                </a:lnTo>
                <a:lnTo>
                  <a:pt x="4586" y="5356"/>
                </a:lnTo>
                <a:lnTo>
                  <a:pt x="4696" y="5503"/>
                </a:lnTo>
                <a:lnTo>
                  <a:pt x="4769" y="5686"/>
                </a:lnTo>
                <a:lnTo>
                  <a:pt x="4769" y="5870"/>
                </a:lnTo>
                <a:lnTo>
                  <a:pt x="4769" y="6053"/>
                </a:lnTo>
                <a:lnTo>
                  <a:pt x="4659" y="6126"/>
                </a:lnTo>
                <a:lnTo>
                  <a:pt x="4549" y="6237"/>
                </a:lnTo>
                <a:lnTo>
                  <a:pt x="4439" y="5980"/>
                </a:lnTo>
                <a:lnTo>
                  <a:pt x="4329" y="5686"/>
                </a:lnTo>
                <a:lnTo>
                  <a:pt x="4293" y="5393"/>
                </a:lnTo>
                <a:lnTo>
                  <a:pt x="4293" y="5209"/>
                </a:lnTo>
                <a:lnTo>
                  <a:pt x="4293" y="5136"/>
                </a:lnTo>
                <a:lnTo>
                  <a:pt x="4329" y="5063"/>
                </a:lnTo>
                <a:close/>
                <a:moveTo>
                  <a:pt x="6604" y="7594"/>
                </a:moveTo>
                <a:lnTo>
                  <a:pt x="6714" y="7667"/>
                </a:lnTo>
                <a:lnTo>
                  <a:pt x="6787" y="7814"/>
                </a:lnTo>
                <a:lnTo>
                  <a:pt x="6934" y="8071"/>
                </a:lnTo>
                <a:lnTo>
                  <a:pt x="7337" y="8694"/>
                </a:lnTo>
                <a:lnTo>
                  <a:pt x="7117" y="8878"/>
                </a:lnTo>
                <a:lnTo>
                  <a:pt x="7080" y="8768"/>
                </a:lnTo>
                <a:lnTo>
                  <a:pt x="6860" y="8474"/>
                </a:lnTo>
                <a:lnTo>
                  <a:pt x="6677" y="8144"/>
                </a:lnTo>
                <a:lnTo>
                  <a:pt x="6567" y="7887"/>
                </a:lnTo>
                <a:lnTo>
                  <a:pt x="6420" y="7667"/>
                </a:lnTo>
                <a:lnTo>
                  <a:pt x="6604" y="7594"/>
                </a:lnTo>
                <a:close/>
                <a:moveTo>
                  <a:pt x="5283" y="8107"/>
                </a:moveTo>
                <a:lnTo>
                  <a:pt x="5356" y="8144"/>
                </a:lnTo>
                <a:lnTo>
                  <a:pt x="5833" y="9428"/>
                </a:lnTo>
                <a:lnTo>
                  <a:pt x="5650" y="9501"/>
                </a:lnTo>
                <a:lnTo>
                  <a:pt x="5686" y="9318"/>
                </a:lnTo>
                <a:lnTo>
                  <a:pt x="5650" y="9208"/>
                </a:lnTo>
                <a:lnTo>
                  <a:pt x="5613" y="9061"/>
                </a:lnTo>
                <a:lnTo>
                  <a:pt x="5503" y="8768"/>
                </a:lnTo>
                <a:lnTo>
                  <a:pt x="5246" y="8107"/>
                </a:lnTo>
                <a:close/>
                <a:moveTo>
                  <a:pt x="7337" y="9905"/>
                </a:moveTo>
                <a:lnTo>
                  <a:pt x="7337" y="10235"/>
                </a:lnTo>
                <a:lnTo>
                  <a:pt x="7190" y="9978"/>
                </a:lnTo>
                <a:lnTo>
                  <a:pt x="7337" y="9905"/>
                </a:lnTo>
                <a:close/>
                <a:moveTo>
                  <a:pt x="9721" y="9061"/>
                </a:moveTo>
                <a:lnTo>
                  <a:pt x="9832" y="9281"/>
                </a:lnTo>
                <a:lnTo>
                  <a:pt x="9942" y="9501"/>
                </a:lnTo>
                <a:lnTo>
                  <a:pt x="10052" y="9685"/>
                </a:lnTo>
                <a:lnTo>
                  <a:pt x="10162" y="9868"/>
                </a:lnTo>
                <a:lnTo>
                  <a:pt x="10198" y="10015"/>
                </a:lnTo>
                <a:lnTo>
                  <a:pt x="10198" y="10161"/>
                </a:lnTo>
                <a:lnTo>
                  <a:pt x="10198" y="10308"/>
                </a:lnTo>
                <a:lnTo>
                  <a:pt x="10125" y="10455"/>
                </a:lnTo>
                <a:lnTo>
                  <a:pt x="10052" y="10345"/>
                </a:lnTo>
                <a:lnTo>
                  <a:pt x="9978" y="10308"/>
                </a:lnTo>
                <a:lnTo>
                  <a:pt x="9758" y="9758"/>
                </a:lnTo>
                <a:lnTo>
                  <a:pt x="9685" y="9464"/>
                </a:lnTo>
                <a:lnTo>
                  <a:pt x="9575" y="9171"/>
                </a:lnTo>
                <a:lnTo>
                  <a:pt x="9648" y="9134"/>
                </a:lnTo>
                <a:lnTo>
                  <a:pt x="9721" y="9061"/>
                </a:lnTo>
                <a:close/>
                <a:moveTo>
                  <a:pt x="7667" y="9758"/>
                </a:moveTo>
                <a:lnTo>
                  <a:pt x="7777" y="9795"/>
                </a:lnTo>
                <a:lnTo>
                  <a:pt x="7924" y="9868"/>
                </a:lnTo>
                <a:lnTo>
                  <a:pt x="8071" y="10015"/>
                </a:lnTo>
                <a:lnTo>
                  <a:pt x="8181" y="10235"/>
                </a:lnTo>
                <a:lnTo>
                  <a:pt x="8291" y="10638"/>
                </a:lnTo>
                <a:lnTo>
                  <a:pt x="8328" y="10822"/>
                </a:lnTo>
                <a:lnTo>
                  <a:pt x="8328" y="10968"/>
                </a:lnTo>
                <a:lnTo>
                  <a:pt x="8291" y="11115"/>
                </a:lnTo>
                <a:lnTo>
                  <a:pt x="8181" y="11189"/>
                </a:lnTo>
                <a:lnTo>
                  <a:pt x="8181" y="11115"/>
                </a:lnTo>
                <a:lnTo>
                  <a:pt x="8144" y="11005"/>
                </a:lnTo>
                <a:lnTo>
                  <a:pt x="8071" y="10968"/>
                </a:lnTo>
                <a:lnTo>
                  <a:pt x="7997" y="10895"/>
                </a:lnTo>
                <a:lnTo>
                  <a:pt x="7887" y="10675"/>
                </a:lnTo>
                <a:lnTo>
                  <a:pt x="7814" y="10382"/>
                </a:lnTo>
                <a:lnTo>
                  <a:pt x="7741" y="9831"/>
                </a:lnTo>
                <a:lnTo>
                  <a:pt x="7667" y="9758"/>
                </a:lnTo>
                <a:close/>
                <a:moveTo>
                  <a:pt x="10162" y="1321"/>
                </a:moveTo>
                <a:lnTo>
                  <a:pt x="10198" y="1541"/>
                </a:lnTo>
                <a:lnTo>
                  <a:pt x="10272" y="1725"/>
                </a:lnTo>
                <a:lnTo>
                  <a:pt x="10455" y="2092"/>
                </a:lnTo>
                <a:lnTo>
                  <a:pt x="10932" y="3229"/>
                </a:lnTo>
                <a:lnTo>
                  <a:pt x="10969" y="3302"/>
                </a:lnTo>
                <a:lnTo>
                  <a:pt x="10749" y="3375"/>
                </a:lnTo>
                <a:lnTo>
                  <a:pt x="10528" y="3449"/>
                </a:lnTo>
                <a:lnTo>
                  <a:pt x="9758" y="3742"/>
                </a:lnTo>
                <a:lnTo>
                  <a:pt x="8988" y="4146"/>
                </a:lnTo>
                <a:lnTo>
                  <a:pt x="8841" y="4219"/>
                </a:lnTo>
                <a:lnTo>
                  <a:pt x="8731" y="4329"/>
                </a:lnTo>
                <a:lnTo>
                  <a:pt x="8658" y="4072"/>
                </a:lnTo>
                <a:lnTo>
                  <a:pt x="8511" y="3816"/>
                </a:lnTo>
                <a:lnTo>
                  <a:pt x="8364" y="3595"/>
                </a:lnTo>
                <a:lnTo>
                  <a:pt x="8254" y="3522"/>
                </a:lnTo>
                <a:lnTo>
                  <a:pt x="8144" y="3449"/>
                </a:lnTo>
                <a:lnTo>
                  <a:pt x="7997" y="3412"/>
                </a:lnTo>
                <a:lnTo>
                  <a:pt x="7851" y="3375"/>
                </a:lnTo>
                <a:lnTo>
                  <a:pt x="7777" y="3375"/>
                </a:lnTo>
                <a:lnTo>
                  <a:pt x="7704" y="3412"/>
                </a:lnTo>
                <a:lnTo>
                  <a:pt x="7667" y="3485"/>
                </a:lnTo>
                <a:lnTo>
                  <a:pt x="7667" y="3559"/>
                </a:lnTo>
                <a:lnTo>
                  <a:pt x="7484" y="3595"/>
                </a:lnTo>
                <a:lnTo>
                  <a:pt x="7337" y="3706"/>
                </a:lnTo>
                <a:lnTo>
                  <a:pt x="7190" y="3852"/>
                </a:lnTo>
                <a:lnTo>
                  <a:pt x="7044" y="3999"/>
                </a:lnTo>
                <a:lnTo>
                  <a:pt x="7007" y="4109"/>
                </a:lnTo>
                <a:lnTo>
                  <a:pt x="7044" y="4219"/>
                </a:lnTo>
                <a:lnTo>
                  <a:pt x="7264" y="4696"/>
                </a:lnTo>
                <a:lnTo>
                  <a:pt x="7080" y="4769"/>
                </a:lnTo>
                <a:lnTo>
                  <a:pt x="6310" y="5026"/>
                </a:lnTo>
                <a:lnTo>
                  <a:pt x="5576" y="5283"/>
                </a:lnTo>
                <a:lnTo>
                  <a:pt x="5320" y="5356"/>
                </a:lnTo>
                <a:lnTo>
                  <a:pt x="5210" y="5393"/>
                </a:lnTo>
                <a:lnTo>
                  <a:pt x="5136" y="5466"/>
                </a:lnTo>
                <a:lnTo>
                  <a:pt x="5100" y="5356"/>
                </a:lnTo>
                <a:lnTo>
                  <a:pt x="4916" y="5063"/>
                </a:lnTo>
                <a:lnTo>
                  <a:pt x="4806" y="4879"/>
                </a:lnTo>
                <a:lnTo>
                  <a:pt x="4659" y="4733"/>
                </a:lnTo>
                <a:lnTo>
                  <a:pt x="4513" y="4623"/>
                </a:lnTo>
                <a:lnTo>
                  <a:pt x="4329" y="4549"/>
                </a:lnTo>
                <a:lnTo>
                  <a:pt x="4183" y="4513"/>
                </a:lnTo>
                <a:lnTo>
                  <a:pt x="4036" y="4586"/>
                </a:lnTo>
                <a:lnTo>
                  <a:pt x="3852" y="4586"/>
                </a:lnTo>
                <a:lnTo>
                  <a:pt x="3779" y="4623"/>
                </a:lnTo>
                <a:lnTo>
                  <a:pt x="3742" y="4696"/>
                </a:lnTo>
                <a:lnTo>
                  <a:pt x="3706" y="4989"/>
                </a:lnTo>
                <a:lnTo>
                  <a:pt x="3706" y="5283"/>
                </a:lnTo>
                <a:lnTo>
                  <a:pt x="3742" y="5576"/>
                </a:lnTo>
                <a:lnTo>
                  <a:pt x="3816" y="5870"/>
                </a:lnTo>
                <a:lnTo>
                  <a:pt x="3596" y="5833"/>
                </a:lnTo>
                <a:lnTo>
                  <a:pt x="3376" y="5870"/>
                </a:lnTo>
                <a:lnTo>
                  <a:pt x="2972" y="6016"/>
                </a:lnTo>
                <a:lnTo>
                  <a:pt x="2422" y="6163"/>
                </a:lnTo>
                <a:lnTo>
                  <a:pt x="2165" y="6273"/>
                </a:lnTo>
                <a:lnTo>
                  <a:pt x="2055" y="6347"/>
                </a:lnTo>
                <a:lnTo>
                  <a:pt x="1945" y="6457"/>
                </a:lnTo>
                <a:lnTo>
                  <a:pt x="1945" y="6530"/>
                </a:lnTo>
                <a:lnTo>
                  <a:pt x="1982" y="6567"/>
                </a:lnTo>
                <a:lnTo>
                  <a:pt x="2238" y="6603"/>
                </a:lnTo>
                <a:lnTo>
                  <a:pt x="2459" y="6567"/>
                </a:lnTo>
                <a:lnTo>
                  <a:pt x="2972" y="6457"/>
                </a:lnTo>
                <a:lnTo>
                  <a:pt x="3449" y="6347"/>
                </a:lnTo>
                <a:lnTo>
                  <a:pt x="3706" y="6237"/>
                </a:lnTo>
                <a:lnTo>
                  <a:pt x="3816" y="6163"/>
                </a:lnTo>
                <a:lnTo>
                  <a:pt x="3889" y="6090"/>
                </a:lnTo>
                <a:lnTo>
                  <a:pt x="4073" y="6383"/>
                </a:lnTo>
                <a:lnTo>
                  <a:pt x="4256" y="6677"/>
                </a:lnTo>
                <a:lnTo>
                  <a:pt x="4293" y="6713"/>
                </a:lnTo>
                <a:lnTo>
                  <a:pt x="4366" y="6823"/>
                </a:lnTo>
                <a:lnTo>
                  <a:pt x="4549" y="6970"/>
                </a:lnTo>
                <a:lnTo>
                  <a:pt x="4659" y="7007"/>
                </a:lnTo>
                <a:lnTo>
                  <a:pt x="4733" y="7044"/>
                </a:lnTo>
                <a:lnTo>
                  <a:pt x="4806" y="7007"/>
                </a:lnTo>
                <a:lnTo>
                  <a:pt x="4879" y="6933"/>
                </a:lnTo>
                <a:lnTo>
                  <a:pt x="5063" y="6640"/>
                </a:lnTo>
                <a:lnTo>
                  <a:pt x="5173" y="6347"/>
                </a:lnTo>
                <a:lnTo>
                  <a:pt x="5210" y="6053"/>
                </a:lnTo>
                <a:lnTo>
                  <a:pt x="5210" y="5760"/>
                </a:lnTo>
                <a:lnTo>
                  <a:pt x="5320" y="5760"/>
                </a:lnTo>
                <a:lnTo>
                  <a:pt x="5430" y="5723"/>
                </a:lnTo>
                <a:lnTo>
                  <a:pt x="5686" y="5650"/>
                </a:lnTo>
                <a:lnTo>
                  <a:pt x="6457" y="5430"/>
                </a:lnTo>
                <a:lnTo>
                  <a:pt x="7190" y="5173"/>
                </a:lnTo>
                <a:lnTo>
                  <a:pt x="7447" y="5063"/>
                </a:lnTo>
                <a:lnTo>
                  <a:pt x="7631" y="5430"/>
                </a:lnTo>
                <a:lnTo>
                  <a:pt x="7704" y="5613"/>
                </a:lnTo>
                <a:lnTo>
                  <a:pt x="7814" y="5760"/>
                </a:lnTo>
                <a:lnTo>
                  <a:pt x="7924" y="5833"/>
                </a:lnTo>
                <a:lnTo>
                  <a:pt x="8218" y="5833"/>
                </a:lnTo>
                <a:lnTo>
                  <a:pt x="8328" y="5760"/>
                </a:lnTo>
                <a:lnTo>
                  <a:pt x="8548" y="5576"/>
                </a:lnTo>
                <a:lnTo>
                  <a:pt x="8731" y="5356"/>
                </a:lnTo>
                <a:lnTo>
                  <a:pt x="8804" y="5173"/>
                </a:lnTo>
                <a:lnTo>
                  <a:pt x="8841" y="4989"/>
                </a:lnTo>
                <a:lnTo>
                  <a:pt x="8841" y="4806"/>
                </a:lnTo>
                <a:lnTo>
                  <a:pt x="8804" y="4586"/>
                </a:lnTo>
                <a:lnTo>
                  <a:pt x="8914" y="4586"/>
                </a:lnTo>
                <a:lnTo>
                  <a:pt x="9061" y="4513"/>
                </a:lnTo>
                <a:lnTo>
                  <a:pt x="9942" y="4109"/>
                </a:lnTo>
                <a:lnTo>
                  <a:pt x="10639" y="3852"/>
                </a:lnTo>
                <a:lnTo>
                  <a:pt x="10895" y="3742"/>
                </a:lnTo>
                <a:lnTo>
                  <a:pt x="11115" y="3669"/>
                </a:lnTo>
                <a:lnTo>
                  <a:pt x="11519" y="4586"/>
                </a:lnTo>
                <a:lnTo>
                  <a:pt x="11849" y="5540"/>
                </a:lnTo>
                <a:lnTo>
                  <a:pt x="12069" y="6237"/>
                </a:lnTo>
                <a:lnTo>
                  <a:pt x="12032" y="6347"/>
                </a:lnTo>
                <a:lnTo>
                  <a:pt x="11996" y="6457"/>
                </a:lnTo>
                <a:lnTo>
                  <a:pt x="11959" y="6457"/>
                </a:lnTo>
                <a:lnTo>
                  <a:pt x="11592" y="6603"/>
                </a:lnTo>
                <a:lnTo>
                  <a:pt x="10969" y="6787"/>
                </a:lnTo>
                <a:lnTo>
                  <a:pt x="9685" y="7227"/>
                </a:lnTo>
                <a:lnTo>
                  <a:pt x="8438" y="7630"/>
                </a:lnTo>
                <a:lnTo>
                  <a:pt x="7887" y="7777"/>
                </a:lnTo>
                <a:lnTo>
                  <a:pt x="7631" y="7924"/>
                </a:lnTo>
                <a:lnTo>
                  <a:pt x="7521" y="7997"/>
                </a:lnTo>
                <a:lnTo>
                  <a:pt x="7447" y="8107"/>
                </a:lnTo>
                <a:lnTo>
                  <a:pt x="7447" y="8144"/>
                </a:lnTo>
                <a:lnTo>
                  <a:pt x="7631" y="8181"/>
                </a:lnTo>
                <a:lnTo>
                  <a:pt x="7997" y="8181"/>
                </a:lnTo>
                <a:lnTo>
                  <a:pt x="8181" y="8107"/>
                </a:lnTo>
                <a:lnTo>
                  <a:pt x="8914" y="7887"/>
                </a:lnTo>
                <a:lnTo>
                  <a:pt x="10565" y="7374"/>
                </a:lnTo>
                <a:lnTo>
                  <a:pt x="12216" y="6860"/>
                </a:lnTo>
                <a:lnTo>
                  <a:pt x="12289" y="6823"/>
                </a:lnTo>
                <a:lnTo>
                  <a:pt x="12546" y="7777"/>
                </a:lnTo>
                <a:lnTo>
                  <a:pt x="12766" y="8474"/>
                </a:lnTo>
                <a:lnTo>
                  <a:pt x="12729" y="8511"/>
                </a:lnTo>
                <a:lnTo>
                  <a:pt x="12693" y="8584"/>
                </a:lnTo>
                <a:lnTo>
                  <a:pt x="11629" y="8988"/>
                </a:lnTo>
                <a:lnTo>
                  <a:pt x="11042" y="9208"/>
                </a:lnTo>
                <a:lnTo>
                  <a:pt x="10859" y="9281"/>
                </a:lnTo>
                <a:lnTo>
                  <a:pt x="10749" y="9391"/>
                </a:lnTo>
                <a:lnTo>
                  <a:pt x="10455" y="9575"/>
                </a:lnTo>
                <a:lnTo>
                  <a:pt x="10455" y="9611"/>
                </a:lnTo>
                <a:lnTo>
                  <a:pt x="10418" y="9501"/>
                </a:lnTo>
                <a:lnTo>
                  <a:pt x="10198" y="9024"/>
                </a:lnTo>
                <a:lnTo>
                  <a:pt x="10052" y="8804"/>
                </a:lnTo>
                <a:lnTo>
                  <a:pt x="9942" y="8731"/>
                </a:lnTo>
                <a:lnTo>
                  <a:pt x="9832" y="8694"/>
                </a:lnTo>
                <a:lnTo>
                  <a:pt x="9758" y="8694"/>
                </a:lnTo>
                <a:lnTo>
                  <a:pt x="9721" y="8768"/>
                </a:lnTo>
                <a:lnTo>
                  <a:pt x="9685" y="8841"/>
                </a:lnTo>
                <a:lnTo>
                  <a:pt x="9501" y="8841"/>
                </a:lnTo>
                <a:lnTo>
                  <a:pt x="9355" y="8804"/>
                </a:lnTo>
                <a:lnTo>
                  <a:pt x="9208" y="8841"/>
                </a:lnTo>
                <a:lnTo>
                  <a:pt x="9061" y="8878"/>
                </a:lnTo>
                <a:lnTo>
                  <a:pt x="8988" y="8988"/>
                </a:lnTo>
                <a:lnTo>
                  <a:pt x="8914" y="9098"/>
                </a:lnTo>
                <a:lnTo>
                  <a:pt x="8914" y="9208"/>
                </a:lnTo>
                <a:lnTo>
                  <a:pt x="9025" y="9611"/>
                </a:lnTo>
                <a:lnTo>
                  <a:pt x="9135" y="10051"/>
                </a:lnTo>
                <a:lnTo>
                  <a:pt x="8694" y="10161"/>
                </a:lnTo>
                <a:lnTo>
                  <a:pt x="8658" y="10198"/>
                </a:lnTo>
                <a:lnTo>
                  <a:pt x="8621" y="10235"/>
                </a:lnTo>
                <a:lnTo>
                  <a:pt x="8584" y="10345"/>
                </a:lnTo>
                <a:lnTo>
                  <a:pt x="8511" y="10125"/>
                </a:lnTo>
                <a:lnTo>
                  <a:pt x="8401" y="9905"/>
                </a:lnTo>
                <a:lnTo>
                  <a:pt x="8254" y="9685"/>
                </a:lnTo>
                <a:lnTo>
                  <a:pt x="8034" y="9501"/>
                </a:lnTo>
                <a:lnTo>
                  <a:pt x="7777" y="9391"/>
                </a:lnTo>
                <a:lnTo>
                  <a:pt x="7557" y="9391"/>
                </a:lnTo>
                <a:lnTo>
                  <a:pt x="7411" y="9428"/>
                </a:lnTo>
                <a:lnTo>
                  <a:pt x="7300" y="9464"/>
                </a:lnTo>
                <a:lnTo>
                  <a:pt x="7190" y="9538"/>
                </a:lnTo>
                <a:lnTo>
                  <a:pt x="7080" y="9611"/>
                </a:lnTo>
                <a:lnTo>
                  <a:pt x="7044" y="9721"/>
                </a:lnTo>
                <a:lnTo>
                  <a:pt x="7007" y="9868"/>
                </a:lnTo>
                <a:lnTo>
                  <a:pt x="7044" y="9941"/>
                </a:lnTo>
                <a:lnTo>
                  <a:pt x="7117" y="9978"/>
                </a:lnTo>
                <a:lnTo>
                  <a:pt x="7044" y="10235"/>
                </a:lnTo>
                <a:lnTo>
                  <a:pt x="7080" y="10492"/>
                </a:lnTo>
                <a:lnTo>
                  <a:pt x="4806" y="11152"/>
                </a:lnTo>
                <a:lnTo>
                  <a:pt x="4219" y="11335"/>
                </a:lnTo>
                <a:lnTo>
                  <a:pt x="3632" y="11519"/>
                </a:lnTo>
                <a:lnTo>
                  <a:pt x="3449" y="11629"/>
                </a:lnTo>
                <a:lnTo>
                  <a:pt x="3192" y="10602"/>
                </a:lnTo>
                <a:lnTo>
                  <a:pt x="2862" y="9611"/>
                </a:lnTo>
                <a:lnTo>
                  <a:pt x="3339" y="9538"/>
                </a:lnTo>
                <a:lnTo>
                  <a:pt x="3816" y="9428"/>
                </a:lnTo>
                <a:lnTo>
                  <a:pt x="4769" y="9134"/>
                </a:lnTo>
                <a:lnTo>
                  <a:pt x="4843" y="9318"/>
                </a:lnTo>
                <a:lnTo>
                  <a:pt x="4953" y="9501"/>
                </a:lnTo>
                <a:lnTo>
                  <a:pt x="5063" y="9685"/>
                </a:lnTo>
                <a:lnTo>
                  <a:pt x="5246" y="9831"/>
                </a:lnTo>
                <a:lnTo>
                  <a:pt x="5356" y="9868"/>
                </a:lnTo>
                <a:lnTo>
                  <a:pt x="5466" y="9905"/>
                </a:lnTo>
                <a:lnTo>
                  <a:pt x="5613" y="9905"/>
                </a:lnTo>
                <a:lnTo>
                  <a:pt x="5723" y="9868"/>
                </a:lnTo>
                <a:lnTo>
                  <a:pt x="5980" y="9758"/>
                </a:lnTo>
                <a:lnTo>
                  <a:pt x="6163" y="9648"/>
                </a:lnTo>
                <a:lnTo>
                  <a:pt x="6237" y="9538"/>
                </a:lnTo>
                <a:lnTo>
                  <a:pt x="6273" y="9501"/>
                </a:lnTo>
                <a:lnTo>
                  <a:pt x="6237" y="9428"/>
                </a:lnTo>
                <a:lnTo>
                  <a:pt x="5980" y="8731"/>
                </a:lnTo>
                <a:lnTo>
                  <a:pt x="6200" y="8731"/>
                </a:lnTo>
                <a:lnTo>
                  <a:pt x="6383" y="8658"/>
                </a:lnTo>
                <a:lnTo>
                  <a:pt x="6604" y="9244"/>
                </a:lnTo>
                <a:lnTo>
                  <a:pt x="6677" y="9318"/>
                </a:lnTo>
                <a:lnTo>
                  <a:pt x="6714" y="9354"/>
                </a:lnTo>
                <a:lnTo>
                  <a:pt x="6787" y="9354"/>
                </a:lnTo>
                <a:lnTo>
                  <a:pt x="7044" y="9318"/>
                </a:lnTo>
                <a:lnTo>
                  <a:pt x="7300" y="9208"/>
                </a:lnTo>
                <a:lnTo>
                  <a:pt x="7521" y="9061"/>
                </a:lnTo>
                <a:lnTo>
                  <a:pt x="7704" y="8878"/>
                </a:lnTo>
                <a:lnTo>
                  <a:pt x="7741" y="8841"/>
                </a:lnTo>
                <a:lnTo>
                  <a:pt x="7777" y="8768"/>
                </a:lnTo>
                <a:lnTo>
                  <a:pt x="7741" y="8658"/>
                </a:lnTo>
                <a:lnTo>
                  <a:pt x="7264" y="7887"/>
                </a:lnTo>
                <a:lnTo>
                  <a:pt x="7080" y="7520"/>
                </a:lnTo>
                <a:lnTo>
                  <a:pt x="6970" y="7337"/>
                </a:lnTo>
                <a:lnTo>
                  <a:pt x="6824" y="7227"/>
                </a:lnTo>
                <a:lnTo>
                  <a:pt x="6640" y="7154"/>
                </a:lnTo>
                <a:lnTo>
                  <a:pt x="6457" y="7190"/>
                </a:lnTo>
                <a:lnTo>
                  <a:pt x="6383" y="7227"/>
                </a:lnTo>
                <a:lnTo>
                  <a:pt x="6310" y="7264"/>
                </a:lnTo>
                <a:lnTo>
                  <a:pt x="6237" y="7337"/>
                </a:lnTo>
                <a:lnTo>
                  <a:pt x="6200" y="7410"/>
                </a:lnTo>
                <a:lnTo>
                  <a:pt x="6017" y="7447"/>
                </a:lnTo>
                <a:lnTo>
                  <a:pt x="5980" y="7484"/>
                </a:lnTo>
                <a:lnTo>
                  <a:pt x="5943" y="7520"/>
                </a:lnTo>
                <a:lnTo>
                  <a:pt x="5907" y="7594"/>
                </a:lnTo>
                <a:lnTo>
                  <a:pt x="5907" y="7667"/>
                </a:lnTo>
                <a:lnTo>
                  <a:pt x="6200" y="8291"/>
                </a:lnTo>
                <a:lnTo>
                  <a:pt x="6163" y="8364"/>
                </a:lnTo>
                <a:lnTo>
                  <a:pt x="6127" y="8401"/>
                </a:lnTo>
                <a:lnTo>
                  <a:pt x="6090" y="8401"/>
                </a:lnTo>
                <a:lnTo>
                  <a:pt x="6053" y="8437"/>
                </a:lnTo>
                <a:lnTo>
                  <a:pt x="5943" y="8474"/>
                </a:lnTo>
                <a:lnTo>
                  <a:pt x="5907" y="8511"/>
                </a:lnTo>
                <a:lnTo>
                  <a:pt x="5613" y="7814"/>
                </a:lnTo>
                <a:lnTo>
                  <a:pt x="5576" y="7777"/>
                </a:lnTo>
                <a:lnTo>
                  <a:pt x="5540" y="7704"/>
                </a:lnTo>
                <a:lnTo>
                  <a:pt x="5393" y="7704"/>
                </a:lnTo>
                <a:lnTo>
                  <a:pt x="5356" y="7667"/>
                </a:lnTo>
                <a:lnTo>
                  <a:pt x="5173" y="7667"/>
                </a:lnTo>
                <a:lnTo>
                  <a:pt x="4990" y="7704"/>
                </a:lnTo>
                <a:lnTo>
                  <a:pt x="4843" y="7814"/>
                </a:lnTo>
                <a:lnTo>
                  <a:pt x="4733" y="7961"/>
                </a:lnTo>
                <a:lnTo>
                  <a:pt x="4659" y="8144"/>
                </a:lnTo>
                <a:lnTo>
                  <a:pt x="4623" y="8327"/>
                </a:lnTo>
                <a:lnTo>
                  <a:pt x="4623" y="8511"/>
                </a:lnTo>
                <a:lnTo>
                  <a:pt x="4623" y="8694"/>
                </a:lnTo>
                <a:lnTo>
                  <a:pt x="3669" y="8951"/>
                </a:lnTo>
                <a:lnTo>
                  <a:pt x="3229" y="9134"/>
                </a:lnTo>
                <a:lnTo>
                  <a:pt x="2752" y="9318"/>
                </a:lnTo>
                <a:lnTo>
                  <a:pt x="2348" y="7997"/>
                </a:lnTo>
                <a:lnTo>
                  <a:pt x="1908" y="6677"/>
                </a:lnTo>
                <a:lnTo>
                  <a:pt x="1541" y="5356"/>
                </a:lnTo>
                <a:lnTo>
                  <a:pt x="1395" y="4696"/>
                </a:lnTo>
                <a:lnTo>
                  <a:pt x="1285" y="3999"/>
                </a:lnTo>
                <a:lnTo>
                  <a:pt x="1505" y="3962"/>
                </a:lnTo>
                <a:lnTo>
                  <a:pt x="1725" y="3926"/>
                </a:lnTo>
                <a:lnTo>
                  <a:pt x="2165" y="3816"/>
                </a:lnTo>
                <a:lnTo>
                  <a:pt x="3302" y="3485"/>
                </a:lnTo>
                <a:lnTo>
                  <a:pt x="5760" y="2825"/>
                </a:lnTo>
                <a:lnTo>
                  <a:pt x="6934" y="2495"/>
                </a:lnTo>
                <a:lnTo>
                  <a:pt x="8071" y="2092"/>
                </a:lnTo>
                <a:lnTo>
                  <a:pt x="9135" y="1725"/>
                </a:lnTo>
                <a:lnTo>
                  <a:pt x="9758" y="1505"/>
                </a:lnTo>
                <a:lnTo>
                  <a:pt x="9978" y="1395"/>
                </a:lnTo>
                <a:lnTo>
                  <a:pt x="10088" y="1358"/>
                </a:lnTo>
                <a:lnTo>
                  <a:pt x="10162" y="1321"/>
                </a:lnTo>
                <a:close/>
                <a:moveTo>
                  <a:pt x="12876" y="8988"/>
                </a:moveTo>
                <a:lnTo>
                  <a:pt x="13023" y="9575"/>
                </a:lnTo>
                <a:lnTo>
                  <a:pt x="13096" y="9905"/>
                </a:lnTo>
                <a:lnTo>
                  <a:pt x="13206" y="10198"/>
                </a:lnTo>
                <a:lnTo>
                  <a:pt x="12619" y="10271"/>
                </a:lnTo>
                <a:lnTo>
                  <a:pt x="12069" y="10418"/>
                </a:lnTo>
                <a:lnTo>
                  <a:pt x="11519" y="10565"/>
                </a:lnTo>
                <a:lnTo>
                  <a:pt x="10969" y="10748"/>
                </a:lnTo>
                <a:lnTo>
                  <a:pt x="9685" y="11225"/>
                </a:lnTo>
                <a:lnTo>
                  <a:pt x="8438" y="11702"/>
                </a:lnTo>
                <a:lnTo>
                  <a:pt x="5980" y="12619"/>
                </a:lnTo>
                <a:lnTo>
                  <a:pt x="4879" y="13023"/>
                </a:lnTo>
                <a:lnTo>
                  <a:pt x="4329" y="13243"/>
                </a:lnTo>
                <a:lnTo>
                  <a:pt x="3816" y="13499"/>
                </a:lnTo>
                <a:lnTo>
                  <a:pt x="3669" y="12692"/>
                </a:lnTo>
                <a:lnTo>
                  <a:pt x="3522" y="11885"/>
                </a:lnTo>
                <a:lnTo>
                  <a:pt x="3742" y="11885"/>
                </a:lnTo>
                <a:lnTo>
                  <a:pt x="3999" y="11812"/>
                </a:lnTo>
                <a:lnTo>
                  <a:pt x="5173" y="11482"/>
                </a:lnTo>
                <a:lnTo>
                  <a:pt x="7190" y="10932"/>
                </a:lnTo>
                <a:lnTo>
                  <a:pt x="7374" y="11335"/>
                </a:lnTo>
                <a:lnTo>
                  <a:pt x="7594" y="11702"/>
                </a:lnTo>
                <a:lnTo>
                  <a:pt x="7631" y="11775"/>
                </a:lnTo>
                <a:lnTo>
                  <a:pt x="7814" y="11775"/>
                </a:lnTo>
                <a:lnTo>
                  <a:pt x="7887" y="11702"/>
                </a:lnTo>
                <a:lnTo>
                  <a:pt x="7961" y="11629"/>
                </a:lnTo>
                <a:lnTo>
                  <a:pt x="8107" y="11592"/>
                </a:lnTo>
                <a:lnTo>
                  <a:pt x="8401" y="11519"/>
                </a:lnTo>
                <a:lnTo>
                  <a:pt x="8474" y="11445"/>
                </a:lnTo>
                <a:lnTo>
                  <a:pt x="8548" y="11372"/>
                </a:lnTo>
                <a:lnTo>
                  <a:pt x="8658" y="11189"/>
                </a:lnTo>
                <a:lnTo>
                  <a:pt x="8694" y="11005"/>
                </a:lnTo>
                <a:lnTo>
                  <a:pt x="8694" y="10785"/>
                </a:lnTo>
                <a:lnTo>
                  <a:pt x="8658" y="10602"/>
                </a:lnTo>
                <a:lnTo>
                  <a:pt x="8621" y="10418"/>
                </a:lnTo>
                <a:lnTo>
                  <a:pt x="8658" y="10492"/>
                </a:lnTo>
                <a:lnTo>
                  <a:pt x="8768" y="10528"/>
                </a:lnTo>
                <a:lnTo>
                  <a:pt x="9025" y="10492"/>
                </a:lnTo>
                <a:lnTo>
                  <a:pt x="9281" y="10418"/>
                </a:lnTo>
                <a:lnTo>
                  <a:pt x="9428" y="10638"/>
                </a:lnTo>
                <a:lnTo>
                  <a:pt x="9611" y="10822"/>
                </a:lnTo>
                <a:lnTo>
                  <a:pt x="9758" y="10895"/>
                </a:lnTo>
                <a:lnTo>
                  <a:pt x="9942" y="10932"/>
                </a:lnTo>
                <a:lnTo>
                  <a:pt x="10088" y="10932"/>
                </a:lnTo>
                <a:lnTo>
                  <a:pt x="10235" y="10858"/>
                </a:lnTo>
                <a:lnTo>
                  <a:pt x="10382" y="10785"/>
                </a:lnTo>
                <a:lnTo>
                  <a:pt x="10492" y="10638"/>
                </a:lnTo>
                <a:lnTo>
                  <a:pt x="10565" y="10492"/>
                </a:lnTo>
                <a:lnTo>
                  <a:pt x="10602" y="10345"/>
                </a:lnTo>
                <a:lnTo>
                  <a:pt x="10639" y="10161"/>
                </a:lnTo>
                <a:lnTo>
                  <a:pt x="10602" y="9978"/>
                </a:lnTo>
                <a:lnTo>
                  <a:pt x="10492" y="9648"/>
                </a:lnTo>
                <a:lnTo>
                  <a:pt x="10749" y="9648"/>
                </a:lnTo>
                <a:lnTo>
                  <a:pt x="11005" y="9611"/>
                </a:lnTo>
                <a:lnTo>
                  <a:pt x="11629" y="9428"/>
                </a:lnTo>
                <a:lnTo>
                  <a:pt x="12876" y="8988"/>
                </a:lnTo>
                <a:close/>
                <a:moveTo>
                  <a:pt x="13206" y="10675"/>
                </a:moveTo>
                <a:lnTo>
                  <a:pt x="13096" y="10712"/>
                </a:lnTo>
                <a:lnTo>
                  <a:pt x="11592" y="11262"/>
                </a:lnTo>
                <a:lnTo>
                  <a:pt x="8731" y="12362"/>
                </a:lnTo>
                <a:lnTo>
                  <a:pt x="7300" y="12876"/>
                </a:lnTo>
                <a:lnTo>
                  <a:pt x="6604" y="13133"/>
                </a:lnTo>
                <a:lnTo>
                  <a:pt x="5870" y="13316"/>
                </a:lnTo>
                <a:lnTo>
                  <a:pt x="4696" y="13573"/>
                </a:lnTo>
                <a:lnTo>
                  <a:pt x="5393" y="13279"/>
                </a:lnTo>
                <a:lnTo>
                  <a:pt x="6090" y="13023"/>
                </a:lnTo>
                <a:lnTo>
                  <a:pt x="8438" y="12179"/>
                </a:lnTo>
                <a:lnTo>
                  <a:pt x="9611" y="11702"/>
                </a:lnTo>
                <a:lnTo>
                  <a:pt x="10822" y="11299"/>
                </a:lnTo>
                <a:lnTo>
                  <a:pt x="11409" y="11078"/>
                </a:lnTo>
                <a:lnTo>
                  <a:pt x="11996" y="10895"/>
                </a:lnTo>
                <a:lnTo>
                  <a:pt x="12619" y="10748"/>
                </a:lnTo>
                <a:lnTo>
                  <a:pt x="13206" y="10675"/>
                </a:lnTo>
                <a:close/>
                <a:moveTo>
                  <a:pt x="10492" y="478"/>
                </a:moveTo>
                <a:lnTo>
                  <a:pt x="10712" y="1064"/>
                </a:lnTo>
                <a:lnTo>
                  <a:pt x="10969" y="1688"/>
                </a:lnTo>
                <a:lnTo>
                  <a:pt x="11482" y="2862"/>
                </a:lnTo>
                <a:lnTo>
                  <a:pt x="11996" y="4182"/>
                </a:lnTo>
                <a:lnTo>
                  <a:pt x="12473" y="5466"/>
                </a:lnTo>
                <a:lnTo>
                  <a:pt x="12876" y="6713"/>
                </a:lnTo>
                <a:lnTo>
                  <a:pt x="13280" y="7924"/>
                </a:lnTo>
                <a:lnTo>
                  <a:pt x="13683" y="9171"/>
                </a:lnTo>
                <a:lnTo>
                  <a:pt x="14013" y="10418"/>
                </a:lnTo>
                <a:lnTo>
                  <a:pt x="13793" y="10418"/>
                </a:lnTo>
                <a:lnTo>
                  <a:pt x="13573" y="10492"/>
                </a:lnTo>
                <a:lnTo>
                  <a:pt x="13573" y="10418"/>
                </a:lnTo>
                <a:lnTo>
                  <a:pt x="13573" y="10308"/>
                </a:lnTo>
                <a:lnTo>
                  <a:pt x="13646" y="10235"/>
                </a:lnTo>
                <a:lnTo>
                  <a:pt x="13646" y="10125"/>
                </a:lnTo>
                <a:lnTo>
                  <a:pt x="13610" y="9831"/>
                </a:lnTo>
                <a:lnTo>
                  <a:pt x="13610" y="9758"/>
                </a:lnTo>
                <a:lnTo>
                  <a:pt x="13610" y="9721"/>
                </a:lnTo>
                <a:lnTo>
                  <a:pt x="13426" y="9024"/>
                </a:lnTo>
                <a:lnTo>
                  <a:pt x="13096" y="7777"/>
                </a:lnTo>
                <a:lnTo>
                  <a:pt x="12693" y="6603"/>
                </a:lnTo>
                <a:lnTo>
                  <a:pt x="12289" y="5430"/>
                </a:lnTo>
                <a:lnTo>
                  <a:pt x="11849" y="4256"/>
                </a:lnTo>
                <a:lnTo>
                  <a:pt x="11372" y="3119"/>
                </a:lnTo>
                <a:lnTo>
                  <a:pt x="10859" y="1981"/>
                </a:lnTo>
                <a:lnTo>
                  <a:pt x="10675" y="1651"/>
                </a:lnTo>
                <a:lnTo>
                  <a:pt x="10492" y="1358"/>
                </a:lnTo>
                <a:lnTo>
                  <a:pt x="10602" y="1285"/>
                </a:lnTo>
                <a:lnTo>
                  <a:pt x="10639" y="1174"/>
                </a:lnTo>
                <a:lnTo>
                  <a:pt x="10602" y="1064"/>
                </a:lnTo>
                <a:lnTo>
                  <a:pt x="10565" y="991"/>
                </a:lnTo>
                <a:lnTo>
                  <a:pt x="10528" y="954"/>
                </a:lnTo>
                <a:lnTo>
                  <a:pt x="10455" y="918"/>
                </a:lnTo>
                <a:lnTo>
                  <a:pt x="10272" y="881"/>
                </a:lnTo>
                <a:lnTo>
                  <a:pt x="10088" y="918"/>
                </a:lnTo>
                <a:lnTo>
                  <a:pt x="9391" y="1138"/>
                </a:lnTo>
                <a:lnTo>
                  <a:pt x="8658" y="1431"/>
                </a:lnTo>
                <a:lnTo>
                  <a:pt x="7924" y="1688"/>
                </a:lnTo>
                <a:lnTo>
                  <a:pt x="7190" y="1945"/>
                </a:lnTo>
                <a:lnTo>
                  <a:pt x="5650" y="2422"/>
                </a:lnTo>
                <a:lnTo>
                  <a:pt x="4109" y="2862"/>
                </a:lnTo>
                <a:lnTo>
                  <a:pt x="2569" y="3265"/>
                </a:lnTo>
                <a:lnTo>
                  <a:pt x="1762" y="3485"/>
                </a:lnTo>
                <a:lnTo>
                  <a:pt x="1358" y="3632"/>
                </a:lnTo>
                <a:lnTo>
                  <a:pt x="1175" y="3706"/>
                </a:lnTo>
                <a:lnTo>
                  <a:pt x="1028" y="3816"/>
                </a:lnTo>
                <a:lnTo>
                  <a:pt x="991" y="3816"/>
                </a:lnTo>
                <a:lnTo>
                  <a:pt x="955" y="3889"/>
                </a:lnTo>
                <a:lnTo>
                  <a:pt x="918" y="3962"/>
                </a:lnTo>
                <a:lnTo>
                  <a:pt x="991" y="4586"/>
                </a:lnTo>
                <a:lnTo>
                  <a:pt x="1101" y="5209"/>
                </a:lnTo>
                <a:lnTo>
                  <a:pt x="1248" y="5796"/>
                </a:lnTo>
                <a:lnTo>
                  <a:pt x="1395" y="6420"/>
                </a:lnTo>
                <a:lnTo>
                  <a:pt x="1725" y="7594"/>
                </a:lnTo>
                <a:lnTo>
                  <a:pt x="2128" y="8768"/>
                </a:lnTo>
                <a:lnTo>
                  <a:pt x="2532" y="9978"/>
                </a:lnTo>
                <a:lnTo>
                  <a:pt x="2899" y="11152"/>
                </a:lnTo>
                <a:lnTo>
                  <a:pt x="3045" y="11739"/>
                </a:lnTo>
                <a:lnTo>
                  <a:pt x="3192" y="12362"/>
                </a:lnTo>
                <a:lnTo>
                  <a:pt x="3302" y="12949"/>
                </a:lnTo>
                <a:lnTo>
                  <a:pt x="3412" y="13573"/>
                </a:lnTo>
                <a:lnTo>
                  <a:pt x="3412" y="13683"/>
                </a:lnTo>
                <a:lnTo>
                  <a:pt x="3486" y="13720"/>
                </a:lnTo>
                <a:lnTo>
                  <a:pt x="3559" y="13756"/>
                </a:lnTo>
                <a:lnTo>
                  <a:pt x="3632" y="13793"/>
                </a:lnTo>
                <a:lnTo>
                  <a:pt x="3669" y="13830"/>
                </a:lnTo>
                <a:lnTo>
                  <a:pt x="3742" y="13830"/>
                </a:lnTo>
                <a:lnTo>
                  <a:pt x="4036" y="13756"/>
                </a:lnTo>
                <a:lnTo>
                  <a:pt x="3706" y="13903"/>
                </a:lnTo>
                <a:lnTo>
                  <a:pt x="3412" y="14086"/>
                </a:lnTo>
                <a:lnTo>
                  <a:pt x="2569" y="11115"/>
                </a:lnTo>
                <a:lnTo>
                  <a:pt x="2128" y="9611"/>
                </a:lnTo>
                <a:lnTo>
                  <a:pt x="1725" y="8144"/>
                </a:lnTo>
                <a:lnTo>
                  <a:pt x="955" y="5136"/>
                </a:lnTo>
                <a:lnTo>
                  <a:pt x="808" y="4439"/>
                </a:lnTo>
                <a:lnTo>
                  <a:pt x="661" y="3999"/>
                </a:lnTo>
                <a:lnTo>
                  <a:pt x="588" y="3779"/>
                </a:lnTo>
                <a:lnTo>
                  <a:pt x="478" y="3632"/>
                </a:lnTo>
                <a:lnTo>
                  <a:pt x="1065" y="3522"/>
                </a:lnTo>
                <a:lnTo>
                  <a:pt x="1652" y="3412"/>
                </a:lnTo>
                <a:lnTo>
                  <a:pt x="2825" y="3045"/>
                </a:lnTo>
                <a:lnTo>
                  <a:pt x="4183" y="2642"/>
                </a:lnTo>
                <a:lnTo>
                  <a:pt x="5503" y="2202"/>
                </a:lnTo>
                <a:lnTo>
                  <a:pt x="8034" y="1358"/>
                </a:lnTo>
                <a:lnTo>
                  <a:pt x="9281" y="918"/>
                </a:lnTo>
                <a:lnTo>
                  <a:pt x="9905" y="734"/>
                </a:lnTo>
                <a:lnTo>
                  <a:pt x="10198" y="624"/>
                </a:lnTo>
                <a:lnTo>
                  <a:pt x="10492" y="478"/>
                </a:lnTo>
                <a:close/>
                <a:moveTo>
                  <a:pt x="10455" y="1"/>
                </a:moveTo>
                <a:lnTo>
                  <a:pt x="10162" y="37"/>
                </a:lnTo>
                <a:lnTo>
                  <a:pt x="9832" y="147"/>
                </a:lnTo>
                <a:lnTo>
                  <a:pt x="9245" y="367"/>
                </a:lnTo>
                <a:lnTo>
                  <a:pt x="7997" y="808"/>
                </a:lnTo>
                <a:lnTo>
                  <a:pt x="5503" y="1651"/>
                </a:lnTo>
                <a:lnTo>
                  <a:pt x="2935" y="2495"/>
                </a:lnTo>
                <a:lnTo>
                  <a:pt x="1615" y="2899"/>
                </a:lnTo>
                <a:lnTo>
                  <a:pt x="918" y="3082"/>
                </a:lnTo>
                <a:lnTo>
                  <a:pt x="258" y="3339"/>
                </a:lnTo>
                <a:lnTo>
                  <a:pt x="184" y="3412"/>
                </a:lnTo>
                <a:lnTo>
                  <a:pt x="148" y="3522"/>
                </a:lnTo>
                <a:lnTo>
                  <a:pt x="38" y="3559"/>
                </a:lnTo>
                <a:lnTo>
                  <a:pt x="1" y="3595"/>
                </a:lnTo>
                <a:lnTo>
                  <a:pt x="1" y="3632"/>
                </a:lnTo>
                <a:lnTo>
                  <a:pt x="38" y="3779"/>
                </a:lnTo>
                <a:lnTo>
                  <a:pt x="111" y="3926"/>
                </a:lnTo>
                <a:lnTo>
                  <a:pt x="184" y="4036"/>
                </a:lnTo>
                <a:lnTo>
                  <a:pt x="221" y="4146"/>
                </a:lnTo>
                <a:lnTo>
                  <a:pt x="294" y="4366"/>
                </a:lnTo>
                <a:lnTo>
                  <a:pt x="588" y="5796"/>
                </a:lnTo>
                <a:lnTo>
                  <a:pt x="955" y="7227"/>
                </a:lnTo>
                <a:lnTo>
                  <a:pt x="1285" y="8658"/>
                </a:lnTo>
                <a:lnTo>
                  <a:pt x="2055" y="11482"/>
                </a:lnTo>
                <a:lnTo>
                  <a:pt x="2459" y="12876"/>
                </a:lnTo>
                <a:lnTo>
                  <a:pt x="2899" y="14233"/>
                </a:lnTo>
                <a:lnTo>
                  <a:pt x="2935" y="14380"/>
                </a:lnTo>
                <a:lnTo>
                  <a:pt x="3045" y="14416"/>
                </a:lnTo>
                <a:lnTo>
                  <a:pt x="3155" y="14453"/>
                </a:lnTo>
                <a:lnTo>
                  <a:pt x="3302" y="14416"/>
                </a:lnTo>
                <a:lnTo>
                  <a:pt x="3596" y="14343"/>
                </a:lnTo>
                <a:lnTo>
                  <a:pt x="3889" y="14270"/>
                </a:lnTo>
                <a:lnTo>
                  <a:pt x="4513" y="14086"/>
                </a:lnTo>
                <a:lnTo>
                  <a:pt x="5980" y="13793"/>
                </a:lnTo>
                <a:lnTo>
                  <a:pt x="6714" y="13610"/>
                </a:lnTo>
                <a:lnTo>
                  <a:pt x="7447" y="13353"/>
                </a:lnTo>
                <a:lnTo>
                  <a:pt x="8878" y="12839"/>
                </a:lnTo>
                <a:lnTo>
                  <a:pt x="11739" y="11775"/>
                </a:lnTo>
                <a:lnTo>
                  <a:pt x="13133" y="11225"/>
                </a:lnTo>
                <a:lnTo>
                  <a:pt x="13646" y="11078"/>
                </a:lnTo>
                <a:lnTo>
                  <a:pt x="13903" y="10968"/>
                </a:lnTo>
                <a:lnTo>
                  <a:pt x="14160" y="10822"/>
                </a:lnTo>
                <a:lnTo>
                  <a:pt x="14197" y="10932"/>
                </a:lnTo>
                <a:lnTo>
                  <a:pt x="14270" y="10968"/>
                </a:lnTo>
                <a:lnTo>
                  <a:pt x="14380" y="11005"/>
                </a:lnTo>
                <a:lnTo>
                  <a:pt x="14490" y="11005"/>
                </a:lnTo>
                <a:lnTo>
                  <a:pt x="14563" y="10932"/>
                </a:lnTo>
                <a:lnTo>
                  <a:pt x="14637" y="10895"/>
                </a:lnTo>
                <a:lnTo>
                  <a:pt x="14674" y="10785"/>
                </a:lnTo>
                <a:lnTo>
                  <a:pt x="14637" y="10675"/>
                </a:lnTo>
                <a:lnTo>
                  <a:pt x="14270" y="9318"/>
                </a:lnTo>
                <a:lnTo>
                  <a:pt x="13867" y="7997"/>
                </a:lnTo>
                <a:lnTo>
                  <a:pt x="13426" y="6640"/>
                </a:lnTo>
                <a:lnTo>
                  <a:pt x="12949" y="5356"/>
                </a:lnTo>
                <a:lnTo>
                  <a:pt x="12473" y="4036"/>
                </a:lnTo>
                <a:lnTo>
                  <a:pt x="11922" y="2752"/>
                </a:lnTo>
                <a:lnTo>
                  <a:pt x="11409" y="1468"/>
                </a:lnTo>
                <a:lnTo>
                  <a:pt x="11115" y="881"/>
                </a:lnTo>
                <a:lnTo>
                  <a:pt x="10785" y="257"/>
                </a:lnTo>
                <a:lnTo>
                  <a:pt x="10749" y="221"/>
                </a:lnTo>
                <a:lnTo>
                  <a:pt x="10675" y="184"/>
                </a:lnTo>
                <a:lnTo>
                  <a:pt x="10639" y="111"/>
                </a:lnTo>
                <a:lnTo>
                  <a:pt x="10602" y="74"/>
                </a:lnTo>
                <a:lnTo>
                  <a:pt x="10528" y="37"/>
                </a:lnTo>
                <a:lnTo>
                  <a:pt x="10455"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80" name="Shape 280"/>
          <p:cNvSpPr/>
          <p:nvPr/>
        </p:nvSpPr>
        <p:spPr>
          <a:xfrm>
            <a:off x="1525678" y="4911343"/>
            <a:ext cx="391238" cy="289294"/>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81" name="Shape 281"/>
          <p:cNvSpPr/>
          <p:nvPr/>
        </p:nvSpPr>
        <p:spPr>
          <a:xfrm>
            <a:off x="2703" y="4900230"/>
            <a:ext cx="180032" cy="373538"/>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82" name="Shape 282"/>
          <p:cNvSpPr/>
          <p:nvPr/>
        </p:nvSpPr>
        <p:spPr>
          <a:xfrm rot="1920548">
            <a:off x="8225550" y="625274"/>
            <a:ext cx="501521" cy="425556"/>
          </a:xfrm>
          <a:custGeom>
            <a:avLst/>
            <a:gdLst/>
            <a:ahLst/>
            <a:cxnLst/>
            <a:rect l="0" t="0" r="0" b="0"/>
            <a:pathLst>
              <a:path w="17681" h="15004" extrusionOk="0">
                <a:moveTo>
                  <a:pt x="6823" y="1981"/>
                </a:moveTo>
                <a:lnTo>
                  <a:pt x="6676" y="2018"/>
                </a:lnTo>
                <a:lnTo>
                  <a:pt x="6566" y="2055"/>
                </a:lnTo>
                <a:lnTo>
                  <a:pt x="6493" y="2201"/>
                </a:lnTo>
                <a:lnTo>
                  <a:pt x="6420" y="2385"/>
                </a:lnTo>
                <a:lnTo>
                  <a:pt x="6383" y="2531"/>
                </a:lnTo>
                <a:lnTo>
                  <a:pt x="6383" y="2641"/>
                </a:lnTo>
                <a:lnTo>
                  <a:pt x="6420" y="2752"/>
                </a:lnTo>
                <a:lnTo>
                  <a:pt x="6493" y="2825"/>
                </a:lnTo>
                <a:lnTo>
                  <a:pt x="6566" y="2862"/>
                </a:lnTo>
                <a:lnTo>
                  <a:pt x="6713" y="2862"/>
                </a:lnTo>
                <a:lnTo>
                  <a:pt x="6860" y="2825"/>
                </a:lnTo>
                <a:lnTo>
                  <a:pt x="6933" y="2752"/>
                </a:lnTo>
                <a:lnTo>
                  <a:pt x="7006" y="2641"/>
                </a:lnTo>
                <a:lnTo>
                  <a:pt x="7080" y="2531"/>
                </a:lnTo>
                <a:lnTo>
                  <a:pt x="7080" y="2421"/>
                </a:lnTo>
                <a:lnTo>
                  <a:pt x="7080" y="2275"/>
                </a:lnTo>
                <a:lnTo>
                  <a:pt x="7006" y="2165"/>
                </a:lnTo>
                <a:lnTo>
                  <a:pt x="6933" y="2055"/>
                </a:lnTo>
                <a:lnTo>
                  <a:pt x="6823" y="1981"/>
                </a:lnTo>
                <a:close/>
                <a:moveTo>
                  <a:pt x="5282" y="2641"/>
                </a:moveTo>
                <a:lnTo>
                  <a:pt x="5209" y="2678"/>
                </a:lnTo>
                <a:lnTo>
                  <a:pt x="5136" y="2715"/>
                </a:lnTo>
                <a:lnTo>
                  <a:pt x="5062" y="2788"/>
                </a:lnTo>
                <a:lnTo>
                  <a:pt x="5062" y="2898"/>
                </a:lnTo>
                <a:lnTo>
                  <a:pt x="5062" y="2935"/>
                </a:lnTo>
                <a:lnTo>
                  <a:pt x="4989" y="2972"/>
                </a:lnTo>
                <a:lnTo>
                  <a:pt x="4952" y="3045"/>
                </a:lnTo>
                <a:lnTo>
                  <a:pt x="4952" y="3118"/>
                </a:lnTo>
                <a:lnTo>
                  <a:pt x="4952" y="3228"/>
                </a:lnTo>
                <a:lnTo>
                  <a:pt x="5026" y="3338"/>
                </a:lnTo>
                <a:lnTo>
                  <a:pt x="5099" y="3412"/>
                </a:lnTo>
                <a:lnTo>
                  <a:pt x="5319" y="3412"/>
                </a:lnTo>
                <a:lnTo>
                  <a:pt x="5429" y="3338"/>
                </a:lnTo>
                <a:lnTo>
                  <a:pt x="5502" y="3265"/>
                </a:lnTo>
                <a:lnTo>
                  <a:pt x="5576" y="3155"/>
                </a:lnTo>
                <a:lnTo>
                  <a:pt x="5613" y="3008"/>
                </a:lnTo>
                <a:lnTo>
                  <a:pt x="5576" y="2862"/>
                </a:lnTo>
                <a:lnTo>
                  <a:pt x="5502" y="2752"/>
                </a:lnTo>
                <a:lnTo>
                  <a:pt x="5392" y="2678"/>
                </a:lnTo>
                <a:lnTo>
                  <a:pt x="5282" y="2641"/>
                </a:lnTo>
                <a:close/>
                <a:moveTo>
                  <a:pt x="6786" y="3559"/>
                </a:moveTo>
                <a:lnTo>
                  <a:pt x="6640" y="3595"/>
                </a:lnTo>
                <a:lnTo>
                  <a:pt x="6493" y="3705"/>
                </a:lnTo>
                <a:lnTo>
                  <a:pt x="6383" y="3815"/>
                </a:lnTo>
                <a:lnTo>
                  <a:pt x="6309" y="3962"/>
                </a:lnTo>
                <a:lnTo>
                  <a:pt x="6273" y="4109"/>
                </a:lnTo>
                <a:lnTo>
                  <a:pt x="6273" y="4255"/>
                </a:lnTo>
                <a:lnTo>
                  <a:pt x="6273" y="4366"/>
                </a:lnTo>
                <a:lnTo>
                  <a:pt x="6383" y="4439"/>
                </a:lnTo>
                <a:lnTo>
                  <a:pt x="6493" y="4476"/>
                </a:lnTo>
                <a:lnTo>
                  <a:pt x="6603" y="4439"/>
                </a:lnTo>
                <a:lnTo>
                  <a:pt x="6750" y="4329"/>
                </a:lnTo>
                <a:lnTo>
                  <a:pt x="6860" y="4329"/>
                </a:lnTo>
                <a:lnTo>
                  <a:pt x="6970" y="4292"/>
                </a:lnTo>
                <a:lnTo>
                  <a:pt x="7080" y="4182"/>
                </a:lnTo>
                <a:lnTo>
                  <a:pt x="7153" y="4035"/>
                </a:lnTo>
                <a:lnTo>
                  <a:pt x="7153" y="3852"/>
                </a:lnTo>
                <a:lnTo>
                  <a:pt x="7080" y="3705"/>
                </a:lnTo>
                <a:lnTo>
                  <a:pt x="7043" y="3632"/>
                </a:lnTo>
                <a:lnTo>
                  <a:pt x="6970" y="3595"/>
                </a:lnTo>
                <a:lnTo>
                  <a:pt x="6786" y="3559"/>
                </a:lnTo>
                <a:close/>
                <a:moveTo>
                  <a:pt x="4806" y="5979"/>
                </a:moveTo>
                <a:lnTo>
                  <a:pt x="4622" y="6090"/>
                </a:lnTo>
                <a:lnTo>
                  <a:pt x="4439" y="6200"/>
                </a:lnTo>
                <a:lnTo>
                  <a:pt x="4402" y="6236"/>
                </a:lnTo>
                <a:lnTo>
                  <a:pt x="4329" y="6310"/>
                </a:lnTo>
                <a:lnTo>
                  <a:pt x="4255" y="6383"/>
                </a:lnTo>
                <a:lnTo>
                  <a:pt x="4219" y="6493"/>
                </a:lnTo>
                <a:lnTo>
                  <a:pt x="4219" y="6566"/>
                </a:lnTo>
                <a:lnTo>
                  <a:pt x="4255" y="6713"/>
                </a:lnTo>
                <a:lnTo>
                  <a:pt x="4329" y="6860"/>
                </a:lnTo>
                <a:lnTo>
                  <a:pt x="4365" y="6897"/>
                </a:lnTo>
                <a:lnTo>
                  <a:pt x="4475" y="6970"/>
                </a:lnTo>
                <a:lnTo>
                  <a:pt x="4585" y="7007"/>
                </a:lnTo>
                <a:lnTo>
                  <a:pt x="4696" y="7043"/>
                </a:lnTo>
                <a:lnTo>
                  <a:pt x="4842" y="7007"/>
                </a:lnTo>
                <a:lnTo>
                  <a:pt x="4952" y="6970"/>
                </a:lnTo>
                <a:lnTo>
                  <a:pt x="5026" y="6897"/>
                </a:lnTo>
                <a:lnTo>
                  <a:pt x="5209" y="6750"/>
                </a:lnTo>
                <a:lnTo>
                  <a:pt x="5282" y="6640"/>
                </a:lnTo>
                <a:lnTo>
                  <a:pt x="5319" y="6493"/>
                </a:lnTo>
                <a:lnTo>
                  <a:pt x="5356" y="6346"/>
                </a:lnTo>
                <a:lnTo>
                  <a:pt x="5356" y="6236"/>
                </a:lnTo>
                <a:lnTo>
                  <a:pt x="5282" y="6126"/>
                </a:lnTo>
                <a:lnTo>
                  <a:pt x="5209" y="6053"/>
                </a:lnTo>
                <a:lnTo>
                  <a:pt x="5136" y="5979"/>
                </a:lnTo>
                <a:close/>
                <a:moveTo>
                  <a:pt x="4219" y="4916"/>
                </a:moveTo>
                <a:lnTo>
                  <a:pt x="4219" y="5062"/>
                </a:lnTo>
                <a:lnTo>
                  <a:pt x="4255" y="5136"/>
                </a:lnTo>
                <a:lnTo>
                  <a:pt x="4292" y="5173"/>
                </a:lnTo>
                <a:lnTo>
                  <a:pt x="4439" y="5209"/>
                </a:lnTo>
                <a:lnTo>
                  <a:pt x="4549" y="5173"/>
                </a:lnTo>
                <a:lnTo>
                  <a:pt x="4585" y="5136"/>
                </a:lnTo>
                <a:lnTo>
                  <a:pt x="4622" y="5062"/>
                </a:lnTo>
                <a:lnTo>
                  <a:pt x="4659" y="5026"/>
                </a:lnTo>
                <a:lnTo>
                  <a:pt x="4989" y="5136"/>
                </a:lnTo>
                <a:lnTo>
                  <a:pt x="5319" y="5209"/>
                </a:lnTo>
                <a:lnTo>
                  <a:pt x="5392" y="5319"/>
                </a:lnTo>
                <a:lnTo>
                  <a:pt x="5466" y="5429"/>
                </a:lnTo>
                <a:lnTo>
                  <a:pt x="5686" y="5613"/>
                </a:lnTo>
                <a:lnTo>
                  <a:pt x="5869" y="5833"/>
                </a:lnTo>
                <a:lnTo>
                  <a:pt x="5979" y="6053"/>
                </a:lnTo>
                <a:lnTo>
                  <a:pt x="6016" y="6273"/>
                </a:lnTo>
                <a:lnTo>
                  <a:pt x="5979" y="6530"/>
                </a:lnTo>
                <a:lnTo>
                  <a:pt x="5943" y="6676"/>
                </a:lnTo>
                <a:lnTo>
                  <a:pt x="5869" y="6823"/>
                </a:lnTo>
                <a:lnTo>
                  <a:pt x="5686" y="7080"/>
                </a:lnTo>
                <a:lnTo>
                  <a:pt x="5466" y="7227"/>
                </a:lnTo>
                <a:lnTo>
                  <a:pt x="5209" y="7373"/>
                </a:lnTo>
                <a:lnTo>
                  <a:pt x="4916" y="7447"/>
                </a:lnTo>
                <a:lnTo>
                  <a:pt x="4622" y="7483"/>
                </a:lnTo>
                <a:lnTo>
                  <a:pt x="4329" y="7520"/>
                </a:lnTo>
                <a:lnTo>
                  <a:pt x="4035" y="7483"/>
                </a:lnTo>
                <a:lnTo>
                  <a:pt x="3778" y="7447"/>
                </a:lnTo>
                <a:lnTo>
                  <a:pt x="3485" y="7337"/>
                </a:lnTo>
                <a:lnTo>
                  <a:pt x="3338" y="7227"/>
                </a:lnTo>
                <a:lnTo>
                  <a:pt x="3228" y="7080"/>
                </a:lnTo>
                <a:lnTo>
                  <a:pt x="3155" y="6897"/>
                </a:lnTo>
                <a:lnTo>
                  <a:pt x="3118" y="6713"/>
                </a:lnTo>
                <a:lnTo>
                  <a:pt x="3082" y="6383"/>
                </a:lnTo>
                <a:lnTo>
                  <a:pt x="3155" y="6090"/>
                </a:lnTo>
                <a:lnTo>
                  <a:pt x="3228" y="5796"/>
                </a:lnTo>
                <a:lnTo>
                  <a:pt x="3375" y="5539"/>
                </a:lnTo>
                <a:lnTo>
                  <a:pt x="3558" y="5319"/>
                </a:lnTo>
                <a:lnTo>
                  <a:pt x="3742" y="5173"/>
                </a:lnTo>
                <a:lnTo>
                  <a:pt x="3962" y="5026"/>
                </a:lnTo>
                <a:lnTo>
                  <a:pt x="4219" y="4916"/>
                </a:lnTo>
                <a:close/>
                <a:moveTo>
                  <a:pt x="11628" y="7190"/>
                </a:moveTo>
                <a:lnTo>
                  <a:pt x="11958" y="7263"/>
                </a:lnTo>
                <a:lnTo>
                  <a:pt x="12252" y="7263"/>
                </a:lnTo>
                <a:lnTo>
                  <a:pt x="12362" y="7227"/>
                </a:lnTo>
                <a:lnTo>
                  <a:pt x="12435" y="7447"/>
                </a:lnTo>
                <a:lnTo>
                  <a:pt x="12509" y="7704"/>
                </a:lnTo>
                <a:lnTo>
                  <a:pt x="12509" y="7814"/>
                </a:lnTo>
                <a:lnTo>
                  <a:pt x="12472" y="7814"/>
                </a:lnTo>
                <a:lnTo>
                  <a:pt x="12399" y="7850"/>
                </a:lnTo>
                <a:lnTo>
                  <a:pt x="12399" y="7887"/>
                </a:lnTo>
                <a:lnTo>
                  <a:pt x="12252" y="7814"/>
                </a:lnTo>
                <a:lnTo>
                  <a:pt x="11738" y="7557"/>
                </a:lnTo>
                <a:lnTo>
                  <a:pt x="11702" y="7483"/>
                </a:lnTo>
                <a:lnTo>
                  <a:pt x="11628" y="7373"/>
                </a:lnTo>
                <a:lnTo>
                  <a:pt x="11628" y="7190"/>
                </a:lnTo>
                <a:close/>
                <a:moveTo>
                  <a:pt x="4329" y="4402"/>
                </a:moveTo>
                <a:lnTo>
                  <a:pt x="4255" y="4476"/>
                </a:lnTo>
                <a:lnTo>
                  <a:pt x="4035" y="4512"/>
                </a:lnTo>
                <a:lnTo>
                  <a:pt x="3815" y="4622"/>
                </a:lnTo>
                <a:lnTo>
                  <a:pt x="3632" y="4732"/>
                </a:lnTo>
                <a:lnTo>
                  <a:pt x="3448" y="4842"/>
                </a:lnTo>
                <a:lnTo>
                  <a:pt x="3265" y="4989"/>
                </a:lnTo>
                <a:lnTo>
                  <a:pt x="3082" y="5173"/>
                </a:lnTo>
                <a:lnTo>
                  <a:pt x="2971" y="5356"/>
                </a:lnTo>
                <a:lnTo>
                  <a:pt x="2825" y="5576"/>
                </a:lnTo>
                <a:lnTo>
                  <a:pt x="2715" y="5906"/>
                </a:lnTo>
                <a:lnTo>
                  <a:pt x="2641" y="6236"/>
                </a:lnTo>
                <a:lnTo>
                  <a:pt x="2641" y="6603"/>
                </a:lnTo>
                <a:lnTo>
                  <a:pt x="2678" y="6933"/>
                </a:lnTo>
                <a:lnTo>
                  <a:pt x="2825" y="7263"/>
                </a:lnTo>
                <a:lnTo>
                  <a:pt x="3008" y="7520"/>
                </a:lnTo>
                <a:lnTo>
                  <a:pt x="3118" y="7667"/>
                </a:lnTo>
                <a:lnTo>
                  <a:pt x="3265" y="7740"/>
                </a:lnTo>
                <a:lnTo>
                  <a:pt x="3412" y="7850"/>
                </a:lnTo>
                <a:lnTo>
                  <a:pt x="3595" y="7887"/>
                </a:lnTo>
                <a:lnTo>
                  <a:pt x="3962" y="7997"/>
                </a:lnTo>
                <a:lnTo>
                  <a:pt x="4292" y="8034"/>
                </a:lnTo>
                <a:lnTo>
                  <a:pt x="4659" y="7997"/>
                </a:lnTo>
                <a:lnTo>
                  <a:pt x="5026" y="7960"/>
                </a:lnTo>
                <a:lnTo>
                  <a:pt x="5356" y="7850"/>
                </a:lnTo>
                <a:lnTo>
                  <a:pt x="5686" y="7704"/>
                </a:lnTo>
                <a:lnTo>
                  <a:pt x="5979" y="7483"/>
                </a:lnTo>
                <a:lnTo>
                  <a:pt x="6236" y="7227"/>
                </a:lnTo>
                <a:lnTo>
                  <a:pt x="6383" y="6933"/>
                </a:lnTo>
                <a:lnTo>
                  <a:pt x="6456" y="6640"/>
                </a:lnTo>
                <a:lnTo>
                  <a:pt x="6530" y="6346"/>
                </a:lnTo>
                <a:lnTo>
                  <a:pt x="6493" y="6016"/>
                </a:lnTo>
                <a:lnTo>
                  <a:pt x="6420" y="5759"/>
                </a:lnTo>
                <a:lnTo>
                  <a:pt x="6273" y="5503"/>
                </a:lnTo>
                <a:lnTo>
                  <a:pt x="6163" y="5393"/>
                </a:lnTo>
                <a:lnTo>
                  <a:pt x="5979" y="5246"/>
                </a:lnTo>
                <a:lnTo>
                  <a:pt x="5833" y="5099"/>
                </a:lnTo>
                <a:lnTo>
                  <a:pt x="5796" y="5026"/>
                </a:lnTo>
                <a:lnTo>
                  <a:pt x="5796" y="4952"/>
                </a:lnTo>
                <a:lnTo>
                  <a:pt x="5759" y="4879"/>
                </a:lnTo>
                <a:lnTo>
                  <a:pt x="5723" y="4806"/>
                </a:lnTo>
                <a:lnTo>
                  <a:pt x="5649" y="4732"/>
                </a:lnTo>
                <a:lnTo>
                  <a:pt x="5539" y="4696"/>
                </a:lnTo>
                <a:lnTo>
                  <a:pt x="5209" y="4659"/>
                </a:lnTo>
                <a:lnTo>
                  <a:pt x="5136" y="4586"/>
                </a:lnTo>
                <a:lnTo>
                  <a:pt x="5136" y="4512"/>
                </a:lnTo>
                <a:lnTo>
                  <a:pt x="5062" y="4439"/>
                </a:lnTo>
                <a:lnTo>
                  <a:pt x="4585" y="4439"/>
                </a:lnTo>
                <a:lnTo>
                  <a:pt x="4475" y="4402"/>
                </a:lnTo>
                <a:close/>
                <a:moveTo>
                  <a:pt x="1761" y="7447"/>
                </a:moveTo>
                <a:lnTo>
                  <a:pt x="1908" y="7483"/>
                </a:lnTo>
                <a:lnTo>
                  <a:pt x="2054" y="7520"/>
                </a:lnTo>
                <a:lnTo>
                  <a:pt x="2164" y="7630"/>
                </a:lnTo>
                <a:lnTo>
                  <a:pt x="2275" y="7740"/>
                </a:lnTo>
                <a:lnTo>
                  <a:pt x="2348" y="7887"/>
                </a:lnTo>
                <a:lnTo>
                  <a:pt x="2348" y="8070"/>
                </a:lnTo>
                <a:lnTo>
                  <a:pt x="2348" y="8107"/>
                </a:lnTo>
                <a:lnTo>
                  <a:pt x="2311" y="8144"/>
                </a:lnTo>
                <a:lnTo>
                  <a:pt x="2238" y="8144"/>
                </a:lnTo>
                <a:lnTo>
                  <a:pt x="2128" y="8070"/>
                </a:lnTo>
                <a:lnTo>
                  <a:pt x="2018" y="7960"/>
                </a:lnTo>
                <a:lnTo>
                  <a:pt x="1908" y="7814"/>
                </a:lnTo>
                <a:lnTo>
                  <a:pt x="1724" y="7520"/>
                </a:lnTo>
                <a:lnTo>
                  <a:pt x="1651" y="7447"/>
                </a:lnTo>
                <a:close/>
                <a:moveTo>
                  <a:pt x="14233" y="7630"/>
                </a:moveTo>
                <a:lnTo>
                  <a:pt x="14159" y="7667"/>
                </a:lnTo>
                <a:lnTo>
                  <a:pt x="14123" y="7740"/>
                </a:lnTo>
                <a:lnTo>
                  <a:pt x="14013" y="7960"/>
                </a:lnTo>
                <a:lnTo>
                  <a:pt x="14013" y="8070"/>
                </a:lnTo>
                <a:lnTo>
                  <a:pt x="14049" y="8180"/>
                </a:lnTo>
                <a:lnTo>
                  <a:pt x="14086" y="8254"/>
                </a:lnTo>
                <a:lnTo>
                  <a:pt x="14159" y="8290"/>
                </a:lnTo>
                <a:lnTo>
                  <a:pt x="14306" y="8290"/>
                </a:lnTo>
                <a:lnTo>
                  <a:pt x="14416" y="8254"/>
                </a:lnTo>
                <a:lnTo>
                  <a:pt x="14453" y="8180"/>
                </a:lnTo>
                <a:lnTo>
                  <a:pt x="14490" y="8107"/>
                </a:lnTo>
                <a:lnTo>
                  <a:pt x="14490" y="7997"/>
                </a:lnTo>
                <a:lnTo>
                  <a:pt x="14490" y="7924"/>
                </a:lnTo>
                <a:lnTo>
                  <a:pt x="14490" y="7777"/>
                </a:lnTo>
                <a:lnTo>
                  <a:pt x="14453" y="7704"/>
                </a:lnTo>
                <a:lnTo>
                  <a:pt x="14416" y="7667"/>
                </a:lnTo>
                <a:lnTo>
                  <a:pt x="14306" y="7630"/>
                </a:lnTo>
                <a:close/>
                <a:moveTo>
                  <a:pt x="7410" y="6236"/>
                </a:moveTo>
                <a:lnTo>
                  <a:pt x="7300" y="6310"/>
                </a:lnTo>
                <a:lnTo>
                  <a:pt x="7227" y="6346"/>
                </a:lnTo>
                <a:lnTo>
                  <a:pt x="7190" y="6420"/>
                </a:lnTo>
                <a:lnTo>
                  <a:pt x="7153" y="6566"/>
                </a:lnTo>
                <a:lnTo>
                  <a:pt x="7153" y="6750"/>
                </a:lnTo>
                <a:lnTo>
                  <a:pt x="7190" y="6933"/>
                </a:lnTo>
                <a:lnTo>
                  <a:pt x="7227" y="7007"/>
                </a:lnTo>
                <a:lnTo>
                  <a:pt x="7300" y="7080"/>
                </a:lnTo>
                <a:lnTo>
                  <a:pt x="7667" y="7153"/>
                </a:lnTo>
                <a:lnTo>
                  <a:pt x="7410" y="7373"/>
                </a:lnTo>
                <a:lnTo>
                  <a:pt x="7263" y="7520"/>
                </a:lnTo>
                <a:lnTo>
                  <a:pt x="7190" y="7593"/>
                </a:lnTo>
                <a:lnTo>
                  <a:pt x="7153" y="7704"/>
                </a:lnTo>
                <a:lnTo>
                  <a:pt x="7153" y="7887"/>
                </a:lnTo>
                <a:lnTo>
                  <a:pt x="7227" y="8070"/>
                </a:lnTo>
                <a:lnTo>
                  <a:pt x="7337" y="8180"/>
                </a:lnTo>
                <a:lnTo>
                  <a:pt x="7483" y="8290"/>
                </a:lnTo>
                <a:lnTo>
                  <a:pt x="7520" y="8400"/>
                </a:lnTo>
                <a:lnTo>
                  <a:pt x="7557" y="8474"/>
                </a:lnTo>
                <a:lnTo>
                  <a:pt x="7593" y="8511"/>
                </a:lnTo>
                <a:lnTo>
                  <a:pt x="7740" y="8511"/>
                </a:lnTo>
                <a:lnTo>
                  <a:pt x="7813" y="8437"/>
                </a:lnTo>
                <a:lnTo>
                  <a:pt x="7850" y="8364"/>
                </a:lnTo>
                <a:lnTo>
                  <a:pt x="7923" y="8217"/>
                </a:lnTo>
                <a:lnTo>
                  <a:pt x="7923" y="8144"/>
                </a:lnTo>
                <a:lnTo>
                  <a:pt x="7887" y="8070"/>
                </a:lnTo>
                <a:lnTo>
                  <a:pt x="7850" y="7997"/>
                </a:lnTo>
                <a:lnTo>
                  <a:pt x="7777" y="7960"/>
                </a:lnTo>
                <a:lnTo>
                  <a:pt x="7667" y="7924"/>
                </a:lnTo>
                <a:lnTo>
                  <a:pt x="7630" y="7887"/>
                </a:lnTo>
                <a:lnTo>
                  <a:pt x="7630" y="7814"/>
                </a:lnTo>
                <a:lnTo>
                  <a:pt x="7630" y="7777"/>
                </a:lnTo>
                <a:lnTo>
                  <a:pt x="7703" y="7667"/>
                </a:lnTo>
                <a:lnTo>
                  <a:pt x="7850" y="7593"/>
                </a:lnTo>
                <a:lnTo>
                  <a:pt x="7997" y="7410"/>
                </a:lnTo>
                <a:lnTo>
                  <a:pt x="8107" y="7190"/>
                </a:lnTo>
                <a:lnTo>
                  <a:pt x="8107" y="7080"/>
                </a:lnTo>
                <a:lnTo>
                  <a:pt x="8070" y="6970"/>
                </a:lnTo>
                <a:lnTo>
                  <a:pt x="8034" y="6897"/>
                </a:lnTo>
                <a:lnTo>
                  <a:pt x="7960" y="6823"/>
                </a:lnTo>
                <a:lnTo>
                  <a:pt x="7740" y="6750"/>
                </a:lnTo>
                <a:lnTo>
                  <a:pt x="7520" y="6713"/>
                </a:lnTo>
                <a:lnTo>
                  <a:pt x="7557" y="6566"/>
                </a:lnTo>
                <a:lnTo>
                  <a:pt x="7593" y="6493"/>
                </a:lnTo>
                <a:lnTo>
                  <a:pt x="7667" y="6456"/>
                </a:lnTo>
                <a:lnTo>
                  <a:pt x="7703" y="6383"/>
                </a:lnTo>
                <a:lnTo>
                  <a:pt x="7667" y="6310"/>
                </a:lnTo>
                <a:lnTo>
                  <a:pt x="7593" y="6236"/>
                </a:lnTo>
                <a:close/>
                <a:moveTo>
                  <a:pt x="1651" y="6897"/>
                </a:moveTo>
                <a:lnTo>
                  <a:pt x="1578" y="6933"/>
                </a:lnTo>
                <a:lnTo>
                  <a:pt x="1541" y="7007"/>
                </a:lnTo>
                <a:lnTo>
                  <a:pt x="1504" y="7080"/>
                </a:lnTo>
                <a:lnTo>
                  <a:pt x="1504" y="7227"/>
                </a:lnTo>
                <a:lnTo>
                  <a:pt x="1541" y="7300"/>
                </a:lnTo>
                <a:lnTo>
                  <a:pt x="1578" y="7373"/>
                </a:lnTo>
                <a:lnTo>
                  <a:pt x="1541" y="7410"/>
                </a:lnTo>
                <a:lnTo>
                  <a:pt x="1504" y="7410"/>
                </a:lnTo>
                <a:lnTo>
                  <a:pt x="1468" y="7483"/>
                </a:lnTo>
                <a:lnTo>
                  <a:pt x="1431" y="7557"/>
                </a:lnTo>
                <a:lnTo>
                  <a:pt x="1468" y="7814"/>
                </a:lnTo>
                <a:lnTo>
                  <a:pt x="1578" y="8034"/>
                </a:lnTo>
                <a:lnTo>
                  <a:pt x="1724" y="8254"/>
                </a:lnTo>
                <a:lnTo>
                  <a:pt x="1908" y="8437"/>
                </a:lnTo>
                <a:lnTo>
                  <a:pt x="2128" y="8547"/>
                </a:lnTo>
                <a:lnTo>
                  <a:pt x="2238" y="8584"/>
                </a:lnTo>
                <a:lnTo>
                  <a:pt x="2348" y="8621"/>
                </a:lnTo>
                <a:lnTo>
                  <a:pt x="2458" y="8621"/>
                </a:lnTo>
                <a:lnTo>
                  <a:pt x="2568" y="8547"/>
                </a:lnTo>
                <a:lnTo>
                  <a:pt x="2641" y="8474"/>
                </a:lnTo>
                <a:lnTo>
                  <a:pt x="2715" y="8364"/>
                </a:lnTo>
                <a:lnTo>
                  <a:pt x="2788" y="8144"/>
                </a:lnTo>
                <a:lnTo>
                  <a:pt x="2788" y="7960"/>
                </a:lnTo>
                <a:lnTo>
                  <a:pt x="2751" y="7740"/>
                </a:lnTo>
                <a:lnTo>
                  <a:pt x="2678" y="7557"/>
                </a:lnTo>
                <a:lnTo>
                  <a:pt x="2531" y="7373"/>
                </a:lnTo>
                <a:lnTo>
                  <a:pt x="2385" y="7227"/>
                </a:lnTo>
                <a:lnTo>
                  <a:pt x="2201" y="7117"/>
                </a:lnTo>
                <a:lnTo>
                  <a:pt x="1981" y="7043"/>
                </a:lnTo>
                <a:lnTo>
                  <a:pt x="1908" y="6933"/>
                </a:lnTo>
                <a:lnTo>
                  <a:pt x="1834" y="6897"/>
                </a:lnTo>
                <a:close/>
                <a:moveTo>
                  <a:pt x="14306" y="7227"/>
                </a:moveTo>
                <a:lnTo>
                  <a:pt x="14453" y="7263"/>
                </a:lnTo>
                <a:lnTo>
                  <a:pt x="14563" y="7300"/>
                </a:lnTo>
                <a:lnTo>
                  <a:pt x="14636" y="7410"/>
                </a:lnTo>
                <a:lnTo>
                  <a:pt x="14673" y="7520"/>
                </a:lnTo>
                <a:lnTo>
                  <a:pt x="14673" y="7667"/>
                </a:lnTo>
                <a:lnTo>
                  <a:pt x="14673" y="7814"/>
                </a:lnTo>
                <a:lnTo>
                  <a:pt x="14600" y="8070"/>
                </a:lnTo>
                <a:lnTo>
                  <a:pt x="14490" y="8290"/>
                </a:lnTo>
                <a:lnTo>
                  <a:pt x="14343" y="8511"/>
                </a:lnTo>
                <a:lnTo>
                  <a:pt x="14269" y="8584"/>
                </a:lnTo>
                <a:lnTo>
                  <a:pt x="14196" y="8621"/>
                </a:lnTo>
                <a:lnTo>
                  <a:pt x="14123" y="8621"/>
                </a:lnTo>
                <a:lnTo>
                  <a:pt x="14049" y="8584"/>
                </a:lnTo>
                <a:lnTo>
                  <a:pt x="14013" y="8547"/>
                </a:lnTo>
                <a:lnTo>
                  <a:pt x="13976" y="8474"/>
                </a:lnTo>
                <a:lnTo>
                  <a:pt x="13903" y="8290"/>
                </a:lnTo>
                <a:lnTo>
                  <a:pt x="13939" y="8034"/>
                </a:lnTo>
                <a:lnTo>
                  <a:pt x="13976" y="7777"/>
                </a:lnTo>
                <a:lnTo>
                  <a:pt x="14086" y="7263"/>
                </a:lnTo>
                <a:lnTo>
                  <a:pt x="14306" y="7227"/>
                </a:lnTo>
                <a:close/>
                <a:moveTo>
                  <a:pt x="14233" y="6750"/>
                </a:moveTo>
                <a:lnTo>
                  <a:pt x="14123" y="6786"/>
                </a:lnTo>
                <a:lnTo>
                  <a:pt x="13866" y="6786"/>
                </a:lnTo>
                <a:lnTo>
                  <a:pt x="13829" y="6823"/>
                </a:lnTo>
                <a:lnTo>
                  <a:pt x="13756" y="6933"/>
                </a:lnTo>
                <a:lnTo>
                  <a:pt x="13609" y="7373"/>
                </a:lnTo>
                <a:lnTo>
                  <a:pt x="13499" y="7850"/>
                </a:lnTo>
                <a:lnTo>
                  <a:pt x="13462" y="8107"/>
                </a:lnTo>
                <a:lnTo>
                  <a:pt x="13462" y="8327"/>
                </a:lnTo>
                <a:lnTo>
                  <a:pt x="13499" y="8584"/>
                </a:lnTo>
                <a:lnTo>
                  <a:pt x="13572" y="8804"/>
                </a:lnTo>
                <a:lnTo>
                  <a:pt x="13683" y="8914"/>
                </a:lnTo>
                <a:lnTo>
                  <a:pt x="13829" y="9024"/>
                </a:lnTo>
                <a:lnTo>
                  <a:pt x="13976" y="9097"/>
                </a:lnTo>
                <a:lnTo>
                  <a:pt x="14123" y="9134"/>
                </a:lnTo>
                <a:lnTo>
                  <a:pt x="14343" y="9097"/>
                </a:lnTo>
                <a:lnTo>
                  <a:pt x="14490" y="9024"/>
                </a:lnTo>
                <a:lnTo>
                  <a:pt x="14600" y="8877"/>
                </a:lnTo>
                <a:lnTo>
                  <a:pt x="14746" y="8731"/>
                </a:lnTo>
                <a:lnTo>
                  <a:pt x="14966" y="8400"/>
                </a:lnTo>
                <a:lnTo>
                  <a:pt x="15076" y="8180"/>
                </a:lnTo>
                <a:lnTo>
                  <a:pt x="15113" y="7997"/>
                </a:lnTo>
                <a:lnTo>
                  <a:pt x="15150" y="7814"/>
                </a:lnTo>
                <a:lnTo>
                  <a:pt x="15150" y="7593"/>
                </a:lnTo>
                <a:lnTo>
                  <a:pt x="15113" y="7410"/>
                </a:lnTo>
                <a:lnTo>
                  <a:pt x="15040" y="7190"/>
                </a:lnTo>
                <a:lnTo>
                  <a:pt x="15003" y="7080"/>
                </a:lnTo>
                <a:lnTo>
                  <a:pt x="14893" y="7007"/>
                </a:lnTo>
                <a:lnTo>
                  <a:pt x="14673" y="6823"/>
                </a:lnTo>
                <a:lnTo>
                  <a:pt x="14526" y="6786"/>
                </a:lnTo>
                <a:lnTo>
                  <a:pt x="14379" y="6750"/>
                </a:lnTo>
                <a:close/>
                <a:moveTo>
                  <a:pt x="6273" y="7887"/>
                </a:moveTo>
                <a:lnTo>
                  <a:pt x="6199" y="7924"/>
                </a:lnTo>
                <a:lnTo>
                  <a:pt x="6126" y="7997"/>
                </a:lnTo>
                <a:lnTo>
                  <a:pt x="5979" y="8107"/>
                </a:lnTo>
                <a:lnTo>
                  <a:pt x="5869" y="8290"/>
                </a:lnTo>
                <a:lnTo>
                  <a:pt x="5796" y="8474"/>
                </a:lnTo>
                <a:lnTo>
                  <a:pt x="5796" y="8584"/>
                </a:lnTo>
                <a:lnTo>
                  <a:pt x="5833" y="8657"/>
                </a:lnTo>
                <a:lnTo>
                  <a:pt x="5906" y="8694"/>
                </a:lnTo>
                <a:lnTo>
                  <a:pt x="6236" y="8694"/>
                </a:lnTo>
                <a:lnTo>
                  <a:pt x="6420" y="8767"/>
                </a:lnTo>
                <a:lnTo>
                  <a:pt x="6199" y="9024"/>
                </a:lnTo>
                <a:lnTo>
                  <a:pt x="6199" y="9061"/>
                </a:lnTo>
                <a:lnTo>
                  <a:pt x="6199" y="9134"/>
                </a:lnTo>
                <a:lnTo>
                  <a:pt x="6236" y="9244"/>
                </a:lnTo>
                <a:lnTo>
                  <a:pt x="6346" y="9354"/>
                </a:lnTo>
                <a:lnTo>
                  <a:pt x="6456" y="9391"/>
                </a:lnTo>
                <a:lnTo>
                  <a:pt x="6713" y="9391"/>
                </a:lnTo>
                <a:lnTo>
                  <a:pt x="6786" y="9318"/>
                </a:lnTo>
                <a:lnTo>
                  <a:pt x="6860" y="9207"/>
                </a:lnTo>
                <a:lnTo>
                  <a:pt x="6823" y="9097"/>
                </a:lnTo>
                <a:lnTo>
                  <a:pt x="6750" y="9024"/>
                </a:lnTo>
                <a:lnTo>
                  <a:pt x="6860" y="8951"/>
                </a:lnTo>
                <a:lnTo>
                  <a:pt x="6933" y="8877"/>
                </a:lnTo>
                <a:lnTo>
                  <a:pt x="6933" y="8804"/>
                </a:lnTo>
                <a:lnTo>
                  <a:pt x="6933" y="8731"/>
                </a:lnTo>
                <a:lnTo>
                  <a:pt x="6896" y="8621"/>
                </a:lnTo>
                <a:lnTo>
                  <a:pt x="6750" y="8511"/>
                </a:lnTo>
                <a:lnTo>
                  <a:pt x="6603" y="8437"/>
                </a:lnTo>
                <a:lnTo>
                  <a:pt x="6456" y="8364"/>
                </a:lnTo>
                <a:lnTo>
                  <a:pt x="6273" y="8327"/>
                </a:lnTo>
                <a:lnTo>
                  <a:pt x="6346" y="8180"/>
                </a:lnTo>
                <a:lnTo>
                  <a:pt x="6420" y="8034"/>
                </a:lnTo>
                <a:lnTo>
                  <a:pt x="6420" y="7960"/>
                </a:lnTo>
                <a:lnTo>
                  <a:pt x="6383" y="7924"/>
                </a:lnTo>
                <a:lnTo>
                  <a:pt x="6346" y="7924"/>
                </a:lnTo>
                <a:lnTo>
                  <a:pt x="6273" y="7887"/>
                </a:lnTo>
                <a:close/>
                <a:moveTo>
                  <a:pt x="7630" y="551"/>
                </a:moveTo>
                <a:lnTo>
                  <a:pt x="7777" y="587"/>
                </a:lnTo>
                <a:lnTo>
                  <a:pt x="7923" y="661"/>
                </a:lnTo>
                <a:lnTo>
                  <a:pt x="8437" y="1101"/>
                </a:lnTo>
                <a:lnTo>
                  <a:pt x="8657" y="1321"/>
                </a:lnTo>
                <a:lnTo>
                  <a:pt x="8877" y="1578"/>
                </a:lnTo>
                <a:lnTo>
                  <a:pt x="9061" y="1834"/>
                </a:lnTo>
                <a:lnTo>
                  <a:pt x="9207" y="2128"/>
                </a:lnTo>
                <a:lnTo>
                  <a:pt x="9281" y="2421"/>
                </a:lnTo>
                <a:lnTo>
                  <a:pt x="9317" y="2752"/>
                </a:lnTo>
                <a:lnTo>
                  <a:pt x="9281" y="3082"/>
                </a:lnTo>
                <a:lnTo>
                  <a:pt x="9244" y="3375"/>
                </a:lnTo>
                <a:lnTo>
                  <a:pt x="9024" y="3962"/>
                </a:lnTo>
                <a:lnTo>
                  <a:pt x="8804" y="4512"/>
                </a:lnTo>
                <a:lnTo>
                  <a:pt x="8584" y="5099"/>
                </a:lnTo>
                <a:lnTo>
                  <a:pt x="8547" y="5356"/>
                </a:lnTo>
                <a:lnTo>
                  <a:pt x="8510" y="5613"/>
                </a:lnTo>
                <a:lnTo>
                  <a:pt x="8510" y="5869"/>
                </a:lnTo>
                <a:lnTo>
                  <a:pt x="8547" y="6163"/>
                </a:lnTo>
                <a:lnTo>
                  <a:pt x="8584" y="6310"/>
                </a:lnTo>
                <a:lnTo>
                  <a:pt x="8657" y="6493"/>
                </a:lnTo>
                <a:lnTo>
                  <a:pt x="8804" y="6823"/>
                </a:lnTo>
                <a:lnTo>
                  <a:pt x="8987" y="7117"/>
                </a:lnTo>
                <a:lnTo>
                  <a:pt x="9134" y="7447"/>
                </a:lnTo>
                <a:lnTo>
                  <a:pt x="9207" y="7777"/>
                </a:lnTo>
                <a:lnTo>
                  <a:pt x="9244" y="8144"/>
                </a:lnTo>
                <a:lnTo>
                  <a:pt x="9207" y="8474"/>
                </a:lnTo>
                <a:lnTo>
                  <a:pt x="9097" y="8804"/>
                </a:lnTo>
                <a:lnTo>
                  <a:pt x="8951" y="9134"/>
                </a:lnTo>
                <a:lnTo>
                  <a:pt x="8767" y="9428"/>
                </a:lnTo>
                <a:lnTo>
                  <a:pt x="8510" y="9684"/>
                </a:lnTo>
                <a:lnTo>
                  <a:pt x="8254" y="9904"/>
                </a:lnTo>
                <a:lnTo>
                  <a:pt x="7960" y="10051"/>
                </a:lnTo>
                <a:lnTo>
                  <a:pt x="7667" y="10198"/>
                </a:lnTo>
                <a:lnTo>
                  <a:pt x="7373" y="10308"/>
                </a:lnTo>
                <a:lnTo>
                  <a:pt x="7043" y="10345"/>
                </a:lnTo>
                <a:lnTo>
                  <a:pt x="6676" y="10418"/>
                </a:lnTo>
                <a:lnTo>
                  <a:pt x="6493" y="10381"/>
                </a:lnTo>
                <a:lnTo>
                  <a:pt x="6309" y="10345"/>
                </a:lnTo>
                <a:lnTo>
                  <a:pt x="6163" y="10235"/>
                </a:lnTo>
                <a:lnTo>
                  <a:pt x="6016" y="10088"/>
                </a:lnTo>
                <a:lnTo>
                  <a:pt x="5906" y="9941"/>
                </a:lnTo>
                <a:lnTo>
                  <a:pt x="5759" y="9831"/>
                </a:lnTo>
                <a:lnTo>
                  <a:pt x="5649" y="9758"/>
                </a:lnTo>
                <a:lnTo>
                  <a:pt x="5502" y="9684"/>
                </a:lnTo>
                <a:lnTo>
                  <a:pt x="5209" y="9611"/>
                </a:lnTo>
                <a:lnTo>
                  <a:pt x="4916" y="9611"/>
                </a:lnTo>
                <a:lnTo>
                  <a:pt x="4622" y="9684"/>
                </a:lnTo>
                <a:lnTo>
                  <a:pt x="3999" y="9868"/>
                </a:lnTo>
                <a:lnTo>
                  <a:pt x="3705" y="9978"/>
                </a:lnTo>
                <a:lnTo>
                  <a:pt x="3412" y="10051"/>
                </a:lnTo>
                <a:lnTo>
                  <a:pt x="3118" y="10088"/>
                </a:lnTo>
                <a:lnTo>
                  <a:pt x="2825" y="10051"/>
                </a:lnTo>
                <a:lnTo>
                  <a:pt x="2495" y="10014"/>
                </a:lnTo>
                <a:lnTo>
                  <a:pt x="2201" y="9904"/>
                </a:lnTo>
                <a:lnTo>
                  <a:pt x="1944" y="9794"/>
                </a:lnTo>
                <a:lnTo>
                  <a:pt x="1651" y="9648"/>
                </a:lnTo>
                <a:lnTo>
                  <a:pt x="1394" y="9464"/>
                </a:lnTo>
                <a:lnTo>
                  <a:pt x="1174" y="9281"/>
                </a:lnTo>
                <a:lnTo>
                  <a:pt x="954" y="8987"/>
                </a:lnTo>
                <a:lnTo>
                  <a:pt x="771" y="8694"/>
                </a:lnTo>
                <a:lnTo>
                  <a:pt x="624" y="8364"/>
                </a:lnTo>
                <a:lnTo>
                  <a:pt x="550" y="8034"/>
                </a:lnTo>
                <a:lnTo>
                  <a:pt x="514" y="7667"/>
                </a:lnTo>
                <a:lnTo>
                  <a:pt x="514" y="7337"/>
                </a:lnTo>
                <a:lnTo>
                  <a:pt x="587" y="6970"/>
                </a:lnTo>
                <a:lnTo>
                  <a:pt x="661" y="6640"/>
                </a:lnTo>
                <a:lnTo>
                  <a:pt x="807" y="6310"/>
                </a:lnTo>
                <a:lnTo>
                  <a:pt x="991" y="6016"/>
                </a:lnTo>
                <a:lnTo>
                  <a:pt x="1211" y="5759"/>
                </a:lnTo>
                <a:lnTo>
                  <a:pt x="1468" y="5539"/>
                </a:lnTo>
                <a:lnTo>
                  <a:pt x="2018" y="5099"/>
                </a:lnTo>
                <a:lnTo>
                  <a:pt x="2568" y="4622"/>
                </a:lnTo>
                <a:lnTo>
                  <a:pt x="2788" y="4366"/>
                </a:lnTo>
                <a:lnTo>
                  <a:pt x="2971" y="4109"/>
                </a:lnTo>
                <a:lnTo>
                  <a:pt x="3082" y="3815"/>
                </a:lnTo>
                <a:lnTo>
                  <a:pt x="3192" y="3485"/>
                </a:lnTo>
                <a:lnTo>
                  <a:pt x="3265" y="3118"/>
                </a:lnTo>
                <a:lnTo>
                  <a:pt x="3302" y="2715"/>
                </a:lnTo>
                <a:lnTo>
                  <a:pt x="3375" y="2348"/>
                </a:lnTo>
                <a:lnTo>
                  <a:pt x="3448" y="2165"/>
                </a:lnTo>
                <a:lnTo>
                  <a:pt x="3558" y="1981"/>
                </a:lnTo>
                <a:lnTo>
                  <a:pt x="3705" y="1798"/>
                </a:lnTo>
                <a:lnTo>
                  <a:pt x="3852" y="1651"/>
                </a:lnTo>
                <a:lnTo>
                  <a:pt x="4072" y="1541"/>
                </a:lnTo>
                <a:lnTo>
                  <a:pt x="4292" y="1468"/>
                </a:lnTo>
                <a:lnTo>
                  <a:pt x="4512" y="1431"/>
                </a:lnTo>
                <a:lnTo>
                  <a:pt x="4769" y="1394"/>
                </a:lnTo>
                <a:lnTo>
                  <a:pt x="4989" y="1394"/>
                </a:lnTo>
                <a:lnTo>
                  <a:pt x="5209" y="1468"/>
                </a:lnTo>
                <a:lnTo>
                  <a:pt x="4952" y="1688"/>
                </a:lnTo>
                <a:lnTo>
                  <a:pt x="4916" y="1761"/>
                </a:lnTo>
                <a:lnTo>
                  <a:pt x="4879" y="1834"/>
                </a:lnTo>
                <a:lnTo>
                  <a:pt x="4916" y="1981"/>
                </a:lnTo>
                <a:lnTo>
                  <a:pt x="4989" y="2091"/>
                </a:lnTo>
                <a:lnTo>
                  <a:pt x="5062" y="2128"/>
                </a:lnTo>
                <a:lnTo>
                  <a:pt x="5136" y="2128"/>
                </a:lnTo>
                <a:lnTo>
                  <a:pt x="5319" y="2091"/>
                </a:lnTo>
                <a:lnTo>
                  <a:pt x="5429" y="2018"/>
                </a:lnTo>
                <a:lnTo>
                  <a:pt x="5539" y="1945"/>
                </a:lnTo>
                <a:lnTo>
                  <a:pt x="5613" y="1798"/>
                </a:lnTo>
                <a:lnTo>
                  <a:pt x="5759" y="1651"/>
                </a:lnTo>
                <a:lnTo>
                  <a:pt x="5833" y="1614"/>
                </a:lnTo>
                <a:lnTo>
                  <a:pt x="5869" y="1578"/>
                </a:lnTo>
                <a:lnTo>
                  <a:pt x="6420" y="1138"/>
                </a:lnTo>
                <a:lnTo>
                  <a:pt x="7006" y="771"/>
                </a:lnTo>
                <a:lnTo>
                  <a:pt x="7337" y="624"/>
                </a:lnTo>
                <a:lnTo>
                  <a:pt x="7483" y="551"/>
                </a:lnTo>
                <a:close/>
                <a:moveTo>
                  <a:pt x="10821" y="9281"/>
                </a:moveTo>
                <a:lnTo>
                  <a:pt x="10968" y="9538"/>
                </a:lnTo>
                <a:lnTo>
                  <a:pt x="11115" y="9758"/>
                </a:lnTo>
                <a:lnTo>
                  <a:pt x="11335" y="9978"/>
                </a:lnTo>
                <a:lnTo>
                  <a:pt x="11592" y="10161"/>
                </a:lnTo>
                <a:lnTo>
                  <a:pt x="11408" y="10418"/>
                </a:lnTo>
                <a:lnTo>
                  <a:pt x="11188" y="10198"/>
                </a:lnTo>
                <a:lnTo>
                  <a:pt x="10968" y="9978"/>
                </a:lnTo>
                <a:lnTo>
                  <a:pt x="10711" y="9831"/>
                </a:lnTo>
                <a:lnTo>
                  <a:pt x="10455" y="9648"/>
                </a:lnTo>
                <a:lnTo>
                  <a:pt x="10601" y="9464"/>
                </a:lnTo>
                <a:lnTo>
                  <a:pt x="10821" y="9281"/>
                </a:lnTo>
                <a:close/>
                <a:moveTo>
                  <a:pt x="13903" y="9941"/>
                </a:moveTo>
                <a:lnTo>
                  <a:pt x="13829" y="9978"/>
                </a:lnTo>
                <a:lnTo>
                  <a:pt x="13756" y="10014"/>
                </a:lnTo>
                <a:lnTo>
                  <a:pt x="13719" y="10014"/>
                </a:lnTo>
                <a:lnTo>
                  <a:pt x="13719" y="10051"/>
                </a:lnTo>
                <a:lnTo>
                  <a:pt x="13646" y="10161"/>
                </a:lnTo>
                <a:lnTo>
                  <a:pt x="13609" y="10271"/>
                </a:lnTo>
                <a:lnTo>
                  <a:pt x="13646" y="10418"/>
                </a:lnTo>
                <a:lnTo>
                  <a:pt x="13719" y="10565"/>
                </a:lnTo>
                <a:lnTo>
                  <a:pt x="13829" y="10638"/>
                </a:lnTo>
                <a:lnTo>
                  <a:pt x="13939" y="10675"/>
                </a:lnTo>
                <a:lnTo>
                  <a:pt x="14049" y="10638"/>
                </a:lnTo>
                <a:lnTo>
                  <a:pt x="14159" y="10601"/>
                </a:lnTo>
                <a:lnTo>
                  <a:pt x="14269" y="10491"/>
                </a:lnTo>
                <a:lnTo>
                  <a:pt x="14343" y="10418"/>
                </a:lnTo>
                <a:lnTo>
                  <a:pt x="14379" y="10308"/>
                </a:lnTo>
                <a:lnTo>
                  <a:pt x="14379" y="10271"/>
                </a:lnTo>
                <a:lnTo>
                  <a:pt x="14379" y="10198"/>
                </a:lnTo>
                <a:lnTo>
                  <a:pt x="14306" y="10124"/>
                </a:lnTo>
                <a:lnTo>
                  <a:pt x="14233" y="10051"/>
                </a:lnTo>
                <a:lnTo>
                  <a:pt x="14159" y="10014"/>
                </a:lnTo>
                <a:lnTo>
                  <a:pt x="14086" y="9978"/>
                </a:lnTo>
                <a:lnTo>
                  <a:pt x="13939" y="9941"/>
                </a:lnTo>
                <a:close/>
                <a:moveTo>
                  <a:pt x="7593" y="0"/>
                </a:moveTo>
                <a:lnTo>
                  <a:pt x="7447" y="37"/>
                </a:lnTo>
                <a:lnTo>
                  <a:pt x="7190" y="110"/>
                </a:lnTo>
                <a:lnTo>
                  <a:pt x="6970" y="221"/>
                </a:lnTo>
                <a:lnTo>
                  <a:pt x="6566" y="441"/>
                </a:lnTo>
                <a:lnTo>
                  <a:pt x="6199" y="697"/>
                </a:lnTo>
                <a:lnTo>
                  <a:pt x="5502" y="1211"/>
                </a:lnTo>
                <a:lnTo>
                  <a:pt x="5209" y="1064"/>
                </a:lnTo>
                <a:lnTo>
                  <a:pt x="4916" y="991"/>
                </a:lnTo>
                <a:lnTo>
                  <a:pt x="4585" y="991"/>
                </a:lnTo>
                <a:lnTo>
                  <a:pt x="4255" y="1027"/>
                </a:lnTo>
                <a:lnTo>
                  <a:pt x="3999" y="1101"/>
                </a:lnTo>
                <a:lnTo>
                  <a:pt x="3778" y="1211"/>
                </a:lnTo>
                <a:lnTo>
                  <a:pt x="3595" y="1358"/>
                </a:lnTo>
                <a:lnTo>
                  <a:pt x="3412" y="1504"/>
                </a:lnTo>
                <a:lnTo>
                  <a:pt x="3228" y="1688"/>
                </a:lnTo>
                <a:lnTo>
                  <a:pt x="3118" y="1908"/>
                </a:lnTo>
                <a:lnTo>
                  <a:pt x="3008" y="2128"/>
                </a:lnTo>
                <a:lnTo>
                  <a:pt x="2935" y="2348"/>
                </a:lnTo>
                <a:lnTo>
                  <a:pt x="2861" y="2678"/>
                </a:lnTo>
                <a:lnTo>
                  <a:pt x="2788" y="3008"/>
                </a:lnTo>
                <a:lnTo>
                  <a:pt x="2751" y="3338"/>
                </a:lnTo>
                <a:lnTo>
                  <a:pt x="2641" y="3669"/>
                </a:lnTo>
                <a:lnTo>
                  <a:pt x="2605" y="3852"/>
                </a:lnTo>
                <a:lnTo>
                  <a:pt x="2495" y="3999"/>
                </a:lnTo>
                <a:lnTo>
                  <a:pt x="2275" y="4255"/>
                </a:lnTo>
                <a:lnTo>
                  <a:pt x="2018" y="4476"/>
                </a:lnTo>
                <a:lnTo>
                  <a:pt x="1761" y="4696"/>
                </a:lnTo>
                <a:lnTo>
                  <a:pt x="1284" y="5062"/>
                </a:lnTo>
                <a:lnTo>
                  <a:pt x="844" y="5466"/>
                </a:lnTo>
                <a:lnTo>
                  <a:pt x="661" y="5649"/>
                </a:lnTo>
                <a:lnTo>
                  <a:pt x="514" y="5906"/>
                </a:lnTo>
                <a:lnTo>
                  <a:pt x="367" y="6126"/>
                </a:lnTo>
                <a:lnTo>
                  <a:pt x="220" y="6420"/>
                </a:lnTo>
                <a:lnTo>
                  <a:pt x="110" y="6713"/>
                </a:lnTo>
                <a:lnTo>
                  <a:pt x="37" y="7007"/>
                </a:lnTo>
                <a:lnTo>
                  <a:pt x="0" y="7263"/>
                </a:lnTo>
                <a:lnTo>
                  <a:pt x="0" y="7557"/>
                </a:lnTo>
                <a:lnTo>
                  <a:pt x="37" y="7850"/>
                </a:lnTo>
                <a:lnTo>
                  <a:pt x="74" y="8144"/>
                </a:lnTo>
                <a:lnTo>
                  <a:pt x="147" y="8400"/>
                </a:lnTo>
                <a:lnTo>
                  <a:pt x="220" y="8657"/>
                </a:lnTo>
                <a:lnTo>
                  <a:pt x="367" y="8914"/>
                </a:lnTo>
                <a:lnTo>
                  <a:pt x="514" y="9171"/>
                </a:lnTo>
                <a:lnTo>
                  <a:pt x="661" y="9391"/>
                </a:lnTo>
                <a:lnTo>
                  <a:pt x="844" y="9611"/>
                </a:lnTo>
                <a:lnTo>
                  <a:pt x="1064" y="9831"/>
                </a:lnTo>
                <a:lnTo>
                  <a:pt x="1284" y="10014"/>
                </a:lnTo>
                <a:lnTo>
                  <a:pt x="1541" y="10161"/>
                </a:lnTo>
                <a:lnTo>
                  <a:pt x="1798" y="10308"/>
                </a:lnTo>
                <a:lnTo>
                  <a:pt x="2054" y="10381"/>
                </a:lnTo>
                <a:lnTo>
                  <a:pt x="2348" y="10491"/>
                </a:lnTo>
                <a:lnTo>
                  <a:pt x="2641" y="10528"/>
                </a:lnTo>
                <a:lnTo>
                  <a:pt x="2898" y="10565"/>
                </a:lnTo>
                <a:lnTo>
                  <a:pt x="3192" y="10565"/>
                </a:lnTo>
                <a:lnTo>
                  <a:pt x="3485" y="10528"/>
                </a:lnTo>
                <a:lnTo>
                  <a:pt x="3742" y="10491"/>
                </a:lnTo>
                <a:lnTo>
                  <a:pt x="4035" y="10418"/>
                </a:lnTo>
                <a:lnTo>
                  <a:pt x="4365" y="10271"/>
                </a:lnTo>
                <a:lnTo>
                  <a:pt x="4696" y="10161"/>
                </a:lnTo>
                <a:lnTo>
                  <a:pt x="4879" y="10124"/>
                </a:lnTo>
                <a:lnTo>
                  <a:pt x="5209" y="10124"/>
                </a:lnTo>
                <a:lnTo>
                  <a:pt x="5392" y="10161"/>
                </a:lnTo>
                <a:lnTo>
                  <a:pt x="5502" y="10271"/>
                </a:lnTo>
                <a:lnTo>
                  <a:pt x="5613" y="10381"/>
                </a:lnTo>
                <a:lnTo>
                  <a:pt x="5833" y="10601"/>
                </a:lnTo>
                <a:lnTo>
                  <a:pt x="5979" y="10711"/>
                </a:lnTo>
                <a:lnTo>
                  <a:pt x="6089" y="10785"/>
                </a:lnTo>
                <a:lnTo>
                  <a:pt x="6273" y="10858"/>
                </a:lnTo>
                <a:lnTo>
                  <a:pt x="6420" y="10895"/>
                </a:lnTo>
                <a:lnTo>
                  <a:pt x="6933" y="10895"/>
                </a:lnTo>
                <a:lnTo>
                  <a:pt x="7227" y="10858"/>
                </a:lnTo>
                <a:lnTo>
                  <a:pt x="7483" y="10821"/>
                </a:lnTo>
                <a:lnTo>
                  <a:pt x="7740" y="10748"/>
                </a:lnTo>
                <a:lnTo>
                  <a:pt x="7997" y="10638"/>
                </a:lnTo>
                <a:lnTo>
                  <a:pt x="8217" y="10528"/>
                </a:lnTo>
                <a:lnTo>
                  <a:pt x="8437" y="10381"/>
                </a:lnTo>
                <a:lnTo>
                  <a:pt x="8657" y="10198"/>
                </a:lnTo>
                <a:lnTo>
                  <a:pt x="8877" y="10014"/>
                </a:lnTo>
                <a:lnTo>
                  <a:pt x="9061" y="9831"/>
                </a:lnTo>
                <a:lnTo>
                  <a:pt x="9207" y="9611"/>
                </a:lnTo>
                <a:lnTo>
                  <a:pt x="9354" y="9391"/>
                </a:lnTo>
                <a:lnTo>
                  <a:pt x="9501" y="9171"/>
                </a:lnTo>
                <a:lnTo>
                  <a:pt x="9574" y="8914"/>
                </a:lnTo>
                <a:lnTo>
                  <a:pt x="9684" y="8694"/>
                </a:lnTo>
                <a:lnTo>
                  <a:pt x="9721" y="8400"/>
                </a:lnTo>
                <a:lnTo>
                  <a:pt x="9721" y="8144"/>
                </a:lnTo>
                <a:lnTo>
                  <a:pt x="9721" y="7887"/>
                </a:lnTo>
                <a:lnTo>
                  <a:pt x="9684" y="7630"/>
                </a:lnTo>
                <a:lnTo>
                  <a:pt x="9611" y="7373"/>
                </a:lnTo>
                <a:lnTo>
                  <a:pt x="9537" y="7117"/>
                </a:lnTo>
                <a:lnTo>
                  <a:pt x="9281" y="6640"/>
                </a:lnTo>
                <a:lnTo>
                  <a:pt x="9171" y="6383"/>
                </a:lnTo>
                <a:lnTo>
                  <a:pt x="9061" y="6090"/>
                </a:lnTo>
                <a:lnTo>
                  <a:pt x="9061" y="5833"/>
                </a:lnTo>
                <a:lnTo>
                  <a:pt x="9061" y="5576"/>
                </a:lnTo>
                <a:lnTo>
                  <a:pt x="9097" y="5319"/>
                </a:lnTo>
                <a:lnTo>
                  <a:pt x="9134" y="5062"/>
                </a:lnTo>
                <a:lnTo>
                  <a:pt x="9317" y="4512"/>
                </a:lnTo>
                <a:lnTo>
                  <a:pt x="9501" y="4035"/>
                </a:lnTo>
                <a:lnTo>
                  <a:pt x="9684" y="3559"/>
                </a:lnTo>
                <a:lnTo>
                  <a:pt x="9794" y="3082"/>
                </a:lnTo>
                <a:lnTo>
                  <a:pt x="9831" y="2825"/>
                </a:lnTo>
                <a:lnTo>
                  <a:pt x="9831" y="2568"/>
                </a:lnTo>
                <a:lnTo>
                  <a:pt x="9794" y="2311"/>
                </a:lnTo>
                <a:lnTo>
                  <a:pt x="9721" y="2055"/>
                </a:lnTo>
                <a:lnTo>
                  <a:pt x="9611" y="1834"/>
                </a:lnTo>
                <a:lnTo>
                  <a:pt x="9501" y="1578"/>
                </a:lnTo>
                <a:lnTo>
                  <a:pt x="9354" y="1358"/>
                </a:lnTo>
                <a:lnTo>
                  <a:pt x="9207" y="1174"/>
                </a:lnTo>
                <a:lnTo>
                  <a:pt x="8841" y="771"/>
                </a:lnTo>
                <a:lnTo>
                  <a:pt x="8400" y="404"/>
                </a:lnTo>
                <a:lnTo>
                  <a:pt x="7960" y="110"/>
                </a:lnTo>
                <a:lnTo>
                  <a:pt x="7850" y="37"/>
                </a:lnTo>
                <a:lnTo>
                  <a:pt x="7703" y="0"/>
                </a:lnTo>
                <a:close/>
                <a:moveTo>
                  <a:pt x="12912" y="10675"/>
                </a:moveTo>
                <a:lnTo>
                  <a:pt x="12839" y="10711"/>
                </a:lnTo>
                <a:lnTo>
                  <a:pt x="12765" y="10785"/>
                </a:lnTo>
                <a:lnTo>
                  <a:pt x="12729" y="10858"/>
                </a:lnTo>
                <a:lnTo>
                  <a:pt x="12729" y="11005"/>
                </a:lnTo>
                <a:lnTo>
                  <a:pt x="12765" y="11115"/>
                </a:lnTo>
                <a:lnTo>
                  <a:pt x="12876" y="11225"/>
                </a:lnTo>
                <a:lnTo>
                  <a:pt x="13022" y="11262"/>
                </a:lnTo>
                <a:lnTo>
                  <a:pt x="13132" y="11225"/>
                </a:lnTo>
                <a:lnTo>
                  <a:pt x="13242" y="11115"/>
                </a:lnTo>
                <a:lnTo>
                  <a:pt x="13279" y="11005"/>
                </a:lnTo>
                <a:lnTo>
                  <a:pt x="13279" y="10858"/>
                </a:lnTo>
                <a:lnTo>
                  <a:pt x="13242" y="10785"/>
                </a:lnTo>
                <a:lnTo>
                  <a:pt x="13169" y="10711"/>
                </a:lnTo>
                <a:lnTo>
                  <a:pt x="13096" y="10675"/>
                </a:lnTo>
                <a:close/>
                <a:moveTo>
                  <a:pt x="13572" y="11262"/>
                </a:moveTo>
                <a:lnTo>
                  <a:pt x="13499" y="11298"/>
                </a:lnTo>
                <a:lnTo>
                  <a:pt x="13462" y="11372"/>
                </a:lnTo>
                <a:lnTo>
                  <a:pt x="13389" y="11408"/>
                </a:lnTo>
                <a:lnTo>
                  <a:pt x="13316" y="11445"/>
                </a:lnTo>
                <a:lnTo>
                  <a:pt x="13242" y="11555"/>
                </a:lnTo>
                <a:lnTo>
                  <a:pt x="13242" y="11702"/>
                </a:lnTo>
                <a:lnTo>
                  <a:pt x="13242" y="11775"/>
                </a:lnTo>
                <a:lnTo>
                  <a:pt x="13279" y="11849"/>
                </a:lnTo>
                <a:lnTo>
                  <a:pt x="13352" y="11959"/>
                </a:lnTo>
                <a:lnTo>
                  <a:pt x="13609" y="11959"/>
                </a:lnTo>
                <a:lnTo>
                  <a:pt x="13719" y="11922"/>
                </a:lnTo>
                <a:lnTo>
                  <a:pt x="13829" y="11849"/>
                </a:lnTo>
                <a:lnTo>
                  <a:pt x="13866" y="11738"/>
                </a:lnTo>
                <a:lnTo>
                  <a:pt x="13939" y="11628"/>
                </a:lnTo>
                <a:lnTo>
                  <a:pt x="13939" y="11555"/>
                </a:lnTo>
                <a:lnTo>
                  <a:pt x="13939" y="11518"/>
                </a:lnTo>
                <a:lnTo>
                  <a:pt x="13903" y="11445"/>
                </a:lnTo>
                <a:lnTo>
                  <a:pt x="13866" y="11372"/>
                </a:lnTo>
                <a:lnTo>
                  <a:pt x="13829" y="11298"/>
                </a:lnTo>
                <a:lnTo>
                  <a:pt x="13719" y="11262"/>
                </a:lnTo>
                <a:close/>
                <a:moveTo>
                  <a:pt x="12215" y="11555"/>
                </a:moveTo>
                <a:lnTo>
                  <a:pt x="12142" y="11592"/>
                </a:lnTo>
                <a:lnTo>
                  <a:pt x="12069" y="11702"/>
                </a:lnTo>
                <a:lnTo>
                  <a:pt x="12032" y="11812"/>
                </a:lnTo>
                <a:lnTo>
                  <a:pt x="12032" y="11959"/>
                </a:lnTo>
                <a:lnTo>
                  <a:pt x="12032" y="12069"/>
                </a:lnTo>
                <a:lnTo>
                  <a:pt x="12105" y="12362"/>
                </a:lnTo>
                <a:lnTo>
                  <a:pt x="12252" y="12582"/>
                </a:lnTo>
                <a:lnTo>
                  <a:pt x="12325" y="12619"/>
                </a:lnTo>
                <a:lnTo>
                  <a:pt x="12399" y="12656"/>
                </a:lnTo>
                <a:lnTo>
                  <a:pt x="12509" y="12656"/>
                </a:lnTo>
                <a:lnTo>
                  <a:pt x="12582" y="12582"/>
                </a:lnTo>
                <a:lnTo>
                  <a:pt x="12619" y="12545"/>
                </a:lnTo>
                <a:lnTo>
                  <a:pt x="12692" y="12545"/>
                </a:lnTo>
                <a:lnTo>
                  <a:pt x="12802" y="12619"/>
                </a:lnTo>
                <a:lnTo>
                  <a:pt x="12876" y="12619"/>
                </a:lnTo>
                <a:lnTo>
                  <a:pt x="12949" y="12582"/>
                </a:lnTo>
                <a:lnTo>
                  <a:pt x="12986" y="12545"/>
                </a:lnTo>
                <a:lnTo>
                  <a:pt x="13022" y="12435"/>
                </a:lnTo>
                <a:lnTo>
                  <a:pt x="12986" y="12325"/>
                </a:lnTo>
                <a:lnTo>
                  <a:pt x="12912" y="12215"/>
                </a:lnTo>
                <a:lnTo>
                  <a:pt x="12802" y="12179"/>
                </a:lnTo>
                <a:lnTo>
                  <a:pt x="12655" y="12142"/>
                </a:lnTo>
                <a:lnTo>
                  <a:pt x="12545" y="12142"/>
                </a:lnTo>
                <a:lnTo>
                  <a:pt x="12472" y="12179"/>
                </a:lnTo>
                <a:lnTo>
                  <a:pt x="12399" y="12032"/>
                </a:lnTo>
                <a:lnTo>
                  <a:pt x="12399" y="11849"/>
                </a:lnTo>
                <a:lnTo>
                  <a:pt x="12399" y="11665"/>
                </a:lnTo>
                <a:lnTo>
                  <a:pt x="12362" y="11592"/>
                </a:lnTo>
                <a:lnTo>
                  <a:pt x="12289" y="11555"/>
                </a:lnTo>
                <a:close/>
                <a:moveTo>
                  <a:pt x="14049" y="5466"/>
                </a:moveTo>
                <a:lnTo>
                  <a:pt x="14196" y="5503"/>
                </a:lnTo>
                <a:lnTo>
                  <a:pt x="14490" y="5649"/>
                </a:lnTo>
                <a:lnTo>
                  <a:pt x="14673" y="5723"/>
                </a:lnTo>
                <a:lnTo>
                  <a:pt x="14930" y="5906"/>
                </a:lnTo>
                <a:lnTo>
                  <a:pt x="15150" y="6090"/>
                </a:lnTo>
                <a:lnTo>
                  <a:pt x="15370" y="6310"/>
                </a:lnTo>
                <a:lnTo>
                  <a:pt x="15590" y="6566"/>
                </a:lnTo>
                <a:lnTo>
                  <a:pt x="15773" y="6860"/>
                </a:lnTo>
                <a:lnTo>
                  <a:pt x="15883" y="7190"/>
                </a:lnTo>
                <a:lnTo>
                  <a:pt x="15993" y="7520"/>
                </a:lnTo>
                <a:lnTo>
                  <a:pt x="16067" y="7850"/>
                </a:lnTo>
                <a:lnTo>
                  <a:pt x="16104" y="8217"/>
                </a:lnTo>
                <a:lnTo>
                  <a:pt x="16104" y="8547"/>
                </a:lnTo>
                <a:lnTo>
                  <a:pt x="16067" y="9244"/>
                </a:lnTo>
                <a:lnTo>
                  <a:pt x="15957" y="9941"/>
                </a:lnTo>
                <a:lnTo>
                  <a:pt x="15773" y="10601"/>
                </a:lnTo>
                <a:lnTo>
                  <a:pt x="15517" y="11225"/>
                </a:lnTo>
                <a:lnTo>
                  <a:pt x="15370" y="11555"/>
                </a:lnTo>
                <a:lnTo>
                  <a:pt x="15186" y="11849"/>
                </a:lnTo>
                <a:lnTo>
                  <a:pt x="15003" y="12105"/>
                </a:lnTo>
                <a:lnTo>
                  <a:pt x="14783" y="12362"/>
                </a:lnTo>
                <a:lnTo>
                  <a:pt x="14526" y="12619"/>
                </a:lnTo>
                <a:lnTo>
                  <a:pt x="14269" y="12839"/>
                </a:lnTo>
                <a:lnTo>
                  <a:pt x="14013" y="13022"/>
                </a:lnTo>
                <a:lnTo>
                  <a:pt x="13719" y="13169"/>
                </a:lnTo>
                <a:lnTo>
                  <a:pt x="13389" y="13316"/>
                </a:lnTo>
                <a:lnTo>
                  <a:pt x="13059" y="13463"/>
                </a:lnTo>
                <a:lnTo>
                  <a:pt x="12802" y="13499"/>
                </a:lnTo>
                <a:lnTo>
                  <a:pt x="12509" y="13536"/>
                </a:lnTo>
                <a:lnTo>
                  <a:pt x="12325" y="13499"/>
                </a:lnTo>
                <a:lnTo>
                  <a:pt x="12179" y="13426"/>
                </a:lnTo>
                <a:lnTo>
                  <a:pt x="12032" y="13279"/>
                </a:lnTo>
                <a:lnTo>
                  <a:pt x="11922" y="13169"/>
                </a:lnTo>
                <a:lnTo>
                  <a:pt x="11482" y="12692"/>
                </a:lnTo>
                <a:lnTo>
                  <a:pt x="11298" y="12435"/>
                </a:lnTo>
                <a:lnTo>
                  <a:pt x="11225" y="12289"/>
                </a:lnTo>
                <a:lnTo>
                  <a:pt x="11188" y="12105"/>
                </a:lnTo>
                <a:lnTo>
                  <a:pt x="11188" y="11922"/>
                </a:lnTo>
                <a:lnTo>
                  <a:pt x="11262" y="11738"/>
                </a:lnTo>
                <a:lnTo>
                  <a:pt x="11445" y="11408"/>
                </a:lnTo>
                <a:lnTo>
                  <a:pt x="11812" y="10785"/>
                </a:lnTo>
                <a:lnTo>
                  <a:pt x="12142" y="10161"/>
                </a:lnTo>
                <a:lnTo>
                  <a:pt x="12472" y="9501"/>
                </a:lnTo>
                <a:lnTo>
                  <a:pt x="12765" y="8877"/>
                </a:lnTo>
                <a:lnTo>
                  <a:pt x="12876" y="8547"/>
                </a:lnTo>
                <a:lnTo>
                  <a:pt x="12949" y="8217"/>
                </a:lnTo>
                <a:lnTo>
                  <a:pt x="12986" y="7887"/>
                </a:lnTo>
                <a:lnTo>
                  <a:pt x="12949" y="7593"/>
                </a:lnTo>
                <a:lnTo>
                  <a:pt x="12876" y="7263"/>
                </a:lnTo>
                <a:lnTo>
                  <a:pt x="12765" y="6970"/>
                </a:lnTo>
                <a:lnTo>
                  <a:pt x="12729" y="6750"/>
                </a:lnTo>
                <a:lnTo>
                  <a:pt x="12692" y="6566"/>
                </a:lnTo>
                <a:lnTo>
                  <a:pt x="12729" y="6346"/>
                </a:lnTo>
                <a:lnTo>
                  <a:pt x="12802" y="6200"/>
                </a:lnTo>
                <a:lnTo>
                  <a:pt x="12876" y="6016"/>
                </a:lnTo>
                <a:lnTo>
                  <a:pt x="12986" y="5869"/>
                </a:lnTo>
                <a:lnTo>
                  <a:pt x="13132" y="5723"/>
                </a:lnTo>
                <a:lnTo>
                  <a:pt x="13279" y="5613"/>
                </a:lnTo>
                <a:lnTo>
                  <a:pt x="13316" y="5686"/>
                </a:lnTo>
                <a:lnTo>
                  <a:pt x="13389" y="5723"/>
                </a:lnTo>
                <a:lnTo>
                  <a:pt x="13536" y="5759"/>
                </a:lnTo>
                <a:lnTo>
                  <a:pt x="13646" y="5686"/>
                </a:lnTo>
                <a:lnTo>
                  <a:pt x="13719" y="5649"/>
                </a:lnTo>
                <a:lnTo>
                  <a:pt x="13756" y="5576"/>
                </a:lnTo>
                <a:lnTo>
                  <a:pt x="13829" y="5503"/>
                </a:lnTo>
                <a:lnTo>
                  <a:pt x="13939" y="5466"/>
                </a:lnTo>
                <a:close/>
                <a:moveTo>
                  <a:pt x="13646" y="3852"/>
                </a:moveTo>
                <a:lnTo>
                  <a:pt x="13609" y="3925"/>
                </a:lnTo>
                <a:lnTo>
                  <a:pt x="13499" y="4182"/>
                </a:lnTo>
                <a:lnTo>
                  <a:pt x="13462" y="4476"/>
                </a:lnTo>
                <a:lnTo>
                  <a:pt x="13462" y="4732"/>
                </a:lnTo>
                <a:lnTo>
                  <a:pt x="13499" y="5026"/>
                </a:lnTo>
                <a:lnTo>
                  <a:pt x="13316" y="5099"/>
                </a:lnTo>
                <a:lnTo>
                  <a:pt x="13132" y="5173"/>
                </a:lnTo>
                <a:lnTo>
                  <a:pt x="13022" y="4769"/>
                </a:lnTo>
                <a:lnTo>
                  <a:pt x="12839" y="4439"/>
                </a:lnTo>
                <a:lnTo>
                  <a:pt x="12802" y="4402"/>
                </a:lnTo>
                <a:lnTo>
                  <a:pt x="12729" y="4402"/>
                </a:lnTo>
                <a:lnTo>
                  <a:pt x="12692" y="4439"/>
                </a:lnTo>
                <a:lnTo>
                  <a:pt x="12692" y="4476"/>
                </a:lnTo>
                <a:lnTo>
                  <a:pt x="12655" y="4732"/>
                </a:lnTo>
                <a:lnTo>
                  <a:pt x="12692" y="4952"/>
                </a:lnTo>
                <a:lnTo>
                  <a:pt x="12802" y="5429"/>
                </a:lnTo>
                <a:lnTo>
                  <a:pt x="12582" y="5649"/>
                </a:lnTo>
                <a:lnTo>
                  <a:pt x="12399" y="5466"/>
                </a:lnTo>
                <a:lnTo>
                  <a:pt x="12142" y="5173"/>
                </a:lnTo>
                <a:lnTo>
                  <a:pt x="12105" y="5136"/>
                </a:lnTo>
                <a:lnTo>
                  <a:pt x="12032" y="5173"/>
                </a:lnTo>
                <a:lnTo>
                  <a:pt x="11995" y="5209"/>
                </a:lnTo>
                <a:lnTo>
                  <a:pt x="11995" y="5283"/>
                </a:lnTo>
                <a:lnTo>
                  <a:pt x="12032" y="5466"/>
                </a:lnTo>
                <a:lnTo>
                  <a:pt x="12142" y="5649"/>
                </a:lnTo>
                <a:lnTo>
                  <a:pt x="12252" y="5796"/>
                </a:lnTo>
                <a:lnTo>
                  <a:pt x="12435" y="5906"/>
                </a:lnTo>
                <a:lnTo>
                  <a:pt x="12399" y="6016"/>
                </a:lnTo>
                <a:lnTo>
                  <a:pt x="12362" y="6053"/>
                </a:lnTo>
                <a:lnTo>
                  <a:pt x="12142" y="6016"/>
                </a:lnTo>
                <a:lnTo>
                  <a:pt x="11738" y="5833"/>
                </a:lnTo>
                <a:lnTo>
                  <a:pt x="11665" y="5686"/>
                </a:lnTo>
                <a:lnTo>
                  <a:pt x="11628" y="5649"/>
                </a:lnTo>
                <a:lnTo>
                  <a:pt x="11592" y="5686"/>
                </a:lnTo>
                <a:lnTo>
                  <a:pt x="11555" y="5833"/>
                </a:lnTo>
                <a:lnTo>
                  <a:pt x="11518" y="5906"/>
                </a:lnTo>
                <a:lnTo>
                  <a:pt x="11518" y="5979"/>
                </a:lnTo>
                <a:lnTo>
                  <a:pt x="11555" y="6053"/>
                </a:lnTo>
                <a:lnTo>
                  <a:pt x="11628" y="6126"/>
                </a:lnTo>
                <a:lnTo>
                  <a:pt x="11775" y="6236"/>
                </a:lnTo>
                <a:lnTo>
                  <a:pt x="11995" y="6346"/>
                </a:lnTo>
                <a:lnTo>
                  <a:pt x="12289" y="6456"/>
                </a:lnTo>
                <a:lnTo>
                  <a:pt x="12252" y="6676"/>
                </a:lnTo>
                <a:lnTo>
                  <a:pt x="12289" y="6897"/>
                </a:lnTo>
                <a:lnTo>
                  <a:pt x="11555" y="6897"/>
                </a:lnTo>
                <a:lnTo>
                  <a:pt x="11445" y="6933"/>
                </a:lnTo>
                <a:lnTo>
                  <a:pt x="11408" y="7007"/>
                </a:lnTo>
                <a:lnTo>
                  <a:pt x="11408" y="7153"/>
                </a:lnTo>
                <a:lnTo>
                  <a:pt x="11408" y="7337"/>
                </a:lnTo>
                <a:lnTo>
                  <a:pt x="11482" y="7483"/>
                </a:lnTo>
                <a:lnTo>
                  <a:pt x="11555" y="7593"/>
                </a:lnTo>
                <a:lnTo>
                  <a:pt x="11592" y="7630"/>
                </a:lnTo>
                <a:lnTo>
                  <a:pt x="11922" y="7960"/>
                </a:lnTo>
                <a:lnTo>
                  <a:pt x="12142" y="8107"/>
                </a:lnTo>
                <a:lnTo>
                  <a:pt x="12252" y="8180"/>
                </a:lnTo>
                <a:lnTo>
                  <a:pt x="12362" y="8217"/>
                </a:lnTo>
                <a:lnTo>
                  <a:pt x="12472" y="8217"/>
                </a:lnTo>
                <a:lnTo>
                  <a:pt x="12362" y="8547"/>
                </a:lnTo>
                <a:lnTo>
                  <a:pt x="12252" y="8804"/>
                </a:lnTo>
                <a:lnTo>
                  <a:pt x="12215" y="8841"/>
                </a:lnTo>
                <a:lnTo>
                  <a:pt x="12179" y="8877"/>
                </a:lnTo>
                <a:lnTo>
                  <a:pt x="11812" y="8731"/>
                </a:lnTo>
                <a:lnTo>
                  <a:pt x="11555" y="8584"/>
                </a:lnTo>
                <a:lnTo>
                  <a:pt x="11335" y="8364"/>
                </a:lnTo>
                <a:lnTo>
                  <a:pt x="11225" y="8364"/>
                </a:lnTo>
                <a:lnTo>
                  <a:pt x="11188" y="8437"/>
                </a:lnTo>
                <a:lnTo>
                  <a:pt x="11188" y="8511"/>
                </a:lnTo>
                <a:lnTo>
                  <a:pt x="11335" y="8731"/>
                </a:lnTo>
                <a:lnTo>
                  <a:pt x="11555" y="8951"/>
                </a:lnTo>
                <a:lnTo>
                  <a:pt x="11812" y="9134"/>
                </a:lnTo>
                <a:lnTo>
                  <a:pt x="12069" y="9244"/>
                </a:lnTo>
                <a:lnTo>
                  <a:pt x="11848" y="9648"/>
                </a:lnTo>
                <a:lnTo>
                  <a:pt x="11738" y="9648"/>
                </a:lnTo>
                <a:lnTo>
                  <a:pt x="11665" y="9721"/>
                </a:lnTo>
                <a:lnTo>
                  <a:pt x="11262" y="9428"/>
                </a:lnTo>
                <a:lnTo>
                  <a:pt x="10895" y="9134"/>
                </a:lnTo>
                <a:lnTo>
                  <a:pt x="10858" y="9097"/>
                </a:lnTo>
                <a:lnTo>
                  <a:pt x="10821" y="9134"/>
                </a:lnTo>
                <a:lnTo>
                  <a:pt x="10601" y="9391"/>
                </a:lnTo>
                <a:lnTo>
                  <a:pt x="10381" y="9648"/>
                </a:lnTo>
                <a:lnTo>
                  <a:pt x="10308" y="9648"/>
                </a:lnTo>
                <a:lnTo>
                  <a:pt x="10234" y="9684"/>
                </a:lnTo>
                <a:lnTo>
                  <a:pt x="10198" y="9758"/>
                </a:lnTo>
                <a:lnTo>
                  <a:pt x="10234" y="9831"/>
                </a:lnTo>
                <a:lnTo>
                  <a:pt x="10748" y="10308"/>
                </a:lnTo>
                <a:lnTo>
                  <a:pt x="11188" y="10821"/>
                </a:lnTo>
                <a:lnTo>
                  <a:pt x="10968" y="11262"/>
                </a:lnTo>
                <a:lnTo>
                  <a:pt x="10785" y="11152"/>
                </a:lnTo>
                <a:lnTo>
                  <a:pt x="10601" y="11078"/>
                </a:lnTo>
                <a:lnTo>
                  <a:pt x="10381" y="11042"/>
                </a:lnTo>
                <a:lnTo>
                  <a:pt x="10308" y="11005"/>
                </a:lnTo>
                <a:lnTo>
                  <a:pt x="10198" y="10968"/>
                </a:lnTo>
                <a:lnTo>
                  <a:pt x="10161" y="10931"/>
                </a:lnTo>
                <a:lnTo>
                  <a:pt x="10088" y="10931"/>
                </a:lnTo>
                <a:lnTo>
                  <a:pt x="9978" y="10968"/>
                </a:lnTo>
                <a:lnTo>
                  <a:pt x="9941" y="11078"/>
                </a:lnTo>
                <a:lnTo>
                  <a:pt x="9941" y="11152"/>
                </a:lnTo>
                <a:lnTo>
                  <a:pt x="9978" y="11188"/>
                </a:lnTo>
                <a:lnTo>
                  <a:pt x="10124" y="11335"/>
                </a:lnTo>
                <a:lnTo>
                  <a:pt x="10308" y="11445"/>
                </a:lnTo>
                <a:lnTo>
                  <a:pt x="10565" y="11555"/>
                </a:lnTo>
                <a:lnTo>
                  <a:pt x="10675" y="11592"/>
                </a:lnTo>
                <a:lnTo>
                  <a:pt x="10785" y="11592"/>
                </a:lnTo>
                <a:lnTo>
                  <a:pt x="10748" y="11775"/>
                </a:lnTo>
                <a:lnTo>
                  <a:pt x="10711" y="11959"/>
                </a:lnTo>
                <a:lnTo>
                  <a:pt x="10675" y="12179"/>
                </a:lnTo>
                <a:lnTo>
                  <a:pt x="10711" y="12362"/>
                </a:lnTo>
                <a:lnTo>
                  <a:pt x="10785" y="12582"/>
                </a:lnTo>
                <a:lnTo>
                  <a:pt x="10638" y="12692"/>
                </a:lnTo>
                <a:lnTo>
                  <a:pt x="10455" y="12876"/>
                </a:lnTo>
                <a:lnTo>
                  <a:pt x="10381" y="12949"/>
                </a:lnTo>
                <a:lnTo>
                  <a:pt x="10308" y="12949"/>
                </a:lnTo>
                <a:lnTo>
                  <a:pt x="10271" y="12986"/>
                </a:lnTo>
                <a:lnTo>
                  <a:pt x="10234" y="13059"/>
                </a:lnTo>
                <a:lnTo>
                  <a:pt x="10234" y="13169"/>
                </a:lnTo>
                <a:lnTo>
                  <a:pt x="10271" y="13206"/>
                </a:lnTo>
                <a:lnTo>
                  <a:pt x="10308" y="13242"/>
                </a:lnTo>
                <a:lnTo>
                  <a:pt x="10455" y="13242"/>
                </a:lnTo>
                <a:lnTo>
                  <a:pt x="10565" y="13206"/>
                </a:lnTo>
                <a:lnTo>
                  <a:pt x="10748" y="13059"/>
                </a:lnTo>
                <a:lnTo>
                  <a:pt x="11005" y="12912"/>
                </a:lnTo>
                <a:lnTo>
                  <a:pt x="11408" y="13352"/>
                </a:lnTo>
                <a:lnTo>
                  <a:pt x="11482" y="13426"/>
                </a:lnTo>
                <a:lnTo>
                  <a:pt x="11335" y="13609"/>
                </a:lnTo>
                <a:lnTo>
                  <a:pt x="11262" y="13829"/>
                </a:lnTo>
                <a:lnTo>
                  <a:pt x="11188" y="13829"/>
                </a:lnTo>
                <a:lnTo>
                  <a:pt x="11115" y="13866"/>
                </a:lnTo>
                <a:lnTo>
                  <a:pt x="11005" y="13939"/>
                </a:lnTo>
                <a:lnTo>
                  <a:pt x="10968" y="14013"/>
                </a:lnTo>
                <a:lnTo>
                  <a:pt x="11005" y="14123"/>
                </a:lnTo>
                <a:lnTo>
                  <a:pt x="11041" y="14233"/>
                </a:lnTo>
                <a:lnTo>
                  <a:pt x="11151" y="14306"/>
                </a:lnTo>
                <a:lnTo>
                  <a:pt x="11262" y="14343"/>
                </a:lnTo>
                <a:lnTo>
                  <a:pt x="11372" y="14343"/>
                </a:lnTo>
                <a:lnTo>
                  <a:pt x="11482" y="14270"/>
                </a:lnTo>
                <a:lnTo>
                  <a:pt x="11555" y="14196"/>
                </a:lnTo>
                <a:lnTo>
                  <a:pt x="11628" y="14086"/>
                </a:lnTo>
                <a:lnTo>
                  <a:pt x="11665" y="13976"/>
                </a:lnTo>
                <a:lnTo>
                  <a:pt x="11665" y="13866"/>
                </a:lnTo>
                <a:lnTo>
                  <a:pt x="11738" y="13719"/>
                </a:lnTo>
                <a:lnTo>
                  <a:pt x="11848" y="13829"/>
                </a:lnTo>
                <a:lnTo>
                  <a:pt x="11995" y="13903"/>
                </a:lnTo>
                <a:lnTo>
                  <a:pt x="12142" y="13976"/>
                </a:lnTo>
                <a:lnTo>
                  <a:pt x="12325" y="14013"/>
                </a:lnTo>
                <a:lnTo>
                  <a:pt x="12362" y="14049"/>
                </a:lnTo>
                <a:lnTo>
                  <a:pt x="12252" y="14270"/>
                </a:lnTo>
                <a:lnTo>
                  <a:pt x="12179" y="14453"/>
                </a:lnTo>
                <a:lnTo>
                  <a:pt x="12105" y="14563"/>
                </a:lnTo>
                <a:lnTo>
                  <a:pt x="11995" y="14600"/>
                </a:lnTo>
                <a:lnTo>
                  <a:pt x="11958" y="14600"/>
                </a:lnTo>
                <a:lnTo>
                  <a:pt x="11885" y="14636"/>
                </a:lnTo>
                <a:lnTo>
                  <a:pt x="11848" y="14746"/>
                </a:lnTo>
                <a:lnTo>
                  <a:pt x="11848" y="14856"/>
                </a:lnTo>
                <a:lnTo>
                  <a:pt x="11922" y="14930"/>
                </a:lnTo>
                <a:lnTo>
                  <a:pt x="11995" y="15003"/>
                </a:lnTo>
                <a:lnTo>
                  <a:pt x="12069" y="15003"/>
                </a:lnTo>
                <a:lnTo>
                  <a:pt x="12215" y="14966"/>
                </a:lnTo>
                <a:lnTo>
                  <a:pt x="12362" y="14856"/>
                </a:lnTo>
                <a:lnTo>
                  <a:pt x="12472" y="14746"/>
                </a:lnTo>
                <a:lnTo>
                  <a:pt x="12545" y="14563"/>
                </a:lnTo>
                <a:lnTo>
                  <a:pt x="12619" y="14416"/>
                </a:lnTo>
                <a:lnTo>
                  <a:pt x="12692" y="14049"/>
                </a:lnTo>
                <a:lnTo>
                  <a:pt x="13132" y="13976"/>
                </a:lnTo>
                <a:lnTo>
                  <a:pt x="13536" y="13829"/>
                </a:lnTo>
                <a:lnTo>
                  <a:pt x="13279" y="14526"/>
                </a:lnTo>
                <a:lnTo>
                  <a:pt x="13206" y="14710"/>
                </a:lnTo>
                <a:lnTo>
                  <a:pt x="13206" y="14820"/>
                </a:lnTo>
                <a:lnTo>
                  <a:pt x="13242" y="14856"/>
                </a:lnTo>
                <a:lnTo>
                  <a:pt x="13279" y="14930"/>
                </a:lnTo>
                <a:lnTo>
                  <a:pt x="13352" y="14966"/>
                </a:lnTo>
                <a:lnTo>
                  <a:pt x="13426" y="14966"/>
                </a:lnTo>
                <a:lnTo>
                  <a:pt x="13499" y="14930"/>
                </a:lnTo>
                <a:lnTo>
                  <a:pt x="13572" y="14893"/>
                </a:lnTo>
                <a:lnTo>
                  <a:pt x="13609" y="14820"/>
                </a:lnTo>
                <a:lnTo>
                  <a:pt x="13719" y="14563"/>
                </a:lnTo>
                <a:lnTo>
                  <a:pt x="13793" y="14270"/>
                </a:lnTo>
                <a:lnTo>
                  <a:pt x="13829" y="13976"/>
                </a:lnTo>
                <a:lnTo>
                  <a:pt x="13829" y="13719"/>
                </a:lnTo>
                <a:lnTo>
                  <a:pt x="14269" y="13463"/>
                </a:lnTo>
                <a:lnTo>
                  <a:pt x="14306" y="13939"/>
                </a:lnTo>
                <a:lnTo>
                  <a:pt x="14343" y="14049"/>
                </a:lnTo>
                <a:lnTo>
                  <a:pt x="14379" y="14123"/>
                </a:lnTo>
                <a:lnTo>
                  <a:pt x="14379" y="14159"/>
                </a:lnTo>
                <a:lnTo>
                  <a:pt x="14416" y="14270"/>
                </a:lnTo>
                <a:lnTo>
                  <a:pt x="14490" y="14343"/>
                </a:lnTo>
                <a:lnTo>
                  <a:pt x="14673" y="14343"/>
                </a:lnTo>
                <a:lnTo>
                  <a:pt x="14673" y="14306"/>
                </a:lnTo>
                <a:lnTo>
                  <a:pt x="14746" y="14233"/>
                </a:lnTo>
                <a:lnTo>
                  <a:pt x="14783" y="14159"/>
                </a:lnTo>
                <a:lnTo>
                  <a:pt x="14710" y="13903"/>
                </a:lnTo>
                <a:lnTo>
                  <a:pt x="14673" y="13646"/>
                </a:lnTo>
                <a:lnTo>
                  <a:pt x="14563" y="13279"/>
                </a:lnTo>
                <a:lnTo>
                  <a:pt x="15003" y="12876"/>
                </a:lnTo>
                <a:lnTo>
                  <a:pt x="15113" y="13022"/>
                </a:lnTo>
                <a:lnTo>
                  <a:pt x="15223" y="13132"/>
                </a:lnTo>
                <a:lnTo>
                  <a:pt x="15370" y="13352"/>
                </a:lnTo>
                <a:lnTo>
                  <a:pt x="15480" y="13463"/>
                </a:lnTo>
                <a:lnTo>
                  <a:pt x="15590" y="13536"/>
                </a:lnTo>
                <a:lnTo>
                  <a:pt x="15663" y="13536"/>
                </a:lnTo>
                <a:lnTo>
                  <a:pt x="15737" y="13463"/>
                </a:lnTo>
                <a:lnTo>
                  <a:pt x="15773" y="13389"/>
                </a:lnTo>
                <a:lnTo>
                  <a:pt x="15773" y="13316"/>
                </a:lnTo>
                <a:lnTo>
                  <a:pt x="15737" y="13132"/>
                </a:lnTo>
                <a:lnTo>
                  <a:pt x="15627" y="12986"/>
                </a:lnTo>
                <a:lnTo>
                  <a:pt x="15480" y="12876"/>
                </a:lnTo>
                <a:lnTo>
                  <a:pt x="15370" y="12729"/>
                </a:lnTo>
                <a:lnTo>
                  <a:pt x="15260" y="12582"/>
                </a:lnTo>
                <a:lnTo>
                  <a:pt x="15480" y="12289"/>
                </a:lnTo>
                <a:lnTo>
                  <a:pt x="15700" y="11995"/>
                </a:lnTo>
                <a:lnTo>
                  <a:pt x="15773" y="12069"/>
                </a:lnTo>
                <a:lnTo>
                  <a:pt x="15993" y="12215"/>
                </a:lnTo>
                <a:lnTo>
                  <a:pt x="16177" y="12399"/>
                </a:lnTo>
                <a:lnTo>
                  <a:pt x="16250" y="12435"/>
                </a:lnTo>
                <a:lnTo>
                  <a:pt x="16397" y="12435"/>
                </a:lnTo>
                <a:lnTo>
                  <a:pt x="16434" y="12399"/>
                </a:lnTo>
                <a:lnTo>
                  <a:pt x="16470" y="12325"/>
                </a:lnTo>
                <a:lnTo>
                  <a:pt x="16507" y="12252"/>
                </a:lnTo>
                <a:lnTo>
                  <a:pt x="16507" y="12179"/>
                </a:lnTo>
                <a:lnTo>
                  <a:pt x="16434" y="12105"/>
                </a:lnTo>
                <a:lnTo>
                  <a:pt x="16250" y="11922"/>
                </a:lnTo>
                <a:lnTo>
                  <a:pt x="16030" y="11775"/>
                </a:lnTo>
                <a:lnTo>
                  <a:pt x="15883" y="11702"/>
                </a:lnTo>
                <a:lnTo>
                  <a:pt x="16140" y="11115"/>
                </a:lnTo>
                <a:lnTo>
                  <a:pt x="16324" y="11225"/>
                </a:lnTo>
                <a:lnTo>
                  <a:pt x="16617" y="11335"/>
                </a:lnTo>
                <a:lnTo>
                  <a:pt x="16984" y="11408"/>
                </a:lnTo>
                <a:lnTo>
                  <a:pt x="17057" y="11408"/>
                </a:lnTo>
                <a:lnTo>
                  <a:pt x="17094" y="11372"/>
                </a:lnTo>
                <a:lnTo>
                  <a:pt x="17131" y="11298"/>
                </a:lnTo>
                <a:lnTo>
                  <a:pt x="17167" y="11225"/>
                </a:lnTo>
                <a:lnTo>
                  <a:pt x="17167" y="11152"/>
                </a:lnTo>
                <a:lnTo>
                  <a:pt x="17131" y="11078"/>
                </a:lnTo>
                <a:lnTo>
                  <a:pt x="17094" y="11042"/>
                </a:lnTo>
                <a:lnTo>
                  <a:pt x="17021" y="11005"/>
                </a:lnTo>
                <a:lnTo>
                  <a:pt x="16764" y="10968"/>
                </a:lnTo>
                <a:lnTo>
                  <a:pt x="16544" y="10895"/>
                </a:lnTo>
                <a:lnTo>
                  <a:pt x="16250" y="10821"/>
                </a:lnTo>
                <a:lnTo>
                  <a:pt x="16397" y="10345"/>
                </a:lnTo>
                <a:lnTo>
                  <a:pt x="16507" y="9831"/>
                </a:lnTo>
                <a:lnTo>
                  <a:pt x="16727" y="9941"/>
                </a:lnTo>
                <a:lnTo>
                  <a:pt x="16984" y="9978"/>
                </a:lnTo>
                <a:lnTo>
                  <a:pt x="17131" y="10014"/>
                </a:lnTo>
                <a:lnTo>
                  <a:pt x="17277" y="10014"/>
                </a:lnTo>
                <a:lnTo>
                  <a:pt x="17424" y="9978"/>
                </a:lnTo>
                <a:lnTo>
                  <a:pt x="17461" y="9904"/>
                </a:lnTo>
                <a:lnTo>
                  <a:pt x="17497" y="9831"/>
                </a:lnTo>
                <a:lnTo>
                  <a:pt x="17497" y="9794"/>
                </a:lnTo>
                <a:lnTo>
                  <a:pt x="17497" y="9721"/>
                </a:lnTo>
                <a:lnTo>
                  <a:pt x="17387" y="9648"/>
                </a:lnTo>
                <a:lnTo>
                  <a:pt x="17277" y="9611"/>
                </a:lnTo>
                <a:lnTo>
                  <a:pt x="17167" y="9574"/>
                </a:lnTo>
                <a:lnTo>
                  <a:pt x="16544" y="9501"/>
                </a:lnTo>
                <a:lnTo>
                  <a:pt x="16544" y="9464"/>
                </a:lnTo>
                <a:lnTo>
                  <a:pt x="16580" y="8987"/>
                </a:lnTo>
                <a:lnTo>
                  <a:pt x="16617" y="8511"/>
                </a:lnTo>
                <a:lnTo>
                  <a:pt x="16800" y="8584"/>
                </a:lnTo>
                <a:lnTo>
                  <a:pt x="17021" y="8621"/>
                </a:lnTo>
                <a:lnTo>
                  <a:pt x="17204" y="8657"/>
                </a:lnTo>
                <a:lnTo>
                  <a:pt x="17424" y="8621"/>
                </a:lnTo>
                <a:lnTo>
                  <a:pt x="17571" y="8584"/>
                </a:lnTo>
                <a:lnTo>
                  <a:pt x="17644" y="8511"/>
                </a:lnTo>
                <a:lnTo>
                  <a:pt x="17681" y="8437"/>
                </a:lnTo>
                <a:lnTo>
                  <a:pt x="17681" y="8364"/>
                </a:lnTo>
                <a:lnTo>
                  <a:pt x="17644" y="8290"/>
                </a:lnTo>
                <a:lnTo>
                  <a:pt x="17534" y="8217"/>
                </a:lnTo>
                <a:lnTo>
                  <a:pt x="17387" y="8217"/>
                </a:lnTo>
                <a:lnTo>
                  <a:pt x="17094" y="8254"/>
                </a:lnTo>
                <a:lnTo>
                  <a:pt x="16617" y="8217"/>
                </a:lnTo>
                <a:lnTo>
                  <a:pt x="16580" y="7814"/>
                </a:lnTo>
                <a:lnTo>
                  <a:pt x="16507" y="7410"/>
                </a:lnTo>
                <a:lnTo>
                  <a:pt x="16507" y="7410"/>
                </a:lnTo>
                <a:lnTo>
                  <a:pt x="16690" y="7447"/>
                </a:lnTo>
                <a:lnTo>
                  <a:pt x="16874" y="7447"/>
                </a:lnTo>
                <a:lnTo>
                  <a:pt x="17021" y="7410"/>
                </a:lnTo>
                <a:lnTo>
                  <a:pt x="17204" y="7337"/>
                </a:lnTo>
                <a:lnTo>
                  <a:pt x="17351" y="7263"/>
                </a:lnTo>
                <a:lnTo>
                  <a:pt x="17387" y="7190"/>
                </a:lnTo>
                <a:lnTo>
                  <a:pt x="17424" y="7117"/>
                </a:lnTo>
                <a:lnTo>
                  <a:pt x="17424" y="7043"/>
                </a:lnTo>
                <a:lnTo>
                  <a:pt x="17424" y="7007"/>
                </a:lnTo>
                <a:lnTo>
                  <a:pt x="17351" y="6933"/>
                </a:lnTo>
                <a:lnTo>
                  <a:pt x="17314" y="6897"/>
                </a:lnTo>
                <a:lnTo>
                  <a:pt x="17131" y="6897"/>
                </a:lnTo>
                <a:lnTo>
                  <a:pt x="16947" y="6970"/>
                </a:lnTo>
                <a:lnTo>
                  <a:pt x="16764" y="7007"/>
                </a:lnTo>
                <a:lnTo>
                  <a:pt x="16397" y="7080"/>
                </a:lnTo>
                <a:lnTo>
                  <a:pt x="16324" y="6897"/>
                </a:lnTo>
                <a:lnTo>
                  <a:pt x="16140" y="6493"/>
                </a:lnTo>
                <a:lnTo>
                  <a:pt x="16397" y="6420"/>
                </a:lnTo>
                <a:lnTo>
                  <a:pt x="16764" y="6273"/>
                </a:lnTo>
                <a:lnTo>
                  <a:pt x="16947" y="6200"/>
                </a:lnTo>
                <a:lnTo>
                  <a:pt x="17094" y="6090"/>
                </a:lnTo>
                <a:lnTo>
                  <a:pt x="17131" y="6053"/>
                </a:lnTo>
                <a:lnTo>
                  <a:pt x="17131" y="5979"/>
                </a:lnTo>
                <a:lnTo>
                  <a:pt x="17131" y="5906"/>
                </a:lnTo>
                <a:lnTo>
                  <a:pt x="17021" y="5833"/>
                </a:lnTo>
                <a:lnTo>
                  <a:pt x="16910" y="5796"/>
                </a:lnTo>
                <a:lnTo>
                  <a:pt x="16764" y="5833"/>
                </a:lnTo>
                <a:lnTo>
                  <a:pt x="16580" y="5906"/>
                </a:lnTo>
                <a:lnTo>
                  <a:pt x="16250" y="6090"/>
                </a:lnTo>
                <a:lnTo>
                  <a:pt x="16104" y="6163"/>
                </a:lnTo>
                <a:lnTo>
                  <a:pt x="15957" y="6236"/>
                </a:lnTo>
                <a:lnTo>
                  <a:pt x="15957" y="6200"/>
                </a:lnTo>
                <a:lnTo>
                  <a:pt x="15957" y="6163"/>
                </a:lnTo>
                <a:lnTo>
                  <a:pt x="15920" y="6163"/>
                </a:lnTo>
                <a:lnTo>
                  <a:pt x="15590" y="5796"/>
                </a:lnTo>
                <a:lnTo>
                  <a:pt x="15920" y="5503"/>
                </a:lnTo>
                <a:lnTo>
                  <a:pt x="16250" y="5173"/>
                </a:lnTo>
                <a:lnTo>
                  <a:pt x="16287" y="5099"/>
                </a:lnTo>
                <a:lnTo>
                  <a:pt x="16324" y="4989"/>
                </a:lnTo>
                <a:lnTo>
                  <a:pt x="16287" y="4916"/>
                </a:lnTo>
                <a:lnTo>
                  <a:pt x="16250" y="4879"/>
                </a:lnTo>
                <a:lnTo>
                  <a:pt x="16177" y="4806"/>
                </a:lnTo>
                <a:lnTo>
                  <a:pt x="16030" y="4806"/>
                </a:lnTo>
                <a:lnTo>
                  <a:pt x="15957" y="4842"/>
                </a:lnTo>
                <a:lnTo>
                  <a:pt x="15627" y="5209"/>
                </a:lnTo>
                <a:lnTo>
                  <a:pt x="15333" y="5576"/>
                </a:lnTo>
                <a:lnTo>
                  <a:pt x="15076" y="5393"/>
                </a:lnTo>
                <a:lnTo>
                  <a:pt x="14820" y="5246"/>
                </a:lnTo>
                <a:lnTo>
                  <a:pt x="14673" y="5173"/>
                </a:lnTo>
                <a:lnTo>
                  <a:pt x="14746" y="5026"/>
                </a:lnTo>
                <a:lnTo>
                  <a:pt x="14966" y="4659"/>
                </a:lnTo>
                <a:lnTo>
                  <a:pt x="15003" y="4586"/>
                </a:lnTo>
                <a:lnTo>
                  <a:pt x="15003" y="4512"/>
                </a:lnTo>
                <a:lnTo>
                  <a:pt x="14930" y="4402"/>
                </a:lnTo>
                <a:lnTo>
                  <a:pt x="14856" y="4366"/>
                </a:lnTo>
                <a:lnTo>
                  <a:pt x="14746" y="4366"/>
                </a:lnTo>
                <a:lnTo>
                  <a:pt x="14673" y="4439"/>
                </a:lnTo>
                <a:lnTo>
                  <a:pt x="14526" y="4622"/>
                </a:lnTo>
                <a:lnTo>
                  <a:pt x="14416" y="4842"/>
                </a:lnTo>
                <a:lnTo>
                  <a:pt x="14343" y="5026"/>
                </a:lnTo>
                <a:lnTo>
                  <a:pt x="14159" y="4989"/>
                </a:lnTo>
                <a:lnTo>
                  <a:pt x="13939" y="4989"/>
                </a:lnTo>
                <a:lnTo>
                  <a:pt x="13903" y="4732"/>
                </a:lnTo>
                <a:lnTo>
                  <a:pt x="13866" y="4476"/>
                </a:lnTo>
                <a:lnTo>
                  <a:pt x="13829" y="3962"/>
                </a:lnTo>
                <a:lnTo>
                  <a:pt x="13829" y="3889"/>
                </a:lnTo>
                <a:lnTo>
                  <a:pt x="13756" y="3852"/>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83" name="Shape 283"/>
          <p:cNvSpPr/>
          <p:nvPr/>
        </p:nvSpPr>
        <p:spPr>
          <a:xfrm>
            <a:off x="346867" y="4064142"/>
            <a:ext cx="479680" cy="339217"/>
          </a:xfrm>
          <a:custGeom>
            <a:avLst/>
            <a:gdLst/>
            <a:ahLst/>
            <a:cxnLst/>
            <a:rect l="0" t="0" r="0" b="0"/>
            <a:pathLst>
              <a:path w="16911" h="11959" extrusionOk="0">
                <a:moveTo>
                  <a:pt x="12215" y="8951"/>
                </a:moveTo>
                <a:lnTo>
                  <a:pt x="12032" y="9098"/>
                </a:lnTo>
                <a:lnTo>
                  <a:pt x="11848" y="9244"/>
                </a:lnTo>
                <a:lnTo>
                  <a:pt x="11408" y="9538"/>
                </a:lnTo>
                <a:lnTo>
                  <a:pt x="11005" y="9685"/>
                </a:lnTo>
                <a:lnTo>
                  <a:pt x="10638" y="9868"/>
                </a:lnTo>
                <a:lnTo>
                  <a:pt x="10124" y="10051"/>
                </a:lnTo>
                <a:lnTo>
                  <a:pt x="9977" y="10125"/>
                </a:lnTo>
                <a:lnTo>
                  <a:pt x="9794" y="10161"/>
                </a:lnTo>
                <a:lnTo>
                  <a:pt x="9904" y="9978"/>
                </a:lnTo>
                <a:lnTo>
                  <a:pt x="10051" y="9795"/>
                </a:lnTo>
                <a:lnTo>
                  <a:pt x="10344" y="9758"/>
                </a:lnTo>
                <a:lnTo>
                  <a:pt x="10601" y="9648"/>
                </a:lnTo>
                <a:lnTo>
                  <a:pt x="10858" y="9538"/>
                </a:lnTo>
                <a:lnTo>
                  <a:pt x="11115" y="9354"/>
                </a:lnTo>
                <a:lnTo>
                  <a:pt x="11335" y="9171"/>
                </a:lnTo>
                <a:lnTo>
                  <a:pt x="11371" y="9061"/>
                </a:lnTo>
                <a:lnTo>
                  <a:pt x="11445" y="9061"/>
                </a:lnTo>
                <a:lnTo>
                  <a:pt x="11481" y="9024"/>
                </a:lnTo>
                <a:lnTo>
                  <a:pt x="11848" y="8951"/>
                </a:lnTo>
                <a:close/>
                <a:moveTo>
                  <a:pt x="12619" y="8988"/>
                </a:moveTo>
                <a:lnTo>
                  <a:pt x="12839" y="9061"/>
                </a:lnTo>
                <a:lnTo>
                  <a:pt x="12839" y="9171"/>
                </a:lnTo>
                <a:lnTo>
                  <a:pt x="12215" y="9685"/>
                </a:lnTo>
                <a:lnTo>
                  <a:pt x="11518" y="10125"/>
                </a:lnTo>
                <a:lnTo>
                  <a:pt x="11115" y="10345"/>
                </a:lnTo>
                <a:lnTo>
                  <a:pt x="10711" y="10528"/>
                </a:lnTo>
                <a:lnTo>
                  <a:pt x="10308" y="10712"/>
                </a:lnTo>
                <a:lnTo>
                  <a:pt x="9904" y="10932"/>
                </a:lnTo>
                <a:lnTo>
                  <a:pt x="9831" y="10822"/>
                </a:lnTo>
                <a:lnTo>
                  <a:pt x="9794" y="10712"/>
                </a:lnTo>
                <a:lnTo>
                  <a:pt x="9757" y="10455"/>
                </a:lnTo>
                <a:lnTo>
                  <a:pt x="9904" y="10455"/>
                </a:lnTo>
                <a:lnTo>
                  <a:pt x="10051" y="10381"/>
                </a:lnTo>
                <a:lnTo>
                  <a:pt x="10344" y="10271"/>
                </a:lnTo>
                <a:lnTo>
                  <a:pt x="11078" y="10015"/>
                </a:lnTo>
                <a:lnTo>
                  <a:pt x="11481" y="9831"/>
                </a:lnTo>
                <a:lnTo>
                  <a:pt x="11922" y="9611"/>
                </a:lnTo>
                <a:lnTo>
                  <a:pt x="12288" y="9318"/>
                </a:lnTo>
                <a:lnTo>
                  <a:pt x="12435" y="9171"/>
                </a:lnTo>
                <a:lnTo>
                  <a:pt x="12619" y="8988"/>
                </a:lnTo>
                <a:close/>
                <a:moveTo>
                  <a:pt x="9464" y="514"/>
                </a:moveTo>
                <a:lnTo>
                  <a:pt x="9721" y="551"/>
                </a:lnTo>
                <a:lnTo>
                  <a:pt x="9941" y="588"/>
                </a:lnTo>
                <a:lnTo>
                  <a:pt x="10161" y="661"/>
                </a:lnTo>
                <a:lnTo>
                  <a:pt x="10344" y="771"/>
                </a:lnTo>
                <a:lnTo>
                  <a:pt x="10491" y="918"/>
                </a:lnTo>
                <a:lnTo>
                  <a:pt x="10564" y="1101"/>
                </a:lnTo>
                <a:lnTo>
                  <a:pt x="10601" y="1101"/>
                </a:lnTo>
                <a:lnTo>
                  <a:pt x="10528" y="1211"/>
                </a:lnTo>
                <a:lnTo>
                  <a:pt x="10528" y="1321"/>
                </a:lnTo>
                <a:lnTo>
                  <a:pt x="10564" y="1615"/>
                </a:lnTo>
                <a:lnTo>
                  <a:pt x="10638" y="1871"/>
                </a:lnTo>
                <a:lnTo>
                  <a:pt x="10748" y="2091"/>
                </a:lnTo>
                <a:lnTo>
                  <a:pt x="10931" y="2348"/>
                </a:lnTo>
                <a:lnTo>
                  <a:pt x="11005" y="2495"/>
                </a:lnTo>
                <a:lnTo>
                  <a:pt x="11041" y="2678"/>
                </a:lnTo>
                <a:lnTo>
                  <a:pt x="11041" y="2752"/>
                </a:lnTo>
                <a:lnTo>
                  <a:pt x="11005" y="2788"/>
                </a:lnTo>
                <a:lnTo>
                  <a:pt x="10931" y="2788"/>
                </a:lnTo>
                <a:lnTo>
                  <a:pt x="10858" y="2752"/>
                </a:lnTo>
                <a:lnTo>
                  <a:pt x="10784" y="2642"/>
                </a:lnTo>
                <a:lnTo>
                  <a:pt x="10674" y="2312"/>
                </a:lnTo>
                <a:lnTo>
                  <a:pt x="10601" y="2128"/>
                </a:lnTo>
                <a:lnTo>
                  <a:pt x="10491" y="1981"/>
                </a:lnTo>
                <a:lnTo>
                  <a:pt x="10381" y="1798"/>
                </a:lnTo>
                <a:lnTo>
                  <a:pt x="10234" y="1651"/>
                </a:lnTo>
                <a:lnTo>
                  <a:pt x="10088" y="1541"/>
                </a:lnTo>
                <a:lnTo>
                  <a:pt x="9904" y="1431"/>
                </a:lnTo>
                <a:lnTo>
                  <a:pt x="9721" y="1358"/>
                </a:lnTo>
                <a:lnTo>
                  <a:pt x="9537" y="1321"/>
                </a:lnTo>
                <a:lnTo>
                  <a:pt x="9134" y="1321"/>
                </a:lnTo>
                <a:lnTo>
                  <a:pt x="8950" y="1358"/>
                </a:lnTo>
                <a:lnTo>
                  <a:pt x="8767" y="1431"/>
                </a:lnTo>
                <a:lnTo>
                  <a:pt x="8694" y="1468"/>
                </a:lnTo>
                <a:lnTo>
                  <a:pt x="8657" y="1505"/>
                </a:lnTo>
                <a:lnTo>
                  <a:pt x="8694" y="1615"/>
                </a:lnTo>
                <a:lnTo>
                  <a:pt x="8767" y="1688"/>
                </a:lnTo>
                <a:lnTo>
                  <a:pt x="8804" y="1725"/>
                </a:lnTo>
                <a:lnTo>
                  <a:pt x="8877" y="1725"/>
                </a:lnTo>
                <a:lnTo>
                  <a:pt x="9097" y="1688"/>
                </a:lnTo>
                <a:lnTo>
                  <a:pt x="9281" y="1688"/>
                </a:lnTo>
                <a:lnTo>
                  <a:pt x="9501" y="1725"/>
                </a:lnTo>
                <a:lnTo>
                  <a:pt x="9684" y="1798"/>
                </a:lnTo>
                <a:lnTo>
                  <a:pt x="9867" y="1871"/>
                </a:lnTo>
                <a:lnTo>
                  <a:pt x="10014" y="2018"/>
                </a:lnTo>
                <a:lnTo>
                  <a:pt x="10161" y="2165"/>
                </a:lnTo>
                <a:lnTo>
                  <a:pt x="10271" y="2348"/>
                </a:lnTo>
                <a:lnTo>
                  <a:pt x="10418" y="2788"/>
                </a:lnTo>
                <a:lnTo>
                  <a:pt x="10528" y="2972"/>
                </a:lnTo>
                <a:lnTo>
                  <a:pt x="10638" y="3119"/>
                </a:lnTo>
                <a:lnTo>
                  <a:pt x="10528" y="3192"/>
                </a:lnTo>
                <a:lnTo>
                  <a:pt x="10308" y="3375"/>
                </a:lnTo>
                <a:lnTo>
                  <a:pt x="10088" y="3595"/>
                </a:lnTo>
                <a:lnTo>
                  <a:pt x="9904" y="3816"/>
                </a:lnTo>
                <a:lnTo>
                  <a:pt x="9794" y="4072"/>
                </a:lnTo>
                <a:lnTo>
                  <a:pt x="9721" y="4292"/>
                </a:lnTo>
                <a:lnTo>
                  <a:pt x="9684" y="4512"/>
                </a:lnTo>
                <a:lnTo>
                  <a:pt x="9721" y="4733"/>
                </a:lnTo>
                <a:lnTo>
                  <a:pt x="9757" y="4953"/>
                </a:lnTo>
                <a:lnTo>
                  <a:pt x="9867" y="5136"/>
                </a:lnTo>
                <a:lnTo>
                  <a:pt x="10014" y="5283"/>
                </a:lnTo>
                <a:lnTo>
                  <a:pt x="10198" y="5429"/>
                </a:lnTo>
                <a:lnTo>
                  <a:pt x="10418" y="5503"/>
                </a:lnTo>
                <a:lnTo>
                  <a:pt x="10638" y="5576"/>
                </a:lnTo>
                <a:lnTo>
                  <a:pt x="10895" y="5540"/>
                </a:lnTo>
                <a:lnTo>
                  <a:pt x="11151" y="5503"/>
                </a:lnTo>
                <a:lnTo>
                  <a:pt x="11371" y="5393"/>
                </a:lnTo>
                <a:lnTo>
                  <a:pt x="12032" y="5063"/>
                </a:lnTo>
                <a:lnTo>
                  <a:pt x="12692" y="4659"/>
                </a:lnTo>
                <a:lnTo>
                  <a:pt x="12729" y="4586"/>
                </a:lnTo>
                <a:lnTo>
                  <a:pt x="12765" y="4512"/>
                </a:lnTo>
                <a:lnTo>
                  <a:pt x="12765" y="4439"/>
                </a:lnTo>
                <a:lnTo>
                  <a:pt x="12729" y="4402"/>
                </a:lnTo>
                <a:lnTo>
                  <a:pt x="12692" y="4329"/>
                </a:lnTo>
                <a:lnTo>
                  <a:pt x="12619" y="4292"/>
                </a:lnTo>
                <a:lnTo>
                  <a:pt x="12472" y="4292"/>
                </a:lnTo>
                <a:lnTo>
                  <a:pt x="12032" y="4549"/>
                </a:lnTo>
                <a:lnTo>
                  <a:pt x="11591" y="4843"/>
                </a:lnTo>
                <a:lnTo>
                  <a:pt x="11371" y="4953"/>
                </a:lnTo>
                <a:lnTo>
                  <a:pt x="11151" y="5063"/>
                </a:lnTo>
                <a:lnTo>
                  <a:pt x="10895" y="5136"/>
                </a:lnTo>
                <a:lnTo>
                  <a:pt x="10528" y="5136"/>
                </a:lnTo>
                <a:lnTo>
                  <a:pt x="10418" y="5099"/>
                </a:lnTo>
                <a:lnTo>
                  <a:pt x="10308" y="5026"/>
                </a:lnTo>
                <a:lnTo>
                  <a:pt x="10234" y="4953"/>
                </a:lnTo>
                <a:lnTo>
                  <a:pt x="10161" y="4843"/>
                </a:lnTo>
                <a:lnTo>
                  <a:pt x="10124" y="4733"/>
                </a:lnTo>
                <a:lnTo>
                  <a:pt x="10088" y="4476"/>
                </a:lnTo>
                <a:lnTo>
                  <a:pt x="10124" y="4366"/>
                </a:lnTo>
                <a:lnTo>
                  <a:pt x="10161" y="4219"/>
                </a:lnTo>
                <a:lnTo>
                  <a:pt x="10271" y="3999"/>
                </a:lnTo>
                <a:lnTo>
                  <a:pt x="10454" y="3816"/>
                </a:lnTo>
                <a:lnTo>
                  <a:pt x="10674" y="3632"/>
                </a:lnTo>
                <a:lnTo>
                  <a:pt x="10968" y="3375"/>
                </a:lnTo>
                <a:lnTo>
                  <a:pt x="11225" y="3119"/>
                </a:lnTo>
                <a:lnTo>
                  <a:pt x="11335" y="2972"/>
                </a:lnTo>
                <a:lnTo>
                  <a:pt x="11408" y="2825"/>
                </a:lnTo>
                <a:lnTo>
                  <a:pt x="11408" y="2642"/>
                </a:lnTo>
                <a:lnTo>
                  <a:pt x="11408" y="2422"/>
                </a:lnTo>
                <a:lnTo>
                  <a:pt x="11335" y="2275"/>
                </a:lnTo>
                <a:lnTo>
                  <a:pt x="11261" y="2165"/>
                </a:lnTo>
                <a:lnTo>
                  <a:pt x="11078" y="1871"/>
                </a:lnTo>
                <a:lnTo>
                  <a:pt x="10895" y="1578"/>
                </a:lnTo>
                <a:lnTo>
                  <a:pt x="10821" y="1431"/>
                </a:lnTo>
                <a:lnTo>
                  <a:pt x="10821" y="1284"/>
                </a:lnTo>
                <a:lnTo>
                  <a:pt x="10895" y="1248"/>
                </a:lnTo>
                <a:lnTo>
                  <a:pt x="11298" y="1138"/>
                </a:lnTo>
                <a:lnTo>
                  <a:pt x="11702" y="1028"/>
                </a:lnTo>
                <a:lnTo>
                  <a:pt x="12142" y="954"/>
                </a:lnTo>
                <a:lnTo>
                  <a:pt x="12582" y="918"/>
                </a:lnTo>
                <a:lnTo>
                  <a:pt x="12802" y="954"/>
                </a:lnTo>
                <a:lnTo>
                  <a:pt x="13022" y="1028"/>
                </a:lnTo>
                <a:lnTo>
                  <a:pt x="13205" y="1101"/>
                </a:lnTo>
                <a:lnTo>
                  <a:pt x="13352" y="1211"/>
                </a:lnTo>
                <a:lnTo>
                  <a:pt x="13499" y="1358"/>
                </a:lnTo>
                <a:lnTo>
                  <a:pt x="13609" y="1505"/>
                </a:lnTo>
                <a:lnTo>
                  <a:pt x="13829" y="1908"/>
                </a:lnTo>
                <a:lnTo>
                  <a:pt x="14012" y="2202"/>
                </a:lnTo>
                <a:lnTo>
                  <a:pt x="13866" y="2422"/>
                </a:lnTo>
                <a:lnTo>
                  <a:pt x="13682" y="2568"/>
                </a:lnTo>
                <a:lnTo>
                  <a:pt x="13499" y="2678"/>
                </a:lnTo>
                <a:lnTo>
                  <a:pt x="13279" y="2788"/>
                </a:lnTo>
                <a:lnTo>
                  <a:pt x="12839" y="2935"/>
                </a:lnTo>
                <a:lnTo>
                  <a:pt x="12362" y="3082"/>
                </a:lnTo>
                <a:lnTo>
                  <a:pt x="11995" y="3229"/>
                </a:lnTo>
                <a:lnTo>
                  <a:pt x="11518" y="3449"/>
                </a:lnTo>
                <a:lnTo>
                  <a:pt x="11298" y="3559"/>
                </a:lnTo>
                <a:lnTo>
                  <a:pt x="11151" y="3742"/>
                </a:lnTo>
                <a:lnTo>
                  <a:pt x="11041" y="3889"/>
                </a:lnTo>
                <a:lnTo>
                  <a:pt x="11005" y="3999"/>
                </a:lnTo>
                <a:lnTo>
                  <a:pt x="11005" y="4109"/>
                </a:lnTo>
                <a:lnTo>
                  <a:pt x="11005" y="4182"/>
                </a:lnTo>
                <a:lnTo>
                  <a:pt x="11041" y="4256"/>
                </a:lnTo>
                <a:lnTo>
                  <a:pt x="11115" y="4292"/>
                </a:lnTo>
                <a:lnTo>
                  <a:pt x="11335" y="4292"/>
                </a:lnTo>
                <a:lnTo>
                  <a:pt x="11371" y="4219"/>
                </a:lnTo>
                <a:lnTo>
                  <a:pt x="11408" y="4146"/>
                </a:lnTo>
                <a:lnTo>
                  <a:pt x="11445" y="4072"/>
                </a:lnTo>
                <a:lnTo>
                  <a:pt x="11555" y="3962"/>
                </a:lnTo>
                <a:lnTo>
                  <a:pt x="11775" y="3816"/>
                </a:lnTo>
                <a:lnTo>
                  <a:pt x="12068" y="3669"/>
                </a:lnTo>
                <a:lnTo>
                  <a:pt x="12288" y="3595"/>
                </a:lnTo>
                <a:lnTo>
                  <a:pt x="12802" y="3412"/>
                </a:lnTo>
                <a:lnTo>
                  <a:pt x="13279" y="3229"/>
                </a:lnTo>
                <a:lnTo>
                  <a:pt x="13572" y="3119"/>
                </a:lnTo>
                <a:lnTo>
                  <a:pt x="13866" y="2972"/>
                </a:lnTo>
                <a:lnTo>
                  <a:pt x="14086" y="2752"/>
                </a:lnTo>
                <a:lnTo>
                  <a:pt x="14159" y="2642"/>
                </a:lnTo>
                <a:lnTo>
                  <a:pt x="14233" y="2495"/>
                </a:lnTo>
                <a:lnTo>
                  <a:pt x="14306" y="2568"/>
                </a:lnTo>
                <a:lnTo>
                  <a:pt x="14489" y="2715"/>
                </a:lnTo>
                <a:lnTo>
                  <a:pt x="14673" y="2788"/>
                </a:lnTo>
                <a:lnTo>
                  <a:pt x="14893" y="2898"/>
                </a:lnTo>
                <a:lnTo>
                  <a:pt x="15076" y="3009"/>
                </a:lnTo>
                <a:lnTo>
                  <a:pt x="15296" y="3192"/>
                </a:lnTo>
                <a:lnTo>
                  <a:pt x="15480" y="3449"/>
                </a:lnTo>
                <a:lnTo>
                  <a:pt x="15626" y="3705"/>
                </a:lnTo>
                <a:lnTo>
                  <a:pt x="15700" y="3999"/>
                </a:lnTo>
                <a:lnTo>
                  <a:pt x="15480" y="4366"/>
                </a:lnTo>
                <a:lnTo>
                  <a:pt x="15370" y="4549"/>
                </a:lnTo>
                <a:lnTo>
                  <a:pt x="15186" y="4696"/>
                </a:lnTo>
                <a:lnTo>
                  <a:pt x="14966" y="4879"/>
                </a:lnTo>
                <a:lnTo>
                  <a:pt x="14709" y="5063"/>
                </a:lnTo>
                <a:lnTo>
                  <a:pt x="14416" y="5173"/>
                </a:lnTo>
                <a:lnTo>
                  <a:pt x="14123" y="5283"/>
                </a:lnTo>
                <a:lnTo>
                  <a:pt x="13572" y="5429"/>
                </a:lnTo>
                <a:lnTo>
                  <a:pt x="13022" y="5613"/>
                </a:lnTo>
                <a:lnTo>
                  <a:pt x="12765" y="5723"/>
                </a:lnTo>
                <a:lnTo>
                  <a:pt x="12509" y="5870"/>
                </a:lnTo>
                <a:lnTo>
                  <a:pt x="12288" y="6016"/>
                </a:lnTo>
                <a:lnTo>
                  <a:pt x="12105" y="6236"/>
                </a:lnTo>
                <a:lnTo>
                  <a:pt x="11958" y="6420"/>
                </a:lnTo>
                <a:lnTo>
                  <a:pt x="11922" y="6640"/>
                </a:lnTo>
                <a:lnTo>
                  <a:pt x="11922" y="6823"/>
                </a:lnTo>
                <a:lnTo>
                  <a:pt x="11958" y="7007"/>
                </a:lnTo>
                <a:lnTo>
                  <a:pt x="12032" y="7154"/>
                </a:lnTo>
                <a:lnTo>
                  <a:pt x="12178" y="7300"/>
                </a:lnTo>
                <a:lnTo>
                  <a:pt x="12325" y="7410"/>
                </a:lnTo>
                <a:lnTo>
                  <a:pt x="12545" y="7520"/>
                </a:lnTo>
                <a:lnTo>
                  <a:pt x="12765" y="7557"/>
                </a:lnTo>
                <a:lnTo>
                  <a:pt x="12985" y="7557"/>
                </a:lnTo>
                <a:lnTo>
                  <a:pt x="13205" y="7520"/>
                </a:lnTo>
                <a:lnTo>
                  <a:pt x="13426" y="7484"/>
                </a:lnTo>
                <a:lnTo>
                  <a:pt x="13682" y="7410"/>
                </a:lnTo>
                <a:lnTo>
                  <a:pt x="13976" y="7300"/>
                </a:lnTo>
                <a:lnTo>
                  <a:pt x="14196" y="7154"/>
                </a:lnTo>
                <a:lnTo>
                  <a:pt x="14306" y="7043"/>
                </a:lnTo>
                <a:lnTo>
                  <a:pt x="14343" y="6970"/>
                </a:lnTo>
                <a:lnTo>
                  <a:pt x="14379" y="6823"/>
                </a:lnTo>
                <a:lnTo>
                  <a:pt x="14343" y="6787"/>
                </a:lnTo>
                <a:lnTo>
                  <a:pt x="14269" y="6750"/>
                </a:lnTo>
                <a:lnTo>
                  <a:pt x="14086" y="6750"/>
                </a:lnTo>
                <a:lnTo>
                  <a:pt x="13902" y="6823"/>
                </a:lnTo>
                <a:lnTo>
                  <a:pt x="13536" y="6970"/>
                </a:lnTo>
                <a:lnTo>
                  <a:pt x="13316" y="7043"/>
                </a:lnTo>
                <a:lnTo>
                  <a:pt x="13095" y="7080"/>
                </a:lnTo>
                <a:lnTo>
                  <a:pt x="12655" y="7080"/>
                </a:lnTo>
                <a:lnTo>
                  <a:pt x="12509" y="7007"/>
                </a:lnTo>
                <a:lnTo>
                  <a:pt x="12435" y="6933"/>
                </a:lnTo>
                <a:lnTo>
                  <a:pt x="12362" y="6823"/>
                </a:lnTo>
                <a:lnTo>
                  <a:pt x="12362" y="6713"/>
                </a:lnTo>
                <a:lnTo>
                  <a:pt x="12398" y="6603"/>
                </a:lnTo>
                <a:lnTo>
                  <a:pt x="12472" y="6493"/>
                </a:lnTo>
                <a:lnTo>
                  <a:pt x="12655" y="6310"/>
                </a:lnTo>
                <a:lnTo>
                  <a:pt x="12875" y="6163"/>
                </a:lnTo>
                <a:lnTo>
                  <a:pt x="13132" y="6053"/>
                </a:lnTo>
                <a:lnTo>
                  <a:pt x="13609" y="5906"/>
                </a:lnTo>
                <a:lnTo>
                  <a:pt x="14453" y="5613"/>
                </a:lnTo>
                <a:lnTo>
                  <a:pt x="14893" y="5429"/>
                </a:lnTo>
                <a:lnTo>
                  <a:pt x="15076" y="5319"/>
                </a:lnTo>
                <a:lnTo>
                  <a:pt x="15260" y="5173"/>
                </a:lnTo>
                <a:lnTo>
                  <a:pt x="15516" y="4953"/>
                </a:lnTo>
                <a:lnTo>
                  <a:pt x="15736" y="4659"/>
                </a:lnTo>
                <a:lnTo>
                  <a:pt x="15736" y="4696"/>
                </a:lnTo>
                <a:lnTo>
                  <a:pt x="15700" y="4806"/>
                </a:lnTo>
                <a:lnTo>
                  <a:pt x="15773" y="4916"/>
                </a:lnTo>
                <a:lnTo>
                  <a:pt x="15847" y="4989"/>
                </a:lnTo>
                <a:lnTo>
                  <a:pt x="15957" y="5026"/>
                </a:lnTo>
                <a:lnTo>
                  <a:pt x="16103" y="5063"/>
                </a:lnTo>
                <a:lnTo>
                  <a:pt x="16177" y="5099"/>
                </a:lnTo>
                <a:lnTo>
                  <a:pt x="16250" y="5209"/>
                </a:lnTo>
                <a:lnTo>
                  <a:pt x="16323" y="5356"/>
                </a:lnTo>
                <a:lnTo>
                  <a:pt x="16140" y="5393"/>
                </a:lnTo>
                <a:lnTo>
                  <a:pt x="15920" y="5466"/>
                </a:lnTo>
                <a:lnTo>
                  <a:pt x="15553" y="5650"/>
                </a:lnTo>
                <a:lnTo>
                  <a:pt x="15003" y="5833"/>
                </a:lnTo>
                <a:lnTo>
                  <a:pt x="14783" y="5906"/>
                </a:lnTo>
                <a:lnTo>
                  <a:pt x="14709" y="5980"/>
                </a:lnTo>
                <a:lnTo>
                  <a:pt x="14636" y="6090"/>
                </a:lnTo>
                <a:lnTo>
                  <a:pt x="14599" y="6163"/>
                </a:lnTo>
                <a:lnTo>
                  <a:pt x="14673" y="6273"/>
                </a:lnTo>
                <a:lnTo>
                  <a:pt x="14783" y="6310"/>
                </a:lnTo>
                <a:lnTo>
                  <a:pt x="14893" y="6310"/>
                </a:lnTo>
                <a:lnTo>
                  <a:pt x="15150" y="6273"/>
                </a:lnTo>
                <a:lnTo>
                  <a:pt x="15406" y="6163"/>
                </a:lnTo>
                <a:lnTo>
                  <a:pt x="15626" y="6053"/>
                </a:lnTo>
                <a:lnTo>
                  <a:pt x="16030" y="5870"/>
                </a:lnTo>
                <a:lnTo>
                  <a:pt x="16213" y="5723"/>
                </a:lnTo>
                <a:lnTo>
                  <a:pt x="16397" y="5576"/>
                </a:lnTo>
                <a:lnTo>
                  <a:pt x="16397" y="5833"/>
                </a:lnTo>
                <a:lnTo>
                  <a:pt x="16397" y="6090"/>
                </a:lnTo>
                <a:lnTo>
                  <a:pt x="16397" y="6493"/>
                </a:lnTo>
                <a:lnTo>
                  <a:pt x="16397" y="6567"/>
                </a:lnTo>
                <a:lnTo>
                  <a:pt x="16323" y="6603"/>
                </a:lnTo>
                <a:lnTo>
                  <a:pt x="16177" y="6933"/>
                </a:lnTo>
                <a:lnTo>
                  <a:pt x="16067" y="7264"/>
                </a:lnTo>
                <a:lnTo>
                  <a:pt x="15076" y="7264"/>
                </a:lnTo>
                <a:lnTo>
                  <a:pt x="14783" y="7300"/>
                </a:lnTo>
                <a:lnTo>
                  <a:pt x="14526" y="7410"/>
                </a:lnTo>
                <a:lnTo>
                  <a:pt x="14343" y="7594"/>
                </a:lnTo>
                <a:lnTo>
                  <a:pt x="14196" y="7814"/>
                </a:lnTo>
                <a:lnTo>
                  <a:pt x="14086" y="8034"/>
                </a:lnTo>
                <a:lnTo>
                  <a:pt x="14049" y="8181"/>
                </a:lnTo>
                <a:lnTo>
                  <a:pt x="14012" y="8327"/>
                </a:lnTo>
                <a:lnTo>
                  <a:pt x="14049" y="8584"/>
                </a:lnTo>
                <a:lnTo>
                  <a:pt x="14159" y="8841"/>
                </a:lnTo>
                <a:lnTo>
                  <a:pt x="14306" y="9098"/>
                </a:lnTo>
                <a:lnTo>
                  <a:pt x="14489" y="9318"/>
                </a:lnTo>
                <a:lnTo>
                  <a:pt x="14673" y="9538"/>
                </a:lnTo>
                <a:lnTo>
                  <a:pt x="14856" y="9758"/>
                </a:lnTo>
                <a:lnTo>
                  <a:pt x="15003" y="9831"/>
                </a:lnTo>
                <a:lnTo>
                  <a:pt x="15150" y="9868"/>
                </a:lnTo>
                <a:lnTo>
                  <a:pt x="15223" y="9831"/>
                </a:lnTo>
                <a:lnTo>
                  <a:pt x="15260" y="9758"/>
                </a:lnTo>
                <a:lnTo>
                  <a:pt x="15260" y="9685"/>
                </a:lnTo>
                <a:lnTo>
                  <a:pt x="15260" y="9574"/>
                </a:lnTo>
                <a:lnTo>
                  <a:pt x="15150" y="9428"/>
                </a:lnTo>
                <a:lnTo>
                  <a:pt x="14893" y="9134"/>
                </a:lnTo>
                <a:lnTo>
                  <a:pt x="14709" y="8951"/>
                </a:lnTo>
                <a:lnTo>
                  <a:pt x="14563" y="8731"/>
                </a:lnTo>
                <a:lnTo>
                  <a:pt x="14489" y="8511"/>
                </a:lnTo>
                <a:lnTo>
                  <a:pt x="14453" y="8364"/>
                </a:lnTo>
                <a:lnTo>
                  <a:pt x="14453" y="8254"/>
                </a:lnTo>
                <a:lnTo>
                  <a:pt x="14489" y="8107"/>
                </a:lnTo>
                <a:lnTo>
                  <a:pt x="14563" y="7997"/>
                </a:lnTo>
                <a:lnTo>
                  <a:pt x="14673" y="7850"/>
                </a:lnTo>
                <a:lnTo>
                  <a:pt x="14893" y="7740"/>
                </a:lnTo>
                <a:lnTo>
                  <a:pt x="15113" y="7667"/>
                </a:lnTo>
                <a:lnTo>
                  <a:pt x="15333" y="7630"/>
                </a:lnTo>
                <a:lnTo>
                  <a:pt x="16103" y="7630"/>
                </a:lnTo>
                <a:lnTo>
                  <a:pt x="15993" y="7850"/>
                </a:lnTo>
                <a:lnTo>
                  <a:pt x="15957" y="7961"/>
                </a:lnTo>
                <a:lnTo>
                  <a:pt x="15993" y="8107"/>
                </a:lnTo>
                <a:lnTo>
                  <a:pt x="16030" y="8327"/>
                </a:lnTo>
                <a:lnTo>
                  <a:pt x="16030" y="8584"/>
                </a:lnTo>
                <a:lnTo>
                  <a:pt x="16030" y="8804"/>
                </a:lnTo>
                <a:lnTo>
                  <a:pt x="15993" y="9024"/>
                </a:lnTo>
                <a:lnTo>
                  <a:pt x="15920" y="8841"/>
                </a:lnTo>
                <a:lnTo>
                  <a:pt x="15847" y="8694"/>
                </a:lnTo>
                <a:lnTo>
                  <a:pt x="15736" y="8511"/>
                </a:lnTo>
                <a:lnTo>
                  <a:pt x="15590" y="8364"/>
                </a:lnTo>
                <a:lnTo>
                  <a:pt x="15516" y="8327"/>
                </a:lnTo>
                <a:lnTo>
                  <a:pt x="15370" y="8327"/>
                </a:lnTo>
                <a:lnTo>
                  <a:pt x="15296" y="8364"/>
                </a:lnTo>
                <a:lnTo>
                  <a:pt x="15260" y="8437"/>
                </a:lnTo>
                <a:lnTo>
                  <a:pt x="15260" y="8511"/>
                </a:lnTo>
                <a:lnTo>
                  <a:pt x="15260" y="8584"/>
                </a:lnTo>
                <a:lnTo>
                  <a:pt x="15296" y="8657"/>
                </a:lnTo>
                <a:lnTo>
                  <a:pt x="15480" y="8914"/>
                </a:lnTo>
                <a:lnTo>
                  <a:pt x="15590" y="9171"/>
                </a:lnTo>
                <a:lnTo>
                  <a:pt x="15626" y="9464"/>
                </a:lnTo>
                <a:lnTo>
                  <a:pt x="15590" y="9795"/>
                </a:lnTo>
                <a:lnTo>
                  <a:pt x="15590" y="9868"/>
                </a:lnTo>
                <a:lnTo>
                  <a:pt x="15626" y="9978"/>
                </a:lnTo>
                <a:lnTo>
                  <a:pt x="15370" y="10308"/>
                </a:lnTo>
                <a:lnTo>
                  <a:pt x="15040" y="10638"/>
                </a:lnTo>
                <a:lnTo>
                  <a:pt x="14893" y="10748"/>
                </a:lnTo>
                <a:lnTo>
                  <a:pt x="14673" y="10895"/>
                </a:lnTo>
                <a:lnTo>
                  <a:pt x="14269" y="11042"/>
                </a:lnTo>
                <a:lnTo>
                  <a:pt x="14306" y="10968"/>
                </a:lnTo>
                <a:lnTo>
                  <a:pt x="14343" y="10638"/>
                </a:lnTo>
                <a:lnTo>
                  <a:pt x="14306" y="10345"/>
                </a:lnTo>
                <a:lnTo>
                  <a:pt x="14233" y="10015"/>
                </a:lnTo>
                <a:lnTo>
                  <a:pt x="14086" y="9721"/>
                </a:lnTo>
                <a:lnTo>
                  <a:pt x="13902" y="9428"/>
                </a:lnTo>
                <a:lnTo>
                  <a:pt x="13682" y="9171"/>
                </a:lnTo>
                <a:lnTo>
                  <a:pt x="13499" y="9024"/>
                </a:lnTo>
                <a:lnTo>
                  <a:pt x="13426" y="8914"/>
                </a:lnTo>
                <a:lnTo>
                  <a:pt x="13352" y="8841"/>
                </a:lnTo>
                <a:lnTo>
                  <a:pt x="13169" y="8841"/>
                </a:lnTo>
                <a:lnTo>
                  <a:pt x="12839" y="8694"/>
                </a:lnTo>
                <a:lnTo>
                  <a:pt x="12875" y="8584"/>
                </a:lnTo>
                <a:lnTo>
                  <a:pt x="12875" y="8437"/>
                </a:lnTo>
                <a:lnTo>
                  <a:pt x="12875" y="8364"/>
                </a:lnTo>
                <a:lnTo>
                  <a:pt x="12839" y="8327"/>
                </a:lnTo>
                <a:lnTo>
                  <a:pt x="12765" y="8291"/>
                </a:lnTo>
                <a:lnTo>
                  <a:pt x="12655" y="8291"/>
                </a:lnTo>
                <a:lnTo>
                  <a:pt x="12582" y="8327"/>
                </a:lnTo>
                <a:lnTo>
                  <a:pt x="12545" y="8401"/>
                </a:lnTo>
                <a:lnTo>
                  <a:pt x="12472" y="8584"/>
                </a:lnTo>
                <a:lnTo>
                  <a:pt x="12252" y="8547"/>
                </a:lnTo>
                <a:lnTo>
                  <a:pt x="12032" y="8584"/>
                </a:lnTo>
                <a:lnTo>
                  <a:pt x="11812" y="8621"/>
                </a:lnTo>
                <a:lnTo>
                  <a:pt x="11628" y="8694"/>
                </a:lnTo>
                <a:lnTo>
                  <a:pt x="11555" y="8584"/>
                </a:lnTo>
                <a:lnTo>
                  <a:pt x="11445" y="8511"/>
                </a:lnTo>
                <a:lnTo>
                  <a:pt x="11261" y="8511"/>
                </a:lnTo>
                <a:lnTo>
                  <a:pt x="11188" y="8584"/>
                </a:lnTo>
                <a:lnTo>
                  <a:pt x="11115" y="8657"/>
                </a:lnTo>
                <a:lnTo>
                  <a:pt x="11041" y="8731"/>
                </a:lnTo>
                <a:lnTo>
                  <a:pt x="10895" y="8914"/>
                </a:lnTo>
                <a:lnTo>
                  <a:pt x="10748" y="9061"/>
                </a:lnTo>
                <a:lnTo>
                  <a:pt x="10454" y="9208"/>
                </a:lnTo>
                <a:lnTo>
                  <a:pt x="10124" y="9318"/>
                </a:lnTo>
                <a:lnTo>
                  <a:pt x="9794" y="9391"/>
                </a:lnTo>
                <a:lnTo>
                  <a:pt x="9464" y="9428"/>
                </a:lnTo>
                <a:lnTo>
                  <a:pt x="8767" y="9428"/>
                </a:lnTo>
                <a:lnTo>
                  <a:pt x="8327" y="9354"/>
                </a:lnTo>
                <a:lnTo>
                  <a:pt x="8180" y="9318"/>
                </a:lnTo>
                <a:lnTo>
                  <a:pt x="8143" y="9318"/>
                </a:lnTo>
                <a:lnTo>
                  <a:pt x="8143" y="9281"/>
                </a:lnTo>
                <a:lnTo>
                  <a:pt x="8143" y="9134"/>
                </a:lnTo>
                <a:lnTo>
                  <a:pt x="8033" y="9024"/>
                </a:lnTo>
                <a:lnTo>
                  <a:pt x="8290" y="8621"/>
                </a:lnTo>
                <a:lnTo>
                  <a:pt x="8547" y="8181"/>
                </a:lnTo>
                <a:lnTo>
                  <a:pt x="8767" y="7924"/>
                </a:lnTo>
                <a:lnTo>
                  <a:pt x="8987" y="7630"/>
                </a:lnTo>
                <a:lnTo>
                  <a:pt x="9244" y="7410"/>
                </a:lnTo>
                <a:lnTo>
                  <a:pt x="9501" y="7154"/>
                </a:lnTo>
                <a:lnTo>
                  <a:pt x="9794" y="6970"/>
                </a:lnTo>
                <a:lnTo>
                  <a:pt x="10088" y="6787"/>
                </a:lnTo>
                <a:lnTo>
                  <a:pt x="10234" y="6713"/>
                </a:lnTo>
                <a:lnTo>
                  <a:pt x="10418" y="6713"/>
                </a:lnTo>
                <a:lnTo>
                  <a:pt x="10491" y="6750"/>
                </a:lnTo>
                <a:lnTo>
                  <a:pt x="10528" y="6823"/>
                </a:lnTo>
                <a:lnTo>
                  <a:pt x="10528" y="6897"/>
                </a:lnTo>
                <a:lnTo>
                  <a:pt x="10528" y="7043"/>
                </a:lnTo>
                <a:lnTo>
                  <a:pt x="10454" y="7154"/>
                </a:lnTo>
                <a:lnTo>
                  <a:pt x="10308" y="7374"/>
                </a:lnTo>
                <a:lnTo>
                  <a:pt x="10051" y="7667"/>
                </a:lnTo>
                <a:lnTo>
                  <a:pt x="9757" y="7961"/>
                </a:lnTo>
                <a:lnTo>
                  <a:pt x="9501" y="8291"/>
                </a:lnTo>
                <a:lnTo>
                  <a:pt x="9281" y="8657"/>
                </a:lnTo>
                <a:lnTo>
                  <a:pt x="9281" y="8731"/>
                </a:lnTo>
                <a:lnTo>
                  <a:pt x="9317" y="8841"/>
                </a:lnTo>
                <a:lnTo>
                  <a:pt x="9391" y="8878"/>
                </a:lnTo>
                <a:lnTo>
                  <a:pt x="9501" y="8878"/>
                </a:lnTo>
                <a:lnTo>
                  <a:pt x="9721" y="8694"/>
                </a:lnTo>
                <a:lnTo>
                  <a:pt x="9941" y="8474"/>
                </a:lnTo>
                <a:lnTo>
                  <a:pt x="10271" y="7997"/>
                </a:lnTo>
                <a:lnTo>
                  <a:pt x="10601" y="7630"/>
                </a:lnTo>
                <a:lnTo>
                  <a:pt x="10748" y="7447"/>
                </a:lnTo>
                <a:lnTo>
                  <a:pt x="10858" y="7227"/>
                </a:lnTo>
                <a:lnTo>
                  <a:pt x="10895" y="7043"/>
                </a:lnTo>
                <a:lnTo>
                  <a:pt x="10895" y="6860"/>
                </a:lnTo>
                <a:lnTo>
                  <a:pt x="10858" y="6677"/>
                </a:lnTo>
                <a:lnTo>
                  <a:pt x="10784" y="6530"/>
                </a:lnTo>
                <a:lnTo>
                  <a:pt x="10674" y="6383"/>
                </a:lnTo>
                <a:lnTo>
                  <a:pt x="10491" y="6310"/>
                </a:lnTo>
                <a:lnTo>
                  <a:pt x="10344" y="6310"/>
                </a:lnTo>
                <a:lnTo>
                  <a:pt x="10124" y="6347"/>
                </a:lnTo>
                <a:lnTo>
                  <a:pt x="9904" y="6420"/>
                </a:lnTo>
                <a:lnTo>
                  <a:pt x="9684" y="6567"/>
                </a:lnTo>
                <a:lnTo>
                  <a:pt x="9281" y="6860"/>
                </a:lnTo>
                <a:lnTo>
                  <a:pt x="8914" y="7190"/>
                </a:lnTo>
                <a:lnTo>
                  <a:pt x="8584" y="7557"/>
                </a:lnTo>
                <a:lnTo>
                  <a:pt x="8290" y="7887"/>
                </a:lnTo>
                <a:lnTo>
                  <a:pt x="8033" y="8254"/>
                </a:lnTo>
                <a:lnTo>
                  <a:pt x="7850" y="8657"/>
                </a:lnTo>
                <a:lnTo>
                  <a:pt x="7777" y="8878"/>
                </a:lnTo>
                <a:lnTo>
                  <a:pt x="7740" y="9098"/>
                </a:lnTo>
                <a:lnTo>
                  <a:pt x="7703" y="9098"/>
                </a:lnTo>
                <a:lnTo>
                  <a:pt x="7667" y="9171"/>
                </a:lnTo>
                <a:lnTo>
                  <a:pt x="7556" y="9208"/>
                </a:lnTo>
                <a:lnTo>
                  <a:pt x="7300" y="9208"/>
                </a:lnTo>
                <a:lnTo>
                  <a:pt x="6823" y="9098"/>
                </a:lnTo>
                <a:lnTo>
                  <a:pt x="6236" y="9098"/>
                </a:lnTo>
                <a:lnTo>
                  <a:pt x="5686" y="9171"/>
                </a:lnTo>
                <a:lnTo>
                  <a:pt x="5612" y="9171"/>
                </a:lnTo>
                <a:lnTo>
                  <a:pt x="5612" y="8988"/>
                </a:lnTo>
                <a:lnTo>
                  <a:pt x="5612" y="8804"/>
                </a:lnTo>
                <a:lnTo>
                  <a:pt x="5686" y="8657"/>
                </a:lnTo>
                <a:lnTo>
                  <a:pt x="5759" y="8511"/>
                </a:lnTo>
                <a:lnTo>
                  <a:pt x="5869" y="8364"/>
                </a:lnTo>
                <a:lnTo>
                  <a:pt x="6016" y="8291"/>
                </a:lnTo>
                <a:lnTo>
                  <a:pt x="6163" y="8181"/>
                </a:lnTo>
                <a:lnTo>
                  <a:pt x="6383" y="8144"/>
                </a:lnTo>
                <a:lnTo>
                  <a:pt x="6749" y="8034"/>
                </a:lnTo>
                <a:lnTo>
                  <a:pt x="7080" y="7924"/>
                </a:lnTo>
                <a:lnTo>
                  <a:pt x="7410" y="7777"/>
                </a:lnTo>
                <a:lnTo>
                  <a:pt x="7703" y="7594"/>
                </a:lnTo>
                <a:lnTo>
                  <a:pt x="7960" y="7374"/>
                </a:lnTo>
                <a:lnTo>
                  <a:pt x="8217" y="7154"/>
                </a:lnTo>
                <a:lnTo>
                  <a:pt x="8437" y="6897"/>
                </a:lnTo>
                <a:lnTo>
                  <a:pt x="8620" y="6603"/>
                </a:lnTo>
                <a:lnTo>
                  <a:pt x="8767" y="6383"/>
                </a:lnTo>
                <a:lnTo>
                  <a:pt x="8914" y="6090"/>
                </a:lnTo>
                <a:lnTo>
                  <a:pt x="8950" y="5943"/>
                </a:lnTo>
                <a:lnTo>
                  <a:pt x="8987" y="5796"/>
                </a:lnTo>
                <a:lnTo>
                  <a:pt x="8950" y="5650"/>
                </a:lnTo>
                <a:lnTo>
                  <a:pt x="8914" y="5540"/>
                </a:lnTo>
                <a:lnTo>
                  <a:pt x="8804" y="5540"/>
                </a:lnTo>
                <a:lnTo>
                  <a:pt x="8694" y="5576"/>
                </a:lnTo>
                <a:lnTo>
                  <a:pt x="8620" y="5686"/>
                </a:lnTo>
                <a:lnTo>
                  <a:pt x="8510" y="5943"/>
                </a:lnTo>
                <a:lnTo>
                  <a:pt x="8327" y="6310"/>
                </a:lnTo>
                <a:lnTo>
                  <a:pt x="8107" y="6677"/>
                </a:lnTo>
                <a:lnTo>
                  <a:pt x="7813" y="7007"/>
                </a:lnTo>
                <a:lnTo>
                  <a:pt x="7483" y="7264"/>
                </a:lnTo>
                <a:lnTo>
                  <a:pt x="7116" y="7484"/>
                </a:lnTo>
                <a:lnTo>
                  <a:pt x="6713" y="7667"/>
                </a:lnTo>
                <a:lnTo>
                  <a:pt x="6346" y="7777"/>
                </a:lnTo>
                <a:lnTo>
                  <a:pt x="6016" y="7887"/>
                </a:lnTo>
                <a:lnTo>
                  <a:pt x="5832" y="7924"/>
                </a:lnTo>
                <a:lnTo>
                  <a:pt x="5686" y="8034"/>
                </a:lnTo>
                <a:lnTo>
                  <a:pt x="5539" y="8144"/>
                </a:lnTo>
                <a:lnTo>
                  <a:pt x="5429" y="8291"/>
                </a:lnTo>
                <a:lnTo>
                  <a:pt x="5282" y="8511"/>
                </a:lnTo>
                <a:lnTo>
                  <a:pt x="5209" y="8768"/>
                </a:lnTo>
                <a:lnTo>
                  <a:pt x="5209" y="9024"/>
                </a:lnTo>
                <a:lnTo>
                  <a:pt x="5282" y="9281"/>
                </a:lnTo>
                <a:lnTo>
                  <a:pt x="4915" y="9391"/>
                </a:lnTo>
                <a:lnTo>
                  <a:pt x="4512" y="9501"/>
                </a:lnTo>
                <a:lnTo>
                  <a:pt x="4365" y="9501"/>
                </a:lnTo>
                <a:lnTo>
                  <a:pt x="4218" y="9464"/>
                </a:lnTo>
                <a:lnTo>
                  <a:pt x="4072" y="9428"/>
                </a:lnTo>
                <a:lnTo>
                  <a:pt x="3962" y="9354"/>
                </a:lnTo>
                <a:lnTo>
                  <a:pt x="3852" y="9244"/>
                </a:lnTo>
                <a:lnTo>
                  <a:pt x="3778" y="9134"/>
                </a:lnTo>
                <a:lnTo>
                  <a:pt x="3742" y="9024"/>
                </a:lnTo>
                <a:lnTo>
                  <a:pt x="3778" y="8841"/>
                </a:lnTo>
                <a:lnTo>
                  <a:pt x="3815" y="8768"/>
                </a:lnTo>
                <a:lnTo>
                  <a:pt x="3778" y="8694"/>
                </a:lnTo>
                <a:lnTo>
                  <a:pt x="3888" y="8547"/>
                </a:lnTo>
                <a:lnTo>
                  <a:pt x="3962" y="8401"/>
                </a:lnTo>
                <a:lnTo>
                  <a:pt x="4108" y="8107"/>
                </a:lnTo>
                <a:lnTo>
                  <a:pt x="4255" y="7850"/>
                </a:lnTo>
                <a:lnTo>
                  <a:pt x="4439" y="7520"/>
                </a:lnTo>
                <a:lnTo>
                  <a:pt x="4475" y="7374"/>
                </a:lnTo>
                <a:lnTo>
                  <a:pt x="4512" y="7227"/>
                </a:lnTo>
                <a:lnTo>
                  <a:pt x="4475" y="7043"/>
                </a:lnTo>
                <a:lnTo>
                  <a:pt x="4439" y="6897"/>
                </a:lnTo>
                <a:lnTo>
                  <a:pt x="4328" y="6823"/>
                </a:lnTo>
                <a:lnTo>
                  <a:pt x="4218" y="6750"/>
                </a:lnTo>
                <a:lnTo>
                  <a:pt x="4108" y="6713"/>
                </a:lnTo>
                <a:lnTo>
                  <a:pt x="3962" y="6713"/>
                </a:lnTo>
                <a:lnTo>
                  <a:pt x="3705" y="6750"/>
                </a:lnTo>
                <a:lnTo>
                  <a:pt x="3485" y="6823"/>
                </a:lnTo>
                <a:lnTo>
                  <a:pt x="3191" y="7007"/>
                </a:lnTo>
                <a:lnTo>
                  <a:pt x="2935" y="7227"/>
                </a:lnTo>
                <a:lnTo>
                  <a:pt x="2751" y="7447"/>
                </a:lnTo>
                <a:lnTo>
                  <a:pt x="2568" y="7667"/>
                </a:lnTo>
                <a:lnTo>
                  <a:pt x="2494" y="7667"/>
                </a:lnTo>
                <a:lnTo>
                  <a:pt x="2421" y="7704"/>
                </a:lnTo>
                <a:lnTo>
                  <a:pt x="2348" y="7850"/>
                </a:lnTo>
                <a:lnTo>
                  <a:pt x="2348" y="7887"/>
                </a:lnTo>
                <a:lnTo>
                  <a:pt x="2348" y="7961"/>
                </a:lnTo>
                <a:lnTo>
                  <a:pt x="2384" y="8034"/>
                </a:lnTo>
                <a:lnTo>
                  <a:pt x="2458" y="8071"/>
                </a:lnTo>
                <a:lnTo>
                  <a:pt x="2568" y="8107"/>
                </a:lnTo>
                <a:lnTo>
                  <a:pt x="2678" y="8107"/>
                </a:lnTo>
                <a:lnTo>
                  <a:pt x="2788" y="8071"/>
                </a:lnTo>
                <a:lnTo>
                  <a:pt x="2861" y="7997"/>
                </a:lnTo>
                <a:lnTo>
                  <a:pt x="3191" y="7630"/>
                </a:lnTo>
                <a:lnTo>
                  <a:pt x="3338" y="7447"/>
                </a:lnTo>
                <a:lnTo>
                  <a:pt x="3521" y="7300"/>
                </a:lnTo>
                <a:lnTo>
                  <a:pt x="3742" y="7227"/>
                </a:lnTo>
                <a:lnTo>
                  <a:pt x="3962" y="7154"/>
                </a:lnTo>
                <a:lnTo>
                  <a:pt x="4035" y="7154"/>
                </a:lnTo>
                <a:lnTo>
                  <a:pt x="4035" y="7190"/>
                </a:lnTo>
                <a:lnTo>
                  <a:pt x="4035" y="7300"/>
                </a:lnTo>
                <a:lnTo>
                  <a:pt x="3925" y="7557"/>
                </a:lnTo>
                <a:lnTo>
                  <a:pt x="3668" y="8034"/>
                </a:lnTo>
                <a:lnTo>
                  <a:pt x="3558" y="8327"/>
                </a:lnTo>
                <a:lnTo>
                  <a:pt x="3485" y="8474"/>
                </a:lnTo>
                <a:lnTo>
                  <a:pt x="3411" y="8547"/>
                </a:lnTo>
                <a:lnTo>
                  <a:pt x="3301" y="8621"/>
                </a:lnTo>
                <a:lnTo>
                  <a:pt x="3301" y="8657"/>
                </a:lnTo>
                <a:lnTo>
                  <a:pt x="3265" y="8694"/>
                </a:lnTo>
                <a:lnTo>
                  <a:pt x="3118" y="8804"/>
                </a:lnTo>
                <a:lnTo>
                  <a:pt x="2935" y="8841"/>
                </a:lnTo>
                <a:lnTo>
                  <a:pt x="2751" y="8878"/>
                </a:lnTo>
                <a:lnTo>
                  <a:pt x="2531" y="8878"/>
                </a:lnTo>
                <a:lnTo>
                  <a:pt x="2348" y="8841"/>
                </a:lnTo>
                <a:lnTo>
                  <a:pt x="2164" y="8768"/>
                </a:lnTo>
                <a:lnTo>
                  <a:pt x="2018" y="8694"/>
                </a:lnTo>
                <a:lnTo>
                  <a:pt x="1871" y="8584"/>
                </a:lnTo>
                <a:lnTo>
                  <a:pt x="1724" y="8437"/>
                </a:lnTo>
                <a:lnTo>
                  <a:pt x="1651" y="8291"/>
                </a:lnTo>
                <a:lnTo>
                  <a:pt x="1577" y="8144"/>
                </a:lnTo>
                <a:lnTo>
                  <a:pt x="1504" y="7961"/>
                </a:lnTo>
                <a:lnTo>
                  <a:pt x="1504" y="7777"/>
                </a:lnTo>
                <a:lnTo>
                  <a:pt x="1504" y="7594"/>
                </a:lnTo>
                <a:lnTo>
                  <a:pt x="1504" y="7447"/>
                </a:lnTo>
                <a:lnTo>
                  <a:pt x="1577" y="7264"/>
                </a:lnTo>
                <a:lnTo>
                  <a:pt x="1614" y="7154"/>
                </a:lnTo>
                <a:lnTo>
                  <a:pt x="1651" y="7043"/>
                </a:lnTo>
                <a:lnTo>
                  <a:pt x="1614" y="6970"/>
                </a:lnTo>
                <a:lnTo>
                  <a:pt x="1687" y="6970"/>
                </a:lnTo>
                <a:lnTo>
                  <a:pt x="1944" y="6860"/>
                </a:lnTo>
                <a:lnTo>
                  <a:pt x="2201" y="6787"/>
                </a:lnTo>
                <a:lnTo>
                  <a:pt x="2788" y="6493"/>
                </a:lnTo>
                <a:lnTo>
                  <a:pt x="3375" y="6163"/>
                </a:lnTo>
                <a:lnTo>
                  <a:pt x="3815" y="5870"/>
                </a:lnTo>
                <a:lnTo>
                  <a:pt x="3998" y="5686"/>
                </a:lnTo>
                <a:lnTo>
                  <a:pt x="4145" y="5503"/>
                </a:lnTo>
                <a:lnTo>
                  <a:pt x="4292" y="5283"/>
                </a:lnTo>
                <a:lnTo>
                  <a:pt x="4402" y="5099"/>
                </a:lnTo>
                <a:lnTo>
                  <a:pt x="4475" y="4843"/>
                </a:lnTo>
                <a:lnTo>
                  <a:pt x="4512" y="4586"/>
                </a:lnTo>
                <a:lnTo>
                  <a:pt x="4512" y="4402"/>
                </a:lnTo>
                <a:lnTo>
                  <a:pt x="4475" y="4182"/>
                </a:lnTo>
                <a:lnTo>
                  <a:pt x="4365" y="3999"/>
                </a:lnTo>
                <a:lnTo>
                  <a:pt x="4292" y="3926"/>
                </a:lnTo>
                <a:lnTo>
                  <a:pt x="4218" y="3889"/>
                </a:lnTo>
                <a:lnTo>
                  <a:pt x="3962" y="3816"/>
                </a:lnTo>
                <a:lnTo>
                  <a:pt x="3742" y="3779"/>
                </a:lnTo>
                <a:lnTo>
                  <a:pt x="3485" y="3816"/>
                </a:lnTo>
                <a:lnTo>
                  <a:pt x="3228" y="3852"/>
                </a:lnTo>
                <a:lnTo>
                  <a:pt x="2935" y="3962"/>
                </a:lnTo>
                <a:lnTo>
                  <a:pt x="2678" y="4072"/>
                </a:lnTo>
                <a:lnTo>
                  <a:pt x="2164" y="4366"/>
                </a:lnTo>
                <a:lnTo>
                  <a:pt x="1504" y="4733"/>
                </a:lnTo>
                <a:lnTo>
                  <a:pt x="1211" y="4916"/>
                </a:lnTo>
                <a:lnTo>
                  <a:pt x="917" y="5099"/>
                </a:lnTo>
                <a:lnTo>
                  <a:pt x="844" y="5173"/>
                </a:lnTo>
                <a:lnTo>
                  <a:pt x="807" y="5246"/>
                </a:lnTo>
                <a:lnTo>
                  <a:pt x="807" y="5319"/>
                </a:lnTo>
                <a:lnTo>
                  <a:pt x="844" y="5356"/>
                </a:lnTo>
                <a:lnTo>
                  <a:pt x="880" y="5429"/>
                </a:lnTo>
                <a:lnTo>
                  <a:pt x="954" y="5466"/>
                </a:lnTo>
                <a:lnTo>
                  <a:pt x="1101" y="5466"/>
                </a:lnTo>
                <a:lnTo>
                  <a:pt x="1541" y="5246"/>
                </a:lnTo>
                <a:lnTo>
                  <a:pt x="1944" y="4989"/>
                </a:lnTo>
                <a:lnTo>
                  <a:pt x="2788" y="4512"/>
                </a:lnTo>
                <a:lnTo>
                  <a:pt x="3191" y="4329"/>
                </a:lnTo>
                <a:lnTo>
                  <a:pt x="3375" y="4256"/>
                </a:lnTo>
                <a:lnTo>
                  <a:pt x="3595" y="4219"/>
                </a:lnTo>
                <a:lnTo>
                  <a:pt x="3742" y="4182"/>
                </a:lnTo>
                <a:lnTo>
                  <a:pt x="3852" y="4219"/>
                </a:lnTo>
                <a:lnTo>
                  <a:pt x="3998" y="4256"/>
                </a:lnTo>
                <a:lnTo>
                  <a:pt x="4035" y="4292"/>
                </a:lnTo>
                <a:lnTo>
                  <a:pt x="4072" y="4366"/>
                </a:lnTo>
                <a:lnTo>
                  <a:pt x="4108" y="4476"/>
                </a:lnTo>
                <a:lnTo>
                  <a:pt x="4108" y="4586"/>
                </a:lnTo>
                <a:lnTo>
                  <a:pt x="4072" y="4843"/>
                </a:lnTo>
                <a:lnTo>
                  <a:pt x="3998" y="5026"/>
                </a:lnTo>
                <a:lnTo>
                  <a:pt x="3852" y="5246"/>
                </a:lnTo>
                <a:lnTo>
                  <a:pt x="3705" y="5393"/>
                </a:lnTo>
                <a:lnTo>
                  <a:pt x="3558" y="5576"/>
                </a:lnTo>
                <a:lnTo>
                  <a:pt x="3155" y="5833"/>
                </a:lnTo>
                <a:lnTo>
                  <a:pt x="2788" y="6053"/>
                </a:lnTo>
                <a:lnTo>
                  <a:pt x="2348" y="6310"/>
                </a:lnTo>
                <a:lnTo>
                  <a:pt x="1908" y="6530"/>
                </a:lnTo>
                <a:lnTo>
                  <a:pt x="1467" y="6750"/>
                </a:lnTo>
                <a:lnTo>
                  <a:pt x="1321" y="6823"/>
                </a:lnTo>
                <a:lnTo>
                  <a:pt x="1247" y="6860"/>
                </a:lnTo>
                <a:lnTo>
                  <a:pt x="1211" y="6933"/>
                </a:lnTo>
                <a:lnTo>
                  <a:pt x="1174" y="6933"/>
                </a:lnTo>
                <a:lnTo>
                  <a:pt x="1064" y="6860"/>
                </a:lnTo>
                <a:lnTo>
                  <a:pt x="880" y="6713"/>
                </a:lnTo>
                <a:lnTo>
                  <a:pt x="697" y="6457"/>
                </a:lnTo>
                <a:lnTo>
                  <a:pt x="587" y="6273"/>
                </a:lnTo>
                <a:lnTo>
                  <a:pt x="514" y="6053"/>
                </a:lnTo>
                <a:lnTo>
                  <a:pt x="477" y="5833"/>
                </a:lnTo>
                <a:lnTo>
                  <a:pt x="477" y="5613"/>
                </a:lnTo>
                <a:lnTo>
                  <a:pt x="477" y="5356"/>
                </a:lnTo>
                <a:lnTo>
                  <a:pt x="550" y="5136"/>
                </a:lnTo>
                <a:lnTo>
                  <a:pt x="660" y="4879"/>
                </a:lnTo>
                <a:lnTo>
                  <a:pt x="770" y="4659"/>
                </a:lnTo>
                <a:lnTo>
                  <a:pt x="917" y="4476"/>
                </a:lnTo>
                <a:lnTo>
                  <a:pt x="1101" y="4292"/>
                </a:lnTo>
                <a:lnTo>
                  <a:pt x="1504" y="3962"/>
                </a:lnTo>
                <a:lnTo>
                  <a:pt x="1908" y="3705"/>
                </a:lnTo>
                <a:lnTo>
                  <a:pt x="2384" y="3485"/>
                </a:lnTo>
                <a:lnTo>
                  <a:pt x="2458" y="3412"/>
                </a:lnTo>
                <a:lnTo>
                  <a:pt x="2494" y="3302"/>
                </a:lnTo>
                <a:lnTo>
                  <a:pt x="2568" y="3119"/>
                </a:lnTo>
                <a:lnTo>
                  <a:pt x="2715" y="2898"/>
                </a:lnTo>
                <a:lnTo>
                  <a:pt x="2898" y="2715"/>
                </a:lnTo>
                <a:lnTo>
                  <a:pt x="3045" y="2532"/>
                </a:lnTo>
                <a:lnTo>
                  <a:pt x="3228" y="2385"/>
                </a:lnTo>
                <a:lnTo>
                  <a:pt x="3448" y="2238"/>
                </a:lnTo>
                <a:lnTo>
                  <a:pt x="3632" y="2128"/>
                </a:lnTo>
                <a:lnTo>
                  <a:pt x="3852" y="2055"/>
                </a:lnTo>
                <a:lnTo>
                  <a:pt x="4108" y="1981"/>
                </a:lnTo>
                <a:lnTo>
                  <a:pt x="4328" y="1945"/>
                </a:lnTo>
                <a:lnTo>
                  <a:pt x="4549" y="1908"/>
                </a:lnTo>
                <a:lnTo>
                  <a:pt x="4695" y="2055"/>
                </a:lnTo>
                <a:lnTo>
                  <a:pt x="4879" y="2165"/>
                </a:lnTo>
                <a:lnTo>
                  <a:pt x="5135" y="2348"/>
                </a:lnTo>
                <a:lnTo>
                  <a:pt x="5356" y="2568"/>
                </a:lnTo>
                <a:lnTo>
                  <a:pt x="5466" y="2715"/>
                </a:lnTo>
                <a:lnTo>
                  <a:pt x="5539" y="2898"/>
                </a:lnTo>
                <a:lnTo>
                  <a:pt x="5649" y="3229"/>
                </a:lnTo>
                <a:lnTo>
                  <a:pt x="5722" y="3559"/>
                </a:lnTo>
                <a:lnTo>
                  <a:pt x="5686" y="3926"/>
                </a:lnTo>
                <a:lnTo>
                  <a:pt x="5612" y="4256"/>
                </a:lnTo>
                <a:lnTo>
                  <a:pt x="5466" y="4549"/>
                </a:lnTo>
                <a:lnTo>
                  <a:pt x="5062" y="5063"/>
                </a:lnTo>
                <a:lnTo>
                  <a:pt x="4879" y="5319"/>
                </a:lnTo>
                <a:lnTo>
                  <a:pt x="4732" y="5613"/>
                </a:lnTo>
                <a:lnTo>
                  <a:pt x="4659" y="5943"/>
                </a:lnTo>
                <a:lnTo>
                  <a:pt x="4659" y="6090"/>
                </a:lnTo>
                <a:lnTo>
                  <a:pt x="4659" y="6273"/>
                </a:lnTo>
                <a:lnTo>
                  <a:pt x="4695" y="6420"/>
                </a:lnTo>
                <a:lnTo>
                  <a:pt x="4769" y="6567"/>
                </a:lnTo>
                <a:lnTo>
                  <a:pt x="4805" y="6677"/>
                </a:lnTo>
                <a:lnTo>
                  <a:pt x="4915" y="6787"/>
                </a:lnTo>
                <a:lnTo>
                  <a:pt x="5135" y="6933"/>
                </a:lnTo>
                <a:lnTo>
                  <a:pt x="5392" y="7007"/>
                </a:lnTo>
                <a:lnTo>
                  <a:pt x="5649" y="7043"/>
                </a:lnTo>
                <a:lnTo>
                  <a:pt x="5942" y="7007"/>
                </a:lnTo>
                <a:lnTo>
                  <a:pt x="6199" y="6933"/>
                </a:lnTo>
                <a:lnTo>
                  <a:pt x="6456" y="6823"/>
                </a:lnTo>
                <a:lnTo>
                  <a:pt x="6676" y="6677"/>
                </a:lnTo>
                <a:lnTo>
                  <a:pt x="6896" y="6457"/>
                </a:lnTo>
                <a:lnTo>
                  <a:pt x="7043" y="6200"/>
                </a:lnTo>
                <a:lnTo>
                  <a:pt x="7226" y="5980"/>
                </a:lnTo>
                <a:lnTo>
                  <a:pt x="7667" y="5246"/>
                </a:lnTo>
                <a:lnTo>
                  <a:pt x="7887" y="4879"/>
                </a:lnTo>
                <a:lnTo>
                  <a:pt x="8107" y="4476"/>
                </a:lnTo>
                <a:lnTo>
                  <a:pt x="8143" y="4402"/>
                </a:lnTo>
                <a:lnTo>
                  <a:pt x="8107" y="4329"/>
                </a:lnTo>
                <a:lnTo>
                  <a:pt x="8070" y="4256"/>
                </a:lnTo>
                <a:lnTo>
                  <a:pt x="8033" y="4182"/>
                </a:lnTo>
                <a:lnTo>
                  <a:pt x="7777" y="4182"/>
                </a:lnTo>
                <a:lnTo>
                  <a:pt x="7703" y="4256"/>
                </a:lnTo>
                <a:lnTo>
                  <a:pt x="7520" y="4586"/>
                </a:lnTo>
                <a:lnTo>
                  <a:pt x="7300" y="4879"/>
                </a:lnTo>
                <a:lnTo>
                  <a:pt x="6933" y="5540"/>
                </a:lnTo>
                <a:lnTo>
                  <a:pt x="6749" y="5796"/>
                </a:lnTo>
                <a:lnTo>
                  <a:pt x="6566" y="6053"/>
                </a:lnTo>
                <a:lnTo>
                  <a:pt x="6383" y="6273"/>
                </a:lnTo>
                <a:lnTo>
                  <a:pt x="6126" y="6493"/>
                </a:lnTo>
                <a:lnTo>
                  <a:pt x="5942" y="6567"/>
                </a:lnTo>
                <a:lnTo>
                  <a:pt x="5796" y="6603"/>
                </a:lnTo>
                <a:lnTo>
                  <a:pt x="5612" y="6567"/>
                </a:lnTo>
                <a:lnTo>
                  <a:pt x="5466" y="6530"/>
                </a:lnTo>
                <a:lnTo>
                  <a:pt x="5319" y="6457"/>
                </a:lnTo>
                <a:lnTo>
                  <a:pt x="5209" y="6347"/>
                </a:lnTo>
                <a:lnTo>
                  <a:pt x="5135" y="6200"/>
                </a:lnTo>
                <a:lnTo>
                  <a:pt x="5099" y="6016"/>
                </a:lnTo>
                <a:lnTo>
                  <a:pt x="5135" y="5833"/>
                </a:lnTo>
                <a:lnTo>
                  <a:pt x="5172" y="5686"/>
                </a:lnTo>
                <a:lnTo>
                  <a:pt x="5356" y="5393"/>
                </a:lnTo>
                <a:lnTo>
                  <a:pt x="5759" y="4879"/>
                </a:lnTo>
                <a:lnTo>
                  <a:pt x="5906" y="4659"/>
                </a:lnTo>
                <a:lnTo>
                  <a:pt x="6016" y="4402"/>
                </a:lnTo>
                <a:lnTo>
                  <a:pt x="6126" y="4146"/>
                </a:lnTo>
                <a:lnTo>
                  <a:pt x="6163" y="3889"/>
                </a:lnTo>
                <a:lnTo>
                  <a:pt x="6163" y="3632"/>
                </a:lnTo>
                <a:lnTo>
                  <a:pt x="6163" y="3339"/>
                </a:lnTo>
                <a:lnTo>
                  <a:pt x="6089" y="3082"/>
                </a:lnTo>
                <a:lnTo>
                  <a:pt x="6016" y="2825"/>
                </a:lnTo>
                <a:lnTo>
                  <a:pt x="5832" y="2532"/>
                </a:lnTo>
                <a:lnTo>
                  <a:pt x="5576" y="2165"/>
                </a:lnTo>
                <a:lnTo>
                  <a:pt x="5429" y="2018"/>
                </a:lnTo>
                <a:lnTo>
                  <a:pt x="5282" y="1908"/>
                </a:lnTo>
                <a:lnTo>
                  <a:pt x="5099" y="1798"/>
                </a:lnTo>
                <a:lnTo>
                  <a:pt x="4915" y="1725"/>
                </a:lnTo>
                <a:lnTo>
                  <a:pt x="4915" y="1688"/>
                </a:lnTo>
                <a:lnTo>
                  <a:pt x="4915" y="1468"/>
                </a:lnTo>
                <a:lnTo>
                  <a:pt x="4989" y="1321"/>
                </a:lnTo>
                <a:lnTo>
                  <a:pt x="5062" y="1174"/>
                </a:lnTo>
                <a:lnTo>
                  <a:pt x="5172" y="1028"/>
                </a:lnTo>
                <a:lnTo>
                  <a:pt x="5319" y="918"/>
                </a:lnTo>
                <a:lnTo>
                  <a:pt x="5502" y="844"/>
                </a:lnTo>
                <a:lnTo>
                  <a:pt x="5686" y="808"/>
                </a:lnTo>
                <a:lnTo>
                  <a:pt x="5869" y="771"/>
                </a:lnTo>
                <a:lnTo>
                  <a:pt x="6016" y="771"/>
                </a:lnTo>
                <a:lnTo>
                  <a:pt x="6199" y="808"/>
                </a:lnTo>
                <a:lnTo>
                  <a:pt x="6529" y="918"/>
                </a:lnTo>
                <a:lnTo>
                  <a:pt x="7190" y="1211"/>
                </a:lnTo>
                <a:lnTo>
                  <a:pt x="7080" y="1321"/>
                </a:lnTo>
                <a:lnTo>
                  <a:pt x="7043" y="1431"/>
                </a:lnTo>
                <a:lnTo>
                  <a:pt x="7043" y="1541"/>
                </a:lnTo>
                <a:lnTo>
                  <a:pt x="7043" y="1651"/>
                </a:lnTo>
                <a:lnTo>
                  <a:pt x="7153" y="1871"/>
                </a:lnTo>
                <a:lnTo>
                  <a:pt x="7300" y="2018"/>
                </a:lnTo>
                <a:lnTo>
                  <a:pt x="7446" y="2165"/>
                </a:lnTo>
                <a:lnTo>
                  <a:pt x="7556" y="2275"/>
                </a:lnTo>
                <a:lnTo>
                  <a:pt x="7446" y="2495"/>
                </a:lnTo>
                <a:lnTo>
                  <a:pt x="7263" y="3045"/>
                </a:lnTo>
                <a:lnTo>
                  <a:pt x="7153" y="3265"/>
                </a:lnTo>
                <a:lnTo>
                  <a:pt x="7043" y="3485"/>
                </a:lnTo>
                <a:lnTo>
                  <a:pt x="6933" y="3705"/>
                </a:lnTo>
                <a:lnTo>
                  <a:pt x="6896" y="3926"/>
                </a:lnTo>
                <a:lnTo>
                  <a:pt x="6896" y="3999"/>
                </a:lnTo>
                <a:lnTo>
                  <a:pt x="6970" y="4036"/>
                </a:lnTo>
                <a:lnTo>
                  <a:pt x="7043" y="4072"/>
                </a:lnTo>
                <a:lnTo>
                  <a:pt x="7116" y="4036"/>
                </a:lnTo>
                <a:lnTo>
                  <a:pt x="7263" y="3889"/>
                </a:lnTo>
                <a:lnTo>
                  <a:pt x="7410" y="3705"/>
                </a:lnTo>
                <a:lnTo>
                  <a:pt x="7593" y="3265"/>
                </a:lnTo>
                <a:lnTo>
                  <a:pt x="7777" y="2715"/>
                </a:lnTo>
                <a:lnTo>
                  <a:pt x="7813" y="2458"/>
                </a:lnTo>
                <a:lnTo>
                  <a:pt x="7813" y="2422"/>
                </a:lnTo>
                <a:lnTo>
                  <a:pt x="8363" y="2678"/>
                </a:lnTo>
                <a:lnTo>
                  <a:pt x="8584" y="2862"/>
                </a:lnTo>
                <a:lnTo>
                  <a:pt x="8694" y="3009"/>
                </a:lnTo>
                <a:lnTo>
                  <a:pt x="8804" y="3155"/>
                </a:lnTo>
                <a:lnTo>
                  <a:pt x="8877" y="3302"/>
                </a:lnTo>
                <a:lnTo>
                  <a:pt x="8877" y="3449"/>
                </a:lnTo>
                <a:lnTo>
                  <a:pt x="8840" y="3595"/>
                </a:lnTo>
                <a:lnTo>
                  <a:pt x="8694" y="3705"/>
                </a:lnTo>
                <a:lnTo>
                  <a:pt x="8620" y="3779"/>
                </a:lnTo>
                <a:lnTo>
                  <a:pt x="8584" y="3852"/>
                </a:lnTo>
                <a:lnTo>
                  <a:pt x="8584" y="3926"/>
                </a:lnTo>
                <a:lnTo>
                  <a:pt x="8620" y="3999"/>
                </a:lnTo>
                <a:lnTo>
                  <a:pt x="8657" y="4072"/>
                </a:lnTo>
                <a:lnTo>
                  <a:pt x="8730" y="4109"/>
                </a:lnTo>
                <a:lnTo>
                  <a:pt x="8840" y="4109"/>
                </a:lnTo>
                <a:lnTo>
                  <a:pt x="8914" y="4072"/>
                </a:lnTo>
                <a:lnTo>
                  <a:pt x="9097" y="3926"/>
                </a:lnTo>
                <a:lnTo>
                  <a:pt x="9207" y="3779"/>
                </a:lnTo>
                <a:lnTo>
                  <a:pt x="9281" y="3595"/>
                </a:lnTo>
                <a:lnTo>
                  <a:pt x="9281" y="3412"/>
                </a:lnTo>
                <a:lnTo>
                  <a:pt x="9281" y="3192"/>
                </a:lnTo>
                <a:lnTo>
                  <a:pt x="9207" y="3009"/>
                </a:lnTo>
                <a:lnTo>
                  <a:pt x="9097" y="2825"/>
                </a:lnTo>
                <a:lnTo>
                  <a:pt x="8987" y="2642"/>
                </a:lnTo>
                <a:lnTo>
                  <a:pt x="8804" y="2458"/>
                </a:lnTo>
                <a:lnTo>
                  <a:pt x="8584" y="2348"/>
                </a:lnTo>
                <a:lnTo>
                  <a:pt x="8107" y="2091"/>
                </a:lnTo>
                <a:lnTo>
                  <a:pt x="7887" y="1981"/>
                </a:lnTo>
                <a:lnTo>
                  <a:pt x="7593" y="1798"/>
                </a:lnTo>
                <a:lnTo>
                  <a:pt x="7446" y="1651"/>
                </a:lnTo>
                <a:lnTo>
                  <a:pt x="7373" y="1541"/>
                </a:lnTo>
                <a:lnTo>
                  <a:pt x="7336" y="1431"/>
                </a:lnTo>
                <a:lnTo>
                  <a:pt x="7373" y="1284"/>
                </a:lnTo>
                <a:lnTo>
                  <a:pt x="7483" y="1358"/>
                </a:lnTo>
                <a:lnTo>
                  <a:pt x="7556" y="1358"/>
                </a:lnTo>
                <a:lnTo>
                  <a:pt x="7593" y="1321"/>
                </a:lnTo>
                <a:lnTo>
                  <a:pt x="7630" y="1248"/>
                </a:lnTo>
                <a:lnTo>
                  <a:pt x="7703" y="1138"/>
                </a:lnTo>
                <a:lnTo>
                  <a:pt x="7813" y="954"/>
                </a:lnTo>
                <a:lnTo>
                  <a:pt x="7923" y="808"/>
                </a:lnTo>
                <a:lnTo>
                  <a:pt x="8107" y="698"/>
                </a:lnTo>
                <a:lnTo>
                  <a:pt x="8290" y="624"/>
                </a:lnTo>
                <a:lnTo>
                  <a:pt x="8474" y="588"/>
                </a:lnTo>
                <a:lnTo>
                  <a:pt x="8694" y="551"/>
                </a:lnTo>
                <a:lnTo>
                  <a:pt x="9060" y="514"/>
                </a:lnTo>
                <a:close/>
                <a:moveTo>
                  <a:pt x="13279" y="9318"/>
                </a:moveTo>
                <a:lnTo>
                  <a:pt x="13426" y="9428"/>
                </a:lnTo>
                <a:lnTo>
                  <a:pt x="13426" y="9464"/>
                </a:lnTo>
                <a:lnTo>
                  <a:pt x="13352" y="9464"/>
                </a:lnTo>
                <a:lnTo>
                  <a:pt x="13242" y="9538"/>
                </a:lnTo>
                <a:lnTo>
                  <a:pt x="12985" y="9868"/>
                </a:lnTo>
                <a:lnTo>
                  <a:pt x="12692" y="10198"/>
                </a:lnTo>
                <a:lnTo>
                  <a:pt x="12362" y="10492"/>
                </a:lnTo>
                <a:lnTo>
                  <a:pt x="12032" y="10748"/>
                </a:lnTo>
                <a:lnTo>
                  <a:pt x="11445" y="11078"/>
                </a:lnTo>
                <a:lnTo>
                  <a:pt x="10858" y="11409"/>
                </a:lnTo>
                <a:lnTo>
                  <a:pt x="10638" y="11372"/>
                </a:lnTo>
                <a:lnTo>
                  <a:pt x="10418" y="11299"/>
                </a:lnTo>
                <a:lnTo>
                  <a:pt x="10234" y="11188"/>
                </a:lnTo>
                <a:lnTo>
                  <a:pt x="10051" y="11078"/>
                </a:lnTo>
                <a:lnTo>
                  <a:pt x="10491" y="11005"/>
                </a:lnTo>
                <a:lnTo>
                  <a:pt x="10895" y="10858"/>
                </a:lnTo>
                <a:lnTo>
                  <a:pt x="11298" y="10675"/>
                </a:lnTo>
                <a:lnTo>
                  <a:pt x="11702" y="10492"/>
                </a:lnTo>
                <a:lnTo>
                  <a:pt x="12142" y="10235"/>
                </a:lnTo>
                <a:lnTo>
                  <a:pt x="12545" y="9941"/>
                </a:lnTo>
                <a:lnTo>
                  <a:pt x="12912" y="9648"/>
                </a:lnTo>
                <a:lnTo>
                  <a:pt x="13279" y="9318"/>
                </a:lnTo>
                <a:close/>
                <a:moveTo>
                  <a:pt x="13609" y="9648"/>
                </a:moveTo>
                <a:lnTo>
                  <a:pt x="13719" y="9795"/>
                </a:lnTo>
                <a:lnTo>
                  <a:pt x="13792" y="9978"/>
                </a:lnTo>
                <a:lnTo>
                  <a:pt x="13939" y="10345"/>
                </a:lnTo>
                <a:lnTo>
                  <a:pt x="13939" y="10602"/>
                </a:lnTo>
                <a:lnTo>
                  <a:pt x="13939" y="10858"/>
                </a:lnTo>
                <a:lnTo>
                  <a:pt x="13866" y="10968"/>
                </a:lnTo>
                <a:lnTo>
                  <a:pt x="13829" y="10932"/>
                </a:lnTo>
                <a:lnTo>
                  <a:pt x="13719" y="10932"/>
                </a:lnTo>
                <a:lnTo>
                  <a:pt x="13719" y="10968"/>
                </a:lnTo>
                <a:lnTo>
                  <a:pt x="13609" y="11188"/>
                </a:lnTo>
                <a:lnTo>
                  <a:pt x="12765" y="11299"/>
                </a:lnTo>
                <a:lnTo>
                  <a:pt x="12912" y="11188"/>
                </a:lnTo>
                <a:lnTo>
                  <a:pt x="13316" y="10895"/>
                </a:lnTo>
                <a:lnTo>
                  <a:pt x="13682" y="10565"/>
                </a:lnTo>
                <a:lnTo>
                  <a:pt x="13756" y="10492"/>
                </a:lnTo>
                <a:lnTo>
                  <a:pt x="13756" y="10381"/>
                </a:lnTo>
                <a:lnTo>
                  <a:pt x="13719" y="10308"/>
                </a:lnTo>
                <a:lnTo>
                  <a:pt x="13609" y="10271"/>
                </a:lnTo>
                <a:lnTo>
                  <a:pt x="13536" y="10271"/>
                </a:lnTo>
                <a:lnTo>
                  <a:pt x="13462" y="10308"/>
                </a:lnTo>
                <a:lnTo>
                  <a:pt x="13059" y="10638"/>
                </a:lnTo>
                <a:lnTo>
                  <a:pt x="12655" y="10968"/>
                </a:lnTo>
                <a:lnTo>
                  <a:pt x="12398" y="11152"/>
                </a:lnTo>
                <a:lnTo>
                  <a:pt x="12325" y="11225"/>
                </a:lnTo>
                <a:lnTo>
                  <a:pt x="12252" y="11372"/>
                </a:lnTo>
                <a:lnTo>
                  <a:pt x="11665" y="11409"/>
                </a:lnTo>
                <a:lnTo>
                  <a:pt x="11481" y="11445"/>
                </a:lnTo>
                <a:lnTo>
                  <a:pt x="11775" y="11299"/>
                </a:lnTo>
                <a:lnTo>
                  <a:pt x="12068" y="11115"/>
                </a:lnTo>
                <a:lnTo>
                  <a:pt x="12362" y="10932"/>
                </a:lnTo>
                <a:lnTo>
                  <a:pt x="12655" y="10748"/>
                </a:lnTo>
                <a:lnTo>
                  <a:pt x="12912" y="10492"/>
                </a:lnTo>
                <a:lnTo>
                  <a:pt x="13132" y="10271"/>
                </a:lnTo>
                <a:lnTo>
                  <a:pt x="13352" y="10015"/>
                </a:lnTo>
                <a:lnTo>
                  <a:pt x="13572" y="9721"/>
                </a:lnTo>
                <a:lnTo>
                  <a:pt x="13609" y="9648"/>
                </a:lnTo>
                <a:close/>
                <a:moveTo>
                  <a:pt x="9060" y="1"/>
                </a:moveTo>
                <a:lnTo>
                  <a:pt x="8804" y="37"/>
                </a:lnTo>
                <a:lnTo>
                  <a:pt x="8547" y="37"/>
                </a:lnTo>
                <a:lnTo>
                  <a:pt x="8290" y="111"/>
                </a:lnTo>
                <a:lnTo>
                  <a:pt x="8033" y="184"/>
                </a:lnTo>
                <a:lnTo>
                  <a:pt x="7813" y="294"/>
                </a:lnTo>
                <a:lnTo>
                  <a:pt x="7593" y="441"/>
                </a:lnTo>
                <a:lnTo>
                  <a:pt x="7410" y="624"/>
                </a:lnTo>
                <a:lnTo>
                  <a:pt x="7300" y="844"/>
                </a:lnTo>
                <a:lnTo>
                  <a:pt x="6896" y="624"/>
                </a:lnTo>
                <a:lnTo>
                  <a:pt x="6493" y="441"/>
                </a:lnTo>
                <a:lnTo>
                  <a:pt x="6273" y="367"/>
                </a:lnTo>
                <a:lnTo>
                  <a:pt x="6053" y="331"/>
                </a:lnTo>
                <a:lnTo>
                  <a:pt x="5612" y="331"/>
                </a:lnTo>
                <a:lnTo>
                  <a:pt x="5392" y="404"/>
                </a:lnTo>
                <a:lnTo>
                  <a:pt x="5209" y="477"/>
                </a:lnTo>
                <a:lnTo>
                  <a:pt x="5025" y="588"/>
                </a:lnTo>
                <a:lnTo>
                  <a:pt x="4842" y="734"/>
                </a:lnTo>
                <a:lnTo>
                  <a:pt x="4695" y="881"/>
                </a:lnTo>
                <a:lnTo>
                  <a:pt x="4585" y="1064"/>
                </a:lnTo>
                <a:lnTo>
                  <a:pt x="4512" y="1248"/>
                </a:lnTo>
                <a:lnTo>
                  <a:pt x="4475" y="1468"/>
                </a:lnTo>
                <a:lnTo>
                  <a:pt x="4182" y="1505"/>
                </a:lnTo>
                <a:lnTo>
                  <a:pt x="3888" y="1541"/>
                </a:lnTo>
                <a:lnTo>
                  <a:pt x="3595" y="1651"/>
                </a:lnTo>
                <a:lnTo>
                  <a:pt x="3338" y="1798"/>
                </a:lnTo>
                <a:lnTo>
                  <a:pt x="3081" y="1945"/>
                </a:lnTo>
                <a:lnTo>
                  <a:pt x="2861" y="2091"/>
                </a:lnTo>
                <a:lnTo>
                  <a:pt x="2641" y="2312"/>
                </a:lnTo>
                <a:lnTo>
                  <a:pt x="2421" y="2532"/>
                </a:lnTo>
                <a:lnTo>
                  <a:pt x="2238" y="2788"/>
                </a:lnTo>
                <a:lnTo>
                  <a:pt x="2091" y="3082"/>
                </a:lnTo>
                <a:lnTo>
                  <a:pt x="1981" y="3155"/>
                </a:lnTo>
                <a:lnTo>
                  <a:pt x="1834" y="3229"/>
                </a:lnTo>
                <a:lnTo>
                  <a:pt x="1504" y="3375"/>
                </a:lnTo>
                <a:lnTo>
                  <a:pt x="1211" y="3559"/>
                </a:lnTo>
                <a:lnTo>
                  <a:pt x="954" y="3779"/>
                </a:lnTo>
                <a:lnTo>
                  <a:pt x="697" y="3999"/>
                </a:lnTo>
                <a:lnTo>
                  <a:pt x="477" y="4256"/>
                </a:lnTo>
                <a:lnTo>
                  <a:pt x="330" y="4512"/>
                </a:lnTo>
                <a:lnTo>
                  <a:pt x="183" y="4769"/>
                </a:lnTo>
                <a:lnTo>
                  <a:pt x="73" y="5063"/>
                </a:lnTo>
                <a:lnTo>
                  <a:pt x="37" y="5319"/>
                </a:lnTo>
                <a:lnTo>
                  <a:pt x="0" y="5613"/>
                </a:lnTo>
                <a:lnTo>
                  <a:pt x="0" y="5906"/>
                </a:lnTo>
                <a:lnTo>
                  <a:pt x="73" y="6200"/>
                </a:lnTo>
                <a:lnTo>
                  <a:pt x="183" y="6493"/>
                </a:lnTo>
                <a:lnTo>
                  <a:pt x="294" y="6713"/>
                </a:lnTo>
                <a:lnTo>
                  <a:pt x="440" y="6933"/>
                </a:lnTo>
                <a:lnTo>
                  <a:pt x="660" y="7117"/>
                </a:lnTo>
                <a:lnTo>
                  <a:pt x="880" y="7300"/>
                </a:lnTo>
                <a:lnTo>
                  <a:pt x="1064" y="7374"/>
                </a:lnTo>
                <a:lnTo>
                  <a:pt x="1027" y="7594"/>
                </a:lnTo>
                <a:lnTo>
                  <a:pt x="1027" y="7814"/>
                </a:lnTo>
                <a:lnTo>
                  <a:pt x="1064" y="8034"/>
                </a:lnTo>
                <a:lnTo>
                  <a:pt x="1101" y="8217"/>
                </a:lnTo>
                <a:lnTo>
                  <a:pt x="1174" y="8437"/>
                </a:lnTo>
                <a:lnTo>
                  <a:pt x="1284" y="8621"/>
                </a:lnTo>
                <a:lnTo>
                  <a:pt x="1431" y="8804"/>
                </a:lnTo>
                <a:lnTo>
                  <a:pt x="1614" y="8988"/>
                </a:lnTo>
                <a:lnTo>
                  <a:pt x="1797" y="9098"/>
                </a:lnTo>
                <a:lnTo>
                  <a:pt x="1981" y="9208"/>
                </a:lnTo>
                <a:lnTo>
                  <a:pt x="2201" y="9281"/>
                </a:lnTo>
                <a:lnTo>
                  <a:pt x="2421" y="9318"/>
                </a:lnTo>
                <a:lnTo>
                  <a:pt x="2641" y="9354"/>
                </a:lnTo>
                <a:lnTo>
                  <a:pt x="2861" y="9318"/>
                </a:lnTo>
                <a:lnTo>
                  <a:pt x="3081" y="9281"/>
                </a:lnTo>
                <a:lnTo>
                  <a:pt x="3301" y="9208"/>
                </a:lnTo>
                <a:lnTo>
                  <a:pt x="3375" y="9354"/>
                </a:lnTo>
                <a:lnTo>
                  <a:pt x="3448" y="9501"/>
                </a:lnTo>
                <a:lnTo>
                  <a:pt x="3595" y="9648"/>
                </a:lnTo>
                <a:lnTo>
                  <a:pt x="3742" y="9758"/>
                </a:lnTo>
                <a:lnTo>
                  <a:pt x="3925" y="9868"/>
                </a:lnTo>
                <a:lnTo>
                  <a:pt x="4108" y="9905"/>
                </a:lnTo>
                <a:lnTo>
                  <a:pt x="4292" y="9941"/>
                </a:lnTo>
                <a:lnTo>
                  <a:pt x="4475" y="9941"/>
                </a:lnTo>
                <a:lnTo>
                  <a:pt x="4842" y="9905"/>
                </a:lnTo>
                <a:lnTo>
                  <a:pt x="5246" y="9795"/>
                </a:lnTo>
                <a:lnTo>
                  <a:pt x="5686" y="9648"/>
                </a:lnTo>
                <a:lnTo>
                  <a:pt x="6163" y="9574"/>
                </a:lnTo>
                <a:lnTo>
                  <a:pt x="6603" y="9574"/>
                </a:lnTo>
                <a:lnTo>
                  <a:pt x="7080" y="9611"/>
                </a:lnTo>
                <a:lnTo>
                  <a:pt x="7446" y="9648"/>
                </a:lnTo>
                <a:lnTo>
                  <a:pt x="7630" y="9648"/>
                </a:lnTo>
                <a:lnTo>
                  <a:pt x="7813" y="9611"/>
                </a:lnTo>
                <a:lnTo>
                  <a:pt x="7960" y="9721"/>
                </a:lnTo>
                <a:lnTo>
                  <a:pt x="8143" y="9795"/>
                </a:lnTo>
                <a:lnTo>
                  <a:pt x="8327" y="9831"/>
                </a:lnTo>
                <a:lnTo>
                  <a:pt x="8547" y="9868"/>
                </a:lnTo>
                <a:lnTo>
                  <a:pt x="9024" y="9905"/>
                </a:lnTo>
                <a:lnTo>
                  <a:pt x="9391" y="9868"/>
                </a:lnTo>
                <a:lnTo>
                  <a:pt x="9501" y="9868"/>
                </a:lnTo>
                <a:lnTo>
                  <a:pt x="9354" y="10161"/>
                </a:lnTo>
                <a:lnTo>
                  <a:pt x="9317" y="10308"/>
                </a:lnTo>
                <a:lnTo>
                  <a:pt x="9281" y="10492"/>
                </a:lnTo>
                <a:lnTo>
                  <a:pt x="9317" y="10638"/>
                </a:lnTo>
                <a:lnTo>
                  <a:pt x="9354" y="10785"/>
                </a:lnTo>
                <a:lnTo>
                  <a:pt x="9464" y="11078"/>
                </a:lnTo>
                <a:lnTo>
                  <a:pt x="9647" y="11335"/>
                </a:lnTo>
                <a:lnTo>
                  <a:pt x="9831" y="11519"/>
                </a:lnTo>
                <a:lnTo>
                  <a:pt x="9977" y="11629"/>
                </a:lnTo>
                <a:lnTo>
                  <a:pt x="10198" y="11739"/>
                </a:lnTo>
                <a:lnTo>
                  <a:pt x="10381" y="11812"/>
                </a:lnTo>
                <a:lnTo>
                  <a:pt x="10821" y="11922"/>
                </a:lnTo>
                <a:lnTo>
                  <a:pt x="11298" y="11959"/>
                </a:lnTo>
                <a:lnTo>
                  <a:pt x="11775" y="11922"/>
                </a:lnTo>
                <a:lnTo>
                  <a:pt x="12215" y="11885"/>
                </a:lnTo>
                <a:lnTo>
                  <a:pt x="13095" y="11775"/>
                </a:lnTo>
                <a:lnTo>
                  <a:pt x="13939" y="11665"/>
                </a:lnTo>
                <a:lnTo>
                  <a:pt x="14343" y="11555"/>
                </a:lnTo>
                <a:lnTo>
                  <a:pt x="14746" y="11409"/>
                </a:lnTo>
                <a:lnTo>
                  <a:pt x="15076" y="11262"/>
                </a:lnTo>
                <a:lnTo>
                  <a:pt x="15370" y="11042"/>
                </a:lnTo>
                <a:lnTo>
                  <a:pt x="15626" y="10785"/>
                </a:lnTo>
                <a:lnTo>
                  <a:pt x="15847" y="10528"/>
                </a:lnTo>
                <a:lnTo>
                  <a:pt x="16030" y="10235"/>
                </a:lnTo>
                <a:lnTo>
                  <a:pt x="16213" y="9941"/>
                </a:lnTo>
                <a:lnTo>
                  <a:pt x="16360" y="9648"/>
                </a:lnTo>
                <a:lnTo>
                  <a:pt x="16433" y="9318"/>
                </a:lnTo>
                <a:lnTo>
                  <a:pt x="16507" y="8988"/>
                </a:lnTo>
                <a:lnTo>
                  <a:pt x="16543" y="8657"/>
                </a:lnTo>
                <a:lnTo>
                  <a:pt x="16507" y="8327"/>
                </a:lnTo>
                <a:lnTo>
                  <a:pt x="16470" y="7997"/>
                </a:lnTo>
                <a:lnTo>
                  <a:pt x="16690" y="7447"/>
                </a:lnTo>
                <a:lnTo>
                  <a:pt x="16837" y="6933"/>
                </a:lnTo>
                <a:lnTo>
                  <a:pt x="16910" y="6347"/>
                </a:lnTo>
                <a:lnTo>
                  <a:pt x="16910" y="5796"/>
                </a:lnTo>
                <a:lnTo>
                  <a:pt x="16837" y="5429"/>
                </a:lnTo>
                <a:lnTo>
                  <a:pt x="16727" y="5063"/>
                </a:lnTo>
                <a:lnTo>
                  <a:pt x="16654" y="4916"/>
                </a:lnTo>
                <a:lnTo>
                  <a:pt x="16543" y="4769"/>
                </a:lnTo>
                <a:lnTo>
                  <a:pt x="16397" y="4659"/>
                </a:lnTo>
                <a:lnTo>
                  <a:pt x="16250" y="4586"/>
                </a:lnTo>
                <a:lnTo>
                  <a:pt x="16250" y="4146"/>
                </a:lnTo>
                <a:lnTo>
                  <a:pt x="16177" y="3742"/>
                </a:lnTo>
                <a:lnTo>
                  <a:pt x="16030" y="3375"/>
                </a:lnTo>
                <a:lnTo>
                  <a:pt x="15773" y="3009"/>
                </a:lnTo>
                <a:lnTo>
                  <a:pt x="15626" y="2825"/>
                </a:lnTo>
                <a:lnTo>
                  <a:pt x="15443" y="2642"/>
                </a:lnTo>
                <a:lnTo>
                  <a:pt x="15223" y="2495"/>
                </a:lnTo>
                <a:lnTo>
                  <a:pt x="15003" y="2385"/>
                </a:lnTo>
                <a:lnTo>
                  <a:pt x="14746" y="2238"/>
                </a:lnTo>
                <a:lnTo>
                  <a:pt x="14526" y="2055"/>
                </a:lnTo>
                <a:lnTo>
                  <a:pt x="14379" y="1835"/>
                </a:lnTo>
                <a:lnTo>
                  <a:pt x="14233" y="1578"/>
                </a:lnTo>
                <a:lnTo>
                  <a:pt x="14123" y="1358"/>
                </a:lnTo>
                <a:lnTo>
                  <a:pt x="13976" y="1138"/>
                </a:lnTo>
                <a:lnTo>
                  <a:pt x="13829" y="991"/>
                </a:lnTo>
                <a:lnTo>
                  <a:pt x="13682" y="808"/>
                </a:lnTo>
                <a:lnTo>
                  <a:pt x="13499" y="698"/>
                </a:lnTo>
                <a:lnTo>
                  <a:pt x="13279" y="588"/>
                </a:lnTo>
                <a:lnTo>
                  <a:pt x="13059" y="514"/>
                </a:lnTo>
                <a:lnTo>
                  <a:pt x="12802" y="441"/>
                </a:lnTo>
                <a:lnTo>
                  <a:pt x="12362" y="441"/>
                </a:lnTo>
                <a:lnTo>
                  <a:pt x="11885" y="477"/>
                </a:lnTo>
                <a:lnTo>
                  <a:pt x="11408" y="588"/>
                </a:lnTo>
                <a:lnTo>
                  <a:pt x="10968" y="698"/>
                </a:lnTo>
                <a:lnTo>
                  <a:pt x="10821" y="514"/>
                </a:lnTo>
                <a:lnTo>
                  <a:pt x="10601" y="331"/>
                </a:lnTo>
                <a:lnTo>
                  <a:pt x="10381" y="221"/>
                </a:lnTo>
                <a:lnTo>
                  <a:pt x="10124" y="147"/>
                </a:lnTo>
                <a:lnTo>
                  <a:pt x="9867" y="74"/>
                </a:lnTo>
                <a:lnTo>
                  <a:pt x="9574" y="37"/>
                </a:lnTo>
                <a:lnTo>
                  <a:pt x="9060"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84" name="Shape 284"/>
          <p:cNvSpPr/>
          <p:nvPr/>
        </p:nvSpPr>
        <p:spPr>
          <a:xfrm rot="-5400000">
            <a:off x="7996280" y="316929"/>
            <a:ext cx="279905" cy="357966"/>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85" name="Shape 285"/>
          <p:cNvSpPr/>
          <p:nvPr/>
        </p:nvSpPr>
        <p:spPr>
          <a:xfrm>
            <a:off x="8801760" y="790270"/>
            <a:ext cx="377708" cy="426637"/>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86" name="Shape 286"/>
          <p:cNvSpPr/>
          <p:nvPr/>
        </p:nvSpPr>
        <p:spPr>
          <a:xfrm>
            <a:off x="258962" y="4957957"/>
            <a:ext cx="386047" cy="258064"/>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287" name="Shape 287"/>
          <p:cNvSpPr/>
          <p:nvPr/>
        </p:nvSpPr>
        <p:spPr>
          <a:xfrm>
            <a:off x="8699345" y="1151406"/>
            <a:ext cx="174841" cy="187322"/>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1 column">
    <p:spTree>
      <p:nvGrpSpPr>
        <p:cNvPr id="1" name="Shape 288"/>
        <p:cNvGrpSpPr/>
        <p:nvPr/>
      </p:nvGrpSpPr>
      <p:grpSpPr>
        <a:xfrm>
          <a:off x="0" y="0"/>
          <a:ext cx="0" cy="0"/>
          <a:chOff x="0" y="0"/>
          <a:chExt cx="0" cy="0"/>
        </a:xfrm>
      </p:grpSpPr>
      <p:sp>
        <p:nvSpPr>
          <p:cNvPr id="289" name="Shape 289"/>
          <p:cNvSpPr txBox="1">
            <a:spLocks noGrp="1"/>
          </p:cNvSpPr>
          <p:nvPr>
            <p:ph type="title"/>
          </p:nvPr>
        </p:nvSpPr>
        <p:spPr>
          <a:xfrm>
            <a:off x="747925" y="225025"/>
            <a:ext cx="6140399" cy="857400"/>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90" name="Shape 290"/>
          <p:cNvSpPr txBox="1">
            <a:spLocks noGrp="1"/>
          </p:cNvSpPr>
          <p:nvPr>
            <p:ph type="body" idx="1"/>
          </p:nvPr>
        </p:nvSpPr>
        <p:spPr>
          <a:xfrm>
            <a:off x="747925" y="1302836"/>
            <a:ext cx="6140399" cy="3610800"/>
          </a:xfrm>
          <a:prstGeom prst="rect">
            <a:avLst/>
          </a:prstGeom>
        </p:spPr>
        <p:txBody>
          <a:bodyPr lIns="91425" tIns="91425" rIns="91425" bIns="91425" anchor="t" anchorCtr="0"/>
          <a:lstStyle>
            <a:lvl1pPr lvl="0">
              <a:spcBef>
                <a:spcPts val="0"/>
              </a:spcBef>
              <a:buSzPct val="100000"/>
              <a:defRPr sz="2500"/>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grpSp>
        <p:nvGrpSpPr>
          <p:cNvPr id="291" name="Shape 291"/>
          <p:cNvGrpSpPr/>
          <p:nvPr/>
        </p:nvGrpSpPr>
        <p:grpSpPr>
          <a:xfrm>
            <a:off x="7442902" y="-91153"/>
            <a:ext cx="1796289" cy="5330574"/>
            <a:chOff x="6023725" y="842300"/>
            <a:chExt cx="1358150" cy="4030375"/>
          </a:xfrm>
        </p:grpSpPr>
        <p:sp>
          <p:nvSpPr>
            <p:cNvPr id="292" name="Shape 292"/>
            <p:cNvSpPr/>
            <p:nvPr/>
          </p:nvSpPr>
          <p:spPr>
            <a:xfrm>
              <a:off x="6371275" y="842300"/>
              <a:ext cx="397100" cy="492450"/>
            </a:xfrm>
            <a:custGeom>
              <a:avLst/>
              <a:gdLst/>
              <a:ahLst/>
              <a:cxnLst/>
              <a:rect l="0" t="0" r="0" b="0"/>
              <a:pathLst>
                <a:path w="15884" h="19698" extrusionOk="0">
                  <a:moveTo>
                    <a:pt x="9355" y="4108"/>
                  </a:moveTo>
                  <a:lnTo>
                    <a:pt x="9465" y="4145"/>
                  </a:lnTo>
                  <a:lnTo>
                    <a:pt x="9538" y="4182"/>
                  </a:lnTo>
                  <a:lnTo>
                    <a:pt x="9648" y="4328"/>
                  </a:lnTo>
                  <a:lnTo>
                    <a:pt x="9721" y="4549"/>
                  </a:lnTo>
                  <a:lnTo>
                    <a:pt x="9721" y="4769"/>
                  </a:lnTo>
                  <a:lnTo>
                    <a:pt x="9721" y="4842"/>
                  </a:lnTo>
                  <a:lnTo>
                    <a:pt x="9685" y="4879"/>
                  </a:lnTo>
                  <a:lnTo>
                    <a:pt x="9575" y="4952"/>
                  </a:lnTo>
                  <a:lnTo>
                    <a:pt x="9391" y="4952"/>
                  </a:lnTo>
                  <a:lnTo>
                    <a:pt x="9355" y="4915"/>
                  </a:lnTo>
                  <a:lnTo>
                    <a:pt x="9281" y="4842"/>
                  </a:lnTo>
                  <a:lnTo>
                    <a:pt x="9208" y="4695"/>
                  </a:lnTo>
                  <a:lnTo>
                    <a:pt x="9171" y="4549"/>
                  </a:lnTo>
                  <a:lnTo>
                    <a:pt x="9171" y="4438"/>
                  </a:lnTo>
                  <a:lnTo>
                    <a:pt x="9171" y="4328"/>
                  </a:lnTo>
                  <a:lnTo>
                    <a:pt x="9245" y="4108"/>
                  </a:lnTo>
                  <a:close/>
                  <a:moveTo>
                    <a:pt x="9355" y="3705"/>
                  </a:moveTo>
                  <a:lnTo>
                    <a:pt x="9245" y="3742"/>
                  </a:lnTo>
                  <a:lnTo>
                    <a:pt x="9135" y="3778"/>
                  </a:lnTo>
                  <a:lnTo>
                    <a:pt x="9025" y="3852"/>
                  </a:lnTo>
                  <a:lnTo>
                    <a:pt x="8988" y="3925"/>
                  </a:lnTo>
                  <a:lnTo>
                    <a:pt x="8914" y="3998"/>
                  </a:lnTo>
                  <a:lnTo>
                    <a:pt x="8841" y="4218"/>
                  </a:lnTo>
                  <a:lnTo>
                    <a:pt x="8804" y="4475"/>
                  </a:lnTo>
                  <a:lnTo>
                    <a:pt x="8804" y="4659"/>
                  </a:lnTo>
                  <a:lnTo>
                    <a:pt x="8841" y="4805"/>
                  </a:lnTo>
                  <a:lnTo>
                    <a:pt x="8878" y="4952"/>
                  </a:lnTo>
                  <a:lnTo>
                    <a:pt x="8988" y="5099"/>
                  </a:lnTo>
                  <a:lnTo>
                    <a:pt x="9098" y="5209"/>
                  </a:lnTo>
                  <a:lnTo>
                    <a:pt x="9245" y="5282"/>
                  </a:lnTo>
                  <a:lnTo>
                    <a:pt x="9391" y="5355"/>
                  </a:lnTo>
                  <a:lnTo>
                    <a:pt x="9538" y="5355"/>
                  </a:lnTo>
                  <a:lnTo>
                    <a:pt x="9721" y="5319"/>
                  </a:lnTo>
                  <a:lnTo>
                    <a:pt x="9868" y="5245"/>
                  </a:lnTo>
                  <a:lnTo>
                    <a:pt x="10015" y="5135"/>
                  </a:lnTo>
                  <a:lnTo>
                    <a:pt x="10088" y="4989"/>
                  </a:lnTo>
                  <a:lnTo>
                    <a:pt x="10125" y="4805"/>
                  </a:lnTo>
                  <a:lnTo>
                    <a:pt x="10125" y="4659"/>
                  </a:lnTo>
                  <a:lnTo>
                    <a:pt x="10088" y="4475"/>
                  </a:lnTo>
                  <a:lnTo>
                    <a:pt x="10052" y="4292"/>
                  </a:lnTo>
                  <a:lnTo>
                    <a:pt x="9978" y="4145"/>
                  </a:lnTo>
                  <a:lnTo>
                    <a:pt x="9905" y="3998"/>
                  </a:lnTo>
                  <a:lnTo>
                    <a:pt x="9795" y="3888"/>
                  </a:lnTo>
                  <a:lnTo>
                    <a:pt x="9648" y="3778"/>
                  </a:lnTo>
                  <a:lnTo>
                    <a:pt x="9501" y="3742"/>
                  </a:lnTo>
                  <a:lnTo>
                    <a:pt x="9355" y="3705"/>
                  </a:lnTo>
                  <a:close/>
                  <a:moveTo>
                    <a:pt x="11262" y="6676"/>
                  </a:moveTo>
                  <a:lnTo>
                    <a:pt x="11262" y="6786"/>
                  </a:lnTo>
                  <a:lnTo>
                    <a:pt x="11225" y="6859"/>
                  </a:lnTo>
                  <a:lnTo>
                    <a:pt x="11152" y="6933"/>
                  </a:lnTo>
                  <a:lnTo>
                    <a:pt x="11042" y="7006"/>
                  </a:lnTo>
                  <a:lnTo>
                    <a:pt x="10785" y="7116"/>
                  </a:lnTo>
                  <a:lnTo>
                    <a:pt x="10602" y="7190"/>
                  </a:lnTo>
                  <a:lnTo>
                    <a:pt x="9795" y="7556"/>
                  </a:lnTo>
                  <a:lnTo>
                    <a:pt x="9721" y="7263"/>
                  </a:lnTo>
                  <a:lnTo>
                    <a:pt x="10639" y="6823"/>
                  </a:lnTo>
                  <a:lnTo>
                    <a:pt x="11079" y="6676"/>
                  </a:lnTo>
                  <a:close/>
                  <a:moveTo>
                    <a:pt x="11115" y="6273"/>
                  </a:moveTo>
                  <a:lnTo>
                    <a:pt x="10859" y="6346"/>
                  </a:lnTo>
                  <a:lnTo>
                    <a:pt x="10052" y="6639"/>
                  </a:lnTo>
                  <a:lnTo>
                    <a:pt x="9648" y="6823"/>
                  </a:lnTo>
                  <a:lnTo>
                    <a:pt x="9281" y="7006"/>
                  </a:lnTo>
                  <a:lnTo>
                    <a:pt x="9208" y="7080"/>
                  </a:lnTo>
                  <a:lnTo>
                    <a:pt x="9208" y="7116"/>
                  </a:lnTo>
                  <a:lnTo>
                    <a:pt x="9208" y="7190"/>
                  </a:lnTo>
                  <a:lnTo>
                    <a:pt x="9208" y="7263"/>
                  </a:lnTo>
                  <a:lnTo>
                    <a:pt x="9318" y="7336"/>
                  </a:lnTo>
                  <a:lnTo>
                    <a:pt x="9465" y="7336"/>
                  </a:lnTo>
                  <a:lnTo>
                    <a:pt x="9465" y="7593"/>
                  </a:lnTo>
                  <a:lnTo>
                    <a:pt x="9538" y="7813"/>
                  </a:lnTo>
                  <a:lnTo>
                    <a:pt x="9575" y="7887"/>
                  </a:lnTo>
                  <a:lnTo>
                    <a:pt x="9648" y="7923"/>
                  </a:lnTo>
                  <a:lnTo>
                    <a:pt x="9758" y="7923"/>
                  </a:lnTo>
                  <a:lnTo>
                    <a:pt x="10492" y="7630"/>
                  </a:lnTo>
                  <a:lnTo>
                    <a:pt x="10859" y="7483"/>
                  </a:lnTo>
                  <a:lnTo>
                    <a:pt x="11225" y="7336"/>
                  </a:lnTo>
                  <a:lnTo>
                    <a:pt x="11409" y="7190"/>
                  </a:lnTo>
                  <a:lnTo>
                    <a:pt x="11556" y="7006"/>
                  </a:lnTo>
                  <a:lnTo>
                    <a:pt x="11629" y="6896"/>
                  </a:lnTo>
                  <a:lnTo>
                    <a:pt x="11629" y="6786"/>
                  </a:lnTo>
                  <a:lnTo>
                    <a:pt x="11629" y="6676"/>
                  </a:lnTo>
                  <a:lnTo>
                    <a:pt x="11592" y="6566"/>
                  </a:lnTo>
                  <a:lnTo>
                    <a:pt x="11556" y="6419"/>
                  </a:lnTo>
                  <a:lnTo>
                    <a:pt x="11482" y="6346"/>
                  </a:lnTo>
                  <a:lnTo>
                    <a:pt x="11372" y="6273"/>
                  </a:lnTo>
                  <a:close/>
                  <a:moveTo>
                    <a:pt x="10198" y="2861"/>
                  </a:moveTo>
                  <a:lnTo>
                    <a:pt x="10235" y="3228"/>
                  </a:lnTo>
                  <a:lnTo>
                    <a:pt x="10345" y="3595"/>
                  </a:lnTo>
                  <a:lnTo>
                    <a:pt x="10565" y="4292"/>
                  </a:lnTo>
                  <a:lnTo>
                    <a:pt x="10822" y="5062"/>
                  </a:lnTo>
                  <a:lnTo>
                    <a:pt x="10895" y="5282"/>
                  </a:lnTo>
                  <a:lnTo>
                    <a:pt x="9025" y="6052"/>
                  </a:lnTo>
                  <a:lnTo>
                    <a:pt x="7154" y="6786"/>
                  </a:lnTo>
                  <a:lnTo>
                    <a:pt x="5173" y="7593"/>
                  </a:lnTo>
                  <a:lnTo>
                    <a:pt x="4146" y="7997"/>
                  </a:lnTo>
                  <a:lnTo>
                    <a:pt x="3816" y="8143"/>
                  </a:lnTo>
                  <a:lnTo>
                    <a:pt x="3486" y="8290"/>
                  </a:lnTo>
                  <a:lnTo>
                    <a:pt x="3266" y="7887"/>
                  </a:lnTo>
                  <a:lnTo>
                    <a:pt x="3045" y="7446"/>
                  </a:lnTo>
                  <a:lnTo>
                    <a:pt x="2679" y="6566"/>
                  </a:lnTo>
                  <a:lnTo>
                    <a:pt x="2532" y="6162"/>
                  </a:lnTo>
                  <a:lnTo>
                    <a:pt x="2385" y="5869"/>
                  </a:lnTo>
                  <a:lnTo>
                    <a:pt x="2238" y="5612"/>
                  </a:lnTo>
                  <a:lnTo>
                    <a:pt x="2715" y="5539"/>
                  </a:lnTo>
                  <a:lnTo>
                    <a:pt x="3192" y="5429"/>
                  </a:lnTo>
                  <a:lnTo>
                    <a:pt x="3669" y="5282"/>
                  </a:lnTo>
                  <a:lnTo>
                    <a:pt x="4146" y="5099"/>
                  </a:lnTo>
                  <a:lnTo>
                    <a:pt x="5210" y="4659"/>
                  </a:lnTo>
                  <a:lnTo>
                    <a:pt x="6273" y="4218"/>
                  </a:lnTo>
                  <a:lnTo>
                    <a:pt x="6824" y="4035"/>
                  </a:lnTo>
                  <a:lnTo>
                    <a:pt x="7374" y="3852"/>
                  </a:lnTo>
                  <a:lnTo>
                    <a:pt x="8474" y="3558"/>
                  </a:lnTo>
                  <a:lnTo>
                    <a:pt x="9025" y="3411"/>
                  </a:lnTo>
                  <a:lnTo>
                    <a:pt x="9538" y="3191"/>
                  </a:lnTo>
                  <a:lnTo>
                    <a:pt x="9868" y="3081"/>
                  </a:lnTo>
                  <a:lnTo>
                    <a:pt x="10015" y="2971"/>
                  </a:lnTo>
                  <a:lnTo>
                    <a:pt x="10198" y="2861"/>
                  </a:lnTo>
                  <a:close/>
                  <a:moveTo>
                    <a:pt x="8658" y="7740"/>
                  </a:moveTo>
                  <a:lnTo>
                    <a:pt x="8694" y="7923"/>
                  </a:lnTo>
                  <a:lnTo>
                    <a:pt x="8071" y="8253"/>
                  </a:lnTo>
                  <a:lnTo>
                    <a:pt x="7704" y="8437"/>
                  </a:lnTo>
                  <a:lnTo>
                    <a:pt x="7594" y="8437"/>
                  </a:lnTo>
                  <a:lnTo>
                    <a:pt x="7557" y="8363"/>
                  </a:lnTo>
                  <a:lnTo>
                    <a:pt x="7557" y="8180"/>
                  </a:lnTo>
                  <a:lnTo>
                    <a:pt x="8658" y="7740"/>
                  </a:lnTo>
                  <a:close/>
                  <a:moveTo>
                    <a:pt x="10198" y="2384"/>
                  </a:moveTo>
                  <a:lnTo>
                    <a:pt x="9978" y="2458"/>
                  </a:lnTo>
                  <a:lnTo>
                    <a:pt x="9795" y="2568"/>
                  </a:lnTo>
                  <a:lnTo>
                    <a:pt x="9391" y="2788"/>
                  </a:lnTo>
                  <a:lnTo>
                    <a:pt x="8841" y="2971"/>
                  </a:lnTo>
                  <a:lnTo>
                    <a:pt x="8328" y="3155"/>
                  </a:lnTo>
                  <a:lnTo>
                    <a:pt x="7264" y="3411"/>
                  </a:lnTo>
                  <a:lnTo>
                    <a:pt x="6750" y="3558"/>
                  </a:lnTo>
                  <a:lnTo>
                    <a:pt x="6237" y="3742"/>
                  </a:lnTo>
                  <a:lnTo>
                    <a:pt x="5210" y="4145"/>
                  </a:lnTo>
                  <a:lnTo>
                    <a:pt x="4219" y="4585"/>
                  </a:lnTo>
                  <a:lnTo>
                    <a:pt x="3669" y="4805"/>
                  </a:lnTo>
                  <a:lnTo>
                    <a:pt x="3119" y="4989"/>
                  </a:lnTo>
                  <a:lnTo>
                    <a:pt x="2018" y="5319"/>
                  </a:lnTo>
                  <a:lnTo>
                    <a:pt x="1945" y="5355"/>
                  </a:lnTo>
                  <a:lnTo>
                    <a:pt x="1908" y="5392"/>
                  </a:lnTo>
                  <a:lnTo>
                    <a:pt x="1908" y="5466"/>
                  </a:lnTo>
                  <a:lnTo>
                    <a:pt x="1945" y="5539"/>
                  </a:lnTo>
                  <a:lnTo>
                    <a:pt x="1982" y="5576"/>
                  </a:lnTo>
                  <a:lnTo>
                    <a:pt x="1945" y="5686"/>
                  </a:lnTo>
                  <a:lnTo>
                    <a:pt x="1945" y="5759"/>
                  </a:lnTo>
                  <a:lnTo>
                    <a:pt x="2018" y="5979"/>
                  </a:lnTo>
                  <a:lnTo>
                    <a:pt x="2165" y="6456"/>
                  </a:lnTo>
                  <a:lnTo>
                    <a:pt x="2385" y="6933"/>
                  </a:lnTo>
                  <a:lnTo>
                    <a:pt x="2752" y="7850"/>
                  </a:lnTo>
                  <a:lnTo>
                    <a:pt x="2972" y="8290"/>
                  </a:lnTo>
                  <a:lnTo>
                    <a:pt x="3192" y="8694"/>
                  </a:lnTo>
                  <a:lnTo>
                    <a:pt x="3266" y="8767"/>
                  </a:lnTo>
                  <a:lnTo>
                    <a:pt x="3302" y="8804"/>
                  </a:lnTo>
                  <a:lnTo>
                    <a:pt x="3412" y="8804"/>
                  </a:lnTo>
                  <a:lnTo>
                    <a:pt x="3522" y="8730"/>
                  </a:lnTo>
                  <a:lnTo>
                    <a:pt x="3596" y="8620"/>
                  </a:lnTo>
                  <a:lnTo>
                    <a:pt x="3999" y="8510"/>
                  </a:lnTo>
                  <a:lnTo>
                    <a:pt x="4403" y="8363"/>
                  </a:lnTo>
                  <a:lnTo>
                    <a:pt x="5173" y="8033"/>
                  </a:lnTo>
                  <a:lnTo>
                    <a:pt x="7300" y="7190"/>
                  </a:lnTo>
                  <a:lnTo>
                    <a:pt x="9281" y="6419"/>
                  </a:lnTo>
                  <a:lnTo>
                    <a:pt x="10235" y="6052"/>
                  </a:lnTo>
                  <a:lnTo>
                    <a:pt x="10712" y="5832"/>
                  </a:lnTo>
                  <a:lnTo>
                    <a:pt x="11152" y="5612"/>
                  </a:lnTo>
                  <a:lnTo>
                    <a:pt x="11262" y="5612"/>
                  </a:lnTo>
                  <a:lnTo>
                    <a:pt x="11335" y="5539"/>
                  </a:lnTo>
                  <a:lnTo>
                    <a:pt x="11372" y="5392"/>
                  </a:lnTo>
                  <a:lnTo>
                    <a:pt x="11372" y="5282"/>
                  </a:lnTo>
                  <a:lnTo>
                    <a:pt x="11299" y="5025"/>
                  </a:lnTo>
                  <a:lnTo>
                    <a:pt x="11042" y="4255"/>
                  </a:lnTo>
                  <a:lnTo>
                    <a:pt x="10785" y="3485"/>
                  </a:lnTo>
                  <a:lnTo>
                    <a:pt x="10639" y="3118"/>
                  </a:lnTo>
                  <a:lnTo>
                    <a:pt x="10455" y="2751"/>
                  </a:lnTo>
                  <a:lnTo>
                    <a:pt x="10418" y="2714"/>
                  </a:lnTo>
                  <a:lnTo>
                    <a:pt x="10345" y="2678"/>
                  </a:lnTo>
                  <a:lnTo>
                    <a:pt x="10382" y="2568"/>
                  </a:lnTo>
                  <a:lnTo>
                    <a:pt x="10382" y="2494"/>
                  </a:lnTo>
                  <a:lnTo>
                    <a:pt x="10308" y="2421"/>
                  </a:lnTo>
                  <a:lnTo>
                    <a:pt x="10198" y="2384"/>
                  </a:lnTo>
                  <a:close/>
                  <a:moveTo>
                    <a:pt x="8694" y="7263"/>
                  </a:moveTo>
                  <a:lnTo>
                    <a:pt x="7337" y="7813"/>
                  </a:lnTo>
                  <a:lnTo>
                    <a:pt x="7264" y="7850"/>
                  </a:lnTo>
                  <a:lnTo>
                    <a:pt x="7227" y="7923"/>
                  </a:lnTo>
                  <a:lnTo>
                    <a:pt x="7190" y="7997"/>
                  </a:lnTo>
                  <a:lnTo>
                    <a:pt x="7227" y="8070"/>
                  </a:lnTo>
                  <a:lnTo>
                    <a:pt x="7190" y="8143"/>
                  </a:lnTo>
                  <a:lnTo>
                    <a:pt x="7154" y="8363"/>
                  </a:lnTo>
                  <a:lnTo>
                    <a:pt x="7190" y="8620"/>
                  </a:lnTo>
                  <a:lnTo>
                    <a:pt x="7227" y="8730"/>
                  </a:lnTo>
                  <a:lnTo>
                    <a:pt x="7300" y="8840"/>
                  </a:lnTo>
                  <a:lnTo>
                    <a:pt x="7411" y="8877"/>
                  </a:lnTo>
                  <a:lnTo>
                    <a:pt x="7557" y="8877"/>
                  </a:lnTo>
                  <a:lnTo>
                    <a:pt x="7704" y="8840"/>
                  </a:lnTo>
                  <a:lnTo>
                    <a:pt x="7887" y="8804"/>
                  </a:lnTo>
                  <a:lnTo>
                    <a:pt x="8218" y="8620"/>
                  </a:lnTo>
                  <a:lnTo>
                    <a:pt x="9061" y="8217"/>
                  </a:lnTo>
                  <a:lnTo>
                    <a:pt x="9098" y="8180"/>
                  </a:lnTo>
                  <a:lnTo>
                    <a:pt x="9171" y="8107"/>
                  </a:lnTo>
                  <a:lnTo>
                    <a:pt x="9171" y="8033"/>
                  </a:lnTo>
                  <a:lnTo>
                    <a:pt x="9171" y="7960"/>
                  </a:lnTo>
                  <a:lnTo>
                    <a:pt x="8951" y="7410"/>
                  </a:lnTo>
                  <a:lnTo>
                    <a:pt x="8914" y="7336"/>
                  </a:lnTo>
                  <a:lnTo>
                    <a:pt x="8841" y="7300"/>
                  </a:lnTo>
                  <a:lnTo>
                    <a:pt x="8768" y="7263"/>
                  </a:lnTo>
                  <a:close/>
                  <a:moveTo>
                    <a:pt x="11702" y="8327"/>
                  </a:moveTo>
                  <a:lnTo>
                    <a:pt x="11886" y="8694"/>
                  </a:lnTo>
                  <a:lnTo>
                    <a:pt x="12106" y="9060"/>
                  </a:lnTo>
                  <a:lnTo>
                    <a:pt x="11702" y="9244"/>
                  </a:lnTo>
                  <a:lnTo>
                    <a:pt x="11335" y="9390"/>
                  </a:lnTo>
                  <a:lnTo>
                    <a:pt x="10932" y="9500"/>
                  </a:lnTo>
                  <a:lnTo>
                    <a:pt x="10528" y="9611"/>
                  </a:lnTo>
                  <a:lnTo>
                    <a:pt x="10382" y="9244"/>
                  </a:lnTo>
                  <a:lnTo>
                    <a:pt x="10198" y="8877"/>
                  </a:lnTo>
                  <a:lnTo>
                    <a:pt x="10162" y="8840"/>
                  </a:lnTo>
                  <a:lnTo>
                    <a:pt x="10565" y="8730"/>
                  </a:lnTo>
                  <a:lnTo>
                    <a:pt x="10932" y="8620"/>
                  </a:lnTo>
                  <a:lnTo>
                    <a:pt x="11702" y="8327"/>
                  </a:lnTo>
                  <a:close/>
                  <a:moveTo>
                    <a:pt x="11776" y="7887"/>
                  </a:moveTo>
                  <a:lnTo>
                    <a:pt x="11299" y="8070"/>
                  </a:lnTo>
                  <a:lnTo>
                    <a:pt x="10822" y="8217"/>
                  </a:lnTo>
                  <a:lnTo>
                    <a:pt x="9868" y="8510"/>
                  </a:lnTo>
                  <a:lnTo>
                    <a:pt x="9832" y="8510"/>
                  </a:lnTo>
                  <a:lnTo>
                    <a:pt x="9795" y="8583"/>
                  </a:lnTo>
                  <a:lnTo>
                    <a:pt x="9758" y="8694"/>
                  </a:lnTo>
                  <a:lnTo>
                    <a:pt x="9832" y="8804"/>
                  </a:lnTo>
                  <a:lnTo>
                    <a:pt x="9868" y="8840"/>
                  </a:lnTo>
                  <a:lnTo>
                    <a:pt x="9942" y="8877"/>
                  </a:lnTo>
                  <a:lnTo>
                    <a:pt x="9905" y="8950"/>
                  </a:lnTo>
                  <a:lnTo>
                    <a:pt x="9905" y="9024"/>
                  </a:lnTo>
                  <a:lnTo>
                    <a:pt x="10088" y="9427"/>
                  </a:lnTo>
                  <a:lnTo>
                    <a:pt x="10198" y="9867"/>
                  </a:lnTo>
                  <a:lnTo>
                    <a:pt x="10235" y="9941"/>
                  </a:lnTo>
                  <a:lnTo>
                    <a:pt x="10272" y="9977"/>
                  </a:lnTo>
                  <a:lnTo>
                    <a:pt x="10308" y="10014"/>
                  </a:lnTo>
                  <a:lnTo>
                    <a:pt x="10382" y="10051"/>
                  </a:lnTo>
                  <a:lnTo>
                    <a:pt x="10932" y="9904"/>
                  </a:lnTo>
                  <a:lnTo>
                    <a:pt x="11446" y="9757"/>
                  </a:lnTo>
                  <a:lnTo>
                    <a:pt x="11959" y="9574"/>
                  </a:lnTo>
                  <a:lnTo>
                    <a:pt x="12436" y="9317"/>
                  </a:lnTo>
                  <a:lnTo>
                    <a:pt x="12509" y="9280"/>
                  </a:lnTo>
                  <a:lnTo>
                    <a:pt x="12583" y="9207"/>
                  </a:lnTo>
                  <a:lnTo>
                    <a:pt x="12583" y="9097"/>
                  </a:lnTo>
                  <a:lnTo>
                    <a:pt x="12546" y="9024"/>
                  </a:lnTo>
                  <a:lnTo>
                    <a:pt x="12253" y="8547"/>
                  </a:lnTo>
                  <a:lnTo>
                    <a:pt x="11996" y="7997"/>
                  </a:lnTo>
                  <a:lnTo>
                    <a:pt x="11959" y="7923"/>
                  </a:lnTo>
                  <a:lnTo>
                    <a:pt x="11922" y="7887"/>
                  </a:lnTo>
                  <a:close/>
                  <a:moveTo>
                    <a:pt x="8914" y="9354"/>
                  </a:moveTo>
                  <a:lnTo>
                    <a:pt x="9061" y="9757"/>
                  </a:lnTo>
                  <a:lnTo>
                    <a:pt x="9281" y="10161"/>
                  </a:lnTo>
                  <a:lnTo>
                    <a:pt x="8658" y="10491"/>
                  </a:lnTo>
                  <a:lnTo>
                    <a:pt x="7961" y="10784"/>
                  </a:lnTo>
                  <a:lnTo>
                    <a:pt x="7814" y="10858"/>
                  </a:lnTo>
                  <a:lnTo>
                    <a:pt x="7741" y="10858"/>
                  </a:lnTo>
                  <a:lnTo>
                    <a:pt x="7704" y="10821"/>
                  </a:lnTo>
                  <a:lnTo>
                    <a:pt x="7631" y="10674"/>
                  </a:lnTo>
                  <a:lnTo>
                    <a:pt x="7594" y="10491"/>
                  </a:lnTo>
                  <a:lnTo>
                    <a:pt x="7521" y="10161"/>
                  </a:lnTo>
                  <a:lnTo>
                    <a:pt x="7374" y="9867"/>
                  </a:lnTo>
                  <a:lnTo>
                    <a:pt x="8914" y="9354"/>
                  </a:lnTo>
                  <a:close/>
                  <a:moveTo>
                    <a:pt x="8951" y="8950"/>
                  </a:moveTo>
                  <a:lnTo>
                    <a:pt x="7154" y="9537"/>
                  </a:lnTo>
                  <a:lnTo>
                    <a:pt x="7117" y="9574"/>
                  </a:lnTo>
                  <a:lnTo>
                    <a:pt x="7080" y="9611"/>
                  </a:lnTo>
                  <a:lnTo>
                    <a:pt x="7044" y="9721"/>
                  </a:lnTo>
                  <a:lnTo>
                    <a:pt x="7080" y="9831"/>
                  </a:lnTo>
                  <a:lnTo>
                    <a:pt x="7190" y="9904"/>
                  </a:lnTo>
                  <a:lnTo>
                    <a:pt x="7190" y="10124"/>
                  </a:lnTo>
                  <a:lnTo>
                    <a:pt x="7227" y="10381"/>
                  </a:lnTo>
                  <a:lnTo>
                    <a:pt x="7374" y="10858"/>
                  </a:lnTo>
                  <a:lnTo>
                    <a:pt x="7411" y="11004"/>
                  </a:lnTo>
                  <a:lnTo>
                    <a:pt x="7521" y="11114"/>
                  </a:lnTo>
                  <a:lnTo>
                    <a:pt x="7631" y="11188"/>
                  </a:lnTo>
                  <a:lnTo>
                    <a:pt x="7777" y="11225"/>
                  </a:lnTo>
                  <a:lnTo>
                    <a:pt x="8034" y="11151"/>
                  </a:lnTo>
                  <a:lnTo>
                    <a:pt x="8291" y="11078"/>
                  </a:lnTo>
                  <a:lnTo>
                    <a:pt x="8768" y="10858"/>
                  </a:lnTo>
                  <a:lnTo>
                    <a:pt x="9245" y="10601"/>
                  </a:lnTo>
                  <a:lnTo>
                    <a:pt x="9685" y="10344"/>
                  </a:lnTo>
                  <a:lnTo>
                    <a:pt x="9721" y="10271"/>
                  </a:lnTo>
                  <a:lnTo>
                    <a:pt x="9758" y="10197"/>
                  </a:lnTo>
                  <a:lnTo>
                    <a:pt x="9758" y="10161"/>
                  </a:lnTo>
                  <a:lnTo>
                    <a:pt x="9721" y="10087"/>
                  </a:lnTo>
                  <a:lnTo>
                    <a:pt x="9538" y="9867"/>
                  </a:lnTo>
                  <a:lnTo>
                    <a:pt x="9391" y="9611"/>
                  </a:lnTo>
                  <a:lnTo>
                    <a:pt x="9281" y="9354"/>
                  </a:lnTo>
                  <a:lnTo>
                    <a:pt x="9208" y="9060"/>
                  </a:lnTo>
                  <a:lnTo>
                    <a:pt x="9171" y="8987"/>
                  </a:lnTo>
                  <a:lnTo>
                    <a:pt x="9098" y="8950"/>
                  </a:lnTo>
                  <a:close/>
                  <a:moveTo>
                    <a:pt x="12473" y="10344"/>
                  </a:moveTo>
                  <a:lnTo>
                    <a:pt x="12619" y="10711"/>
                  </a:lnTo>
                  <a:lnTo>
                    <a:pt x="11959" y="11078"/>
                  </a:lnTo>
                  <a:lnTo>
                    <a:pt x="11299" y="11445"/>
                  </a:lnTo>
                  <a:lnTo>
                    <a:pt x="11152" y="10894"/>
                  </a:lnTo>
                  <a:lnTo>
                    <a:pt x="11189" y="10858"/>
                  </a:lnTo>
                  <a:lnTo>
                    <a:pt x="11189" y="10784"/>
                  </a:lnTo>
                  <a:lnTo>
                    <a:pt x="11482" y="10674"/>
                  </a:lnTo>
                  <a:lnTo>
                    <a:pt x="11776" y="10601"/>
                  </a:lnTo>
                  <a:lnTo>
                    <a:pt x="12473" y="10344"/>
                  </a:lnTo>
                  <a:close/>
                  <a:moveTo>
                    <a:pt x="6273" y="10418"/>
                  </a:moveTo>
                  <a:lnTo>
                    <a:pt x="6347" y="10454"/>
                  </a:lnTo>
                  <a:lnTo>
                    <a:pt x="6420" y="10564"/>
                  </a:lnTo>
                  <a:lnTo>
                    <a:pt x="6567" y="10894"/>
                  </a:lnTo>
                  <a:lnTo>
                    <a:pt x="5797" y="11261"/>
                  </a:lnTo>
                  <a:lnTo>
                    <a:pt x="5100" y="11738"/>
                  </a:lnTo>
                  <a:lnTo>
                    <a:pt x="4953" y="11298"/>
                  </a:lnTo>
                  <a:lnTo>
                    <a:pt x="4843" y="11078"/>
                  </a:lnTo>
                  <a:lnTo>
                    <a:pt x="4733" y="10894"/>
                  </a:lnTo>
                  <a:lnTo>
                    <a:pt x="5613" y="10601"/>
                  </a:lnTo>
                  <a:lnTo>
                    <a:pt x="5943" y="10491"/>
                  </a:lnTo>
                  <a:lnTo>
                    <a:pt x="6237" y="10418"/>
                  </a:lnTo>
                  <a:close/>
                  <a:moveTo>
                    <a:pt x="12583" y="9867"/>
                  </a:moveTo>
                  <a:lnTo>
                    <a:pt x="12509" y="9904"/>
                  </a:lnTo>
                  <a:lnTo>
                    <a:pt x="11519" y="10271"/>
                  </a:lnTo>
                  <a:lnTo>
                    <a:pt x="11115" y="10381"/>
                  </a:lnTo>
                  <a:lnTo>
                    <a:pt x="10932" y="10491"/>
                  </a:lnTo>
                  <a:lnTo>
                    <a:pt x="10859" y="10564"/>
                  </a:lnTo>
                  <a:lnTo>
                    <a:pt x="10785" y="10638"/>
                  </a:lnTo>
                  <a:lnTo>
                    <a:pt x="10785" y="10748"/>
                  </a:lnTo>
                  <a:lnTo>
                    <a:pt x="10822" y="10821"/>
                  </a:lnTo>
                  <a:lnTo>
                    <a:pt x="10859" y="10858"/>
                  </a:lnTo>
                  <a:lnTo>
                    <a:pt x="10859" y="10894"/>
                  </a:lnTo>
                  <a:lnTo>
                    <a:pt x="10895" y="11335"/>
                  </a:lnTo>
                  <a:lnTo>
                    <a:pt x="11005" y="11738"/>
                  </a:lnTo>
                  <a:lnTo>
                    <a:pt x="11005" y="11848"/>
                  </a:lnTo>
                  <a:lnTo>
                    <a:pt x="11079" y="11885"/>
                  </a:lnTo>
                  <a:lnTo>
                    <a:pt x="11152" y="11921"/>
                  </a:lnTo>
                  <a:lnTo>
                    <a:pt x="11225" y="11921"/>
                  </a:lnTo>
                  <a:lnTo>
                    <a:pt x="12142" y="11445"/>
                  </a:lnTo>
                  <a:lnTo>
                    <a:pt x="12986" y="10931"/>
                  </a:lnTo>
                  <a:lnTo>
                    <a:pt x="13060" y="10858"/>
                  </a:lnTo>
                  <a:lnTo>
                    <a:pt x="13096" y="10784"/>
                  </a:lnTo>
                  <a:lnTo>
                    <a:pt x="13096" y="10711"/>
                  </a:lnTo>
                  <a:lnTo>
                    <a:pt x="13060" y="10638"/>
                  </a:lnTo>
                  <a:lnTo>
                    <a:pt x="12876" y="10344"/>
                  </a:lnTo>
                  <a:lnTo>
                    <a:pt x="12766" y="10014"/>
                  </a:lnTo>
                  <a:lnTo>
                    <a:pt x="12729" y="9941"/>
                  </a:lnTo>
                  <a:lnTo>
                    <a:pt x="12656" y="9904"/>
                  </a:lnTo>
                  <a:lnTo>
                    <a:pt x="12583" y="9867"/>
                  </a:lnTo>
                  <a:close/>
                  <a:moveTo>
                    <a:pt x="6200" y="9977"/>
                  </a:moveTo>
                  <a:lnTo>
                    <a:pt x="5980" y="10014"/>
                  </a:lnTo>
                  <a:lnTo>
                    <a:pt x="5760" y="10087"/>
                  </a:lnTo>
                  <a:lnTo>
                    <a:pt x="5356" y="10234"/>
                  </a:lnTo>
                  <a:lnTo>
                    <a:pt x="4843" y="10381"/>
                  </a:lnTo>
                  <a:lnTo>
                    <a:pt x="4329" y="10564"/>
                  </a:lnTo>
                  <a:lnTo>
                    <a:pt x="4293" y="10601"/>
                  </a:lnTo>
                  <a:lnTo>
                    <a:pt x="4256" y="10638"/>
                  </a:lnTo>
                  <a:lnTo>
                    <a:pt x="4219" y="10784"/>
                  </a:lnTo>
                  <a:lnTo>
                    <a:pt x="4256" y="10894"/>
                  </a:lnTo>
                  <a:lnTo>
                    <a:pt x="4293" y="10931"/>
                  </a:lnTo>
                  <a:lnTo>
                    <a:pt x="4366" y="10968"/>
                  </a:lnTo>
                  <a:lnTo>
                    <a:pt x="4513" y="11298"/>
                  </a:lnTo>
                  <a:lnTo>
                    <a:pt x="4659" y="11701"/>
                  </a:lnTo>
                  <a:lnTo>
                    <a:pt x="4769" y="12142"/>
                  </a:lnTo>
                  <a:lnTo>
                    <a:pt x="4843" y="12215"/>
                  </a:lnTo>
                  <a:lnTo>
                    <a:pt x="4916" y="12252"/>
                  </a:lnTo>
                  <a:lnTo>
                    <a:pt x="4990" y="12252"/>
                  </a:lnTo>
                  <a:lnTo>
                    <a:pt x="5100" y="12215"/>
                  </a:lnTo>
                  <a:lnTo>
                    <a:pt x="5540" y="11921"/>
                  </a:lnTo>
                  <a:lnTo>
                    <a:pt x="5980" y="11665"/>
                  </a:lnTo>
                  <a:lnTo>
                    <a:pt x="6420" y="11445"/>
                  </a:lnTo>
                  <a:lnTo>
                    <a:pt x="6934" y="11225"/>
                  </a:lnTo>
                  <a:lnTo>
                    <a:pt x="6970" y="11188"/>
                  </a:lnTo>
                  <a:lnTo>
                    <a:pt x="7044" y="11114"/>
                  </a:lnTo>
                  <a:lnTo>
                    <a:pt x="7044" y="11041"/>
                  </a:lnTo>
                  <a:lnTo>
                    <a:pt x="7044" y="10931"/>
                  </a:lnTo>
                  <a:lnTo>
                    <a:pt x="6897" y="10601"/>
                  </a:lnTo>
                  <a:lnTo>
                    <a:pt x="6750" y="10307"/>
                  </a:lnTo>
                  <a:lnTo>
                    <a:pt x="6677" y="10161"/>
                  </a:lnTo>
                  <a:lnTo>
                    <a:pt x="6530" y="10051"/>
                  </a:lnTo>
                  <a:lnTo>
                    <a:pt x="6383" y="10014"/>
                  </a:lnTo>
                  <a:lnTo>
                    <a:pt x="6200" y="9977"/>
                  </a:lnTo>
                  <a:close/>
                  <a:moveTo>
                    <a:pt x="9832" y="11371"/>
                  </a:moveTo>
                  <a:lnTo>
                    <a:pt x="10125" y="11921"/>
                  </a:lnTo>
                  <a:lnTo>
                    <a:pt x="9721" y="12142"/>
                  </a:lnTo>
                  <a:lnTo>
                    <a:pt x="9318" y="12288"/>
                  </a:lnTo>
                  <a:lnTo>
                    <a:pt x="8914" y="12435"/>
                  </a:lnTo>
                  <a:lnTo>
                    <a:pt x="8511" y="12545"/>
                  </a:lnTo>
                  <a:lnTo>
                    <a:pt x="8328" y="12032"/>
                  </a:lnTo>
                  <a:lnTo>
                    <a:pt x="8694" y="11921"/>
                  </a:lnTo>
                  <a:lnTo>
                    <a:pt x="9098" y="11738"/>
                  </a:lnTo>
                  <a:lnTo>
                    <a:pt x="9832" y="11371"/>
                  </a:lnTo>
                  <a:close/>
                  <a:moveTo>
                    <a:pt x="9868" y="10894"/>
                  </a:moveTo>
                  <a:lnTo>
                    <a:pt x="8951" y="11298"/>
                  </a:lnTo>
                  <a:lnTo>
                    <a:pt x="8474" y="11481"/>
                  </a:lnTo>
                  <a:lnTo>
                    <a:pt x="8071" y="11738"/>
                  </a:lnTo>
                  <a:lnTo>
                    <a:pt x="7997" y="11738"/>
                  </a:lnTo>
                  <a:lnTo>
                    <a:pt x="7924" y="11775"/>
                  </a:lnTo>
                  <a:lnTo>
                    <a:pt x="7887" y="11885"/>
                  </a:lnTo>
                  <a:lnTo>
                    <a:pt x="7887" y="11958"/>
                  </a:lnTo>
                  <a:lnTo>
                    <a:pt x="8034" y="12398"/>
                  </a:lnTo>
                  <a:lnTo>
                    <a:pt x="8181" y="12839"/>
                  </a:lnTo>
                  <a:lnTo>
                    <a:pt x="8254" y="12949"/>
                  </a:lnTo>
                  <a:lnTo>
                    <a:pt x="8328" y="12985"/>
                  </a:lnTo>
                  <a:lnTo>
                    <a:pt x="8364" y="12985"/>
                  </a:lnTo>
                  <a:lnTo>
                    <a:pt x="8951" y="12839"/>
                  </a:lnTo>
                  <a:lnTo>
                    <a:pt x="9465" y="12655"/>
                  </a:lnTo>
                  <a:lnTo>
                    <a:pt x="10015" y="12472"/>
                  </a:lnTo>
                  <a:lnTo>
                    <a:pt x="10528" y="12215"/>
                  </a:lnTo>
                  <a:lnTo>
                    <a:pt x="10565" y="12142"/>
                  </a:lnTo>
                  <a:lnTo>
                    <a:pt x="10602" y="12105"/>
                  </a:lnTo>
                  <a:lnTo>
                    <a:pt x="10602" y="12032"/>
                  </a:lnTo>
                  <a:lnTo>
                    <a:pt x="10602" y="11958"/>
                  </a:lnTo>
                  <a:lnTo>
                    <a:pt x="10125" y="11041"/>
                  </a:lnTo>
                  <a:lnTo>
                    <a:pt x="10088" y="10968"/>
                  </a:lnTo>
                  <a:lnTo>
                    <a:pt x="10015" y="10894"/>
                  </a:lnTo>
                  <a:close/>
                  <a:moveTo>
                    <a:pt x="13133" y="12288"/>
                  </a:moveTo>
                  <a:lnTo>
                    <a:pt x="13243" y="12325"/>
                  </a:lnTo>
                  <a:lnTo>
                    <a:pt x="13353" y="12472"/>
                  </a:lnTo>
                  <a:lnTo>
                    <a:pt x="13610" y="12985"/>
                  </a:lnTo>
                  <a:lnTo>
                    <a:pt x="12839" y="13242"/>
                  </a:lnTo>
                  <a:lnTo>
                    <a:pt x="12106" y="13572"/>
                  </a:lnTo>
                  <a:lnTo>
                    <a:pt x="11996" y="13352"/>
                  </a:lnTo>
                  <a:lnTo>
                    <a:pt x="11886" y="13132"/>
                  </a:lnTo>
                  <a:lnTo>
                    <a:pt x="11739" y="12692"/>
                  </a:lnTo>
                  <a:lnTo>
                    <a:pt x="12032" y="12618"/>
                  </a:lnTo>
                  <a:lnTo>
                    <a:pt x="12289" y="12545"/>
                  </a:lnTo>
                  <a:lnTo>
                    <a:pt x="12839" y="12362"/>
                  </a:lnTo>
                  <a:lnTo>
                    <a:pt x="13023" y="12288"/>
                  </a:lnTo>
                  <a:close/>
                  <a:moveTo>
                    <a:pt x="7044" y="12325"/>
                  </a:moveTo>
                  <a:lnTo>
                    <a:pt x="7337" y="13022"/>
                  </a:lnTo>
                  <a:lnTo>
                    <a:pt x="5833" y="13792"/>
                  </a:lnTo>
                  <a:lnTo>
                    <a:pt x="5613" y="13132"/>
                  </a:lnTo>
                  <a:lnTo>
                    <a:pt x="5943" y="12875"/>
                  </a:lnTo>
                  <a:lnTo>
                    <a:pt x="6273" y="12655"/>
                  </a:lnTo>
                  <a:lnTo>
                    <a:pt x="6677" y="12472"/>
                  </a:lnTo>
                  <a:lnTo>
                    <a:pt x="7044" y="12325"/>
                  </a:lnTo>
                  <a:close/>
                  <a:moveTo>
                    <a:pt x="13060" y="11885"/>
                  </a:moveTo>
                  <a:lnTo>
                    <a:pt x="12839" y="11921"/>
                  </a:lnTo>
                  <a:lnTo>
                    <a:pt x="12473" y="12068"/>
                  </a:lnTo>
                  <a:lnTo>
                    <a:pt x="11922" y="12215"/>
                  </a:lnTo>
                  <a:lnTo>
                    <a:pt x="11666" y="12288"/>
                  </a:lnTo>
                  <a:lnTo>
                    <a:pt x="11446" y="12398"/>
                  </a:lnTo>
                  <a:lnTo>
                    <a:pt x="11372" y="12435"/>
                  </a:lnTo>
                  <a:lnTo>
                    <a:pt x="11372" y="12472"/>
                  </a:lnTo>
                  <a:lnTo>
                    <a:pt x="11372" y="12582"/>
                  </a:lnTo>
                  <a:lnTo>
                    <a:pt x="11446" y="12655"/>
                  </a:lnTo>
                  <a:lnTo>
                    <a:pt x="11519" y="12692"/>
                  </a:lnTo>
                  <a:lnTo>
                    <a:pt x="11482" y="12839"/>
                  </a:lnTo>
                  <a:lnTo>
                    <a:pt x="11482" y="13022"/>
                  </a:lnTo>
                  <a:lnTo>
                    <a:pt x="11519" y="13169"/>
                  </a:lnTo>
                  <a:lnTo>
                    <a:pt x="11556" y="13315"/>
                  </a:lnTo>
                  <a:lnTo>
                    <a:pt x="11702" y="13646"/>
                  </a:lnTo>
                  <a:lnTo>
                    <a:pt x="11886" y="13902"/>
                  </a:lnTo>
                  <a:lnTo>
                    <a:pt x="11996" y="13976"/>
                  </a:lnTo>
                  <a:lnTo>
                    <a:pt x="12106" y="13976"/>
                  </a:lnTo>
                  <a:lnTo>
                    <a:pt x="13023" y="13609"/>
                  </a:lnTo>
                  <a:lnTo>
                    <a:pt x="13940" y="13279"/>
                  </a:lnTo>
                  <a:lnTo>
                    <a:pt x="14013" y="13205"/>
                  </a:lnTo>
                  <a:lnTo>
                    <a:pt x="14050" y="13169"/>
                  </a:lnTo>
                  <a:lnTo>
                    <a:pt x="14087" y="13095"/>
                  </a:lnTo>
                  <a:lnTo>
                    <a:pt x="14050" y="13022"/>
                  </a:lnTo>
                  <a:lnTo>
                    <a:pt x="13646" y="12142"/>
                  </a:lnTo>
                  <a:lnTo>
                    <a:pt x="13573" y="12032"/>
                  </a:lnTo>
                  <a:lnTo>
                    <a:pt x="13463" y="11958"/>
                  </a:lnTo>
                  <a:lnTo>
                    <a:pt x="13353" y="11885"/>
                  </a:lnTo>
                  <a:close/>
                  <a:moveTo>
                    <a:pt x="7190" y="11848"/>
                  </a:moveTo>
                  <a:lnTo>
                    <a:pt x="7117" y="11885"/>
                  </a:lnTo>
                  <a:lnTo>
                    <a:pt x="6640" y="12032"/>
                  </a:lnTo>
                  <a:lnTo>
                    <a:pt x="6163" y="12215"/>
                  </a:lnTo>
                  <a:lnTo>
                    <a:pt x="5723" y="12508"/>
                  </a:lnTo>
                  <a:lnTo>
                    <a:pt x="5320" y="12802"/>
                  </a:lnTo>
                  <a:lnTo>
                    <a:pt x="5246" y="12839"/>
                  </a:lnTo>
                  <a:lnTo>
                    <a:pt x="5210" y="12875"/>
                  </a:lnTo>
                  <a:lnTo>
                    <a:pt x="5173" y="12912"/>
                  </a:lnTo>
                  <a:lnTo>
                    <a:pt x="5173" y="12985"/>
                  </a:lnTo>
                  <a:lnTo>
                    <a:pt x="5246" y="13279"/>
                  </a:lnTo>
                  <a:lnTo>
                    <a:pt x="5320" y="13572"/>
                  </a:lnTo>
                  <a:lnTo>
                    <a:pt x="5540" y="14159"/>
                  </a:lnTo>
                  <a:lnTo>
                    <a:pt x="5576" y="14196"/>
                  </a:lnTo>
                  <a:lnTo>
                    <a:pt x="5650" y="14269"/>
                  </a:lnTo>
                  <a:lnTo>
                    <a:pt x="5797" y="14269"/>
                  </a:lnTo>
                  <a:lnTo>
                    <a:pt x="7667" y="13315"/>
                  </a:lnTo>
                  <a:lnTo>
                    <a:pt x="7741" y="13279"/>
                  </a:lnTo>
                  <a:lnTo>
                    <a:pt x="7777" y="13205"/>
                  </a:lnTo>
                  <a:lnTo>
                    <a:pt x="7814" y="13132"/>
                  </a:lnTo>
                  <a:lnTo>
                    <a:pt x="7777" y="13059"/>
                  </a:lnTo>
                  <a:lnTo>
                    <a:pt x="7374" y="11995"/>
                  </a:lnTo>
                  <a:lnTo>
                    <a:pt x="7337" y="11921"/>
                  </a:lnTo>
                  <a:lnTo>
                    <a:pt x="7264" y="11885"/>
                  </a:lnTo>
                  <a:lnTo>
                    <a:pt x="7190" y="11848"/>
                  </a:lnTo>
                  <a:close/>
                  <a:moveTo>
                    <a:pt x="10528" y="13279"/>
                  </a:moveTo>
                  <a:lnTo>
                    <a:pt x="10895" y="13976"/>
                  </a:lnTo>
                  <a:lnTo>
                    <a:pt x="9318" y="14599"/>
                  </a:lnTo>
                  <a:lnTo>
                    <a:pt x="9025" y="13902"/>
                  </a:lnTo>
                  <a:lnTo>
                    <a:pt x="9098" y="13829"/>
                  </a:lnTo>
                  <a:lnTo>
                    <a:pt x="9098" y="13792"/>
                  </a:lnTo>
                  <a:lnTo>
                    <a:pt x="9135" y="13756"/>
                  </a:lnTo>
                  <a:lnTo>
                    <a:pt x="9465" y="13609"/>
                  </a:lnTo>
                  <a:lnTo>
                    <a:pt x="9758" y="13535"/>
                  </a:lnTo>
                  <a:lnTo>
                    <a:pt x="10528" y="13279"/>
                  </a:lnTo>
                  <a:close/>
                  <a:moveTo>
                    <a:pt x="10639" y="12839"/>
                  </a:moveTo>
                  <a:lnTo>
                    <a:pt x="10565" y="12875"/>
                  </a:lnTo>
                  <a:lnTo>
                    <a:pt x="9501" y="13242"/>
                  </a:lnTo>
                  <a:lnTo>
                    <a:pt x="9061" y="13352"/>
                  </a:lnTo>
                  <a:lnTo>
                    <a:pt x="8878" y="13462"/>
                  </a:lnTo>
                  <a:lnTo>
                    <a:pt x="8768" y="13499"/>
                  </a:lnTo>
                  <a:lnTo>
                    <a:pt x="8731" y="13572"/>
                  </a:lnTo>
                  <a:lnTo>
                    <a:pt x="8658" y="13682"/>
                  </a:lnTo>
                  <a:lnTo>
                    <a:pt x="8694" y="13829"/>
                  </a:lnTo>
                  <a:lnTo>
                    <a:pt x="8731" y="13866"/>
                  </a:lnTo>
                  <a:lnTo>
                    <a:pt x="8731" y="13902"/>
                  </a:lnTo>
                  <a:lnTo>
                    <a:pt x="8768" y="14159"/>
                  </a:lnTo>
                  <a:lnTo>
                    <a:pt x="8841" y="14416"/>
                  </a:lnTo>
                  <a:lnTo>
                    <a:pt x="9025" y="14893"/>
                  </a:lnTo>
                  <a:lnTo>
                    <a:pt x="9098" y="14929"/>
                  </a:lnTo>
                  <a:lnTo>
                    <a:pt x="9135" y="14966"/>
                  </a:lnTo>
                  <a:lnTo>
                    <a:pt x="9208" y="15003"/>
                  </a:lnTo>
                  <a:lnTo>
                    <a:pt x="9281" y="15003"/>
                  </a:lnTo>
                  <a:lnTo>
                    <a:pt x="11225" y="14269"/>
                  </a:lnTo>
                  <a:lnTo>
                    <a:pt x="11262" y="14232"/>
                  </a:lnTo>
                  <a:lnTo>
                    <a:pt x="11299" y="14159"/>
                  </a:lnTo>
                  <a:lnTo>
                    <a:pt x="11335" y="14086"/>
                  </a:lnTo>
                  <a:lnTo>
                    <a:pt x="11335" y="14012"/>
                  </a:lnTo>
                  <a:lnTo>
                    <a:pt x="10822" y="12985"/>
                  </a:lnTo>
                  <a:lnTo>
                    <a:pt x="10785" y="12912"/>
                  </a:lnTo>
                  <a:lnTo>
                    <a:pt x="10712" y="12875"/>
                  </a:lnTo>
                  <a:lnTo>
                    <a:pt x="10639" y="12839"/>
                  </a:lnTo>
                  <a:close/>
                  <a:moveTo>
                    <a:pt x="7997" y="14342"/>
                  </a:moveTo>
                  <a:lnTo>
                    <a:pt x="8107" y="14489"/>
                  </a:lnTo>
                  <a:lnTo>
                    <a:pt x="8144" y="14599"/>
                  </a:lnTo>
                  <a:lnTo>
                    <a:pt x="8107" y="14746"/>
                  </a:lnTo>
                  <a:lnTo>
                    <a:pt x="8034" y="14893"/>
                  </a:lnTo>
                  <a:lnTo>
                    <a:pt x="7924" y="15003"/>
                  </a:lnTo>
                  <a:lnTo>
                    <a:pt x="7814" y="15149"/>
                  </a:lnTo>
                  <a:lnTo>
                    <a:pt x="7557" y="15296"/>
                  </a:lnTo>
                  <a:lnTo>
                    <a:pt x="7044" y="15516"/>
                  </a:lnTo>
                  <a:lnTo>
                    <a:pt x="6787" y="15590"/>
                  </a:lnTo>
                  <a:lnTo>
                    <a:pt x="6567" y="15736"/>
                  </a:lnTo>
                  <a:lnTo>
                    <a:pt x="6310" y="15113"/>
                  </a:lnTo>
                  <a:lnTo>
                    <a:pt x="6383" y="15076"/>
                  </a:lnTo>
                  <a:lnTo>
                    <a:pt x="6457" y="14966"/>
                  </a:lnTo>
                  <a:lnTo>
                    <a:pt x="6457" y="14929"/>
                  </a:lnTo>
                  <a:lnTo>
                    <a:pt x="6530" y="15003"/>
                  </a:lnTo>
                  <a:lnTo>
                    <a:pt x="6604" y="14966"/>
                  </a:lnTo>
                  <a:lnTo>
                    <a:pt x="6787" y="14929"/>
                  </a:lnTo>
                  <a:lnTo>
                    <a:pt x="7227" y="14783"/>
                  </a:lnTo>
                  <a:lnTo>
                    <a:pt x="7631" y="14599"/>
                  </a:lnTo>
                  <a:lnTo>
                    <a:pt x="7997" y="14342"/>
                  </a:lnTo>
                  <a:close/>
                  <a:moveTo>
                    <a:pt x="15150" y="15370"/>
                  </a:moveTo>
                  <a:lnTo>
                    <a:pt x="15150" y="15443"/>
                  </a:lnTo>
                  <a:lnTo>
                    <a:pt x="15224" y="15480"/>
                  </a:lnTo>
                  <a:lnTo>
                    <a:pt x="15260" y="15516"/>
                  </a:lnTo>
                  <a:lnTo>
                    <a:pt x="15150" y="15736"/>
                  </a:lnTo>
                  <a:lnTo>
                    <a:pt x="15004" y="15993"/>
                  </a:lnTo>
                  <a:lnTo>
                    <a:pt x="14857" y="15626"/>
                  </a:lnTo>
                  <a:lnTo>
                    <a:pt x="15150" y="15370"/>
                  </a:lnTo>
                  <a:close/>
                  <a:moveTo>
                    <a:pt x="7997" y="13902"/>
                  </a:moveTo>
                  <a:lnTo>
                    <a:pt x="7887" y="13939"/>
                  </a:lnTo>
                  <a:lnTo>
                    <a:pt x="7631" y="14122"/>
                  </a:lnTo>
                  <a:lnTo>
                    <a:pt x="7337" y="14269"/>
                  </a:lnTo>
                  <a:lnTo>
                    <a:pt x="7044" y="14416"/>
                  </a:lnTo>
                  <a:lnTo>
                    <a:pt x="6750" y="14526"/>
                  </a:lnTo>
                  <a:lnTo>
                    <a:pt x="6347" y="14599"/>
                  </a:lnTo>
                  <a:lnTo>
                    <a:pt x="6163" y="14673"/>
                  </a:lnTo>
                  <a:lnTo>
                    <a:pt x="6090" y="14746"/>
                  </a:lnTo>
                  <a:lnTo>
                    <a:pt x="6017" y="14819"/>
                  </a:lnTo>
                  <a:lnTo>
                    <a:pt x="6017" y="14929"/>
                  </a:lnTo>
                  <a:lnTo>
                    <a:pt x="5943" y="15003"/>
                  </a:lnTo>
                  <a:lnTo>
                    <a:pt x="5943" y="15113"/>
                  </a:lnTo>
                  <a:lnTo>
                    <a:pt x="6127" y="15590"/>
                  </a:lnTo>
                  <a:lnTo>
                    <a:pt x="6273" y="16103"/>
                  </a:lnTo>
                  <a:lnTo>
                    <a:pt x="6347" y="16177"/>
                  </a:lnTo>
                  <a:lnTo>
                    <a:pt x="6420" y="16213"/>
                  </a:lnTo>
                  <a:lnTo>
                    <a:pt x="6493" y="16213"/>
                  </a:lnTo>
                  <a:lnTo>
                    <a:pt x="6567" y="16177"/>
                  </a:lnTo>
                  <a:lnTo>
                    <a:pt x="6787" y="16030"/>
                  </a:lnTo>
                  <a:lnTo>
                    <a:pt x="7007" y="15920"/>
                  </a:lnTo>
                  <a:lnTo>
                    <a:pt x="7484" y="15736"/>
                  </a:lnTo>
                  <a:lnTo>
                    <a:pt x="7704" y="15663"/>
                  </a:lnTo>
                  <a:lnTo>
                    <a:pt x="7924" y="15553"/>
                  </a:lnTo>
                  <a:lnTo>
                    <a:pt x="8144" y="15406"/>
                  </a:lnTo>
                  <a:lnTo>
                    <a:pt x="8328" y="15223"/>
                  </a:lnTo>
                  <a:lnTo>
                    <a:pt x="8438" y="15076"/>
                  </a:lnTo>
                  <a:lnTo>
                    <a:pt x="8511" y="14893"/>
                  </a:lnTo>
                  <a:lnTo>
                    <a:pt x="8511" y="14709"/>
                  </a:lnTo>
                  <a:lnTo>
                    <a:pt x="8511" y="14526"/>
                  </a:lnTo>
                  <a:lnTo>
                    <a:pt x="8474" y="14342"/>
                  </a:lnTo>
                  <a:lnTo>
                    <a:pt x="8364" y="14159"/>
                  </a:lnTo>
                  <a:lnTo>
                    <a:pt x="8254" y="14049"/>
                  </a:lnTo>
                  <a:lnTo>
                    <a:pt x="8071" y="13939"/>
                  </a:lnTo>
                  <a:lnTo>
                    <a:pt x="7997" y="13902"/>
                  </a:lnTo>
                  <a:close/>
                  <a:moveTo>
                    <a:pt x="14710" y="15736"/>
                  </a:moveTo>
                  <a:lnTo>
                    <a:pt x="14747" y="15993"/>
                  </a:lnTo>
                  <a:lnTo>
                    <a:pt x="14820" y="16250"/>
                  </a:lnTo>
                  <a:lnTo>
                    <a:pt x="14490" y="16507"/>
                  </a:lnTo>
                  <a:lnTo>
                    <a:pt x="14417" y="16397"/>
                  </a:lnTo>
                  <a:lnTo>
                    <a:pt x="14307" y="15993"/>
                  </a:lnTo>
                  <a:lnTo>
                    <a:pt x="14380" y="15956"/>
                  </a:lnTo>
                  <a:lnTo>
                    <a:pt x="14710" y="15736"/>
                  </a:lnTo>
                  <a:close/>
                  <a:moveTo>
                    <a:pt x="14123" y="16103"/>
                  </a:moveTo>
                  <a:lnTo>
                    <a:pt x="14160" y="16397"/>
                  </a:lnTo>
                  <a:lnTo>
                    <a:pt x="14233" y="16690"/>
                  </a:lnTo>
                  <a:lnTo>
                    <a:pt x="13830" y="16873"/>
                  </a:lnTo>
                  <a:lnTo>
                    <a:pt x="13720" y="16727"/>
                  </a:lnTo>
                  <a:lnTo>
                    <a:pt x="13500" y="16433"/>
                  </a:lnTo>
                  <a:lnTo>
                    <a:pt x="14123" y="16103"/>
                  </a:lnTo>
                  <a:close/>
                  <a:moveTo>
                    <a:pt x="13426" y="16470"/>
                  </a:moveTo>
                  <a:lnTo>
                    <a:pt x="13500" y="16727"/>
                  </a:lnTo>
                  <a:lnTo>
                    <a:pt x="13536" y="16873"/>
                  </a:lnTo>
                  <a:lnTo>
                    <a:pt x="13573" y="16984"/>
                  </a:lnTo>
                  <a:lnTo>
                    <a:pt x="13096" y="17167"/>
                  </a:lnTo>
                  <a:lnTo>
                    <a:pt x="12986" y="17057"/>
                  </a:lnTo>
                  <a:lnTo>
                    <a:pt x="12876" y="16873"/>
                  </a:lnTo>
                  <a:lnTo>
                    <a:pt x="12839" y="16727"/>
                  </a:lnTo>
                  <a:lnTo>
                    <a:pt x="13426" y="16470"/>
                  </a:lnTo>
                  <a:close/>
                  <a:moveTo>
                    <a:pt x="12583" y="16837"/>
                  </a:moveTo>
                  <a:lnTo>
                    <a:pt x="12656" y="17094"/>
                  </a:lnTo>
                  <a:lnTo>
                    <a:pt x="12803" y="17277"/>
                  </a:lnTo>
                  <a:lnTo>
                    <a:pt x="12399" y="17460"/>
                  </a:lnTo>
                  <a:lnTo>
                    <a:pt x="12326" y="17387"/>
                  </a:lnTo>
                  <a:lnTo>
                    <a:pt x="12253" y="17277"/>
                  </a:lnTo>
                  <a:lnTo>
                    <a:pt x="12216" y="17167"/>
                  </a:lnTo>
                  <a:lnTo>
                    <a:pt x="12216" y="17020"/>
                  </a:lnTo>
                  <a:lnTo>
                    <a:pt x="12583" y="16837"/>
                  </a:lnTo>
                  <a:close/>
                  <a:moveTo>
                    <a:pt x="12032" y="17094"/>
                  </a:moveTo>
                  <a:lnTo>
                    <a:pt x="11996" y="17240"/>
                  </a:lnTo>
                  <a:lnTo>
                    <a:pt x="12032" y="17387"/>
                  </a:lnTo>
                  <a:lnTo>
                    <a:pt x="12106" y="17570"/>
                  </a:lnTo>
                  <a:lnTo>
                    <a:pt x="11812" y="17644"/>
                  </a:lnTo>
                  <a:lnTo>
                    <a:pt x="11776" y="17644"/>
                  </a:lnTo>
                  <a:lnTo>
                    <a:pt x="11739" y="17497"/>
                  </a:lnTo>
                  <a:lnTo>
                    <a:pt x="11666" y="17240"/>
                  </a:lnTo>
                  <a:lnTo>
                    <a:pt x="12032" y="17094"/>
                  </a:lnTo>
                  <a:close/>
                  <a:moveTo>
                    <a:pt x="11446" y="17350"/>
                  </a:moveTo>
                  <a:lnTo>
                    <a:pt x="11482" y="17607"/>
                  </a:lnTo>
                  <a:lnTo>
                    <a:pt x="11519" y="17791"/>
                  </a:lnTo>
                  <a:lnTo>
                    <a:pt x="11189" y="17901"/>
                  </a:lnTo>
                  <a:lnTo>
                    <a:pt x="11115" y="17937"/>
                  </a:lnTo>
                  <a:lnTo>
                    <a:pt x="11115" y="17864"/>
                  </a:lnTo>
                  <a:lnTo>
                    <a:pt x="11115" y="17827"/>
                  </a:lnTo>
                  <a:lnTo>
                    <a:pt x="11115" y="17717"/>
                  </a:lnTo>
                  <a:lnTo>
                    <a:pt x="11005" y="17607"/>
                  </a:lnTo>
                  <a:lnTo>
                    <a:pt x="10969" y="17534"/>
                  </a:lnTo>
                  <a:lnTo>
                    <a:pt x="11446" y="17350"/>
                  </a:lnTo>
                  <a:close/>
                  <a:moveTo>
                    <a:pt x="10639" y="17644"/>
                  </a:moveTo>
                  <a:lnTo>
                    <a:pt x="10749" y="17791"/>
                  </a:lnTo>
                  <a:lnTo>
                    <a:pt x="10859" y="17901"/>
                  </a:lnTo>
                  <a:lnTo>
                    <a:pt x="10932" y="17974"/>
                  </a:lnTo>
                  <a:lnTo>
                    <a:pt x="10969" y="17974"/>
                  </a:lnTo>
                  <a:lnTo>
                    <a:pt x="10455" y="18194"/>
                  </a:lnTo>
                  <a:lnTo>
                    <a:pt x="10418" y="18121"/>
                  </a:lnTo>
                  <a:lnTo>
                    <a:pt x="10345" y="18121"/>
                  </a:lnTo>
                  <a:lnTo>
                    <a:pt x="10235" y="18157"/>
                  </a:lnTo>
                  <a:lnTo>
                    <a:pt x="10162" y="17901"/>
                  </a:lnTo>
                  <a:lnTo>
                    <a:pt x="10125" y="17827"/>
                  </a:lnTo>
                  <a:lnTo>
                    <a:pt x="10639" y="17644"/>
                  </a:lnTo>
                  <a:close/>
                  <a:moveTo>
                    <a:pt x="10272" y="440"/>
                  </a:moveTo>
                  <a:lnTo>
                    <a:pt x="10455" y="477"/>
                  </a:lnTo>
                  <a:lnTo>
                    <a:pt x="10565" y="550"/>
                  </a:lnTo>
                  <a:lnTo>
                    <a:pt x="10675" y="624"/>
                  </a:lnTo>
                  <a:lnTo>
                    <a:pt x="10785" y="734"/>
                  </a:lnTo>
                  <a:lnTo>
                    <a:pt x="10969" y="990"/>
                  </a:lnTo>
                  <a:lnTo>
                    <a:pt x="11005" y="1210"/>
                  </a:lnTo>
                  <a:lnTo>
                    <a:pt x="11042" y="1431"/>
                  </a:lnTo>
                  <a:lnTo>
                    <a:pt x="11335" y="2348"/>
                  </a:lnTo>
                  <a:lnTo>
                    <a:pt x="11886" y="3998"/>
                  </a:lnTo>
                  <a:lnTo>
                    <a:pt x="13060" y="7300"/>
                  </a:lnTo>
                  <a:lnTo>
                    <a:pt x="14233" y="10564"/>
                  </a:lnTo>
                  <a:lnTo>
                    <a:pt x="14857" y="12215"/>
                  </a:lnTo>
                  <a:lnTo>
                    <a:pt x="15187" y="13095"/>
                  </a:lnTo>
                  <a:lnTo>
                    <a:pt x="15407" y="13646"/>
                  </a:lnTo>
                  <a:lnTo>
                    <a:pt x="15334" y="13682"/>
                  </a:lnTo>
                  <a:lnTo>
                    <a:pt x="15297" y="13829"/>
                  </a:lnTo>
                  <a:lnTo>
                    <a:pt x="15297" y="13939"/>
                  </a:lnTo>
                  <a:lnTo>
                    <a:pt x="15260" y="14196"/>
                  </a:lnTo>
                  <a:lnTo>
                    <a:pt x="15224" y="14379"/>
                  </a:lnTo>
                  <a:lnTo>
                    <a:pt x="15187" y="14526"/>
                  </a:lnTo>
                  <a:lnTo>
                    <a:pt x="15004" y="14856"/>
                  </a:lnTo>
                  <a:lnTo>
                    <a:pt x="14747" y="15149"/>
                  </a:lnTo>
                  <a:lnTo>
                    <a:pt x="14453" y="15370"/>
                  </a:lnTo>
                  <a:lnTo>
                    <a:pt x="14123" y="15590"/>
                  </a:lnTo>
                  <a:lnTo>
                    <a:pt x="13793" y="15773"/>
                  </a:lnTo>
                  <a:lnTo>
                    <a:pt x="13060" y="16140"/>
                  </a:lnTo>
                  <a:lnTo>
                    <a:pt x="12326" y="16470"/>
                  </a:lnTo>
                  <a:lnTo>
                    <a:pt x="10859" y="17094"/>
                  </a:lnTo>
                  <a:lnTo>
                    <a:pt x="10015" y="17424"/>
                  </a:lnTo>
                  <a:lnTo>
                    <a:pt x="9978" y="17387"/>
                  </a:lnTo>
                  <a:lnTo>
                    <a:pt x="9942" y="17387"/>
                  </a:lnTo>
                  <a:lnTo>
                    <a:pt x="9905" y="17424"/>
                  </a:lnTo>
                  <a:lnTo>
                    <a:pt x="9905" y="17460"/>
                  </a:lnTo>
                  <a:lnTo>
                    <a:pt x="8841" y="17791"/>
                  </a:lnTo>
                  <a:lnTo>
                    <a:pt x="7777" y="18121"/>
                  </a:lnTo>
                  <a:lnTo>
                    <a:pt x="6970" y="18304"/>
                  </a:lnTo>
                  <a:lnTo>
                    <a:pt x="6163" y="18487"/>
                  </a:lnTo>
                  <a:lnTo>
                    <a:pt x="5797" y="18524"/>
                  </a:lnTo>
                  <a:lnTo>
                    <a:pt x="5613" y="18524"/>
                  </a:lnTo>
                  <a:lnTo>
                    <a:pt x="5430" y="18451"/>
                  </a:lnTo>
                  <a:lnTo>
                    <a:pt x="5283" y="18377"/>
                  </a:lnTo>
                  <a:lnTo>
                    <a:pt x="5173" y="18231"/>
                  </a:lnTo>
                  <a:lnTo>
                    <a:pt x="5063" y="18121"/>
                  </a:lnTo>
                  <a:lnTo>
                    <a:pt x="4953" y="17974"/>
                  </a:lnTo>
                  <a:lnTo>
                    <a:pt x="4879" y="17680"/>
                  </a:lnTo>
                  <a:lnTo>
                    <a:pt x="4769" y="17387"/>
                  </a:lnTo>
                  <a:lnTo>
                    <a:pt x="4476" y="16507"/>
                  </a:lnTo>
                  <a:lnTo>
                    <a:pt x="3926" y="14819"/>
                  </a:lnTo>
                  <a:lnTo>
                    <a:pt x="3376" y="13169"/>
                  </a:lnTo>
                  <a:lnTo>
                    <a:pt x="2752" y="11518"/>
                  </a:lnTo>
                  <a:lnTo>
                    <a:pt x="2165" y="9867"/>
                  </a:lnTo>
                  <a:lnTo>
                    <a:pt x="1505" y="8253"/>
                  </a:lnTo>
                  <a:lnTo>
                    <a:pt x="845" y="6603"/>
                  </a:lnTo>
                  <a:lnTo>
                    <a:pt x="588" y="6052"/>
                  </a:lnTo>
                  <a:lnTo>
                    <a:pt x="478" y="5796"/>
                  </a:lnTo>
                  <a:lnTo>
                    <a:pt x="331" y="5539"/>
                  </a:lnTo>
                  <a:lnTo>
                    <a:pt x="368" y="5502"/>
                  </a:lnTo>
                  <a:lnTo>
                    <a:pt x="404" y="5429"/>
                  </a:lnTo>
                  <a:lnTo>
                    <a:pt x="368" y="5209"/>
                  </a:lnTo>
                  <a:lnTo>
                    <a:pt x="404" y="5025"/>
                  </a:lnTo>
                  <a:lnTo>
                    <a:pt x="404" y="4879"/>
                  </a:lnTo>
                  <a:lnTo>
                    <a:pt x="478" y="4695"/>
                  </a:lnTo>
                  <a:lnTo>
                    <a:pt x="624" y="4402"/>
                  </a:lnTo>
                  <a:lnTo>
                    <a:pt x="845" y="4145"/>
                  </a:lnTo>
                  <a:lnTo>
                    <a:pt x="1101" y="3888"/>
                  </a:lnTo>
                  <a:lnTo>
                    <a:pt x="1395" y="3668"/>
                  </a:lnTo>
                  <a:lnTo>
                    <a:pt x="1725" y="3485"/>
                  </a:lnTo>
                  <a:lnTo>
                    <a:pt x="2018" y="3301"/>
                  </a:lnTo>
                  <a:lnTo>
                    <a:pt x="2789" y="2935"/>
                  </a:lnTo>
                  <a:lnTo>
                    <a:pt x="3596" y="2641"/>
                  </a:lnTo>
                  <a:lnTo>
                    <a:pt x="5210" y="2017"/>
                  </a:lnTo>
                  <a:lnTo>
                    <a:pt x="6787" y="1394"/>
                  </a:lnTo>
                  <a:lnTo>
                    <a:pt x="7557" y="1100"/>
                  </a:lnTo>
                  <a:lnTo>
                    <a:pt x="8364" y="807"/>
                  </a:lnTo>
                  <a:lnTo>
                    <a:pt x="9135" y="587"/>
                  </a:lnTo>
                  <a:lnTo>
                    <a:pt x="9538" y="514"/>
                  </a:lnTo>
                  <a:lnTo>
                    <a:pt x="9942" y="440"/>
                  </a:lnTo>
                  <a:close/>
                  <a:moveTo>
                    <a:pt x="9868" y="17937"/>
                  </a:moveTo>
                  <a:lnTo>
                    <a:pt x="9868" y="17974"/>
                  </a:lnTo>
                  <a:lnTo>
                    <a:pt x="9905" y="18157"/>
                  </a:lnTo>
                  <a:lnTo>
                    <a:pt x="10015" y="18341"/>
                  </a:lnTo>
                  <a:lnTo>
                    <a:pt x="9575" y="18524"/>
                  </a:lnTo>
                  <a:lnTo>
                    <a:pt x="9575" y="18487"/>
                  </a:lnTo>
                  <a:lnTo>
                    <a:pt x="9538" y="18341"/>
                  </a:lnTo>
                  <a:lnTo>
                    <a:pt x="9465" y="18231"/>
                  </a:lnTo>
                  <a:lnTo>
                    <a:pt x="9391" y="18084"/>
                  </a:lnTo>
                  <a:lnTo>
                    <a:pt x="9868" y="17937"/>
                  </a:lnTo>
                  <a:close/>
                  <a:moveTo>
                    <a:pt x="9098" y="18194"/>
                  </a:moveTo>
                  <a:lnTo>
                    <a:pt x="9171" y="18414"/>
                  </a:lnTo>
                  <a:lnTo>
                    <a:pt x="9245" y="18524"/>
                  </a:lnTo>
                  <a:lnTo>
                    <a:pt x="9318" y="18598"/>
                  </a:lnTo>
                  <a:lnTo>
                    <a:pt x="8841" y="18781"/>
                  </a:lnTo>
                  <a:lnTo>
                    <a:pt x="8768" y="18708"/>
                  </a:lnTo>
                  <a:lnTo>
                    <a:pt x="8694" y="18598"/>
                  </a:lnTo>
                  <a:lnTo>
                    <a:pt x="8621" y="18487"/>
                  </a:lnTo>
                  <a:lnTo>
                    <a:pt x="8584" y="18341"/>
                  </a:lnTo>
                  <a:lnTo>
                    <a:pt x="9098" y="18194"/>
                  </a:lnTo>
                  <a:close/>
                  <a:moveTo>
                    <a:pt x="8254" y="18414"/>
                  </a:moveTo>
                  <a:lnTo>
                    <a:pt x="8291" y="18561"/>
                  </a:lnTo>
                  <a:lnTo>
                    <a:pt x="8364" y="18744"/>
                  </a:lnTo>
                  <a:lnTo>
                    <a:pt x="8511" y="18928"/>
                  </a:lnTo>
                  <a:lnTo>
                    <a:pt x="8181" y="19038"/>
                  </a:lnTo>
                  <a:lnTo>
                    <a:pt x="8144" y="18964"/>
                  </a:lnTo>
                  <a:lnTo>
                    <a:pt x="8107" y="18928"/>
                  </a:lnTo>
                  <a:lnTo>
                    <a:pt x="7997" y="18854"/>
                  </a:lnTo>
                  <a:lnTo>
                    <a:pt x="7961" y="18818"/>
                  </a:lnTo>
                  <a:lnTo>
                    <a:pt x="7851" y="18634"/>
                  </a:lnTo>
                  <a:lnTo>
                    <a:pt x="7851" y="18561"/>
                  </a:lnTo>
                  <a:lnTo>
                    <a:pt x="8254" y="18414"/>
                  </a:lnTo>
                  <a:close/>
                  <a:moveTo>
                    <a:pt x="5246" y="18818"/>
                  </a:moveTo>
                  <a:lnTo>
                    <a:pt x="5430" y="18891"/>
                  </a:lnTo>
                  <a:lnTo>
                    <a:pt x="5650" y="18928"/>
                  </a:lnTo>
                  <a:lnTo>
                    <a:pt x="5870" y="18964"/>
                  </a:lnTo>
                  <a:lnTo>
                    <a:pt x="5943" y="19221"/>
                  </a:lnTo>
                  <a:lnTo>
                    <a:pt x="5760" y="19148"/>
                  </a:lnTo>
                  <a:lnTo>
                    <a:pt x="5576" y="19038"/>
                  </a:lnTo>
                  <a:lnTo>
                    <a:pt x="5393" y="18928"/>
                  </a:lnTo>
                  <a:lnTo>
                    <a:pt x="5246" y="18818"/>
                  </a:lnTo>
                  <a:close/>
                  <a:moveTo>
                    <a:pt x="7557" y="18634"/>
                  </a:moveTo>
                  <a:lnTo>
                    <a:pt x="7557" y="18781"/>
                  </a:lnTo>
                  <a:lnTo>
                    <a:pt x="7631" y="18928"/>
                  </a:lnTo>
                  <a:lnTo>
                    <a:pt x="7704" y="19038"/>
                  </a:lnTo>
                  <a:lnTo>
                    <a:pt x="7777" y="19148"/>
                  </a:lnTo>
                  <a:lnTo>
                    <a:pt x="7704" y="19184"/>
                  </a:lnTo>
                  <a:lnTo>
                    <a:pt x="7227" y="19294"/>
                  </a:lnTo>
                  <a:lnTo>
                    <a:pt x="7154" y="19184"/>
                  </a:lnTo>
                  <a:lnTo>
                    <a:pt x="7080" y="19074"/>
                  </a:lnTo>
                  <a:lnTo>
                    <a:pt x="6970" y="18928"/>
                  </a:lnTo>
                  <a:lnTo>
                    <a:pt x="6897" y="18781"/>
                  </a:lnTo>
                  <a:lnTo>
                    <a:pt x="7117" y="18708"/>
                  </a:lnTo>
                  <a:lnTo>
                    <a:pt x="7557" y="18634"/>
                  </a:lnTo>
                  <a:close/>
                  <a:moveTo>
                    <a:pt x="6604" y="18854"/>
                  </a:moveTo>
                  <a:lnTo>
                    <a:pt x="6677" y="19111"/>
                  </a:lnTo>
                  <a:lnTo>
                    <a:pt x="6750" y="19221"/>
                  </a:lnTo>
                  <a:lnTo>
                    <a:pt x="6824" y="19331"/>
                  </a:lnTo>
                  <a:lnTo>
                    <a:pt x="6493" y="19331"/>
                  </a:lnTo>
                  <a:lnTo>
                    <a:pt x="6493" y="19258"/>
                  </a:lnTo>
                  <a:lnTo>
                    <a:pt x="6493" y="19221"/>
                  </a:lnTo>
                  <a:lnTo>
                    <a:pt x="6420" y="19184"/>
                  </a:lnTo>
                  <a:lnTo>
                    <a:pt x="6383" y="19184"/>
                  </a:lnTo>
                  <a:lnTo>
                    <a:pt x="6310" y="19221"/>
                  </a:lnTo>
                  <a:lnTo>
                    <a:pt x="6273" y="19221"/>
                  </a:lnTo>
                  <a:lnTo>
                    <a:pt x="6200" y="19184"/>
                  </a:lnTo>
                  <a:lnTo>
                    <a:pt x="6163" y="19074"/>
                  </a:lnTo>
                  <a:lnTo>
                    <a:pt x="6127" y="18928"/>
                  </a:lnTo>
                  <a:lnTo>
                    <a:pt x="6604" y="18854"/>
                  </a:lnTo>
                  <a:close/>
                  <a:moveTo>
                    <a:pt x="10125" y="0"/>
                  </a:moveTo>
                  <a:lnTo>
                    <a:pt x="9721" y="37"/>
                  </a:lnTo>
                  <a:lnTo>
                    <a:pt x="9318" y="110"/>
                  </a:lnTo>
                  <a:lnTo>
                    <a:pt x="8804" y="220"/>
                  </a:lnTo>
                  <a:lnTo>
                    <a:pt x="8291" y="403"/>
                  </a:lnTo>
                  <a:lnTo>
                    <a:pt x="7300" y="734"/>
                  </a:lnTo>
                  <a:lnTo>
                    <a:pt x="5320" y="1504"/>
                  </a:lnTo>
                  <a:lnTo>
                    <a:pt x="3376" y="2274"/>
                  </a:lnTo>
                  <a:lnTo>
                    <a:pt x="2422" y="2678"/>
                  </a:lnTo>
                  <a:lnTo>
                    <a:pt x="1945" y="2898"/>
                  </a:lnTo>
                  <a:lnTo>
                    <a:pt x="1505" y="3118"/>
                  </a:lnTo>
                  <a:lnTo>
                    <a:pt x="1248" y="3301"/>
                  </a:lnTo>
                  <a:lnTo>
                    <a:pt x="955" y="3485"/>
                  </a:lnTo>
                  <a:lnTo>
                    <a:pt x="698" y="3742"/>
                  </a:lnTo>
                  <a:lnTo>
                    <a:pt x="441" y="3998"/>
                  </a:lnTo>
                  <a:lnTo>
                    <a:pt x="221" y="4292"/>
                  </a:lnTo>
                  <a:lnTo>
                    <a:pt x="74" y="4622"/>
                  </a:lnTo>
                  <a:lnTo>
                    <a:pt x="38" y="4769"/>
                  </a:lnTo>
                  <a:lnTo>
                    <a:pt x="38" y="4915"/>
                  </a:lnTo>
                  <a:lnTo>
                    <a:pt x="38" y="5099"/>
                  </a:lnTo>
                  <a:lnTo>
                    <a:pt x="74" y="5245"/>
                  </a:lnTo>
                  <a:lnTo>
                    <a:pt x="1" y="5282"/>
                  </a:lnTo>
                  <a:lnTo>
                    <a:pt x="1" y="5319"/>
                  </a:lnTo>
                  <a:lnTo>
                    <a:pt x="38" y="5722"/>
                  </a:lnTo>
                  <a:lnTo>
                    <a:pt x="148" y="6052"/>
                  </a:lnTo>
                  <a:lnTo>
                    <a:pt x="441" y="6786"/>
                  </a:lnTo>
                  <a:lnTo>
                    <a:pt x="1065" y="8400"/>
                  </a:lnTo>
                  <a:lnTo>
                    <a:pt x="2348" y="11665"/>
                  </a:lnTo>
                  <a:lnTo>
                    <a:pt x="2935" y="13315"/>
                  </a:lnTo>
                  <a:lnTo>
                    <a:pt x="3522" y="15003"/>
                  </a:lnTo>
                  <a:lnTo>
                    <a:pt x="4072" y="16653"/>
                  </a:lnTo>
                  <a:lnTo>
                    <a:pt x="4293" y="17424"/>
                  </a:lnTo>
                  <a:lnTo>
                    <a:pt x="4439" y="17827"/>
                  </a:lnTo>
                  <a:lnTo>
                    <a:pt x="4513" y="18047"/>
                  </a:lnTo>
                  <a:lnTo>
                    <a:pt x="4623" y="18231"/>
                  </a:lnTo>
                  <a:lnTo>
                    <a:pt x="4659" y="18451"/>
                  </a:lnTo>
                  <a:lnTo>
                    <a:pt x="4733" y="18634"/>
                  </a:lnTo>
                  <a:lnTo>
                    <a:pt x="4806" y="18781"/>
                  </a:lnTo>
                  <a:lnTo>
                    <a:pt x="4916" y="18928"/>
                  </a:lnTo>
                  <a:lnTo>
                    <a:pt x="5026" y="19074"/>
                  </a:lnTo>
                  <a:lnTo>
                    <a:pt x="5173" y="19221"/>
                  </a:lnTo>
                  <a:lnTo>
                    <a:pt x="5503" y="19404"/>
                  </a:lnTo>
                  <a:lnTo>
                    <a:pt x="5833" y="19551"/>
                  </a:lnTo>
                  <a:lnTo>
                    <a:pt x="6237" y="19661"/>
                  </a:lnTo>
                  <a:lnTo>
                    <a:pt x="6604" y="19698"/>
                  </a:lnTo>
                  <a:lnTo>
                    <a:pt x="7007" y="19698"/>
                  </a:lnTo>
                  <a:lnTo>
                    <a:pt x="7484" y="19625"/>
                  </a:lnTo>
                  <a:lnTo>
                    <a:pt x="7924" y="19515"/>
                  </a:lnTo>
                  <a:lnTo>
                    <a:pt x="8841" y="19184"/>
                  </a:lnTo>
                  <a:lnTo>
                    <a:pt x="11079" y="18341"/>
                  </a:lnTo>
                  <a:lnTo>
                    <a:pt x="13206" y="17570"/>
                  </a:lnTo>
                  <a:lnTo>
                    <a:pt x="13830" y="17314"/>
                  </a:lnTo>
                  <a:lnTo>
                    <a:pt x="14417" y="17020"/>
                  </a:lnTo>
                  <a:lnTo>
                    <a:pt x="14527" y="17020"/>
                  </a:lnTo>
                  <a:lnTo>
                    <a:pt x="14674" y="16947"/>
                  </a:lnTo>
                  <a:lnTo>
                    <a:pt x="14710" y="16873"/>
                  </a:lnTo>
                  <a:lnTo>
                    <a:pt x="14710" y="16837"/>
                  </a:lnTo>
                  <a:lnTo>
                    <a:pt x="14894" y="16690"/>
                  </a:lnTo>
                  <a:lnTo>
                    <a:pt x="15187" y="16433"/>
                  </a:lnTo>
                  <a:lnTo>
                    <a:pt x="15407" y="16103"/>
                  </a:lnTo>
                  <a:lnTo>
                    <a:pt x="15554" y="15773"/>
                  </a:lnTo>
                  <a:lnTo>
                    <a:pt x="15701" y="15406"/>
                  </a:lnTo>
                  <a:lnTo>
                    <a:pt x="15774" y="15039"/>
                  </a:lnTo>
                  <a:lnTo>
                    <a:pt x="15811" y="14636"/>
                  </a:lnTo>
                  <a:lnTo>
                    <a:pt x="15847" y="13866"/>
                  </a:lnTo>
                  <a:lnTo>
                    <a:pt x="15884" y="13829"/>
                  </a:lnTo>
                  <a:lnTo>
                    <a:pt x="15884" y="13756"/>
                  </a:lnTo>
                  <a:lnTo>
                    <a:pt x="15847" y="13572"/>
                  </a:lnTo>
                  <a:lnTo>
                    <a:pt x="15811" y="13389"/>
                  </a:lnTo>
                  <a:lnTo>
                    <a:pt x="15664" y="13059"/>
                  </a:lnTo>
                  <a:lnTo>
                    <a:pt x="15334" y="12178"/>
                  </a:lnTo>
                  <a:lnTo>
                    <a:pt x="14710" y="10564"/>
                  </a:lnTo>
                  <a:lnTo>
                    <a:pt x="13500" y="7263"/>
                  </a:lnTo>
                  <a:lnTo>
                    <a:pt x="12326" y="3962"/>
                  </a:lnTo>
                  <a:lnTo>
                    <a:pt x="11776" y="2311"/>
                  </a:lnTo>
                  <a:lnTo>
                    <a:pt x="11446" y="1431"/>
                  </a:lnTo>
                  <a:lnTo>
                    <a:pt x="11372" y="1174"/>
                  </a:lnTo>
                  <a:lnTo>
                    <a:pt x="11409" y="1027"/>
                  </a:lnTo>
                  <a:lnTo>
                    <a:pt x="11409" y="917"/>
                  </a:lnTo>
                  <a:lnTo>
                    <a:pt x="11372" y="770"/>
                  </a:lnTo>
                  <a:lnTo>
                    <a:pt x="11299" y="624"/>
                  </a:lnTo>
                  <a:lnTo>
                    <a:pt x="11152" y="403"/>
                  </a:lnTo>
                  <a:lnTo>
                    <a:pt x="10895" y="220"/>
                  </a:lnTo>
                  <a:lnTo>
                    <a:pt x="10712" y="110"/>
                  </a:lnTo>
                  <a:lnTo>
                    <a:pt x="10528" y="37"/>
                  </a:lnTo>
                  <a:lnTo>
                    <a:pt x="10345"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293" name="Shape 293"/>
            <p:cNvSpPr/>
            <p:nvPr/>
          </p:nvSpPr>
          <p:spPr>
            <a:xfrm>
              <a:off x="6991200" y="2879025"/>
              <a:ext cx="390675" cy="444800"/>
            </a:xfrm>
            <a:custGeom>
              <a:avLst/>
              <a:gdLst/>
              <a:ahLst/>
              <a:cxnLst/>
              <a:rect l="0" t="0" r="0" b="0"/>
              <a:pathLst>
                <a:path w="15627" h="17792" extrusionOk="0">
                  <a:moveTo>
                    <a:pt x="10528" y="1"/>
                  </a:moveTo>
                  <a:lnTo>
                    <a:pt x="10455" y="37"/>
                  </a:lnTo>
                  <a:lnTo>
                    <a:pt x="10308" y="221"/>
                  </a:lnTo>
                  <a:lnTo>
                    <a:pt x="10198" y="441"/>
                  </a:lnTo>
                  <a:lnTo>
                    <a:pt x="10015" y="881"/>
                  </a:lnTo>
                  <a:lnTo>
                    <a:pt x="9831" y="1468"/>
                  </a:lnTo>
                  <a:lnTo>
                    <a:pt x="9685" y="2091"/>
                  </a:lnTo>
                  <a:lnTo>
                    <a:pt x="9685" y="2201"/>
                  </a:lnTo>
                  <a:lnTo>
                    <a:pt x="9721" y="2311"/>
                  </a:lnTo>
                  <a:lnTo>
                    <a:pt x="9795" y="2348"/>
                  </a:lnTo>
                  <a:lnTo>
                    <a:pt x="9868" y="2385"/>
                  </a:lnTo>
                  <a:lnTo>
                    <a:pt x="9941" y="2421"/>
                  </a:lnTo>
                  <a:lnTo>
                    <a:pt x="10051" y="2385"/>
                  </a:lnTo>
                  <a:lnTo>
                    <a:pt x="10125" y="2311"/>
                  </a:lnTo>
                  <a:lnTo>
                    <a:pt x="10198" y="2238"/>
                  </a:lnTo>
                  <a:lnTo>
                    <a:pt x="10235" y="2055"/>
                  </a:lnTo>
                  <a:lnTo>
                    <a:pt x="10235" y="2018"/>
                  </a:lnTo>
                  <a:lnTo>
                    <a:pt x="10235" y="1981"/>
                  </a:lnTo>
                  <a:lnTo>
                    <a:pt x="10455" y="1138"/>
                  </a:lnTo>
                  <a:lnTo>
                    <a:pt x="10638" y="624"/>
                  </a:lnTo>
                  <a:lnTo>
                    <a:pt x="10675" y="367"/>
                  </a:lnTo>
                  <a:lnTo>
                    <a:pt x="10712" y="111"/>
                  </a:lnTo>
                  <a:lnTo>
                    <a:pt x="10675" y="37"/>
                  </a:lnTo>
                  <a:lnTo>
                    <a:pt x="10602" y="1"/>
                  </a:lnTo>
                  <a:close/>
                  <a:moveTo>
                    <a:pt x="3559" y="1028"/>
                  </a:moveTo>
                  <a:lnTo>
                    <a:pt x="3522" y="1064"/>
                  </a:lnTo>
                  <a:lnTo>
                    <a:pt x="3485" y="1101"/>
                  </a:lnTo>
                  <a:lnTo>
                    <a:pt x="3485" y="1138"/>
                  </a:lnTo>
                  <a:lnTo>
                    <a:pt x="3559" y="1321"/>
                  </a:lnTo>
                  <a:lnTo>
                    <a:pt x="3669" y="1468"/>
                  </a:lnTo>
                  <a:lnTo>
                    <a:pt x="3889" y="1761"/>
                  </a:lnTo>
                  <a:lnTo>
                    <a:pt x="4109" y="2055"/>
                  </a:lnTo>
                  <a:lnTo>
                    <a:pt x="4366" y="2348"/>
                  </a:lnTo>
                  <a:lnTo>
                    <a:pt x="4476" y="2605"/>
                  </a:lnTo>
                  <a:lnTo>
                    <a:pt x="4586" y="2862"/>
                  </a:lnTo>
                  <a:lnTo>
                    <a:pt x="4696" y="2972"/>
                  </a:lnTo>
                  <a:lnTo>
                    <a:pt x="4769" y="3045"/>
                  </a:lnTo>
                  <a:lnTo>
                    <a:pt x="4916" y="3082"/>
                  </a:lnTo>
                  <a:lnTo>
                    <a:pt x="5063" y="3082"/>
                  </a:lnTo>
                  <a:lnTo>
                    <a:pt x="5136" y="3045"/>
                  </a:lnTo>
                  <a:lnTo>
                    <a:pt x="5209" y="3008"/>
                  </a:lnTo>
                  <a:lnTo>
                    <a:pt x="5246" y="2935"/>
                  </a:lnTo>
                  <a:lnTo>
                    <a:pt x="5246" y="2862"/>
                  </a:lnTo>
                  <a:lnTo>
                    <a:pt x="5209" y="2715"/>
                  </a:lnTo>
                  <a:lnTo>
                    <a:pt x="5173" y="2642"/>
                  </a:lnTo>
                  <a:lnTo>
                    <a:pt x="5099" y="2605"/>
                  </a:lnTo>
                  <a:lnTo>
                    <a:pt x="4989" y="2605"/>
                  </a:lnTo>
                  <a:lnTo>
                    <a:pt x="4989" y="2568"/>
                  </a:lnTo>
                  <a:lnTo>
                    <a:pt x="4989" y="2495"/>
                  </a:lnTo>
                  <a:lnTo>
                    <a:pt x="4953" y="2385"/>
                  </a:lnTo>
                  <a:lnTo>
                    <a:pt x="4806" y="2128"/>
                  </a:lnTo>
                  <a:lnTo>
                    <a:pt x="4623" y="1871"/>
                  </a:lnTo>
                  <a:lnTo>
                    <a:pt x="4402" y="1615"/>
                  </a:lnTo>
                  <a:lnTo>
                    <a:pt x="4146" y="1394"/>
                  </a:lnTo>
                  <a:lnTo>
                    <a:pt x="3889" y="1174"/>
                  </a:lnTo>
                  <a:lnTo>
                    <a:pt x="3595" y="1028"/>
                  </a:lnTo>
                  <a:close/>
                  <a:moveTo>
                    <a:pt x="15334" y="3999"/>
                  </a:moveTo>
                  <a:lnTo>
                    <a:pt x="15260" y="4035"/>
                  </a:lnTo>
                  <a:lnTo>
                    <a:pt x="15187" y="4109"/>
                  </a:lnTo>
                  <a:lnTo>
                    <a:pt x="15077" y="4182"/>
                  </a:lnTo>
                  <a:lnTo>
                    <a:pt x="14967" y="4256"/>
                  </a:lnTo>
                  <a:lnTo>
                    <a:pt x="14820" y="4329"/>
                  </a:lnTo>
                  <a:lnTo>
                    <a:pt x="14673" y="4329"/>
                  </a:lnTo>
                  <a:lnTo>
                    <a:pt x="14527" y="4402"/>
                  </a:lnTo>
                  <a:lnTo>
                    <a:pt x="14490" y="4439"/>
                  </a:lnTo>
                  <a:lnTo>
                    <a:pt x="14453" y="4549"/>
                  </a:lnTo>
                  <a:lnTo>
                    <a:pt x="14417" y="4586"/>
                  </a:lnTo>
                  <a:lnTo>
                    <a:pt x="14380" y="4622"/>
                  </a:lnTo>
                  <a:lnTo>
                    <a:pt x="14233" y="4732"/>
                  </a:lnTo>
                  <a:lnTo>
                    <a:pt x="13940" y="4842"/>
                  </a:lnTo>
                  <a:lnTo>
                    <a:pt x="13720" y="4989"/>
                  </a:lnTo>
                  <a:lnTo>
                    <a:pt x="13536" y="5173"/>
                  </a:lnTo>
                  <a:lnTo>
                    <a:pt x="13499" y="5246"/>
                  </a:lnTo>
                  <a:lnTo>
                    <a:pt x="13499" y="5319"/>
                  </a:lnTo>
                  <a:lnTo>
                    <a:pt x="13573" y="5356"/>
                  </a:lnTo>
                  <a:lnTo>
                    <a:pt x="13830" y="5356"/>
                  </a:lnTo>
                  <a:lnTo>
                    <a:pt x="14013" y="5319"/>
                  </a:lnTo>
                  <a:lnTo>
                    <a:pt x="14380" y="5173"/>
                  </a:lnTo>
                  <a:lnTo>
                    <a:pt x="14673" y="5026"/>
                  </a:lnTo>
                  <a:lnTo>
                    <a:pt x="14783" y="4953"/>
                  </a:lnTo>
                  <a:lnTo>
                    <a:pt x="14857" y="4806"/>
                  </a:lnTo>
                  <a:lnTo>
                    <a:pt x="15077" y="4769"/>
                  </a:lnTo>
                  <a:lnTo>
                    <a:pt x="15260" y="4659"/>
                  </a:lnTo>
                  <a:lnTo>
                    <a:pt x="15370" y="4696"/>
                  </a:lnTo>
                  <a:lnTo>
                    <a:pt x="15444" y="4696"/>
                  </a:lnTo>
                  <a:lnTo>
                    <a:pt x="15554" y="4622"/>
                  </a:lnTo>
                  <a:lnTo>
                    <a:pt x="15627" y="4549"/>
                  </a:lnTo>
                  <a:lnTo>
                    <a:pt x="15627" y="4476"/>
                  </a:lnTo>
                  <a:lnTo>
                    <a:pt x="15590" y="4366"/>
                  </a:lnTo>
                  <a:lnTo>
                    <a:pt x="15627" y="4329"/>
                  </a:lnTo>
                  <a:lnTo>
                    <a:pt x="15627" y="4256"/>
                  </a:lnTo>
                  <a:lnTo>
                    <a:pt x="15590" y="4182"/>
                  </a:lnTo>
                  <a:lnTo>
                    <a:pt x="15554" y="4109"/>
                  </a:lnTo>
                  <a:lnTo>
                    <a:pt x="15480" y="4035"/>
                  </a:lnTo>
                  <a:lnTo>
                    <a:pt x="15407" y="4035"/>
                  </a:lnTo>
                  <a:lnTo>
                    <a:pt x="15334" y="3999"/>
                  </a:lnTo>
                  <a:close/>
                  <a:moveTo>
                    <a:pt x="2238" y="7447"/>
                  </a:moveTo>
                  <a:lnTo>
                    <a:pt x="2128" y="7484"/>
                  </a:lnTo>
                  <a:lnTo>
                    <a:pt x="1064" y="7960"/>
                  </a:lnTo>
                  <a:lnTo>
                    <a:pt x="477" y="8217"/>
                  </a:lnTo>
                  <a:lnTo>
                    <a:pt x="257" y="8364"/>
                  </a:lnTo>
                  <a:lnTo>
                    <a:pt x="147" y="8474"/>
                  </a:lnTo>
                  <a:lnTo>
                    <a:pt x="111" y="8437"/>
                  </a:lnTo>
                  <a:lnTo>
                    <a:pt x="74" y="8437"/>
                  </a:lnTo>
                  <a:lnTo>
                    <a:pt x="1" y="8511"/>
                  </a:lnTo>
                  <a:lnTo>
                    <a:pt x="1" y="8584"/>
                  </a:lnTo>
                  <a:lnTo>
                    <a:pt x="37" y="8621"/>
                  </a:lnTo>
                  <a:lnTo>
                    <a:pt x="111" y="8694"/>
                  </a:lnTo>
                  <a:lnTo>
                    <a:pt x="221" y="8731"/>
                  </a:lnTo>
                  <a:lnTo>
                    <a:pt x="367" y="8694"/>
                  </a:lnTo>
                  <a:lnTo>
                    <a:pt x="514" y="8657"/>
                  </a:lnTo>
                  <a:lnTo>
                    <a:pt x="808" y="8547"/>
                  </a:lnTo>
                  <a:lnTo>
                    <a:pt x="1028" y="8474"/>
                  </a:lnTo>
                  <a:lnTo>
                    <a:pt x="2385" y="7887"/>
                  </a:lnTo>
                  <a:lnTo>
                    <a:pt x="2458" y="7850"/>
                  </a:lnTo>
                  <a:lnTo>
                    <a:pt x="2532" y="7777"/>
                  </a:lnTo>
                  <a:lnTo>
                    <a:pt x="2532" y="7667"/>
                  </a:lnTo>
                  <a:lnTo>
                    <a:pt x="2495" y="7594"/>
                  </a:lnTo>
                  <a:lnTo>
                    <a:pt x="2422" y="7520"/>
                  </a:lnTo>
                  <a:lnTo>
                    <a:pt x="2348" y="7484"/>
                  </a:lnTo>
                  <a:lnTo>
                    <a:pt x="2238" y="7447"/>
                  </a:lnTo>
                  <a:close/>
                  <a:moveTo>
                    <a:pt x="6677" y="7814"/>
                  </a:moveTo>
                  <a:lnTo>
                    <a:pt x="6603" y="7887"/>
                  </a:lnTo>
                  <a:lnTo>
                    <a:pt x="6603" y="7960"/>
                  </a:lnTo>
                  <a:lnTo>
                    <a:pt x="6603" y="8070"/>
                  </a:lnTo>
                  <a:lnTo>
                    <a:pt x="6933" y="8474"/>
                  </a:lnTo>
                  <a:lnTo>
                    <a:pt x="7044" y="8694"/>
                  </a:lnTo>
                  <a:lnTo>
                    <a:pt x="7154" y="8914"/>
                  </a:lnTo>
                  <a:lnTo>
                    <a:pt x="7227" y="8951"/>
                  </a:lnTo>
                  <a:lnTo>
                    <a:pt x="7264" y="8987"/>
                  </a:lnTo>
                  <a:lnTo>
                    <a:pt x="7410" y="8987"/>
                  </a:lnTo>
                  <a:lnTo>
                    <a:pt x="7594" y="8877"/>
                  </a:lnTo>
                  <a:lnTo>
                    <a:pt x="7777" y="8767"/>
                  </a:lnTo>
                  <a:lnTo>
                    <a:pt x="7924" y="8621"/>
                  </a:lnTo>
                  <a:lnTo>
                    <a:pt x="7924" y="8657"/>
                  </a:lnTo>
                  <a:lnTo>
                    <a:pt x="7997" y="8767"/>
                  </a:lnTo>
                  <a:lnTo>
                    <a:pt x="8071" y="8877"/>
                  </a:lnTo>
                  <a:lnTo>
                    <a:pt x="8181" y="8951"/>
                  </a:lnTo>
                  <a:lnTo>
                    <a:pt x="8327" y="9024"/>
                  </a:lnTo>
                  <a:lnTo>
                    <a:pt x="8584" y="9061"/>
                  </a:lnTo>
                  <a:lnTo>
                    <a:pt x="8768" y="9061"/>
                  </a:lnTo>
                  <a:lnTo>
                    <a:pt x="8951" y="8987"/>
                  </a:lnTo>
                  <a:lnTo>
                    <a:pt x="9281" y="8841"/>
                  </a:lnTo>
                  <a:lnTo>
                    <a:pt x="9611" y="8657"/>
                  </a:lnTo>
                  <a:lnTo>
                    <a:pt x="9721" y="8547"/>
                  </a:lnTo>
                  <a:lnTo>
                    <a:pt x="9758" y="8474"/>
                  </a:lnTo>
                  <a:lnTo>
                    <a:pt x="9758" y="8364"/>
                  </a:lnTo>
                  <a:lnTo>
                    <a:pt x="9685" y="8254"/>
                  </a:lnTo>
                  <a:lnTo>
                    <a:pt x="9648" y="8217"/>
                  </a:lnTo>
                  <a:lnTo>
                    <a:pt x="9464" y="8217"/>
                  </a:lnTo>
                  <a:lnTo>
                    <a:pt x="9428" y="8291"/>
                  </a:lnTo>
                  <a:lnTo>
                    <a:pt x="9244" y="8437"/>
                  </a:lnTo>
                  <a:lnTo>
                    <a:pt x="8988" y="8547"/>
                  </a:lnTo>
                  <a:lnTo>
                    <a:pt x="8768" y="8621"/>
                  </a:lnTo>
                  <a:lnTo>
                    <a:pt x="8584" y="8657"/>
                  </a:lnTo>
                  <a:lnTo>
                    <a:pt x="8474" y="8657"/>
                  </a:lnTo>
                  <a:lnTo>
                    <a:pt x="8401" y="8621"/>
                  </a:lnTo>
                  <a:lnTo>
                    <a:pt x="8364" y="8584"/>
                  </a:lnTo>
                  <a:lnTo>
                    <a:pt x="8327" y="8547"/>
                  </a:lnTo>
                  <a:lnTo>
                    <a:pt x="8254" y="8254"/>
                  </a:lnTo>
                  <a:lnTo>
                    <a:pt x="8181" y="8144"/>
                  </a:lnTo>
                  <a:lnTo>
                    <a:pt x="8071" y="8107"/>
                  </a:lnTo>
                  <a:lnTo>
                    <a:pt x="7961" y="8107"/>
                  </a:lnTo>
                  <a:lnTo>
                    <a:pt x="7887" y="8144"/>
                  </a:lnTo>
                  <a:lnTo>
                    <a:pt x="7740" y="8254"/>
                  </a:lnTo>
                  <a:lnTo>
                    <a:pt x="7630" y="8401"/>
                  </a:lnTo>
                  <a:lnTo>
                    <a:pt x="7410" y="8547"/>
                  </a:lnTo>
                  <a:lnTo>
                    <a:pt x="7264" y="8364"/>
                  </a:lnTo>
                  <a:lnTo>
                    <a:pt x="7117" y="8180"/>
                  </a:lnTo>
                  <a:lnTo>
                    <a:pt x="6970" y="7997"/>
                  </a:lnTo>
                  <a:lnTo>
                    <a:pt x="6787" y="7850"/>
                  </a:lnTo>
                  <a:lnTo>
                    <a:pt x="6713" y="7814"/>
                  </a:lnTo>
                  <a:close/>
                  <a:moveTo>
                    <a:pt x="12876" y="11005"/>
                  </a:moveTo>
                  <a:lnTo>
                    <a:pt x="12803" y="11042"/>
                  </a:lnTo>
                  <a:lnTo>
                    <a:pt x="12766" y="11078"/>
                  </a:lnTo>
                  <a:lnTo>
                    <a:pt x="12766" y="11152"/>
                  </a:lnTo>
                  <a:lnTo>
                    <a:pt x="12729" y="11225"/>
                  </a:lnTo>
                  <a:lnTo>
                    <a:pt x="12766" y="11298"/>
                  </a:lnTo>
                  <a:lnTo>
                    <a:pt x="12986" y="11702"/>
                  </a:lnTo>
                  <a:lnTo>
                    <a:pt x="13279" y="12069"/>
                  </a:lnTo>
                  <a:lnTo>
                    <a:pt x="13499" y="12399"/>
                  </a:lnTo>
                  <a:lnTo>
                    <a:pt x="13646" y="12509"/>
                  </a:lnTo>
                  <a:lnTo>
                    <a:pt x="13830" y="12619"/>
                  </a:lnTo>
                  <a:lnTo>
                    <a:pt x="13976" y="12619"/>
                  </a:lnTo>
                  <a:lnTo>
                    <a:pt x="14013" y="12582"/>
                  </a:lnTo>
                  <a:lnTo>
                    <a:pt x="14086" y="12546"/>
                  </a:lnTo>
                  <a:lnTo>
                    <a:pt x="14160" y="12436"/>
                  </a:lnTo>
                  <a:lnTo>
                    <a:pt x="14160" y="12325"/>
                  </a:lnTo>
                  <a:lnTo>
                    <a:pt x="14160" y="12252"/>
                  </a:lnTo>
                  <a:lnTo>
                    <a:pt x="14123" y="12142"/>
                  </a:lnTo>
                  <a:lnTo>
                    <a:pt x="14086" y="12069"/>
                  </a:lnTo>
                  <a:lnTo>
                    <a:pt x="14050" y="12032"/>
                  </a:lnTo>
                  <a:lnTo>
                    <a:pt x="13903" y="12032"/>
                  </a:lnTo>
                  <a:lnTo>
                    <a:pt x="13830" y="11885"/>
                  </a:lnTo>
                  <a:lnTo>
                    <a:pt x="13573" y="11592"/>
                  </a:lnTo>
                  <a:lnTo>
                    <a:pt x="13316" y="11298"/>
                  </a:lnTo>
                  <a:lnTo>
                    <a:pt x="13059" y="11042"/>
                  </a:lnTo>
                  <a:lnTo>
                    <a:pt x="13023" y="11005"/>
                  </a:lnTo>
                  <a:close/>
                  <a:moveTo>
                    <a:pt x="8181" y="3192"/>
                  </a:moveTo>
                  <a:lnTo>
                    <a:pt x="8511" y="3228"/>
                  </a:lnTo>
                  <a:lnTo>
                    <a:pt x="8878" y="3265"/>
                  </a:lnTo>
                  <a:lnTo>
                    <a:pt x="9208" y="3339"/>
                  </a:lnTo>
                  <a:lnTo>
                    <a:pt x="9538" y="3412"/>
                  </a:lnTo>
                  <a:lnTo>
                    <a:pt x="9868" y="3522"/>
                  </a:lnTo>
                  <a:lnTo>
                    <a:pt x="10198" y="3669"/>
                  </a:lnTo>
                  <a:lnTo>
                    <a:pt x="10528" y="3852"/>
                  </a:lnTo>
                  <a:lnTo>
                    <a:pt x="10822" y="4035"/>
                  </a:lnTo>
                  <a:lnTo>
                    <a:pt x="11078" y="4256"/>
                  </a:lnTo>
                  <a:lnTo>
                    <a:pt x="11335" y="4476"/>
                  </a:lnTo>
                  <a:lnTo>
                    <a:pt x="11592" y="4732"/>
                  </a:lnTo>
                  <a:lnTo>
                    <a:pt x="11812" y="4989"/>
                  </a:lnTo>
                  <a:lnTo>
                    <a:pt x="11996" y="5319"/>
                  </a:lnTo>
                  <a:lnTo>
                    <a:pt x="12142" y="5576"/>
                  </a:lnTo>
                  <a:lnTo>
                    <a:pt x="12252" y="5870"/>
                  </a:lnTo>
                  <a:lnTo>
                    <a:pt x="12362" y="6200"/>
                  </a:lnTo>
                  <a:lnTo>
                    <a:pt x="12436" y="6530"/>
                  </a:lnTo>
                  <a:lnTo>
                    <a:pt x="12509" y="6823"/>
                  </a:lnTo>
                  <a:lnTo>
                    <a:pt x="12509" y="7153"/>
                  </a:lnTo>
                  <a:lnTo>
                    <a:pt x="12509" y="7484"/>
                  </a:lnTo>
                  <a:lnTo>
                    <a:pt x="12472" y="7814"/>
                  </a:lnTo>
                  <a:lnTo>
                    <a:pt x="12399" y="8144"/>
                  </a:lnTo>
                  <a:lnTo>
                    <a:pt x="12289" y="8511"/>
                  </a:lnTo>
                  <a:lnTo>
                    <a:pt x="12142" y="8804"/>
                  </a:lnTo>
                  <a:lnTo>
                    <a:pt x="11996" y="9134"/>
                  </a:lnTo>
                  <a:lnTo>
                    <a:pt x="11812" y="9428"/>
                  </a:lnTo>
                  <a:lnTo>
                    <a:pt x="11592" y="9721"/>
                  </a:lnTo>
                  <a:lnTo>
                    <a:pt x="11115" y="10271"/>
                  </a:lnTo>
                  <a:lnTo>
                    <a:pt x="10345" y="11115"/>
                  </a:lnTo>
                  <a:lnTo>
                    <a:pt x="9941" y="11555"/>
                  </a:lnTo>
                  <a:lnTo>
                    <a:pt x="9575" y="12032"/>
                  </a:lnTo>
                  <a:lnTo>
                    <a:pt x="9281" y="12509"/>
                  </a:lnTo>
                  <a:lnTo>
                    <a:pt x="8988" y="13022"/>
                  </a:lnTo>
                  <a:lnTo>
                    <a:pt x="8914" y="13279"/>
                  </a:lnTo>
                  <a:lnTo>
                    <a:pt x="8804" y="13573"/>
                  </a:lnTo>
                  <a:lnTo>
                    <a:pt x="8768" y="13829"/>
                  </a:lnTo>
                  <a:lnTo>
                    <a:pt x="8731" y="14123"/>
                  </a:lnTo>
                  <a:lnTo>
                    <a:pt x="8217" y="14013"/>
                  </a:lnTo>
                  <a:lnTo>
                    <a:pt x="7704" y="13939"/>
                  </a:lnTo>
                  <a:lnTo>
                    <a:pt x="8584" y="11665"/>
                  </a:lnTo>
                  <a:lnTo>
                    <a:pt x="9061" y="10418"/>
                  </a:lnTo>
                  <a:lnTo>
                    <a:pt x="9318" y="9831"/>
                  </a:lnTo>
                  <a:lnTo>
                    <a:pt x="9391" y="9538"/>
                  </a:lnTo>
                  <a:lnTo>
                    <a:pt x="9391" y="9391"/>
                  </a:lnTo>
                  <a:lnTo>
                    <a:pt x="9354" y="9244"/>
                  </a:lnTo>
                  <a:lnTo>
                    <a:pt x="9318" y="9208"/>
                  </a:lnTo>
                  <a:lnTo>
                    <a:pt x="9281" y="9208"/>
                  </a:lnTo>
                  <a:lnTo>
                    <a:pt x="9171" y="9281"/>
                  </a:lnTo>
                  <a:lnTo>
                    <a:pt x="9098" y="9391"/>
                  </a:lnTo>
                  <a:lnTo>
                    <a:pt x="8988" y="9611"/>
                  </a:lnTo>
                  <a:lnTo>
                    <a:pt x="8768" y="10088"/>
                  </a:lnTo>
                  <a:lnTo>
                    <a:pt x="8217" y="11445"/>
                  </a:lnTo>
                  <a:lnTo>
                    <a:pt x="7337" y="13719"/>
                  </a:lnTo>
                  <a:lnTo>
                    <a:pt x="7227" y="13903"/>
                  </a:lnTo>
                  <a:lnTo>
                    <a:pt x="6970" y="13829"/>
                  </a:lnTo>
                  <a:lnTo>
                    <a:pt x="6420" y="13683"/>
                  </a:lnTo>
                  <a:lnTo>
                    <a:pt x="6420" y="13646"/>
                  </a:lnTo>
                  <a:lnTo>
                    <a:pt x="6493" y="13389"/>
                  </a:lnTo>
                  <a:lnTo>
                    <a:pt x="6530" y="13096"/>
                  </a:lnTo>
                  <a:lnTo>
                    <a:pt x="6530" y="12546"/>
                  </a:lnTo>
                  <a:lnTo>
                    <a:pt x="6603" y="11372"/>
                  </a:lnTo>
                  <a:lnTo>
                    <a:pt x="6677" y="10125"/>
                  </a:lnTo>
                  <a:lnTo>
                    <a:pt x="6713" y="9501"/>
                  </a:lnTo>
                  <a:lnTo>
                    <a:pt x="6677" y="8877"/>
                  </a:lnTo>
                  <a:lnTo>
                    <a:pt x="6677" y="8804"/>
                  </a:lnTo>
                  <a:lnTo>
                    <a:pt x="6640" y="8767"/>
                  </a:lnTo>
                  <a:lnTo>
                    <a:pt x="6530" y="8694"/>
                  </a:lnTo>
                  <a:lnTo>
                    <a:pt x="6420" y="8731"/>
                  </a:lnTo>
                  <a:lnTo>
                    <a:pt x="6383" y="8767"/>
                  </a:lnTo>
                  <a:lnTo>
                    <a:pt x="6347" y="8841"/>
                  </a:lnTo>
                  <a:lnTo>
                    <a:pt x="6273" y="9391"/>
                  </a:lnTo>
                  <a:lnTo>
                    <a:pt x="6237" y="9978"/>
                  </a:lnTo>
                  <a:lnTo>
                    <a:pt x="6200" y="11115"/>
                  </a:lnTo>
                  <a:lnTo>
                    <a:pt x="6090" y="12289"/>
                  </a:lnTo>
                  <a:lnTo>
                    <a:pt x="6016" y="12912"/>
                  </a:lnTo>
                  <a:lnTo>
                    <a:pt x="6016" y="13206"/>
                  </a:lnTo>
                  <a:lnTo>
                    <a:pt x="6016" y="13536"/>
                  </a:lnTo>
                  <a:lnTo>
                    <a:pt x="5540" y="13353"/>
                  </a:lnTo>
                  <a:lnTo>
                    <a:pt x="5099" y="13206"/>
                  </a:lnTo>
                  <a:lnTo>
                    <a:pt x="4623" y="13132"/>
                  </a:lnTo>
                  <a:lnTo>
                    <a:pt x="4182" y="13132"/>
                  </a:lnTo>
                  <a:lnTo>
                    <a:pt x="4329" y="12876"/>
                  </a:lnTo>
                  <a:lnTo>
                    <a:pt x="4439" y="12619"/>
                  </a:lnTo>
                  <a:lnTo>
                    <a:pt x="4549" y="12362"/>
                  </a:lnTo>
                  <a:lnTo>
                    <a:pt x="4623" y="12069"/>
                  </a:lnTo>
                  <a:lnTo>
                    <a:pt x="4696" y="11482"/>
                  </a:lnTo>
                  <a:lnTo>
                    <a:pt x="4696" y="10895"/>
                  </a:lnTo>
                  <a:lnTo>
                    <a:pt x="4623" y="10161"/>
                  </a:lnTo>
                  <a:lnTo>
                    <a:pt x="4512" y="9428"/>
                  </a:lnTo>
                  <a:lnTo>
                    <a:pt x="4366" y="8694"/>
                  </a:lnTo>
                  <a:lnTo>
                    <a:pt x="4219" y="7960"/>
                  </a:lnTo>
                  <a:lnTo>
                    <a:pt x="4182" y="7594"/>
                  </a:lnTo>
                  <a:lnTo>
                    <a:pt x="4182" y="7190"/>
                  </a:lnTo>
                  <a:lnTo>
                    <a:pt x="4182" y="6823"/>
                  </a:lnTo>
                  <a:lnTo>
                    <a:pt x="4219" y="6456"/>
                  </a:lnTo>
                  <a:lnTo>
                    <a:pt x="4292" y="6090"/>
                  </a:lnTo>
                  <a:lnTo>
                    <a:pt x="4439" y="5760"/>
                  </a:lnTo>
                  <a:lnTo>
                    <a:pt x="4586" y="5429"/>
                  </a:lnTo>
                  <a:lnTo>
                    <a:pt x="4769" y="5063"/>
                  </a:lnTo>
                  <a:lnTo>
                    <a:pt x="5026" y="4769"/>
                  </a:lnTo>
                  <a:lnTo>
                    <a:pt x="5246" y="4476"/>
                  </a:lnTo>
                  <a:lnTo>
                    <a:pt x="5503" y="4219"/>
                  </a:lnTo>
                  <a:lnTo>
                    <a:pt x="5796" y="3999"/>
                  </a:lnTo>
                  <a:lnTo>
                    <a:pt x="6090" y="3779"/>
                  </a:lnTo>
                  <a:lnTo>
                    <a:pt x="6420" y="3595"/>
                  </a:lnTo>
                  <a:lnTo>
                    <a:pt x="6787" y="3449"/>
                  </a:lnTo>
                  <a:lnTo>
                    <a:pt x="7117" y="3339"/>
                  </a:lnTo>
                  <a:lnTo>
                    <a:pt x="7484" y="3265"/>
                  </a:lnTo>
                  <a:lnTo>
                    <a:pt x="7814" y="3228"/>
                  </a:lnTo>
                  <a:lnTo>
                    <a:pt x="8181" y="3192"/>
                  </a:lnTo>
                  <a:close/>
                  <a:moveTo>
                    <a:pt x="3962" y="13426"/>
                  </a:moveTo>
                  <a:lnTo>
                    <a:pt x="4623" y="13536"/>
                  </a:lnTo>
                  <a:lnTo>
                    <a:pt x="5246" y="13719"/>
                  </a:lnTo>
                  <a:lnTo>
                    <a:pt x="5943" y="13939"/>
                  </a:lnTo>
                  <a:lnTo>
                    <a:pt x="6603" y="14196"/>
                  </a:lnTo>
                  <a:lnTo>
                    <a:pt x="6860" y="14270"/>
                  </a:lnTo>
                  <a:lnTo>
                    <a:pt x="7154" y="14306"/>
                  </a:lnTo>
                  <a:lnTo>
                    <a:pt x="7704" y="14380"/>
                  </a:lnTo>
                  <a:lnTo>
                    <a:pt x="8217" y="14490"/>
                  </a:lnTo>
                  <a:lnTo>
                    <a:pt x="8474" y="14563"/>
                  </a:lnTo>
                  <a:lnTo>
                    <a:pt x="8731" y="14636"/>
                  </a:lnTo>
                  <a:lnTo>
                    <a:pt x="8768" y="14783"/>
                  </a:lnTo>
                  <a:lnTo>
                    <a:pt x="8841" y="14857"/>
                  </a:lnTo>
                  <a:lnTo>
                    <a:pt x="8951" y="14893"/>
                  </a:lnTo>
                  <a:lnTo>
                    <a:pt x="9061" y="14893"/>
                  </a:lnTo>
                  <a:lnTo>
                    <a:pt x="9061" y="15003"/>
                  </a:lnTo>
                  <a:lnTo>
                    <a:pt x="9024" y="15150"/>
                  </a:lnTo>
                  <a:lnTo>
                    <a:pt x="8914" y="15223"/>
                  </a:lnTo>
                  <a:lnTo>
                    <a:pt x="8768" y="15333"/>
                  </a:lnTo>
                  <a:lnTo>
                    <a:pt x="8034" y="15040"/>
                  </a:lnTo>
                  <a:lnTo>
                    <a:pt x="6383" y="14490"/>
                  </a:lnTo>
                  <a:lnTo>
                    <a:pt x="5576" y="14270"/>
                  </a:lnTo>
                  <a:lnTo>
                    <a:pt x="4769" y="14086"/>
                  </a:lnTo>
                  <a:lnTo>
                    <a:pt x="4292" y="14013"/>
                  </a:lnTo>
                  <a:lnTo>
                    <a:pt x="4072" y="14013"/>
                  </a:lnTo>
                  <a:lnTo>
                    <a:pt x="3852" y="14050"/>
                  </a:lnTo>
                  <a:lnTo>
                    <a:pt x="3742" y="14013"/>
                  </a:lnTo>
                  <a:lnTo>
                    <a:pt x="3669" y="13939"/>
                  </a:lnTo>
                  <a:lnTo>
                    <a:pt x="3632" y="13829"/>
                  </a:lnTo>
                  <a:lnTo>
                    <a:pt x="3632" y="13719"/>
                  </a:lnTo>
                  <a:lnTo>
                    <a:pt x="3632" y="13609"/>
                  </a:lnTo>
                  <a:lnTo>
                    <a:pt x="3705" y="13536"/>
                  </a:lnTo>
                  <a:lnTo>
                    <a:pt x="3816" y="13463"/>
                  </a:lnTo>
                  <a:lnTo>
                    <a:pt x="3926" y="13426"/>
                  </a:lnTo>
                  <a:close/>
                  <a:moveTo>
                    <a:pt x="4256" y="15737"/>
                  </a:moveTo>
                  <a:lnTo>
                    <a:pt x="4696" y="15847"/>
                  </a:lnTo>
                  <a:lnTo>
                    <a:pt x="4476" y="16067"/>
                  </a:lnTo>
                  <a:lnTo>
                    <a:pt x="4292" y="16287"/>
                  </a:lnTo>
                  <a:lnTo>
                    <a:pt x="4292" y="16250"/>
                  </a:lnTo>
                  <a:lnTo>
                    <a:pt x="4256" y="16140"/>
                  </a:lnTo>
                  <a:lnTo>
                    <a:pt x="4256" y="15994"/>
                  </a:lnTo>
                  <a:lnTo>
                    <a:pt x="4256" y="15737"/>
                  </a:lnTo>
                  <a:close/>
                  <a:moveTo>
                    <a:pt x="4843" y="15920"/>
                  </a:moveTo>
                  <a:lnTo>
                    <a:pt x="4989" y="15957"/>
                  </a:lnTo>
                  <a:lnTo>
                    <a:pt x="5136" y="15994"/>
                  </a:lnTo>
                  <a:lnTo>
                    <a:pt x="4879" y="16140"/>
                  </a:lnTo>
                  <a:lnTo>
                    <a:pt x="4623" y="16360"/>
                  </a:lnTo>
                  <a:lnTo>
                    <a:pt x="4623" y="16360"/>
                  </a:lnTo>
                  <a:lnTo>
                    <a:pt x="4733" y="16140"/>
                  </a:lnTo>
                  <a:lnTo>
                    <a:pt x="4843" y="15920"/>
                  </a:lnTo>
                  <a:close/>
                  <a:moveTo>
                    <a:pt x="4146" y="14453"/>
                  </a:moveTo>
                  <a:lnTo>
                    <a:pt x="4659" y="14490"/>
                  </a:lnTo>
                  <a:lnTo>
                    <a:pt x="5356" y="14673"/>
                  </a:lnTo>
                  <a:lnTo>
                    <a:pt x="6053" y="14857"/>
                  </a:lnTo>
                  <a:lnTo>
                    <a:pt x="7410" y="15333"/>
                  </a:lnTo>
                  <a:lnTo>
                    <a:pt x="8034" y="15553"/>
                  </a:lnTo>
                  <a:lnTo>
                    <a:pt x="8401" y="15663"/>
                  </a:lnTo>
                  <a:lnTo>
                    <a:pt x="8694" y="15774"/>
                  </a:lnTo>
                  <a:lnTo>
                    <a:pt x="8731" y="15847"/>
                  </a:lnTo>
                  <a:lnTo>
                    <a:pt x="8768" y="15884"/>
                  </a:lnTo>
                  <a:lnTo>
                    <a:pt x="8841" y="15957"/>
                  </a:lnTo>
                  <a:lnTo>
                    <a:pt x="8951" y="15957"/>
                  </a:lnTo>
                  <a:lnTo>
                    <a:pt x="8914" y="16067"/>
                  </a:lnTo>
                  <a:lnTo>
                    <a:pt x="8841" y="16214"/>
                  </a:lnTo>
                  <a:lnTo>
                    <a:pt x="8694" y="16397"/>
                  </a:lnTo>
                  <a:lnTo>
                    <a:pt x="8547" y="16507"/>
                  </a:lnTo>
                  <a:lnTo>
                    <a:pt x="8401" y="16581"/>
                  </a:lnTo>
                  <a:lnTo>
                    <a:pt x="7227" y="16140"/>
                  </a:lnTo>
                  <a:lnTo>
                    <a:pt x="6016" y="15774"/>
                  </a:lnTo>
                  <a:lnTo>
                    <a:pt x="4733" y="15370"/>
                  </a:lnTo>
                  <a:lnTo>
                    <a:pt x="4072" y="15223"/>
                  </a:lnTo>
                  <a:lnTo>
                    <a:pt x="3449" y="15113"/>
                  </a:lnTo>
                  <a:lnTo>
                    <a:pt x="3449" y="15040"/>
                  </a:lnTo>
                  <a:lnTo>
                    <a:pt x="3449" y="14857"/>
                  </a:lnTo>
                  <a:lnTo>
                    <a:pt x="3522" y="14673"/>
                  </a:lnTo>
                  <a:lnTo>
                    <a:pt x="3632" y="14563"/>
                  </a:lnTo>
                  <a:lnTo>
                    <a:pt x="3705" y="14490"/>
                  </a:lnTo>
                  <a:lnTo>
                    <a:pt x="3926" y="14490"/>
                  </a:lnTo>
                  <a:lnTo>
                    <a:pt x="3962" y="14526"/>
                  </a:lnTo>
                  <a:lnTo>
                    <a:pt x="3999" y="14526"/>
                  </a:lnTo>
                  <a:lnTo>
                    <a:pt x="4036" y="14490"/>
                  </a:lnTo>
                  <a:lnTo>
                    <a:pt x="4146" y="14453"/>
                  </a:lnTo>
                  <a:close/>
                  <a:moveTo>
                    <a:pt x="5503" y="16067"/>
                  </a:moveTo>
                  <a:lnTo>
                    <a:pt x="5723" y="16140"/>
                  </a:lnTo>
                  <a:lnTo>
                    <a:pt x="5503" y="16287"/>
                  </a:lnTo>
                  <a:lnTo>
                    <a:pt x="5246" y="16434"/>
                  </a:lnTo>
                  <a:lnTo>
                    <a:pt x="5026" y="16617"/>
                  </a:lnTo>
                  <a:lnTo>
                    <a:pt x="4843" y="16837"/>
                  </a:lnTo>
                  <a:lnTo>
                    <a:pt x="4659" y="16764"/>
                  </a:lnTo>
                  <a:lnTo>
                    <a:pt x="4733" y="16691"/>
                  </a:lnTo>
                  <a:lnTo>
                    <a:pt x="5503" y="16067"/>
                  </a:lnTo>
                  <a:close/>
                  <a:moveTo>
                    <a:pt x="5980" y="16214"/>
                  </a:moveTo>
                  <a:lnTo>
                    <a:pt x="6200" y="16287"/>
                  </a:lnTo>
                  <a:lnTo>
                    <a:pt x="6200" y="16324"/>
                  </a:lnTo>
                  <a:lnTo>
                    <a:pt x="5943" y="16434"/>
                  </a:lnTo>
                  <a:lnTo>
                    <a:pt x="5723" y="16581"/>
                  </a:lnTo>
                  <a:lnTo>
                    <a:pt x="5540" y="16727"/>
                  </a:lnTo>
                  <a:lnTo>
                    <a:pt x="5393" y="16947"/>
                  </a:lnTo>
                  <a:lnTo>
                    <a:pt x="5246" y="16911"/>
                  </a:lnTo>
                  <a:lnTo>
                    <a:pt x="5613" y="16544"/>
                  </a:lnTo>
                  <a:lnTo>
                    <a:pt x="5980" y="16214"/>
                  </a:lnTo>
                  <a:close/>
                  <a:moveTo>
                    <a:pt x="6383" y="16360"/>
                  </a:moveTo>
                  <a:lnTo>
                    <a:pt x="6897" y="16544"/>
                  </a:lnTo>
                  <a:lnTo>
                    <a:pt x="6420" y="16801"/>
                  </a:lnTo>
                  <a:lnTo>
                    <a:pt x="6200" y="16947"/>
                  </a:lnTo>
                  <a:lnTo>
                    <a:pt x="5980" y="17131"/>
                  </a:lnTo>
                  <a:lnTo>
                    <a:pt x="5796" y="17057"/>
                  </a:lnTo>
                  <a:lnTo>
                    <a:pt x="5833" y="16984"/>
                  </a:lnTo>
                  <a:lnTo>
                    <a:pt x="5833" y="16911"/>
                  </a:lnTo>
                  <a:lnTo>
                    <a:pt x="5833" y="16874"/>
                  </a:lnTo>
                  <a:lnTo>
                    <a:pt x="6090" y="16617"/>
                  </a:lnTo>
                  <a:lnTo>
                    <a:pt x="6383" y="16397"/>
                  </a:lnTo>
                  <a:lnTo>
                    <a:pt x="6383" y="16360"/>
                  </a:lnTo>
                  <a:close/>
                  <a:moveTo>
                    <a:pt x="7080" y="16581"/>
                  </a:moveTo>
                  <a:lnTo>
                    <a:pt x="7410" y="16691"/>
                  </a:lnTo>
                  <a:lnTo>
                    <a:pt x="7154" y="16911"/>
                  </a:lnTo>
                  <a:lnTo>
                    <a:pt x="6787" y="17314"/>
                  </a:lnTo>
                  <a:lnTo>
                    <a:pt x="6457" y="17241"/>
                  </a:lnTo>
                  <a:lnTo>
                    <a:pt x="6493" y="17167"/>
                  </a:lnTo>
                  <a:lnTo>
                    <a:pt x="6457" y="17131"/>
                  </a:lnTo>
                  <a:lnTo>
                    <a:pt x="6750" y="16837"/>
                  </a:lnTo>
                  <a:lnTo>
                    <a:pt x="7080" y="16581"/>
                  </a:lnTo>
                  <a:close/>
                  <a:moveTo>
                    <a:pt x="8034" y="2678"/>
                  </a:moveTo>
                  <a:lnTo>
                    <a:pt x="7704" y="2715"/>
                  </a:lnTo>
                  <a:lnTo>
                    <a:pt x="7374" y="2752"/>
                  </a:lnTo>
                  <a:lnTo>
                    <a:pt x="7044" y="2825"/>
                  </a:lnTo>
                  <a:lnTo>
                    <a:pt x="6750" y="2898"/>
                  </a:lnTo>
                  <a:lnTo>
                    <a:pt x="6420" y="3008"/>
                  </a:lnTo>
                  <a:lnTo>
                    <a:pt x="6126" y="3155"/>
                  </a:lnTo>
                  <a:lnTo>
                    <a:pt x="5833" y="3302"/>
                  </a:lnTo>
                  <a:lnTo>
                    <a:pt x="5576" y="3522"/>
                  </a:lnTo>
                  <a:lnTo>
                    <a:pt x="5026" y="3962"/>
                  </a:lnTo>
                  <a:lnTo>
                    <a:pt x="4806" y="4219"/>
                  </a:lnTo>
                  <a:lnTo>
                    <a:pt x="4586" y="4512"/>
                  </a:lnTo>
                  <a:lnTo>
                    <a:pt x="4366" y="4769"/>
                  </a:lnTo>
                  <a:lnTo>
                    <a:pt x="4182" y="5099"/>
                  </a:lnTo>
                  <a:lnTo>
                    <a:pt x="3999" y="5393"/>
                  </a:lnTo>
                  <a:lnTo>
                    <a:pt x="3852" y="5723"/>
                  </a:lnTo>
                  <a:lnTo>
                    <a:pt x="3742" y="6163"/>
                  </a:lnTo>
                  <a:lnTo>
                    <a:pt x="3669" y="6603"/>
                  </a:lnTo>
                  <a:lnTo>
                    <a:pt x="3632" y="7043"/>
                  </a:lnTo>
                  <a:lnTo>
                    <a:pt x="3632" y="7520"/>
                  </a:lnTo>
                  <a:lnTo>
                    <a:pt x="3705" y="7960"/>
                  </a:lnTo>
                  <a:lnTo>
                    <a:pt x="3779" y="8437"/>
                  </a:lnTo>
                  <a:lnTo>
                    <a:pt x="3962" y="9318"/>
                  </a:lnTo>
                  <a:lnTo>
                    <a:pt x="4109" y="10308"/>
                  </a:lnTo>
                  <a:lnTo>
                    <a:pt x="4182" y="10785"/>
                  </a:lnTo>
                  <a:lnTo>
                    <a:pt x="4219" y="11262"/>
                  </a:lnTo>
                  <a:lnTo>
                    <a:pt x="4182" y="11739"/>
                  </a:lnTo>
                  <a:lnTo>
                    <a:pt x="4109" y="12215"/>
                  </a:lnTo>
                  <a:lnTo>
                    <a:pt x="3999" y="12619"/>
                  </a:lnTo>
                  <a:lnTo>
                    <a:pt x="3816" y="13059"/>
                  </a:lnTo>
                  <a:lnTo>
                    <a:pt x="3595" y="13132"/>
                  </a:lnTo>
                  <a:lnTo>
                    <a:pt x="3449" y="13279"/>
                  </a:lnTo>
                  <a:lnTo>
                    <a:pt x="3302" y="13426"/>
                  </a:lnTo>
                  <a:lnTo>
                    <a:pt x="3229" y="13646"/>
                  </a:lnTo>
                  <a:lnTo>
                    <a:pt x="3229" y="13829"/>
                  </a:lnTo>
                  <a:lnTo>
                    <a:pt x="3265" y="13976"/>
                  </a:lnTo>
                  <a:lnTo>
                    <a:pt x="3339" y="14160"/>
                  </a:lnTo>
                  <a:lnTo>
                    <a:pt x="3412" y="14270"/>
                  </a:lnTo>
                  <a:lnTo>
                    <a:pt x="3339" y="14343"/>
                  </a:lnTo>
                  <a:lnTo>
                    <a:pt x="3265" y="14416"/>
                  </a:lnTo>
                  <a:lnTo>
                    <a:pt x="3192" y="14526"/>
                  </a:lnTo>
                  <a:lnTo>
                    <a:pt x="3119" y="14673"/>
                  </a:lnTo>
                  <a:lnTo>
                    <a:pt x="3082" y="14857"/>
                  </a:lnTo>
                  <a:lnTo>
                    <a:pt x="3045" y="15040"/>
                  </a:lnTo>
                  <a:lnTo>
                    <a:pt x="3045" y="15187"/>
                  </a:lnTo>
                  <a:lnTo>
                    <a:pt x="3082" y="15370"/>
                  </a:lnTo>
                  <a:lnTo>
                    <a:pt x="3192" y="15480"/>
                  </a:lnTo>
                  <a:lnTo>
                    <a:pt x="3302" y="15590"/>
                  </a:lnTo>
                  <a:lnTo>
                    <a:pt x="3412" y="15627"/>
                  </a:lnTo>
                  <a:lnTo>
                    <a:pt x="3485" y="15590"/>
                  </a:lnTo>
                  <a:lnTo>
                    <a:pt x="3522" y="15553"/>
                  </a:lnTo>
                  <a:lnTo>
                    <a:pt x="3559" y="15553"/>
                  </a:lnTo>
                  <a:lnTo>
                    <a:pt x="4072" y="15700"/>
                  </a:lnTo>
                  <a:lnTo>
                    <a:pt x="3999" y="15810"/>
                  </a:lnTo>
                  <a:lnTo>
                    <a:pt x="3926" y="15957"/>
                  </a:lnTo>
                  <a:lnTo>
                    <a:pt x="3926" y="16140"/>
                  </a:lnTo>
                  <a:lnTo>
                    <a:pt x="3926" y="16324"/>
                  </a:lnTo>
                  <a:lnTo>
                    <a:pt x="3999" y="16507"/>
                  </a:lnTo>
                  <a:lnTo>
                    <a:pt x="4072" y="16654"/>
                  </a:lnTo>
                  <a:lnTo>
                    <a:pt x="4146" y="16801"/>
                  </a:lnTo>
                  <a:lnTo>
                    <a:pt x="4292" y="16874"/>
                  </a:lnTo>
                  <a:lnTo>
                    <a:pt x="4256" y="16947"/>
                  </a:lnTo>
                  <a:lnTo>
                    <a:pt x="4292" y="17021"/>
                  </a:lnTo>
                  <a:lnTo>
                    <a:pt x="4329" y="17057"/>
                  </a:lnTo>
                  <a:lnTo>
                    <a:pt x="4402" y="17094"/>
                  </a:lnTo>
                  <a:lnTo>
                    <a:pt x="4586" y="17167"/>
                  </a:lnTo>
                  <a:lnTo>
                    <a:pt x="4806" y="17277"/>
                  </a:lnTo>
                  <a:lnTo>
                    <a:pt x="5283" y="17388"/>
                  </a:lnTo>
                  <a:lnTo>
                    <a:pt x="5393" y="17424"/>
                  </a:lnTo>
                  <a:lnTo>
                    <a:pt x="5576" y="17461"/>
                  </a:lnTo>
                  <a:lnTo>
                    <a:pt x="6310" y="17681"/>
                  </a:lnTo>
                  <a:lnTo>
                    <a:pt x="6677" y="17754"/>
                  </a:lnTo>
                  <a:lnTo>
                    <a:pt x="6860" y="17791"/>
                  </a:lnTo>
                  <a:lnTo>
                    <a:pt x="7044" y="17754"/>
                  </a:lnTo>
                  <a:lnTo>
                    <a:pt x="7117" y="17718"/>
                  </a:lnTo>
                  <a:lnTo>
                    <a:pt x="7154" y="17681"/>
                  </a:lnTo>
                  <a:lnTo>
                    <a:pt x="7154" y="17608"/>
                  </a:lnTo>
                  <a:lnTo>
                    <a:pt x="7117" y="17534"/>
                  </a:lnTo>
                  <a:lnTo>
                    <a:pt x="7447" y="17204"/>
                  </a:lnTo>
                  <a:lnTo>
                    <a:pt x="7594" y="17021"/>
                  </a:lnTo>
                  <a:lnTo>
                    <a:pt x="7740" y="16837"/>
                  </a:lnTo>
                  <a:lnTo>
                    <a:pt x="8327" y="17021"/>
                  </a:lnTo>
                  <a:lnTo>
                    <a:pt x="8437" y="17021"/>
                  </a:lnTo>
                  <a:lnTo>
                    <a:pt x="8547" y="16984"/>
                  </a:lnTo>
                  <a:lnTo>
                    <a:pt x="8731" y="16911"/>
                  </a:lnTo>
                  <a:lnTo>
                    <a:pt x="8914" y="16764"/>
                  </a:lnTo>
                  <a:lnTo>
                    <a:pt x="9098" y="16581"/>
                  </a:lnTo>
                  <a:lnTo>
                    <a:pt x="9208" y="16360"/>
                  </a:lnTo>
                  <a:lnTo>
                    <a:pt x="9281" y="16140"/>
                  </a:lnTo>
                  <a:lnTo>
                    <a:pt x="9318" y="15884"/>
                  </a:lnTo>
                  <a:lnTo>
                    <a:pt x="9281" y="15700"/>
                  </a:lnTo>
                  <a:lnTo>
                    <a:pt x="9208" y="15590"/>
                  </a:lnTo>
                  <a:lnTo>
                    <a:pt x="9171" y="15517"/>
                  </a:lnTo>
                  <a:lnTo>
                    <a:pt x="9244" y="15407"/>
                  </a:lnTo>
                  <a:lnTo>
                    <a:pt x="9354" y="15260"/>
                  </a:lnTo>
                  <a:lnTo>
                    <a:pt x="9391" y="15113"/>
                  </a:lnTo>
                  <a:lnTo>
                    <a:pt x="9428" y="15003"/>
                  </a:lnTo>
                  <a:lnTo>
                    <a:pt x="9501" y="14930"/>
                  </a:lnTo>
                  <a:lnTo>
                    <a:pt x="9575" y="14857"/>
                  </a:lnTo>
                  <a:lnTo>
                    <a:pt x="9575" y="14783"/>
                  </a:lnTo>
                  <a:lnTo>
                    <a:pt x="9538" y="14673"/>
                  </a:lnTo>
                  <a:lnTo>
                    <a:pt x="9391" y="14526"/>
                  </a:lnTo>
                  <a:lnTo>
                    <a:pt x="9244" y="14380"/>
                  </a:lnTo>
                  <a:lnTo>
                    <a:pt x="9244" y="14050"/>
                  </a:lnTo>
                  <a:lnTo>
                    <a:pt x="9318" y="13683"/>
                  </a:lnTo>
                  <a:lnTo>
                    <a:pt x="9428" y="13353"/>
                  </a:lnTo>
                  <a:lnTo>
                    <a:pt x="9538" y="13059"/>
                  </a:lnTo>
                  <a:lnTo>
                    <a:pt x="9721" y="12766"/>
                  </a:lnTo>
                  <a:lnTo>
                    <a:pt x="9905" y="12472"/>
                  </a:lnTo>
                  <a:lnTo>
                    <a:pt x="10308" y="11885"/>
                  </a:lnTo>
                  <a:lnTo>
                    <a:pt x="10785" y="11335"/>
                  </a:lnTo>
                  <a:lnTo>
                    <a:pt x="11299" y="10822"/>
                  </a:lnTo>
                  <a:lnTo>
                    <a:pt x="11775" y="10308"/>
                  </a:lnTo>
                  <a:lnTo>
                    <a:pt x="12179" y="9758"/>
                  </a:lnTo>
                  <a:lnTo>
                    <a:pt x="12362" y="9501"/>
                  </a:lnTo>
                  <a:lnTo>
                    <a:pt x="12546" y="9208"/>
                  </a:lnTo>
                  <a:lnTo>
                    <a:pt x="12656" y="8951"/>
                  </a:lnTo>
                  <a:lnTo>
                    <a:pt x="12803" y="8657"/>
                  </a:lnTo>
                  <a:lnTo>
                    <a:pt x="12876" y="8364"/>
                  </a:lnTo>
                  <a:lnTo>
                    <a:pt x="12949" y="8034"/>
                  </a:lnTo>
                  <a:lnTo>
                    <a:pt x="12986" y="7740"/>
                  </a:lnTo>
                  <a:lnTo>
                    <a:pt x="13023" y="7447"/>
                  </a:lnTo>
                  <a:lnTo>
                    <a:pt x="13023" y="6823"/>
                  </a:lnTo>
                  <a:lnTo>
                    <a:pt x="12913" y="6236"/>
                  </a:lnTo>
                  <a:lnTo>
                    <a:pt x="12729" y="5613"/>
                  </a:lnTo>
                  <a:lnTo>
                    <a:pt x="12436" y="5026"/>
                  </a:lnTo>
                  <a:lnTo>
                    <a:pt x="12252" y="4769"/>
                  </a:lnTo>
                  <a:lnTo>
                    <a:pt x="12069" y="4476"/>
                  </a:lnTo>
                  <a:lnTo>
                    <a:pt x="11849" y="4256"/>
                  </a:lnTo>
                  <a:lnTo>
                    <a:pt x="11629" y="3999"/>
                  </a:lnTo>
                  <a:lnTo>
                    <a:pt x="11372" y="3815"/>
                  </a:lnTo>
                  <a:lnTo>
                    <a:pt x="11115" y="3595"/>
                  </a:lnTo>
                  <a:lnTo>
                    <a:pt x="10565" y="3265"/>
                  </a:lnTo>
                  <a:lnTo>
                    <a:pt x="9978" y="3008"/>
                  </a:lnTo>
                  <a:lnTo>
                    <a:pt x="9354" y="2825"/>
                  </a:lnTo>
                  <a:lnTo>
                    <a:pt x="8694" y="2715"/>
                  </a:lnTo>
                  <a:lnTo>
                    <a:pt x="8034" y="2678"/>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294" name="Shape 294"/>
            <p:cNvSpPr/>
            <p:nvPr/>
          </p:nvSpPr>
          <p:spPr>
            <a:xfrm>
              <a:off x="6244725" y="2547975"/>
              <a:ext cx="185275" cy="404450"/>
            </a:xfrm>
            <a:custGeom>
              <a:avLst/>
              <a:gdLst/>
              <a:ahLst/>
              <a:cxnLst/>
              <a:rect l="0" t="0" r="0" b="0"/>
              <a:pathLst>
                <a:path w="7411" h="16178" extrusionOk="0">
                  <a:moveTo>
                    <a:pt x="3339" y="147"/>
                  </a:moveTo>
                  <a:lnTo>
                    <a:pt x="3229" y="441"/>
                  </a:lnTo>
                  <a:lnTo>
                    <a:pt x="3155" y="734"/>
                  </a:lnTo>
                  <a:lnTo>
                    <a:pt x="3119" y="1358"/>
                  </a:lnTo>
                  <a:lnTo>
                    <a:pt x="3082" y="2972"/>
                  </a:lnTo>
                  <a:lnTo>
                    <a:pt x="3119" y="4476"/>
                  </a:lnTo>
                  <a:lnTo>
                    <a:pt x="3119" y="5283"/>
                  </a:lnTo>
                  <a:lnTo>
                    <a:pt x="3119" y="5576"/>
                  </a:lnTo>
                  <a:lnTo>
                    <a:pt x="3155" y="5723"/>
                  </a:lnTo>
                  <a:lnTo>
                    <a:pt x="3229" y="5870"/>
                  </a:lnTo>
                  <a:lnTo>
                    <a:pt x="3265" y="5906"/>
                  </a:lnTo>
                  <a:lnTo>
                    <a:pt x="3339" y="5943"/>
                  </a:lnTo>
                  <a:lnTo>
                    <a:pt x="3375" y="5943"/>
                  </a:lnTo>
                  <a:lnTo>
                    <a:pt x="3449" y="5870"/>
                  </a:lnTo>
                  <a:lnTo>
                    <a:pt x="3486" y="5760"/>
                  </a:lnTo>
                  <a:lnTo>
                    <a:pt x="3522" y="5649"/>
                  </a:lnTo>
                  <a:lnTo>
                    <a:pt x="3522" y="5393"/>
                  </a:lnTo>
                  <a:lnTo>
                    <a:pt x="3522" y="4586"/>
                  </a:lnTo>
                  <a:lnTo>
                    <a:pt x="3486" y="2972"/>
                  </a:lnTo>
                  <a:lnTo>
                    <a:pt x="3522" y="1504"/>
                  </a:lnTo>
                  <a:lnTo>
                    <a:pt x="3522" y="808"/>
                  </a:lnTo>
                  <a:lnTo>
                    <a:pt x="3486" y="477"/>
                  </a:lnTo>
                  <a:lnTo>
                    <a:pt x="3412" y="294"/>
                  </a:lnTo>
                  <a:lnTo>
                    <a:pt x="3375" y="147"/>
                  </a:lnTo>
                  <a:close/>
                  <a:moveTo>
                    <a:pt x="1725" y="1"/>
                  </a:moveTo>
                  <a:lnTo>
                    <a:pt x="1688" y="37"/>
                  </a:lnTo>
                  <a:lnTo>
                    <a:pt x="1615" y="147"/>
                  </a:lnTo>
                  <a:lnTo>
                    <a:pt x="1578" y="294"/>
                  </a:lnTo>
                  <a:lnTo>
                    <a:pt x="1541" y="624"/>
                  </a:lnTo>
                  <a:lnTo>
                    <a:pt x="1578" y="1284"/>
                  </a:lnTo>
                  <a:lnTo>
                    <a:pt x="1615" y="2898"/>
                  </a:lnTo>
                  <a:lnTo>
                    <a:pt x="1725" y="6236"/>
                  </a:lnTo>
                  <a:lnTo>
                    <a:pt x="1761" y="6346"/>
                  </a:lnTo>
                  <a:lnTo>
                    <a:pt x="1798" y="6383"/>
                  </a:lnTo>
                  <a:lnTo>
                    <a:pt x="1872" y="6420"/>
                  </a:lnTo>
                  <a:lnTo>
                    <a:pt x="1945" y="6456"/>
                  </a:lnTo>
                  <a:lnTo>
                    <a:pt x="2018" y="6420"/>
                  </a:lnTo>
                  <a:lnTo>
                    <a:pt x="2092" y="6383"/>
                  </a:lnTo>
                  <a:lnTo>
                    <a:pt x="2165" y="6346"/>
                  </a:lnTo>
                  <a:lnTo>
                    <a:pt x="2165" y="6236"/>
                  </a:lnTo>
                  <a:lnTo>
                    <a:pt x="2165" y="5980"/>
                  </a:lnTo>
                  <a:lnTo>
                    <a:pt x="2165" y="5943"/>
                  </a:lnTo>
                  <a:lnTo>
                    <a:pt x="2055" y="3008"/>
                  </a:lnTo>
                  <a:lnTo>
                    <a:pt x="1982" y="1394"/>
                  </a:lnTo>
                  <a:lnTo>
                    <a:pt x="1945" y="587"/>
                  </a:lnTo>
                  <a:lnTo>
                    <a:pt x="1908" y="294"/>
                  </a:lnTo>
                  <a:lnTo>
                    <a:pt x="1872" y="147"/>
                  </a:lnTo>
                  <a:lnTo>
                    <a:pt x="1761" y="37"/>
                  </a:lnTo>
                  <a:lnTo>
                    <a:pt x="1725" y="1"/>
                  </a:lnTo>
                  <a:close/>
                  <a:moveTo>
                    <a:pt x="4953" y="184"/>
                  </a:moveTo>
                  <a:lnTo>
                    <a:pt x="4879" y="221"/>
                  </a:lnTo>
                  <a:lnTo>
                    <a:pt x="4843" y="257"/>
                  </a:lnTo>
                  <a:lnTo>
                    <a:pt x="4843" y="331"/>
                  </a:lnTo>
                  <a:lnTo>
                    <a:pt x="4769" y="1101"/>
                  </a:lnTo>
                  <a:lnTo>
                    <a:pt x="4733" y="1908"/>
                  </a:lnTo>
                  <a:lnTo>
                    <a:pt x="4733" y="3522"/>
                  </a:lnTo>
                  <a:lnTo>
                    <a:pt x="4733" y="5136"/>
                  </a:lnTo>
                  <a:lnTo>
                    <a:pt x="4696" y="5870"/>
                  </a:lnTo>
                  <a:lnTo>
                    <a:pt x="4696" y="6273"/>
                  </a:lnTo>
                  <a:lnTo>
                    <a:pt x="4769" y="6640"/>
                  </a:lnTo>
                  <a:lnTo>
                    <a:pt x="4806" y="6713"/>
                  </a:lnTo>
                  <a:lnTo>
                    <a:pt x="4916" y="6750"/>
                  </a:lnTo>
                  <a:lnTo>
                    <a:pt x="5026" y="6713"/>
                  </a:lnTo>
                  <a:lnTo>
                    <a:pt x="5100" y="6640"/>
                  </a:lnTo>
                  <a:lnTo>
                    <a:pt x="5173" y="6273"/>
                  </a:lnTo>
                  <a:lnTo>
                    <a:pt x="5173" y="5870"/>
                  </a:lnTo>
                  <a:lnTo>
                    <a:pt x="5136" y="5136"/>
                  </a:lnTo>
                  <a:lnTo>
                    <a:pt x="5136" y="3522"/>
                  </a:lnTo>
                  <a:lnTo>
                    <a:pt x="5173" y="1908"/>
                  </a:lnTo>
                  <a:lnTo>
                    <a:pt x="5136" y="1138"/>
                  </a:lnTo>
                  <a:lnTo>
                    <a:pt x="5100" y="331"/>
                  </a:lnTo>
                  <a:lnTo>
                    <a:pt x="5100" y="257"/>
                  </a:lnTo>
                  <a:lnTo>
                    <a:pt x="5063" y="221"/>
                  </a:lnTo>
                  <a:lnTo>
                    <a:pt x="4953" y="184"/>
                  </a:lnTo>
                  <a:close/>
                  <a:moveTo>
                    <a:pt x="6273" y="2678"/>
                  </a:moveTo>
                  <a:lnTo>
                    <a:pt x="6273" y="2715"/>
                  </a:lnTo>
                  <a:lnTo>
                    <a:pt x="6200" y="3008"/>
                  </a:lnTo>
                  <a:lnTo>
                    <a:pt x="6163" y="3302"/>
                  </a:lnTo>
                  <a:lnTo>
                    <a:pt x="6127" y="3925"/>
                  </a:lnTo>
                  <a:lnTo>
                    <a:pt x="6127" y="5173"/>
                  </a:lnTo>
                  <a:lnTo>
                    <a:pt x="6090" y="7667"/>
                  </a:lnTo>
                  <a:lnTo>
                    <a:pt x="6090" y="7887"/>
                  </a:lnTo>
                  <a:lnTo>
                    <a:pt x="6127" y="7960"/>
                  </a:lnTo>
                  <a:lnTo>
                    <a:pt x="6163" y="8034"/>
                  </a:lnTo>
                  <a:lnTo>
                    <a:pt x="6237" y="8070"/>
                  </a:lnTo>
                  <a:lnTo>
                    <a:pt x="6383" y="8070"/>
                  </a:lnTo>
                  <a:lnTo>
                    <a:pt x="6457" y="8034"/>
                  </a:lnTo>
                  <a:lnTo>
                    <a:pt x="6493" y="7960"/>
                  </a:lnTo>
                  <a:lnTo>
                    <a:pt x="6530" y="7887"/>
                  </a:lnTo>
                  <a:lnTo>
                    <a:pt x="6530" y="5283"/>
                  </a:lnTo>
                  <a:lnTo>
                    <a:pt x="6530" y="3962"/>
                  </a:lnTo>
                  <a:lnTo>
                    <a:pt x="6493" y="3339"/>
                  </a:lnTo>
                  <a:lnTo>
                    <a:pt x="6457" y="3008"/>
                  </a:lnTo>
                  <a:lnTo>
                    <a:pt x="6383" y="2715"/>
                  </a:lnTo>
                  <a:lnTo>
                    <a:pt x="6347" y="2678"/>
                  </a:lnTo>
                  <a:close/>
                  <a:moveTo>
                    <a:pt x="3265" y="7887"/>
                  </a:moveTo>
                  <a:lnTo>
                    <a:pt x="3082" y="8107"/>
                  </a:lnTo>
                  <a:lnTo>
                    <a:pt x="2862" y="8291"/>
                  </a:lnTo>
                  <a:lnTo>
                    <a:pt x="2679" y="8401"/>
                  </a:lnTo>
                  <a:lnTo>
                    <a:pt x="2458" y="8474"/>
                  </a:lnTo>
                  <a:lnTo>
                    <a:pt x="2458" y="8474"/>
                  </a:lnTo>
                  <a:lnTo>
                    <a:pt x="2605" y="8291"/>
                  </a:lnTo>
                  <a:lnTo>
                    <a:pt x="2752" y="8144"/>
                  </a:lnTo>
                  <a:lnTo>
                    <a:pt x="2972" y="7997"/>
                  </a:lnTo>
                  <a:lnTo>
                    <a:pt x="3192" y="7924"/>
                  </a:lnTo>
                  <a:lnTo>
                    <a:pt x="3265" y="7887"/>
                  </a:lnTo>
                  <a:close/>
                  <a:moveTo>
                    <a:pt x="4806" y="9501"/>
                  </a:moveTo>
                  <a:lnTo>
                    <a:pt x="4513" y="9538"/>
                  </a:lnTo>
                  <a:lnTo>
                    <a:pt x="4329" y="9574"/>
                  </a:lnTo>
                  <a:lnTo>
                    <a:pt x="4072" y="9574"/>
                  </a:lnTo>
                  <a:lnTo>
                    <a:pt x="4072" y="9611"/>
                  </a:lnTo>
                  <a:lnTo>
                    <a:pt x="4072" y="9684"/>
                  </a:lnTo>
                  <a:lnTo>
                    <a:pt x="4109" y="9758"/>
                  </a:lnTo>
                  <a:lnTo>
                    <a:pt x="4146" y="9831"/>
                  </a:lnTo>
                  <a:lnTo>
                    <a:pt x="4219" y="9868"/>
                  </a:lnTo>
                  <a:lnTo>
                    <a:pt x="4293" y="9905"/>
                  </a:lnTo>
                  <a:lnTo>
                    <a:pt x="4476" y="9941"/>
                  </a:lnTo>
                  <a:lnTo>
                    <a:pt x="4659" y="9905"/>
                  </a:lnTo>
                  <a:lnTo>
                    <a:pt x="4806" y="9941"/>
                  </a:lnTo>
                  <a:lnTo>
                    <a:pt x="4953" y="9978"/>
                  </a:lnTo>
                  <a:lnTo>
                    <a:pt x="5100" y="10015"/>
                  </a:lnTo>
                  <a:lnTo>
                    <a:pt x="5246" y="10125"/>
                  </a:lnTo>
                  <a:lnTo>
                    <a:pt x="5320" y="10235"/>
                  </a:lnTo>
                  <a:lnTo>
                    <a:pt x="5430" y="10381"/>
                  </a:lnTo>
                  <a:lnTo>
                    <a:pt x="5466" y="10528"/>
                  </a:lnTo>
                  <a:lnTo>
                    <a:pt x="5503" y="10675"/>
                  </a:lnTo>
                  <a:lnTo>
                    <a:pt x="5540" y="10748"/>
                  </a:lnTo>
                  <a:lnTo>
                    <a:pt x="5613" y="10822"/>
                  </a:lnTo>
                  <a:lnTo>
                    <a:pt x="5833" y="10822"/>
                  </a:lnTo>
                  <a:lnTo>
                    <a:pt x="5907" y="10748"/>
                  </a:lnTo>
                  <a:lnTo>
                    <a:pt x="5943" y="10711"/>
                  </a:lnTo>
                  <a:lnTo>
                    <a:pt x="5980" y="10601"/>
                  </a:lnTo>
                  <a:lnTo>
                    <a:pt x="5907" y="10308"/>
                  </a:lnTo>
                  <a:lnTo>
                    <a:pt x="5760" y="10051"/>
                  </a:lnTo>
                  <a:lnTo>
                    <a:pt x="5576" y="9831"/>
                  </a:lnTo>
                  <a:lnTo>
                    <a:pt x="5356" y="9648"/>
                  </a:lnTo>
                  <a:lnTo>
                    <a:pt x="5100" y="9538"/>
                  </a:lnTo>
                  <a:lnTo>
                    <a:pt x="4806" y="9501"/>
                  </a:lnTo>
                  <a:close/>
                  <a:moveTo>
                    <a:pt x="4879" y="8547"/>
                  </a:moveTo>
                  <a:lnTo>
                    <a:pt x="5136" y="8621"/>
                  </a:lnTo>
                  <a:lnTo>
                    <a:pt x="5393" y="8731"/>
                  </a:lnTo>
                  <a:lnTo>
                    <a:pt x="5650" y="8877"/>
                  </a:lnTo>
                  <a:lnTo>
                    <a:pt x="5907" y="9061"/>
                  </a:lnTo>
                  <a:lnTo>
                    <a:pt x="6090" y="9244"/>
                  </a:lnTo>
                  <a:lnTo>
                    <a:pt x="6310" y="9464"/>
                  </a:lnTo>
                  <a:lnTo>
                    <a:pt x="6457" y="9684"/>
                  </a:lnTo>
                  <a:lnTo>
                    <a:pt x="6603" y="9941"/>
                  </a:lnTo>
                  <a:lnTo>
                    <a:pt x="6714" y="10198"/>
                  </a:lnTo>
                  <a:lnTo>
                    <a:pt x="6787" y="10491"/>
                  </a:lnTo>
                  <a:lnTo>
                    <a:pt x="6860" y="10748"/>
                  </a:lnTo>
                  <a:lnTo>
                    <a:pt x="6934" y="11078"/>
                  </a:lnTo>
                  <a:lnTo>
                    <a:pt x="6934" y="11372"/>
                  </a:lnTo>
                  <a:lnTo>
                    <a:pt x="6934" y="11665"/>
                  </a:lnTo>
                  <a:lnTo>
                    <a:pt x="6934" y="11995"/>
                  </a:lnTo>
                  <a:lnTo>
                    <a:pt x="6824" y="12619"/>
                  </a:lnTo>
                  <a:lnTo>
                    <a:pt x="6677" y="13206"/>
                  </a:lnTo>
                  <a:lnTo>
                    <a:pt x="6530" y="13499"/>
                  </a:lnTo>
                  <a:lnTo>
                    <a:pt x="6383" y="13793"/>
                  </a:lnTo>
                  <a:lnTo>
                    <a:pt x="6310" y="13939"/>
                  </a:lnTo>
                  <a:lnTo>
                    <a:pt x="6163" y="14050"/>
                  </a:lnTo>
                  <a:lnTo>
                    <a:pt x="5907" y="14270"/>
                  </a:lnTo>
                  <a:lnTo>
                    <a:pt x="5540" y="14526"/>
                  </a:lnTo>
                  <a:lnTo>
                    <a:pt x="5173" y="14857"/>
                  </a:lnTo>
                  <a:lnTo>
                    <a:pt x="5026" y="14967"/>
                  </a:lnTo>
                  <a:lnTo>
                    <a:pt x="4659" y="15187"/>
                  </a:lnTo>
                  <a:lnTo>
                    <a:pt x="4659" y="15187"/>
                  </a:lnTo>
                  <a:lnTo>
                    <a:pt x="4806" y="14857"/>
                  </a:lnTo>
                  <a:lnTo>
                    <a:pt x="4916" y="14636"/>
                  </a:lnTo>
                  <a:lnTo>
                    <a:pt x="4953" y="14490"/>
                  </a:lnTo>
                  <a:lnTo>
                    <a:pt x="4989" y="14380"/>
                  </a:lnTo>
                  <a:lnTo>
                    <a:pt x="4953" y="14270"/>
                  </a:lnTo>
                  <a:lnTo>
                    <a:pt x="4916" y="14160"/>
                  </a:lnTo>
                  <a:lnTo>
                    <a:pt x="4843" y="14123"/>
                  </a:lnTo>
                  <a:lnTo>
                    <a:pt x="4659" y="14123"/>
                  </a:lnTo>
                  <a:lnTo>
                    <a:pt x="4586" y="14160"/>
                  </a:lnTo>
                  <a:lnTo>
                    <a:pt x="4549" y="14233"/>
                  </a:lnTo>
                  <a:lnTo>
                    <a:pt x="4513" y="14343"/>
                  </a:lnTo>
                  <a:lnTo>
                    <a:pt x="4549" y="14453"/>
                  </a:lnTo>
                  <a:lnTo>
                    <a:pt x="4513" y="14526"/>
                  </a:lnTo>
                  <a:lnTo>
                    <a:pt x="4439" y="14783"/>
                  </a:lnTo>
                  <a:lnTo>
                    <a:pt x="4366" y="15003"/>
                  </a:lnTo>
                  <a:lnTo>
                    <a:pt x="4329" y="15260"/>
                  </a:lnTo>
                  <a:lnTo>
                    <a:pt x="4366" y="15333"/>
                  </a:lnTo>
                  <a:lnTo>
                    <a:pt x="4293" y="15370"/>
                  </a:lnTo>
                  <a:lnTo>
                    <a:pt x="3999" y="15480"/>
                  </a:lnTo>
                  <a:lnTo>
                    <a:pt x="3632" y="15590"/>
                  </a:lnTo>
                  <a:lnTo>
                    <a:pt x="3816" y="15333"/>
                  </a:lnTo>
                  <a:lnTo>
                    <a:pt x="4109" y="14746"/>
                  </a:lnTo>
                  <a:lnTo>
                    <a:pt x="4109" y="14673"/>
                  </a:lnTo>
                  <a:lnTo>
                    <a:pt x="4109" y="14600"/>
                  </a:lnTo>
                  <a:lnTo>
                    <a:pt x="4072" y="14526"/>
                  </a:lnTo>
                  <a:lnTo>
                    <a:pt x="4036" y="14490"/>
                  </a:lnTo>
                  <a:lnTo>
                    <a:pt x="3962" y="14453"/>
                  </a:lnTo>
                  <a:lnTo>
                    <a:pt x="3889" y="14453"/>
                  </a:lnTo>
                  <a:lnTo>
                    <a:pt x="3816" y="14490"/>
                  </a:lnTo>
                  <a:lnTo>
                    <a:pt x="3779" y="14563"/>
                  </a:lnTo>
                  <a:lnTo>
                    <a:pt x="3486" y="15150"/>
                  </a:lnTo>
                  <a:lnTo>
                    <a:pt x="3339" y="15407"/>
                  </a:lnTo>
                  <a:lnTo>
                    <a:pt x="3229" y="15663"/>
                  </a:lnTo>
                  <a:lnTo>
                    <a:pt x="2899" y="15700"/>
                  </a:lnTo>
                  <a:lnTo>
                    <a:pt x="2532" y="15627"/>
                  </a:lnTo>
                  <a:lnTo>
                    <a:pt x="2752" y="15407"/>
                  </a:lnTo>
                  <a:lnTo>
                    <a:pt x="2935" y="15187"/>
                  </a:lnTo>
                  <a:lnTo>
                    <a:pt x="3119" y="14893"/>
                  </a:lnTo>
                  <a:lnTo>
                    <a:pt x="3265" y="14600"/>
                  </a:lnTo>
                  <a:lnTo>
                    <a:pt x="3339" y="14600"/>
                  </a:lnTo>
                  <a:lnTo>
                    <a:pt x="3375" y="14526"/>
                  </a:lnTo>
                  <a:lnTo>
                    <a:pt x="3412" y="14490"/>
                  </a:lnTo>
                  <a:lnTo>
                    <a:pt x="3449" y="14380"/>
                  </a:lnTo>
                  <a:lnTo>
                    <a:pt x="3412" y="14343"/>
                  </a:lnTo>
                  <a:lnTo>
                    <a:pt x="3412" y="14270"/>
                  </a:lnTo>
                  <a:lnTo>
                    <a:pt x="3339" y="14233"/>
                  </a:lnTo>
                  <a:lnTo>
                    <a:pt x="3229" y="14196"/>
                  </a:lnTo>
                  <a:lnTo>
                    <a:pt x="3155" y="14196"/>
                  </a:lnTo>
                  <a:lnTo>
                    <a:pt x="3045" y="14233"/>
                  </a:lnTo>
                  <a:lnTo>
                    <a:pt x="2935" y="14380"/>
                  </a:lnTo>
                  <a:lnTo>
                    <a:pt x="2752" y="14673"/>
                  </a:lnTo>
                  <a:lnTo>
                    <a:pt x="2495" y="15077"/>
                  </a:lnTo>
                  <a:lnTo>
                    <a:pt x="2238" y="15443"/>
                  </a:lnTo>
                  <a:lnTo>
                    <a:pt x="2202" y="15553"/>
                  </a:lnTo>
                  <a:lnTo>
                    <a:pt x="1908" y="15370"/>
                  </a:lnTo>
                  <a:lnTo>
                    <a:pt x="1615" y="15187"/>
                  </a:lnTo>
                  <a:lnTo>
                    <a:pt x="1761" y="15077"/>
                  </a:lnTo>
                  <a:lnTo>
                    <a:pt x="1872" y="14967"/>
                  </a:lnTo>
                  <a:lnTo>
                    <a:pt x="2238" y="14563"/>
                  </a:lnTo>
                  <a:lnTo>
                    <a:pt x="2568" y="14196"/>
                  </a:lnTo>
                  <a:lnTo>
                    <a:pt x="2715" y="13976"/>
                  </a:lnTo>
                  <a:lnTo>
                    <a:pt x="2789" y="13756"/>
                  </a:lnTo>
                  <a:lnTo>
                    <a:pt x="2789" y="13683"/>
                  </a:lnTo>
                  <a:lnTo>
                    <a:pt x="2752" y="13609"/>
                  </a:lnTo>
                  <a:lnTo>
                    <a:pt x="2642" y="13609"/>
                  </a:lnTo>
                  <a:lnTo>
                    <a:pt x="2422" y="13719"/>
                  </a:lnTo>
                  <a:lnTo>
                    <a:pt x="2238" y="13866"/>
                  </a:lnTo>
                  <a:lnTo>
                    <a:pt x="1945" y="14233"/>
                  </a:lnTo>
                  <a:lnTo>
                    <a:pt x="1578" y="14673"/>
                  </a:lnTo>
                  <a:lnTo>
                    <a:pt x="1505" y="14820"/>
                  </a:lnTo>
                  <a:lnTo>
                    <a:pt x="1431" y="15003"/>
                  </a:lnTo>
                  <a:lnTo>
                    <a:pt x="1138" y="14636"/>
                  </a:lnTo>
                  <a:lnTo>
                    <a:pt x="1468" y="14306"/>
                  </a:lnTo>
                  <a:lnTo>
                    <a:pt x="1761" y="13939"/>
                  </a:lnTo>
                  <a:lnTo>
                    <a:pt x="2312" y="13206"/>
                  </a:lnTo>
                  <a:lnTo>
                    <a:pt x="2312" y="13132"/>
                  </a:lnTo>
                  <a:lnTo>
                    <a:pt x="2312" y="13059"/>
                  </a:lnTo>
                  <a:lnTo>
                    <a:pt x="2238" y="12949"/>
                  </a:lnTo>
                  <a:lnTo>
                    <a:pt x="2202" y="12912"/>
                  </a:lnTo>
                  <a:lnTo>
                    <a:pt x="2055" y="12912"/>
                  </a:lnTo>
                  <a:lnTo>
                    <a:pt x="1982" y="12949"/>
                  </a:lnTo>
                  <a:lnTo>
                    <a:pt x="1431" y="13646"/>
                  </a:lnTo>
                  <a:lnTo>
                    <a:pt x="1211" y="14013"/>
                  </a:lnTo>
                  <a:lnTo>
                    <a:pt x="991" y="14380"/>
                  </a:lnTo>
                  <a:lnTo>
                    <a:pt x="844" y="14050"/>
                  </a:lnTo>
                  <a:lnTo>
                    <a:pt x="698" y="13719"/>
                  </a:lnTo>
                  <a:lnTo>
                    <a:pt x="1028" y="13426"/>
                  </a:lnTo>
                  <a:lnTo>
                    <a:pt x="1358" y="13096"/>
                  </a:lnTo>
                  <a:lnTo>
                    <a:pt x="1872" y="12436"/>
                  </a:lnTo>
                  <a:lnTo>
                    <a:pt x="1908" y="12362"/>
                  </a:lnTo>
                  <a:lnTo>
                    <a:pt x="1908" y="12289"/>
                  </a:lnTo>
                  <a:lnTo>
                    <a:pt x="1872" y="12215"/>
                  </a:lnTo>
                  <a:lnTo>
                    <a:pt x="1835" y="12179"/>
                  </a:lnTo>
                  <a:lnTo>
                    <a:pt x="1761" y="12142"/>
                  </a:lnTo>
                  <a:lnTo>
                    <a:pt x="1688" y="12105"/>
                  </a:lnTo>
                  <a:lnTo>
                    <a:pt x="1615" y="12105"/>
                  </a:lnTo>
                  <a:lnTo>
                    <a:pt x="1541" y="12179"/>
                  </a:lnTo>
                  <a:lnTo>
                    <a:pt x="1065" y="12729"/>
                  </a:lnTo>
                  <a:lnTo>
                    <a:pt x="808" y="13022"/>
                  </a:lnTo>
                  <a:lnTo>
                    <a:pt x="624" y="13353"/>
                  </a:lnTo>
                  <a:lnTo>
                    <a:pt x="588" y="13206"/>
                  </a:lnTo>
                  <a:lnTo>
                    <a:pt x="551" y="12876"/>
                  </a:lnTo>
                  <a:lnTo>
                    <a:pt x="771" y="12656"/>
                  </a:lnTo>
                  <a:lnTo>
                    <a:pt x="1028" y="12399"/>
                  </a:lnTo>
                  <a:lnTo>
                    <a:pt x="1321" y="12069"/>
                  </a:lnTo>
                  <a:lnTo>
                    <a:pt x="1468" y="11885"/>
                  </a:lnTo>
                  <a:lnTo>
                    <a:pt x="1505" y="11775"/>
                  </a:lnTo>
                  <a:lnTo>
                    <a:pt x="1505" y="11665"/>
                  </a:lnTo>
                  <a:lnTo>
                    <a:pt x="1505" y="11592"/>
                  </a:lnTo>
                  <a:lnTo>
                    <a:pt x="1468" y="11555"/>
                  </a:lnTo>
                  <a:lnTo>
                    <a:pt x="1395" y="11518"/>
                  </a:lnTo>
                  <a:lnTo>
                    <a:pt x="1358" y="11555"/>
                  </a:lnTo>
                  <a:lnTo>
                    <a:pt x="1175" y="11629"/>
                  </a:lnTo>
                  <a:lnTo>
                    <a:pt x="1028" y="11775"/>
                  </a:lnTo>
                  <a:lnTo>
                    <a:pt x="771" y="12105"/>
                  </a:lnTo>
                  <a:lnTo>
                    <a:pt x="514" y="12436"/>
                  </a:lnTo>
                  <a:lnTo>
                    <a:pt x="514" y="11922"/>
                  </a:lnTo>
                  <a:lnTo>
                    <a:pt x="624" y="11812"/>
                  </a:lnTo>
                  <a:lnTo>
                    <a:pt x="734" y="11702"/>
                  </a:lnTo>
                  <a:lnTo>
                    <a:pt x="808" y="11482"/>
                  </a:lnTo>
                  <a:lnTo>
                    <a:pt x="991" y="11445"/>
                  </a:lnTo>
                  <a:lnTo>
                    <a:pt x="1138" y="11408"/>
                  </a:lnTo>
                  <a:lnTo>
                    <a:pt x="1248" y="11298"/>
                  </a:lnTo>
                  <a:lnTo>
                    <a:pt x="1358" y="11188"/>
                  </a:lnTo>
                  <a:lnTo>
                    <a:pt x="1468" y="11078"/>
                  </a:lnTo>
                  <a:lnTo>
                    <a:pt x="1505" y="10932"/>
                  </a:lnTo>
                  <a:lnTo>
                    <a:pt x="1505" y="10858"/>
                  </a:lnTo>
                  <a:lnTo>
                    <a:pt x="1505" y="10785"/>
                  </a:lnTo>
                  <a:lnTo>
                    <a:pt x="1468" y="10711"/>
                  </a:lnTo>
                  <a:lnTo>
                    <a:pt x="1395" y="10675"/>
                  </a:lnTo>
                  <a:lnTo>
                    <a:pt x="1175" y="10675"/>
                  </a:lnTo>
                  <a:lnTo>
                    <a:pt x="1101" y="10748"/>
                  </a:lnTo>
                  <a:lnTo>
                    <a:pt x="1065" y="10822"/>
                  </a:lnTo>
                  <a:lnTo>
                    <a:pt x="1028" y="10932"/>
                  </a:lnTo>
                  <a:lnTo>
                    <a:pt x="954" y="11005"/>
                  </a:lnTo>
                  <a:lnTo>
                    <a:pt x="844" y="11042"/>
                  </a:lnTo>
                  <a:lnTo>
                    <a:pt x="698" y="11078"/>
                  </a:lnTo>
                  <a:lnTo>
                    <a:pt x="881" y="10785"/>
                  </a:lnTo>
                  <a:lnTo>
                    <a:pt x="954" y="10675"/>
                  </a:lnTo>
                  <a:lnTo>
                    <a:pt x="1101" y="10565"/>
                  </a:lnTo>
                  <a:lnTo>
                    <a:pt x="1211" y="10455"/>
                  </a:lnTo>
                  <a:lnTo>
                    <a:pt x="1395" y="10418"/>
                  </a:lnTo>
                  <a:lnTo>
                    <a:pt x="1541" y="10345"/>
                  </a:lnTo>
                  <a:lnTo>
                    <a:pt x="1725" y="10345"/>
                  </a:lnTo>
                  <a:lnTo>
                    <a:pt x="2092" y="10308"/>
                  </a:lnTo>
                  <a:lnTo>
                    <a:pt x="2422" y="10271"/>
                  </a:lnTo>
                  <a:lnTo>
                    <a:pt x="2715" y="10161"/>
                  </a:lnTo>
                  <a:lnTo>
                    <a:pt x="3009" y="9978"/>
                  </a:lnTo>
                  <a:lnTo>
                    <a:pt x="3229" y="9721"/>
                  </a:lnTo>
                  <a:lnTo>
                    <a:pt x="3412" y="9464"/>
                  </a:lnTo>
                  <a:lnTo>
                    <a:pt x="3559" y="9171"/>
                  </a:lnTo>
                  <a:lnTo>
                    <a:pt x="3706" y="8841"/>
                  </a:lnTo>
                  <a:lnTo>
                    <a:pt x="3706" y="8804"/>
                  </a:lnTo>
                  <a:lnTo>
                    <a:pt x="3706" y="8767"/>
                  </a:lnTo>
                  <a:lnTo>
                    <a:pt x="3926" y="8731"/>
                  </a:lnTo>
                  <a:lnTo>
                    <a:pt x="4146" y="8657"/>
                  </a:lnTo>
                  <a:lnTo>
                    <a:pt x="4366" y="8584"/>
                  </a:lnTo>
                  <a:lnTo>
                    <a:pt x="4586" y="8547"/>
                  </a:lnTo>
                  <a:close/>
                  <a:moveTo>
                    <a:pt x="3265" y="7484"/>
                  </a:moveTo>
                  <a:lnTo>
                    <a:pt x="3009" y="7557"/>
                  </a:lnTo>
                  <a:lnTo>
                    <a:pt x="2789" y="7704"/>
                  </a:lnTo>
                  <a:lnTo>
                    <a:pt x="2568" y="7850"/>
                  </a:lnTo>
                  <a:lnTo>
                    <a:pt x="2422" y="7997"/>
                  </a:lnTo>
                  <a:lnTo>
                    <a:pt x="2275" y="8180"/>
                  </a:lnTo>
                  <a:lnTo>
                    <a:pt x="2165" y="8364"/>
                  </a:lnTo>
                  <a:lnTo>
                    <a:pt x="2092" y="8584"/>
                  </a:lnTo>
                  <a:lnTo>
                    <a:pt x="2018" y="8254"/>
                  </a:lnTo>
                  <a:lnTo>
                    <a:pt x="1945" y="7924"/>
                  </a:lnTo>
                  <a:lnTo>
                    <a:pt x="1872" y="7850"/>
                  </a:lnTo>
                  <a:lnTo>
                    <a:pt x="1835" y="7850"/>
                  </a:lnTo>
                  <a:lnTo>
                    <a:pt x="1761" y="7887"/>
                  </a:lnTo>
                  <a:lnTo>
                    <a:pt x="1688" y="7997"/>
                  </a:lnTo>
                  <a:lnTo>
                    <a:pt x="1651" y="8107"/>
                  </a:lnTo>
                  <a:lnTo>
                    <a:pt x="1615" y="8364"/>
                  </a:lnTo>
                  <a:lnTo>
                    <a:pt x="1651" y="8657"/>
                  </a:lnTo>
                  <a:lnTo>
                    <a:pt x="1725" y="8914"/>
                  </a:lnTo>
                  <a:lnTo>
                    <a:pt x="1872" y="9208"/>
                  </a:lnTo>
                  <a:lnTo>
                    <a:pt x="2055" y="9428"/>
                  </a:lnTo>
                  <a:lnTo>
                    <a:pt x="2275" y="9611"/>
                  </a:lnTo>
                  <a:lnTo>
                    <a:pt x="2495" y="9758"/>
                  </a:lnTo>
                  <a:lnTo>
                    <a:pt x="2312" y="9831"/>
                  </a:lnTo>
                  <a:lnTo>
                    <a:pt x="2128" y="9868"/>
                  </a:lnTo>
                  <a:lnTo>
                    <a:pt x="1688" y="9868"/>
                  </a:lnTo>
                  <a:lnTo>
                    <a:pt x="1468" y="9905"/>
                  </a:lnTo>
                  <a:lnTo>
                    <a:pt x="1248" y="9941"/>
                  </a:lnTo>
                  <a:lnTo>
                    <a:pt x="1065" y="10015"/>
                  </a:lnTo>
                  <a:lnTo>
                    <a:pt x="881" y="10125"/>
                  </a:lnTo>
                  <a:lnTo>
                    <a:pt x="588" y="10381"/>
                  </a:lnTo>
                  <a:lnTo>
                    <a:pt x="441" y="10528"/>
                  </a:lnTo>
                  <a:lnTo>
                    <a:pt x="331" y="10711"/>
                  </a:lnTo>
                  <a:lnTo>
                    <a:pt x="221" y="10932"/>
                  </a:lnTo>
                  <a:lnTo>
                    <a:pt x="147" y="11115"/>
                  </a:lnTo>
                  <a:lnTo>
                    <a:pt x="37" y="11592"/>
                  </a:lnTo>
                  <a:lnTo>
                    <a:pt x="1" y="12069"/>
                  </a:lnTo>
                  <a:lnTo>
                    <a:pt x="1" y="12546"/>
                  </a:lnTo>
                  <a:lnTo>
                    <a:pt x="74" y="13022"/>
                  </a:lnTo>
                  <a:lnTo>
                    <a:pt x="147" y="13463"/>
                  </a:lnTo>
                  <a:lnTo>
                    <a:pt x="258" y="13903"/>
                  </a:lnTo>
                  <a:lnTo>
                    <a:pt x="404" y="14270"/>
                  </a:lnTo>
                  <a:lnTo>
                    <a:pt x="588" y="14673"/>
                  </a:lnTo>
                  <a:lnTo>
                    <a:pt x="844" y="15040"/>
                  </a:lnTo>
                  <a:lnTo>
                    <a:pt x="1101" y="15333"/>
                  </a:lnTo>
                  <a:lnTo>
                    <a:pt x="1431" y="15627"/>
                  </a:lnTo>
                  <a:lnTo>
                    <a:pt x="1761" y="15847"/>
                  </a:lnTo>
                  <a:lnTo>
                    <a:pt x="2165" y="16030"/>
                  </a:lnTo>
                  <a:lnTo>
                    <a:pt x="2568" y="16140"/>
                  </a:lnTo>
                  <a:lnTo>
                    <a:pt x="2789" y="16177"/>
                  </a:lnTo>
                  <a:lnTo>
                    <a:pt x="3009" y="16177"/>
                  </a:lnTo>
                  <a:lnTo>
                    <a:pt x="3486" y="16140"/>
                  </a:lnTo>
                  <a:lnTo>
                    <a:pt x="3926" y="16030"/>
                  </a:lnTo>
                  <a:lnTo>
                    <a:pt x="4329" y="15884"/>
                  </a:lnTo>
                  <a:lnTo>
                    <a:pt x="4696" y="15700"/>
                  </a:lnTo>
                  <a:lnTo>
                    <a:pt x="5100" y="15517"/>
                  </a:lnTo>
                  <a:lnTo>
                    <a:pt x="5430" y="15297"/>
                  </a:lnTo>
                  <a:lnTo>
                    <a:pt x="5613" y="15150"/>
                  </a:lnTo>
                  <a:lnTo>
                    <a:pt x="5723" y="15003"/>
                  </a:lnTo>
                  <a:lnTo>
                    <a:pt x="6310" y="14490"/>
                  </a:lnTo>
                  <a:lnTo>
                    <a:pt x="6567" y="14270"/>
                  </a:lnTo>
                  <a:lnTo>
                    <a:pt x="6714" y="14160"/>
                  </a:lnTo>
                  <a:lnTo>
                    <a:pt x="6787" y="14013"/>
                  </a:lnTo>
                  <a:lnTo>
                    <a:pt x="6970" y="13683"/>
                  </a:lnTo>
                  <a:lnTo>
                    <a:pt x="7117" y="13316"/>
                  </a:lnTo>
                  <a:lnTo>
                    <a:pt x="7227" y="12949"/>
                  </a:lnTo>
                  <a:lnTo>
                    <a:pt x="7300" y="12619"/>
                  </a:lnTo>
                  <a:lnTo>
                    <a:pt x="7374" y="12252"/>
                  </a:lnTo>
                  <a:lnTo>
                    <a:pt x="7410" y="11885"/>
                  </a:lnTo>
                  <a:lnTo>
                    <a:pt x="7410" y="11518"/>
                  </a:lnTo>
                  <a:lnTo>
                    <a:pt x="7374" y="11152"/>
                  </a:lnTo>
                  <a:lnTo>
                    <a:pt x="7337" y="10785"/>
                  </a:lnTo>
                  <a:lnTo>
                    <a:pt x="7264" y="10418"/>
                  </a:lnTo>
                  <a:lnTo>
                    <a:pt x="7154" y="10125"/>
                  </a:lnTo>
                  <a:lnTo>
                    <a:pt x="7007" y="9794"/>
                  </a:lnTo>
                  <a:lnTo>
                    <a:pt x="6860" y="9538"/>
                  </a:lnTo>
                  <a:lnTo>
                    <a:pt x="6677" y="9244"/>
                  </a:lnTo>
                  <a:lnTo>
                    <a:pt x="6457" y="8987"/>
                  </a:lnTo>
                  <a:lnTo>
                    <a:pt x="6237" y="8767"/>
                  </a:lnTo>
                  <a:lnTo>
                    <a:pt x="5980" y="8584"/>
                  </a:lnTo>
                  <a:lnTo>
                    <a:pt x="5686" y="8401"/>
                  </a:lnTo>
                  <a:lnTo>
                    <a:pt x="5393" y="8291"/>
                  </a:lnTo>
                  <a:lnTo>
                    <a:pt x="5100" y="8180"/>
                  </a:lnTo>
                  <a:lnTo>
                    <a:pt x="4769" y="8144"/>
                  </a:lnTo>
                  <a:lnTo>
                    <a:pt x="4476" y="8144"/>
                  </a:lnTo>
                  <a:lnTo>
                    <a:pt x="4219" y="8180"/>
                  </a:lnTo>
                  <a:lnTo>
                    <a:pt x="3926" y="8291"/>
                  </a:lnTo>
                  <a:lnTo>
                    <a:pt x="3816" y="8364"/>
                  </a:lnTo>
                  <a:lnTo>
                    <a:pt x="3706" y="8437"/>
                  </a:lnTo>
                  <a:lnTo>
                    <a:pt x="3632" y="8547"/>
                  </a:lnTo>
                  <a:lnTo>
                    <a:pt x="3559" y="8657"/>
                  </a:lnTo>
                  <a:lnTo>
                    <a:pt x="3559" y="8694"/>
                  </a:lnTo>
                  <a:lnTo>
                    <a:pt x="3522" y="8731"/>
                  </a:lnTo>
                  <a:lnTo>
                    <a:pt x="3486" y="8767"/>
                  </a:lnTo>
                  <a:lnTo>
                    <a:pt x="3192" y="9171"/>
                  </a:lnTo>
                  <a:lnTo>
                    <a:pt x="3009" y="9354"/>
                  </a:lnTo>
                  <a:lnTo>
                    <a:pt x="2825" y="9538"/>
                  </a:lnTo>
                  <a:lnTo>
                    <a:pt x="2789" y="9464"/>
                  </a:lnTo>
                  <a:lnTo>
                    <a:pt x="2458" y="9171"/>
                  </a:lnTo>
                  <a:lnTo>
                    <a:pt x="2348" y="9024"/>
                  </a:lnTo>
                  <a:lnTo>
                    <a:pt x="2202" y="8877"/>
                  </a:lnTo>
                  <a:lnTo>
                    <a:pt x="2275" y="8877"/>
                  </a:lnTo>
                  <a:lnTo>
                    <a:pt x="2312" y="8841"/>
                  </a:lnTo>
                  <a:lnTo>
                    <a:pt x="2532" y="8841"/>
                  </a:lnTo>
                  <a:lnTo>
                    <a:pt x="2715" y="8804"/>
                  </a:lnTo>
                  <a:lnTo>
                    <a:pt x="2899" y="8731"/>
                  </a:lnTo>
                  <a:lnTo>
                    <a:pt x="3045" y="8621"/>
                  </a:lnTo>
                  <a:lnTo>
                    <a:pt x="3265" y="8474"/>
                  </a:lnTo>
                  <a:lnTo>
                    <a:pt x="3486" y="8254"/>
                  </a:lnTo>
                  <a:lnTo>
                    <a:pt x="3669" y="8034"/>
                  </a:lnTo>
                  <a:lnTo>
                    <a:pt x="3816" y="7814"/>
                  </a:lnTo>
                  <a:lnTo>
                    <a:pt x="3852" y="7740"/>
                  </a:lnTo>
                  <a:lnTo>
                    <a:pt x="3852" y="7667"/>
                  </a:lnTo>
                  <a:lnTo>
                    <a:pt x="3779" y="7557"/>
                  </a:lnTo>
                  <a:lnTo>
                    <a:pt x="3669" y="7484"/>
                  </a:lnTo>
                  <a:lnTo>
                    <a:pt x="3596" y="7484"/>
                  </a:lnTo>
                  <a:lnTo>
                    <a:pt x="3522" y="7520"/>
                  </a:lnTo>
                  <a:lnTo>
                    <a:pt x="3412" y="7484"/>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295" name="Shape 295"/>
            <p:cNvSpPr/>
            <p:nvPr/>
          </p:nvSpPr>
          <p:spPr>
            <a:xfrm>
              <a:off x="6823375" y="1978500"/>
              <a:ext cx="365025" cy="447525"/>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296" name="Shape 296"/>
            <p:cNvSpPr/>
            <p:nvPr/>
          </p:nvSpPr>
          <p:spPr>
            <a:xfrm>
              <a:off x="6071400" y="1791425"/>
              <a:ext cx="402625" cy="375100"/>
            </a:xfrm>
            <a:custGeom>
              <a:avLst/>
              <a:gdLst/>
              <a:ahLst/>
              <a:cxnLst/>
              <a:rect l="0" t="0" r="0" b="0"/>
              <a:pathLst>
                <a:path w="16105" h="15004" extrusionOk="0">
                  <a:moveTo>
                    <a:pt x="13170" y="587"/>
                  </a:moveTo>
                  <a:lnTo>
                    <a:pt x="13206" y="624"/>
                  </a:lnTo>
                  <a:lnTo>
                    <a:pt x="13280" y="661"/>
                  </a:lnTo>
                  <a:lnTo>
                    <a:pt x="13353" y="697"/>
                  </a:lnTo>
                  <a:lnTo>
                    <a:pt x="13610" y="771"/>
                  </a:lnTo>
                  <a:lnTo>
                    <a:pt x="13830" y="844"/>
                  </a:lnTo>
                  <a:lnTo>
                    <a:pt x="14013" y="954"/>
                  </a:lnTo>
                  <a:lnTo>
                    <a:pt x="14160" y="1174"/>
                  </a:lnTo>
                  <a:lnTo>
                    <a:pt x="14307" y="1394"/>
                  </a:lnTo>
                  <a:lnTo>
                    <a:pt x="14343" y="1651"/>
                  </a:lnTo>
                  <a:lnTo>
                    <a:pt x="14307" y="1908"/>
                  </a:lnTo>
                  <a:lnTo>
                    <a:pt x="14233" y="2128"/>
                  </a:lnTo>
                  <a:lnTo>
                    <a:pt x="14087" y="2348"/>
                  </a:lnTo>
                  <a:lnTo>
                    <a:pt x="13903" y="2531"/>
                  </a:lnTo>
                  <a:lnTo>
                    <a:pt x="13683" y="2678"/>
                  </a:lnTo>
                  <a:lnTo>
                    <a:pt x="13463" y="2788"/>
                  </a:lnTo>
                  <a:lnTo>
                    <a:pt x="13170" y="2825"/>
                  </a:lnTo>
                  <a:lnTo>
                    <a:pt x="12840" y="2788"/>
                  </a:lnTo>
                  <a:lnTo>
                    <a:pt x="12656" y="2751"/>
                  </a:lnTo>
                  <a:lnTo>
                    <a:pt x="12546" y="2715"/>
                  </a:lnTo>
                  <a:lnTo>
                    <a:pt x="12436" y="2641"/>
                  </a:lnTo>
                  <a:lnTo>
                    <a:pt x="12363" y="2495"/>
                  </a:lnTo>
                  <a:lnTo>
                    <a:pt x="12289" y="2495"/>
                  </a:lnTo>
                  <a:lnTo>
                    <a:pt x="12253" y="2275"/>
                  </a:lnTo>
                  <a:lnTo>
                    <a:pt x="12253" y="2054"/>
                  </a:lnTo>
                  <a:lnTo>
                    <a:pt x="12253" y="1871"/>
                  </a:lnTo>
                  <a:lnTo>
                    <a:pt x="12289" y="1724"/>
                  </a:lnTo>
                  <a:lnTo>
                    <a:pt x="12399" y="1394"/>
                  </a:lnTo>
                  <a:lnTo>
                    <a:pt x="12583" y="1064"/>
                  </a:lnTo>
                  <a:lnTo>
                    <a:pt x="12840" y="807"/>
                  </a:lnTo>
                  <a:lnTo>
                    <a:pt x="12986" y="697"/>
                  </a:lnTo>
                  <a:lnTo>
                    <a:pt x="13170" y="587"/>
                  </a:lnTo>
                  <a:close/>
                  <a:moveTo>
                    <a:pt x="9061" y="3338"/>
                  </a:moveTo>
                  <a:lnTo>
                    <a:pt x="9245" y="3412"/>
                  </a:lnTo>
                  <a:lnTo>
                    <a:pt x="9245" y="3448"/>
                  </a:lnTo>
                  <a:lnTo>
                    <a:pt x="9171" y="3632"/>
                  </a:lnTo>
                  <a:lnTo>
                    <a:pt x="9171" y="3668"/>
                  </a:lnTo>
                  <a:lnTo>
                    <a:pt x="9135" y="3632"/>
                  </a:lnTo>
                  <a:lnTo>
                    <a:pt x="9061" y="3522"/>
                  </a:lnTo>
                  <a:lnTo>
                    <a:pt x="8988" y="3448"/>
                  </a:lnTo>
                  <a:lnTo>
                    <a:pt x="8988" y="3412"/>
                  </a:lnTo>
                  <a:lnTo>
                    <a:pt x="8988" y="3375"/>
                  </a:lnTo>
                  <a:lnTo>
                    <a:pt x="9061" y="3338"/>
                  </a:lnTo>
                  <a:close/>
                  <a:moveTo>
                    <a:pt x="14123" y="440"/>
                  </a:moveTo>
                  <a:lnTo>
                    <a:pt x="14233" y="477"/>
                  </a:lnTo>
                  <a:lnTo>
                    <a:pt x="14307" y="587"/>
                  </a:lnTo>
                  <a:lnTo>
                    <a:pt x="14417" y="661"/>
                  </a:lnTo>
                  <a:lnTo>
                    <a:pt x="14454" y="807"/>
                  </a:lnTo>
                  <a:lnTo>
                    <a:pt x="14527" y="807"/>
                  </a:lnTo>
                  <a:lnTo>
                    <a:pt x="14490" y="624"/>
                  </a:lnTo>
                  <a:lnTo>
                    <a:pt x="14454" y="477"/>
                  </a:lnTo>
                  <a:lnTo>
                    <a:pt x="14600" y="551"/>
                  </a:lnTo>
                  <a:lnTo>
                    <a:pt x="14784" y="624"/>
                  </a:lnTo>
                  <a:lnTo>
                    <a:pt x="14967" y="771"/>
                  </a:lnTo>
                  <a:lnTo>
                    <a:pt x="15114" y="881"/>
                  </a:lnTo>
                  <a:lnTo>
                    <a:pt x="15224" y="1064"/>
                  </a:lnTo>
                  <a:lnTo>
                    <a:pt x="15334" y="1211"/>
                  </a:lnTo>
                  <a:lnTo>
                    <a:pt x="15444" y="1578"/>
                  </a:lnTo>
                  <a:lnTo>
                    <a:pt x="15554" y="1944"/>
                  </a:lnTo>
                  <a:lnTo>
                    <a:pt x="15627" y="2385"/>
                  </a:lnTo>
                  <a:lnTo>
                    <a:pt x="15664" y="2568"/>
                  </a:lnTo>
                  <a:lnTo>
                    <a:pt x="15627" y="2788"/>
                  </a:lnTo>
                  <a:lnTo>
                    <a:pt x="15591" y="2972"/>
                  </a:lnTo>
                  <a:lnTo>
                    <a:pt x="15481" y="3118"/>
                  </a:lnTo>
                  <a:lnTo>
                    <a:pt x="15187" y="3412"/>
                  </a:lnTo>
                  <a:lnTo>
                    <a:pt x="14930" y="3595"/>
                  </a:lnTo>
                  <a:lnTo>
                    <a:pt x="14600" y="3705"/>
                  </a:lnTo>
                  <a:lnTo>
                    <a:pt x="14270" y="3779"/>
                  </a:lnTo>
                  <a:lnTo>
                    <a:pt x="13940" y="3815"/>
                  </a:lnTo>
                  <a:lnTo>
                    <a:pt x="13720" y="3779"/>
                  </a:lnTo>
                  <a:lnTo>
                    <a:pt x="13500" y="3742"/>
                  </a:lnTo>
                  <a:lnTo>
                    <a:pt x="13316" y="3668"/>
                  </a:lnTo>
                  <a:lnTo>
                    <a:pt x="13133" y="3595"/>
                  </a:lnTo>
                  <a:lnTo>
                    <a:pt x="12950" y="3485"/>
                  </a:lnTo>
                  <a:lnTo>
                    <a:pt x="12803" y="3338"/>
                  </a:lnTo>
                  <a:lnTo>
                    <a:pt x="12656" y="3192"/>
                  </a:lnTo>
                  <a:lnTo>
                    <a:pt x="12546" y="3045"/>
                  </a:lnTo>
                  <a:lnTo>
                    <a:pt x="12840" y="3118"/>
                  </a:lnTo>
                  <a:lnTo>
                    <a:pt x="13133" y="3155"/>
                  </a:lnTo>
                  <a:lnTo>
                    <a:pt x="13426" y="3118"/>
                  </a:lnTo>
                  <a:lnTo>
                    <a:pt x="13720" y="3045"/>
                  </a:lnTo>
                  <a:lnTo>
                    <a:pt x="13977" y="2935"/>
                  </a:lnTo>
                  <a:lnTo>
                    <a:pt x="14233" y="2751"/>
                  </a:lnTo>
                  <a:lnTo>
                    <a:pt x="14417" y="2495"/>
                  </a:lnTo>
                  <a:lnTo>
                    <a:pt x="14600" y="2238"/>
                  </a:lnTo>
                  <a:lnTo>
                    <a:pt x="14674" y="1981"/>
                  </a:lnTo>
                  <a:lnTo>
                    <a:pt x="14710" y="1724"/>
                  </a:lnTo>
                  <a:lnTo>
                    <a:pt x="14674" y="1468"/>
                  </a:lnTo>
                  <a:lnTo>
                    <a:pt x="14600" y="1211"/>
                  </a:lnTo>
                  <a:lnTo>
                    <a:pt x="14490" y="991"/>
                  </a:lnTo>
                  <a:lnTo>
                    <a:pt x="14343" y="771"/>
                  </a:lnTo>
                  <a:lnTo>
                    <a:pt x="14160" y="587"/>
                  </a:lnTo>
                  <a:lnTo>
                    <a:pt x="13940" y="440"/>
                  </a:lnTo>
                  <a:close/>
                  <a:moveTo>
                    <a:pt x="13757" y="0"/>
                  </a:moveTo>
                  <a:lnTo>
                    <a:pt x="13610" y="74"/>
                  </a:lnTo>
                  <a:lnTo>
                    <a:pt x="13353" y="110"/>
                  </a:lnTo>
                  <a:lnTo>
                    <a:pt x="13133" y="147"/>
                  </a:lnTo>
                  <a:lnTo>
                    <a:pt x="12913" y="257"/>
                  </a:lnTo>
                  <a:lnTo>
                    <a:pt x="12729" y="404"/>
                  </a:lnTo>
                  <a:lnTo>
                    <a:pt x="12509" y="551"/>
                  </a:lnTo>
                  <a:lnTo>
                    <a:pt x="12363" y="734"/>
                  </a:lnTo>
                  <a:lnTo>
                    <a:pt x="12216" y="917"/>
                  </a:lnTo>
                  <a:lnTo>
                    <a:pt x="12069" y="1137"/>
                  </a:lnTo>
                  <a:lnTo>
                    <a:pt x="11996" y="1321"/>
                  </a:lnTo>
                  <a:lnTo>
                    <a:pt x="11922" y="1578"/>
                  </a:lnTo>
                  <a:lnTo>
                    <a:pt x="11849" y="1798"/>
                  </a:lnTo>
                  <a:lnTo>
                    <a:pt x="11849" y="2054"/>
                  </a:lnTo>
                  <a:lnTo>
                    <a:pt x="11849" y="2275"/>
                  </a:lnTo>
                  <a:lnTo>
                    <a:pt x="11886" y="2531"/>
                  </a:lnTo>
                  <a:lnTo>
                    <a:pt x="11959" y="2751"/>
                  </a:lnTo>
                  <a:lnTo>
                    <a:pt x="12033" y="2972"/>
                  </a:lnTo>
                  <a:lnTo>
                    <a:pt x="12143" y="3192"/>
                  </a:lnTo>
                  <a:lnTo>
                    <a:pt x="12253" y="3375"/>
                  </a:lnTo>
                  <a:lnTo>
                    <a:pt x="12399" y="3558"/>
                  </a:lnTo>
                  <a:lnTo>
                    <a:pt x="12583" y="3705"/>
                  </a:lnTo>
                  <a:lnTo>
                    <a:pt x="12766" y="3852"/>
                  </a:lnTo>
                  <a:lnTo>
                    <a:pt x="12986" y="3999"/>
                  </a:lnTo>
                  <a:lnTo>
                    <a:pt x="13206" y="4072"/>
                  </a:lnTo>
                  <a:lnTo>
                    <a:pt x="13426" y="4145"/>
                  </a:lnTo>
                  <a:lnTo>
                    <a:pt x="13683" y="4219"/>
                  </a:lnTo>
                  <a:lnTo>
                    <a:pt x="14123" y="4219"/>
                  </a:lnTo>
                  <a:lnTo>
                    <a:pt x="14564" y="4145"/>
                  </a:lnTo>
                  <a:lnTo>
                    <a:pt x="15004" y="3999"/>
                  </a:lnTo>
                  <a:lnTo>
                    <a:pt x="15371" y="3779"/>
                  </a:lnTo>
                  <a:lnTo>
                    <a:pt x="15591" y="3632"/>
                  </a:lnTo>
                  <a:lnTo>
                    <a:pt x="15737" y="3448"/>
                  </a:lnTo>
                  <a:lnTo>
                    <a:pt x="15884" y="3265"/>
                  </a:lnTo>
                  <a:lnTo>
                    <a:pt x="15994" y="3045"/>
                  </a:lnTo>
                  <a:lnTo>
                    <a:pt x="16067" y="2788"/>
                  </a:lnTo>
                  <a:lnTo>
                    <a:pt x="16104" y="2495"/>
                  </a:lnTo>
                  <a:lnTo>
                    <a:pt x="16067" y="2238"/>
                  </a:lnTo>
                  <a:lnTo>
                    <a:pt x="15994" y="1981"/>
                  </a:lnTo>
                  <a:lnTo>
                    <a:pt x="15884" y="1431"/>
                  </a:lnTo>
                  <a:lnTo>
                    <a:pt x="15774" y="1174"/>
                  </a:lnTo>
                  <a:lnTo>
                    <a:pt x="15664" y="954"/>
                  </a:lnTo>
                  <a:lnTo>
                    <a:pt x="15517" y="734"/>
                  </a:lnTo>
                  <a:lnTo>
                    <a:pt x="15371" y="551"/>
                  </a:lnTo>
                  <a:lnTo>
                    <a:pt x="15150" y="367"/>
                  </a:lnTo>
                  <a:lnTo>
                    <a:pt x="14930" y="220"/>
                  </a:lnTo>
                  <a:lnTo>
                    <a:pt x="14637" y="74"/>
                  </a:lnTo>
                  <a:lnTo>
                    <a:pt x="14270" y="0"/>
                  </a:lnTo>
                  <a:close/>
                  <a:moveTo>
                    <a:pt x="11115" y="4549"/>
                  </a:moveTo>
                  <a:lnTo>
                    <a:pt x="11446" y="4842"/>
                  </a:lnTo>
                  <a:lnTo>
                    <a:pt x="11299" y="4952"/>
                  </a:lnTo>
                  <a:lnTo>
                    <a:pt x="11115" y="4916"/>
                  </a:lnTo>
                  <a:lnTo>
                    <a:pt x="10932" y="4916"/>
                  </a:lnTo>
                  <a:lnTo>
                    <a:pt x="10639" y="4952"/>
                  </a:lnTo>
                  <a:lnTo>
                    <a:pt x="10859" y="4732"/>
                  </a:lnTo>
                  <a:lnTo>
                    <a:pt x="11115" y="4549"/>
                  </a:lnTo>
                  <a:close/>
                  <a:moveTo>
                    <a:pt x="6860" y="3632"/>
                  </a:moveTo>
                  <a:lnTo>
                    <a:pt x="7007" y="3668"/>
                  </a:lnTo>
                  <a:lnTo>
                    <a:pt x="7044" y="3705"/>
                  </a:lnTo>
                  <a:lnTo>
                    <a:pt x="7044" y="3742"/>
                  </a:lnTo>
                  <a:lnTo>
                    <a:pt x="7044" y="3779"/>
                  </a:lnTo>
                  <a:lnTo>
                    <a:pt x="7080" y="3852"/>
                  </a:lnTo>
                  <a:lnTo>
                    <a:pt x="7191" y="3889"/>
                  </a:lnTo>
                  <a:lnTo>
                    <a:pt x="7374" y="3889"/>
                  </a:lnTo>
                  <a:lnTo>
                    <a:pt x="7411" y="3925"/>
                  </a:lnTo>
                  <a:lnTo>
                    <a:pt x="7447" y="4035"/>
                  </a:lnTo>
                  <a:lnTo>
                    <a:pt x="7484" y="4145"/>
                  </a:lnTo>
                  <a:lnTo>
                    <a:pt x="7484" y="4255"/>
                  </a:lnTo>
                  <a:lnTo>
                    <a:pt x="7447" y="4512"/>
                  </a:lnTo>
                  <a:lnTo>
                    <a:pt x="7374" y="4769"/>
                  </a:lnTo>
                  <a:lnTo>
                    <a:pt x="7227" y="5026"/>
                  </a:lnTo>
                  <a:lnTo>
                    <a:pt x="7154" y="5136"/>
                  </a:lnTo>
                  <a:lnTo>
                    <a:pt x="7044" y="5209"/>
                  </a:lnTo>
                  <a:lnTo>
                    <a:pt x="6934" y="5246"/>
                  </a:lnTo>
                  <a:lnTo>
                    <a:pt x="6787" y="5246"/>
                  </a:lnTo>
                  <a:lnTo>
                    <a:pt x="6787" y="4989"/>
                  </a:lnTo>
                  <a:lnTo>
                    <a:pt x="6750" y="4769"/>
                  </a:lnTo>
                  <a:lnTo>
                    <a:pt x="6640" y="4549"/>
                  </a:lnTo>
                  <a:lnTo>
                    <a:pt x="6494" y="4329"/>
                  </a:lnTo>
                  <a:lnTo>
                    <a:pt x="6310" y="4145"/>
                  </a:lnTo>
                  <a:lnTo>
                    <a:pt x="6090" y="4035"/>
                  </a:lnTo>
                  <a:lnTo>
                    <a:pt x="6090" y="3925"/>
                  </a:lnTo>
                  <a:lnTo>
                    <a:pt x="6163" y="3852"/>
                  </a:lnTo>
                  <a:lnTo>
                    <a:pt x="6237" y="3779"/>
                  </a:lnTo>
                  <a:lnTo>
                    <a:pt x="6347" y="3742"/>
                  </a:lnTo>
                  <a:lnTo>
                    <a:pt x="6567" y="3705"/>
                  </a:lnTo>
                  <a:lnTo>
                    <a:pt x="6860" y="3632"/>
                  </a:lnTo>
                  <a:close/>
                  <a:moveTo>
                    <a:pt x="6530" y="3192"/>
                  </a:moveTo>
                  <a:lnTo>
                    <a:pt x="6494" y="3228"/>
                  </a:lnTo>
                  <a:lnTo>
                    <a:pt x="6457" y="3302"/>
                  </a:lnTo>
                  <a:lnTo>
                    <a:pt x="6457" y="3338"/>
                  </a:lnTo>
                  <a:lnTo>
                    <a:pt x="6457" y="3412"/>
                  </a:lnTo>
                  <a:lnTo>
                    <a:pt x="6200" y="3485"/>
                  </a:lnTo>
                  <a:lnTo>
                    <a:pt x="5980" y="3558"/>
                  </a:lnTo>
                  <a:lnTo>
                    <a:pt x="5797" y="3742"/>
                  </a:lnTo>
                  <a:lnTo>
                    <a:pt x="5760" y="3815"/>
                  </a:lnTo>
                  <a:lnTo>
                    <a:pt x="5687" y="3925"/>
                  </a:lnTo>
                  <a:lnTo>
                    <a:pt x="5687" y="4035"/>
                  </a:lnTo>
                  <a:lnTo>
                    <a:pt x="5687" y="4072"/>
                  </a:lnTo>
                  <a:lnTo>
                    <a:pt x="5797" y="4219"/>
                  </a:lnTo>
                  <a:lnTo>
                    <a:pt x="5907" y="4292"/>
                  </a:lnTo>
                  <a:lnTo>
                    <a:pt x="6053" y="4365"/>
                  </a:lnTo>
                  <a:lnTo>
                    <a:pt x="6163" y="4439"/>
                  </a:lnTo>
                  <a:lnTo>
                    <a:pt x="6274" y="4512"/>
                  </a:lnTo>
                  <a:lnTo>
                    <a:pt x="6347" y="4622"/>
                  </a:lnTo>
                  <a:lnTo>
                    <a:pt x="6420" y="4769"/>
                  </a:lnTo>
                  <a:lnTo>
                    <a:pt x="6494" y="5026"/>
                  </a:lnTo>
                  <a:lnTo>
                    <a:pt x="6457" y="5282"/>
                  </a:lnTo>
                  <a:lnTo>
                    <a:pt x="6494" y="5392"/>
                  </a:lnTo>
                  <a:lnTo>
                    <a:pt x="6530" y="5466"/>
                  </a:lnTo>
                  <a:lnTo>
                    <a:pt x="6750" y="5539"/>
                  </a:lnTo>
                  <a:lnTo>
                    <a:pt x="6934" y="5539"/>
                  </a:lnTo>
                  <a:lnTo>
                    <a:pt x="7117" y="5503"/>
                  </a:lnTo>
                  <a:lnTo>
                    <a:pt x="7264" y="5429"/>
                  </a:lnTo>
                  <a:lnTo>
                    <a:pt x="7411" y="5282"/>
                  </a:lnTo>
                  <a:lnTo>
                    <a:pt x="7521" y="5136"/>
                  </a:lnTo>
                  <a:lnTo>
                    <a:pt x="7631" y="4952"/>
                  </a:lnTo>
                  <a:lnTo>
                    <a:pt x="7704" y="4769"/>
                  </a:lnTo>
                  <a:lnTo>
                    <a:pt x="7741" y="4585"/>
                  </a:lnTo>
                  <a:lnTo>
                    <a:pt x="7777" y="4365"/>
                  </a:lnTo>
                  <a:lnTo>
                    <a:pt x="7777" y="4145"/>
                  </a:lnTo>
                  <a:lnTo>
                    <a:pt x="7777" y="3925"/>
                  </a:lnTo>
                  <a:lnTo>
                    <a:pt x="7704" y="3779"/>
                  </a:lnTo>
                  <a:lnTo>
                    <a:pt x="7631" y="3668"/>
                  </a:lnTo>
                  <a:lnTo>
                    <a:pt x="7484" y="3595"/>
                  </a:lnTo>
                  <a:lnTo>
                    <a:pt x="7337" y="3595"/>
                  </a:lnTo>
                  <a:lnTo>
                    <a:pt x="7301" y="3485"/>
                  </a:lnTo>
                  <a:lnTo>
                    <a:pt x="7227" y="3448"/>
                  </a:lnTo>
                  <a:lnTo>
                    <a:pt x="7044" y="3375"/>
                  </a:lnTo>
                  <a:lnTo>
                    <a:pt x="6824" y="3302"/>
                  </a:lnTo>
                  <a:lnTo>
                    <a:pt x="6677" y="3228"/>
                  </a:lnTo>
                  <a:lnTo>
                    <a:pt x="6567" y="3192"/>
                  </a:lnTo>
                  <a:close/>
                  <a:moveTo>
                    <a:pt x="11739" y="5136"/>
                  </a:moveTo>
                  <a:lnTo>
                    <a:pt x="12179" y="5686"/>
                  </a:lnTo>
                  <a:lnTo>
                    <a:pt x="11776" y="5796"/>
                  </a:lnTo>
                  <a:lnTo>
                    <a:pt x="11409" y="6016"/>
                  </a:lnTo>
                  <a:lnTo>
                    <a:pt x="11042" y="6236"/>
                  </a:lnTo>
                  <a:lnTo>
                    <a:pt x="10895" y="6383"/>
                  </a:lnTo>
                  <a:lnTo>
                    <a:pt x="10785" y="6566"/>
                  </a:lnTo>
                  <a:lnTo>
                    <a:pt x="10749" y="6640"/>
                  </a:lnTo>
                  <a:lnTo>
                    <a:pt x="10785" y="6676"/>
                  </a:lnTo>
                  <a:lnTo>
                    <a:pt x="10859" y="6713"/>
                  </a:lnTo>
                  <a:lnTo>
                    <a:pt x="10932" y="6713"/>
                  </a:lnTo>
                  <a:lnTo>
                    <a:pt x="11262" y="6493"/>
                  </a:lnTo>
                  <a:lnTo>
                    <a:pt x="11556" y="6310"/>
                  </a:lnTo>
                  <a:lnTo>
                    <a:pt x="11849" y="6199"/>
                  </a:lnTo>
                  <a:lnTo>
                    <a:pt x="12143" y="6089"/>
                  </a:lnTo>
                  <a:lnTo>
                    <a:pt x="12253" y="6053"/>
                  </a:lnTo>
                  <a:lnTo>
                    <a:pt x="12363" y="6016"/>
                  </a:lnTo>
                  <a:lnTo>
                    <a:pt x="12399" y="5979"/>
                  </a:lnTo>
                  <a:lnTo>
                    <a:pt x="12619" y="6456"/>
                  </a:lnTo>
                  <a:lnTo>
                    <a:pt x="12840" y="6896"/>
                  </a:lnTo>
                  <a:lnTo>
                    <a:pt x="12803" y="6933"/>
                  </a:lnTo>
                  <a:lnTo>
                    <a:pt x="12326" y="7043"/>
                  </a:lnTo>
                  <a:lnTo>
                    <a:pt x="11812" y="7117"/>
                  </a:lnTo>
                  <a:lnTo>
                    <a:pt x="11299" y="7117"/>
                  </a:lnTo>
                  <a:lnTo>
                    <a:pt x="10749" y="7080"/>
                  </a:lnTo>
                  <a:lnTo>
                    <a:pt x="10675" y="7117"/>
                  </a:lnTo>
                  <a:lnTo>
                    <a:pt x="10639" y="7153"/>
                  </a:lnTo>
                  <a:lnTo>
                    <a:pt x="10639" y="7227"/>
                  </a:lnTo>
                  <a:lnTo>
                    <a:pt x="10712" y="7300"/>
                  </a:lnTo>
                  <a:lnTo>
                    <a:pt x="10932" y="7373"/>
                  </a:lnTo>
                  <a:lnTo>
                    <a:pt x="11189" y="7447"/>
                  </a:lnTo>
                  <a:lnTo>
                    <a:pt x="11702" y="7483"/>
                  </a:lnTo>
                  <a:lnTo>
                    <a:pt x="11959" y="7483"/>
                  </a:lnTo>
                  <a:lnTo>
                    <a:pt x="12216" y="7447"/>
                  </a:lnTo>
                  <a:lnTo>
                    <a:pt x="12583" y="7373"/>
                  </a:lnTo>
                  <a:lnTo>
                    <a:pt x="12693" y="7373"/>
                  </a:lnTo>
                  <a:lnTo>
                    <a:pt x="12766" y="7337"/>
                  </a:lnTo>
                  <a:lnTo>
                    <a:pt x="12803" y="7410"/>
                  </a:lnTo>
                  <a:lnTo>
                    <a:pt x="12840" y="7447"/>
                  </a:lnTo>
                  <a:lnTo>
                    <a:pt x="12876" y="7483"/>
                  </a:lnTo>
                  <a:lnTo>
                    <a:pt x="12986" y="7520"/>
                  </a:lnTo>
                  <a:lnTo>
                    <a:pt x="13023" y="7777"/>
                  </a:lnTo>
                  <a:lnTo>
                    <a:pt x="13060" y="8070"/>
                  </a:lnTo>
                  <a:lnTo>
                    <a:pt x="12986" y="8107"/>
                  </a:lnTo>
                  <a:lnTo>
                    <a:pt x="12693" y="7997"/>
                  </a:lnTo>
                  <a:lnTo>
                    <a:pt x="12473" y="7887"/>
                  </a:lnTo>
                  <a:lnTo>
                    <a:pt x="12253" y="7777"/>
                  </a:lnTo>
                  <a:lnTo>
                    <a:pt x="11886" y="7777"/>
                  </a:lnTo>
                  <a:lnTo>
                    <a:pt x="11776" y="7813"/>
                  </a:lnTo>
                  <a:lnTo>
                    <a:pt x="11226" y="7777"/>
                  </a:lnTo>
                  <a:lnTo>
                    <a:pt x="10895" y="7740"/>
                  </a:lnTo>
                  <a:lnTo>
                    <a:pt x="10749" y="7740"/>
                  </a:lnTo>
                  <a:lnTo>
                    <a:pt x="10675" y="7703"/>
                  </a:lnTo>
                  <a:lnTo>
                    <a:pt x="10565" y="7483"/>
                  </a:lnTo>
                  <a:lnTo>
                    <a:pt x="10529" y="7483"/>
                  </a:lnTo>
                  <a:lnTo>
                    <a:pt x="10529" y="7520"/>
                  </a:lnTo>
                  <a:lnTo>
                    <a:pt x="10529" y="7887"/>
                  </a:lnTo>
                  <a:lnTo>
                    <a:pt x="10529" y="7960"/>
                  </a:lnTo>
                  <a:lnTo>
                    <a:pt x="10602" y="7997"/>
                  </a:lnTo>
                  <a:lnTo>
                    <a:pt x="11042" y="8107"/>
                  </a:lnTo>
                  <a:lnTo>
                    <a:pt x="11482" y="8144"/>
                  </a:lnTo>
                  <a:lnTo>
                    <a:pt x="11482" y="8327"/>
                  </a:lnTo>
                  <a:lnTo>
                    <a:pt x="11519" y="8474"/>
                  </a:lnTo>
                  <a:lnTo>
                    <a:pt x="11592" y="8547"/>
                  </a:lnTo>
                  <a:lnTo>
                    <a:pt x="11629" y="8584"/>
                  </a:lnTo>
                  <a:lnTo>
                    <a:pt x="11776" y="8657"/>
                  </a:lnTo>
                  <a:lnTo>
                    <a:pt x="11959" y="8767"/>
                  </a:lnTo>
                  <a:lnTo>
                    <a:pt x="11409" y="8657"/>
                  </a:lnTo>
                  <a:lnTo>
                    <a:pt x="10969" y="8474"/>
                  </a:lnTo>
                  <a:lnTo>
                    <a:pt x="10712" y="8437"/>
                  </a:lnTo>
                  <a:lnTo>
                    <a:pt x="10455" y="8400"/>
                  </a:lnTo>
                  <a:lnTo>
                    <a:pt x="10198" y="8217"/>
                  </a:lnTo>
                  <a:lnTo>
                    <a:pt x="10052" y="8180"/>
                  </a:lnTo>
                  <a:lnTo>
                    <a:pt x="9942" y="8144"/>
                  </a:lnTo>
                  <a:lnTo>
                    <a:pt x="9722" y="8180"/>
                  </a:lnTo>
                  <a:lnTo>
                    <a:pt x="9575" y="8254"/>
                  </a:lnTo>
                  <a:lnTo>
                    <a:pt x="9465" y="8364"/>
                  </a:lnTo>
                  <a:lnTo>
                    <a:pt x="9355" y="8510"/>
                  </a:lnTo>
                  <a:lnTo>
                    <a:pt x="9245" y="8584"/>
                  </a:lnTo>
                  <a:lnTo>
                    <a:pt x="9098" y="8620"/>
                  </a:lnTo>
                  <a:lnTo>
                    <a:pt x="8841" y="8584"/>
                  </a:lnTo>
                  <a:lnTo>
                    <a:pt x="8621" y="8620"/>
                  </a:lnTo>
                  <a:lnTo>
                    <a:pt x="8401" y="8694"/>
                  </a:lnTo>
                  <a:lnTo>
                    <a:pt x="8181" y="8804"/>
                  </a:lnTo>
                  <a:lnTo>
                    <a:pt x="7924" y="8804"/>
                  </a:lnTo>
                  <a:lnTo>
                    <a:pt x="7851" y="8767"/>
                  </a:lnTo>
                  <a:lnTo>
                    <a:pt x="7814" y="8730"/>
                  </a:lnTo>
                  <a:lnTo>
                    <a:pt x="7814" y="8694"/>
                  </a:lnTo>
                  <a:lnTo>
                    <a:pt x="7887" y="8620"/>
                  </a:lnTo>
                  <a:lnTo>
                    <a:pt x="7998" y="8510"/>
                  </a:lnTo>
                  <a:lnTo>
                    <a:pt x="8144" y="8437"/>
                  </a:lnTo>
                  <a:lnTo>
                    <a:pt x="8401" y="8327"/>
                  </a:lnTo>
                  <a:lnTo>
                    <a:pt x="8731" y="8180"/>
                  </a:lnTo>
                  <a:lnTo>
                    <a:pt x="8915" y="8070"/>
                  </a:lnTo>
                  <a:lnTo>
                    <a:pt x="9025" y="7924"/>
                  </a:lnTo>
                  <a:lnTo>
                    <a:pt x="9135" y="7777"/>
                  </a:lnTo>
                  <a:lnTo>
                    <a:pt x="9208" y="7630"/>
                  </a:lnTo>
                  <a:lnTo>
                    <a:pt x="9208" y="7447"/>
                  </a:lnTo>
                  <a:lnTo>
                    <a:pt x="9171" y="7227"/>
                  </a:lnTo>
                  <a:lnTo>
                    <a:pt x="9098" y="7117"/>
                  </a:lnTo>
                  <a:lnTo>
                    <a:pt x="8988" y="7006"/>
                  </a:lnTo>
                  <a:lnTo>
                    <a:pt x="8841" y="6896"/>
                  </a:lnTo>
                  <a:lnTo>
                    <a:pt x="8694" y="6860"/>
                  </a:lnTo>
                  <a:lnTo>
                    <a:pt x="8548" y="6823"/>
                  </a:lnTo>
                  <a:lnTo>
                    <a:pt x="8401" y="6823"/>
                  </a:lnTo>
                  <a:lnTo>
                    <a:pt x="8254" y="6860"/>
                  </a:lnTo>
                  <a:lnTo>
                    <a:pt x="8108" y="6933"/>
                  </a:lnTo>
                  <a:lnTo>
                    <a:pt x="7924" y="7117"/>
                  </a:lnTo>
                  <a:lnTo>
                    <a:pt x="7924" y="7117"/>
                  </a:lnTo>
                  <a:lnTo>
                    <a:pt x="7998" y="6970"/>
                  </a:lnTo>
                  <a:lnTo>
                    <a:pt x="8108" y="6860"/>
                  </a:lnTo>
                  <a:lnTo>
                    <a:pt x="8291" y="6603"/>
                  </a:lnTo>
                  <a:lnTo>
                    <a:pt x="8511" y="6383"/>
                  </a:lnTo>
                  <a:lnTo>
                    <a:pt x="8768" y="6126"/>
                  </a:lnTo>
                  <a:lnTo>
                    <a:pt x="8951" y="5943"/>
                  </a:lnTo>
                  <a:lnTo>
                    <a:pt x="9135" y="5796"/>
                  </a:lnTo>
                  <a:lnTo>
                    <a:pt x="9171" y="5796"/>
                  </a:lnTo>
                  <a:lnTo>
                    <a:pt x="9391" y="5759"/>
                  </a:lnTo>
                  <a:lnTo>
                    <a:pt x="9612" y="5686"/>
                  </a:lnTo>
                  <a:lnTo>
                    <a:pt x="10052" y="5539"/>
                  </a:lnTo>
                  <a:lnTo>
                    <a:pt x="10455" y="5356"/>
                  </a:lnTo>
                  <a:lnTo>
                    <a:pt x="10639" y="5282"/>
                  </a:lnTo>
                  <a:lnTo>
                    <a:pt x="10895" y="5246"/>
                  </a:lnTo>
                  <a:lnTo>
                    <a:pt x="10895" y="5246"/>
                  </a:lnTo>
                  <a:lnTo>
                    <a:pt x="10602" y="5503"/>
                  </a:lnTo>
                  <a:lnTo>
                    <a:pt x="10492" y="5649"/>
                  </a:lnTo>
                  <a:lnTo>
                    <a:pt x="10419" y="5833"/>
                  </a:lnTo>
                  <a:lnTo>
                    <a:pt x="10455" y="5869"/>
                  </a:lnTo>
                  <a:lnTo>
                    <a:pt x="10639" y="5796"/>
                  </a:lnTo>
                  <a:lnTo>
                    <a:pt x="10822" y="5723"/>
                  </a:lnTo>
                  <a:lnTo>
                    <a:pt x="11152" y="5503"/>
                  </a:lnTo>
                  <a:lnTo>
                    <a:pt x="11739" y="5136"/>
                  </a:lnTo>
                  <a:close/>
                  <a:moveTo>
                    <a:pt x="11996" y="8254"/>
                  </a:moveTo>
                  <a:lnTo>
                    <a:pt x="12546" y="8400"/>
                  </a:lnTo>
                  <a:lnTo>
                    <a:pt x="12729" y="8584"/>
                  </a:lnTo>
                  <a:lnTo>
                    <a:pt x="12803" y="8620"/>
                  </a:lnTo>
                  <a:lnTo>
                    <a:pt x="12876" y="8657"/>
                  </a:lnTo>
                  <a:lnTo>
                    <a:pt x="12950" y="8620"/>
                  </a:lnTo>
                  <a:lnTo>
                    <a:pt x="13023" y="8584"/>
                  </a:lnTo>
                  <a:lnTo>
                    <a:pt x="12950" y="9024"/>
                  </a:lnTo>
                  <a:lnTo>
                    <a:pt x="12509" y="8914"/>
                  </a:lnTo>
                  <a:lnTo>
                    <a:pt x="12399" y="8657"/>
                  </a:lnTo>
                  <a:lnTo>
                    <a:pt x="12216" y="8474"/>
                  </a:lnTo>
                  <a:lnTo>
                    <a:pt x="12033" y="8327"/>
                  </a:lnTo>
                  <a:lnTo>
                    <a:pt x="11959" y="8290"/>
                  </a:lnTo>
                  <a:lnTo>
                    <a:pt x="11996" y="8254"/>
                  </a:lnTo>
                  <a:close/>
                  <a:moveTo>
                    <a:pt x="10932" y="8841"/>
                  </a:moveTo>
                  <a:lnTo>
                    <a:pt x="11519" y="9097"/>
                  </a:lnTo>
                  <a:lnTo>
                    <a:pt x="12106" y="9244"/>
                  </a:lnTo>
                  <a:lnTo>
                    <a:pt x="12033" y="9391"/>
                  </a:lnTo>
                  <a:lnTo>
                    <a:pt x="11922" y="9537"/>
                  </a:lnTo>
                  <a:lnTo>
                    <a:pt x="11776" y="9611"/>
                  </a:lnTo>
                  <a:lnTo>
                    <a:pt x="11702" y="9611"/>
                  </a:lnTo>
                  <a:lnTo>
                    <a:pt x="11629" y="9574"/>
                  </a:lnTo>
                  <a:lnTo>
                    <a:pt x="11519" y="9537"/>
                  </a:lnTo>
                  <a:lnTo>
                    <a:pt x="11409" y="9427"/>
                  </a:lnTo>
                  <a:lnTo>
                    <a:pt x="11226" y="9244"/>
                  </a:lnTo>
                  <a:lnTo>
                    <a:pt x="10932" y="8841"/>
                  </a:lnTo>
                  <a:close/>
                  <a:moveTo>
                    <a:pt x="12509" y="9354"/>
                  </a:moveTo>
                  <a:lnTo>
                    <a:pt x="12876" y="9391"/>
                  </a:lnTo>
                  <a:lnTo>
                    <a:pt x="12656" y="10161"/>
                  </a:lnTo>
                  <a:lnTo>
                    <a:pt x="12583" y="10088"/>
                  </a:lnTo>
                  <a:lnTo>
                    <a:pt x="12363" y="10088"/>
                  </a:lnTo>
                  <a:lnTo>
                    <a:pt x="12216" y="10051"/>
                  </a:lnTo>
                  <a:lnTo>
                    <a:pt x="11886" y="9978"/>
                  </a:lnTo>
                  <a:lnTo>
                    <a:pt x="12106" y="9868"/>
                  </a:lnTo>
                  <a:lnTo>
                    <a:pt x="12289" y="9758"/>
                  </a:lnTo>
                  <a:lnTo>
                    <a:pt x="12399" y="9574"/>
                  </a:lnTo>
                  <a:lnTo>
                    <a:pt x="12509" y="9354"/>
                  </a:lnTo>
                  <a:close/>
                  <a:moveTo>
                    <a:pt x="10382" y="9721"/>
                  </a:moveTo>
                  <a:lnTo>
                    <a:pt x="11409" y="10161"/>
                  </a:lnTo>
                  <a:lnTo>
                    <a:pt x="11922" y="10381"/>
                  </a:lnTo>
                  <a:lnTo>
                    <a:pt x="12253" y="10491"/>
                  </a:lnTo>
                  <a:lnTo>
                    <a:pt x="12399" y="10491"/>
                  </a:lnTo>
                  <a:lnTo>
                    <a:pt x="12509" y="10455"/>
                  </a:lnTo>
                  <a:lnTo>
                    <a:pt x="12326" y="10968"/>
                  </a:lnTo>
                  <a:lnTo>
                    <a:pt x="12033" y="10858"/>
                  </a:lnTo>
                  <a:lnTo>
                    <a:pt x="11886" y="10785"/>
                  </a:lnTo>
                  <a:lnTo>
                    <a:pt x="11776" y="10711"/>
                  </a:lnTo>
                  <a:lnTo>
                    <a:pt x="11519" y="10528"/>
                  </a:lnTo>
                  <a:lnTo>
                    <a:pt x="11409" y="10418"/>
                  </a:lnTo>
                  <a:lnTo>
                    <a:pt x="11262" y="10344"/>
                  </a:lnTo>
                  <a:lnTo>
                    <a:pt x="11079" y="10308"/>
                  </a:lnTo>
                  <a:lnTo>
                    <a:pt x="10895" y="10271"/>
                  </a:lnTo>
                  <a:lnTo>
                    <a:pt x="10492" y="10234"/>
                  </a:lnTo>
                  <a:lnTo>
                    <a:pt x="10455" y="9978"/>
                  </a:lnTo>
                  <a:lnTo>
                    <a:pt x="10382" y="9721"/>
                  </a:lnTo>
                  <a:close/>
                  <a:moveTo>
                    <a:pt x="10455" y="10528"/>
                  </a:moveTo>
                  <a:lnTo>
                    <a:pt x="10785" y="10601"/>
                  </a:lnTo>
                  <a:lnTo>
                    <a:pt x="10969" y="10638"/>
                  </a:lnTo>
                  <a:lnTo>
                    <a:pt x="11115" y="10711"/>
                  </a:lnTo>
                  <a:lnTo>
                    <a:pt x="11336" y="10821"/>
                  </a:lnTo>
                  <a:lnTo>
                    <a:pt x="11519" y="10968"/>
                  </a:lnTo>
                  <a:lnTo>
                    <a:pt x="11702" y="11115"/>
                  </a:lnTo>
                  <a:lnTo>
                    <a:pt x="11886" y="11262"/>
                  </a:lnTo>
                  <a:lnTo>
                    <a:pt x="12106" y="11335"/>
                  </a:lnTo>
                  <a:lnTo>
                    <a:pt x="11739" y="11922"/>
                  </a:lnTo>
                  <a:lnTo>
                    <a:pt x="11629" y="11922"/>
                  </a:lnTo>
                  <a:lnTo>
                    <a:pt x="11482" y="11885"/>
                  </a:lnTo>
                  <a:lnTo>
                    <a:pt x="11226" y="11738"/>
                  </a:lnTo>
                  <a:lnTo>
                    <a:pt x="10565" y="11482"/>
                  </a:lnTo>
                  <a:lnTo>
                    <a:pt x="10272" y="11335"/>
                  </a:lnTo>
                  <a:lnTo>
                    <a:pt x="10382" y="10968"/>
                  </a:lnTo>
                  <a:lnTo>
                    <a:pt x="10455" y="10601"/>
                  </a:lnTo>
                  <a:lnTo>
                    <a:pt x="10455" y="10528"/>
                  </a:lnTo>
                  <a:close/>
                  <a:moveTo>
                    <a:pt x="10125" y="11665"/>
                  </a:moveTo>
                  <a:lnTo>
                    <a:pt x="10785" y="11958"/>
                  </a:lnTo>
                  <a:lnTo>
                    <a:pt x="11115" y="12142"/>
                  </a:lnTo>
                  <a:lnTo>
                    <a:pt x="11299" y="12215"/>
                  </a:lnTo>
                  <a:lnTo>
                    <a:pt x="11482" y="12289"/>
                  </a:lnTo>
                  <a:lnTo>
                    <a:pt x="11226" y="12655"/>
                  </a:lnTo>
                  <a:lnTo>
                    <a:pt x="10895" y="12545"/>
                  </a:lnTo>
                  <a:lnTo>
                    <a:pt x="10455" y="12399"/>
                  </a:lnTo>
                  <a:lnTo>
                    <a:pt x="10052" y="12252"/>
                  </a:lnTo>
                  <a:lnTo>
                    <a:pt x="9868" y="12142"/>
                  </a:lnTo>
                  <a:lnTo>
                    <a:pt x="10125" y="11665"/>
                  </a:lnTo>
                  <a:close/>
                  <a:moveTo>
                    <a:pt x="9355" y="9574"/>
                  </a:moveTo>
                  <a:lnTo>
                    <a:pt x="9575" y="9611"/>
                  </a:lnTo>
                  <a:lnTo>
                    <a:pt x="9795" y="9648"/>
                  </a:lnTo>
                  <a:lnTo>
                    <a:pt x="9978" y="9758"/>
                  </a:lnTo>
                  <a:lnTo>
                    <a:pt x="10052" y="9868"/>
                  </a:lnTo>
                  <a:lnTo>
                    <a:pt x="10088" y="9941"/>
                  </a:lnTo>
                  <a:lnTo>
                    <a:pt x="10125" y="10088"/>
                  </a:lnTo>
                  <a:lnTo>
                    <a:pt x="10125" y="10198"/>
                  </a:lnTo>
                  <a:lnTo>
                    <a:pt x="9832" y="10161"/>
                  </a:lnTo>
                  <a:lnTo>
                    <a:pt x="9795" y="10198"/>
                  </a:lnTo>
                  <a:lnTo>
                    <a:pt x="9795" y="10234"/>
                  </a:lnTo>
                  <a:lnTo>
                    <a:pt x="9942" y="10344"/>
                  </a:lnTo>
                  <a:lnTo>
                    <a:pt x="10088" y="10455"/>
                  </a:lnTo>
                  <a:lnTo>
                    <a:pt x="10015" y="10785"/>
                  </a:lnTo>
                  <a:lnTo>
                    <a:pt x="9942" y="11078"/>
                  </a:lnTo>
                  <a:lnTo>
                    <a:pt x="9905" y="11188"/>
                  </a:lnTo>
                  <a:lnTo>
                    <a:pt x="9648" y="11115"/>
                  </a:lnTo>
                  <a:lnTo>
                    <a:pt x="9391" y="11078"/>
                  </a:lnTo>
                  <a:lnTo>
                    <a:pt x="9355" y="11078"/>
                  </a:lnTo>
                  <a:lnTo>
                    <a:pt x="9318" y="11115"/>
                  </a:lnTo>
                  <a:lnTo>
                    <a:pt x="9318" y="11151"/>
                  </a:lnTo>
                  <a:lnTo>
                    <a:pt x="9355" y="11188"/>
                  </a:lnTo>
                  <a:lnTo>
                    <a:pt x="9538" y="11372"/>
                  </a:lnTo>
                  <a:lnTo>
                    <a:pt x="9795" y="11518"/>
                  </a:lnTo>
                  <a:lnTo>
                    <a:pt x="9501" y="11995"/>
                  </a:lnTo>
                  <a:lnTo>
                    <a:pt x="9061" y="11812"/>
                  </a:lnTo>
                  <a:lnTo>
                    <a:pt x="8584" y="11628"/>
                  </a:lnTo>
                  <a:lnTo>
                    <a:pt x="8548" y="11628"/>
                  </a:lnTo>
                  <a:lnTo>
                    <a:pt x="8548" y="11702"/>
                  </a:lnTo>
                  <a:lnTo>
                    <a:pt x="8731" y="11848"/>
                  </a:lnTo>
                  <a:lnTo>
                    <a:pt x="8915" y="12032"/>
                  </a:lnTo>
                  <a:lnTo>
                    <a:pt x="9318" y="12289"/>
                  </a:lnTo>
                  <a:lnTo>
                    <a:pt x="9061" y="12582"/>
                  </a:lnTo>
                  <a:lnTo>
                    <a:pt x="8805" y="12802"/>
                  </a:lnTo>
                  <a:lnTo>
                    <a:pt x="8548" y="12692"/>
                  </a:lnTo>
                  <a:lnTo>
                    <a:pt x="8401" y="12069"/>
                  </a:lnTo>
                  <a:lnTo>
                    <a:pt x="8291" y="11445"/>
                  </a:lnTo>
                  <a:lnTo>
                    <a:pt x="8218" y="11298"/>
                  </a:lnTo>
                  <a:lnTo>
                    <a:pt x="8144" y="11188"/>
                  </a:lnTo>
                  <a:lnTo>
                    <a:pt x="8034" y="11115"/>
                  </a:lnTo>
                  <a:lnTo>
                    <a:pt x="7374" y="11115"/>
                  </a:lnTo>
                  <a:lnTo>
                    <a:pt x="7264" y="11078"/>
                  </a:lnTo>
                  <a:lnTo>
                    <a:pt x="7154" y="11041"/>
                  </a:lnTo>
                  <a:lnTo>
                    <a:pt x="7007" y="10895"/>
                  </a:lnTo>
                  <a:lnTo>
                    <a:pt x="6897" y="10675"/>
                  </a:lnTo>
                  <a:lnTo>
                    <a:pt x="6860" y="10455"/>
                  </a:lnTo>
                  <a:lnTo>
                    <a:pt x="6860" y="10344"/>
                  </a:lnTo>
                  <a:lnTo>
                    <a:pt x="6897" y="10234"/>
                  </a:lnTo>
                  <a:lnTo>
                    <a:pt x="6934" y="10124"/>
                  </a:lnTo>
                  <a:lnTo>
                    <a:pt x="7007" y="10051"/>
                  </a:lnTo>
                  <a:lnTo>
                    <a:pt x="7227" y="9978"/>
                  </a:lnTo>
                  <a:lnTo>
                    <a:pt x="7447" y="9904"/>
                  </a:lnTo>
                  <a:lnTo>
                    <a:pt x="8328" y="9721"/>
                  </a:lnTo>
                  <a:lnTo>
                    <a:pt x="8401" y="9758"/>
                  </a:lnTo>
                  <a:lnTo>
                    <a:pt x="8548" y="9758"/>
                  </a:lnTo>
                  <a:lnTo>
                    <a:pt x="8841" y="9648"/>
                  </a:lnTo>
                  <a:lnTo>
                    <a:pt x="9135" y="9574"/>
                  </a:lnTo>
                  <a:close/>
                  <a:moveTo>
                    <a:pt x="1028" y="7373"/>
                  </a:moveTo>
                  <a:lnTo>
                    <a:pt x="1028" y="7887"/>
                  </a:lnTo>
                  <a:lnTo>
                    <a:pt x="1101" y="8437"/>
                  </a:lnTo>
                  <a:lnTo>
                    <a:pt x="1138" y="8474"/>
                  </a:lnTo>
                  <a:lnTo>
                    <a:pt x="1211" y="8510"/>
                  </a:lnTo>
                  <a:lnTo>
                    <a:pt x="1285" y="8510"/>
                  </a:lnTo>
                  <a:lnTo>
                    <a:pt x="1358" y="8474"/>
                  </a:lnTo>
                  <a:lnTo>
                    <a:pt x="1872" y="8070"/>
                  </a:lnTo>
                  <a:lnTo>
                    <a:pt x="1945" y="8951"/>
                  </a:lnTo>
                  <a:lnTo>
                    <a:pt x="1982" y="9611"/>
                  </a:lnTo>
                  <a:lnTo>
                    <a:pt x="1982" y="9758"/>
                  </a:lnTo>
                  <a:lnTo>
                    <a:pt x="1982" y="9904"/>
                  </a:lnTo>
                  <a:lnTo>
                    <a:pt x="1872" y="10014"/>
                  </a:lnTo>
                  <a:lnTo>
                    <a:pt x="1762" y="10088"/>
                  </a:lnTo>
                  <a:lnTo>
                    <a:pt x="1615" y="10271"/>
                  </a:lnTo>
                  <a:lnTo>
                    <a:pt x="1505" y="10455"/>
                  </a:lnTo>
                  <a:lnTo>
                    <a:pt x="1468" y="10638"/>
                  </a:lnTo>
                  <a:lnTo>
                    <a:pt x="1468" y="10858"/>
                  </a:lnTo>
                  <a:lnTo>
                    <a:pt x="1505" y="11078"/>
                  </a:lnTo>
                  <a:lnTo>
                    <a:pt x="1578" y="11298"/>
                  </a:lnTo>
                  <a:lnTo>
                    <a:pt x="1688" y="11702"/>
                  </a:lnTo>
                  <a:lnTo>
                    <a:pt x="2165" y="12876"/>
                  </a:lnTo>
                  <a:lnTo>
                    <a:pt x="1835" y="12509"/>
                  </a:lnTo>
                  <a:lnTo>
                    <a:pt x="1505" y="12142"/>
                  </a:lnTo>
                  <a:lnTo>
                    <a:pt x="1211" y="11665"/>
                  </a:lnTo>
                  <a:lnTo>
                    <a:pt x="918" y="11188"/>
                  </a:lnTo>
                  <a:lnTo>
                    <a:pt x="735" y="10675"/>
                  </a:lnTo>
                  <a:lnTo>
                    <a:pt x="588" y="10161"/>
                  </a:lnTo>
                  <a:lnTo>
                    <a:pt x="551" y="9831"/>
                  </a:lnTo>
                  <a:lnTo>
                    <a:pt x="514" y="9501"/>
                  </a:lnTo>
                  <a:lnTo>
                    <a:pt x="551" y="9171"/>
                  </a:lnTo>
                  <a:lnTo>
                    <a:pt x="588" y="8841"/>
                  </a:lnTo>
                  <a:lnTo>
                    <a:pt x="771" y="8180"/>
                  </a:lnTo>
                  <a:lnTo>
                    <a:pt x="955" y="7557"/>
                  </a:lnTo>
                  <a:lnTo>
                    <a:pt x="1028" y="7373"/>
                  </a:lnTo>
                  <a:close/>
                  <a:moveTo>
                    <a:pt x="9612" y="12472"/>
                  </a:moveTo>
                  <a:lnTo>
                    <a:pt x="9942" y="12619"/>
                  </a:lnTo>
                  <a:lnTo>
                    <a:pt x="10675" y="12912"/>
                  </a:lnTo>
                  <a:lnTo>
                    <a:pt x="10895" y="12986"/>
                  </a:lnTo>
                  <a:lnTo>
                    <a:pt x="10529" y="13316"/>
                  </a:lnTo>
                  <a:lnTo>
                    <a:pt x="10162" y="13609"/>
                  </a:lnTo>
                  <a:lnTo>
                    <a:pt x="9685" y="13279"/>
                  </a:lnTo>
                  <a:lnTo>
                    <a:pt x="9171" y="12986"/>
                  </a:lnTo>
                  <a:lnTo>
                    <a:pt x="9391" y="12729"/>
                  </a:lnTo>
                  <a:lnTo>
                    <a:pt x="9612" y="12472"/>
                  </a:lnTo>
                  <a:close/>
                  <a:moveTo>
                    <a:pt x="2569" y="5209"/>
                  </a:moveTo>
                  <a:lnTo>
                    <a:pt x="2899" y="5319"/>
                  </a:lnTo>
                  <a:lnTo>
                    <a:pt x="3266" y="5356"/>
                  </a:lnTo>
                  <a:lnTo>
                    <a:pt x="3999" y="5356"/>
                  </a:lnTo>
                  <a:lnTo>
                    <a:pt x="4733" y="5429"/>
                  </a:lnTo>
                  <a:lnTo>
                    <a:pt x="5467" y="5539"/>
                  </a:lnTo>
                  <a:lnTo>
                    <a:pt x="5320" y="5649"/>
                  </a:lnTo>
                  <a:lnTo>
                    <a:pt x="5173" y="5723"/>
                  </a:lnTo>
                  <a:lnTo>
                    <a:pt x="4880" y="5833"/>
                  </a:lnTo>
                  <a:lnTo>
                    <a:pt x="4696" y="5943"/>
                  </a:lnTo>
                  <a:lnTo>
                    <a:pt x="4513" y="6053"/>
                  </a:lnTo>
                  <a:lnTo>
                    <a:pt x="4366" y="6236"/>
                  </a:lnTo>
                  <a:lnTo>
                    <a:pt x="4293" y="6420"/>
                  </a:lnTo>
                  <a:lnTo>
                    <a:pt x="4256" y="6493"/>
                  </a:lnTo>
                  <a:lnTo>
                    <a:pt x="4293" y="6603"/>
                  </a:lnTo>
                  <a:lnTo>
                    <a:pt x="4329" y="6676"/>
                  </a:lnTo>
                  <a:lnTo>
                    <a:pt x="4366" y="6750"/>
                  </a:lnTo>
                  <a:lnTo>
                    <a:pt x="4439" y="6823"/>
                  </a:lnTo>
                  <a:lnTo>
                    <a:pt x="4549" y="6823"/>
                  </a:lnTo>
                  <a:lnTo>
                    <a:pt x="4660" y="6860"/>
                  </a:lnTo>
                  <a:lnTo>
                    <a:pt x="4696" y="6933"/>
                  </a:lnTo>
                  <a:lnTo>
                    <a:pt x="4733" y="7117"/>
                  </a:lnTo>
                  <a:lnTo>
                    <a:pt x="4770" y="7300"/>
                  </a:lnTo>
                  <a:lnTo>
                    <a:pt x="4770" y="7667"/>
                  </a:lnTo>
                  <a:lnTo>
                    <a:pt x="4806" y="7813"/>
                  </a:lnTo>
                  <a:lnTo>
                    <a:pt x="4586" y="7520"/>
                  </a:lnTo>
                  <a:lnTo>
                    <a:pt x="4366" y="7263"/>
                  </a:lnTo>
                  <a:lnTo>
                    <a:pt x="4256" y="7190"/>
                  </a:lnTo>
                  <a:lnTo>
                    <a:pt x="4146" y="7153"/>
                  </a:lnTo>
                  <a:lnTo>
                    <a:pt x="3999" y="7117"/>
                  </a:lnTo>
                  <a:lnTo>
                    <a:pt x="3889" y="7153"/>
                  </a:lnTo>
                  <a:lnTo>
                    <a:pt x="3632" y="7227"/>
                  </a:lnTo>
                  <a:lnTo>
                    <a:pt x="3412" y="7373"/>
                  </a:lnTo>
                  <a:lnTo>
                    <a:pt x="3192" y="7593"/>
                  </a:lnTo>
                  <a:lnTo>
                    <a:pt x="2972" y="7813"/>
                  </a:lnTo>
                  <a:lnTo>
                    <a:pt x="2825" y="8070"/>
                  </a:lnTo>
                  <a:lnTo>
                    <a:pt x="2715" y="8364"/>
                  </a:lnTo>
                  <a:lnTo>
                    <a:pt x="2642" y="8657"/>
                  </a:lnTo>
                  <a:lnTo>
                    <a:pt x="2605" y="8951"/>
                  </a:lnTo>
                  <a:lnTo>
                    <a:pt x="2605" y="9244"/>
                  </a:lnTo>
                  <a:lnTo>
                    <a:pt x="2679" y="9537"/>
                  </a:lnTo>
                  <a:lnTo>
                    <a:pt x="2679" y="9611"/>
                  </a:lnTo>
                  <a:lnTo>
                    <a:pt x="2752" y="9648"/>
                  </a:lnTo>
                  <a:lnTo>
                    <a:pt x="2789" y="9684"/>
                  </a:lnTo>
                  <a:lnTo>
                    <a:pt x="3156" y="9684"/>
                  </a:lnTo>
                  <a:lnTo>
                    <a:pt x="3449" y="9758"/>
                  </a:lnTo>
                  <a:lnTo>
                    <a:pt x="3706" y="9868"/>
                  </a:lnTo>
                  <a:lnTo>
                    <a:pt x="3963" y="10014"/>
                  </a:lnTo>
                  <a:lnTo>
                    <a:pt x="4183" y="10198"/>
                  </a:lnTo>
                  <a:lnTo>
                    <a:pt x="4403" y="10418"/>
                  </a:lnTo>
                  <a:lnTo>
                    <a:pt x="4770" y="10858"/>
                  </a:lnTo>
                  <a:lnTo>
                    <a:pt x="4403" y="11151"/>
                  </a:lnTo>
                  <a:lnTo>
                    <a:pt x="4109" y="11445"/>
                  </a:lnTo>
                  <a:lnTo>
                    <a:pt x="3816" y="11775"/>
                  </a:lnTo>
                  <a:lnTo>
                    <a:pt x="3596" y="12142"/>
                  </a:lnTo>
                  <a:lnTo>
                    <a:pt x="3412" y="12545"/>
                  </a:lnTo>
                  <a:lnTo>
                    <a:pt x="3266" y="12986"/>
                  </a:lnTo>
                  <a:lnTo>
                    <a:pt x="3192" y="13426"/>
                  </a:lnTo>
                  <a:lnTo>
                    <a:pt x="3156" y="13866"/>
                  </a:lnTo>
                  <a:lnTo>
                    <a:pt x="3082" y="13829"/>
                  </a:lnTo>
                  <a:lnTo>
                    <a:pt x="2972" y="13719"/>
                  </a:lnTo>
                  <a:lnTo>
                    <a:pt x="2899" y="13572"/>
                  </a:lnTo>
                  <a:lnTo>
                    <a:pt x="2459" y="12582"/>
                  </a:lnTo>
                  <a:lnTo>
                    <a:pt x="2092" y="11702"/>
                  </a:lnTo>
                  <a:lnTo>
                    <a:pt x="1945" y="11262"/>
                  </a:lnTo>
                  <a:lnTo>
                    <a:pt x="1872" y="10821"/>
                  </a:lnTo>
                  <a:lnTo>
                    <a:pt x="1872" y="10638"/>
                  </a:lnTo>
                  <a:lnTo>
                    <a:pt x="1945" y="10491"/>
                  </a:lnTo>
                  <a:lnTo>
                    <a:pt x="2055" y="10381"/>
                  </a:lnTo>
                  <a:lnTo>
                    <a:pt x="2202" y="10271"/>
                  </a:lnTo>
                  <a:lnTo>
                    <a:pt x="2312" y="10161"/>
                  </a:lnTo>
                  <a:lnTo>
                    <a:pt x="2385" y="10051"/>
                  </a:lnTo>
                  <a:lnTo>
                    <a:pt x="2385" y="9904"/>
                  </a:lnTo>
                  <a:lnTo>
                    <a:pt x="2385" y="9721"/>
                  </a:lnTo>
                  <a:lnTo>
                    <a:pt x="2312" y="8730"/>
                  </a:lnTo>
                  <a:lnTo>
                    <a:pt x="2165" y="7740"/>
                  </a:lnTo>
                  <a:lnTo>
                    <a:pt x="2165" y="7667"/>
                  </a:lnTo>
                  <a:lnTo>
                    <a:pt x="2092" y="7593"/>
                  </a:lnTo>
                  <a:lnTo>
                    <a:pt x="1945" y="7593"/>
                  </a:lnTo>
                  <a:lnTo>
                    <a:pt x="1358" y="8070"/>
                  </a:lnTo>
                  <a:lnTo>
                    <a:pt x="1321" y="7667"/>
                  </a:lnTo>
                  <a:lnTo>
                    <a:pt x="1358" y="7263"/>
                  </a:lnTo>
                  <a:lnTo>
                    <a:pt x="1395" y="6860"/>
                  </a:lnTo>
                  <a:lnTo>
                    <a:pt x="1505" y="6456"/>
                  </a:lnTo>
                  <a:lnTo>
                    <a:pt x="1505" y="6383"/>
                  </a:lnTo>
                  <a:lnTo>
                    <a:pt x="1468" y="6310"/>
                  </a:lnTo>
                  <a:lnTo>
                    <a:pt x="1725" y="5796"/>
                  </a:lnTo>
                  <a:lnTo>
                    <a:pt x="1982" y="5319"/>
                  </a:lnTo>
                  <a:lnTo>
                    <a:pt x="2239" y="5356"/>
                  </a:lnTo>
                  <a:lnTo>
                    <a:pt x="2495" y="5392"/>
                  </a:lnTo>
                  <a:lnTo>
                    <a:pt x="2569" y="5356"/>
                  </a:lnTo>
                  <a:lnTo>
                    <a:pt x="2605" y="5319"/>
                  </a:lnTo>
                  <a:lnTo>
                    <a:pt x="2605" y="5282"/>
                  </a:lnTo>
                  <a:lnTo>
                    <a:pt x="2569" y="5209"/>
                  </a:lnTo>
                  <a:close/>
                  <a:moveTo>
                    <a:pt x="8805" y="13939"/>
                  </a:moveTo>
                  <a:lnTo>
                    <a:pt x="9098" y="13976"/>
                  </a:lnTo>
                  <a:lnTo>
                    <a:pt x="9391" y="14049"/>
                  </a:lnTo>
                  <a:lnTo>
                    <a:pt x="9208" y="14086"/>
                  </a:lnTo>
                  <a:lnTo>
                    <a:pt x="9171" y="14049"/>
                  </a:lnTo>
                  <a:lnTo>
                    <a:pt x="9061" y="14049"/>
                  </a:lnTo>
                  <a:lnTo>
                    <a:pt x="8988" y="13976"/>
                  </a:lnTo>
                  <a:lnTo>
                    <a:pt x="8805" y="13939"/>
                  </a:lnTo>
                  <a:close/>
                  <a:moveTo>
                    <a:pt x="5815" y="14178"/>
                  </a:moveTo>
                  <a:lnTo>
                    <a:pt x="5797" y="14196"/>
                  </a:lnTo>
                  <a:lnTo>
                    <a:pt x="5760" y="14196"/>
                  </a:lnTo>
                  <a:lnTo>
                    <a:pt x="5815" y="14178"/>
                  </a:lnTo>
                  <a:close/>
                  <a:moveTo>
                    <a:pt x="7154" y="2935"/>
                  </a:moveTo>
                  <a:lnTo>
                    <a:pt x="7594" y="3008"/>
                  </a:lnTo>
                  <a:lnTo>
                    <a:pt x="8034" y="3082"/>
                  </a:lnTo>
                  <a:lnTo>
                    <a:pt x="8438" y="3155"/>
                  </a:lnTo>
                  <a:lnTo>
                    <a:pt x="8401" y="3192"/>
                  </a:lnTo>
                  <a:lnTo>
                    <a:pt x="8401" y="3228"/>
                  </a:lnTo>
                  <a:lnTo>
                    <a:pt x="8401" y="3265"/>
                  </a:lnTo>
                  <a:lnTo>
                    <a:pt x="8438" y="3265"/>
                  </a:lnTo>
                  <a:lnTo>
                    <a:pt x="8621" y="3228"/>
                  </a:lnTo>
                  <a:lnTo>
                    <a:pt x="8768" y="3265"/>
                  </a:lnTo>
                  <a:lnTo>
                    <a:pt x="8805" y="3265"/>
                  </a:lnTo>
                  <a:lnTo>
                    <a:pt x="8768" y="3338"/>
                  </a:lnTo>
                  <a:lnTo>
                    <a:pt x="8768" y="3412"/>
                  </a:lnTo>
                  <a:lnTo>
                    <a:pt x="8768" y="3448"/>
                  </a:lnTo>
                  <a:lnTo>
                    <a:pt x="8805" y="3485"/>
                  </a:lnTo>
                  <a:lnTo>
                    <a:pt x="8841" y="3485"/>
                  </a:lnTo>
                  <a:lnTo>
                    <a:pt x="8915" y="3522"/>
                  </a:lnTo>
                  <a:lnTo>
                    <a:pt x="8988" y="3558"/>
                  </a:lnTo>
                  <a:lnTo>
                    <a:pt x="9098" y="3668"/>
                  </a:lnTo>
                  <a:lnTo>
                    <a:pt x="9208" y="3815"/>
                  </a:lnTo>
                  <a:lnTo>
                    <a:pt x="9245" y="3852"/>
                  </a:lnTo>
                  <a:lnTo>
                    <a:pt x="9281" y="3889"/>
                  </a:lnTo>
                  <a:lnTo>
                    <a:pt x="9318" y="3852"/>
                  </a:lnTo>
                  <a:lnTo>
                    <a:pt x="9391" y="3742"/>
                  </a:lnTo>
                  <a:lnTo>
                    <a:pt x="9465" y="3632"/>
                  </a:lnTo>
                  <a:lnTo>
                    <a:pt x="9538" y="3558"/>
                  </a:lnTo>
                  <a:lnTo>
                    <a:pt x="9758" y="3632"/>
                  </a:lnTo>
                  <a:lnTo>
                    <a:pt x="9612" y="3815"/>
                  </a:lnTo>
                  <a:lnTo>
                    <a:pt x="9501" y="3999"/>
                  </a:lnTo>
                  <a:lnTo>
                    <a:pt x="9465" y="4072"/>
                  </a:lnTo>
                  <a:lnTo>
                    <a:pt x="9465" y="4182"/>
                  </a:lnTo>
                  <a:lnTo>
                    <a:pt x="9575" y="4182"/>
                  </a:lnTo>
                  <a:lnTo>
                    <a:pt x="9648" y="4145"/>
                  </a:lnTo>
                  <a:lnTo>
                    <a:pt x="9795" y="4035"/>
                  </a:lnTo>
                  <a:lnTo>
                    <a:pt x="10052" y="3815"/>
                  </a:lnTo>
                  <a:lnTo>
                    <a:pt x="10308" y="3962"/>
                  </a:lnTo>
                  <a:lnTo>
                    <a:pt x="10235" y="4035"/>
                  </a:lnTo>
                  <a:lnTo>
                    <a:pt x="9978" y="4365"/>
                  </a:lnTo>
                  <a:lnTo>
                    <a:pt x="9868" y="4512"/>
                  </a:lnTo>
                  <a:lnTo>
                    <a:pt x="9795" y="4696"/>
                  </a:lnTo>
                  <a:lnTo>
                    <a:pt x="9795" y="4732"/>
                  </a:lnTo>
                  <a:lnTo>
                    <a:pt x="9832" y="4732"/>
                  </a:lnTo>
                  <a:lnTo>
                    <a:pt x="10015" y="4659"/>
                  </a:lnTo>
                  <a:lnTo>
                    <a:pt x="10198" y="4549"/>
                  </a:lnTo>
                  <a:lnTo>
                    <a:pt x="10492" y="4329"/>
                  </a:lnTo>
                  <a:lnTo>
                    <a:pt x="10639" y="4182"/>
                  </a:lnTo>
                  <a:lnTo>
                    <a:pt x="10822" y="4292"/>
                  </a:lnTo>
                  <a:lnTo>
                    <a:pt x="10565" y="4549"/>
                  </a:lnTo>
                  <a:lnTo>
                    <a:pt x="10272" y="4879"/>
                  </a:lnTo>
                  <a:lnTo>
                    <a:pt x="10052" y="5209"/>
                  </a:lnTo>
                  <a:lnTo>
                    <a:pt x="9942" y="5246"/>
                  </a:lnTo>
                  <a:lnTo>
                    <a:pt x="9648" y="5392"/>
                  </a:lnTo>
                  <a:lnTo>
                    <a:pt x="9391" y="5539"/>
                  </a:lnTo>
                  <a:lnTo>
                    <a:pt x="9281" y="5539"/>
                  </a:lnTo>
                  <a:lnTo>
                    <a:pt x="9135" y="5576"/>
                  </a:lnTo>
                  <a:lnTo>
                    <a:pt x="8805" y="5759"/>
                  </a:lnTo>
                  <a:lnTo>
                    <a:pt x="8548" y="5979"/>
                  </a:lnTo>
                  <a:lnTo>
                    <a:pt x="8364" y="6089"/>
                  </a:lnTo>
                  <a:lnTo>
                    <a:pt x="8071" y="6346"/>
                  </a:lnTo>
                  <a:lnTo>
                    <a:pt x="7924" y="6566"/>
                  </a:lnTo>
                  <a:lnTo>
                    <a:pt x="7741" y="6750"/>
                  </a:lnTo>
                  <a:lnTo>
                    <a:pt x="7631" y="6970"/>
                  </a:lnTo>
                  <a:lnTo>
                    <a:pt x="7594" y="7153"/>
                  </a:lnTo>
                  <a:lnTo>
                    <a:pt x="7631" y="7227"/>
                  </a:lnTo>
                  <a:lnTo>
                    <a:pt x="7667" y="7300"/>
                  </a:lnTo>
                  <a:lnTo>
                    <a:pt x="7741" y="7373"/>
                  </a:lnTo>
                  <a:lnTo>
                    <a:pt x="7851" y="7410"/>
                  </a:lnTo>
                  <a:lnTo>
                    <a:pt x="7998" y="7410"/>
                  </a:lnTo>
                  <a:lnTo>
                    <a:pt x="8144" y="7337"/>
                  </a:lnTo>
                  <a:lnTo>
                    <a:pt x="8401" y="7190"/>
                  </a:lnTo>
                  <a:lnTo>
                    <a:pt x="8548" y="7153"/>
                  </a:lnTo>
                  <a:lnTo>
                    <a:pt x="8731" y="7227"/>
                  </a:lnTo>
                  <a:lnTo>
                    <a:pt x="8805" y="7263"/>
                  </a:lnTo>
                  <a:lnTo>
                    <a:pt x="8878" y="7337"/>
                  </a:lnTo>
                  <a:lnTo>
                    <a:pt x="8915" y="7410"/>
                  </a:lnTo>
                  <a:lnTo>
                    <a:pt x="8915" y="7483"/>
                  </a:lnTo>
                  <a:lnTo>
                    <a:pt x="8841" y="7593"/>
                  </a:lnTo>
                  <a:lnTo>
                    <a:pt x="8731" y="7740"/>
                  </a:lnTo>
                  <a:lnTo>
                    <a:pt x="8584" y="7850"/>
                  </a:lnTo>
                  <a:lnTo>
                    <a:pt x="8401" y="7960"/>
                  </a:lnTo>
                  <a:lnTo>
                    <a:pt x="8144" y="8070"/>
                  </a:lnTo>
                  <a:lnTo>
                    <a:pt x="7961" y="8144"/>
                  </a:lnTo>
                  <a:lnTo>
                    <a:pt x="7741" y="8254"/>
                  </a:lnTo>
                  <a:lnTo>
                    <a:pt x="7557" y="8400"/>
                  </a:lnTo>
                  <a:lnTo>
                    <a:pt x="7521" y="8474"/>
                  </a:lnTo>
                  <a:lnTo>
                    <a:pt x="7484" y="8584"/>
                  </a:lnTo>
                  <a:lnTo>
                    <a:pt x="7447" y="8767"/>
                  </a:lnTo>
                  <a:lnTo>
                    <a:pt x="7521" y="8914"/>
                  </a:lnTo>
                  <a:lnTo>
                    <a:pt x="7631" y="9061"/>
                  </a:lnTo>
                  <a:lnTo>
                    <a:pt x="7777" y="9134"/>
                  </a:lnTo>
                  <a:lnTo>
                    <a:pt x="7887" y="9171"/>
                  </a:lnTo>
                  <a:lnTo>
                    <a:pt x="8034" y="9207"/>
                  </a:lnTo>
                  <a:lnTo>
                    <a:pt x="8254" y="9134"/>
                  </a:lnTo>
                  <a:lnTo>
                    <a:pt x="8694" y="8951"/>
                  </a:lnTo>
                  <a:lnTo>
                    <a:pt x="9208" y="8951"/>
                  </a:lnTo>
                  <a:lnTo>
                    <a:pt x="9391" y="8877"/>
                  </a:lnTo>
                  <a:lnTo>
                    <a:pt x="9575" y="8767"/>
                  </a:lnTo>
                  <a:lnTo>
                    <a:pt x="9685" y="8657"/>
                  </a:lnTo>
                  <a:lnTo>
                    <a:pt x="9795" y="8547"/>
                  </a:lnTo>
                  <a:lnTo>
                    <a:pt x="9905" y="8547"/>
                  </a:lnTo>
                  <a:lnTo>
                    <a:pt x="10052" y="8584"/>
                  </a:lnTo>
                  <a:lnTo>
                    <a:pt x="10088" y="8620"/>
                  </a:lnTo>
                  <a:lnTo>
                    <a:pt x="10125" y="8620"/>
                  </a:lnTo>
                  <a:lnTo>
                    <a:pt x="10198" y="8657"/>
                  </a:lnTo>
                  <a:lnTo>
                    <a:pt x="10382" y="8804"/>
                  </a:lnTo>
                  <a:lnTo>
                    <a:pt x="10565" y="8987"/>
                  </a:lnTo>
                  <a:lnTo>
                    <a:pt x="11115" y="9648"/>
                  </a:lnTo>
                  <a:lnTo>
                    <a:pt x="10382" y="9391"/>
                  </a:lnTo>
                  <a:lnTo>
                    <a:pt x="10015" y="9281"/>
                  </a:lnTo>
                  <a:lnTo>
                    <a:pt x="9648" y="9171"/>
                  </a:lnTo>
                  <a:lnTo>
                    <a:pt x="9612" y="9207"/>
                  </a:lnTo>
                  <a:lnTo>
                    <a:pt x="9281" y="9171"/>
                  </a:lnTo>
                  <a:lnTo>
                    <a:pt x="8951" y="9207"/>
                  </a:lnTo>
                  <a:lnTo>
                    <a:pt x="8621" y="9281"/>
                  </a:lnTo>
                  <a:lnTo>
                    <a:pt x="8328" y="9391"/>
                  </a:lnTo>
                  <a:lnTo>
                    <a:pt x="8291" y="9427"/>
                  </a:lnTo>
                  <a:lnTo>
                    <a:pt x="8144" y="9427"/>
                  </a:lnTo>
                  <a:lnTo>
                    <a:pt x="7631" y="9537"/>
                  </a:lnTo>
                  <a:lnTo>
                    <a:pt x="7117" y="9648"/>
                  </a:lnTo>
                  <a:lnTo>
                    <a:pt x="6934" y="9684"/>
                  </a:lnTo>
                  <a:lnTo>
                    <a:pt x="6787" y="9794"/>
                  </a:lnTo>
                  <a:lnTo>
                    <a:pt x="6677" y="9904"/>
                  </a:lnTo>
                  <a:lnTo>
                    <a:pt x="6567" y="10088"/>
                  </a:lnTo>
                  <a:lnTo>
                    <a:pt x="6494" y="10271"/>
                  </a:lnTo>
                  <a:lnTo>
                    <a:pt x="6494" y="10455"/>
                  </a:lnTo>
                  <a:lnTo>
                    <a:pt x="6494" y="10601"/>
                  </a:lnTo>
                  <a:lnTo>
                    <a:pt x="6530" y="10785"/>
                  </a:lnTo>
                  <a:lnTo>
                    <a:pt x="6604" y="10968"/>
                  </a:lnTo>
                  <a:lnTo>
                    <a:pt x="6714" y="11115"/>
                  </a:lnTo>
                  <a:lnTo>
                    <a:pt x="6824" y="11225"/>
                  </a:lnTo>
                  <a:lnTo>
                    <a:pt x="6970" y="11335"/>
                  </a:lnTo>
                  <a:lnTo>
                    <a:pt x="7117" y="11408"/>
                  </a:lnTo>
                  <a:lnTo>
                    <a:pt x="7301" y="11445"/>
                  </a:lnTo>
                  <a:lnTo>
                    <a:pt x="7484" y="11482"/>
                  </a:lnTo>
                  <a:lnTo>
                    <a:pt x="7777" y="11482"/>
                  </a:lnTo>
                  <a:lnTo>
                    <a:pt x="7851" y="11555"/>
                  </a:lnTo>
                  <a:lnTo>
                    <a:pt x="7924" y="11665"/>
                  </a:lnTo>
                  <a:lnTo>
                    <a:pt x="7961" y="11812"/>
                  </a:lnTo>
                  <a:lnTo>
                    <a:pt x="8034" y="12105"/>
                  </a:lnTo>
                  <a:lnTo>
                    <a:pt x="8071" y="12362"/>
                  </a:lnTo>
                  <a:lnTo>
                    <a:pt x="8108" y="12509"/>
                  </a:lnTo>
                  <a:lnTo>
                    <a:pt x="7851" y="12435"/>
                  </a:lnTo>
                  <a:lnTo>
                    <a:pt x="7631" y="12399"/>
                  </a:lnTo>
                  <a:lnTo>
                    <a:pt x="7557" y="12362"/>
                  </a:lnTo>
                  <a:lnTo>
                    <a:pt x="7521" y="12215"/>
                  </a:lnTo>
                  <a:lnTo>
                    <a:pt x="7521" y="12179"/>
                  </a:lnTo>
                  <a:lnTo>
                    <a:pt x="7447" y="12179"/>
                  </a:lnTo>
                  <a:lnTo>
                    <a:pt x="7447" y="12215"/>
                  </a:lnTo>
                  <a:lnTo>
                    <a:pt x="7411" y="12472"/>
                  </a:lnTo>
                  <a:lnTo>
                    <a:pt x="7411" y="12509"/>
                  </a:lnTo>
                  <a:lnTo>
                    <a:pt x="7447" y="12545"/>
                  </a:lnTo>
                  <a:lnTo>
                    <a:pt x="7851" y="12729"/>
                  </a:lnTo>
                  <a:lnTo>
                    <a:pt x="8254" y="12949"/>
                  </a:lnTo>
                  <a:lnTo>
                    <a:pt x="8438" y="13316"/>
                  </a:lnTo>
                  <a:lnTo>
                    <a:pt x="8474" y="13389"/>
                  </a:lnTo>
                  <a:lnTo>
                    <a:pt x="8548" y="13426"/>
                  </a:lnTo>
                  <a:lnTo>
                    <a:pt x="8621" y="13426"/>
                  </a:lnTo>
                  <a:lnTo>
                    <a:pt x="8694" y="13389"/>
                  </a:lnTo>
                  <a:lnTo>
                    <a:pt x="8841" y="13279"/>
                  </a:lnTo>
                  <a:lnTo>
                    <a:pt x="9428" y="13609"/>
                  </a:lnTo>
                  <a:lnTo>
                    <a:pt x="9281" y="13609"/>
                  </a:lnTo>
                  <a:lnTo>
                    <a:pt x="8548" y="13536"/>
                  </a:lnTo>
                  <a:lnTo>
                    <a:pt x="7851" y="13536"/>
                  </a:lnTo>
                  <a:lnTo>
                    <a:pt x="7374" y="13206"/>
                  </a:lnTo>
                  <a:lnTo>
                    <a:pt x="6860" y="12912"/>
                  </a:lnTo>
                  <a:lnTo>
                    <a:pt x="6824" y="12876"/>
                  </a:lnTo>
                  <a:lnTo>
                    <a:pt x="6750" y="12912"/>
                  </a:lnTo>
                  <a:lnTo>
                    <a:pt x="6750" y="12949"/>
                  </a:lnTo>
                  <a:lnTo>
                    <a:pt x="6750" y="13022"/>
                  </a:lnTo>
                  <a:lnTo>
                    <a:pt x="6970" y="13316"/>
                  </a:lnTo>
                  <a:lnTo>
                    <a:pt x="7227" y="13572"/>
                  </a:lnTo>
                  <a:lnTo>
                    <a:pt x="6897" y="13609"/>
                  </a:lnTo>
                  <a:lnTo>
                    <a:pt x="6567" y="13646"/>
                  </a:lnTo>
                  <a:lnTo>
                    <a:pt x="6310" y="13426"/>
                  </a:lnTo>
                  <a:lnTo>
                    <a:pt x="6090" y="13169"/>
                  </a:lnTo>
                  <a:lnTo>
                    <a:pt x="6017" y="13169"/>
                  </a:lnTo>
                  <a:lnTo>
                    <a:pt x="5943" y="13242"/>
                  </a:lnTo>
                  <a:lnTo>
                    <a:pt x="5907" y="13389"/>
                  </a:lnTo>
                  <a:lnTo>
                    <a:pt x="5943" y="13499"/>
                  </a:lnTo>
                  <a:lnTo>
                    <a:pt x="5980" y="13646"/>
                  </a:lnTo>
                  <a:lnTo>
                    <a:pt x="6090" y="13756"/>
                  </a:lnTo>
                  <a:lnTo>
                    <a:pt x="5760" y="13829"/>
                  </a:lnTo>
                  <a:lnTo>
                    <a:pt x="5430" y="13939"/>
                  </a:lnTo>
                  <a:lnTo>
                    <a:pt x="5393" y="13903"/>
                  </a:lnTo>
                  <a:lnTo>
                    <a:pt x="5173" y="13682"/>
                  </a:lnTo>
                  <a:lnTo>
                    <a:pt x="5026" y="13609"/>
                  </a:lnTo>
                  <a:lnTo>
                    <a:pt x="4916" y="13572"/>
                  </a:lnTo>
                  <a:lnTo>
                    <a:pt x="4880" y="13572"/>
                  </a:lnTo>
                  <a:lnTo>
                    <a:pt x="4880" y="13609"/>
                  </a:lnTo>
                  <a:lnTo>
                    <a:pt x="4880" y="13682"/>
                  </a:lnTo>
                  <a:lnTo>
                    <a:pt x="4916" y="13793"/>
                  </a:lnTo>
                  <a:lnTo>
                    <a:pt x="4990" y="13939"/>
                  </a:lnTo>
                  <a:lnTo>
                    <a:pt x="5100" y="14086"/>
                  </a:lnTo>
                  <a:lnTo>
                    <a:pt x="5136" y="14086"/>
                  </a:lnTo>
                  <a:lnTo>
                    <a:pt x="4843" y="14306"/>
                  </a:lnTo>
                  <a:lnTo>
                    <a:pt x="4623" y="14269"/>
                  </a:lnTo>
                  <a:lnTo>
                    <a:pt x="4109" y="14196"/>
                  </a:lnTo>
                  <a:lnTo>
                    <a:pt x="3853" y="14159"/>
                  </a:lnTo>
                  <a:lnTo>
                    <a:pt x="3596" y="14086"/>
                  </a:lnTo>
                  <a:lnTo>
                    <a:pt x="3669" y="14013"/>
                  </a:lnTo>
                  <a:lnTo>
                    <a:pt x="3706" y="13903"/>
                  </a:lnTo>
                  <a:lnTo>
                    <a:pt x="3706" y="13829"/>
                  </a:lnTo>
                  <a:lnTo>
                    <a:pt x="3669" y="13719"/>
                  </a:lnTo>
                  <a:lnTo>
                    <a:pt x="3632" y="13646"/>
                  </a:lnTo>
                  <a:lnTo>
                    <a:pt x="3559" y="13609"/>
                  </a:lnTo>
                  <a:lnTo>
                    <a:pt x="3632" y="13242"/>
                  </a:lnTo>
                  <a:lnTo>
                    <a:pt x="3742" y="12876"/>
                  </a:lnTo>
                  <a:lnTo>
                    <a:pt x="3889" y="12509"/>
                  </a:lnTo>
                  <a:lnTo>
                    <a:pt x="4073" y="12179"/>
                  </a:lnTo>
                  <a:lnTo>
                    <a:pt x="4293" y="11848"/>
                  </a:lnTo>
                  <a:lnTo>
                    <a:pt x="4549" y="11555"/>
                  </a:lnTo>
                  <a:lnTo>
                    <a:pt x="4843" y="11298"/>
                  </a:lnTo>
                  <a:lnTo>
                    <a:pt x="5173" y="11115"/>
                  </a:lnTo>
                  <a:lnTo>
                    <a:pt x="5246" y="11041"/>
                  </a:lnTo>
                  <a:lnTo>
                    <a:pt x="5283" y="10931"/>
                  </a:lnTo>
                  <a:lnTo>
                    <a:pt x="5283" y="10858"/>
                  </a:lnTo>
                  <a:lnTo>
                    <a:pt x="5210" y="10785"/>
                  </a:lnTo>
                  <a:lnTo>
                    <a:pt x="4770" y="10234"/>
                  </a:lnTo>
                  <a:lnTo>
                    <a:pt x="4549" y="9978"/>
                  </a:lnTo>
                  <a:lnTo>
                    <a:pt x="4293" y="9758"/>
                  </a:lnTo>
                  <a:lnTo>
                    <a:pt x="3999" y="9574"/>
                  </a:lnTo>
                  <a:lnTo>
                    <a:pt x="3706" y="9427"/>
                  </a:lnTo>
                  <a:lnTo>
                    <a:pt x="3376" y="9317"/>
                  </a:lnTo>
                  <a:lnTo>
                    <a:pt x="3046" y="9281"/>
                  </a:lnTo>
                  <a:lnTo>
                    <a:pt x="3046" y="8877"/>
                  </a:lnTo>
                  <a:lnTo>
                    <a:pt x="3119" y="8510"/>
                  </a:lnTo>
                  <a:lnTo>
                    <a:pt x="3266" y="8180"/>
                  </a:lnTo>
                  <a:lnTo>
                    <a:pt x="3486" y="7887"/>
                  </a:lnTo>
                  <a:lnTo>
                    <a:pt x="3632" y="7740"/>
                  </a:lnTo>
                  <a:lnTo>
                    <a:pt x="3816" y="7593"/>
                  </a:lnTo>
                  <a:lnTo>
                    <a:pt x="3889" y="7557"/>
                  </a:lnTo>
                  <a:lnTo>
                    <a:pt x="3963" y="7557"/>
                  </a:lnTo>
                  <a:lnTo>
                    <a:pt x="4036" y="7593"/>
                  </a:lnTo>
                  <a:lnTo>
                    <a:pt x="4109" y="7630"/>
                  </a:lnTo>
                  <a:lnTo>
                    <a:pt x="4219" y="7740"/>
                  </a:lnTo>
                  <a:lnTo>
                    <a:pt x="4329" y="7887"/>
                  </a:lnTo>
                  <a:lnTo>
                    <a:pt x="4916" y="8657"/>
                  </a:lnTo>
                  <a:lnTo>
                    <a:pt x="5026" y="8730"/>
                  </a:lnTo>
                  <a:lnTo>
                    <a:pt x="5136" y="8767"/>
                  </a:lnTo>
                  <a:lnTo>
                    <a:pt x="5210" y="8730"/>
                  </a:lnTo>
                  <a:lnTo>
                    <a:pt x="5246" y="8694"/>
                  </a:lnTo>
                  <a:lnTo>
                    <a:pt x="5283" y="8620"/>
                  </a:lnTo>
                  <a:lnTo>
                    <a:pt x="5283" y="8547"/>
                  </a:lnTo>
                  <a:lnTo>
                    <a:pt x="5136" y="7006"/>
                  </a:lnTo>
                  <a:lnTo>
                    <a:pt x="5100" y="6823"/>
                  </a:lnTo>
                  <a:lnTo>
                    <a:pt x="4990" y="6640"/>
                  </a:lnTo>
                  <a:lnTo>
                    <a:pt x="4880" y="6493"/>
                  </a:lnTo>
                  <a:lnTo>
                    <a:pt x="4660" y="6456"/>
                  </a:lnTo>
                  <a:lnTo>
                    <a:pt x="4733" y="6420"/>
                  </a:lnTo>
                  <a:lnTo>
                    <a:pt x="4843" y="6346"/>
                  </a:lnTo>
                  <a:lnTo>
                    <a:pt x="5026" y="6199"/>
                  </a:lnTo>
                  <a:lnTo>
                    <a:pt x="5430" y="6016"/>
                  </a:lnTo>
                  <a:lnTo>
                    <a:pt x="5613" y="5943"/>
                  </a:lnTo>
                  <a:lnTo>
                    <a:pt x="5760" y="5796"/>
                  </a:lnTo>
                  <a:lnTo>
                    <a:pt x="5870" y="5649"/>
                  </a:lnTo>
                  <a:lnTo>
                    <a:pt x="5980" y="5466"/>
                  </a:lnTo>
                  <a:lnTo>
                    <a:pt x="5980" y="5392"/>
                  </a:lnTo>
                  <a:lnTo>
                    <a:pt x="5943" y="5319"/>
                  </a:lnTo>
                  <a:lnTo>
                    <a:pt x="5907" y="5246"/>
                  </a:lnTo>
                  <a:lnTo>
                    <a:pt x="5833" y="5209"/>
                  </a:lnTo>
                  <a:lnTo>
                    <a:pt x="4990" y="5099"/>
                  </a:lnTo>
                  <a:lnTo>
                    <a:pt x="4109" y="4989"/>
                  </a:lnTo>
                  <a:lnTo>
                    <a:pt x="3742" y="4989"/>
                  </a:lnTo>
                  <a:lnTo>
                    <a:pt x="3302" y="4952"/>
                  </a:lnTo>
                  <a:lnTo>
                    <a:pt x="2899" y="4989"/>
                  </a:lnTo>
                  <a:lnTo>
                    <a:pt x="2715" y="5026"/>
                  </a:lnTo>
                  <a:lnTo>
                    <a:pt x="2532" y="5099"/>
                  </a:lnTo>
                  <a:lnTo>
                    <a:pt x="2495" y="5136"/>
                  </a:lnTo>
                  <a:lnTo>
                    <a:pt x="2532" y="5209"/>
                  </a:lnTo>
                  <a:lnTo>
                    <a:pt x="2165" y="5062"/>
                  </a:lnTo>
                  <a:lnTo>
                    <a:pt x="2459" y="4732"/>
                  </a:lnTo>
                  <a:lnTo>
                    <a:pt x="2752" y="4402"/>
                  </a:lnTo>
                  <a:lnTo>
                    <a:pt x="3082" y="4145"/>
                  </a:lnTo>
                  <a:lnTo>
                    <a:pt x="3449" y="3889"/>
                  </a:lnTo>
                  <a:lnTo>
                    <a:pt x="3816" y="3668"/>
                  </a:lnTo>
                  <a:lnTo>
                    <a:pt x="4219" y="3448"/>
                  </a:lnTo>
                  <a:lnTo>
                    <a:pt x="4623" y="3302"/>
                  </a:lnTo>
                  <a:lnTo>
                    <a:pt x="5026" y="3155"/>
                  </a:lnTo>
                  <a:lnTo>
                    <a:pt x="5467" y="3045"/>
                  </a:lnTo>
                  <a:lnTo>
                    <a:pt x="5907" y="2972"/>
                  </a:lnTo>
                  <a:lnTo>
                    <a:pt x="6310" y="2935"/>
                  </a:lnTo>
                  <a:close/>
                  <a:moveTo>
                    <a:pt x="5393" y="14343"/>
                  </a:moveTo>
                  <a:lnTo>
                    <a:pt x="5430" y="14379"/>
                  </a:lnTo>
                  <a:lnTo>
                    <a:pt x="5356" y="14379"/>
                  </a:lnTo>
                  <a:lnTo>
                    <a:pt x="5393" y="14343"/>
                  </a:lnTo>
                  <a:close/>
                  <a:moveTo>
                    <a:pt x="7704" y="13903"/>
                  </a:moveTo>
                  <a:lnTo>
                    <a:pt x="7961" y="14049"/>
                  </a:lnTo>
                  <a:lnTo>
                    <a:pt x="8291" y="14196"/>
                  </a:lnTo>
                  <a:lnTo>
                    <a:pt x="8584" y="14306"/>
                  </a:lnTo>
                  <a:lnTo>
                    <a:pt x="8181" y="14379"/>
                  </a:lnTo>
                  <a:lnTo>
                    <a:pt x="7741" y="14416"/>
                  </a:lnTo>
                  <a:lnTo>
                    <a:pt x="7704" y="14306"/>
                  </a:lnTo>
                  <a:lnTo>
                    <a:pt x="7631" y="14233"/>
                  </a:lnTo>
                  <a:lnTo>
                    <a:pt x="7264" y="14123"/>
                  </a:lnTo>
                  <a:lnTo>
                    <a:pt x="6970" y="13939"/>
                  </a:lnTo>
                  <a:lnTo>
                    <a:pt x="7521" y="13903"/>
                  </a:lnTo>
                  <a:close/>
                  <a:moveTo>
                    <a:pt x="6420" y="14013"/>
                  </a:moveTo>
                  <a:lnTo>
                    <a:pt x="6567" y="14123"/>
                  </a:lnTo>
                  <a:lnTo>
                    <a:pt x="6787" y="14306"/>
                  </a:lnTo>
                  <a:lnTo>
                    <a:pt x="7007" y="14453"/>
                  </a:lnTo>
                  <a:lnTo>
                    <a:pt x="6053" y="14416"/>
                  </a:lnTo>
                  <a:lnTo>
                    <a:pt x="6053" y="14343"/>
                  </a:lnTo>
                  <a:lnTo>
                    <a:pt x="6053" y="14269"/>
                  </a:lnTo>
                  <a:lnTo>
                    <a:pt x="5980" y="14196"/>
                  </a:lnTo>
                  <a:lnTo>
                    <a:pt x="5907" y="14159"/>
                  </a:lnTo>
                  <a:lnTo>
                    <a:pt x="5870" y="14159"/>
                  </a:lnTo>
                  <a:lnTo>
                    <a:pt x="5980" y="14123"/>
                  </a:lnTo>
                  <a:lnTo>
                    <a:pt x="6420" y="14013"/>
                  </a:lnTo>
                  <a:close/>
                  <a:moveTo>
                    <a:pt x="6824" y="2385"/>
                  </a:moveTo>
                  <a:lnTo>
                    <a:pt x="6750" y="2421"/>
                  </a:lnTo>
                  <a:lnTo>
                    <a:pt x="6677" y="2495"/>
                  </a:lnTo>
                  <a:lnTo>
                    <a:pt x="6127" y="2531"/>
                  </a:lnTo>
                  <a:lnTo>
                    <a:pt x="5540" y="2605"/>
                  </a:lnTo>
                  <a:lnTo>
                    <a:pt x="5026" y="2715"/>
                  </a:lnTo>
                  <a:lnTo>
                    <a:pt x="4476" y="2861"/>
                  </a:lnTo>
                  <a:lnTo>
                    <a:pt x="3926" y="3082"/>
                  </a:lnTo>
                  <a:lnTo>
                    <a:pt x="3376" y="3375"/>
                  </a:lnTo>
                  <a:lnTo>
                    <a:pt x="2899" y="3705"/>
                  </a:lnTo>
                  <a:lnTo>
                    <a:pt x="2459" y="4109"/>
                  </a:lnTo>
                  <a:lnTo>
                    <a:pt x="2018" y="4512"/>
                  </a:lnTo>
                  <a:lnTo>
                    <a:pt x="1652" y="4989"/>
                  </a:lnTo>
                  <a:lnTo>
                    <a:pt x="1321" y="5466"/>
                  </a:lnTo>
                  <a:lnTo>
                    <a:pt x="1065" y="6016"/>
                  </a:lnTo>
                  <a:lnTo>
                    <a:pt x="735" y="6713"/>
                  </a:lnTo>
                  <a:lnTo>
                    <a:pt x="478" y="7447"/>
                  </a:lnTo>
                  <a:lnTo>
                    <a:pt x="221" y="8180"/>
                  </a:lnTo>
                  <a:lnTo>
                    <a:pt x="74" y="8914"/>
                  </a:lnTo>
                  <a:lnTo>
                    <a:pt x="38" y="9244"/>
                  </a:lnTo>
                  <a:lnTo>
                    <a:pt x="1" y="9611"/>
                  </a:lnTo>
                  <a:lnTo>
                    <a:pt x="38" y="9941"/>
                  </a:lnTo>
                  <a:lnTo>
                    <a:pt x="74" y="10271"/>
                  </a:lnTo>
                  <a:lnTo>
                    <a:pt x="148" y="10601"/>
                  </a:lnTo>
                  <a:lnTo>
                    <a:pt x="258" y="10931"/>
                  </a:lnTo>
                  <a:lnTo>
                    <a:pt x="368" y="11262"/>
                  </a:lnTo>
                  <a:lnTo>
                    <a:pt x="514" y="11555"/>
                  </a:lnTo>
                  <a:lnTo>
                    <a:pt x="881" y="12142"/>
                  </a:lnTo>
                  <a:lnTo>
                    <a:pt x="1285" y="12692"/>
                  </a:lnTo>
                  <a:lnTo>
                    <a:pt x="1725" y="13206"/>
                  </a:lnTo>
                  <a:lnTo>
                    <a:pt x="2202" y="13719"/>
                  </a:lnTo>
                  <a:lnTo>
                    <a:pt x="2459" y="13976"/>
                  </a:lnTo>
                  <a:lnTo>
                    <a:pt x="2752" y="14233"/>
                  </a:lnTo>
                  <a:lnTo>
                    <a:pt x="2825" y="14343"/>
                  </a:lnTo>
                  <a:lnTo>
                    <a:pt x="2899" y="14416"/>
                  </a:lnTo>
                  <a:lnTo>
                    <a:pt x="3009" y="14453"/>
                  </a:lnTo>
                  <a:lnTo>
                    <a:pt x="3119" y="14453"/>
                  </a:lnTo>
                  <a:lnTo>
                    <a:pt x="3192" y="14526"/>
                  </a:lnTo>
                  <a:lnTo>
                    <a:pt x="3559" y="14636"/>
                  </a:lnTo>
                  <a:lnTo>
                    <a:pt x="3889" y="14746"/>
                  </a:lnTo>
                  <a:lnTo>
                    <a:pt x="4623" y="14820"/>
                  </a:lnTo>
                  <a:lnTo>
                    <a:pt x="6017" y="14966"/>
                  </a:lnTo>
                  <a:lnTo>
                    <a:pt x="6714" y="15003"/>
                  </a:lnTo>
                  <a:lnTo>
                    <a:pt x="7411" y="15003"/>
                  </a:lnTo>
                  <a:lnTo>
                    <a:pt x="8108" y="14930"/>
                  </a:lnTo>
                  <a:lnTo>
                    <a:pt x="8768" y="14783"/>
                  </a:lnTo>
                  <a:lnTo>
                    <a:pt x="9465" y="14600"/>
                  </a:lnTo>
                  <a:lnTo>
                    <a:pt x="9758" y="14453"/>
                  </a:lnTo>
                  <a:lnTo>
                    <a:pt x="10088" y="14306"/>
                  </a:lnTo>
                  <a:lnTo>
                    <a:pt x="10382" y="14159"/>
                  </a:lnTo>
                  <a:lnTo>
                    <a:pt x="10675" y="13976"/>
                  </a:lnTo>
                  <a:lnTo>
                    <a:pt x="11152" y="13536"/>
                  </a:lnTo>
                  <a:lnTo>
                    <a:pt x="11629" y="13059"/>
                  </a:lnTo>
                  <a:lnTo>
                    <a:pt x="12033" y="12509"/>
                  </a:lnTo>
                  <a:lnTo>
                    <a:pt x="12399" y="11958"/>
                  </a:lnTo>
                  <a:lnTo>
                    <a:pt x="12729" y="11372"/>
                  </a:lnTo>
                  <a:lnTo>
                    <a:pt x="12986" y="10748"/>
                  </a:lnTo>
                  <a:lnTo>
                    <a:pt x="13243" y="10161"/>
                  </a:lnTo>
                  <a:lnTo>
                    <a:pt x="13426" y="9464"/>
                  </a:lnTo>
                  <a:lnTo>
                    <a:pt x="13500" y="9097"/>
                  </a:lnTo>
                  <a:lnTo>
                    <a:pt x="13573" y="8730"/>
                  </a:lnTo>
                  <a:lnTo>
                    <a:pt x="13573" y="8400"/>
                  </a:lnTo>
                  <a:lnTo>
                    <a:pt x="13573" y="8034"/>
                  </a:lnTo>
                  <a:lnTo>
                    <a:pt x="13573" y="7667"/>
                  </a:lnTo>
                  <a:lnTo>
                    <a:pt x="13500" y="7300"/>
                  </a:lnTo>
                  <a:lnTo>
                    <a:pt x="13426" y="6970"/>
                  </a:lnTo>
                  <a:lnTo>
                    <a:pt x="13353" y="6640"/>
                  </a:lnTo>
                  <a:lnTo>
                    <a:pt x="13206" y="6346"/>
                  </a:lnTo>
                  <a:lnTo>
                    <a:pt x="13060" y="6053"/>
                  </a:lnTo>
                  <a:lnTo>
                    <a:pt x="12693" y="5466"/>
                  </a:lnTo>
                  <a:lnTo>
                    <a:pt x="12289" y="4916"/>
                  </a:lnTo>
                  <a:lnTo>
                    <a:pt x="11849" y="4475"/>
                  </a:lnTo>
                  <a:lnTo>
                    <a:pt x="11372" y="4035"/>
                  </a:lnTo>
                  <a:lnTo>
                    <a:pt x="10895" y="3668"/>
                  </a:lnTo>
                  <a:lnTo>
                    <a:pt x="10345" y="3338"/>
                  </a:lnTo>
                  <a:lnTo>
                    <a:pt x="9795" y="3045"/>
                  </a:lnTo>
                  <a:lnTo>
                    <a:pt x="9208" y="2788"/>
                  </a:lnTo>
                  <a:lnTo>
                    <a:pt x="8584" y="2605"/>
                  </a:lnTo>
                  <a:lnTo>
                    <a:pt x="7998" y="2458"/>
                  </a:lnTo>
                  <a:lnTo>
                    <a:pt x="7447" y="2385"/>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297" name="Shape 297"/>
            <p:cNvSpPr/>
            <p:nvPr/>
          </p:nvSpPr>
          <p:spPr>
            <a:xfrm>
              <a:off x="6902250" y="3951050"/>
              <a:ext cx="436525" cy="299875"/>
            </a:xfrm>
            <a:custGeom>
              <a:avLst/>
              <a:gdLst/>
              <a:ahLst/>
              <a:cxnLst/>
              <a:rect l="0" t="0" r="0" b="0"/>
              <a:pathLst>
                <a:path w="17461" h="11995" extrusionOk="0">
                  <a:moveTo>
                    <a:pt x="9758" y="2238"/>
                  </a:moveTo>
                  <a:lnTo>
                    <a:pt x="9721" y="2274"/>
                  </a:lnTo>
                  <a:lnTo>
                    <a:pt x="9648" y="2311"/>
                  </a:lnTo>
                  <a:lnTo>
                    <a:pt x="9611" y="2458"/>
                  </a:lnTo>
                  <a:lnTo>
                    <a:pt x="9648" y="2568"/>
                  </a:lnTo>
                  <a:lnTo>
                    <a:pt x="9721" y="2605"/>
                  </a:lnTo>
                  <a:lnTo>
                    <a:pt x="9758" y="2641"/>
                  </a:lnTo>
                  <a:lnTo>
                    <a:pt x="9941" y="2641"/>
                  </a:lnTo>
                  <a:lnTo>
                    <a:pt x="9978" y="2605"/>
                  </a:lnTo>
                  <a:lnTo>
                    <a:pt x="10051" y="2531"/>
                  </a:lnTo>
                  <a:lnTo>
                    <a:pt x="10051" y="2458"/>
                  </a:lnTo>
                  <a:lnTo>
                    <a:pt x="10051" y="2348"/>
                  </a:lnTo>
                  <a:lnTo>
                    <a:pt x="9978" y="2274"/>
                  </a:lnTo>
                  <a:lnTo>
                    <a:pt x="9941" y="2238"/>
                  </a:lnTo>
                  <a:close/>
                  <a:moveTo>
                    <a:pt x="9795" y="3191"/>
                  </a:moveTo>
                  <a:lnTo>
                    <a:pt x="9721" y="3265"/>
                  </a:lnTo>
                  <a:lnTo>
                    <a:pt x="9684" y="3301"/>
                  </a:lnTo>
                  <a:lnTo>
                    <a:pt x="9684" y="3375"/>
                  </a:lnTo>
                  <a:lnTo>
                    <a:pt x="9684" y="3485"/>
                  </a:lnTo>
                  <a:lnTo>
                    <a:pt x="9758" y="3522"/>
                  </a:lnTo>
                  <a:lnTo>
                    <a:pt x="9795" y="3558"/>
                  </a:lnTo>
                  <a:lnTo>
                    <a:pt x="9941" y="3558"/>
                  </a:lnTo>
                  <a:lnTo>
                    <a:pt x="9978" y="3522"/>
                  </a:lnTo>
                  <a:lnTo>
                    <a:pt x="10015" y="3485"/>
                  </a:lnTo>
                  <a:lnTo>
                    <a:pt x="10051" y="3375"/>
                  </a:lnTo>
                  <a:lnTo>
                    <a:pt x="10015" y="3301"/>
                  </a:lnTo>
                  <a:lnTo>
                    <a:pt x="9978" y="3228"/>
                  </a:lnTo>
                  <a:lnTo>
                    <a:pt x="9941" y="3191"/>
                  </a:lnTo>
                  <a:close/>
                  <a:moveTo>
                    <a:pt x="11519" y="3045"/>
                  </a:moveTo>
                  <a:lnTo>
                    <a:pt x="11409" y="3081"/>
                  </a:lnTo>
                  <a:lnTo>
                    <a:pt x="11335" y="3118"/>
                  </a:lnTo>
                  <a:lnTo>
                    <a:pt x="11298" y="3191"/>
                  </a:lnTo>
                  <a:lnTo>
                    <a:pt x="11262" y="3265"/>
                  </a:lnTo>
                  <a:lnTo>
                    <a:pt x="11262" y="3338"/>
                  </a:lnTo>
                  <a:lnTo>
                    <a:pt x="11262" y="3412"/>
                  </a:lnTo>
                  <a:lnTo>
                    <a:pt x="11298" y="3485"/>
                  </a:lnTo>
                  <a:lnTo>
                    <a:pt x="11372" y="3522"/>
                  </a:lnTo>
                  <a:lnTo>
                    <a:pt x="11445" y="3595"/>
                  </a:lnTo>
                  <a:lnTo>
                    <a:pt x="11592" y="3595"/>
                  </a:lnTo>
                  <a:lnTo>
                    <a:pt x="11665" y="3522"/>
                  </a:lnTo>
                  <a:lnTo>
                    <a:pt x="11702" y="3485"/>
                  </a:lnTo>
                  <a:lnTo>
                    <a:pt x="11739" y="3412"/>
                  </a:lnTo>
                  <a:lnTo>
                    <a:pt x="11702" y="3265"/>
                  </a:lnTo>
                  <a:lnTo>
                    <a:pt x="11702" y="3155"/>
                  </a:lnTo>
                  <a:lnTo>
                    <a:pt x="11629" y="3081"/>
                  </a:lnTo>
                  <a:lnTo>
                    <a:pt x="11519" y="3045"/>
                  </a:lnTo>
                  <a:close/>
                  <a:moveTo>
                    <a:pt x="15554" y="1541"/>
                  </a:moveTo>
                  <a:lnTo>
                    <a:pt x="15407" y="1871"/>
                  </a:lnTo>
                  <a:lnTo>
                    <a:pt x="15187" y="2164"/>
                  </a:lnTo>
                  <a:lnTo>
                    <a:pt x="14967" y="2458"/>
                  </a:lnTo>
                  <a:lnTo>
                    <a:pt x="14710" y="2715"/>
                  </a:lnTo>
                  <a:lnTo>
                    <a:pt x="14416" y="2935"/>
                  </a:lnTo>
                  <a:lnTo>
                    <a:pt x="14123" y="3155"/>
                  </a:lnTo>
                  <a:lnTo>
                    <a:pt x="13536" y="3595"/>
                  </a:lnTo>
                  <a:lnTo>
                    <a:pt x="13279" y="3265"/>
                  </a:lnTo>
                  <a:lnTo>
                    <a:pt x="12986" y="2971"/>
                  </a:lnTo>
                  <a:lnTo>
                    <a:pt x="13096" y="2935"/>
                  </a:lnTo>
                  <a:lnTo>
                    <a:pt x="13683" y="2531"/>
                  </a:lnTo>
                  <a:lnTo>
                    <a:pt x="14306" y="2164"/>
                  </a:lnTo>
                  <a:lnTo>
                    <a:pt x="14930" y="1834"/>
                  </a:lnTo>
                  <a:lnTo>
                    <a:pt x="15554" y="1541"/>
                  </a:lnTo>
                  <a:close/>
                  <a:moveTo>
                    <a:pt x="8914" y="3228"/>
                  </a:moveTo>
                  <a:lnTo>
                    <a:pt x="8841" y="3301"/>
                  </a:lnTo>
                  <a:lnTo>
                    <a:pt x="8804" y="3375"/>
                  </a:lnTo>
                  <a:lnTo>
                    <a:pt x="8804" y="3485"/>
                  </a:lnTo>
                  <a:lnTo>
                    <a:pt x="8804" y="3558"/>
                  </a:lnTo>
                  <a:lnTo>
                    <a:pt x="8877" y="3632"/>
                  </a:lnTo>
                  <a:lnTo>
                    <a:pt x="8951" y="3668"/>
                  </a:lnTo>
                  <a:lnTo>
                    <a:pt x="9098" y="3668"/>
                  </a:lnTo>
                  <a:lnTo>
                    <a:pt x="9134" y="3632"/>
                  </a:lnTo>
                  <a:lnTo>
                    <a:pt x="9208" y="3558"/>
                  </a:lnTo>
                  <a:lnTo>
                    <a:pt x="9208" y="3485"/>
                  </a:lnTo>
                  <a:lnTo>
                    <a:pt x="9208" y="3375"/>
                  </a:lnTo>
                  <a:lnTo>
                    <a:pt x="9171" y="3338"/>
                  </a:lnTo>
                  <a:lnTo>
                    <a:pt x="9134" y="3265"/>
                  </a:lnTo>
                  <a:lnTo>
                    <a:pt x="9061" y="3228"/>
                  </a:lnTo>
                  <a:close/>
                  <a:moveTo>
                    <a:pt x="16324" y="1101"/>
                  </a:moveTo>
                  <a:lnTo>
                    <a:pt x="16140" y="1541"/>
                  </a:lnTo>
                  <a:lnTo>
                    <a:pt x="15884" y="1944"/>
                  </a:lnTo>
                  <a:lnTo>
                    <a:pt x="15590" y="2348"/>
                  </a:lnTo>
                  <a:lnTo>
                    <a:pt x="15297" y="2751"/>
                  </a:lnTo>
                  <a:lnTo>
                    <a:pt x="14967" y="3081"/>
                  </a:lnTo>
                  <a:lnTo>
                    <a:pt x="14600" y="3412"/>
                  </a:lnTo>
                  <a:lnTo>
                    <a:pt x="13829" y="4072"/>
                  </a:lnTo>
                  <a:lnTo>
                    <a:pt x="13756" y="3925"/>
                  </a:lnTo>
                  <a:lnTo>
                    <a:pt x="13976" y="3778"/>
                  </a:lnTo>
                  <a:lnTo>
                    <a:pt x="14343" y="3558"/>
                  </a:lnTo>
                  <a:lnTo>
                    <a:pt x="14673" y="3301"/>
                  </a:lnTo>
                  <a:lnTo>
                    <a:pt x="15003" y="3008"/>
                  </a:lnTo>
                  <a:lnTo>
                    <a:pt x="15297" y="2715"/>
                  </a:lnTo>
                  <a:lnTo>
                    <a:pt x="15554" y="2384"/>
                  </a:lnTo>
                  <a:lnTo>
                    <a:pt x="15774" y="2018"/>
                  </a:lnTo>
                  <a:lnTo>
                    <a:pt x="15957" y="1651"/>
                  </a:lnTo>
                  <a:lnTo>
                    <a:pt x="16104" y="1211"/>
                  </a:lnTo>
                  <a:lnTo>
                    <a:pt x="16104" y="1137"/>
                  </a:lnTo>
                  <a:lnTo>
                    <a:pt x="16324" y="1101"/>
                  </a:lnTo>
                  <a:close/>
                  <a:moveTo>
                    <a:pt x="10528" y="3962"/>
                  </a:moveTo>
                  <a:lnTo>
                    <a:pt x="10455" y="3998"/>
                  </a:lnTo>
                  <a:lnTo>
                    <a:pt x="10381" y="4072"/>
                  </a:lnTo>
                  <a:lnTo>
                    <a:pt x="10381" y="4108"/>
                  </a:lnTo>
                  <a:lnTo>
                    <a:pt x="10345" y="4219"/>
                  </a:lnTo>
                  <a:lnTo>
                    <a:pt x="10381" y="4329"/>
                  </a:lnTo>
                  <a:lnTo>
                    <a:pt x="10455" y="4402"/>
                  </a:lnTo>
                  <a:lnTo>
                    <a:pt x="10491" y="4439"/>
                  </a:lnTo>
                  <a:lnTo>
                    <a:pt x="10638" y="4439"/>
                  </a:lnTo>
                  <a:lnTo>
                    <a:pt x="10748" y="4365"/>
                  </a:lnTo>
                  <a:lnTo>
                    <a:pt x="10785" y="4292"/>
                  </a:lnTo>
                  <a:lnTo>
                    <a:pt x="10822" y="4219"/>
                  </a:lnTo>
                  <a:lnTo>
                    <a:pt x="10785" y="4108"/>
                  </a:lnTo>
                  <a:lnTo>
                    <a:pt x="10748" y="4072"/>
                  </a:lnTo>
                  <a:lnTo>
                    <a:pt x="10712" y="3998"/>
                  </a:lnTo>
                  <a:lnTo>
                    <a:pt x="10675" y="3962"/>
                  </a:lnTo>
                  <a:close/>
                  <a:moveTo>
                    <a:pt x="16434" y="477"/>
                  </a:moveTo>
                  <a:lnTo>
                    <a:pt x="16617" y="514"/>
                  </a:lnTo>
                  <a:lnTo>
                    <a:pt x="16764" y="587"/>
                  </a:lnTo>
                  <a:lnTo>
                    <a:pt x="16837" y="734"/>
                  </a:lnTo>
                  <a:lnTo>
                    <a:pt x="16911" y="880"/>
                  </a:lnTo>
                  <a:lnTo>
                    <a:pt x="16947" y="1064"/>
                  </a:lnTo>
                  <a:lnTo>
                    <a:pt x="16947" y="1247"/>
                  </a:lnTo>
                  <a:lnTo>
                    <a:pt x="16911" y="1541"/>
                  </a:lnTo>
                  <a:lnTo>
                    <a:pt x="16764" y="1871"/>
                  </a:lnTo>
                  <a:lnTo>
                    <a:pt x="16544" y="2128"/>
                  </a:lnTo>
                  <a:lnTo>
                    <a:pt x="16104" y="2641"/>
                  </a:lnTo>
                  <a:lnTo>
                    <a:pt x="15077" y="3668"/>
                  </a:lnTo>
                  <a:lnTo>
                    <a:pt x="14086" y="4549"/>
                  </a:lnTo>
                  <a:lnTo>
                    <a:pt x="14013" y="4402"/>
                  </a:lnTo>
                  <a:lnTo>
                    <a:pt x="14123" y="4329"/>
                  </a:lnTo>
                  <a:lnTo>
                    <a:pt x="14967" y="3632"/>
                  </a:lnTo>
                  <a:lnTo>
                    <a:pt x="15370" y="3228"/>
                  </a:lnTo>
                  <a:lnTo>
                    <a:pt x="15737" y="2825"/>
                  </a:lnTo>
                  <a:lnTo>
                    <a:pt x="16067" y="2384"/>
                  </a:lnTo>
                  <a:lnTo>
                    <a:pt x="16361" y="1908"/>
                  </a:lnTo>
                  <a:lnTo>
                    <a:pt x="16617" y="1431"/>
                  </a:lnTo>
                  <a:lnTo>
                    <a:pt x="16764" y="880"/>
                  </a:lnTo>
                  <a:lnTo>
                    <a:pt x="16764" y="770"/>
                  </a:lnTo>
                  <a:lnTo>
                    <a:pt x="16727" y="697"/>
                  </a:lnTo>
                  <a:lnTo>
                    <a:pt x="16654" y="660"/>
                  </a:lnTo>
                  <a:lnTo>
                    <a:pt x="16544" y="660"/>
                  </a:lnTo>
                  <a:lnTo>
                    <a:pt x="15920" y="770"/>
                  </a:lnTo>
                  <a:lnTo>
                    <a:pt x="15333" y="954"/>
                  </a:lnTo>
                  <a:lnTo>
                    <a:pt x="15333" y="954"/>
                  </a:lnTo>
                  <a:lnTo>
                    <a:pt x="15590" y="807"/>
                  </a:lnTo>
                  <a:lnTo>
                    <a:pt x="15884" y="660"/>
                  </a:lnTo>
                  <a:lnTo>
                    <a:pt x="16177" y="550"/>
                  </a:lnTo>
                  <a:lnTo>
                    <a:pt x="16434" y="477"/>
                  </a:lnTo>
                  <a:close/>
                  <a:moveTo>
                    <a:pt x="9354" y="4182"/>
                  </a:moveTo>
                  <a:lnTo>
                    <a:pt x="9208" y="4255"/>
                  </a:lnTo>
                  <a:lnTo>
                    <a:pt x="9134" y="4365"/>
                  </a:lnTo>
                  <a:lnTo>
                    <a:pt x="9134" y="4439"/>
                  </a:lnTo>
                  <a:lnTo>
                    <a:pt x="9171" y="4512"/>
                  </a:lnTo>
                  <a:lnTo>
                    <a:pt x="9208" y="4585"/>
                  </a:lnTo>
                  <a:lnTo>
                    <a:pt x="9281" y="4622"/>
                  </a:lnTo>
                  <a:lnTo>
                    <a:pt x="9428" y="4622"/>
                  </a:lnTo>
                  <a:lnTo>
                    <a:pt x="9538" y="4585"/>
                  </a:lnTo>
                  <a:lnTo>
                    <a:pt x="9611" y="4475"/>
                  </a:lnTo>
                  <a:lnTo>
                    <a:pt x="9648" y="4402"/>
                  </a:lnTo>
                  <a:lnTo>
                    <a:pt x="9648" y="4292"/>
                  </a:lnTo>
                  <a:lnTo>
                    <a:pt x="9611" y="4255"/>
                  </a:lnTo>
                  <a:lnTo>
                    <a:pt x="9538" y="4182"/>
                  </a:lnTo>
                  <a:close/>
                  <a:moveTo>
                    <a:pt x="13243" y="6566"/>
                  </a:moveTo>
                  <a:lnTo>
                    <a:pt x="13169" y="6639"/>
                  </a:lnTo>
                  <a:lnTo>
                    <a:pt x="13133" y="6713"/>
                  </a:lnTo>
                  <a:lnTo>
                    <a:pt x="13133" y="6860"/>
                  </a:lnTo>
                  <a:lnTo>
                    <a:pt x="13133" y="6933"/>
                  </a:lnTo>
                  <a:lnTo>
                    <a:pt x="13206" y="6970"/>
                  </a:lnTo>
                  <a:lnTo>
                    <a:pt x="13316" y="7006"/>
                  </a:lnTo>
                  <a:lnTo>
                    <a:pt x="13463" y="6970"/>
                  </a:lnTo>
                  <a:lnTo>
                    <a:pt x="13536" y="6933"/>
                  </a:lnTo>
                  <a:lnTo>
                    <a:pt x="13536" y="6860"/>
                  </a:lnTo>
                  <a:lnTo>
                    <a:pt x="13573" y="6750"/>
                  </a:lnTo>
                  <a:lnTo>
                    <a:pt x="13536" y="6676"/>
                  </a:lnTo>
                  <a:lnTo>
                    <a:pt x="13463" y="6603"/>
                  </a:lnTo>
                  <a:lnTo>
                    <a:pt x="13316" y="6566"/>
                  </a:lnTo>
                  <a:close/>
                  <a:moveTo>
                    <a:pt x="12216" y="7300"/>
                  </a:moveTo>
                  <a:lnTo>
                    <a:pt x="12105" y="7336"/>
                  </a:lnTo>
                  <a:lnTo>
                    <a:pt x="12032" y="7410"/>
                  </a:lnTo>
                  <a:lnTo>
                    <a:pt x="11995" y="7520"/>
                  </a:lnTo>
                  <a:lnTo>
                    <a:pt x="11995" y="7630"/>
                  </a:lnTo>
                  <a:lnTo>
                    <a:pt x="12032" y="7703"/>
                  </a:lnTo>
                  <a:lnTo>
                    <a:pt x="12105" y="7777"/>
                  </a:lnTo>
                  <a:lnTo>
                    <a:pt x="12216" y="7777"/>
                  </a:lnTo>
                  <a:lnTo>
                    <a:pt x="12289" y="7740"/>
                  </a:lnTo>
                  <a:lnTo>
                    <a:pt x="12362" y="7703"/>
                  </a:lnTo>
                  <a:lnTo>
                    <a:pt x="12436" y="7630"/>
                  </a:lnTo>
                  <a:lnTo>
                    <a:pt x="12436" y="7520"/>
                  </a:lnTo>
                  <a:lnTo>
                    <a:pt x="12436" y="7410"/>
                  </a:lnTo>
                  <a:lnTo>
                    <a:pt x="12326" y="7336"/>
                  </a:lnTo>
                  <a:lnTo>
                    <a:pt x="12216" y="7300"/>
                  </a:lnTo>
                  <a:close/>
                  <a:moveTo>
                    <a:pt x="12729" y="8033"/>
                  </a:moveTo>
                  <a:lnTo>
                    <a:pt x="12656" y="8107"/>
                  </a:lnTo>
                  <a:lnTo>
                    <a:pt x="12656" y="8143"/>
                  </a:lnTo>
                  <a:lnTo>
                    <a:pt x="12619" y="8253"/>
                  </a:lnTo>
                  <a:lnTo>
                    <a:pt x="12619" y="8400"/>
                  </a:lnTo>
                  <a:lnTo>
                    <a:pt x="12656" y="8437"/>
                  </a:lnTo>
                  <a:lnTo>
                    <a:pt x="12692" y="8474"/>
                  </a:lnTo>
                  <a:lnTo>
                    <a:pt x="12729" y="8474"/>
                  </a:lnTo>
                  <a:lnTo>
                    <a:pt x="12802" y="8510"/>
                  </a:lnTo>
                  <a:lnTo>
                    <a:pt x="12912" y="8474"/>
                  </a:lnTo>
                  <a:lnTo>
                    <a:pt x="12986" y="8437"/>
                  </a:lnTo>
                  <a:lnTo>
                    <a:pt x="13022" y="8400"/>
                  </a:lnTo>
                  <a:lnTo>
                    <a:pt x="13022" y="8253"/>
                  </a:lnTo>
                  <a:lnTo>
                    <a:pt x="13022" y="8180"/>
                  </a:lnTo>
                  <a:lnTo>
                    <a:pt x="12949" y="8107"/>
                  </a:lnTo>
                  <a:lnTo>
                    <a:pt x="12912" y="8033"/>
                  </a:lnTo>
                  <a:close/>
                  <a:moveTo>
                    <a:pt x="10051" y="2128"/>
                  </a:moveTo>
                  <a:lnTo>
                    <a:pt x="10455" y="2164"/>
                  </a:lnTo>
                  <a:lnTo>
                    <a:pt x="10858" y="2238"/>
                  </a:lnTo>
                  <a:lnTo>
                    <a:pt x="11262" y="2348"/>
                  </a:lnTo>
                  <a:lnTo>
                    <a:pt x="11225" y="2458"/>
                  </a:lnTo>
                  <a:lnTo>
                    <a:pt x="11262" y="2568"/>
                  </a:lnTo>
                  <a:lnTo>
                    <a:pt x="11335" y="2641"/>
                  </a:lnTo>
                  <a:lnTo>
                    <a:pt x="11445" y="2715"/>
                  </a:lnTo>
                  <a:lnTo>
                    <a:pt x="11629" y="2715"/>
                  </a:lnTo>
                  <a:lnTo>
                    <a:pt x="11775" y="2788"/>
                  </a:lnTo>
                  <a:lnTo>
                    <a:pt x="12105" y="2935"/>
                  </a:lnTo>
                  <a:lnTo>
                    <a:pt x="12179" y="2971"/>
                  </a:lnTo>
                  <a:lnTo>
                    <a:pt x="12252" y="3008"/>
                  </a:lnTo>
                  <a:lnTo>
                    <a:pt x="12472" y="3191"/>
                  </a:lnTo>
                  <a:lnTo>
                    <a:pt x="12692" y="3412"/>
                  </a:lnTo>
                  <a:lnTo>
                    <a:pt x="13096" y="3852"/>
                  </a:lnTo>
                  <a:lnTo>
                    <a:pt x="11482" y="4842"/>
                  </a:lnTo>
                  <a:lnTo>
                    <a:pt x="9868" y="5796"/>
                  </a:lnTo>
                  <a:lnTo>
                    <a:pt x="6090" y="8070"/>
                  </a:lnTo>
                  <a:lnTo>
                    <a:pt x="5209" y="8620"/>
                  </a:lnTo>
                  <a:lnTo>
                    <a:pt x="5356" y="8327"/>
                  </a:lnTo>
                  <a:lnTo>
                    <a:pt x="5649" y="7960"/>
                  </a:lnTo>
                  <a:lnTo>
                    <a:pt x="5943" y="7557"/>
                  </a:lnTo>
                  <a:lnTo>
                    <a:pt x="5906" y="7483"/>
                  </a:lnTo>
                  <a:lnTo>
                    <a:pt x="5870" y="7483"/>
                  </a:lnTo>
                  <a:lnTo>
                    <a:pt x="5686" y="7593"/>
                  </a:lnTo>
                  <a:lnTo>
                    <a:pt x="5539" y="7740"/>
                  </a:lnTo>
                  <a:lnTo>
                    <a:pt x="5209" y="8070"/>
                  </a:lnTo>
                  <a:lnTo>
                    <a:pt x="4989" y="8437"/>
                  </a:lnTo>
                  <a:lnTo>
                    <a:pt x="4769" y="8840"/>
                  </a:lnTo>
                  <a:lnTo>
                    <a:pt x="4732" y="8877"/>
                  </a:lnTo>
                  <a:lnTo>
                    <a:pt x="4622" y="8584"/>
                  </a:lnTo>
                  <a:lnTo>
                    <a:pt x="4916" y="8107"/>
                  </a:lnTo>
                  <a:lnTo>
                    <a:pt x="5283" y="7630"/>
                  </a:lnTo>
                  <a:lnTo>
                    <a:pt x="5649" y="7190"/>
                  </a:lnTo>
                  <a:lnTo>
                    <a:pt x="6016" y="6786"/>
                  </a:lnTo>
                  <a:lnTo>
                    <a:pt x="6016" y="6750"/>
                  </a:lnTo>
                  <a:lnTo>
                    <a:pt x="6016" y="6713"/>
                  </a:lnTo>
                  <a:lnTo>
                    <a:pt x="5943" y="6713"/>
                  </a:lnTo>
                  <a:lnTo>
                    <a:pt x="5539" y="7043"/>
                  </a:lnTo>
                  <a:lnTo>
                    <a:pt x="5173" y="7410"/>
                  </a:lnTo>
                  <a:lnTo>
                    <a:pt x="4842" y="7777"/>
                  </a:lnTo>
                  <a:lnTo>
                    <a:pt x="4512" y="8180"/>
                  </a:lnTo>
                  <a:lnTo>
                    <a:pt x="4476" y="7923"/>
                  </a:lnTo>
                  <a:lnTo>
                    <a:pt x="4439" y="7667"/>
                  </a:lnTo>
                  <a:lnTo>
                    <a:pt x="4659" y="7336"/>
                  </a:lnTo>
                  <a:lnTo>
                    <a:pt x="4879" y="7080"/>
                  </a:lnTo>
                  <a:lnTo>
                    <a:pt x="5686" y="6016"/>
                  </a:lnTo>
                  <a:lnTo>
                    <a:pt x="5723" y="5943"/>
                  </a:lnTo>
                  <a:lnTo>
                    <a:pt x="5686" y="5906"/>
                  </a:lnTo>
                  <a:lnTo>
                    <a:pt x="5576" y="5906"/>
                  </a:lnTo>
                  <a:lnTo>
                    <a:pt x="5283" y="6199"/>
                  </a:lnTo>
                  <a:lnTo>
                    <a:pt x="4953" y="6529"/>
                  </a:lnTo>
                  <a:lnTo>
                    <a:pt x="4402" y="7153"/>
                  </a:lnTo>
                  <a:lnTo>
                    <a:pt x="4402" y="6529"/>
                  </a:lnTo>
                  <a:lnTo>
                    <a:pt x="4622" y="6199"/>
                  </a:lnTo>
                  <a:lnTo>
                    <a:pt x="4953" y="5759"/>
                  </a:lnTo>
                  <a:lnTo>
                    <a:pt x="5136" y="5502"/>
                  </a:lnTo>
                  <a:lnTo>
                    <a:pt x="5246" y="5392"/>
                  </a:lnTo>
                  <a:lnTo>
                    <a:pt x="5393" y="5319"/>
                  </a:lnTo>
                  <a:lnTo>
                    <a:pt x="5429" y="5319"/>
                  </a:lnTo>
                  <a:lnTo>
                    <a:pt x="5429" y="5282"/>
                  </a:lnTo>
                  <a:lnTo>
                    <a:pt x="5393" y="5246"/>
                  </a:lnTo>
                  <a:lnTo>
                    <a:pt x="5393" y="5209"/>
                  </a:lnTo>
                  <a:lnTo>
                    <a:pt x="5173" y="5209"/>
                  </a:lnTo>
                  <a:lnTo>
                    <a:pt x="5063" y="5282"/>
                  </a:lnTo>
                  <a:lnTo>
                    <a:pt x="4953" y="5356"/>
                  </a:lnTo>
                  <a:lnTo>
                    <a:pt x="4769" y="5539"/>
                  </a:lnTo>
                  <a:lnTo>
                    <a:pt x="4622" y="5722"/>
                  </a:lnTo>
                  <a:lnTo>
                    <a:pt x="4476" y="5869"/>
                  </a:lnTo>
                  <a:lnTo>
                    <a:pt x="4586" y="5466"/>
                  </a:lnTo>
                  <a:lnTo>
                    <a:pt x="4732" y="5062"/>
                  </a:lnTo>
                  <a:lnTo>
                    <a:pt x="4879" y="4842"/>
                  </a:lnTo>
                  <a:lnTo>
                    <a:pt x="5026" y="4622"/>
                  </a:lnTo>
                  <a:lnTo>
                    <a:pt x="5209" y="4402"/>
                  </a:lnTo>
                  <a:lnTo>
                    <a:pt x="5393" y="4219"/>
                  </a:lnTo>
                  <a:lnTo>
                    <a:pt x="5796" y="3852"/>
                  </a:lnTo>
                  <a:lnTo>
                    <a:pt x="6236" y="3522"/>
                  </a:lnTo>
                  <a:lnTo>
                    <a:pt x="6677" y="3228"/>
                  </a:lnTo>
                  <a:lnTo>
                    <a:pt x="7117" y="2935"/>
                  </a:lnTo>
                  <a:lnTo>
                    <a:pt x="7594" y="2715"/>
                  </a:lnTo>
                  <a:lnTo>
                    <a:pt x="8070" y="2494"/>
                  </a:lnTo>
                  <a:lnTo>
                    <a:pt x="8474" y="2348"/>
                  </a:lnTo>
                  <a:lnTo>
                    <a:pt x="8841" y="2238"/>
                  </a:lnTo>
                  <a:lnTo>
                    <a:pt x="9244" y="2164"/>
                  </a:lnTo>
                  <a:lnTo>
                    <a:pt x="9648" y="2128"/>
                  </a:lnTo>
                  <a:close/>
                  <a:moveTo>
                    <a:pt x="13316" y="4219"/>
                  </a:moveTo>
                  <a:lnTo>
                    <a:pt x="13426" y="4365"/>
                  </a:lnTo>
                  <a:lnTo>
                    <a:pt x="12582" y="5026"/>
                  </a:lnTo>
                  <a:lnTo>
                    <a:pt x="11702" y="5649"/>
                  </a:lnTo>
                  <a:lnTo>
                    <a:pt x="10785" y="6273"/>
                  </a:lnTo>
                  <a:lnTo>
                    <a:pt x="9868" y="6860"/>
                  </a:lnTo>
                  <a:lnTo>
                    <a:pt x="8877" y="7446"/>
                  </a:lnTo>
                  <a:lnTo>
                    <a:pt x="7887" y="8033"/>
                  </a:lnTo>
                  <a:lnTo>
                    <a:pt x="6860" y="8584"/>
                  </a:lnTo>
                  <a:lnTo>
                    <a:pt x="5796" y="9097"/>
                  </a:lnTo>
                  <a:lnTo>
                    <a:pt x="4989" y="9464"/>
                  </a:lnTo>
                  <a:lnTo>
                    <a:pt x="4916" y="9317"/>
                  </a:lnTo>
                  <a:lnTo>
                    <a:pt x="4953" y="9207"/>
                  </a:lnTo>
                  <a:lnTo>
                    <a:pt x="6053" y="8584"/>
                  </a:lnTo>
                  <a:lnTo>
                    <a:pt x="10198" y="6089"/>
                  </a:lnTo>
                  <a:lnTo>
                    <a:pt x="11775" y="5136"/>
                  </a:lnTo>
                  <a:lnTo>
                    <a:pt x="13316" y="4219"/>
                  </a:lnTo>
                  <a:close/>
                  <a:moveTo>
                    <a:pt x="3962" y="7960"/>
                  </a:moveTo>
                  <a:lnTo>
                    <a:pt x="3999" y="8070"/>
                  </a:lnTo>
                  <a:lnTo>
                    <a:pt x="3999" y="8107"/>
                  </a:lnTo>
                  <a:lnTo>
                    <a:pt x="4146" y="8694"/>
                  </a:lnTo>
                  <a:lnTo>
                    <a:pt x="3962" y="9024"/>
                  </a:lnTo>
                  <a:lnTo>
                    <a:pt x="3925" y="9097"/>
                  </a:lnTo>
                  <a:lnTo>
                    <a:pt x="3925" y="9134"/>
                  </a:lnTo>
                  <a:lnTo>
                    <a:pt x="3999" y="9244"/>
                  </a:lnTo>
                  <a:lnTo>
                    <a:pt x="3339" y="9501"/>
                  </a:lnTo>
                  <a:lnTo>
                    <a:pt x="3008" y="9611"/>
                  </a:lnTo>
                  <a:lnTo>
                    <a:pt x="2642" y="9684"/>
                  </a:lnTo>
                  <a:lnTo>
                    <a:pt x="2898" y="9171"/>
                  </a:lnTo>
                  <a:lnTo>
                    <a:pt x="3229" y="8694"/>
                  </a:lnTo>
                  <a:lnTo>
                    <a:pt x="3559" y="8327"/>
                  </a:lnTo>
                  <a:lnTo>
                    <a:pt x="3962" y="7960"/>
                  </a:lnTo>
                  <a:close/>
                  <a:moveTo>
                    <a:pt x="13609" y="4732"/>
                  </a:moveTo>
                  <a:lnTo>
                    <a:pt x="13683" y="4915"/>
                  </a:lnTo>
                  <a:lnTo>
                    <a:pt x="12986" y="5502"/>
                  </a:lnTo>
                  <a:lnTo>
                    <a:pt x="12105" y="6199"/>
                  </a:lnTo>
                  <a:lnTo>
                    <a:pt x="11225" y="6823"/>
                  </a:lnTo>
                  <a:lnTo>
                    <a:pt x="10308" y="7446"/>
                  </a:lnTo>
                  <a:lnTo>
                    <a:pt x="9354" y="8033"/>
                  </a:lnTo>
                  <a:lnTo>
                    <a:pt x="8401" y="8584"/>
                  </a:lnTo>
                  <a:lnTo>
                    <a:pt x="7447" y="9097"/>
                  </a:lnTo>
                  <a:lnTo>
                    <a:pt x="6456" y="9574"/>
                  </a:lnTo>
                  <a:lnTo>
                    <a:pt x="5429" y="10014"/>
                  </a:lnTo>
                  <a:lnTo>
                    <a:pt x="5246" y="9794"/>
                  </a:lnTo>
                  <a:lnTo>
                    <a:pt x="5466" y="9684"/>
                  </a:lnTo>
                  <a:lnTo>
                    <a:pt x="6603" y="9134"/>
                  </a:lnTo>
                  <a:lnTo>
                    <a:pt x="7740" y="8547"/>
                  </a:lnTo>
                  <a:lnTo>
                    <a:pt x="8877" y="7923"/>
                  </a:lnTo>
                  <a:lnTo>
                    <a:pt x="9978" y="7263"/>
                  </a:lnTo>
                  <a:lnTo>
                    <a:pt x="10895" y="6676"/>
                  </a:lnTo>
                  <a:lnTo>
                    <a:pt x="11812" y="6053"/>
                  </a:lnTo>
                  <a:lnTo>
                    <a:pt x="12729" y="5392"/>
                  </a:lnTo>
                  <a:lnTo>
                    <a:pt x="13609" y="4732"/>
                  </a:lnTo>
                  <a:close/>
                  <a:moveTo>
                    <a:pt x="11995" y="9721"/>
                  </a:moveTo>
                  <a:lnTo>
                    <a:pt x="12472" y="9831"/>
                  </a:lnTo>
                  <a:lnTo>
                    <a:pt x="12436" y="9867"/>
                  </a:lnTo>
                  <a:lnTo>
                    <a:pt x="12032" y="10271"/>
                  </a:lnTo>
                  <a:lnTo>
                    <a:pt x="12032" y="10198"/>
                  </a:lnTo>
                  <a:lnTo>
                    <a:pt x="11995" y="9721"/>
                  </a:lnTo>
                  <a:close/>
                  <a:moveTo>
                    <a:pt x="2715" y="8804"/>
                  </a:moveTo>
                  <a:lnTo>
                    <a:pt x="2422" y="9317"/>
                  </a:lnTo>
                  <a:lnTo>
                    <a:pt x="2165" y="9867"/>
                  </a:lnTo>
                  <a:lnTo>
                    <a:pt x="2165" y="9941"/>
                  </a:lnTo>
                  <a:lnTo>
                    <a:pt x="2201" y="10051"/>
                  </a:lnTo>
                  <a:lnTo>
                    <a:pt x="2275" y="10088"/>
                  </a:lnTo>
                  <a:lnTo>
                    <a:pt x="2348" y="10124"/>
                  </a:lnTo>
                  <a:lnTo>
                    <a:pt x="2898" y="10014"/>
                  </a:lnTo>
                  <a:lnTo>
                    <a:pt x="3449" y="9867"/>
                  </a:lnTo>
                  <a:lnTo>
                    <a:pt x="3925" y="9684"/>
                  </a:lnTo>
                  <a:lnTo>
                    <a:pt x="4439" y="9464"/>
                  </a:lnTo>
                  <a:lnTo>
                    <a:pt x="4549" y="9684"/>
                  </a:lnTo>
                  <a:lnTo>
                    <a:pt x="3559" y="10124"/>
                  </a:lnTo>
                  <a:lnTo>
                    <a:pt x="3082" y="10308"/>
                  </a:lnTo>
                  <a:lnTo>
                    <a:pt x="2568" y="10528"/>
                  </a:lnTo>
                  <a:lnTo>
                    <a:pt x="2275" y="10638"/>
                  </a:lnTo>
                  <a:lnTo>
                    <a:pt x="2018" y="10674"/>
                  </a:lnTo>
                  <a:lnTo>
                    <a:pt x="1761" y="10711"/>
                  </a:lnTo>
                  <a:lnTo>
                    <a:pt x="1468" y="10711"/>
                  </a:lnTo>
                  <a:lnTo>
                    <a:pt x="2091" y="9794"/>
                  </a:lnTo>
                  <a:lnTo>
                    <a:pt x="2348" y="9317"/>
                  </a:lnTo>
                  <a:lnTo>
                    <a:pt x="2642" y="8877"/>
                  </a:lnTo>
                  <a:lnTo>
                    <a:pt x="2715" y="8804"/>
                  </a:lnTo>
                  <a:close/>
                  <a:moveTo>
                    <a:pt x="13829" y="5429"/>
                  </a:moveTo>
                  <a:lnTo>
                    <a:pt x="13940" y="5943"/>
                  </a:lnTo>
                  <a:lnTo>
                    <a:pt x="13940" y="6456"/>
                  </a:lnTo>
                  <a:lnTo>
                    <a:pt x="13940" y="6896"/>
                  </a:lnTo>
                  <a:lnTo>
                    <a:pt x="13866" y="7336"/>
                  </a:lnTo>
                  <a:lnTo>
                    <a:pt x="13756" y="7740"/>
                  </a:lnTo>
                  <a:lnTo>
                    <a:pt x="13609" y="8143"/>
                  </a:lnTo>
                  <a:lnTo>
                    <a:pt x="13426" y="8547"/>
                  </a:lnTo>
                  <a:lnTo>
                    <a:pt x="13206" y="8914"/>
                  </a:lnTo>
                  <a:lnTo>
                    <a:pt x="12949" y="9281"/>
                  </a:lnTo>
                  <a:lnTo>
                    <a:pt x="12656" y="9647"/>
                  </a:lnTo>
                  <a:lnTo>
                    <a:pt x="12289" y="9611"/>
                  </a:lnTo>
                  <a:lnTo>
                    <a:pt x="11922" y="9537"/>
                  </a:lnTo>
                  <a:lnTo>
                    <a:pt x="11849" y="9574"/>
                  </a:lnTo>
                  <a:lnTo>
                    <a:pt x="11812" y="9574"/>
                  </a:lnTo>
                  <a:lnTo>
                    <a:pt x="11775" y="9647"/>
                  </a:lnTo>
                  <a:lnTo>
                    <a:pt x="11702" y="10418"/>
                  </a:lnTo>
                  <a:lnTo>
                    <a:pt x="11702" y="10491"/>
                  </a:lnTo>
                  <a:lnTo>
                    <a:pt x="11409" y="10711"/>
                  </a:lnTo>
                  <a:lnTo>
                    <a:pt x="11188" y="10821"/>
                  </a:lnTo>
                  <a:lnTo>
                    <a:pt x="11152" y="10858"/>
                  </a:lnTo>
                  <a:lnTo>
                    <a:pt x="11042" y="10931"/>
                  </a:lnTo>
                  <a:lnTo>
                    <a:pt x="11042" y="10564"/>
                  </a:lnTo>
                  <a:lnTo>
                    <a:pt x="11115" y="10198"/>
                  </a:lnTo>
                  <a:lnTo>
                    <a:pt x="11188" y="9867"/>
                  </a:lnTo>
                  <a:lnTo>
                    <a:pt x="11298" y="9501"/>
                  </a:lnTo>
                  <a:lnTo>
                    <a:pt x="11298" y="9464"/>
                  </a:lnTo>
                  <a:lnTo>
                    <a:pt x="11262" y="9427"/>
                  </a:lnTo>
                  <a:lnTo>
                    <a:pt x="11225" y="9427"/>
                  </a:lnTo>
                  <a:lnTo>
                    <a:pt x="11188" y="9464"/>
                  </a:lnTo>
                  <a:lnTo>
                    <a:pt x="11078" y="9647"/>
                  </a:lnTo>
                  <a:lnTo>
                    <a:pt x="10968" y="9831"/>
                  </a:lnTo>
                  <a:lnTo>
                    <a:pt x="10785" y="10234"/>
                  </a:lnTo>
                  <a:lnTo>
                    <a:pt x="10712" y="10638"/>
                  </a:lnTo>
                  <a:lnTo>
                    <a:pt x="10712" y="11078"/>
                  </a:lnTo>
                  <a:lnTo>
                    <a:pt x="10271" y="11261"/>
                  </a:lnTo>
                  <a:lnTo>
                    <a:pt x="9831" y="11371"/>
                  </a:lnTo>
                  <a:lnTo>
                    <a:pt x="9868" y="11005"/>
                  </a:lnTo>
                  <a:lnTo>
                    <a:pt x="9978" y="10638"/>
                  </a:lnTo>
                  <a:lnTo>
                    <a:pt x="10051" y="10344"/>
                  </a:lnTo>
                  <a:lnTo>
                    <a:pt x="10161" y="10088"/>
                  </a:lnTo>
                  <a:lnTo>
                    <a:pt x="10418" y="9574"/>
                  </a:lnTo>
                  <a:lnTo>
                    <a:pt x="10418" y="9537"/>
                  </a:lnTo>
                  <a:lnTo>
                    <a:pt x="10381" y="9501"/>
                  </a:lnTo>
                  <a:lnTo>
                    <a:pt x="10345" y="9501"/>
                  </a:lnTo>
                  <a:lnTo>
                    <a:pt x="10345" y="9537"/>
                  </a:lnTo>
                  <a:lnTo>
                    <a:pt x="10015" y="9941"/>
                  </a:lnTo>
                  <a:lnTo>
                    <a:pt x="9758" y="10418"/>
                  </a:lnTo>
                  <a:lnTo>
                    <a:pt x="9538" y="10895"/>
                  </a:lnTo>
                  <a:lnTo>
                    <a:pt x="9501" y="11151"/>
                  </a:lnTo>
                  <a:lnTo>
                    <a:pt x="9428" y="11408"/>
                  </a:lnTo>
                  <a:lnTo>
                    <a:pt x="8951" y="11408"/>
                  </a:lnTo>
                  <a:lnTo>
                    <a:pt x="8951" y="11261"/>
                  </a:lnTo>
                  <a:lnTo>
                    <a:pt x="8914" y="11225"/>
                  </a:lnTo>
                  <a:lnTo>
                    <a:pt x="8877" y="11188"/>
                  </a:lnTo>
                  <a:lnTo>
                    <a:pt x="8841" y="11188"/>
                  </a:lnTo>
                  <a:lnTo>
                    <a:pt x="8804" y="11225"/>
                  </a:lnTo>
                  <a:lnTo>
                    <a:pt x="8731" y="11298"/>
                  </a:lnTo>
                  <a:lnTo>
                    <a:pt x="9171" y="10454"/>
                  </a:lnTo>
                  <a:lnTo>
                    <a:pt x="9391" y="10051"/>
                  </a:lnTo>
                  <a:lnTo>
                    <a:pt x="9684" y="9647"/>
                  </a:lnTo>
                  <a:lnTo>
                    <a:pt x="9684" y="9611"/>
                  </a:lnTo>
                  <a:lnTo>
                    <a:pt x="9648" y="9611"/>
                  </a:lnTo>
                  <a:lnTo>
                    <a:pt x="9648" y="9574"/>
                  </a:lnTo>
                  <a:lnTo>
                    <a:pt x="9611" y="9611"/>
                  </a:lnTo>
                  <a:lnTo>
                    <a:pt x="9244" y="10014"/>
                  </a:lnTo>
                  <a:lnTo>
                    <a:pt x="8914" y="10418"/>
                  </a:lnTo>
                  <a:lnTo>
                    <a:pt x="8621" y="10858"/>
                  </a:lnTo>
                  <a:lnTo>
                    <a:pt x="8327" y="11335"/>
                  </a:lnTo>
                  <a:lnTo>
                    <a:pt x="7960" y="11225"/>
                  </a:lnTo>
                  <a:lnTo>
                    <a:pt x="7997" y="11188"/>
                  </a:lnTo>
                  <a:lnTo>
                    <a:pt x="7997" y="11151"/>
                  </a:lnTo>
                  <a:lnTo>
                    <a:pt x="7960" y="11115"/>
                  </a:lnTo>
                  <a:lnTo>
                    <a:pt x="7960" y="11078"/>
                  </a:lnTo>
                  <a:lnTo>
                    <a:pt x="7924" y="10968"/>
                  </a:lnTo>
                  <a:lnTo>
                    <a:pt x="7960" y="10858"/>
                  </a:lnTo>
                  <a:lnTo>
                    <a:pt x="8034" y="10601"/>
                  </a:lnTo>
                  <a:lnTo>
                    <a:pt x="8181" y="10308"/>
                  </a:lnTo>
                  <a:lnTo>
                    <a:pt x="8474" y="9831"/>
                  </a:lnTo>
                  <a:lnTo>
                    <a:pt x="8767" y="9427"/>
                  </a:lnTo>
                  <a:lnTo>
                    <a:pt x="8804" y="9391"/>
                  </a:lnTo>
                  <a:lnTo>
                    <a:pt x="8767" y="9317"/>
                  </a:lnTo>
                  <a:lnTo>
                    <a:pt x="8694" y="9317"/>
                  </a:lnTo>
                  <a:lnTo>
                    <a:pt x="8364" y="9537"/>
                  </a:lnTo>
                  <a:lnTo>
                    <a:pt x="8107" y="9831"/>
                  </a:lnTo>
                  <a:lnTo>
                    <a:pt x="7887" y="10124"/>
                  </a:lnTo>
                  <a:lnTo>
                    <a:pt x="7704" y="10454"/>
                  </a:lnTo>
                  <a:lnTo>
                    <a:pt x="7594" y="10784"/>
                  </a:lnTo>
                  <a:lnTo>
                    <a:pt x="7557" y="10968"/>
                  </a:lnTo>
                  <a:lnTo>
                    <a:pt x="7594" y="11115"/>
                  </a:lnTo>
                  <a:lnTo>
                    <a:pt x="7153" y="10968"/>
                  </a:lnTo>
                  <a:lnTo>
                    <a:pt x="6713" y="10784"/>
                  </a:lnTo>
                  <a:lnTo>
                    <a:pt x="6933" y="10564"/>
                  </a:lnTo>
                  <a:lnTo>
                    <a:pt x="7080" y="10344"/>
                  </a:lnTo>
                  <a:lnTo>
                    <a:pt x="7153" y="10234"/>
                  </a:lnTo>
                  <a:lnTo>
                    <a:pt x="7190" y="10124"/>
                  </a:lnTo>
                  <a:lnTo>
                    <a:pt x="7190" y="10088"/>
                  </a:lnTo>
                  <a:lnTo>
                    <a:pt x="7153" y="10088"/>
                  </a:lnTo>
                  <a:lnTo>
                    <a:pt x="7080" y="10124"/>
                  </a:lnTo>
                  <a:lnTo>
                    <a:pt x="7007" y="10161"/>
                  </a:lnTo>
                  <a:lnTo>
                    <a:pt x="6823" y="10308"/>
                  </a:lnTo>
                  <a:lnTo>
                    <a:pt x="6493" y="10564"/>
                  </a:lnTo>
                  <a:lnTo>
                    <a:pt x="6420" y="10638"/>
                  </a:lnTo>
                  <a:lnTo>
                    <a:pt x="5906" y="10344"/>
                  </a:lnTo>
                  <a:lnTo>
                    <a:pt x="6897" y="9904"/>
                  </a:lnTo>
                  <a:lnTo>
                    <a:pt x="7887" y="9391"/>
                  </a:lnTo>
                  <a:lnTo>
                    <a:pt x="8877" y="8877"/>
                  </a:lnTo>
                  <a:lnTo>
                    <a:pt x="9795" y="8327"/>
                  </a:lnTo>
                  <a:lnTo>
                    <a:pt x="10748" y="7740"/>
                  </a:lnTo>
                  <a:lnTo>
                    <a:pt x="11665" y="7116"/>
                  </a:lnTo>
                  <a:lnTo>
                    <a:pt x="12546" y="6456"/>
                  </a:lnTo>
                  <a:lnTo>
                    <a:pt x="13426" y="5796"/>
                  </a:lnTo>
                  <a:lnTo>
                    <a:pt x="13829" y="5429"/>
                  </a:lnTo>
                  <a:close/>
                  <a:moveTo>
                    <a:pt x="1651" y="9757"/>
                  </a:moveTo>
                  <a:lnTo>
                    <a:pt x="1028" y="10711"/>
                  </a:lnTo>
                  <a:lnTo>
                    <a:pt x="991" y="10784"/>
                  </a:lnTo>
                  <a:lnTo>
                    <a:pt x="1028" y="10858"/>
                  </a:lnTo>
                  <a:lnTo>
                    <a:pt x="1028" y="10931"/>
                  </a:lnTo>
                  <a:lnTo>
                    <a:pt x="1101" y="10968"/>
                  </a:lnTo>
                  <a:lnTo>
                    <a:pt x="1358" y="11041"/>
                  </a:lnTo>
                  <a:lnTo>
                    <a:pt x="1651" y="11078"/>
                  </a:lnTo>
                  <a:lnTo>
                    <a:pt x="1908" y="11078"/>
                  </a:lnTo>
                  <a:lnTo>
                    <a:pt x="2165" y="11041"/>
                  </a:lnTo>
                  <a:lnTo>
                    <a:pt x="2715" y="10858"/>
                  </a:lnTo>
                  <a:lnTo>
                    <a:pt x="3229" y="10638"/>
                  </a:lnTo>
                  <a:lnTo>
                    <a:pt x="4769" y="10014"/>
                  </a:lnTo>
                  <a:lnTo>
                    <a:pt x="4953" y="10198"/>
                  </a:lnTo>
                  <a:lnTo>
                    <a:pt x="4072" y="10564"/>
                  </a:lnTo>
                  <a:lnTo>
                    <a:pt x="3192" y="10895"/>
                  </a:lnTo>
                  <a:lnTo>
                    <a:pt x="2238" y="11188"/>
                  </a:lnTo>
                  <a:lnTo>
                    <a:pt x="1248" y="11445"/>
                  </a:lnTo>
                  <a:lnTo>
                    <a:pt x="1101" y="11518"/>
                  </a:lnTo>
                  <a:lnTo>
                    <a:pt x="844" y="11555"/>
                  </a:lnTo>
                  <a:lnTo>
                    <a:pt x="624" y="11555"/>
                  </a:lnTo>
                  <a:lnTo>
                    <a:pt x="551" y="11518"/>
                  </a:lnTo>
                  <a:lnTo>
                    <a:pt x="477" y="11481"/>
                  </a:lnTo>
                  <a:lnTo>
                    <a:pt x="477" y="11408"/>
                  </a:lnTo>
                  <a:lnTo>
                    <a:pt x="514" y="11298"/>
                  </a:lnTo>
                  <a:lnTo>
                    <a:pt x="661" y="11005"/>
                  </a:lnTo>
                  <a:lnTo>
                    <a:pt x="991" y="10601"/>
                  </a:lnTo>
                  <a:lnTo>
                    <a:pt x="1321" y="10161"/>
                  </a:lnTo>
                  <a:lnTo>
                    <a:pt x="1651" y="9757"/>
                  </a:lnTo>
                  <a:close/>
                  <a:moveTo>
                    <a:pt x="16324" y="0"/>
                  </a:moveTo>
                  <a:lnTo>
                    <a:pt x="16140" y="37"/>
                  </a:lnTo>
                  <a:lnTo>
                    <a:pt x="15774" y="147"/>
                  </a:lnTo>
                  <a:lnTo>
                    <a:pt x="15480" y="330"/>
                  </a:lnTo>
                  <a:lnTo>
                    <a:pt x="14636" y="807"/>
                  </a:lnTo>
                  <a:lnTo>
                    <a:pt x="13866" y="1357"/>
                  </a:lnTo>
                  <a:lnTo>
                    <a:pt x="13059" y="1908"/>
                  </a:lnTo>
                  <a:lnTo>
                    <a:pt x="12289" y="2458"/>
                  </a:lnTo>
                  <a:lnTo>
                    <a:pt x="12032" y="2311"/>
                  </a:lnTo>
                  <a:lnTo>
                    <a:pt x="11812" y="2238"/>
                  </a:lnTo>
                  <a:lnTo>
                    <a:pt x="11629" y="2238"/>
                  </a:lnTo>
                  <a:lnTo>
                    <a:pt x="11372" y="2091"/>
                  </a:lnTo>
                  <a:lnTo>
                    <a:pt x="11115" y="1981"/>
                  </a:lnTo>
                  <a:lnTo>
                    <a:pt x="10858" y="1908"/>
                  </a:lnTo>
                  <a:lnTo>
                    <a:pt x="10565" y="1834"/>
                  </a:lnTo>
                  <a:lnTo>
                    <a:pt x="10015" y="1761"/>
                  </a:lnTo>
                  <a:lnTo>
                    <a:pt x="9464" y="1761"/>
                  </a:lnTo>
                  <a:lnTo>
                    <a:pt x="8914" y="1834"/>
                  </a:lnTo>
                  <a:lnTo>
                    <a:pt x="8364" y="1981"/>
                  </a:lnTo>
                  <a:lnTo>
                    <a:pt x="7814" y="2164"/>
                  </a:lnTo>
                  <a:lnTo>
                    <a:pt x="7300" y="2384"/>
                  </a:lnTo>
                  <a:lnTo>
                    <a:pt x="6677" y="2715"/>
                  </a:lnTo>
                  <a:lnTo>
                    <a:pt x="6090" y="3081"/>
                  </a:lnTo>
                  <a:lnTo>
                    <a:pt x="5503" y="3522"/>
                  </a:lnTo>
                  <a:lnTo>
                    <a:pt x="4989" y="3962"/>
                  </a:lnTo>
                  <a:lnTo>
                    <a:pt x="4769" y="4219"/>
                  </a:lnTo>
                  <a:lnTo>
                    <a:pt x="4549" y="4475"/>
                  </a:lnTo>
                  <a:lnTo>
                    <a:pt x="4402" y="4769"/>
                  </a:lnTo>
                  <a:lnTo>
                    <a:pt x="4256" y="5062"/>
                  </a:lnTo>
                  <a:lnTo>
                    <a:pt x="4146" y="5356"/>
                  </a:lnTo>
                  <a:lnTo>
                    <a:pt x="4035" y="5686"/>
                  </a:lnTo>
                  <a:lnTo>
                    <a:pt x="3999" y="6016"/>
                  </a:lnTo>
                  <a:lnTo>
                    <a:pt x="3925" y="6346"/>
                  </a:lnTo>
                  <a:lnTo>
                    <a:pt x="3889" y="6970"/>
                  </a:lnTo>
                  <a:lnTo>
                    <a:pt x="3925" y="7630"/>
                  </a:lnTo>
                  <a:lnTo>
                    <a:pt x="3339" y="7960"/>
                  </a:lnTo>
                  <a:lnTo>
                    <a:pt x="2752" y="8290"/>
                  </a:lnTo>
                  <a:lnTo>
                    <a:pt x="2238" y="8657"/>
                  </a:lnTo>
                  <a:lnTo>
                    <a:pt x="1725" y="9097"/>
                  </a:lnTo>
                  <a:lnTo>
                    <a:pt x="1248" y="9574"/>
                  </a:lnTo>
                  <a:lnTo>
                    <a:pt x="808" y="10051"/>
                  </a:lnTo>
                  <a:lnTo>
                    <a:pt x="404" y="10601"/>
                  </a:lnTo>
                  <a:lnTo>
                    <a:pt x="221" y="10858"/>
                  </a:lnTo>
                  <a:lnTo>
                    <a:pt x="74" y="11151"/>
                  </a:lnTo>
                  <a:lnTo>
                    <a:pt x="1" y="11371"/>
                  </a:lnTo>
                  <a:lnTo>
                    <a:pt x="37" y="11555"/>
                  </a:lnTo>
                  <a:lnTo>
                    <a:pt x="111" y="11738"/>
                  </a:lnTo>
                  <a:lnTo>
                    <a:pt x="184" y="11812"/>
                  </a:lnTo>
                  <a:lnTo>
                    <a:pt x="257" y="11885"/>
                  </a:lnTo>
                  <a:lnTo>
                    <a:pt x="477" y="11958"/>
                  </a:lnTo>
                  <a:lnTo>
                    <a:pt x="697" y="11995"/>
                  </a:lnTo>
                  <a:lnTo>
                    <a:pt x="918" y="11995"/>
                  </a:lnTo>
                  <a:lnTo>
                    <a:pt x="1174" y="11958"/>
                  </a:lnTo>
                  <a:lnTo>
                    <a:pt x="1835" y="11812"/>
                  </a:lnTo>
                  <a:lnTo>
                    <a:pt x="2495" y="11591"/>
                  </a:lnTo>
                  <a:lnTo>
                    <a:pt x="3815" y="11151"/>
                  </a:lnTo>
                  <a:lnTo>
                    <a:pt x="4586" y="10858"/>
                  </a:lnTo>
                  <a:lnTo>
                    <a:pt x="5356" y="10564"/>
                  </a:lnTo>
                  <a:lnTo>
                    <a:pt x="5760" y="10858"/>
                  </a:lnTo>
                  <a:lnTo>
                    <a:pt x="6200" y="11078"/>
                  </a:lnTo>
                  <a:lnTo>
                    <a:pt x="6236" y="11261"/>
                  </a:lnTo>
                  <a:lnTo>
                    <a:pt x="6273" y="11335"/>
                  </a:lnTo>
                  <a:lnTo>
                    <a:pt x="6346" y="11371"/>
                  </a:lnTo>
                  <a:lnTo>
                    <a:pt x="6493" y="11371"/>
                  </a:lnTo>
                  <a:lnTo>
                    <a:pt x="6603" y="11261"/>
                  </a:lnTo>
                  <a:lnTo>
                    <a:pt x="7410" y="11591"/>
                  </a:lnTo>
                  <a:lnTo>
                    <a:pt x="7814" y="11702"/>
                  </a:lnTo>
                  <a:lnTo>
                    <a:pt x="8217" y="11812"/>
                  </a:lnTo>
                  <a:lnTo>
                    <a:pt x="8291" y="11848"/>
                  </a:lnTo>
                  <a:lnTo>
                    <a:pt x="8364" y="11885"/>
                  </a:lnTo>
                  <a:lnTo>
                    <a:pt x="8474" y="11848"/>
                  </a:lnTo>
                  <a:lnTo>
                    <a:pt x="8547" y="11885"/>
                  </a:lnTo>
                  <a:lnTo>
                    <a:pt x="8877" y="11922"/>
                  </a:lnTo>
                  <a:lnTo>
                    <a:pt x="9574" y="11922"/>
                  </a:lnTo>
                  <a:lnTo>
                    <a:pt x="9905" y="11885"/>
                  </a:lnTo>
                  <a:lnTo>
                    <a:pt x="10235" y="11812"/>
                  </a:lnTo>
                  <a:lnTo>
                    <a:pt x="10565" y="11702"/>
                  </a:lnTo>
                  <a:lnTo>
                    <a:pt x="10895" y="11555"/>
                  </a:lnTo>
                  <a:lnTo>
                    <a:pt x="11225" y="11408"/>
                  </a:lnTo>
                  <a:lnTo>
                    <a:pt x="11555" y="11225"/>
                  </a:lnTo>
                  <a:lnTo>
                    <a:pt x="11885" y="11041"/>
                  </a:lnTo>
                  <a:lnTo>
                    <a:pt x="12179" y="10784"/>
                  </a:lnTo>
                  <a:lnTo>
                    <a:pt x="12472" y="10564"/>
                  </a:lnTo>
                  <a:lnTo>
                    <a:pt x="12766" y="10308"/>
                  </a:lnTo>
                  <a:lnTo>
                    <a:pt x="13022" y="10014"/>
                  </a:lnTo>
                  <a:lnTo>
                    <a:pt x="13279" y="9721"/>
                  </a:lnTo>
                  <a:lnTo>
                    <a:pt x="13499" y="9391"/>
                  </a:lnTo>
                  <a:lnTo>
                    <a:pt x="13719" y="9097"/>
                  </a:lnTo>
                  <a:lnTo>
                    <a:pt x="13903" y="8730"/>
                  </a:lnTo>
                  <a:lnTo>
                    <a:pt x="14050" y="8400"/>
                  </a:lnTo>
                  <a:lnTo>
                    <a:pt x="14196" y="8033"/>
                  </a:lnTo>
                  <a:lnTo>
                    <a:pt x="14306" y="7667"/>
                  </a:lnTo>
                  <a:lnTo>
                    <a:pt x="14380" y="7300"/>
                  </a:lnTo>
                  <a:lnTo>
                    <a:pt x="14453" y="6933"/>
                  </a:lnTo>
                  <a:lnTo>
                    <a:pt x="14490" y="6529"/>
                  </a:lnTo>
                  <a:lnTo>
                    <a:pt x="14490" y="6163"/>
                  </a:lnTo>
                  <a:lnTo>
                    <a:pt x="14453" y="5796"/>
                  </a:lnTo>
                  <a:lnTo>
                    <a:pt x="14380" y="5429"/>
                  </a:lnTo>
                  <a:lnTo>
                    <a:pt x="14270" y="5062"/>
                  </a:lnTo>
                  <a:lnTo>
                    <a:pt x="15113" y="4329"/>
                  </a:lnTo>
                  <a:lnTo>
                    <a:pt x="15920" y="3558"/>
                  </a:lnTo>
                  <a:lnTo>
                    <a:pt x="16434" y="3045"/>
                  </a:lnTo>
                  <a:lnTo>
                    <a:pt x="16691" y="2751"/>
                  </a:lnTo>
                  <a:lnTo>
                    <a:pt x="16947" y="2458"/>
                  </a:lnTo>
                  <a:lnTo>
                    <a:pt x="17168" y="2128"/>
                  </a:lnTo>
                  <a:lnTo>
                    <a:pt x="17351" y="1798"/>
                  </a:lnTo>
                  <a:lnTo>
                    <a:pt x="17461" y="1431"/>
                  </a:lnTo>
                  <a:lnTo>
                    <a:pt x="17461" y="1247"/>
                  </a:lnTo>
                  <a:lnTo>
                    <a:pt x="17461" y="1064"/>
                  </a:lnTo>
                  <a:lnTo>
                    <a:pt x="17388" y="770"/>
                  </a:lnTo>
                  <a:lnTo>
                    <a:pt x="17278" y="514"/>
                  </a:lnTo>
                  <a:lnTo>
                    <a:pt x="17094" y="257"/>
                  </a:lnTo>
                  <a:lnTo>
                    <a:pt x="16837" y="74"/>
                  </a:lnTo>
                  <a:lnTo>
                    <a:pt x="16691" y="37"/>
                  </a:lnTo>
                  <a:lnTo>
                    <a:pt x="16507"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298" name="Shape 298"/>
            <p:cNvSpPr/>
            <p:nvPr/>
          </p:nvSpPr>
          <p:spPr>
            <a:xfrm>
              <a:off x="6405225" y="2154575"/>
              <a:ext cx="328325" cy="339325"/>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299" name="Shape 299"/>
            <p:cNvSpPr/>
            <p:nvPr/>
          </p:nvSpPr>
          <p:spPr>
            <a:xfrm>
              <a:off x="6537275" y="2750650"/>
              <a:ext cx="459450" cy="475050"/>
            </a:xfrm>
            <a:custGeom>
              <a:avLst/>
              <a:gdLst/>
              <a:ahLst/>
              <a:cxnLst/>
              <a:rect l="0" t="0" r="0" b="0"/>
              <a:pathLst>
                <a:path w="18378" h="19002" extrusionOk="0">
                  <a:moveTo>
                    <a:pt x="13793" y="5429"/>
                  </a:moveTo>
                  <a:lnTo>
                    <a:pt x="13682" y="5466"/>
                  </a:lnTo>
                  <a:lnTo>
                    <a:pt x="13572" y="5502"/>
                  </a:lnTo>
                  <a:lnTo>
                    <a:pt x="13499" y="5576"/>
                  </a:lnTo>
                  <a:lnTo>
                    <a:pt x="13352" y="5759"/>
                  </a:lnTo>
                  <a:lnTo>
                    <a:pt x="13352" y="5869"/>
                  </a:lnTo>
                  <a:lnTo>
                    <a:pt x="13352" y="5979"/>
                  </a:lnTo>
                  <a:lnTo>
                    <a:pt x="13389" y="6016"/>
                  </a:lnTo>
                  <a:lnTo>
                    <a:pt x="13426" y="6053"/>
                  </a:lnTo>
                  <a:lnTo>
                    <a:pt x="13499" y="6053"/>
                  </a:lnTo>
                  <a:lnTo>
                    <a:pt x="13572" y="5979"/>
                  </a:lnTo>
                  <a:lnTo>
                    <a:pt x="13646" y="5943"/>
                  </a:lnTo>
                  <a:lnTo>
                    <a:pt x="13719" y="5796"/>
                  </a:lnTo>
                  <a:lnTo>
                    <a:pt x="13829" y="5649"/>
                  </a:lnTo>
                  <a:lnTo>
                    <a:pt x="13903" y="5502"/>
                  </a:lnTo>
                  <a:lnTo>
                    <a:pt x="13903" y="5466"/>
                  </a:lnTo>
                  <a:lnTo>
                    <a:pt x="13903" y="5429"/>
                  </a:lnTo>
                  <a:close/>
                  <a:moveTo>
                    <a:pt x="13242" y="6089"/>
                  </a:moveTo>
                  <a:lnTo>
                    <a:pt x="13169" y="6126"/>
                  </a:lnTo>
                  <a:lnTo>
                    <a:pt x="13022" y="6309"/>
                  </a:lnTo>
                  <a:lnTo>
                    <a:pt x="12912" y="6493"/>
                  </a:lnTo>
                  <a:lnTo>
                    <a:pt x="12875" y="6529"/>
                  </a:lnTo>
                  <a:lnTo>
                    <a:pt x="12875" y="6603"/>
                  </a:lnTo>
                  <a:lnTo>
                    <a:pt x="12949" y="6676"/>
                  </a:lnTo>
                  <a:lnTo>
                    <a:pt x="13022" y="6713"/>
                  </a:lnTo>
                  <a:lnTo>
                    <a:pt x="13096" y="6676"/>
                  </a:lnTo>
                  <a:lnTo>
                    <a:pt x="13132" y="6639"/>
                  </a:lnTo>
                  <a:lnTo>
                    <a:pt x="13242" y="6456"/>
                  </a:lnTo>
                  <a:lnTo>
                    <a:pt x="13352" y="6273"/>
                  </a:lnTo>
                  <a:lnTo>
                    <a:pt x="13389" y="6199"/>
                  </a:lnTo>
                  <a:lnTo>
                    <a:pt x="13316" y="6126"/>
                  </a:lnTo>
                  <a:lnTo>
                    <a:pt x="13242" y="6089"/>
                  </a:lnTo>
                  <a:close/>
                  <a:moveTo>
                    <a:pt x="17241" y="6419"/>
                  </a:moveTo>
                  <a:lnTo>
                    <a:pt x="17534" y="6713"/>
                  </a:lnTo>
                  <a:lnTo>
                    <a:pt x="17497" y="6713"/>
                  </a:lnTo>
                  <a:lnTo>
                    <a:pt x="17387" y="6823"/>
                  </a:lnTo>
                  <a:lnTo>
                    <a:pt x="17351" y="6676"/>
                  </a:lnTo>
                  <a:lnTo>
                    <a:pt x="17241" y="6419"/>
                  </a:lnTo>
                  <a:close/>
                  <a:moveTo>
                    <a:pt x="12692" y="6786"/>
                  </a:moveTo>
                  <a:lnTo>
                    <a:pt x="12582" y="6860"/>
                  </a:lnTo>
                  <a:lnTo>
                    <a:pt x="12435" y="6970"/>
                  </a:lnTo>
                  <a:lnTo>
                    <a:pt x="12399" y="7116"/>
                  </a:lnTo>
                  <a:lnTo>
                    <a:pt x="12362" y="7190"/>
                  </a:lnTo>
                  <a:lnTo>
                    <a:pt x="12399" y="7226"/>
                  </a:lnTo>
                  <a:lnTo>
                    <a:pt x="12472" y="7300"/>
                  </a:lnTo>
                  <a:lnTo>
                    <a:pt x="12582" y="7300"/>
                  </a:lnTo>
                  <a:lnTo>
                    <a:pt x="12619" y="7263"/>
                  </a:lnTo>
                  <a:lnTo>
                    <a:pt x="12655" y="7190"/>
                  </a:lnTo>
                  <a:lnTo>
                    <a:pt x="12729" y="7043"/>
                  </a:lnTo>
                  <a:lnTo>
                    <a:pt x="12802" y="7006"/>
                  </a:lnTo>
                  <a:lnTo>
                    <a:pt x="12839" y="6933"/>
                  </a:lnTo>
                  <a:lnTo>
                    <a:pt x="12875" y="6860"/>
                  </a:lnTo>
                  <a:lnTo>
                    <a:pt x="12875" y="6823"/>
                  </a:lnTo>
                  <a:lnTo>
                    <a:pt x="12839" y="6823"/>
                  </a:lnTo>
                  <a:lnTo>
                    <a:pt x="12765" y="6786"/>
                  </a:lnTo>
                  <a:close/>
                  <a:moveTo>
                    <a:pt x="17571" y="6750"/>
                  </a:moveTo>
                  <a:lnTo>
                    <a:pt x="17828" y="7043"/>
                  </a:lnTo>
                  <a:lnTo>
                    <a:pt x="18048" y="7373"/>
                  </a:lnTo>
                  <a:lnTo>
                    <a:pt x="17828" y="7593"/>
                  </a:lnTo>
                  <a:lnTo>
                    <a:pt x="17828" y="7520"/>
                  </a:lnTo>
                  <a:lnTo>
                    <a:pt x="17864" y="7336"/>
                  </a:lnTo>
                  <a:lnTo>
                    <a:pt x="17828" y="7116"/>
                  </a:lnTo>
                  <a:lnTo>
                    <a:pt x="17828" y="7080"/>
                  </a:lnTo>
                  <a:lnTo>
                    <a:pt x="17754" y="7006"/>
                  </a:lnTo>
                  <a:lnTo>
                    <a:pt x="17681" y="7006"/>
                  </a:lnTo>
                  <a:lnTo>
                    <a:pt x="17644" y="7043"/>
                  </a:lnTo>
                  <a:lnTo>
                    <a:pt x="17681" y="7080"/>
                  </a:lnTo>
                  <a:lnTo>
                    <a:pt x="17644" y="7226"/>
                  </a:lnTo>
                  <a:lnTo>
                    <a:pt x="17607" y="7446"/>
                  </a:lnTo>
                  <a:lnTo>
                    <a:pt x="17534" y="7667"/>
                  </a:lnTo>
                  <a:lnTo>
                    <a:pt x="17534" y="7887"/>
                  </a:lnTo>
                  <a:lnTo>
                    <a:pt x="17534" y="7960"/>
                  </a:lnTo>
                  <a:lnTo>
                    <a:pt x="17131" y="8584"/>
                  </a:lnTo>
                  <a:lnTo>
                    <a:pt x="17167" y="8217"/>
                  </a:lnTo>
                  <a:lnTo>
                    <a:pt x="17241" y="7850"/>
                  </a:lnTo>
                  <a:lnTo>
                    <a:pt x="17387" y="7630"/>
                  </a:lnTo>
                  <a:lnTo>
                    <a:pt x="17387" y="7593"/>
                  </a:lnTo>
                  <a:lnTo>
                    <a:pt x="17387" y="7520"/>
                  </a:lnTo>
                  <a:lnTo>
                    <a:pt x="17461" y="7483"/>
                  </a:lnTo>
                  <a:lnTo>
                    <a:pt x="17497" y="7446"/>
                  </a:lnTo>
                  <a:lnTo>
                    <a:pt x="17534" y="7373"/>
                  </a:lnTo>
                  <a:lnTo>
                    <a:pt x="17534" y="7263"/>
                  </a:lnTo>
                  <a:lnTo>
                    <a:pt x="17497" y="7080"/>
                  </a:lnTo>
                  <a:lnTo>
                    <a:pt x="17571" y="6750"/>
                  </a:lnTo>
                  <a:close/>
                  <a:moveTo>
                    <a:pt x="16874" y="8840"/>
                  </a:moveTo>
                  <a:lnTo>
                    <a:pt x="16947" y="8877"/>
                  </a:lnTo>
                  <a:lnTo>
                    <a:pt x="16874" y="8950"/>
                  </a:lnTo>
                  <a:lnTo>
                    <a:pt x="16874" y="8877"/>
                  </a:lnTo>
                  <a:lnTo>
                    <a:pt x="16874" y="8840"/>
                  </a:lnTo>
                  <a:close/>
                  <a:moveTo>
                    <a:pt x="11445" y="8584"/>
                  </a:moveTo>
                  <a:lnTo>
                    <a:pt x="11408" y="8620"/>
                  </a:lnTo>
                  <a:lnTo>
                    <a:pt x="11298" y="8657"/>
                  </a:lnTo>
                  <a:lnTo>
                    <a:pt x="11188" y="8804"/>
                  </a:lnTo>
                  <a:lnTo>
                    <a:pt x="11188" y="8840"/>
                  </a:lnTo>
                  <a:lnTo>
                    <a:pt x="11188" y="8914"/>
                  </a:lnTo>
                  <a:lnTo>
                    <a:pt x="11188" y="8987"/>
                  </a:lnTo>
                  <a:lnTo>
                    <a:pt x="11225" y="9024"/>
                  </a:lnTo>
                  <a:lnTo>
                    <a:pt x="11408" y="9024"/>
                  </a:lnTo>
                  <a:lnTo>
                    <a:pt x="11445" y="8987"/>
                  </a:lnTo>
                  <a:lnTo>
                    <a:pt x="11555" y="8804"/>
                  </a:lnTo>
                  <a:lnTo>
                    <a:pt x="11555" y="8730"/>
                  </a:lnTo>
                  <a:lnTo>
                    <a:pt x="11555" y="8657"/>
                  </a:lnTo>
                  <a:lnTo>
                    <a:pt x="11518" y="8620"/>
                  </a:lnTo>
                  <a:lnTo>
                    <a:pt x="11445" y="8584"/>
                  </a:lnTo>
                  <a:close/>
                  <a:moveTo>
                    <a:pt x="16580" y="8804"/>
                  </a:moveTo>
                  <a:lnTo>
                    <a:pt x="16580" y="8877"/>
                  </a:lnTo>
                  <a:lnTo>
                    <a:pt x="16580" y="9060"/>
                  </a:lnTo>
                  <a:lnTo>
                    <a:pt x="16617" y="9170"/>
                  </a:lnTo>
                  <a:lnTo>
                    <a:pt x="16654" y="9244"/>
                  </a:lnTo>
                  <a:lnTo>
                    <a:pt x="16397" y="9611"/>
                  </a:lnTo>
                  <a:lnTo>
                    <a:pt x="16360" y="9391"/>
                  </a:lnTo>
                  <a:lnTo>
                    <a:pt x="16324" y="9170"/>
                  </a:lnTo>
                  <a:lnTo>
                    <a:pt x="16324" y="9097"/>
                  </a:lnTo>
                  <a:lnTo>
                    <a:pt x="16580" y="8804"/>
                  </a:lnTo>
                  <a:close/>
                  <a:moveTo>
                    <a:pt x="16067" y="9391"/>
                  </a:moveTo>
                  <a:lnTo>
                    <a:pt x="16067" y="9684"/>
                  </a:lnTo>
                  <a:lnTo>
                    <a:pt x="16103" y="9794"/>
                  </a:lnTo>
                  <a:lnTo>
                    <a:pt x="16177" y="9941"/>
                  </a:lnTo>
                  <a:lnTo>
                    <a:pt x="15993" y="10161"/>
                  </a:lnTo>
                  <a:lnTo>
                    <a:pt x="15920" y="10308"/>
                  </a:lnTo>
                  <a:lnTo>
                    <a:pt x="15957" y="9867"/>
                  </a:lnTo>
                  <a:lnTo>
                    <a:pt x="15920" y="9794"/>
                  </a:lnTo>
                  <a:lnTo>
                    <a:pt x="15847" y="9757"/>
                  </a:lnTo>
                  <a:lnTo>
                    <a:pt x="15810" y="9721"/>
                  </a:lnTo>
                  <a:lnTo>
                    <a:pt x="16067" y="9391"/>
                  </a:lnTo>
                  <a:close/>
                  <a:moveTo>
                    <a:pt x="9611" y="2348"/>
                  </a:moveTo>
                  <a:lnTo>
                    <a:pt x="9574" y="2421"/>
                  </a:lnTo>
                  <a:lnTo>
                    <a:pt x="9134" y="2861"/>
                  </a:lnTo>
                  <a:lnTo>
                    <a:pt x="8767" y="3375"/>
                  </a:lnTo>
                  <a:lnTo>
                    <a:pt x="7997" y="4365"/>
                  </a:lnTo>
                  <a:lnTo>
                    <a:pt x="7630" y="4879"/>
                  </a:lnTo>
                  <a:lnTo>
                    <a:pt x="7227" y="5356"/>
                  </a:lnTo>
                  <a:lnTo>
                    <a:pt x="6823" y="5832"/>
                  </a:lnTo>
                  <a:lnTo>
                    <a:pt x="6346" y="6273"/>
                  </a:lnTo>
                  <a:lnTo>
                    <a:pt x="6273" y="6346"/>
                  </a:lnTo>
                  <a:lnTo>
                    <a:pt x="6273" y="6456"/>
                  </a:lnTo>
                  <a:lnTo>
                    <a:pt x="6236" y="6456"/>
                  </a:lnTo>
                  <a:lnTo>
                    <a:pt x="6163" y="6493"/>
                  </a:lnTo>
                  <a:lnTo>
                    <a:pt x="6163" y="6566"/>
                  </a:lnTo>
                  <a:lnTo>
                    <a:pt x="6199" y="6603"/>
                  </a:lnTo>
                  <a:lnTo>
                    <a:pt x="6309" y="6786"/>
                  </a:lnTo>
                  <a:lnTo>
                    <a:pt x="6493" y="6970"/>
                  </a:lnTo>
                  <a:lnTo>
                    <a:pt x="6823" y="7263"/>
                  </a:lnTo>
                  <a:lnTo>
                    <a:pt x="7593" y="7813"/>
                  </a:lnTo>
                  <a:lnTo>
                    <a:pt x="8437" y="8363"/>
                  </a:lnTo>
                  <a:lnTo>
                    <a:pt x="8620" y="8510"/>
                  </a:lnTo>
                  <a:lnTo>
                    <a:pt x="8767" y="8694"/>
                  </a:lnTo>
                  <a:lnTo>
                    <a:pt x="9061" y="9060"/>
                  </a:lnTo>
                  <a:lnTo>
                    <a:pt x="9207" y="9207"/>
                  </a:lnTo>
                  <a:lnTo>
                    <a:pt x="9391" y="9354"/>
                  </a:lnTo>
                  <a:lnTo>
                    <a:pt x="9758" y="9574"/>
                  </a:lnTo>
                  <a:lnTo>
                    <a:pt x="10638" y="10161"/>
                  </a:lnTo>
                  <a:lnTo>
                    <a:pt x="11482" y="10784"/>
                  </a:lnTo>
                  <a:lnTo>
                    <a:pt x="12289" y="11408"/>
                  </a:lnTo>
                  <a:lnTo>
                    <a:pt x="12362" y="11445"/>
                  </a:lnTo>
                  <a:lnTo>
                    <a:pt x="12472" y="11445"/>
                  </a:lnTo>
                  <a:lnTo>
                    <a:pt x="12545" y="11408"/>
                  </a:lnTo>
                  <a:lnTo>
                    <a:pt x="12582" y="11371"/>
                  </a:lnTo>
                  <a:lnTo>
                    <a:pt x="12619" y="11298"/>
                  </a:lnTo>
                  <a:lnTo>
                    <a:pt x="12655" y="11188"/>
                  </a:lnTo>
                  <a:lnTo>
                    <a:pt x="12619" y="11115"/>
                  </a:lnTo>
                  <a:lnTo>
                    <a:pt x="12545" y="11041"/>
                  </a:lnTo>
                  <a:lnTo>
                    <a:pt x="11775" y="10418"/>
                  </a:lnTo>
                  <a:lnTo>
                    <a:pt x="11812" y="10381"/>
                  </a:lnTo>
                  <a:lnTo>
                    <a:pt x="11922" y="10198"/>
                  </a:lnTo>
                  <a:lnTo>
                    <a:pt x="11995" y="10014"/>
                  </a:lnTo>
                  <a:lnTo>
                    <a:pt x="11995" y="9941"/>
                  </a:lnTo>
                  <a:lnTo>
                    <a:pt x="11958" y="9904"/>
                  </a:lnTo>
                  <a:lnTo>
                    <a:pt x="11885" y="9904"/>
                  </a:lnTo>
                  <a:lnTo>
                    <a:pt x="11738" y="10051"/>
                  </a:lnTo>
                  <a:lnTo>
                    <a:pt x="11592" y="10234"/>
                  </a:lnTo>
                  <a:lnTo>
                    <a:pt x="11555" y="10271"/>
                  </a:lnTo>
                  <a:lnTo>
                    <a:pt x="11005" y="9867"/>
                  </a:lnTo>
                  <a:lnTo>
                    <a:pt x="10821" y="9757"/>
                  </a:lnTo>
                  <a:lnTo>
                    <a:pt x="10858" y="9684"/>
                  </a:lnTo>
                  <a:lnTo>
                    <a:pt x="10895" y="9611"/>
                  </a:lnTo>
                  <a:lnTo>
                    <a:pt x="11041" y="9464"/>
                  </a:lnTo>
                  <a:lnTo>
                    <a:pt x="11078" y="9427"/>
                  </a:lnTo>
                  <a:lnTo>
                    <a:pt x="11078" y="9354"/>
                  </a:lnTo>
                  <a:lnTo>
                    <a:pt x="11078" y="9317"/>
                  </a:lnTo>
                  <a:lnTo>
                    <a:pt x="11005" y="9281"/>
                  </a:lnTo>
                  <a:lnTo>
                    <a:pt x="10968" y="9317"/>
                  </a:lnTo>
                  <a:lnTo>
                    <a:pt x="10895" y="9281"/>
                  </a:lnTo>
                  <a:lnTo>
                    <a:pt x="10821" y="9317"/>
                  </a:lnTo>
                  <a:lnTo>
                    <a:pt x="10711" y="9427"/>
                  </a:lnTo>
                  <a:lnTo>
                    <a:pt x="10601" y="9574"/>
                  </a:lnTo>
                  <a:lnTo>
                    <a:pt x="10124" y="9281"/>
                  </a:lnTo>
                  <a:lnTo>
                    <a:pt x="10051" y="9207"/>
                  </a:lnTo>
                  <a:lnTo>
                    <a:pt x="10234" y="8914"/>
                  </a:lnTo>
                  <a:lnTo>
                    <a:pt x="10234" y="8840"/>
                  </a:lnTo>
                  <a:lnTo>
                    <a:pt x="10234" y="8804"/>
                  </a:lnTo>
                  <a:lnTo>
                    <a:pt x="10198" y="8730"/>
                  </a:lnTo>
                  <a:lnTo>
                    <a:pt x="10088" y="8694"/>
                  </a:lnTo>
                  <a:lnTo>
                    <a:pt x="10051" y="8730"/>
                  </a:lnTo>
                  <a:lnTo>
                    <a:pt x="10014" y="8767"/>
                  </a:lnTo>
                  <a:lnTo>
                    <a:pt x="9758" y="9060"/>
                  </a:lnTo>
                  <a:lnTo>
                    <a:pt x="9537" y="8877"/>
                  </a:lnTo>
                  <a:lnTo>
                    <a:pt x="9354" y="8694"/>
                  </a:lnTo>
                  <a:lnTo>
                    <a:pt x="9134" y="8437"/>
                  </a:lnTo>
                  <a:lnTo>
                    <a:pt x="9207" y="8327"/>
                  </a:lnTo>
                  <a:lnTo>
                    <a:pt x="9281" y="8217"/>
                  </a:lnTo>
                  <a:lnTo>
                    <a:pt x="9354" y="7960"/>
                  </a:lnTo>
                  <a:lnTo>
                    <a:pt x="9354" y="7887"/>
                  </a:lnTo>
                  <a:lnTo>
                    <a:pt x="9317" y="7850"/>
                  </a:lnTo>
                  <a:lnTo>
                    <a:pt x="9244" y="7850"/>
                  </a:lnTo>
                  <a:lnTo>
                    <a:pt x="9171" y="7887"/>
                  </a:lnTo>
                  <a:lnTo>
                    <a:pt x="8987" y="8107"/>
                  </a:lnTo>
                  <a:lnTo>
                    <a:pt x="8951" y="8180"/>
                  </a:lnTo>
                  <a:lnTo>
                    <a:pt x="8767" y="8033"/>
                  </a:lnTo>
                  <a:lnTo>
                    <a:pt x="8327" y="7740"/>
                  </a:lnTo>
                  <a:lnTo>
                    <a:pt x="8364" y="7446"/>
                  </a:lnTo>
                  <a:lnTo>
                    <a:pt x="8364" y="7410"/>
                  </a:lnTo>
                  <a:lnTo>
                    <a:pt x="8327" y="7336"/>
                  </a:lnTo>
                  <a:lnTo>
                    <a:pt x="8290" y="7300"/>
                  </a:lnTo>
                  <a:lnTo>
                    <a:pt x="8180" y="7300"/>
                  </a:lnTo>
                  <a:lnTo>
                    <a:pt x="8107" y="7336"/>
                  </a:lnTo>
                  <a:lnTo>
                    <a:pt x="8070" y="7446"/>
                  </a:lnTo>
                  <a:lnTo>
                    <a:pt x="8034" y="7556"/>
                  </a:lnTo>
                  <a:lnTo>
                    <a:pt x="7960" y="7520"/>
                  </a:lnTo>
                  <a:lnTo>
                    <a:pt x="7410" y="7116"/>
                  </a:lnTo>
                  <a:lnTo>
                    <a:pt x="7447" y="7080"/>
                  </a:lnTo>
                  <a:lnTo>
                    <a:pt x="7520" y="6970"/>
                  </a:lnTo>
                  <a:lnTo>
                    <a:pt x="7520" y="6896"/>
                  </a:lnTo>
                  <a:lnTo>
                    <a:pt x="7520" y="6860"/>
                  </a:lnTo>
                  <a:lnTo>
                    <a:pt x="7557" y="6750"/>
                  </a:lnTo>
                  <a:lnTo>
                    <a:pt x="7520" y="6713"/>
                  </a:lnTo>
                  <a:lnTo>
                    <a:pt x="7483" y="6713"/>
                  </a:lnTo>
                  <a:lnTo>
                    <a:pt x="7410" y="6750"/>
                  </a:lnTo>
                  <a:lnTo>
                    <a:pt x="7337" y="6750"/>
                  </a:lnTo>
                  <a:lnTo>
                    <a:pt x="7227" y="6823"/>
                  </a:lnTo>
                  <a:lnTo>
                    <a:pt x="7116" y="6896"/>
                  </a:lnTo>
                  <a:lnTo>
                    <a:pt x="6640" y="6639"/>
                  </a:lnTo>
                  <a:lnTo>
                    <a:pt x="6640" y="6603"/>
                  </a:lnTo>
                  <a:lnTo>
                    <a:pt x="7116" y="6163"/>
                  </a:lnTo>
                  <a:lnTo>
                    <a:pt x="7557" y="5649"/>
                  </a:lnTo>
                  <a:lnTo>
                    <a:pt x="7593" y="5722"/>
                  </a:lnTo>
                  <a:lnTo>
                    <a:pt x="7630" y="5759"/>
                  </a:lnTo>
                  <a:lnTo>
                    <a:pt x="7740" y="5759"/>
                  </a:lnTo>
                  <a:lnTo>
                    <a:pt x="8034" y="5576"/>
                  </a:lnTo>
                  <a:lnTo>
                    <a:pt x="8327" y="5392"/>
                  </a:lnTo>
                  <a:lnTo>
                    <a:pt x="8620" y="5209"/>
                  </a:lnTo>
                  <a:lnTo>
                    <a:pt x="8914" y="5025"/>
                  </a:lnTo>
                  <a:lnTo>
                    <a:pt x="9244" y="4879"/>
                  </a:lnTo>
                  <a:lnTo>
                    <a:pt x="9574" y="4732"/>
                  </a:lnTo>
                  <a:lnTo>
                    <a:pt x="9941" y="4659"/>
                  </a:lnTo>
                  <a:lnTo>
                    <a:pt x="10308" y="4622"/>
                  </a:lnTo>
                  <a:lnTo>
                    <a:pt x="10491" y="4622"/>
                  </a:lnTo>
                  <a:lnTo>
                    <a:pt x="10675" y="4659"/>
                  </a:lnTo>
                  <a:lnTo>
                    <a:pt x="10821" y="4732"/>
                  </a:lnTo>
                  <a:lnTo>
                    <a:pt x="10931" y="4842"/>
                  </a:lnTo>
                  <a:lnTo>
                    <a:pt x="11041" y="4989"/>
                  </a:lnTo>
                  <a:lnTo>
                    <a:pt x="11078" y="5136"/>
                  </a:lnTo>
                  <a:lnTo>
                    <a:pt x="11151" y="5502"/>
                  </a:lnTo>
                  <a:lnTo>
                    <a:pt x="11151" y="5906"/>
                  </a:lnTo>
                  <a:lnTo>
                    <a:pt x="11151" y="6309"/>
                  </a:lnTo>
                  <a:lnTo>
                    <a:pt x="11151" y="6676"/>
                  </a:lnTo>
                  <a:lnTo>
                    <a:pt x="11188" y="7006"/>
                  </a:lnTo>
                  <a:lnTo>
                    <a:pt x="11261" y="7373"/>
                  </a:lnTo>
                  <a:lnTo>
                    <a:pt x="11445" y="7703"/>
                  </a:lnTo>
                  <a:lnTo>
                    <a:pt x="11408" y="7813"/>
                  </a:lnTo>
                  <a:lnTo>
                    <a:pt x="11372" y="7923"/>
                  </a:lnTo>
                  <a:lnTo>
                    <a:pt x="11372" y="8033"/>
                  </a:lnTo>
                  <a:lnTo>
                    <a:pt x="11372" y="8143"/>
                  </a:lnTo>
                  <a:lnTo>
                    <a:pt x="11445" y="8253"/>
                  </a:lnTo>
                  <a:lnTo>
                    <a:pt x="11482" y="8327"/>
                  </a:lnTo>
                  <a:lnTo>
                    <a:pt x="11592" y="8400"/>
                  </a:lnTo>
                  <a:lnTo>
                    <a:pt x="11665" y="8474"/>
                  </a:lnTo>
                  <a:lnTo>
                    <a:pt x="11775" y="8510"/>
                  </a:lnTo>
                  <a:lnTo>
                    <a:pt x="12105" y="8510"/>
                  </a:lnTo>
                  <a:lnTo>
                    <a:pt x="12435" y="8694"/>
                  </a:lnTo>
                  <a:lnTo>
                    <a:pt x="12765" y="8840"/>
                  </a:lnTo>
                  <a:lnTo>
                    <a:pt x="13022" y="8877"/>
                  </a:lnTo>
                  <a:lnTo>
                    <a:pt x="13316" y="8877"/>
                  </a:lnTo>
                  <a:lnTo>
                    <a:pt x="13646" y="8804"/>
                  </a:lnTo>
                  <a:lnTo>
                    <a:pt x="13939" y="8694"/>
                  </a:lnTo>
                  <a:lnTo>
                    <a:pt x="14233" y="8584"/>
                  </a:lnTo>
                  <a:lnTo>
                    <a:pt x="14489" y="8400"/>
                  </a:lnTo>
                  <a:lnTo>
                    <a:pt x="14746" y="8217"/>
                  </a:lnTo>
                  <a:lnTo>
                    <a:pt x="14930" y="8033"/>
                  </a:lnTo>
                  <a:lnTo>
                    <a:pt x="14966" y="7997"/>
                  </a:lnTo>
                  <a:lnTo>
                    <a:pt x="14966" y="7923"/>
                  </a:lnTo>
                  <a:lnTo>
                    <a:pt x="14930" y="7813"/>
                  </a:lnTo>
                  <a:lnTo>
                    <a:pt x="14820" y="7777"/>
                  </a:lnTo>
                  <a:lnTo>
                    <a:pt x="14710" y="7777"/>
                  </a:lnTo>
                  <a:lnTo>
                    <a:pt x="14123" y="8143"/>
                  </a:lnTo>
                  <a:lnTo>
                    <a:pt x="13829" y="8290"/>
                  </a:lnTo>
                  <a:lnTo>
                    <a:pt x="13462" y="8400"/>
                  </a:lnTo>
                  <a:lnTo>
                    <a:pt x="13206" y="8474"/>
                  </a:lnTo>
                  <a:lnTo>
                    <a:pt x="12912" y="8437"/>
                  </a:lnTo>
                  <a:lnTo>
                    <a:pt x="12692" y="8363"/>
                  </a:lnTo>
                  <a:lnTo>
                    <a:pt x="12472" y="8217"/>
                  </a:lnTo>
                  <a:lnTo>
                    <a:pt x="12545" y="8107"/>
                  </a:lnTo>
                  <a:lnTo>
                    <a:pt x="12582" y="7960"/>
                  </a:lnTo>
                  <a:lnTo>
                    <a:pt x="12582" y="7850"/>
                  </a:lnTo>
                  <a:lnTo>
                    <a:pt x="12545" y="7777"/>
                  </a:lnTo>
                  <a:lnTo>
                    <a:pt x="12509" y="7740"/>
                  </a:lnTo>
                  <a:lnTo>
                    <a:pt x="12325" y="7630"/>
                  </a:lnTo>
                  <a:lnTo>
                    <a:pt x="12142" y="7520"/>
                  </a:lnTo>
                  <a:lnTo>
                    <a:pt x="11812" y="7520"/>
                  </a:lnTo>
                  <a:lnTo>
                    <a:pt x="11628" y="7116"/>
                  </a:lnTo>
                  <a:lnTo>
                    <a:pt x="11518" y="6713"/>
                  </a:lnTo>
                  <a:lnTo>
                    <a:pt x="11518" y="6346"/>
                  </a:lnTo>
                  <a:lnTo>
                    <a:pt x="11518" y="6016"/>
                  </a:lnTo>
                  <a:lnTo>
                    <a:pt x="11555" y="5649"/>
                  </a:lnTo>
                  <a:lnTo>
                    <a:pt x="11518" y="5282"/>
                  </a:lnTo>
                  <a:lnTo>
                    <a:pt x="11445" y="4989"/>
                  </a:lnTo>
                  <a:lnTo>
                    <a:pt x="11335" y="4732"/>
                  </a:lnTo>
                  <a:lnTo>
                    <a:pt x="11188" y="4549"/>
                  </a:lnTo>
                  <a:lnTo>
                    <a:pt x="11005" y="4402"/>
                  </a:lnTo>
                  <a:lnTo>
                    <a:pt x="10785" y="4329"/>
                  </a:lnTo>
                  <a:lnTo>
                    <a:pt x="10565" y="4255"/>
                  </a:lnTo>
                  <a:lnTo>
                    <a:pt x="10051" y="4255"/>
                  </a:lnTo>
                  <a:lnTo>
                    <a:pt x="9758" y="4292"/>
                  </a:lnTo>
                  <a:lnTo>
                    <a:pt x="9464" y="4365"/>
                  </a:lnTo>
                  <a:lnTo>
                    <a:pt x="8914" y="4585"/>
                  </a:lnTo>
                  <a:lnTo>
                    <a:pt x="8400" y="4879"/>
                  </a:lnTo>
                  <a:lnTo>
                    <a:pt x="7960" y="5209"/>
                  </a:lnTo>
                  <a:lnTo>
                    <a:pt x="8290" y="4769"/>
                  </a:lnTo>
                  <a:lnTo>
                    <a:pt x="9061" y="3742"/>
                  </a:lnTo>
                  <a:lnTo>
                    <a:pt x="9464" y="3191"/>
                  </a:lnTo>
                  <a:lnTo>
                    <a:pt x="9831" y="2641"/>
                  </a:lnTo>
                  <a:lnTo>
                    <a:pt x="9868" y="2568"/>
                  </a:lnTo>
                  <a:lnTo>
                    <a:pt x="9868" y="2531"/>
                  </a:lnTo>
                  <a:lnTo>
                    <a:pt x="9794" y="2421"/>
                  </a:lnTo>
                  <a:lnTo>
                    <a:pt x="9721" y="2384"/>
                  </a:lnTo>
                  <a:lnTo>
                    <a:pt x="9684" y="2348"/>
                  </a:lnTo>
                  <a:close/>
                  <a:moveTo>
                    <a:pt x="15663" y="9867"/>
                  </a:moveTo>
                  <a:lnTo>
                    <a:pt x="15700" y="9904"/>
                  </a:lnTo>
                  <a:lnTo>
                    <a:pt x="15627" y="10381"/>
                  </a:lnTo>
                  <a:lnTo>
                    <a:pt x="15663" y="10418"/>
                  </a:lnTo>
                  <a:lnTo>
                    <a:pt x="15663" y="10454"/>
                  </a:lnTo>
                  <a:lnTo>
                    <a:pt x="15773" y="10491"/>
                  </a:lnTo>
                  <a:lnTo>
                    <a:pt x="15443" y="10895"/>
                  </a:lnTo>
                  <a:lnTo>
                    <a:pt x="15443" y="10821"/>
                  </a:lnTo>
                  <a:lnTo>
                    <a:pt x="15333" y="10491"/>
                  </a:lnTo>
                  <a:lnTo>
                    <a:pt x="15296" y="10454"/>
                  </a:lnTo>
                  <a:lnTo>
                    <a:pt x="15260" y="10454"/>
                  </a:lnTo>
                  <a:lnTo>
                    <a:pt x="15223" y="10491"/>
                  </a:lnTo>
                  <a:lnTo>
                    <a:pt x="15223" y="10528"/>
                  </a:lnTo>
                  <a:lnTo>
                    <a:pt x="15186" y="10821"/>
                  </a:lnTo>
                  <a:lnTo>
                    <a:pt x="15186" y="11188"/>
                  </a:lnTo>
                  <a:lnTo>
                    <a:pt x="15223" y="11225"/>
                  </a:lnTo>
                  <a:lnTo>
                    <a:pt x="14746" y="11848"/>
                  </a:lnTo>
                  <a:lnTo>
                    <a:pt x="14746" y="11591"/>
                  </a:lnTo>
                  <a:lnTo>
                    <a:pt x="14746" y="11371"/>
                  </a:lnTo>
                  <a:lnTo>
                    <a:pt x="14746" y="11115"/>
                  </a:lnTo>
                  <a:lnTo>
                    <a:pt x="14710" y="11078"/>
                  </a:lnTo>
                  <a:lnTo>
                    <a:pt x="15333" y="10308"/>
                  </a:lnTo>
                  <a:lnTo>
                    <a:pt x="15663" y="9867"/>
                  </a:lnTo>
                  <a:close/>
                  <a:moveTo>
                    <a:pt x="14526" y="11298"/>
                  </a:moveTo>
                  <a:lnTo>
                    <a:pt x="14453" y="11555"/>
                  </a:lnTo>
                  <a:lnTo>
                    <a:pt x="14416" y="11775"/>
                  </a:lnTo>
                  <a:lnTo>
                    <a:pt x="14453" y="11885"/>
                  </a:lnTo>
                  <a:lnTo>
                    <a:pt x="14489" y="11958"/>
                  </a:lnTo>
                  <a:lnTo>
                    <a:pt x="14563" y="11995"/>
                  </a:lnTo>
                  <a:lnTo>
                    <a:pt x="14600" y="11995"/>
                  </a:lnTo>
                  <a:lnTo>
                    <a:pt x="14123" y="12619"/>
                  </a:lnTo>
                  <a:lnTo>
                    <a:pt x="14049" y="12655"/>
                  </a:lnTo>
                  <a:lnTo>
                    <a:pt x="14049" y="12362"/>
                  </a:lnTo>
                  <a:lnTo>
                    <a:pt x="14049" y="12142"/>
                  </a:lnTo>
                  <a:lnTo>
                    <a:pt x="14049" y="12032"/>
                  </a:lnTo>
                  <a:lnTo>
                    <a:pt x="14013" y="11922"/>
                  </a:lnTo>
                  <a:lnTo>
                    <a:pt x="14526" y="11298"/>
                  </a:lnTo>
                  <a:close/>
                  <a:moveTo>
                    <a:pt x="4806" y="7997"/>
                  </a:moveTo>
                  <a:lnTo>
                    <a:pt x="4769" y="8033"/>
                  </a:lnTo>
                  <a:lnTo>
                    <a:pt x="4769" y="8070"/>
                  </a:lnTo>
                  <a:lnTo>
                    <a:pt x="4952" y="8217"/>
                  </a:lnTo>
                  <a:lnTo>
                    <a:pt x="5099" y="8327"/>
                  </a:lnTo>
                  <a:lnTo>
                    <a:pt x="5576" y="8584"/>
                  </a:lnTo>
                  <a:lnTo>
                    <a:pt x="6126" y="8840"/>
                  </a:lnTo>
                  <a:lnTo>
                    <a:pt x="6640" y="9134"/>
                  </a:lnTo>
                  <a:lnTo>
                    <a:pt x="7116" y="9501"/>
                  </a:lnTo>
                  <a:lnTo>
                    <a:pt x="7557" y="9831"/>
                  </a:lnTo>
                  <a:lnTo>
                    <a:pt x="8437" y="10638"/>
                  </a:lnTo>
                  <a:lnTo>
                    <a:pt x="9244" y="11371"/>
                  </a:lnTo>
                  <a:lnTo>
                    <a:pt x="10088" y="12105"/>
                  </a:lnTo>
                  <a:lnTo>
                    <a:pt x="10344" y="12325"/>
                  </a:lnTo>
                  <a:lnTo>
                    <a:pt x="10748" y="12655"/>
                  </a:lnTo>
                  <a:lnTo>
                    <a:pt x="10931" y="12765"/>
                  </a:lnTo>
                  <a:lnTo>
                    <a:pt x="11115" y="12839"/>
                  </a:lnTo>
                  <a:lnTo>
                    <a:pt x="11225" y="12839"/>
                  </a:lnTo>
                  <a:lnTo>
                    <a:pt x="11298" y="12802"/>
                  </a:lnTo>
                  <a:lnTo>
                    <a:pt x="11335" y="12765"/>
                  </a:lnTo>
                  <a:lnTo>
                    <a:pt x="11372" y="12692"/>
                  </a:lnTo>
                  <a:lnTo>
                    <a:pt x="11372" y="12582"/>
                  </a:lnTo>
                  <a:lnTo>
                    <a:pt x="11335" y="12472"/>
                  </a:lnTo>
                  <a:lnTo>
                    <a:pt x="11151" y="12325"/>
                  </a:lnTo>
                  <a:lnTo>
                    <a:pt x="10711" y="11995"/>
                  </a:lnTo>
                  <a:lnTo>
                    <a:pt x="10271" y="11628"/>
                  </a:lnTo>
                  <a:lnTo>
                    <a:pt x="9391" y="10858"/>
                  </a:lnTo>
                  <a:lnTo>
                    <a:pt x="8547" y="10051"/>
                  </a:lnTo>
                  <a:lnTo>
                    <a:pt x="8107" y="9684"/>
                  </a:lnTo>
                  <a:lnTo>
                    <a:pt x="7703" y="9354"/>
                  </a:lnTo>
                  <a:lnTo>
                    <a:pt x="7227" y="9024"/>
                  </a:lnTo>
                  <a:lnTo>
                    <a:pt x="6786" y="8694"/>
                  </a:lnTo>
                  <a:lnTo>
                    <a:pt x="6309" y="8437"/>
                  </a:lnTo>
                  <a:lnTo>
                    <a:pt x="5833" y="8217"/>
                  </a:lnTo>
                  <a:lnTo>
                    <a:pt x="5356" y="8033"/>
                  </a:lnTo>
                  <a:lnTo>
                    <a:pt x="5209" y="7997"/>
                  </a:lnTo>
                  <a:close/>
                  <a:moveTo>
                    <a:pt x="954" y="12582"/>
                  </a:moveTo>
                  <a:lnTo>
                    <a:pt x="1101" y="12692"/>
                  </a:lnTo>
                  <a:lnTo>
                    <a:pt x="1064" y="12765"/>
                  </a:lnTo>
                  <a:lnTo>
                    <a:pt x="1064" y="12839"/>
                  </a:lnTo>
                  <a:lnTo>
                    <a:pt x="1064" y="12875"/>
                  </a:lnTo>
                  <a:lnTo>
                    <a:pt x="1101" y="12839"/>
                  </a:lnTo>
                  <a:lnTo>
                    <a:pt x="1211" y="12912"/>
                  </a:lnTo>
                  <a:lnTo>
                    <a:pt x="1247" y="12985"/>
                  </a:lnTo>
                  <a:lnTo>
                    <a:pt x="1247" y="13059"/>
                  </a:lnTo>
                  <a:lnTo>
                    <a:pt x="1284" y="13242"/>
                  </a:lnTo>
                  <a:lnTo>
                    <a:pt x="991" y="13095"/>
                  </a:lnTo>
                  <a:lnTo>
                    <a:pt x="844" y="13059"/>
                  </a:lnTo>
                  <a:lnTo>
                    <a:pt x="697" y="13022"/>
                  </a:lnTo>
                  <a:lnTo>
                    <a:pt x="844" y="12765"/>
                  </a:lnTo>
                  <a:lnTo>
                    <a:pt x="954" y="12582"/>
                  </a:lnTo>
                  <a:close/>
                  <a:moveTo>
                    <a:pt x="2715" y="10858"/>
                  </a:moveTo>
                  <a:lnTo>
                    <a:pt x="2641" y="10931"/>
                  </a:lnTo>
                  <a:lnTo>
                    <a:pt x="2641" y="10968"/>
                  </a:lnTo>
                  <a:lnTo>
                    <a:pt x="2788" y="11151"/>
                  </a:lnTo>
                  <a:lnTo>
                    <a:pt x="2935" y="11261"/>
                  </a:lnTo>
                  <a:lnTo>
                    <a:pt x="3302" y="11445"/>
                  </a:lnTo>
                  <a:lnTo>
                    <a:pt x="3778" y="11775"/>
                  </a:lnTo>
                  <a:lnTo>
                    <a:pt x="4255" y="12105"/>
                  </a:lnTo>
                  <a:lnTo>
                    <a:pt x="5099" y="12765"/>
                  </a:lnTo>
                  <a:lnTo>
                    <a:pt x="5539" y="13095"/>
                  </a:lnTo>
                  <a:lnTo>
                    <a:pt x="5759" y="13242"/>
                  </a:lnTo>
                  <a:lnTo>
                    <a:pt x="5869" y="13279"/>
                  </a:lnTo>
                  <a:lnTo>
                    <a:pt x="6053" y="13279"/>
                  </a:lnTo>
                  <a:lnTo>
                    <a:pt x="6126" y="13242"/>
                  </a:lnTo>
                  <a:lnTo>
                    <a:pt x="6163" y="13169"/>
                  </a:lnTo>
                  <a:lnTo>
                    <a:pt x="6126" y="13059"/>
                  </a:lnTo>
                  <a:lnTo>
                    <a:pt x="6089" y="12985"/>
                  </a:lnTo>
                  <a:lnTo>
                    <a:pt x="6016" y="12875"/>
                  </a:lnTo>
                  <a:lnTo>
                    <a:pt x="5869" y="12729"/>
                  </a:lnTo>
                  <a:lnTo>
                    <a:pt x="5502" y="12472"/>
                  </a:lnTo>
                  <a:lnTo>
                    <a:pt x="4512" y="11738"/>
                  </a:lnTo>
                  <a:lnTo>
                    <a:pt x="4035" y="11408"/>
                  </a:lnTo>
                  <a:lnTo>
                    <a:pt x="3522" y="11078"/>
                  </a:lnTo>
                  <a:lnTo>
                    <a:pt x="3338" y="11005"/>
                  </a:lnTo>
                  <a:lnTo>
                    <a:pt x="3118" y="10895"/>
                  </a:lnTo>
                  <a:lnTo>
                    <a:pt x="2935" y="10858"/>
                  </a:lnTo>
                  <a:close/>
                  <a:moveTo>
                    <a:pt x="13756" y="12252"/>
                  </a:moveTo>
                  <a:lnTo>
                    <a:pt x="13719" y="12362"/>
                  </a:lnTo>
                  <a:lnTo>
                    <a:pt x="13719" y="12619"/>
                  </a:lnTo>
                  <a:lnTo>
                    <a:pt x="13719" y="12912"/>
                  </a:lnTo>
                  <a:lnTo>
                    <a:pt x="13756" y="12985"/>
                  </a:lnTo>
                  <a:lnTo>
                    <a:pt x="13793" y="13022"/>
                  </a:lnTo>
                  <a:lnTo>
                    <a:pt x="13719" y="13095"/>
                  </a:lnTo>
                  <a:lnTo>
                    <a:pt x="13389" y="13536"/>
                  </a:lnTo>
                  <a:lnTo>
                    <a:pt x="13426" y="13132"/>
                  </a:lnTo>
                  <a:lnTo>
                    <a:pt x="13462" y="12912"/>
                  </a:lnTo>
                  <a:lnTo>
                    <a:pt x="13462" y="12765"/>
                  </a:lnTo>
                  <a:lnTo>
                    <a:pt x="13426" y="12655"/>
                  </a:lnTo>
                  <a:lnTo>
                    <a:pt x="13756" y="12252"/>
                  </a:lnTo>
                  <a:close/>
                  <a:moveTo>
                    <a:pt x="4402" y="8694"/>
                  </a:moveTo>
                  <a:lnTo>
                    <a:pt x="4329" y="8730"/>
                  </a:lnTo>
                  <a:lnTo>
                    <a:pt x="4255" y="8804"/>
                  </a:lnTo>
                  <a:lnTo>
                    <a:pt x="4255" y="8877"/>
                  </a:lnTo>
                  <a:lnTo>
                    <a:pt x="4255" y="8987"/>
                  </a:lnTo>
                  <a:lnTo>
                    <a:pt x="4292" y="9060"/>
                  </a:lnTo>
                  <a:lnTo>
                    <a:pt x="4365" y="9134"/>
                  </a:lnTo>
                  <a:lnTo>
                    <a:pt x="4512" y="9207"/>
                  </a:lnTo>
                  <a:lnTo>
                    <a:pt x="4842" y="9354"/>
                  </a:lnTo>
                  <a:lnTo>
                    <a:pt x="5136" y="9501"/>
                  </a:lnTo>
                  <a:lnTo>
                    <a:pt x="5392" y="9647"/>
                  </a:lnTo>
                  <a:lnTo>
                    <a:pt x="5869" y="10014"/>
                  </a:lnTo>
                  <a:lnTo>
                    <a:pt x="6346" y="10418"/>
                  </a:lnTo>
                  <a:lnTo>
                    <a:pt x="6786" y="10858"/>
                  </a:lnTo>
                  <a:lnTo>
                    <a:pt x="8584" y="12398"/>
                  </a:lnTo>
                  <a:lnTo>
                    <a:pt x="9501" y="13169"/>
                  </a:lnTo>
                  <a:lnTo>
                    <a:pt x="9721" y="13315"/>
                  </a:lnTo>
                  <a:lnTo>
                    <a:pt x="9941" y="13462"/>
                  </a:lnTo>
                  <a:lnTo>
                    <a:pt x="10161" y="13572"/>
                  </a:lnTo>
                  <a:lnTo>
                    <a:pt x="10271" y="13609"/>
                  </a:lnTo>
                  <a:lnTo>
                    <a:pt x="10381" y="13609"/>
                  </a:lnTo>
                  <a:lnTo>
                    <a:pt x="10454" y="13572"/>
                  </a:lnTo>
                  <a:lnTo>
                    <a:pt x="10491" y="13536"/>
                  </a:lnTo>
                  <a:lnTo>
                    <a:pt x="10528" y="13462"/>
                  </a:lnTo>
                  <a:lnTo>
                    <a:pt x="10491" y="13389"/>
                  </a:lnTo>
                  <a:lnTo>
                    <a:pt x="10418" y="13242"/>
                  </a:lnTo>
                  <a:lnTo>
                    <a:pt x="10271" y="13132"/>
                  </a:lnTo>
                  <a:lnTo>
                    <a:pt x="9978" y="12949"/>
                  </a:lnTo>
                  <a:lnTo>
                    <a:pt x="9537" y="12619"/>
                  </a:lnTo>
                  <a:lnTo>
                    <a:pt x="9134" y="12288"/>
                  </a:lnTo>
                  <a:lnTo>
                    <a:pt x="7557" y="10931"/>
                  </a:lnTo>
                  <a:lnTo>
                    <a:pt x="6823" y="10271"/>
                  </a:lnTo>
                  <a:lnTo>
                    <a:pt x="6089" y="9647"/>
                  </a:lnTo>
                  <a:lnTo>
                    <a:pt x="5686" y="9354"/>
                  </a:lnTo>
                  <a:lnTo>
                    <a:pt x="5246" y="9097"/>
                  </a:lnTo>
                  <a:lnTo>
                    <a:pt x="4769" y="8950"/>
                  </a:lnTo>
                  <a:lnTo>
                    <a:pt x="4549" y="8840"/>
                  </a:lnTo>
                  <a:lnTo>
                    <a:pt x="4475" y="8767"/>
                  </a:lnTo>
                  <a:lnTo>
                    <a:pt x="4439" y="8694"/>
                  </a:lnTo>
                  <a:close/>
                  <a:moveTo>
                    <a:pt x="1541" y="13022"/>
                  </a:moveTo>
                  <a:lnTo>
                    <a:pt x="2091" y="13389"/>
                  </a:lnTo>
                  <a:lnTo>
                    <a:pt x="2091" y="13572"/>
                  </a:lnTo>
                  <a:lnTo>
                    <a:pt x="2126" y="13749"/>
                  </a:lnTo>
                  <a:lnTo>
                    <a:pt x="1504" y="13389"/>
                  </a:lnTo>
                  <a:lnTo>
                    <a:pt x="1578" y="13352"/>
                  </a:lnTo>
                  <a:lnTo>
                    <a:pt x="1614" y="13315"/>
                  </a:lnTo>
                  <a:lnTo>
                    <a:pt x="1614" y="13279"/>
                  </a:lnTo>
                  <a:lnTo>
                    <a:pt x="1614" y="13205"/>
                  </a:lnTo>
                  <a:lnTo>
                    <a:pt x="1541" y="13095"/>
                  </a:lnTo>
                  <a:lnTo>
                    <a:pt x="1541" y="13022"/>
                  </a:lnTo>
                  <a:close/>
                  <a:moveTo>
                    <a:pt x="13206" y="12949"/>
                  </a:moveTo>
                  <a:lnTo>
                    <a:pt x="13169" y="13022"/>
                  </a:lnTo>
                  <a:lnTo>
                    <a:pt x="13059" y="13756"/>
                  </a:lnTo>
                  <a:lnTo>
                    <a:pt x="13059" y="13829"/>
                  </a:lnTo>
                  <a:lnTo>
                    <a:pt x="13096" y="13866"/>
                  </a:lnTo>
                  <a:lnTo>
                    <a:pt x="12912" y="14086"/>
                  </a:lnTo>
                  <a:lnTo>
                    <a:pt x="12912" y="13719"/>
                  </a:lnTo>
                  <a:lnTo>
                    <a:pt x="12875" y="13352"/>
                  </a:lnTo>
                  <a:lnTo>
                    <a:pt x="13206" y="12949"/>
                  </a:lnTo>
                  <a:close/>
                  <a:moveTo>
                    <a:pt x="2458" y="13646"/>
                  </a:moveTo>
                  <a:lnTo>
                    <a:pt x="2641" y="13792"/>
                  </a:lnTo>
                  <a:lnTo>
                    <a:pt x="2788" y="13902"/>
                  </a:lnTo>
                  <a:lnTo>
                    <a:pt x="2788" y="14086"/>
                  </a:lnTo>
                  <a:lnTo>
                    <a:pt x="2825" y="14233"/>
                  </a:lnTo>
                  <a:lnTo>
                    <a:pt x="2605" y="14086"/>
                  </a:lnTo>
                  <a:lnTo>
                    <a:pt x="2385" y="13939"/>
                  </a:lnTo>
                  <a:lnTo>
                    <a:pt x="2495" y="13939"/>
                  </a:lnTo>
                  <a:lnTo>
                    <a:pt x="2568" y="13866"/>
                  </a:lnTo>
                  <a:lnTo>
                    <a:pt x="2568" y="13829"/>
                  </a:lnTo>
                  <a:lnTo>
                    <a:pt x="2568" y="13756"/>
                  </a:lnTo>
                  <a:lnTo>
                    <a:pt x="2458" y="13646"/>
                  </a:lnTo>
                  <a:close/>
                  <a:moveTo>
                    <a:pt x="3595" y="9794"/>
                  </a:moveTo>
                  <a:lnTo>
                    <a:pt x="3558" y="9831"/>
                  </a:lnTo>
                  <a:lnTo>
                    <a:pt x="3522" y="9867"/>
                  </a:lnTo>
                  <a:lnTo>
                    <a:pt x="3558" y="9977"/>
                  </a:lnTo>
                  <a:lnTo>
                    <a:pt x="3595" y="10088"/>
                  </a:lnTo>
                  <a:lnTo>
                    <a:pt x="3815" y="10234"/>
                  </a:lnTo>
                  <a:lnTo>
                    <a:pt x="4659" y="10821"/>
                  </a:lnTo>
                  <a:lnTo>
                    <a:pt x="5466" y="11518"/>
                  </a:lnTo>
                  <a:lnTo>
                    <a:pt x="6236" y="12178"/>
                  </a:lnTo>
                  <a:lnTo>
                    <a:pt x="7080" y="12839"/>
                  </a:lnTo>
                  <a:lnTo>
                    <a:pt x="7923" y="13462"/>
                  </a:lnTo>
                  <a:lnTo>
                    <a:pt x="8730" y="14049"/>
                  </a:lnTo>
                  <a:lnTo>
                    <a:pt x="9134" y="14343"/>
                  </a:lnTo>
                  <a:lnTo>
                    <a:pt x="9574" y="14563"/>
                  </a:lnTo>
                  <a:lnTo>
                    <a:pt x="9684" y="14563"/>
                  </a:lnTo>
                  <a:lnTo>
                    <a:pt x="9794" y="14526"/>
                  </a:lnTo>
                  <a:lnTo>
                    <a:pt x="9868" y="14453"/>
                  </a:lnTo>
                  <a:lnTo>
                    <a:pt x="9904" y="14416"/>
                  </a:lnTo>
                  <a:lnTo>
                    <a:pt x="9904" y="14379"/>
                  </a:lnTo>
                  <a:lnTo>
                    <a:pt x="9904" y="14306"/>
                  </a:lnTo>
                  <a:lnTo>
                    <a:pt x="9868" y="14269"/>
                  </a:lnTo>
                  <a:lnTo>
                    <a:pt x="9794" y="14196"/>
                  </a:lnTo>
                  <a:lnTo>
                    <a:pt x="9721" y="14159"/>
                  </a:lnTo>
                  <a:lnTo>
                    <a:pt x="9501" y="14012"/>
                  </a:lnTo>
                  <a:lnTo>
                    <a:pt x="9281" y="13866"/>
                  </a:lnTo>
                  <a:lnTo>
                    <a:pt x="8290" y="13205"/>
                  </a:lnTo>
                  <a:lnTo>
                    <a:pt x="7373" y="12508"/>
                  </a:lnTo>
                  <a:lnTo>
                    <a:pt x="6493" y="11812"/>
                  </a:lnTo>
                  <a:lnTo>
                    <a:pt x="5649" y="11115"/>
                  </a:lnTo>
                  <a:lnTo>
                    <a:pt x="4769" y="10418"/>
                  </a:lnTo>
                  <a:lnTo>
                    <a:pt x="4549" y="10234"/>
                  </a:lnTo>
                  <a:lnTo>
                    <a:pt x="4145" y="9977"/>
                  </a:lnTo>
                  <a:lnTo>
                    <a:pt x="3925" y="9867"/>
                  </a:lnTo>
                  <a:lnTo>
                    <a:pt x="3742" y="9794"/>
                  </a:lnTo>
                  <a:close/>
                  <a:moveTo>
                    <a:pt x="3155" y="14122"/>
                  </a:moveTo>
                  <a:lnTo>
                    <a:pt x="3778" y="14563"/>
                  </a:lnTo>
                  <a:lnTo>
                    <a:pt x="3742" y="14746"/>
                  </a:lnTo>
                  <a:lnTo>
                    <a:pt x="3742" y="14856"/>
                  </a:lnTo>
                  <a:lnTo>
                    <a:pt x="3338" y="14563"/>
                  </a:lnTo>
                  <a:lnTo>
                    <a:pt x="3338" y="14489"/>
                  </a:lnTo>
                  <a:lnTo>
                    <a:pt x="3302" y="14416"/>
                  </a:lnTo>
                  <a:lnTo>
                    <a:pt x="3192" y="14269"/>
                  </a:lnTo>
                  <a:lnTo>
                    <a:pt x="3155" y="14122"/>
                  </a:lnTo>
                  <a:close/>
                  <a:moveTo>
                    <a:pt x="12692" y="13536"/>
                  </a:moveTo>
                  <a:lnTo>
                    <a:pt x="12619" y="13976"/>
                  </a:lnTo>
                  <a:lnTo>
                    <a:pt x="12582" y="14416"/>
                  </a:lnTo>
                  <a:lnTo>
                    <a:pt x="12582" y="14489"/>
                  </a:lnTo>
                  <a:lnTo>
                    <a:pt x="12142" y="15040"/>
                  </a:lnTo>
                  <a:lnTo>
                    <a:pt x="12142" y="14893"/>
                  </a:lnTo>
                  <a:lnTo>
                    <a:pt x="12142" y="14563"/>
                  </a:lnTo>
                  <a:lnTo>
                    <a:pt x="12105" y="14269"/>
                  </a:lnTo>
                  <a:lnTo>
                    <a:pt x="12692" y="13536"/>
                  </a:lnTo>
                  <a:close/>
                  <a:moveTo>
                    <a:pt x="4035" y="14746"/>
                  </a:moveTo>
                  <a:lnTo>
                    <a:pt x="4402" y="15003"/>
                  </a:lnTo>
                  <a:lnTo>
                    <a:pt x="4402" y="15040"/>
                  </a:lnTo>
                  <a:lnTo>
                    <a:pt x="4402" y="15150"/>
                  </a:lnTo>
                  <a:lnTo>
                    <a:pt x="4439" y="15223"/>
                  </a:lnTo>
                  <a:lnTo>
                    <a:pt x="4549" y="15370"/>
                  </a:lnTo>
                  <a:lnTo>
                    <a:pt x="4659" y="15553"/>
                  </a:lnTo>
                  <a:lnTo>
                    <a:pt x="4255" y="15223"/>
                  </a:lnTo>
                  <a:lnTo>
                    <a:pt x="4255" y="15150"/>
                  </a:lnTo>
                  <a:lnTo>
                    <a:pt x="4219" y="15076"/>
                  </a:lnTo>
                  <a:lnTo>
                    <a:pt x="4109" y="14966"/>
                  </a:lnTo>
                  <a:lnTo>
                    <a:pt x="4035" y="14856"/>
                  </a:lnTo>
                  <a:lnTo>
                    <a:pt x="4035" y="14746"/>
                  </a:lnTo>
                  <a:close/>
                  <a:moveTo>
                    <a:pt x="11922" y="14489"/>
                  </a:moveTo>
                  <a:lnTo>
                    <a:pt x="11885" y="14856"/>
                  </a:lnTo>
                  <a:lnTo>
                    <a:pt x="11848" y="15113"/>
                  </a:lnTo>
                  <a:lnTo>
                    <a:pt x="11848" y="15260"/>
                  </a:lnTo>
                  <a:lnTo>
                    <a:pt x="11848" y="15370"/>
                  </a:lnTo>
                  <a:lnTo>
                    <a:pt x="11555" y="15700"/>
                  </a:lnTo>
                  <a:lnTo>
                    <a:pt x="11592" y="15480"/>
                  </a:lnTo>
                  <a:lnTo>
                    <a:pt x="11555" y="15223"/>
                  </a:lnTo>
                  <a:lnTo>
                    <a:pt x="11555" y="15150"/>
                  </a:lnTo>
                  <a:lnTo>
                    <a:pt x="11482" y="15113"/>
                  </a:lnTo>
                  <a:lnTo>
                    <a:pt x="11445" y="15113"/>
                  </a:lnTo>
                  <a:lnTo>
                    <a:pt x="11922" y="14489"/>
                  </a:lnTo>
                  <a:close/>
                  <a:moveTo>
                    <a:pt x="4769" y="15223"/>
                  </a:moveTo>
                  <a:lnTo>
                    <a:pt x="5026" y="15406"/>
                  </a:lnTo>
                  <a:lnTo>
                    <a:pt x="5576" y="15810"/>
                  </a:lnTo>
                  <a:lnTo>
                    <a:pt x="5576" y="15883"/>
                  </a:lnTo>
                  <a:lnTo>
                    <a:pt x="5576" y="16177"/>
                  </a:lnTo>
                  <a:lnTo>
                    <a:pt x="5576" y="16287"/>
                  </a:lnTo>
                  <a:lnTo>
                    <a:pt x="4916" y="15773"/>
                  </a:lnTo>
                  <a:lnTo>
                    <a:pt x="4952" y="15663"/>
                  </a:lnTo>
                  <a:lnTo>
                    <a:pt x="4952" y="15553"/>
                  </a:lnTo>
                  <a:lnTo>
                    <a:pt x="4916" y="15480"/>
                  </a:lnTo>
                  <a:lnTo>
                    <a:pt x="4879" y="15370"/>
                  </a:lnTo>
                  <a:lnTo>
                    <a:pt x="4769" y="15223"/>
                  </a:lnTo>
                  <a:close/>
                  <a:moveTo>
                    <a:pt x="5833" y="15993"/>
                  </a:moveTo>
                  <a:lnTo>
                    <a:pt x="6456" y="16507"/>
                  </a:lnTo>
                  <a:lnTo>
                    <a:pt x="6420" y="16580"/>
                  </a:lnTo>
                  <a:lnTo>
                    <a:pt x="6383" y="16690"/>
                  </a:lnTo>
                  <a:lnTo>
                    <a:pt x="6346" y="16874"/>
                  </a:lnTo>
                  <a:lnTo>
                    <a:pt x="5869" y="16507"/>
                  </a:lnTo>
                  <a:lnTo>
                    <a:pt x="5869" y="16323"/>
                  </a:lnTo>
                  <a:lnTo>
                    <a:pt x="5869" y="16140"/>
                  </a:lnTo>
                  <a:lnTo>
                    <a:pt x="5833" y="15993"/>
                  </a:lnTo>
                  <a:close/>
                  <a:moveTo>
                    <a:pt x="11298" y="15260"/>
                  </a:moveTo>
                  <a:lnTo>
                    <a:pt x="11298" y="15443"/>
                  </a:lnTo>
                  <a:lnTo>
                    <a:pt x="11225" y="15957"/>
                  </a:lnTo>
                  <a:lnTo>
                    <a:pt x="11225" y="16030"/>
                  </a:lnTo>
                  <a:lnTo>
                    <a:pt x="11261" y="16067"/>
                  </a:lnTo>
                  <a:lnTo>
                    <a:pt x="10088" y="17387"/>
                  </a:lnTo>
                  <a:lnTo>
                    <a:pt x="10088" y="17130"/>
                  </a:lnTo>
                  <a:lnTo>
                    <a:pt x="10088" y="16984"/>
                  </a:lnTo>
                  <a:lnTo>
                    <a:pt x="10308" y="16653"/>
                  </a:lnTo>
                  <a:lnTo>
                    <a:pt x="10821" y="15920"/>
                  </a:lnTo>
                  <a:lnTo>
                    <a:pt x="10785" y="16067"/>
                  </a:lnTo>
                  <a:lnTo>
                    <a:pt x="10711" y="16287"/>
                  </a:lnTo>
                  <a:lnTo>
                    <a:pt x="10711" y="16397"/>
                  </a:lnTo>
                  <a:lnTo>
                    <a:pt x="10711" y="16507"/>
                  </a:lnTo>
                  <a:lnTo>
                    <a:pt x="10748" y="16543"/>
                  </a:lnTo>
                  <a:lnTo>
                    <a:pt x="10785" y="16543"/>
                  </a:lnTo>
                  <a:lnTo>
                    <a:pt x="10895" y="16470"/>
                  </a:lnTo>
                  <a:lnTo>
                    <a:pt x="10968" y="16360"/>
                  </a:lnTo>
                  <a:lnTo>
                    <a:pt x="11005" y="16103"/>
                  </a:lnTo>
                  <a:lnTo>
                    <a:pt x="11005" y="15663"/>
                  </a:lnTo>
                  <a:lnTo>
                    <a:pt x="11225" y="15370"/>
                  </a:lnTo>
                  <a:lnTo>
                    <a:pt x="11298" y="15260"/>
                  </a:lnTo>
                  <a:close/>
                  <a:moveTo>
                    <a:pt x="6566" y="16580"/>
                  </a:moveTo>
                  <a:lnTo>
                    <a:pt x="7006" y="17020"/>
                  </a:lnTo>
                  <a:lnTo>
                    <a:pt x="7006" y="17240"/>
                  </a:lnTo>
                  <a:lnTo>
                    <a:pt x="7006" y="17460"/>
                  </a:lnTo>
                  <a:lnTo>
                    <a:pt x="6896" y="17350"/>
                  </a:lnTo>
                  <a:lnTo>
                    <a:pt x="6640" y="17130"/>
                  </a:lnTo>
                  <a:lnTo>
                    <a:pt x="6640" y="17020"/>
                  </a:lnTo>
                  <a:lnTo>
                    <a:pt x="6603" y="16800"/>
                  </a:lnTo>
                  <a:lnTo>
                    <a:pt x="6566" y="16580"/>
                  </a:lnTo>
                  <a:close/>
                  <a:moveTo>
                    <a:pt x="9464" y="404"/>
                  </a:moveTo>
                  <a:lnTo>
                    <a:pt x="9684" y="440"/>
                  </a:lnTo>
                  <a:lnTo>
                    <a:pt x="9868" y="477"/>
                  </a:lnTo>
                  <a:lnTo>
                    <a:pt x="10051" y="587"/>
                  </a:lnTo>
                  <a:lnTo>
                    <a:pt x="10418" y="844"/>
                  </a:lnTo>
                  <a:lnTo>
                    <a:pt x="10711" y="1064"/>
                  </a:lnTo>
                  <a:lnTo>
                    <a:pt x="12582" y="2421"/>
                  </a:lnTo>
                  <a:lnTo>
                    <a:pt x="14489" y="3815"/>
                  </a:lnTo>
                  <a:lnTo>
                    <a:pt x="15443" y="4512"/>
                  </a:lnTo>
                  <a:lnTo>
                    <a:pt x="15700" y="4732"/>
                  </a:lnTo>
                  <a:lnTo>
                    <a:pt x="15847" y="4805"/>
                  </a:lnTo>
                  <a:lnTo>
                    <a:pt x="15993" y="4879"/>
                  </a:lnTo>
                  <a:lnTo>
                    <a:pt x="15590" y="5356"/>
                  </a:lnTo>
                  <a:lnTo>
                    <a:pt x="15223" y="5869"/>
                  </a:lnTo>
                  <a:lnTo>
                    <a:pt x="15040" y="6089"/>
                  </a:lnTo>
                  <a:lnTo>
                    <a:pt x="14856" y="6383"/>
                  </a:lnTo>
                  <a:lnTo>
                    <a:pt x="14783" y="6529"/>
                  </a:lnTo>
                  <a:lnTo>
                    <a:pt x="14746" y="6639"/>
                  </a:lnTo>
                  <a:lnTo>
                    <a:pt x="14746" y="6786"/>
                  </a:lnTo>
                  <a:lnTo>
                    <a:pt x="14856" y="6896"/>
                  </a:lnTo>
                  <a:lnTo>
                    <a:pt x="14966" y="7006"/>
                  </a:lnTo>
                  <a:lnTo>
                    <a:pt x="15076" y="7080"/>
                  </a:lnTo>
                  <a:lnTo>
                    <a:pt x="15370" y="7190"/>
                  </a:lnTo>
                  <a:lnTo>
                    <a:pt x="15957" y="7300"/>
                  </a:lnTo>
                  <a:lnTo>
                    <a:pt x="16727" y="7446"/>
                  </a:lnTo>
                  <a:lnTo>
                    <a:pt x="17021" y="7520"/>
                  </a:lnTo>
                  <a:lnTo>
                    <a:pt x="16984" y="7593"/>
                  </a:lnTo>
                  <a:lnTo>
                    <a:pt x="16470" y="8143"/>
                  </a:lnTo>
                  <a:lnTo>
                    <a:pt x="15993" y="8730"/>
                  </a:lnTo>
                  <a:lnTo>
                    <a:pt x="15040" y="9904"/>
                  </a:lnTo>
                  <a:lnTo>
                    <a:pt x="12912" y="12508"/>
                  </a:lnTo>
                  <a:lnTo>
                    <a:pt x="11848" y="13792"/>
                  </a:lnTo>
                  <a:lnTo>
                    <a:pt x="10821" y="15113"/>
                  </a:lnTo>
                  <a:lnTo>
                    <a:pt x="10344" y="15736"/>
                  </a:lnTo>
                  <a:lnTo>
                    <a:pt x="9904" y="16397"/>
                  </a:lnTo>
                  <a:lnTo>
                    <a:pt x="9464" y="17057"/>
                  </a:lnTo>
                  <a:lnTo>
                    <a:pt x="9317" y="17277"/>
                  </a:lnTo>
                  <a:lnTo>
                    <a:pt x="9207" y="17497"/>
                  </a:lnTo>
                  <a:lnTo>
                    <a:pt x="8987" y="17387"/>
                  </a:lnTo>
                  <a:lnTo>
                    <a:pt x="8767" y="17350"/>
                  </a:lnTo>
                  <a:lnTo>
                    <a:pt x="8290" y="17204"/>
                  </a:lnTo>
                  <a:lnTo>
                    <a:pt x="7997" y="17094"/>
                  </a:lnTo>
                  <a:lnTo>
                    <a:pt x="7740" y="16910"/>
                  </a:lnTo>
                  <a:lnTo>
                    <a:pt x="7483" y="16727"/>
                  </a:lnTo>
                  <a:lnTo>
                    <a:pt x="7227" y="16507"/>
                  </a:lnTo>
                  <a:lnTo>
                    <a:pt x="6750" y="16067"/>
                  </a:lnTo>
                  <a:lnTo>
                    <a:pt x="6273" y="15663"/>
                  </a:lnTo>
                  <a:lnTo>
                    <a:pt x="5723" y="15296"/>
                  </a:lnTo>
                  <a:lnTo>
                    <a:pt x="5209" y="14929"/>
                  </a:lnTo>
                  <a:lnTo>
                    <a:pt x="3045" y="13462"/>
                  </a:lnTo>
                  <a:lnTo>
                    <a:pt x="1908" y="12619"/>
                  </a:lnTo>
                  <a:lnTo>
                    <a:pt x="1321" y="12215"/>
                  </a:lnTo>
                  <a:lnTo>
                    <a:pt x="697" y="11848"/>
                  </a:lnTo>
                  <a:lnTo>
                    <a:pt x="624" y="11812"/>
                  </a:lnTo>
                  <a:lnTo>
                    <a:pt x="1614" y="10381"/>
                  </a:lnTo>
                  <a:lnTo>
                    <a:pt x="2641" y="8950"/>
                  </a:lnTo>
                  <a:lnTo>
                    <a:pt x="3668" y="7556"/>
                  </a:lnTo>
                  <a:lnTo>
                    <a:pt x="4732" y="6163"/>
                  </a:lnTo>
                  <a:lnTo>
                    <a:pt x="6970" y="3338"/>
                  </a:lnTo>
                  <a:lnTo>
                    <a:pt x="8144" y="1944"/>
                  </a:lnTo>
                  <a:lnTo>
                    <a:pt x="8730" y="1284"/>
                  </a:lnTo>
                  <a:lnTo>
                    <a:pt x="9244" y="550"/>
                  </a:lnTo>
                  <a:lnTo>
                    <a:pt x="9281" y="477"/>
                  </a:lnTo>
                  <a:lnTo>
                    <a:pt x="9281" y="404"/>
                  </a:lnTo>
                  <a:close/>
                  <a:moveTo>
                    <a:pt x="7227" y="17204"/>
                  </a:moveTo>
                  <a:lnTo>
                    <a:pt x="7667" y="17460"/>
                  </a:lnTo>
                  <a:lnTo>
                    <a:pt x="8107" y="17681"/>
                  </a:lnTo>
                  <a:lnTo>
                    <a:pt x="8070" y="17937"/>
                  </a:lnTo>
                  <a:lnTo>
                    <a:pt x="8107" y="18194"/>
                  </a:lnTo>
                  <a:lnTo>
                    <a:pt x="7850" y="18084"/>
                  </a:lnTo>
                  <a:lnTo>
                    <a:pt x="7447" y="17791"/>
                  </a:lnTo>
                  <a:lnTo>
                    <a:pt x="7410" y="17644"/>
                  </a:lnTo>
                  <a:lnTo>
                    <a:pt x="7337" y="17497"/>
                  </a:lnTo>
                  <a:lnTo>
                    <a:pt x="7227" y="17204"/>
                  </a:lnTo>
                  <a:close/>
                  <a:moveTo>
                    <a:pt x="9831" y="17460"/>
                  </a:moveTo>
                  <a:lnTo>
                    <a:pt x="9868" y="17534"/>
                  </a:lnTo>
                  <a:lnTo>
                    <a:pt x="9904" y="17571"/>
                  </a:lnTo>
                  <a:lnTo>
                    <a:pt x="9464" y="18084"/>
                  </a:lnTo>
                  <a:lnTo>
                    <a:pt x="9207" y="18341"/>
                  </a:lnTo>
                  <a:lnTo>
                    <a:pt x="9171" y="18231"/>
                  </a:lnTo>
                  <a:lnTo>
                    <a:pt x="9134" y="18121"/>
                  </a:lnTo>
                  <a:lnTo>
                    <a:pt x="9134" y="17974"/>
                  </a:lnTo>
                  <a:lnTo>
                    <a:pt x="9317" y="17974"/>
                  </a:lnTo>
                  <a:lnTo>
                    <a:pt x="9317" y="17937"/>
                  </a:lnTo>
                  <a:lnTo>
                    <a:pt x="9391" y="17937"/>
                  </a:lnTo>
                  <a:lnTo>
                    <a:pt x="9464" y="17901"/>
                  </a:lnTo>
                  <a:lnTo>
                    <a:pt x="9574" y="17827"/>
                  </a:lnTo>
                  <a:lnTo>
                    <a:pt x="9647" y="17681"/>
                  </a:lnTo>
                  <a:lnTo>
                    <a:pt x="9794" y="17460"/>
                  </a:lnTo>
                  <a:close/>
                  <a:moveTo>
                    <a:pt x="9464" y="0"/>
                  </a:moveTo>
                  <a:lnTo>
                    <a:pt x="9281" y="37"/>
                  </a:lnTo>
                  <a:lnTo>
                    <a:pt x="9134" y="110"/>
                  </a:lnTo>
                  <a:lnTo>
                    <a:pt x="9024" y="147"/>
                  </a:lnTo>
                  <a:lnTo>
                    <a:pt x="8951" y="257"/>
                  </a:lnTo>
                  <a:lnTo>
                    <a:pt x="8914" y="294"/>
                  </a:lnTo>
                  <a:lnTo>
                    <a:pt x="8914" y="330"/>
                  </a:lnTo>
                  <a:lnTo>
                    <a:pt x="8327" y="954"/>
                  </a:lnTo>
                  <a:lnTo>
                    <a:pt x="7740" y="1614"/>
                  </a:lnTo>
                  <a:lnTo>
                    <a:pt x="6640" y="2971"/>
                  </a:lnTo>
                  <a:lnTo>
                    <a:pt x="5502" y="4365"/>
                  </a:lnTo>
                  <a:lnTo>
                    <a:pt x="4402" y="5759"/>
                  </a:lnTo>
                  <a:lnTo>
                    <a:pt x="2421" y="8400"/>
                  </a:lnTo>
                  <a:lnTo>
                    <a:pt x="477" y="11041"/>
                  </a:lnTo>
                  <a:lnTo>
                    <a:pt x="330" y="11261"/>
                  </a:lnTo>
                  <a:lnTo>
                    <a:pt x="37" y="11701"/>
                  </a:lnTo>
                  <a:lnTo>
                    <a:pt x="0" y="11775"/>
                  </a:lnTo>
                  <a:lnTo>
                    <a:pt x="0" y="11885"/>
                  </a:lnTo>
                  <a:lnTo>
                    <a:pt x="37" y="11958"/>
                  </a:lnTo>
                  <a:lnTo>
                    <a:pt x="74" y="12032"/>
                  </a:lnTo>
                  <a:lnTo>
                    <a:pt x="147" y="12068"/>
                  </a:lnTo>
                  <a:lnTo>
                    <a:pt x="220" y="12105"/>
                  </a:lnTo>
                  <a:lnTo>
                    <a:pt x="294" y="12105"/>
                  </a:lnTo>
                  <a:lnTo>
                    <a:pt x="404" y="12068"/>
                  </a:lnTo>
                  <a:lnTo>
                    <a:pt x="440" y="12142"/>
                  </a:lnTo>
                  <a:lnTo>
                    <a:pt x="697" y="12398"/>
                  </a:lnTo>
                  <a:lnTo>
                    <a:pt x="587" y="12508"/>
                  </a:lnTo>
                  <a:lnTo>
                    <a:pt x="514" y="12655"/>
                  </a:lnTo>
                  <a:lnTo>
                    <a:pt x="440" y="12802"/>
                  </a:lnTo>
                  <a:lnTo>
                    <a:pt x="404" y="12949"/>
                  </a:lnTo>
                  <a:lnTo>
                    <a:pt x="404" y="13022"/>
                  </a:lnTo>
                  <a:lnTo>
                    <a:pt x="440" y="13059"/>
                  </a:lnTo>
                  <a:lnTo>
                    <a:pt x="514" y="13095"/>
                  </a:lnTo>
                  <a:lnTo>
                    <a:pt x="550" y="13095"/>
                  </a:lnTo>
                  <a:lnTo>
                    <a:pt x="624" y="13205"/>
                  </a:lnTo>
                  <a:lnTo>
                    <a:pt x="697" y="13315"/>
                  </a:lnTo>
                  <a:lnTo>
                    <a:pt x="881" y="13462"/>
                  </a:lnTo>
                  <a:lnTo>
                    <a:pt x="1284" y="13719"/>
                  </a:lnTo>
                  <a:lnTo>
                    <a:pt x="2385" y="14416"/>
                  </a:lnTo>
                  <a:lnTo>
                    <a:pt x="3558" y="15223"/>
                  </a:lnTo>
                  <a:lnTo>
                    <a:pt x="4659" y="16103"/>
                  </a:lnTo>
                  <a:lnTo>
                    <a:pt x="6420" y="17534"/>
                  </a:lnTo>
                  <a:lnTo>
                    <a:pt x="6420" y="17571"/>
                  </a:lnTo>
                  <a:lnTo>
                    <a:pt x="6493" y="17644"/>
                  </a:lnTo>
                  <a:lnTo>
                    <a:pt x="6566" y="17644"/>
                  </a:lnTo>
                  <a:lnTo>
                    <a:pt x="6823" y="17864"/>
                  </a:lnTo>
                  <a:lnTo>
                    <a:pt x="7300" y="18231"/>
                  </a:lnTo>
                  <a:lnTo>
                    <a:pt x="7777" y="18561"/>
                  </a:lnTo>
                  <a:lnTo>
                    <a:pt x="8034" y="18671"/>
                  </a:lnTo>
                  <a:lnTo>
                    <a:pt x="8254" y="18781"/>
                  </a:lnTo>
                  <a:lnTo>
                    <a:pt x="8510" y="18854"/>
                  </a:lnTo>
                  <a:lnTo>
                    <a:pt x="8620" y="18854"/>
                  </a:lnTo>
                  <a:lnTo>
                    <a:pt x="8767" y="18818"/>
                  </a:lnTo>
                  <a:lnTo>
                    <a:pt x="8804" y="18744"/>
                  </a:lnTo>
                  <a:lnTo>
                    <a:pt x="8840" y="18708"/>
                  </a:lnTo>
                  <a:lnTo>
                    <a:pt x="8840" y="18634"/>
                  </a:lnTo>
                  <a:lnTo>
                    <a:pt x="8804" y="18561"/>
                  </a:lnTo>
                  <a:lnTo>
                    <a:pt x="8730" y="18488"/>
                  </a:lnTo>
                  <a:lnTo>
                    <a:pt x="8620" y="18414"/>
                  </a:lnTo>
                  <a:lnTo>
                    <a:pt x="8437" y="18341"/>
                  </a:lnTo>
                  <a:lnTo>
                    <a:pt x="8400" y="18341"/>
                  </a:lnTo>
                  <a:lnTo>
                    <a:pt x="8400" y="18157"/>
                  </a:lnTo>
                  <a:lnTo>
                    <a:pt x="8400" y="17974"/>
                  </a:lnTo>
                  <a:lnTo>
                    <a:pt x="8364" y="17791"/>
                  </a:lnTo>
                  <a:lnTo>
                    <a:pt x="8620" y="17864"/>
                  </a:lnTo>
                  <a:lnTo>
                    <a:pt x="8951" y="17937"/>
                  </a:lnTo>
                  <a:lnTo>
                    <a:pt x="8877" y="18121"/>
                  </a:lnTo>
                  <a:lnTo>
                    <a:pt x="8877" y="18267"/>
                  </a:lnTo>
                  <a:lnTo>
                    <a:pt x="8914" y="18451"/>
                  </a:lnTo>
                  <a:lnTo>
                    <a:pt x="8987" y="18598"/>
                  </a:lnTo>
                  <a:lnTo>
                    <a:pt x="8877" y="18781"/>
                  </a:lnTo>
                  <a:lnTo>
                    <a:pt x="8877" y="18854"/>
                  </a:lnTo>
                  <a:lnTo>
                    <a:pt x="8914" y="18964"/>
                  </a:lnTo>
                  <a:lnTo>
                    <a:pt x="9024" y="19001"/>
                  </a:lnTo>
                  <a:lnTo>
                    <a:pt x="9097" y="18964"/>
                  </a:lnTo>
                  <a:lnTo>
                    <a:pt x="9281" y="18854"/>
                  </a:lnTo>
                  <a:lnTo>
                    <a:pt x="9427" y="18708"/>
                  </a:lnTo>
                  <a:lnTo>
                    <a:pt x="9721" y="18414"/>
                  </a:lnTo>
                  <a:lnTo>
                    <a:pt x="10344" y="17717"/>
                  </a:lnTo>
                  <a:lnTo>
                    <a:pt x="11555" y="16397"/>
                  </a:lnTo>
                  <a:lnTo>
                    <a:pt x="12802" y="14929"/>
                  </a:lnTo>
                  <a:lnTo>
                    <a:pt x="14013" y="13462"/>
                  </a:lnTo>
                  <a:lnTo>
                    <a:pt x="15150" y="11958"/>
                  </a:lnTo>
                  <a:lnTo>
                    <a:pt x="16214" y="10454"/>
                  </a:lnTo>
                  <a:lnTo>
                    <a:pt x="17314" y="8950"/>
                  </a:lnTo>
                  <a:lnTo>
                    <a:pt x="17791" y="8253"/>
                  </a:lnTo>
                  <a:lnTo>
                    <a:pt x="18011" y="7887"/>
                  </a:lnTo>
                  <a:lnTo>
                    <a:pt x="18231" y="7483"/>
                  </a:lnTo>
                  <a:lnTo>
                    <a:pt x="18304" y="7483"/>
                  </a:lnTo>
                  <a:lnTo>
                    <a:pt x="18341" y="7446"/>
                  </a:lnTo>
                  <a:lnTo>
                    <a:pt x="18378" y="7373"/>
                  </a:lnTo>
                  <a:lnTo>
                    <a:pt x="18378" y="7300"/>
                  </a:lnTo>
                  <a:lnTo>
                    <a:pt x="18268" y="7080"/>
                  </a:lnTo>
                  <a:lnTo>
                    <a:pt x="18158" y="6860"/>
                  </a:lnTo>
                  <a:lnTo>
                    <a:pt x="17828" y="6493"/>
                  </a:lnTo>
                  <a:lnTo>
                    <a:pt x="17644" y="6346"/>
                  </a:lnTo>
                  <a:lnTo>
                    <a:pt x="17424" y="6199"/>
                  </a:lnTo>
                  <a:lnTo>
                    <a:pt x="17277" y="6126"/>
                  </a:lnTo>
                  <a:lnTo>
                    <a:pt x="17131" y="6089"/>
                  </a:lnTo>
                  <a:lnTo>
                    <a:pt x="16910" y="5576"/>
                  </a:lnTo>
                  <a:lnTo>
                    <a:pt x="16837" y="5319"/>
                  </a:lnTo>
                  <a:lnTo>
                    <a:pt x="16800" y="5062"/>
                  </a:lnTo>
                  <a:lnTo>
                    <a:pt x="16800" y="4915"/>
                  </a:lnTo>
                  <a:lnTo>
                    <a:pt x="16727" y="4769"/>
                  </a:lnTo>
                  <a:lnTo>
                    <a:pt x="16654" y="4695"/>
                  </a:lnTo>
                  <a:lnTo>
                    <a:pt x="16470" y="4695"/>
                  </a:lnTo>
                  <a:lnTo>
                    <a:pt x="16397" y="4732"/>
                  </a:lnTo>
                  <a:lnTo>
                    <a:pt x="16360" y="4769"/>
                  </a:lnTo>
                  <a:lnTo>
                    <a:pt x="16397" y="4842"/>
                  </a:lnTo>
                  <a:lnTo>
                    <a:pt x="16434" y="4879"/>
                  </a:lnTo>
                  <a:lnTo>
                    <a:pt x="16434" y="4915"/>
                  </a:lnTo>
                  <a:lnTo>
                    <a:pt x="16434" y="5099"/>
                  </a:lnTo>
                  <a:lnTo>
                    <a:pt x="16434" y="5356"/>
                  </a:lnTo>
                  <a:lnTo>
                    <a:pt x="16470" y="5539"/>
                  </a:lnTo>
                  <a:lnTo>
                    <a:pt x="16544" y="5759"/>
                  </a:lnTo>
                  <a:lnTo>
                    <a:pt x="16690" y="6126"/>
                  </a:lnTo>
                  <a:lnTo>
                    <a:pt x="16984" y="7006"/>
                  </a:lnTo>
                  <a:lnTo>
                    <a:pt x="17021" y="7080"/>
                  </a:lnTo>
                  <a:lnTo>
                    <a:pt x="16544" y="6970"/>
                  </a:lnTo>
                  <a:lnTo>
                    <a:pt x="15920" y="6860"/>
                  </a:lnTo>
                  <a:lnTo>
                    <a:pt x="15296" y="6713"/>
                  </a:lnTo>
                  <a:lnTo>
                    <a:pt x="15186" y="6639"/>
                  </a:lnTo>
                  <a:lnTo>
                    <a:pt x="15223" y="6603"/>
                  </a:lnTo>
                  <a:lnTo>
                    <a:pt x="15333" y="6419"/>
                  </a:lnTo>
                  <a:lnTo>
                    <a:pt x="15700" y="5906"/>
                  </a:lnTo>
                  <a:lnTo>
                    <a:pt x="16030" y="5392"/>
                  </a:lnTo>
                  <a:lnTo>
                    <a:pt x="16287" y="4915"/>
                  </a:lnTo>
                  <a:lnTo>
                    <a:pt x="16360" y="4842"/>
                  </a:lnTo>
                  <a:lnTo>
                    <a:pt x="16360" y="4732"/>
                  </a:lnTo>
                  <a:lnTo>
                    <a:pt x="16324" y="4622"/>
                  </a:lnTo>
                  <a:lnTo>
                    <a:pt x="16250" y="4512"/>
                  </a:lnTo>
                  <a:lnTo>
                    <a:pt x="16067" y="4329"/>
                  </a:lnTo>
                  <a:lnTo>
                    <a:pt x="15590" y="4035"/>
                  </a:lnTo>
                  <a:lnTo>
                    <a:pt x="14526" y="3265"/>
                  </a:lnTo>
                  <a:lnTo>
                    <a:pt x="12435" y="1724"/>
                  </a:lnTo>
                  <a:lnTo>
                    <a:pt x="11445" y="1027"/>
                  </a:lnTo>
                  <a:lnTo>
                    <a:pt x="10454" y="330"/>
                  </a:lnTo>
                  <a:lnTo>
                    <a:pt x="10124" y="147"/>
                  </a:lnTo>
                  <a:lnTo>
                    <a:pt x="9794" y="37"/>
                  </a:lnTo>
                  <a:lnTo>
                    <a:pt x="9611"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0" name="Shape 300"/>
            <p:cNvSpPr/>
            <p:nvPr/>
          </p:nvSpPr>
          <p:spPr>
            <a:xfrm>
              <a:off x="6855475" y="1544725"/>
              <a:ext cx="444800" cy="353100"/>
            </a:xfrm>
            <a:custGeom>
              <a:avLst/>
              <a:gdLst/>
              <a:ahLst/>
              <a:cxnLst/>
              <a:rect l="0" t="0" r="0" b="0"/>
              <a:pathLst>
                <a:path w="17792" h="14124" extrusionOk="0">
                  <a:moveTo>
                    <a:pt x="10565" y="2275"/>
                  </a:moveTo>
                  <a:lnTo>
                    <a:pt x="10785" y="2312"/>
                  </a:lnTo>
                  <a:lnTo>
                    <a:pt x="11189" y="2422"/>
                  </a:lnTo>
                  <a:lnTo>
                    <a:pt x="11555" y="2605"/>
                  </a:lnTo>
                  <a:lnTo>
                    <a:pt x="11445" y="2605"/>
                  </a:lnTo>
                  <a:lnTo>
                    <a:pt x="10638" y="2899"/>
                  </a:lnTo>
                  <a:lnTo>
                    <a:pt x="9868" y="3192"/>
                  </a:lnTo>
                  <a:lnTo>
                    <a:pt x="9245" y="3449"/>
                  </a:lnTo>
                  <a:lnTo>
                    <a:pt x="8584" y="3706"/>
                  </a:lnTo>
                  <a:lnTo>
                    <a:pt x="7961" y="4036"/>
                  </a:lnTo>
                  <a:lnTo>
                    <a:pt x="7667" y="4219"/>
                  </a:lnTo>
                  <a:lnTo>
                    <a:pt x="7410" y="4439"/>
                  </a:lnTo>
                  <a:lnTo>
                    <a:pt x="7631" y="4073"/>
                  </a:lnTo>
                  <a:lnTo>
                    <a:pt x="7887" y="3743"/>
                  </a:lnTo>
                  <a:lnTo>
                    <a:pt x="8144" y="3412"/>
                  </a:lnTo>
                  <a:lnTo>
                    <a:pt x="8438" y="3156"/>
                  </a:lnTo>
                  <a:lnTo>
                    <a:pt x="8768" y="2899"/>
                  </a:lnTo>
                  <a:lnTo>
                    <a:pt x="9098" y="2679"/>
                  </a:lnTo>
                  <a:lnTo>
                    <a:pt x="9501" y="2495"/>
                  </a:lnTo>
                  <a:lnTo>
                    <a:pt x="9905" y="2349"/>
                  </a:lnTo>
                  <a:lnTo>
                    <a:pt x="10125" y="2312"/>
                  </a:lnTo>
                  <a:lnTo>
                    <a:pt x="10345" y="2275"/>
                  </a:lnTo>
                  <a:close/>
                  <a:moveTo>
                    <a:pt x="1285" y="2129"/>
                  </a:moveTo>
                  <a:lnTo>
                    <a:pt x="1248" y="2165"/>
                  </a:lnTo>
                  <a:lnTo>
                    <a:pt x="1101" y="2275"/>
                  </a:lnTo>
                  <a:lnTo>
                    <a:pt x="991" y="2422"/>
                  </a:lnTo>
                  <a:lnTo>
                    <a:pt x="808" y="2715"/>
                  </a:lnTo>
                  <a:lnTo>
                    <a:pt x="588" y="2605"/>
                  </a:lnTo>
                  <a:lnTo>
                    <a:pt x="441" y="2422"/>
                  </a:lnTo>
                  <a:lnTo>
                    <a:pt x="258" y="2239"/>
                  </a:lnTo>
                  <a:lnTo>
                    <a:pt x="184" y="2202"/>
                  </a:lnTo>
                  <a:lnTo>
                    <a:pt x="111" y="2202"/>
                  </a:lnTo>
                  <a:lnTo>
                    <a:pt x="37" y="2239"/>
                  </a:lnTo>
                  <a:lnTo>
                    <a:pt x="1" y="2312"/>
                  </a:lnTo>
                  <a:lnTo>
                    <a:pt x="1" y="2495"/>
                  </a:lnTo>
                  <a:lnTo>
                    <a:pt x="74" y="2642"/>
                  </a:lnTo>
                  <a:lnTo>
                    <a:pt x="147" y="2789"/>
                  </a:lnTo>
                  <a:lnTo>
                    <a:pt x="258" y="2936"/>
                  </a:lnTo>
                  <a:lnTo>
                    <a:pt x="404" y="3046"/>
                  </a:lnTo>
                  <a:lnTo>
                    <a:pt x="588" y="3119"/>
                  </a:lnTo>
                  <a:lnTo>
                    <a:pt x="294" y="3706"/>
                  </a:lnTo>
                  <a:lnTo>
                    <a:pt x="74" y="4293"/>
                  </a:lnTo>
                  <a:lnTo>
                    <a:pt x="74" y="4403"/>
                  </a:lnTo>
                  <a:lnTo>
                    <a:pt x="74" y="4476"/>
                  </a:lnTo>
                  <a:lnTo>
                    <a:pt x="147" y="4549"/>
                  </a:lnTo>
                  <a:lnTo>
                    <a:pt x="221" y="4586"/>
                  </a:lnTo>
                  <a:lnTo>
                    <a:pt x="294" y="4623"/>
                  </a:lnTo>
                  <a:lnTo>
                    <a:pt x="368" y="4586"/>
                  </a:lnTo>
                  <a:lnTo>
                    <a:pt x="441" y="4549"/>
                  </a:lnTo>
                  <a:lnTo>
                    <a:pt x="514" y="4476"/>
                  </a:lnTo>
                  <a:lnTo>
                    <a:pt x="991" y="3339"/>
                  </a:lnTo>
                  <a:lnTo>
                    <a:pt x="1248" y="2789"/>
                  </a:lnTo>
                  <a:lnTo>
                    <a:pt x="1321" y="2495"/>
                  </a:lnTo>
                  <a:lnTo>
                    <a:pt x="1395" y="2202"/>
                  </a:lnTo>
                  <a:lnTo>
                    <a:pt x="1358" y="2165"/>
                  </a:lnTo>
                  <a:lnTo>
                    <a:pt x="1321" y="2129"/>
                  </a:lnTo>
                  <a:close/>
                  <a:moveTo>
                    <a:pt x="11702" y="2715"/>
                  </a:moveTo>
                  <a:lnTo>
                    <a:pt x="11959" y="2936"/>
                  </a:lnTo>
                  <a:lnTo>
                    <a:pt x="12142" y="3156"/>
                  </a:lnTo>
                  <a:lnTo>
                    <a:pt x="12216" y="3266"/>
                  </a:lnTo>
                  <a:lnTo>
                    <a:pt x="11812" y="3412"/>
                  </a:lnTo>
                  <a:lnTo>
                    <a:pt x="11445" y="3559"/>
                  </a:lnTo>
                  <a:lnTo>
                    <a:pt x="9758" y="4183"/>
                  </a:lnTo>
                  <a:lnTo>
                    <a:pt x="8254" y="4770"/>
                  </a:lnTo>
                  <a:lnTo>
                    <a:pt x="7484" y="5100"/>
                  </a:lnTo>
                  <a:lnTo>
                    <a:pt x="7117" y="5283"/>
                  </a:lnTo>
                  <a:lnTo>
                    <a:pt x="6787" y="5503"/>
                  </a:lnTo>
                  <a:lnTo>
                    <a:pt x="7337" y="4549"/>
                  </a:lnTo>
                  <a:lnTo>
                    <a:pt x="7374" y="4549"/>
                  </a:lnTo>
                  <a:lnTo>
                    <a:pt x="8364" y="4073"/>
                  </a:lnTo>
                  <a:lnTo>
                    <a:pt x="9355" y="3632"/>
                  </a:lnTo>
                  <a:lnTo>
                    <a:pt x="11409" y="2862"/>
                  </a:lnTo>
                  <a:lnTo>
                    <a:pt x="11445" y="2936"/>
                  </a:lnTo>
                  <a:lnTo>
                    <a:pt x="11519" y="2972"/>
                  </a:lnTo>
                  <a:lnTo>
                    <a:pt x="11592" y="3009"/>
                  </a:lnTo>
                  <a:lnTo>
                    <a:pt x="11666" y="2972"/>
                  </a:lnTo>
                  <a:lnTo>
                    <a:pt x="11739" y="2899"/>
                  </a:lnTo>
                  <a:lnTo>
                    <a:pt x="11739" y="2789"/>
                  </a:lnTo>
                  <a:lnTo>
                    <a:pt x="11702" y="2715"/>
                  </a:lnTo>
                  <a:close/>
                  <a:moveTo>
                    <a:pt x="12326" y="3522"/>
                  </a:moveTo>
                  <a:lnTo>
                    <a:pt x="12399" y="3596"/>
                  </a:lnTo>
                  <a:lnTo>
                    <a:pt x="12436" y="3596"/>
                  </a:lnTo>
                  <a:lnTo>
                    <a:pt x="12583" y="3926"/>
                  </a:lnTo>
                  <a:lnTo>
                    <a:pt x="12546" y="3926"/>
                  </a:lnTo>
                  <a:lnTo>
                    <a:pt x="12473" y="3963"/>
                  </a:lnTo>
                  <a:lnTo>
                    <a:pt x="12289" y="4109"/>
                  </a:lnTo>
                  <a:lnTo>
                    <a:pt x="12106" y="4219"/>
                  </a:lnTo>
                  <a:lnTo>
                    <a:pt x="11702" y="4403"/>
                  </a:lnTo>
                  <a:lnTo>
                    <a:pt x="11262" y="4586"/>
                  </a:lnTo>
                  <a:lnTo>
                    <a:pt x="10822" y="4733"/>
                  </a:lnTo>
                  <a:lnTo>
                    <a:pt x="9941" y="5026"/>
                  </a:lnTo>
                  <a:lnTo>
                    <a:pt x="9061" y="5393"/>
                  </a:lnTo>
                  <a:lnTo>
                    <a:pt x="8217" y="5723"/>
                  </a:lnTo>
                  <a:lnTo>
                    <a:pt x="7374" y="6127"/>
                  </a:lnTo>
                  <a:lnTo>
                    <a:pt x="6750" y="6384"/>
                  </a:lnTo>
                  <a:lnTo>
                    <a:pt x="6420" y="6567"/>
                  </a:lnTo>
                  <a:lnTo>
                    <a:pt x="6090" y="6750"/>
                  </a:lnTo>
                  <a:lnTo>
                    <a:pt x="6310" y="6384"/>
                  </a:lnTo>
                  <a:lnTo>
                    <a:pt x="6677" y="5650"/>
                  </a:lnTo>
                  <a:lnTo>
                    <a:pt x="7410" y="5467"/>
                  </a:lnTo>
                  <a:lnTo>
                    <a:pt x="8107" y="5173"/>
                  </a:lnTo>
                  <a:lnTo>
                    <a:pt x="9465" y="4623"/>
                  </a:lnTo>
                  <a:lnTo>
                    <a:pt x="10932" y="4073"/>
                  </a:lnTo>
                  <a:lnTo>
                    <a:pt x="11629" y="3816"/>
                  </a:lnTo>
                  <a:lnTo>
                    <a:pt x="12326" y="3522"/>
                  </a:lnTo>
                  <a:close/>
                  <a:moveTo>
                    <a:pt x="5100" y="8401"/>
                  </a:moveTo>
                  <a:lnTo>
                    <a:pt x="4989" y="8438"/>
                  </a:lnTo>
                  <a:lnTo>
                    <a:pt x="4953" y="8474"/>
                  </a:lnTo>
                  <a:lnTo>
                    <a:pt x="4953" y="8511"/>
                  </a:lnTo>
                  <a:lnTo>
                    <a:pt x="4916" y="8768"/>
                  </a:lnTo>
                  <a:lnTo>
                    <a:pt x="4879" y="8988"/>
                  </a:lnTo>
                  <a:lnTo>
                    <a:pt x="4879" y="9245"/>
                  </a:lnTo>
                  <a:lnTo>
                    <a:pt x="4916" y="9355"/>
                  </a:lnTo>
                  <a:lnTo>
                    <a:pt x="4989" y="9465"/>
                  </a:lnTo>
                  <a:lnTo>
                    <a:pt x="5026" y="9501"/>
                  </a:lnTo>
                  <a:lnTo>
                    <a:pt x="5173" y="9501"/>
                  </a:lnTo>
                  <a:lnTo>
                    <a:pt x="5210" y="9465"/>
                  </a:lnTo>
                  <a:lnTo>
                    <a:pt x="5283" y="9391"/>
                  </a:lnTo>
                  <a:lnTo>
                    <a:pt x="5320" y="9281"/>
                  </a:lnTo>
                  <a:lnTo>
                    <a:pt x="5320" y="9061"/>
                  </a:lnTo>
                  <a:lnTo>
                    <a:pt x="5320" y="8768"/>
                  </a:lnTo>
                  <a:lnTo>
                    <a:pt x="5283" y="8511"/>
                  </a:lnTo>
                  <a:lnTo>
                    <a:pt x="5246" y="8474"/>
                  </a:lnTo>
                  <a:lnTo>
                    <a:pt x="5210" y="8438"/>
                  </a:lnTo>
                  <a:lnTo>
                    <a:pt x="5100" y="8401"/>
                  </a:lnTo>
                  <a:close/>
                  <a:moveTo>
                    <a:pt x="5210" y="9685"/>
                  </a:moveTo>
                  <a:lnTo>
                    <a:pt x="5136" y="9722"/>
                  </a:lnTo>
                  <a:lnTo>
                    <a:pt x="5063" y="9758"/>
                  </a:lnTo>
                  <a:lnTo>
                    <a:pt x="5026" y="9795"/>
                  </a:lnTo>
                  <a:lnTo>
                    <a:pt x="4989" y="9905"/>
                  </a:lnTo>
                  <a:lnTo>
                    <a:pt x="4989" y="9978"/>
                  </a:lnTo>
                  <a:lnTo>
                    <a:pt x="4916" y="10308"/>
                  </a:lnTo>
                  <a:lnTo>
                    <a:pt x="4916" y="10639"/>
                  </a:lnTo>
                  <a:lnTo>
                    <a:pt x="4953" y="10749"/>
                  </a:lnTo>
                  <a:lnTo>
                    <a:pt x="4989" y="10785"/>
                  </a:lnTo>
                  <a:lnTo>
                    <a:pt x="5063" y="10822"/>
                  </a:lnTo>
                  <a:lnTo>
                    <a:pt x="5173" y="10822"/>
                  </a:lnTo>
                  <a:lnTo>
                    <a:pt x="5246" y="10785"/>
                  </a:lnTo>
                  <a:lnTo>
                    <a:pt x="5283" y="10749"/>
                  </a:lnTo>
                  <a:lnTo>
                    <a:pt x="5283" y="10639"/>
                  </a:lnTo>
                  <a:lnTo>
                    <a:pt x="5283" y="10272"/>
                  </a:lnTo>
                  <a:lnTo>
                    <a:pt x="5356" y="9905"/>
                  </a:lnTo>
                  <a:lnTo>
                    <a:pt x="5356" y="9832"/>
                  </a:lnTo>
                  <a:lnTo>
                    <a:pt x="5320" y="9758"/>
                  </a:lnTo>
                  <a:lnTo>
                    <a:pt x="5283" y="9722"/>
                  </a:lnTo>
                  <a:lnTo>
                    <a:pt x="5210" y="9685"/>
                  </a:lnTo>
                  <a:close/>
                  <a:moveTo>
                    <a:pt x="14600" y="9501"/>
                  </a:moveTo>
                  <a:lnTo>
                    <a:pt x="14563" y="9575"/>
                  </a:lnTo>
                  <a:lnTo>
                    <a:pt x="14490" y="9868"/>
                  </a:lnTo>
                  <a:lnTo>
                    <a:pt x="14417" y="10125"/>
                  </a:lnTo>
                  <a:lnTo>
                    <a:pt x="14380" y="10712"/>
                  </a:lnTo>
                  <a:lnTo>
                    <a:pt x="14417" y="10785"/>
                  </a:lnTo>
                  <a:lnTo>
                    <a:pt x="14453" y="10859"/>
                  </a:lnTo>
                  <a:lnTo>
                    <a:pt x="14527" y="10895"/>
                  </a:lnTo>
                  <a:lnTo>
                    <a:pt x="14600" y="10932"/>
                  </a:lnTo>
                  <a:lnTo>
                    <a:pt x="14673" y="10932"/>
                  </a:lnTo>
                  <a:lnTo>
                    <a:pt x="14747" y="10895"/>
                  </a:lnTo>
                  <a:lnTo>
                    <a:pt x="14783" y="10859"/>
                  </a:lnTo>
                  <a:lnTo>
                    <a:pt x="14820" y="10785"/>
                  </a:lnTo>
                  <a:lnTo>
                    <a:pt x="14820" y="10639"/>
                  </a:lnTo>
                  <a:lnTo>
                    <a:pt x="14820" y="10088"/>
                  </a:lnTo>
                  <a:lnTo>
                    <a:pt x="14820" y="9832"/>
                  </a:lnTo>
                  <a:lnTo>
                    <a:pt x="14747" y="9575"/>
                  </a:lnTo>
                  <a:lnTo>
                    <a:pt x="14710" y="9501"/>
                  </a:lnTo>
                  <a:close/>
                  <a:moveTo>
                    <a:pt x="12729" y="4183"/>
                  </a:moveTo>
                  <a:lnTo>
                    <a:pt x="12986" y="4880"/>
                  </a:lnTo>
                  <a:lnTo>
                    <a:pt x="12766" y="4990"/>
                  </a:lnTo>
                  <a:lnTo>
                    <a:pt x="12509" y="5100"/>
                  </a:lnTo>
                  <a:lnTo>
                    <a:pt x="12032" y="5320"/>
                  </a:lnTo>
                  <a:lnTo>
                    <a:pt x="10969" y="5833"/>
                  </a:lnTo>
                  <a:lnTo>
                    <a:pt x="9978" y="6310"/>
                  </a:lnTo>
                  <a:lnTo>
                    <a:pt x="8988" y="6714"/>
                  </a:lnTo>
                  <a:lnTo>
                    <a:pt x="8071" y="7007"/>
                  </a:lnTo>
                  <a:lnTo>
                    <a:pt x="7117" y="7301"/>
                  </a:lnTo>
                  <a:lnTo>
                    <a:pt x="6677" y="7484"/>
                  </a:lnTo>
                  <a:lnTo>
                    <a:pt x="6237" y="7704"/>
                  </a:lnTo>
                  <a:lnTo>
                    <a:pt x="5796" y="7924"/>
                  </a:lnTo>
                  <a:lnTo>
                    <a:pt x="5430" y="8218"/>
                  </a:lnTo>
                  <a:lnTo>
                    <a:pt x="5393" y="8254"/>
                  </a:lnTo>
                  <a:lnTo>
                    <a:pt x="5393" y="8291"/>
                  </a:lnTo>
                  <a:lnTo>
                    <a:pt x="5430" y="8328"/>
                  </a:lnTo>
                  <a:lnTo>
                    <a:pt x="5466" y="8328"/>
                  </a:lnTo>
                  <a:lnTo>
                    <a:pt x="6420" y="7961"/>
                  </a:lnTo>
                  <a:lnTo>
                    <a:pt x="7337" y="7594"/>
                  </a:lnTo>
                  <a:lnTo>
                    <a:pt x="8364" y="7264"/>
                  </a:lnTo>
                  <a:lnTo>
                    <a:pt x="9391" y="6897"/>
                  </a:lnTo>
                  <a:lnTo>
                    <a:pt x="10345" y="6530"/>
                  </a:lnTo>
                  <a:lnTo>
                    <a:pt x="11262" y="6090"/>
                  </a:lnTo>
                  <a:lnTo>
                    <a:pt x="12326" y="5577"/>
                  </a:lnTo>
                  <a:lnTo>
                    <a:pt x="12729" y="5393"/>
                  </a:lnTo>
                  <a:lnTo>
                    <a:pt x="12913" y="5283"/>
                  </a:lnTo>
                  <a:lnTo>
                    <a:pt x="13133" y="5210"/>
                  </a:lnTo>
                  <a:lnTo>
                    <a:pt x="13169" y="5356"/>
                  </a:lnTo>
                  <a:lnTo>
                    <a:pt x="13426" y="5870"/>
                  </a:lnTo>
                  <a:lnTo>
                    <a:pt x="13390" y="5870"/>
                  </a:lnTo>
                  <a:lnTo>
                    <a:pt x="13353" y="5797"/>
                  </a:lnTo>
                  <a:lnTo>
                    <a:pt x="13280" y="5760"/>
                  </a:lnTo>
                  <a:lnTo>
                    <a:pt x="13206" y="5723"/>
                  </a:lnTo>
                  <a:lnTo>
                    <a:pt x="13133" y="5760"/>
                  </a:lnTo>
                  <a:lnTo>
                    <a:pt x="12216" y="6237"/>
                  </a:lnTo>
                  <a:lnTo>
                    <a:pt x="11299" y="6677"/>
                  </a:lnTo>
                  <a:lnTo>
                    <a:pt x="10345" y="7081"/>
                  </a:lnTo>
                  <a:lnTo>
                    <a:pt x="9428" y="7484"/>
                  </a:lnTo>
                  <a:lnTo>
                    <a:pt x="8474" y="7851"/>
                  </a:lnTo>
                  <a:lnTo>
                    <a:pt x="7520" y="8181"/>
                  </a:lnTo>
                  <a:lnTo>
                    <a:pt x="6640" y="8474"/>
                  </a:lnTo>
                  <a:lnTo>
                    <a:pt x="6163" y="8658"/>
                  </a:lnTo>
                  <a:lnTo>
                    <a:pt x="5980" y="8768"/>
                  </a:lnTo>
                  <a:lnTo>
                    <a:pt x="5760" y="8878"/>
                  </a:lnTo>
                  <a:lnTo>
                    <a:pt x="5760" y="8915"/>
                  </a:lnTo>
                  <a:lnTo>
                    <a:pt x="5760" y="8951"/>
                  </a:lnTo>
                  <a:lnTo>
                    <a:pt x="6273" y="8951"/>
                  </a:lnTo>
                  <a:lnTo>
                    <a:pt x="6713" y="8805"/>
                  </a:lnTo>
                  <a:lnTo>
                    <a:pt x="7631" y="8511"/>
                  </a:lnTo>
                  <a:lnTo>
                    <a:pt x="8621" y="8144"/>
                  </a:lnTo>
                  <a:lnTo>
                    <a:pt x="9611" y="7777"/>
                  </a:lnTo>
                  <a:lnTo>
                    <a:pt x="10528" y="7411"/>
                  </a:lnTo>
                  <a:lnTo>
                    <a:pt x="11409" y="7007"/>
                  </a:lnTo>
                  <a:lnTo>
                    <a:pt x="12289" y="6604"/>
                  </a:lnTo>
                  <a:lnTo>
                    <a:pt x="13133" y="6163"/>
                  </a:lnTo>
                  <a:lnTo>
                    <a:pt x="13206" y="6200"/>
                  </a:lnTo>
                  <a:lnTo>
                    <a:pt x="13316" y="6200"/>
                  </a:lnTo>
                  <a:lnTo>
                    <a:pt x="13390" y="6163"/>
                  </a:lnTo>
                  <a:lnTo>
                    <a:pt x="13463" y="6090"/>
                  </a:lnTo>
                  <a:lnTo>
                    <a:pt x="13500" y="6053"/>
                  </a:lnTo>
                  <a:lnTo>
                    <a:pt x="13866" y="6714"/>
                  </a:lnTo>
                  <a:lnTo>
                    <a:pt x="13646" y="6787"/>
                  </a:lnTo>
                  <a:lnTo>
                    <a:pt x="13463" y="6860"/>
                  </a:lnTo>
                  <a:lnTo>
                    <a:pt x="12913" y="7081"/>
                  </a:lnTo>
                  <a:lnTo>
                    <a:pt x="12399" y="7337"/>
                  </a:lnTo>
                  <a:lnTo>
                    <a:pt x="11225" y="7961"/>
                  </a:lnTo>
                  <a:lnTo>
                    <a:pt x="10675" y="8254"/>
                  </a:lnTo>
                  <a:lnTo>
                    <a:pt x="10052" y="8548"/>
                  </a:lnTo>
                  <a:lnTo>
                    <a:pt x="9428" y="8768"/>
                  </a:lnTo>
                  <a:lnTo>
                    <a:pt x="8804" y="8951"/>
                  </a:lnTo>
                  <a:lnTo>
                    <a:pt x="7520" y="9318"/>
                  </a:lnTo>
                  <a:lnTo>
                    <a:pt x="6200" y="9722"/>
                  </a:lnTo>
                  <a:lnTo>
                    <a:pt x="5796" y="9868"/>
                  </a:lnTo>
                  <a:lnTo>
                    <a:pt x="5650" y="10015"/>
                  </a:lnTo>
                  <a:lnTo>
                    <a:pt x="5576" y="10052"/>
                  </a:lnTo>
                  <a:lnTo>
                    <a:pt x="5576" y="10015"/>
                  </a:lnTo>
                  <a:lnTo>
                    <a:pt x="5540" y="9978"/>
                  </a:lnTo>
                  <a:lnTo>
                    <a:pt x="5540" y="10015"/>
                  </a:lnTo>
                  <a:lnTo>
                    <a:pt x="5503" y="10088"/>
                  </a:lnTo>
                  <a:lnTo>
                    <a:pt x="5503" y="10198"/>
                  </a:lnTo>
                  <a:lnTo>
                    <a:pt x="5540" y="10235"/>
                  </a:lnTo>
                  <a:lnTo>
                    <a:pt x="5576" y="10235"/>
                  </a:lnTo>
                  <a:lnTo>
                    <a:pt x="5796" y="10125"/>
                  </a:lnTo>
                  <a:lnTo>
                    <a:pt x="6017" y="10052"/>
                  </a:lnTo>
                  <a:lnTo>
                    <a:pt x="6530" y="9942"/>
                  </a:lnTo>
                  <a:lnTo>
                    <a:pt x="7704" y="9575"/>
                  </a:lnTo>
                  <a:lnTo>
                    <a:pt x="8878" y="9281"/>
                  </a:lnTo>
                  <a:lnTo>
                    <a:pt x="9465" y="9098"/>
                  </a:lnTo>
                  <a:lnTo>
                    <a:pt x="10015" y="8878"/>
                  </a:lnTo>
                  <a:lnTo>
                    <a:pt x="10528" y="8695"/>
                  </a:lnTo>
                  <a:lnTo>
                    <a:pt x="11005" y="8438"/>
                  </a:lnTo>
                  <a:lnTo>
                    <a:pt x="11959" y="7924"/>
                  </a:lnTo>
                  <a:lnTo>
                    <a:pt x="12473" y="7667"/>
                  </a:lnTo>
                  <a:lnTo>
                    <a:pt x="12986" y="7411"/>
                  </a:lnTo>
                  <a:lnTo>
                    <a:pt x="13573" y="7191"/>
                  </a:lnTo>
                  <a:lnTo>
                    <a:pt x="13756" y="7117"/>
                  </a:lnTo>
                  <a:lnTo>
                    <a:pt x="14013" y="7044"/>
                  </a:lnTo>
                  <a:lnTo>
                    <a:pt x="14050" y="7081"/>
                  </a:lnTo>
                  <a:lnTo>
                    <a:pt x="14160" y="7081"/>
                  </a:lnTo>
                  <a:lnTo>
                    <a:pt x="14197" y="7191"/>
                  </a:lnTo>
                  <a:lnTo>
                    <a:pt x="13830" y="7374"/>
                  </a:lnTo>
                  <a:lnTo>
                    <a:pt x="13500" y="7594"/>
                  </a:lnTo>
                  <a:lnTo>
                    <a:pt x="12436" y="8218"/>
                  </a:lnTo>
                  <a:lnTo>
                    <a:pt x="11335" y="8768"/>
                  </a:lnTo>
                  <a:lnTo>
                    <a:pt x="10198" y="9245"/>
                  </a:lnTo>
                  <a:lnTo>
                    <a:pt x="9061" y="9685"/>
                  </a:lnTo>
                  <a:lnTo>
                    <a:pt x="7887" y="10088"/>
                  </a:lnTo>
                  <a:lnTo>
                    <a:pt x="6750" y="10455"/>
                  </a:lnTo>
                  <a:lnTo>
                    <a:pt x="6200" y="10639"/>
                  </a:lnTo>
                  <a:lnTo>
                    <a:pt x="5906" y="10749"/>
                  </a:lnTo>
                  <a:lnTo>
                    <a:pt x="5650" y="10895"/>
                  </a:lnTo>
                  <a:lnTo>
                    <a:pt x="5613" y="10932"/>
                  </a:lnTo>
                  <a:lnTo>
                    <a:pt x="5613" y="10969"/>
                  </a:lnTo>
                  <a:lnTo>
                    <a:pt x="5613" y="11005"/>
                  </a:lnTo>
                  <a:lnTo>
                    <a:pt x="5686" y="11042"/>
                  </a:lnTo>
                  <a:lnTo>
                    <a:pt x="5943" y="11005"/>
                  </a:lnTo>
                  <a:lnTo>
                    <a:pt x="6200" y="10969"/>
                  </a:lnTo>
                  <a:lnTo>
                    <a:pt x="6713" y="10822"/>
                  </a:lnTo>
                  <a:lnTo>
                    <a:pt x="7337" y="10602"/>
                  </a:lnTo>
                  <a:lnTo>
                    <a:pt x="7961" y="10419"/>
                  </a:lnTo>
                  <a:lnTo>
                    <a:pt x="9208" y="10015"/>
                  </a:lnTo>
                  <a:lnTo>
                    <a:pt x="10418" y="9538"/>
                  </a:lnTo>
                  <a:lnTo>
                    <a:pt x="11445" y="9061"/>
                  </a:lnTo>
                  <a:lnTo>
                    <a:pt x="12473" y="8584"/>
                  </a:lnTo>
                  <a:lnTo>
                    <a:pt x="13573" y="7961"/>
                  </a:lnTo>
                  <a:lnTo>
                    <a:pt x="14013" y="7741"/>
                  </a:lnTo>
                  <a:lnTo>
                    <a:pt x="14233" y="7594"/>
                  </a:lnTo>
                  <a:lnTo>
                    <a:pt x="14417" y="7447"/>
                  </a:lnTo>
                  <a:lnTo>
                    <a:pt x="14527" y="7594"/>
                  </a:lnTo>
                  <a:lnTo>
                    <a:pt x="14527" y="7631"/>
                  </a:lnTo>
                  <a:lnTo>
                    <a:pt x="14417" y="7961"/>
                  </a:lnTo>
                  <a:lnTo>
                    <a:pt x="14417" y="8328"/>
                  </a:lnTo>
                  <a:lnTo>
                    <a:pt x="14343" y="8254"/>
                  </a:lnTo>
                  <a:lnTo>
                    <a:pt x="14233" y="8254"/>
                  </a:lnTo>
                  <a:lnTo>
                    <a:pt x="13830" y="8438"/>
                  </a:lnTo>
                  <a:lnTo>
                    <a:pt x="13426" y="8658"/>
                  </a:lnTo>
                  <a:lnTo>
                    <a:pt x="12693" y="9135"/>
                  </a:lnTo>
                  <a:lnTo>
                    <a:pt x="12252" y="9428"/>
                  </a:lnTo>
                  <a:lnTo>
                    <a:pt x="11776" y="9685"/>
                  </a:lnTo>
                  <a:lnTo>
                    <a:pt x="11299" y="9942"/>
                  </a:lnTo>
                  <a:lnTo>
                    <a:pt x="10822" y="10125"/>
                  </a:lnTo>
                  <a:lnTo>
                    <a:pt x="8658" y="10822"/>
                  </a:lnTo>
                  <a:lnTo>
                    <a:pt x="7741" y="11115"/>
                  </a:lnTo>
                  <a:lnTo>
                    <a:pt x="7300" y="11262"/>
                  </a:lnTo>
                  <a:lnTo>
                    <a:pt x="6860" y="11446"/>
                  </a:lnTo>
                  <a:lnTo>
                    <a:pt x="5283" y="11409"/>
                  </a:lnTo>
                  <a:lnTo>
                    <a:pt x="5246" y="11189"/>
                  </a:lnTo>
                  <a:lnTo>
                    <a:pt x="5173" y="11115"/>
                  </a:lnTo>
                  <a:lnTo>
                    <a:pt x="5026" y="11115"/>
                  </a:lnTo>
                  <a:lnTo>
                    <a:pt x="4989" y="11189"/>
                  </a:lnTo>
                  <a:lnTo>
                    <a:pt x="4953" y="11409"/>
                  </a:lnTo>
                  <a:lnTo>
                    <a:pt x="4182" y="11336"/>
                  </a:lnTo>
                  <a:lnTo>
                    <a:pt x="3816" y="11336"/>
                  </a:lnTo>
                  <a:lnTo>
                    <a:pt x="3412" y="11372"/>
                  </a:lnTo>
                  <a:lnTo>
                    <a:pt x="3119" y="11409"/>
                  </a:lnTo>
                  <a:lnTo>
                    <a:pt x="2862" y="11556"/>
                  </a:lnTo>
                  <a:lnTo>
                    <a:pt x="2825" y="11005"/>
                  </a:lnTo>
                  <a:lnTo>
                    <a:pt x="2715" y="9428"/>
                  </a:lnTo>
                  <a:lnTo>
                    <a:pt x="2715" y="9171"/>
                  </a:lnTo>
                  <a:lnTo>
                    <a:pt x="2972" y="9171"/>
                  </a:lnTo>
                  <a:lnTo>
                    <a:pt x="3265" y="9135"/>
                  </a:lnTo>
                  <a:lnTo>
                    <a:pt x="3522" y="9061"/>
                  </a:lnTo>
                  <a:lnTo>
                    <a:pt x="3779" y="8988"/>
                  </a:lnTo>
                  <a:lnTo>
                    <a:pt x="4036" y="8841"/>
                  </a:lnTo>
                  <a:lnTo>
                    <a:pt x="4293" y="8695"/>
                  </a:lnTo>
                  <a:lnTo>
                    <a:pt x="4733" y="8401"/>
                  </a:lnTo>
                  <a:lnTo>
                    <a:pt x="5063" y="8108"/>
                  </a:lnTo>
                  <a:lnTo>
                    <a:pt x="5356" y="7777"/>
                  </a:lnTo>
                  <a:lnTo>
                    <a:pt x="5613" y="7447"/>
                  </a:lnTo>
                  <a:lnTo>
                    <a:pt x="5870" y="7117"/>
                  </a:lnTo>
                  <a:lnTo>
                    <a:pt x="6273" y="7007"/>
                  </a:lnTo>
                  <a:lnTo>
                    <a:pt x="6640" y="6824"/>
                  </a:lnTo>
                  <a:lnTo>
                    <a:pt x="7410" y="6420"/>
                  </a:lnTo>
                  <a:lnTo>
                    <a:pt x="8401" y="5980"/>
                  </a:lnTo>
                  <a:lnTo>
                    <a:pt x="9355" y="5577"/>
                  </a:lnTo>
                  <a:lnTo>
                    <a:pt x="10308" y="5246"/>
                  </a:lnTo>
                  <a:lnTo>
                    <a:pt x="11262" y="4880"/>
                  </a:lnTo>
                  <a:lnTo>
                    <a:pt x="12032" y="4623"/>
                  </a:lnTo>
                  <a:lnTo>
                    <a:pt x="12436" y="4403"/>
                  </a:lnTo>
                  <a:lnTo>
                    <a:pt x="12619" y="4219"/>
                  </a:lnTo>
                  <a:lnTo>
                    <a:pt x="12729" y="4183"/>
                  </a:lnTo>
                  <a:close/>
                  <a:moveTo>
                    <a:pt x="2385" y="1"/>
                  </a:moveTo>
                  <a:lnTo>
                    <a:pt x="2238" y="38"/>
                  </a:lnTo>
                  <a:lnTo>
                    <a:pt x="2202" y="74"/>
                  </a:lnTo>
                  <a:lnTo>
                    <a:pt x="2165" y="111"/>
                  </a:lnTo>
                  <a:lnTo>
                    <a:pt x="2055" y="368"/>
                  </a:lnTo>
                  <a:lnTo>
                    <a:pt x="1982" y="515"/>
                  </a:lnTo>
                  <a:lnTo>
                    <a:pt x="1578" y="1432"/>
                  </a:lnTo>
                  <a:lnTo>
                    <a:pt x="1541" y="1542"/>
                  </a:lnTo>
                  <a:lnTo>
                    <a:pt x="1578" y="1615"/>
                  </a:lnTo>
                  <a:lnTo>
                    <a:pt x="1615" y="1688"/>
                  </a:lnTo>
                  <a:lnTo>
                    <a:pt x="1688" y="1762"/>
                  </a:lnTo>
                  <a:lnTo>
                    <a:pt x="1761" y="1798"/>
                  </a:lnTo>
                  <a:lnTo>
                    <a:pt x="1835" y="1798"/>
                  </a:lnTo>
                  <a:lnTo>
                    <a:pt x="1908" y="1762"/>
                  </a:lnTo>
                  <a:lnTo>
                    <a:pt x="1982" y="1652"/>
                  </a:lnTo>
                  <a:lnTo>
                    <a:pt x="2128" y="1358"/>
                  </a:lnTo>
                  <a:lnTo>
                    <a:pt x="2092" y="2165"/>
                  </a:lnTo>
                  <a:lnTo>
                    <a:pt x="2092" y="2972"/>
                  </a:lnTo>
                  <a:lnTo>
                    <a:pt x="2055" y="4073"/>
                  </a:lnTo>
                  <a:lnTo>
                    <a:pt x="1982" y="4109"/>
                  </a:lnTo>
                  <a:lnTo>
                    <a:pt x="1835" y="4073"/>
                  </a:lnTo>
                  <a:lnTo>
                    <a:pt x="1725" y="3999"/>
                  </a:lnTo>
                  <a:lnTo>
                    <a:pt x="1615" y="3999"/>
                  </a:lnTo>
                  <a:lnTo>
                    <a:pt x="1541" y="4036"/>
                  </a:lnTo>
                  <a:lnTo>
                    <a:pt x="1505" y="4109"/>
                  </a:lnTo>
                  <a:lnTo>
                    <a:pt x="1541" y="4219"/>
                  </a:lnTo>
                  <a:lnTo>
                    <a:pt x="1651" y="4293"/>
                  </a:lnTo>
                  <a:lnTo>
                    <a:pt x="1761" y="4366"/>
                  </a:lnTo>
                  <a:lnTo>
                    <a:pt x="1908" y="4403"/>
                  </a:lnTo>
                  <a:lnTo>
                    <a:pt x="2055" y="4439"/>
                  </a:lnTo>
                  <a:lnTo>
                    <a:pt x="2055" y="5540"/>
                  </a:lnTo>
                  <a:lnTo>
                    <a:pt x="1908" y="5577"/>
                  </a:lnTo>
                  <a:lnTo>
                    <a:pt x="1651" y="5613"/>
                  </a:lnTo>
                  <a:lnTo>
                    <a:pt x="1615" y="5687"/>
                  </a:lnTo>
                  <a:lnTo>
                    <a:pt x="1541" y="5723"/>
                  </a:lnTo>
                  <a:lnTo>
                    <a:pt x="1541" y="5760"/>
                  </a:lnTo>
                  <a:lnTo>
                    <a:pt x="1505" y="5797"/>
                  </a:lnTo>
                  <a:lnTo>
                    <a:pt x="1541" y="5833"/>
                  </a:lnTo>
                  <a:lnTo>
                    <a:pt x="1578" y="5833"/>
                  </a:lnTo>
                  <a:lnTo>
                    <a:pt x="1651" y="5907"/>
                  </a:lnTo>
                  <a:lnTo>
                    <a:pt x="2055" y="5907"/>
                  </a:lnTo>
                  <a:lnTo>
                    <a:pt x="2092" y="6200"/>
                  </a:lnTo>
                  <a:lnTo>
                    <a:pt x="2092" y="7154"/>
                  </a:lnTo>
                  <a:lnTo>
                    <a:pt x="1835" y="7227"/>
                  </a:lnTo>
                  <a:lnTo>
                    <a:pt x="1541" y="7374"/>
                  </a:lnTo>
                  <a:lnTo>
                    <a:pt x="1505" y="7411"/>
                  </a:lnTo>
                  <a:lnTo>
                    <a:pt x="1505" y="7447"/>
                  </a:lnTo>
                  <a:lnTo>
                    <a:pt x="1541" y="7484"/>
                  </a:lnTo>
                  <a:lnTo>
                    <a:pt x="1578" y="7521"/>
                  </a:lnTo>
                  <a:lnTo>
                    <a:pt x="2092" y="7521"/>
                  </a:lnTo>
                  <a:lnTo>
                    <a:pt x="2165" y="8951"/>
                  </a:lnTo>
                  <a:lnTo>
                    <a:pt x="2165" y="8988"/>
                  </a:lnTo>
                  <a:lnTo>
                    <a:pt x="1982" y="8951"/>
                  </a:lnTo>
                  <a:lnTo>
                    <a:pt x="1578" y="8951"/>
                  </a:lnTo>
                  <a:lnTo>
                    <a:pt x="1505" y="8988"/>
                  </a:lnTo>
                  <a:lnTo>
                    <a:pt x="1468" y="9061"/>
                  </a:lnTo>
                  <a:lnTo>
                    <a:pt x="1468" y="9135"/>
                  </a:lnTo>
                  <a:lnTo>
                    <a:pt x="1541" y="9208"/>
                  </a:lnTo>
                  <a:lnTo>
                    <a:pt x="1688" y="9245"/>
                  </a:lnTo>
                  <a:lnTo>
                    <a:pt x="1835" y="9318"/>
                  </a:lnTo>
                  <a:lnTo>
                    <a:pt x="2202" y="9391"/>
                  </a:lnTo>
                  <a:lnTo>
                    <a:pt x="2238" y="10419"/>
                  </a:lnTo>
                  <a:lnTo>
                    <a:pt x="2018" y="10419"/>
                  </a:lnTo>
                  <a:lnTo>
                    <a:pt x="1798" y="10455"/>
                  </a:lnTo>
                  <a:lnTo>
                    <a:pt x="1725" y="10529"/>
                  </a:lnTo>
                  <a:lnTo>
                    <a:pt x="1651" y="10602"/>
                  </a:lnTo>
                  <a:lnTo>
                    <a:pt x="1578" y="10675"/>
                  </a:lnTo>
                  <a:lnTo>
                    <a:pt x="1615" y="10749"/>
                  </a:lnTo>
                  <a:lnTo>
                    <a:pt x="1688" y="10822"/>
                  </a:lnTo>
                  <a:lnTo>
                    <a:pt x="2128" y="10822"/>
                  </a:lnTo>
                  <a:lnTo>
                    <a:pt x="2275" y="10859"/>
                  </a:lnTo>
                  <a:lnTo>
                    <a:pt x="2275" y="10895"/>
                  </a:lnTo>
                  <a:lnTo>
                    <a:pt x="2312" y="11702"/>
                  </a:lnTo>
                  <a:lnTo>
                    <a:pt x="2348" y="11959"/>
                  </a:lnTo>
                  <a:lnTo>
                    <a:pt x="2385" y="12106"/>
                  </a:lnTo>
                  <a:lnTo>
                    <a:pt x="2495" y="12216"/>
                  </a:lnTo>
                  <a:lnTo>
                    <a:pt x="2568" y="12253"/>
                  </a:lnTo>
                  <a:lnTo>
                    <a:pt x="2679" y="12253"/>
                  </a:lnTo>
                  <a:lnTo>
                    <a:pt x="2752" y="12216"/>
                  </a:lnTo>
                  <a:lnTo>
                    <a:pt x="2789" y="12143"/>
                  </a:lnTo>
                  <a:lnTo>
                    <a:pt x="2825" y="12106"/>
                  </a:lnTo>
                  <a:lnTo>
                    <a:pt x="3009" y="11959"/>
                  </a:lnTo>
                  <a:lnTo>
                    <a:pt x="3265" y="11886"/>
                  </a:lnTo>
                  <a:lnTo>
                    <a:pt x="3486" y="11849"/>
                  </a:lnTo>
                  <a:lnTo>
                    <a:pt x="3742" y="11849"/>
                  </a:lnTo>
                  <a:lnTo>
                    <a:pt x="3742" y="12033"/>
                  </a:lnTo>
                  <a:lnTo>
                    <a:pt x="3742" y="12216"/>
                  </a:lnTo>
                  <a:lnTo>
                    <a:pt x="3816" y="12363"/>
                  </a:lnTo>
                  <a:lnTo>
                    <a:pt x="3889" y="12509"/>
                  </a:lnTo>
                  <a:lnTo>
                    <a:pt x="3962" y="12583"/>
                  </a:lnTo>
                  <a:lnTo>
                    <a:pt x="4036" y="12546"/>
                  </a:lnTo>
                  <a:lnTo>
                    <a:pt x="4109" y="12509"/>
                  </a:lnTo>
                  <a:lnTo>
                    <a:pt x="4146" y="12436"/>
                  </a:lnTo>
                  <a:lnTo>
                    <a:pt x="4072" y="12216"/>
                  </a:lnTo>
                  <a:lnTo>
                    <a:pt x="4036" y="12069"/>
                  </a:lnTo>
                  <a:lnTo>
                    <a:pt x="4036" y="11886"/>
                  </a:lnTo>
                  <a:lnTo>
                    <a:pt x="5063" y="11922"/>
                  </a:lnTo>
                  <a:lnTo>
                    <a:pt x="5063" y="12143"/>
                  </a:lnTo>
                  <a:lnTo>
                    <a:pt x="5100" y="12619"/>
                  </a:lnTo>
                  <a:lnTo>
                    <a:pt x="5136" y="12693"/>
                  </a:lnTo>
                  <a:lnTo>
                    <a:pt x="5173" y="12766"/>
                  </a:lnTo>
                  <a:lnTo>
                    <a:pt x="5320" y="12766"/>
                  </a:lnTo>
                  <a:lnTo>
                    <a:pt x="5466" y="12729"/>
                  </a:lnTo>
                  <a:lnTo>
                    <a:pt x="5503" y="12619"/>
                  </a:lnTo>
                  <a:lnTo>
                    <a:pt x="5540" y="12473"/>
                  </a:lnTo>
                  <a:lnTo>
                    <a:pt x="5466" y="12363"/>
                  </a:lnTo>
                  <a:lnTo>
                    <a:pt x="5393" y="12326"/>
                  </a:lnTo>
                  <a:lnTo>
                    <a:pt x="5356" y="12106"/>
                  </a:lnTo>
                  <a:lnTo>
                    <a:pt x="5283" y="11922"/>
                  </a:lnTo>
                  <a:lnTo>
                    <a:pt x="5906" y="11959"/>
                  </a:lnTo>
                  <a:lnTo>
                    <a:pt x="6493" y="11959"/>
                  </a:lnTo>
                  <a:lnTo>
                    <a:pt x="6493" y="11996"/>
                  </a:lnTo>
                  <a:lnTo>
                    <a:pt x="6457" y="12179"/>
                  </a:lnTo>
                  <a:lnTo>
                    <a:pt x="6420" y="12399"/>
                  </a:lnTo>
                  <a:lnTo>
                    <a:pt x="6457" y="12583"/>
                  </a:lnTo>
                  <a:lnTo>
                    <a:pt x="6567" y="12766"/>
                  </a:lnTo>
                  <a:lnTo>
                    <a:pt x="6603" y="12840"/>
                  </a:lnTo>
                  <a:lnTo>
                    <a:pt x="6677" y="12876"/>
                  </a:lnTo>
                  <a:lnTo>
                    <a:pt x="6750" y="12876"/>
                  </a:lnTo>
                  <a:lnTo>
                    <a:pt x="6824" y="12840"/>
                  </a:lnTo>
                  <a:lnTo>
                    <a:pt x="6897" y="12766"/>
                  </a:lnTo>
                  <a:lnTo>
                    <a:pt x="6897" y="12729"/>
                  </a:lnTo>
                  <a:lnTo>
                    <a:pt x="6897" y="12656"/>
                  </a:lnTo>
                  <a:lnTo>
                    <a:pt x="6824" y="12619"/>
                  </a:lnTo>
                  <a:lnTo>
                    <a:pt x="6787" y="12583"/>
                  </a:lnTo>
                  <a:lnTo>
                    <a:pt x="6713" y="12399"/>
                  </a:lnTo>
                  <a:lnTo>
                    <a:pt x="6677" y="12216"/>
                  </a:lnTo>
                  <a:lnTo>
                    <a:pt x="6640" y="11996"/>
                  </a:lnTo>
                  <a:lnTo>
                    <a:pt x="6640" y="11959"/>
                  </a:lnTo>
                  <a:lnTo>
                    <a:pt x="7924" y="11996"/>
                  </a:lnTo>
                  <a:lnTo>
                    <a:pt x="7851" y="12033"/>
                  </a:lnTo>
                  <a:lnTo>
                    <a:pt x="7814" y="12106"/>
                  </a:lnTo>
                  <a:lnTo>
                    <a:pt x="7777" y="12253"/>
                  </a:lnTo>
                  <a:lnTo>
                    <a:pt x="7777" y="12399"/>
                  </a:lnTo>
                  <a:lnTo>
                    <a:pt x="7777" y="12509"/>
                  </a:lnTo>
                  <a:lnTo>
                    <a:pt x="7814" y="12619"/>
                  </a:lnTo>
                  <a:lnTo>
                    <a:pt x="7887" y="12729"/>
                  </a:lnTo>
                  <a:lnTo>
                    <a:pt x="7961" y="12766"/>
                  </a:lnTo>
                  <a:lnTo>
                    <a:pt x="8034" y="12729"/>
                  </a:lnTo>
                  <a:lnTo>
                    <a:pt x="8107" y="12693"/>
                  </a:lnTo>
                  <a:lnTo>
                    <a:pt x="8144" y="12619"/>
                  </a:lnTo>
                  <a:lnTo>
                    <a:pt x="8107" y="12473"/>
                  </a:lnTo>
                  <a:lnTo>
                    <a:pt x="8071" y="12289"/>
                  </a:lnTo>
                  <a:lnTo>
                    <a:pt x="8071" y="12179"/>
                  </a:lnTo>
                  <a:lnTo>
                    <a:pt x="8034" y="12106"/>
                  </a:lnTo>
                  <a:lnTo>
                    <a:pt x="8034" y="12033"/>
                  </a:lnTo>
                  <a:lnTo>
                    <a:pt x="8034" y="11996"/>
                  </a:lnTo>
                  <a:lnTo>
                    <a:pt x="9391" y="11996"/>
                  </a:lnTo>
                  <a:lnTo>
                    <a:pt x="9318" y="12216"/>
                  </a:lnTo>
                  <a:lnTo>
                    <a:pt x="9318" y="12473"/>
                  </a:lnTo>
                  <a:lnTo>
                    <a:pt x="9355" y="12546"/>
                  </a:lnTo>
                  <a:lnTo>
                    <a:pt x="9428" y="12583"/>
                  </a:lnTo>
                  <a:lnTo>
                    <a:pt x="9611" y="12583"/>
                  </a:lnTo>
                  <a:lnTo>
                    <a:pt x="9685" y="12546"/>
                  </a:lnTo>
                  <a:lnTo>
                    <a:pt x="9721" y="12473"/>
                  </a:lnTo>
                  <a:lnTo>
                    <a:pt x="9721" y="12436"/>
                  </a:lnTo>
                  <a:lnTo>
                    <a:pt x="9721" y="12363"/>
                  </a:lnTo>
                  <a:lnTo>
                    <a:pt x="9611" y="12326"/>
                  </a:lnTo>
                  <a:lnTo>
                    <a:pt x="9611" y="11996"/>
                  </a:lnTo>
                  <a:lnTo>
                    <a:pt x="10638" y="11996"/>
                  </a:lnTo>
                  <a:lnTo>
                    <a:pt x="10675" y="12253"/>
                  </a:lnTo>
                  <a:lnTo>
                    <a:pt x="10748" y="12509"/>
                  </a:lnTo>
                  <a:lnTo>
                    <a:pt x="10822" y="12583"/>
                  </a:lnTo>
                  <a:lnTo>
                    <a:pt x="10969" y="12583"/>
                  </a:lnTo>
                  <a:lnTo>
                    <a:pt x="11005" y="12509"/>
                  </a:lnTo>
                  <a:lnTo>
                    <a:pt x="11042" y="12399"/>
                  </a:lnTo>
                  <a:lnTo>
                    <a:pt x="10969" y="12179"/>
                  </a:lnTo>
                  <a:lnTo>
                    <a:pt x="10895" y="11996"/>
                  </a:lnTo>
                  <a:lnTo>
                    <a:pt x="12106" y="11996"/>
                  </a:lnTo>
                  <a:lnTo>
                    <a:pt x="12069" y="12069"/>
                  </a:lnTo>
                  <a:lnTo>
                    <a:pt x="12032" y="12143"/>
                  </a:lnTo>
                  <a:lnTo>
                    <a:pt x="11996" y="12363"/>
                  </a:lnTo>
                  <a:lnTo>
                    <a:pt x="12032" y="12473"/>
                  </a:lnTo>
                  <a:lnTo>
                    <a:pt x="12069" y="12619"/>
                  </a:lnTo>
                  <a:lnTo>
                    <a:pt x="12142" y="12729"/>
                  </a:lnTo>
                  <a:lnTo>
                    <a:pt x="12216" y="12803"/>
                  </a:lnTo>
                  <a:lnTo>
                    <a:pt x="12289" y="12840"/>
                  </a:lnTo>
                  <a:lnTo>
                    <a:pt x="12362" y="12803"/>
                  </a:lnTo>
                  <a:lnTo>
                    <a:pt x="12399" y="12766"/>
                  </a:lnTo>
                  <a:lnTo>
                    <a:pt x="12399" y="12693"/>
                  </a:lnTo>
                  <a:lnTo>
                    <a:pt x="12362" y="12546"/>
                  </a:lnTo>
                  <a:lnTo>
                    <a:pt x="12289" y="12363"/>
                  </a:lnTo>
                  <a:lnTo>
                    <a:pt x="12252" y="12179"/>
                  </a:lnTo>
                  <a:lnTo>
                    <a:pt x="12252" y="11959"/>
                  </a:lnTo>
                  <a:lnTo>
                    <a:pt x="13353" y="11959"/>
                  </a:lnTo>
                  <a:lnTo>
                    <a:pt x="13280" y="12106"/>
                  </a:lnTo>
                  <a:lnTo>
                    <a:pt x="13243" y="12253"/>
                  </a:lnTo>
                  <a:lnTo>
                    <a:pt x="13243" y="12436"/>
                  </a:lnTo>
                  <a:lnTo>
                    <a:pt x="13316" y="12583"/>
                  </a:lnTo>
                  <a:lnTo>
                    <a:pt x="13353" y="12619"/>
                  </a:lnTo>
                  <a:lnTo>
                    <a:pt x="13426" y="12656"/>
                  </a:lnTo>
                  <a:lnTo>
                    <a:pt x="13500" y="12656"/>
                  </a:lnTo>
                  <a:lnTo>
                    <a:pt x="13573" y="12583"/>
                  </a:lnTo>
                  <a:lnTo>
                    <a:pt x="13610" y="12436"/>
                  </a:lnTo>
                  <a:lnTo>
                    <a:pt x="13536" y="12216"/>
                  </a:lnTo>
                  <a:lnTo>
                    <a:pt x="13536" y="12069"/>
                  </a:lnTo>
                  <a:lnTo>
                    <a:pt x="13573" y="11922"/>
                  </a:lnTo>
                  <a:lnTo>
                    <a:pt x="14563" y="11886"/>
                  </a:lnTo>
                  <a:lnTo>
                    <a:pt x="14563" y="11886"/>
                  </a:lnTo>
                  <a:lnTo>
                    <a:pt x="14527" y="12363"/>
                  </a:lnTo>
                  <a:lnTo>
                    <a:pt x="14563" y="12436"/>
                  </a:lnTo>
                  <a:lnTo>
                    <a:pt x="14637" y="12509"/>
                  </a:lnTo>
                  <a:lnTo>
                    <a:pt x="14747" y="12509"/>
                  </a:lnTo>
                  <a:lnTo>
                    <a:pt x="14820" y="12473"/>
                  </a:lnTo>
                  <a:lnTo>
                    <a:pt x="14893" y="12399"/>
                  </a:lnTo>
                  <a:lnTo>
                    <a:pt x="14967" y="12289"/>
                  </a:lnTo>
                  <a:lnTo>
                    <a:pt x="14967" y="12179"/>
                  </a:lnTo>
                  <a:lnTo>
                    <a:pt x="14967" y="12069"/>
                  </a:lnTo>
                  <a:lnTo>
                    <a:pt x="14930" y="11996"/>
                  </a:lnTo>
                  <a:lnTo>
                    <a:pt x="14857" y="11959"/>
                  </a:lnTo>
                  <a:lnTo>
                    <a:pt x="14857" y="11886"/>
                  </a:lnTo>
                  <a:lnTo>
                    <a:pt x="16618" y="11776"/>
                  </a:lnTo>
                  <a:lnTo>
                    <a:pt x="16654" y="11812"/>
                  </a:lnTo>
                  <a:lnTo>
                    <a:pt x="16544" y="11996"/>
                  </a:lnTo>
                  <a:lnTo>
                    <a:pt x="16361" y="12179"/>
                  </a:lnTo>
                  <a:lnTo>
                    <a:pt x="16287" y="12289"/>
                  </a:lnTo>
                  <a:lnTo>
                    <a:pt x="16251" y="12363"/>
                  </a:lnTo>
                  <a:lnTo>
                    <a:pt x="16287" y="12436"/>
                  </a:lnTo>
                  <a:lnTo>
                    <a:pt x="16324" y="12509"/>
                  </a:lnTo>
                  <a:lnTo>
                    <a:pt x="16397" y="12546"/>
                  </a:lnTo>
                  <a:lnTo>
                    <a:pt x="16471" y="12583"/>
                  </a:lnTo>
                  <a:lnTo>
                    <a:pt x="16544" y="12583"/>
                  </a:lnTo>
                  <a:lnTo>
                    <a:pt x="16581" y="12546"/>
                  </a:lnTo>
                  <a:lnTo>
                    <a:pt x="16728" y="12473"/>
                  </a:lnTo>
                  <a:lnTo>
                    <a:pt x="16801" y="12363"/>
                  </a:lnTo>
                  <a:lnTo>
                    <a:pt x="16984" y="12106"/>
                  </a:lnTo>
                  <a:lnTo>
                    <a:pt x="17461" y="11482"/>
                  </a:lnTo>
                  <a:lnTo>
                    <a:pt x="17461" y="11409"/>
                  </a:lnTo>
                  <a:lnTo>
                    <a:pt x="17461" y="11336"/>
                  </a:lnTo>
                  <a:lnTo>
                    <a:pt x="17461" y="11262"/>
                  </a:lnTo>
                  <a:lnTo>
                    <a:pt x="17425" y="11189"/>
                  </a:lnTo>
                  <a:lnTo>
                    <a:pt x="17058" y="10895"/>
                  </a:lnTo>
                  <a:lnTo>
                    <a:pt x="16728" y="10639"/>
                  </a:lnTo>
                  <a:lnTo>
                    <a:pt x="16654" y="10602"/>
                  </a:lnTo>
                  <a:lnTo>
                    <a:pt x="16581" y="10602"/>
                  </a:lnTo>
                  <a:lnTo>
                    <a:pt x="16544" y="10639"/>
                  </a:lnTo>
                  <a:lnTo>
                    <a:pt x="16471" y="10675"/>
                  </a:lnTo>
                  <a:lnTo>
                    <a:pt x="16434" y="10785"/>
                  </a:lnTo>
                  <a:lnTo>
                    <a:pt x="16434" y="10859"/>
                  </a:lnTo>
                  <a:lnTo>
                    <a:pt x="16471" y="10932"/>
                  </a:lnTo>
                  <a:lnTo>
                    <a:pt x="16801" y="11226"/>
                  </a:lnTo>
                  <a:lnTo>
                    <a:pt x="13940" y="11372"/>
                  </a:lnTo>
                  <a:lnTo>
                    <a:pt x="14050" y="11336"/>
                  </a:lnTo>
                  <a:lnTo>
                    <a:pt x="14270" y="11189"/>
                  </a:lnTo>
                  <a:lnTo>
                    <a:pt x="14343" y="11115"/>
                  </a:lnTo>
                  <a:lnTo>
                    <a:pt x="14417" y="11005"/>
                  </a:lnTo>
                  <a:lnTo>
                    <a:pt x="14417" y="10932"/>
                  </a:lnTo>
                  <a:lnTo>
                    <a:pt x="14380" y="10895"/>
                  </a:lnTo>
                  <a:lnTo>
                    <a:pt x="14233" y="10895"/>
                  </a:lnTo>
                  <a:lnTo>
                    <a:pt x="14123" y="10932"/>
                  </a:lnTo>
                  <a:lnTo>
                    <a:pt x="13903" y="11079"/>
                  </a:lnTo>
                  <a:lnTo>
                    <a:pt x="13720" y="11226"/>
                  </a:lnTo>
                  <a:lnTo>
                    <a:pt x="13573" y="11409"/>
                  </a:lnTo>
                  <a:lnTo>
                    <a:pt x="12289" y="11446"/>
                  </a:lnTo>
                  <a:lnTo>
                    <a:pt x="12546" y="11336"/>
                  </a:lnTo>
                  <a:lnTo>
                    <a:pt x="12839" y="11226"/>
                  </a:lnTo>
                  <a:lnTo>
                    <a:pt x="13169" y="11079"/>
                  </a:lnTo>
                  <a:lnTo>
                    <a:pt x="13500" y="10895"/>
                  </a:lnTo>
                  <a:lnTo>
                    <a:pt x="13793" y="10675"/>
                  </a:lnTo>
                  <a:lnTo>
                    <a:pt x="14050" y="10419"/>
                  </a:lnTo>
                  <a:lnTo>
                    <a:pt x="14087" y="10308"/>
                  </a:lnTo>
                  <a:lnTo>
                    <a:pt x="14050" y="10235"/>
                  </a:lnTo>
                  <a:lnTo>
                    <a:pt x="13976" y="10198"/>
                  </a:lnTo>
                  <a:lnTo>
                    <a:pt x="13903" y="10235"/>
                  </a:lnTo>
                  <a:lnTo>
                    <a:pt x="13646" y="10382"/>
                  </a:lnTo>
                  <a:lnTo>
                    <a:pt x="13390" y="10565"/>
                  </a:lnTo>
                  <a:lnTo>
                    <a:pt x="13133" y="10749"/>
                  </a:lnTo>
                  <a:lnTo>
                    <a:pt x="12876" y="10895"/>
                  </a:lnTo>
                  <a:lnTo>
                    <a:pt x="12583" y="11042"/>
                  </a:lnTo>
                  <a:lnTo>
                    <a:pt x="12289" y="11152"/>
                  </a:lnTo>
                  <a:lnTo>
                    <a:pt x="11996" y="11299"/>
                  </a:lnTo>
                  <a:lnTo>
                    <a:pt x="11702" y="11446"/>
                  </a:lnTo>
                  <a:lnTo>
                    <a:pt x="10162" y="11482"/>
                  </a:lnTo>
                  <a:lnTo>
                    <a:pt x="10602" y="11299"/>
                  </a:lnTo>
                  <a:lnTo>
                    <a:pt x="12216" y="10639"/>
                  </a:lnTo>
                  <a:lnTo>
                    <a:pt x="12766" y="10455"/>
                  </a:lnTo>
                  <a:lnTo>
                    <a:pt x="13316" y="10162"/>
                  </a:lnTo>
                  <a:lnTo>
                    <a:pt x="13573" y="10015"/>
                  </a:lnTo>
                  <a:lnTo>
                    <a:pt x="13793" y="9832"/>
                  </a:lnTo>
                  <a:lnTo>
                    <a:pt x="13976" y="9612"/>
                  </a:lnTo>
                  <a:lnTo>
                    <a:pt x="14087" y="9355"/>
                  </a:lnTo>
                  <a:lnTo>
                    <a:pt x="14087" y="9245"/>
                  </a:lnTo>
                  <a:lnTo>
                    <a:pt x="14050" y="9208"/>
                  </a:lnTo>
                  <a:lnTo>
                    <a:pt x="13940" y="9171"/>
                  </a:lnTo>
                  <a:lnTo>
                    <a:pt x="13866" y="9208"/>
                  </a:lnTo>
                  <a:lnTo>
                    <a:pt x="13463" y="9612"/>
                  </a:lnTo>
                  <a:lnTo>
                    <a:pt x="13243" y="9795"/>
                  </a:lnTo>
                  <a:lnTo>
                    <a:pt x="12986" y="9978"/>
                  </a:lnTo>
                  <a:lnTo>
                    <a:pt x="12693" y="10125"/>
                  </a:lnTo>
                  <a:lnTo>
                    <a:pt x="12399" y="10235"/>
                  </a:lnTo>
                  <a:lnTo>
                    <a:pt x="11776" y="10492"/>
                  </a:lnTo>
                  <a:lnTo>
                    <a:pt x="10418" y="11042"/>
                  </a:lnTo>
                  <a:lnTo>
                    <a:pt x="9905" y="11262"/>
                  </a:lnTo>
                  <a:lnTo>
                    <a:pt x="9428" y="11482"/>
                  </a:lnTo>
                  <a:lnTo>
                    <a:pt x="7667" y="11482"/>
                  </a:lnTo>
                  <a:lnTo>
                    <a:pt x="8621" y="11152"/>
                  </a:lnTo>
                  <a:lnTo>
                    <a:pt x="10895" y="10419"/>
                  </a:lnTo>
                  <a:lnTo>
                    <a:pt x="11335" y="10235"/>
                  </a:lnTo>
                  <a:lnTo>
                    <a:pt x="11776" y="10052"/>
                  </a:lnTo>
                  <a:lnTo>
                    <a:pt x="12179" y="9832"/>
                  </a:lnTo>
                  <a:lnTo>
                    <a:pt x="12583" y="9575"/>
                  </a:lnTo>
                  <a:lnTo>
                    <a:pt x="13426" y="9025"/>
                  </a:lnTo>
                  <a:lnTo>
                    <a:pt x="13866" y="8768"/>
                  </a:lnTo>
                  <a:lnTo>
                    <a:pt x="14307" y="8548"/>
                  </a:lnTo>
                  <a:lnTo>
                    <a:pt x="14380" y="8511"/>
                  </a:lnTo>
                  <a:lnTo>
                    <a:pt x="14417" y="8474"/>
                  </a:lnTo>
                  <a:lnTo>
                    <a:pt x="14417" y="8841"/>
                  </a:lnTo>
                  <a:lnTo>
                    <a:pt x="14453" y="8915"/>
                  </a:lnTo>
                  <a:lnTo>
                    <a:pt x="14490" y="8951"/>
                  </a:lnTo>
                  <a:lnTo>
                    <a:pt x="14527" y="8988"/>
                  </a:lnTo>
                  <a:lnTo>
                    <a:pt x="14600" y="9025"/>
                  </a:lnTo>
                  <a:lnTo>
                    <a:pt x="14673" y="8988"/>
                  </a:lnTo>
                  <a:lnTo>
                    <a:pt x="14747" y="8951"/>
                  </a:lnTo>
                  <a:lnTo>
                    <a:pt x="14783" y="8915"/>
                  </a:lnTo>
                  <a:lnTo>
                    <a:pt x="14783" y="8841"/>
                  </a:lnTo>
                  <a:lnTo>
                    <a:pt x="14783" y="8291"/>
                  </a:lnTo>
                  <a:lnTo>
                    <a:pt x="14747" y="8034"/>
                  </a:lnTo>
                  <a:lnTo>
                    <a:pt x="14673" y="7777"/>
                  </a:lnTo>
                  <a:lnTo>
                    <a:pt x="15077" y="8181"/>
                  </a:lnTo>
                  <a:lnTo>
                    <a:pt x="15517" y="8584"/>
                  </a:lnTo>
                  <a:lnTo>
                    <a:pt x="15737" y="8768"/>
                  </a:lnTo>
                  <a:lnTo>
                    <a:pt x="15847" y="8841"/>
                  </a:lnTo>
                  <a:lnTo>
                    <a:pt x="15994" y="8878"/>
                  </a:lnTo>
                  <a:lnTo>
                    <a:pt x="16361" y="8915"/>
                  </a:lnTo>
                  <a:lnTo>
                    <a:pt x="16764" y="8915"/>
                  </a:lnTo>
                  <a:lnTo>
                    <a:pt x="17204" y="8878"/>
                  </a:lnTo>
                  <a:lnTo>
                    <a:pt x="17608" y="8731"/>
                  </a:lnTo>
                  <a:lnTo>
                    <a:pt x="17681" y="8695"/>
                  </a:lnTo>
                  <a:lnTo>
                    <a:pt x="17755" y="8584"/>
                  </a:lnTo>
                  <a:lnTo>
                    <a:pt x="17791" y="8511"/>
                  </a:lnTo>
                  <a:lnTo>
                    <a:pt x="17755" y="8438"/>
                  </a:lnTo>
                  <a:lnTo>
                    <a:pt x="17718" y="8328"/>
                  </a:lnTo>
                  <a:lnTo>
                    <a:pt x="17681" y="8291"/>
                  </a:lnTo>
                  <a:lnTo>
                    <a:pt x="17571" y="8254"/>
                  </a:lnTo>
                  <a:lnTo>
                    <a:pt x="17461" y="8254"/>
                  </a:lnTo>
                  <a:lnTo>
                    <a:pt x="17131" y="8364"/>
                  </a:lnTo>
                  <a:lnTo>
                    <a:pt x="16764" y="8401"/>
                  </a:lnTo>
                  <a:lnTo>
                    <a:pt x="16397" y="8438"/>
                  </a:lnTo>
                  <a:lnTo>
                    <a:pt x="16177" y="8401"/>
                  </a:lnTo>
                  <a:lnTo>
                    <a:pt x="16031" y="8364"/>
                  </a:lnTo>
                  <a:lnTo>
                    <a:pt x="15480" y="7888"/>
                  </a:lnTo>
                  <a:lnTo>
                    <a:pt x="15004" y="7374"/>
                  </a:lnTo>
                  <a:lnTo>
                    <a:pt x="14563" y="6824"/>
                  </a:lnTo>
                  <a:lnTo>
                    <a:pt x="14160" y="6237"/>
                  </a:lnTo>
                  <a:lnTo>
                    <a:pt x="13830" y="5613"/>
                  </a:lnTo>
                  <a:lnTo>
                    <a:pt x="13536" y="4990"/>
                  </a:lnTo>
                  <a:lnTo>
                    <a:pt x="13096" y="3926"/>
                  </a:lnTo>
                  <a:lnTo>
                    <a:pt x="12803" y="3412"/>
                  </a:lnTo>
                  <a:lnTo>
                    <a:pt x="12509" y="2936"/>
                  </a:lnTo>
                  <a:lnTo>
                    <a:pt x="12326" y="2752"/>
                  </a:lnTo>
                  <a:lnTo>
                    <a:pt x="12142" y="2532"/>
                  </a:lnTo>
                  <a:lnTo>
                    <a:pt x="11959" y="2349"/>
                  </a:lnTo>
                  <a:lnTo>
                    <a:pt x="11739" y="2202"/>
                  </a:lnTo>
                  <a:lnTo>
                    <a:pt x="11482" y="2092"/>
                  </a:lnTo>
                  <a:lnTo>
                    <a:pt x="11225" y="1982"/>
                  </a:lnTo>
                  <a:lnTo>
                    <a:pt x="10932" y="1908"/>
                  </a:lnTo>
                  <a:lnTo>
                    <a:pt x="10602" y="1872"/>
                  </a:lnTo>
                  <a:lnTo>
                    <a:pt x="10308" y="1872"/>
                  </a:lnTo>
                  <a:lnTo>
                    <a:pt x="9978" y="1908"/>
                  </a:lnTo>
                  <a:lnTo>
                    <a:pt x="9685" y="1982"/>
                  </a:lnTo>
                  <a:lnTo>
                    <a:pt x="9391" y="2055"/>
                  </a:lnTo>
                  <a:lnTo>
                    <a:pt x="9098" y="2202"/>
                  </a:lnTo>
                  <a:lnTo>
                    <a:pt x="8841" y="2349"/>
                  </a:lnTo>
                  <a:lnTo>
                    <a:pt x="8584" y="2495"/>
                  </a:lnTo>
                  <a:lnTo>
                    <a:pt x="8327" y="2715"/>
                  </a:lnTo>
                  <a:lnTo>
                    <a:pt x="7887" y="3119"/>
                  </a:lnTo>
                  <a:lnTo>
                    <a:pt x="7484" y="3632"/>
                  </a:lnTo>
                  <a:lnTo>
                    <a:pt x="7117" y="4146"/>
                  </a:lnTo>
                  <a:lnTo>
                    <a:pt x="6787" y="4660"/>
                  </a:lnTo>
                  <a:lnTo>
                    <a:pt x="6127" y="5833"/>
                  </a:lnTo>
                  <a:lnTo>
                    <a:pt x="5796" y="6457"/>
                  </a:lnTo>
                  <a:lnTo>
                    <a:pt x="5430" y="7044"/>
                  </a:lnTo>
                  <a:lnTo>
                    <a:pt x="4989" y="7594"/>
                  </a:lnTo>
                  <a:lnTo>
                    <a:pt x="4769" y="7851"/>
                  </a:lnTo>
                  <a:lnTo>
                    <a:pt x="4513" y="8071"/>
                  </a:lnTo>
                  <a:lnTo>
                    <a:pt x="4256" y="8291"/>
                  </a:lnTo>
                  <a:lnTo>
                    <a:pt x="3962" y="8474"/>
                  </a:lnTo>
                  <a:lnTo>
                    <a:pt x="3669" y="8621"/>
                  </a:lnTo>
                  <a:lnTo>
                    <a:pt x="3339" y="8731"/>
                  </a:lnTo>
                  <a:lnTo>
                    <a:pt x="3009" y="8841"/>
                  </a:lnTo>
                  <a:lnTo>
                    <a:pt x="2715" y="8915"/>
                  </a:lnTo>
                  <a:lnTo>
                    <a:pt x="2605" y="6200"/>
                  </a:lnTo>
                  <a:lnTo>
                    <a:pt x="2568" y="3119"/>
                  </a:lnTo>
                  <a:lnTo>
                    <a:pt x="2605" y="1505"/>
                  </a:lnTo>
                  <a:lnTo>
                    <a:pt x="2568" y="1138"/>
                  </a:lnTo>
                  <a:lnTo>
                    <a:pt x="2715" y="1395"/>
                  </a:lnTo>
                  <a:lnTo>
                    <a:pt x="2862" y="1652"/>
                  </a:lnTo>
                  <a:lnTo>
                    <a:pt x="2899" y="1725"/>
                  </a:lnTo>
                  <a:lnTo>
                    <a:pt x="2972" y="1762"/>
                  </a:lnTo>
                  <a:lnTo>
                    <a:pt x="3119" y="1762"/>
                  </a:lnTo>
                  <a:lnTo>
                    <a:pt x="3192" y="1688"/>
                  </a:lnTo>
                  <a:lnTo>
                    <a:pt x="3229" y="1652"/>
                  </a:lnTo>
                  <a:lnTo>
                    <a:pt x="3265" y="1578"/>
                  </a:lnTo>
                  <a:lnTo>
                    <a:pt x="3265" y="1505"/>
                  </a:lnTo>
                  <a:lnTo>
                    <a:pt x="3155" y="1138"/>
                  </a:lnTo>
                  <a:lnTo>
                    <a:pt x="2972" y="771"/>
                  </a:lnTo>
                  <a:lnTo>
                    <a:pt x="2568" y="111"/>
                  </a:lnTo>
                  <a:lnTo>
                    <a:pt x="2495" y="38"/>
                  </a:lnTo>
                  <a:lnTo>
                    <a:pt x="2385" y="1"/>
                  </a:lnTo>
                  <a:close/>
                  <a:moveTo>
                    <a:pt x="15554" y="12546"/>
                  </a:moveTo>
                  <a:lnTo>
                    <a:pt x="15480" y="12583"/>
                  </a:lnTo>
                  <a:lnTo>
                    <a:pt x="15370" y="12619"/>
                  </a:lnTo>
                  <a:lnTo>
                    <a:pt x="15224" y="12766"/>
                  </a:lnTo>
                  <a:lnTo>
                    <a:pt x="15077" y="12913"/>
                  </a:lnTo>
                  <a:lnTo>
                    <a:pt x="15077" y="12950"/>
                  </a:lnTo>
                  <a:lnTo>
                    <a:pt x="14820" y="12803"/>
                  </a:lnTo>
                  <a:lnTo>
                    <a:pt x="14527" y="12693"/>
                  </a:lnTo>
                  <a:lnTo>
                    <a:pt x="14453" y="12693"/>
                  </a:lnTo>
                  <a:lnTo>
                    <a:pt x="14417" y="12729"/>
                  </a:lnTo>
                  <a:lnTo>
                    <a:pt x="14380" y="12803"/>
                  </a:lnTo>
                  <a:lnTo>
                    <a:pt x="14380" y="12876"/>
                  </a:lnTo>
                  <a:lnTo>
                    <a:pt x="14563" y="13096"/>
                  </a:lnTo>
                  <a:lnTo>
                    <a:pt x="14783" y="13316"/>
                  </a:lnTo>
                  <a:lnTo>
                    <a:pt x="14673" y="13463"/>
                  </a:lnTo>
                  <a:lnTo>
                    <a:pt x="14490" y="13720"/>
                  </a:lnTo>
                  <a:lnTo>
                    <a:pt x="14417" y="13867"/>
                  </a:lnTo>
                  <a:lnTo>
                    <a:pt x="14417" y="14013"/>
                  </a:lnTo>
                  <a:lnTo>
                    <a:pt x="14453" y="14087"/>
                  </a:lnTo>
                  <a:lnTo>
                    <a:pt x="14490" y="14123"/>
                  </a:lnTo>
                  <a:lnTo>
                    <a:pt x="14600" y="14123"/>
                  </a:lnTo>
                  <a:lnTo>
                    <a:pt x="14673" y="14087"/>
                  </a:lnTo>
                  <a:lnTo>
                    <a:pt x="14783" y="14050"/>
                  </a:lnTo>
                  <a:lnTo>
                    <a:pt x="14893" y="13903"/>
                  </a:lnTo>
                  <a:lnTo>
                    <a:pt x="15150" y="13573"/>
                  </a:lnTo>
                  <a:lnTo>
                    <a:pt x="15590" y="13903"/>
                  </a:lnTo>
                  <a:lnTo>
                    <a:pt x="15700" y="13940"/>
                  </a:lnTo>
                  <a:lnTo>
                    <a:pt x="15774" y="13940"/>
                  </a:lnTo>
                  <a:lnTo>
                    <a:pt x="15847" y="13903"/>
                  </a:lnTo>
                  <a:lnTo>
                    <a:pt x="15884" y="13830"/>
                  </a:lnTo>
                  <a:lnTo>
                    <a:pt x="15921" y="13757"/>
                  </a:lnTo>
                  <a:lnTo>
                    <a:pt x="15921" y="13647"/>
                  </a:lnTo>
                  <a:lnTo>
                    <a:pt x="15921" y="13573"/>
                  </a:lnTo>
                  <a:lnTo>
                    <a:pt x="15847" y="13500"/>
                  </a:lnTo>
                  <a:lnTo>
                    <a:pt x="15407" y="13170"/>
                  </a:lnTo>
                  <a:lnTo>
                    <a:pt x="15480" y="13096"/>
                  </a:lnTo>
                  <a:lnTo>
                    <a:pt x="15590" y="12876"/>
                  </a:lnTo>
                  <a:lnTo>
                    <a:pt x="15664" y="12803"/>
                  </a:lnTo>
                  <a:lnTo>
                    <a:pt x="15737" y="12766"/>
                  </a:lnTo>
                  <a:lnTo>
                    <a:pt x="15774" y="12729"/>
                  </a:lnTo>
                  <a:lnTo>
                    <a:pt x="15811" y="12693"/>
                  </a:lnTo>
                  <a:lnTo>
                    <a:pt x="15811" y="12656"/>
                  </a:lnTo>
                  <a:lnTo>
                    <a:pt x="15774" y="12656"/>
                  </a:lnTo>
                  <a:lnTo>
                    <a:pt x="15664" y="12583"/>
                  </a:lnTo>
                  <a:lnTo>
                    <a:pt x="15554" y="12546"/>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1" name="Shape 301"/>
            <p:cNvSpPr/>
            <p:nvPr/>
          </p:nvSpPr>
          <p:spPr>
            <a:xfrm>
              <a:off x="6844475" y="1037625"/>
              <a:ext cx="414525" cy="389750"/>
            </a:xfrm>
            <a:custGeom>
              <a:avLst/>
              <a:gdLst/>
              <a:ahLst/>
              <a:cxnLst/>
              <a:rect l="0" t="0" r="0" b="0"/>
              <a:pathLst>
                <a:path w="16581" h="15590" extrusionOk="0">
                  <a:moveTo>
                    <a:pt x="13793" y="2568"/>
                  </a:moveTo>
                  <a:lnTo>
                    <a:pt x="14123" y="2641"/>
                  </a:lnTo>
                  <a:lnTo>
                    <a:pt x="14123" y="2678"/>
                  </a:lnTo>
                  <a:lnTo>
                    <a:pt x="14086" y="2825"/>
                  </a:lnTo>
                  <a:lnTo>
                    <a:pt x="14013" y="2935"/>
                  </a:lnTo>
                  <a:lnTo>
                    <a:pt x="13866" y="3045"/>
                  </a:lnTo>
                  <a:lnTo>
                    <a:pt x="13756" y="3081"/>
                  </a:lnTo>
                  <a:lnTo>
                    <a:pt x="13573" y="2971"/>
                  </a:lnTo>
                  <a:lnTo>
                    <a:pt x="13609" y="2788"/>
                  </a:lnTo>
                  <a:lnTo>
                    <a:pt x="13683" y="2678"/>
                  </a:lnTo>
                  <a:lnTo>
                    <a:pt x="13720" y="2605"/>
                  </a:lnTo>
                  <a:lnTo>
                    <a:pt x="13793" y="2568"/>
                  </a:lnTo>
                  <a:close/>
                  <a:moveTo>
                    <a:pt x="9428" y="3705"/>
                  </a:moveTo>
                  <a:lnTo>
                    <a:pt x="9831" y="4475"/>
                  </a:lnTo>
                  <a:lnTo>
                    <a:pt x="10161" y="5246"/>
                  </a:lnTo>
                  <a:lnTo>
                    <a:pt x="8327" y="4402"/>
                  </a:lnTo>
                  <a:lnTo>
                    <a:pt x="8878" y="4035"/>
                  </a:lnTo>
                  <a:lnTo>
                    <a:pt x="9428" y="3705"/>
                  </a:lnTo>
                  <a:close/>
                  <a:moveTo>
                    <a:pt x="5283" y="3668"/>
                  </a:moveTo>
                  <a:lnTo>
                    <a:pt x="6383" y="4072"/>
                  </a:lnTo>
                  <a:lnTo>
                    <a:pt x="7410" y="4512"/>
                  </a:lnTo>
                  <a:lnTo>
                    <a:pt x="6383" y="5319"/>
                  </a:lnTo>
                  <a:lnTo>
                    <a:pt x="5393" y="6163"/>
                  </a:lnTo>
                  <a:lnTo>
                    <a:pt x="5319" y="5282"/>
                  </a:lnTo>
                  <a:lnTo>
                    <a:pt x="5283" y="4365"/>
                  </a:lnTo>
                  <a:lnTo>
                    <a:pt x="5283" y="3668"/>
                  </a:lnTo>
                  <a:close/>
                  <a:moveTo>
                    <a:pt x="13096" y="2494"/>
                  </a:moveTo>
                  <a:lnTo>
                    <a:pt x="13023" y="2641"/>
                  </a:lnTo>
                  <a:lnTo>
                    <a:pt x="12986" y="2825"/>
                  </a:lnTo>
                  <a:lnTo>
                    <a:pt x="12949" y="3008"/>
                  </a:lnTo>
                  <a:lnTo>
                    <a:pt x="12986" y="3191"/>
                  </a:lnTo>
                  <a:lnTo>
                    <a:pt x="13096" y="3412"/>
                  </a:lnTo>
                  <a:lnTo>
                    <a:pt x="13243" y="3595"/>
                  </a:lnTo>
                  <a:lnTo>
                    <a:pt x="13426" y="3705"/>
                  </a:lnTo>
                  <a:lnTo>
                    <a:pt x="13646" y="3778"/>
                  </a:lnTo>
                  <a:lnTo>
                    <a:pt x="13793" y="3815"/>
                  </a:lnTo>
                  <a:lnTo>
                    <a:pt x="13536" y="4512"/>
                  </a:lnTo>
                  <a:lnTo>
                    <a:pt x="13243" y="5209"/>
                  </a:lnTo>
                  <a:lnTo>
                    <a:pt x="12913" y="5869"/>
                  </a:lnTo>
                  <a:lnTo>
                    <a:pt x="12546" y="6529"/>
                  </a:lnTo>
                  <a:lnTo>
                    <a:pt x="11665" y="6016"/>
                  </a:lnTo>
                  <a:lnTo>
                    <a:pt x="10785" y="5576"/>
                  </a:lnTo>
                  <a:lnTo>
                    <a:pt x="10602" y="5026"/>
                  </a:lnTo>
                  <a:lnTo>
                    <a:pt x="10345" y="4475"/>
                  </a:lnTo>
                  <a:lnTo>
                    <a:pt x="10125" y="3962"/>
                  </a:lnTo>
                  <a:lnTo>
                    <a:pt x="9831" y="3448"/>
                  </a:lnTo>
                  <a:lnTo>
                    <a:pt x="10602" y="3045"/>
                  </a:lnTo>
                  <a:lnTo>
                    <a:pt x="11005" y="2898"/>
                  </a:lnTo>
                  <a:lnTo>
                    <a:pt x="11409" y="2751"/>
                  </a:lnTo>
                  <a:lnTo>
                    <a:pt x="11849" y="2641"/>
                  </a:lnTo>
                  <a:lnTo>
                    <a:pt x="12252" y="2568"/>
                  </a:lnTo>
                  <a:lnTo>
                    <a:pt x="12692" y="2494"/>
                  </a:lnTo>
                  <a:close/>
                  <a:moveTo>
                    <a:pt x="2605" y="6713"/>
                  </a:moveTo>
                  <a:lnTo>
                    <a:pt x="2678" y="6750"/>
                  </a:lnTo>
                  <a:lnTo>
                    <a:pt x="2752" y="6823"/>
                  </a:lnTo>
                  <a:lnTo>
                    <a:pt x="2788" y="6970"/>
                  </a:lnTo>
                  <a:lnTo>
                    <a:pt x="2752" y="7116"/>
                  </a:lnTo>
                  <a:lnTo>
                    <a:pt x="2715" y="7153"/>
                  </a:lnTo>
                  <a:lnTo>
                    <a:pt x="2605" y="7226"/>
                  </a:lnTo>
                  <a:lnTo>
                    <a:pt x="2458" y="7336"/>
                  </a:lnTo>
                  <a:lnTo>
                    <a:pt x="2165" y="7116"/>
                  </a:lnTo>
                  <a:lnTo>
                    <a:pt x="2275" y="6970"/>
                  </a:lnTo>
                  <a:lnTo>
                    <a:pt x="2275" y="6896"/>
                  </a:lnTo>
                  <a:lnTo>
                    <a:pt x="2458" y="6860"/>
                  </a:lnTo>
                  <a:lnTo>
                    <a:pt x="2715" y="6860"/>
                  </a:lnTo>
                  <a:lnTo>
                    <a:pt x="2715" y="6823"/>
                  </a:lnTo>
                  <a:lnTo>
                    <a:pt x="2678" y="6786"/>
                  </a:lnTo>
                  <a:lnTo>
                    <a:pt x="2605" y="6713"/>
                  </a:lnTo>
                  <a:close/>
                  <a:moveTo>
                    <a:pt x="8364" y="6529"/>
                  </a:moveTo>
                  <a:lnTo>
                    <a:pt x="8547" y="6566"/>
                  </a:lnTo>
                  <a:lnTo>
                    <a:pt x="8657" y="6603"/>
                  </a:lnTo>
                  <a:lnTo>
                    <a:pt x="8657" y="6713"/>
                  </a:lnTo>
                  <a:lnTo>
                    <a:pt x="8694" y="6860"/>
                  </a:lnTo>
                  <a:lnTo>
                    <a:pt x="8694" y="6970"/>
                  </a:lnTo>
                  <a:lnTo>
                    <a:pt x="8694" y="7116"/>
                  </a:lnTo>
                  <a:lnTo>
                    <a:pt x="8657" y="7226"/>
                  </a:lnTo>
                  <a:lnTo>
                    <a:pt x="8621" y="7336"/>
                  </a:lnTo>
                  <a:lnTo>
                    <a:pt x="8547" y="7446"/>
                  </a:lnTo>
                  <a:lnTo>
                    <a:pt x="8364" y="7446"/>
                  </a:lnTo>
                  <a:lnTo>
                    <a:pt x="8107" y="7520"/>
                  </a:lnTo>
                  <a:lnTo>
                    <a:pt x="7850" y="7593"/>
                  </a:lnTo>
                  <a:lnTo>
                    <a:pt x="7704" y="7483"/>
                  </a:lnTo>
                  <a:lnTo>
                    <a:pt x="7630" y="7336"/>
                  </a:lnTo>
                  <a:lnTo>
                    <a:pt x="7557" y="7190"/>
                  </a:lnTo>
                  <a:lnTo>
                    <a:pt x="7594" y="7006"/>
                  </a:lnTo>
                  <a:lnTo>
                    <a:pt x="7667" y="6750"/>
                  </a:lnTo>
                  <a:lnTo>
                    <a:pt x="7777" y="6750"/>
                  </a:lnTo>
                  <a:lnTo>
                    <a:pt x="7850" y="6786"/>
                  </a:lnTo>
                  <a:lnTo>
                    <a:pt x="7924" y="6750"/>
                  </a:lnTo>
                  <a:lnTo>
                    <a:pt x="7960" y="6713"/>
                  </a:lnTo>
                  <a:lnTo>
                    <a:pt x="8071" y="6566"/>
                  </a:lnTo>
                  <a:lnTo>
                    <a:pt x="8364" y="6529"/>
                  </a:lnTo>
                  <a:close/>
                  <a:moveTo>
                    <a:pt x="3155" y="3191"/>
                  </a:moveTo>
                  <a:lnTo>
                    <a:pt x="3595" y="3228"/>
                  </a:lnTo>
                  <a:lnTo>
                    <a:pt x="4036" y="3301"/>
                  </a:lnTo>
                  <a:lnTo>
                    <a:pt x="4439" y="3412"/>
                  </a:lnTo>
                  <a:lnTo>
                    <a:pt x="4879" y="3522"/>
                  </a:lnTo>
                  <a:lnTo>
                    <a:pt x="4843" y="4072"/>
                  </a:lnTo>
                  <a:lnTo>
                    <a:pt x="4843" y="4659"/>
                  </a:lnTo>
                  <a:lnTo>
                    <a:pt x="4879" y="5282"/>
                  </a:lnTo>
                  <a:lnTo>
                    <a:pt x="4989" y="6529"/>
                  </a:lnTo>
                  <a:lnTo>
                    <a:pt x="4182" y="7263"/>
                  </a:lnTo>
                  <a:lnTo>
                    <a:pt x="3779" y="7630"/>
                  </a:lnTo>
                  <a:lnTo>
                    <a:pt x="3375" y="8033"/>
                  </a:lnTo>
                  <a:lnTo>
                    <a:pt x="3265" y="7960"/>
                  </a:lnTo>
                  <a:lnTo>
                    <a:pt x="2898" y="7667"/>
                  </a:lnTo>
                  <a:lnTo>
                    <a:pt x="3008" y="7520"/>
                  </a:lnTo>
                  <a:lnTo>
                    <a:pt x="3119" y="7410"/>
                  </a:lnTo>
                  <a:lnTo>
                    <a:pt x="3155" y="7336"/>
                  </a:lnTo>
                  <a:lnTo>
                    <a:pt x="3192" y="7300"/>
                  </a:lnTo>
                  <a:lnTo>
                    <a:pt x="3192" y="7153"/>
                  </a:lnTo>
                  <a:lnTo>
                    <a:pt x="3229" y="6933"/>
                  </a:lnTo>
                  <a:lnTo>
                    <a:pt x="3192" y="6823"/>
                  </a:lnTo>
                  <a:lnTo>
                    <a:pt x="3155" y="6676"/>
                  </a:lnTo>
                  <a:lnTo>
                    <a:pt x="3119" y="6566"/>
                  </a:lnTo>
                  <a:lnTo>
                    <a:pt x="3045" y="6456"/>
                  </a:lnTo>
                  <a:lnTo>
                    <a:pt x="2972" y="6383"/>
                  </a:lnTo>
                  <a:lnTo>
                    <a:pt x="2862" y="6309"/>
                  </a:lnTo>
                  <a:lnTo>
                    <a:pt x="2752" y="6273"/>
                  </a:lnTo>
                  <a:lnTo>
                    <a:pt x="2605" y="6236"/>
                  </a:lnTo>
                  <a:lnTo>
                    <a:pt x="2495" y="6236"/>
                  </a:lnTo>
                  <a:lnTo>
                    <a:pt x="2348" y="6273"/>
                  </a:lnTo>
                  <a:lnTo>
                    <a:pt x="2128" y="6383"/>
                  </a:lnTo>
                  <a:lnTo>
                    <a:pt x="1908" y="6529"/>
                  </a:lnTo>
                  <a:lnTo>
                    <a:pt x="1761" y="6713"/>
                  </a:lnTo>
                  <a:lnTo>
                    <a:pt x="1321" y="6309"/>
                  </a:lnTo>
                  <a:lnTo>
                    <a:pt x="954" y="5833"/>
                  </a:lnTo>
                  <a:lnTo>
                    <a:pt x="734" y="5502"/>
                  </a:lnTo>
                  <a:lnTo>
                    <a:pt x="624" y="5172"/>
                  </a:lnTo>
                  <a:lnTo>
                    <a:pt x="551" y="4805"/>
                  </a:lnTo>
                  <a:lnTo>
                    <a:pt x="514" y="4439"/>
                  </a:lnTo>
                  <a:lnTo>
                    <a:pt x="551" y="4255"/>
                  </a:lnTo>
                  <a:lnTo>
                    <a:pt x="624" y="4072"/>
                  </a:lnTo>
                  <a:lnTo>
                    <a:pt x="734" y="3925"/>
                  </a:lnTo>
                  <a:lnTo>
                    <a:pt x="844" y="3778"/>
                  </a:lnTo>
                  <a:lnTo>
                    <a:pt x="991" y="3668"/>
                  </a:lnTo>
                  <a:lnTo>
                    <a:pt x="1174" y="3558"/>
                  </a:lnTo>
                  <a:lnTo>
                    <a:pt x="1541" y="3412"/>
                  </a:lnTo>
                  <a:lnTo>
                    <a:pt x="1908" y="3265"/>
                  </a:lnTo>
                  <a:lnTo>
                    <a:pt x="2312" y="3191"/>
                  </a:lnTo>
                  <a:close/>
                  <a:moveTo>
                    <a:pt x="11005" y="6199"/>
                  </a:moveTo>
                  <a:lnTo>
                    <a:pt x="12289" y="6896"/>
                  </a:lnTo>
                  <a:lnTo>
                    <a:pt x="11885" y="7483"/>
                  </a:lnTo>
                  <a:lnTo>
                    <a:pt x="11482" y="8033"/>
                  </a:lnTo>
                  <a:lnTo>
                    <a:pt x="11335" y="7410"/>
                  </a:lnTo>
                  <a:lnTo>
                    <a:pt x="11188" y="6750"/>
                  </a:lnTo>
                  <a:lnTo>
                    <a:pt x="11005" y="6199"/>
                  </a:lnTo>
                  <a:close/>
                  <a:moveTo>
                    <a:pt x="7264" y="8180"/>
                  </a:moveTo>
                  <a:lnTo>
                    <a:pt x="7410" y="8253"/>
                  </a:lnTo>
                  <a:lnTo>
                    <a:pt x="7594" y="8290"/>
                  </a:lnTo>
                  <a:lnTo>
                    <a:pt x="7960" y="8290"/>
                  </a:lnTo>
                  <a:lnTo>
                    <a:pt x="7704" y="8327"/>
                  </a:lnTo>
                  <a:lnTo>
                    <a:pt x="7557" y="8327"/>
                  </a:lnTo>
                  <a:lnTo>
                    <a:pt x="7447" y="8290"/>
                  </a:lnTo>
                  <a:lnTo>
                    <a:pt x="7337" y="8253"/>
                  </a:lnTo>
                  <a:lnTo>
                    <a:pt x="7264" y="8180"/>
                  </a:lnTo>
                  <a:close/>
                  <a:moveTo>
                    <a:pt x="8181" y="5979"/>
                  </a:moveTo>
                  <a:lnTo>
                    <a:pt x="7997" y="6016"/>
                  </a:lnTo>
                  <a:lnTo>
                    <a:pt x="7814" y="6089"/>
                  </a:lnTo>
                  <a:lnTo>
                    <a:pt x="7667" y="6236"/>
                  </a:lnTo>
                  <a:lnTo>
                    <a:pt x="7410" y="6346"/>
                  </a:lnTo>
                  <a:lnTo>
                    <a:pt x="7190" y="6529"/>
                  </a:lnTo>
                  <a:lnTo>
                    <a:pt x="6970" y="6713"/>
                  </a:lnTo>
                  <a:lnTo>
                    <a:pt x="6787" y="6933"/>
                  </a:lnTo>
                  <a:lnTo>
                    <a:pt x="6677" y="7080"/>
                  </a:lnTo>
                  <a:lnTo>
                    <a:pt x="6640" y="7263"/>
                  </a:lnTo>
                  <a:lnTo>
                    <a:pt x="6567" y="7410"/>
                  </a:lnTo>
                  <a:lnTo>
                    <a:pt x="6567" y="7593"/>
                  </a:lnTo>
                  <a:lnTo>
                    <a:pt x="6567" y="7923"/>
                  </a:lnTo>
                  <a:lnTo>
                    <a:pt x="6677" y="8253"/>
                  </a:lnTo>
                  <a:lnTo>
                    <a:pt x="6787" y="8437"/>
                  </a:lnTo>
                  <a:lnTo>
                    <a:pt x="6897" y="8584"/>
                  </a:lnTo>
                  <a:lnTo>
                    <a:pt x="7043" y="8694"/>
                  </a:lnTo>
                  <a:lnTo>
                    <a:pt x="7190" y="8767"/>
                  </a:lnTo>
                  <a:lnTo>
                    <a:pt x="7374" y="8804"/>
                  </a:lnTo>
                  <a:lnTo>
                    <a:pt x="7557" y="8840"/>
                  </a:lnTo>
                  <a:lnTo>
                    <a:pt x="7924" y="8840"/>
                  </a:lnTo>
                  <a:lnTo>
                    <a:pt x="8254" y="8767"/>
                  </a:lnTo>
                  <a:lnTo>
                    <a:pt x="8584" y="8620"/>
                  </a:lnTo>
                  <a:lnTo>
                    <a:pt x="8914" y="8364"/>
                  </a:lnTo>
                  <a:lnTo>
                    <a:pt x="9208" y="8070"/>
                  </a:lnTo>
                  <a:lnTo>
                    <a:pt x="9464" y="7740"/>
                  </a:lnTo>
                  <a:lnTo>
                    <a:pt x="9538" y="7593"/>
                  </a:lnTo>
                  <a:lnTo>
                    <a:pt x="9611" y="7410"/>
                  </a:lnTo>
                  <a:lnTo>
                    <a:pt x="9648" y="7226"/>
                  </a:lnTo>
                  <a:lnTo>
                    <a:pt x="9648" y="7043"/>
                  </a:lnTo>
                  <a:lnTo>
                    <a:pt x="9648" y="6860"/>
                  </a:lnTo>
                  <a:lnTo>
                    <a:pt x="9574" y="6713"/>
                  </a:lnTo>
                  <a:lnTo>
                    <a:pt x="9464" y="6529"/>
                  </a:lnTo>
                  <a:lnTo>
                    <a:pt x="9354" y="6419"/>
                  </a:lnTo>
                  <a:lnTo>
                    <a:pt x="9208" y="6273"/>
                  </a:lnTo>
                  <a:lnTo>
                    <a:pt x="9061" y="6199"/>
                  </a:lnTo>
                  <a:lnTo>
                    <a:pt x="8731" y="6053"/>
                  </a:lnTo>
                  <a:lnTo>
                    <a:pt x="8364" y="5979"/>
                  </a:lnTo>
                  <a:close/>
                  <a:moveTo>
                    <a:pt x="5063" y="7080"/>
                  </a:moveTo>
                  <a:lnTo>
                    <a:pt x="5246" y="8180"/>
                  </a:lnTo>
                  <a:lnTo>
                    <a:pt x="5466" y="9281"/>
                  </a:lnTo>
                  <a:lnTo>
                    <a:pt x="4622" y="8804"/>
                  </a:lnTo>
                  <a:lnTo>
                    <a:pt x="3779" y="8290"/>
                  </a:lnTo>
                  <a:lnTo>
                    <a:pt x="4439" y="7667"/>
                  </a:lnTo>
                  <a:lnTo>
                    <a:pt x="5063" y="7080"/>
                  </a:lnTo>
                  <a:close/>
                  <a:moveTo>
                    <a:pt x="7887" y="4732"/>
                  </a:moveTo>
                  <a:lnTo>
                    <a:pt x="9171" y="5282"/>
                  </a:lnTo>
                  <a:lnTo>
                    <a:pt x="10381" y="5869"/>
                  </a:lnTo>
                  <a:lnTo>
                    <a:pt x="10602" y="6529"/>
                  </a:lnTo>
                  <a:lnTo>
                    <a:pt x="10785" y="7190"/>
                  </a:lnTo>
                  <a:lnTo>
                    <a:pt x="10932" y="7850"/>
                  </a:lnTo>
                  <a:lnTo>
                    <a:pt x="11078" y="8547"/>
                  </a:lnTo>
                  <a:lnTo>
                    <a:pt x="10565" y="9097"/>
                  </a:lnTo>
                  <a:lnTo>
                    <a:pt x="10015" y="9647"/>
                  </a:lnTo>
                  <a:lnTo>
                    <a:pt x="9428" y="10161"/>
                  </a:lnTo>
                  <a:lnTo>
                    <a:pt x="8841" y="10674"/>
                  </a:lnTo>
                  <a:lnTo>
                    <a:pt x="8107" y="10418"/>
                  </a:lnTo>
                  <a:lnTo>
                    <a:pt x="7374" y="10161"/>
                  </a:lnTo>
                  <a:lnTo>
                    <a:pt x="6677" y="9867"/>
                  </a:lnTo>
                  <a:lnTo>
                    <a:pt x="5980" y="9537"/>
                  </a:lnTo>
                  <a:lnTo>
                    <a:pt x="5723" y="8143"/>
                  </a:lnTo>
                  <a:lnTo>
                    <a:pt x="5466" y="6713"/>
                  </a:lnTo>
                  <a:lnTo>
                    <a:pt x="6677" y="5722"/>
                  </a:lnTo>
                  <a:lnTo>
                    <a:pt x="7887" y="4732"/>
                  </a:lnTo>
                  <a:close/>
                  <a:moveTo>
                    <a:pt x="11152" y="9171"/>
                  </a:moveTo>
                  <a:lnTo>
                    <a:pt x="11225" y="10161"/>
                  </a:lnTo>
                  <a:lnTo>
                    <a:pt x="11225" y="11188"/>
                  </a:lnTo>
                  <a:lnTo>
                    <a:pt x="11225" y="11225"/>
                  </a:lnTo>
                  <a:lnTo>
                    <a:pt x="10308" y="11041"/>
                  </a:lnTo>
                  <a:lnTo>
                    <a:pt x="9391" y="10821"/>
                  </a:lnTo>
                  <a:lnTo>
                    <a:pt x="10015" y="10308"/>
                  </a:lnTo>
                  <a:lnTo>
                    <a:pt x="10565" y="9794"/>
                  </a:lnTo>
                  <a:lnTo>
                    <a:pt x="11152" y="9171"/>
                  </a:lnTo>
                  <a:close/>
                  <a:moveTo>
                    <a:pt x="12729" y="7153"/>
                  </a:moveTo>
                  <a:lnTo>
                    <a:pt x="13243" y="7483"/>
                  </a:lnTo>
                  <a:lnTo>
                    <a:pt x="13756" y="7813"/>
                  </a:lnTo>
                  <a:lnTo>
                    <a:pt x="14233" y="8180"/>
                  </a:lnTo>
                  <a:lnTo>
                    <a:pt x="14673" y="8584"/>
                  </a:lnTo>
                  <a:lnTo>
                    <a:pt x="15113" y="9024"/>
                  </a:lnTo>
                  <a:lnTo>
                    <a:pt x="15480" y="9464"/>
                  </a:lnTo>
                  <a:lnTo>
                    <a:pt x="15810" y="9941"/>
                  </a:lnTo>
                  <a:lnTo>
                    <a:pt x="16067" y="10454"/>
                  </a:lnTo>
                  <a:lnTo>
                    <a:pt x="16251" y="11005"/>
                  </a:lnTo>
                  <a:lnTo>
                    <a:pt x="16177" y="11041"/>
                  </a:lnTo>
                  <a:lnTo>
                    <a:pt x="15957" y="11188"/>
                  </a:lnTo>
                  <a:lnTo>
                    <a:pt x="15700" y="11298"/>
                  </a:lnTo>
                  <a:lnTo>
                    <a:pt x="15444" y="11371"/>
                  </a:lnTo>
                  <a:lnTo>
                    <a:pt x="15187" y="11445"/>
                  </a:lnTo>
                  <a:lnTo>
                    <a:pt x="15113" y="11371"/>
                  </a:lnTo>
                  <a:lnTo>
                    <a:pt x="15077" y="11408"/>
                  </a:lnTo>
                  <a:lnTo>
                    <a:pt x="14233" y="11445"/>
                  </a:lnTo>
                  <a:lnTo>
                    <a:pt x="13389" y="11408"/>
                  </a:lnTo>
                  <a:lnTo>
                    <a:pt x="12582" y="11371"/>
                  </a:lnTo>
                  <a:lnTo>
                    <a:pt x="11739" y="11298"/>
                  </a:lnTo>
                  <a:lnTo>
                    <a:pt x="11702" y="10198"/>
                  </a:lnTo>
                  <a:lnTo>
                    <a:pt x="11665" y="9464"/>
                  </a:lnTo>
                  <a:lnTo>
                    <a:pt x="11592" y="8694"/>
                  </a:lnTo>
                  <a:lnTo>
                    <a:pt x="12179" y="7923"/>
                  </a:lnTo>
                  <a:lnTo>
                    <a:pt x="12729" y="7153"/>
                  </a:lnTo>
                  <a:close/>
                  <a:moveTo>
                    <a:pt x="6126" y="10161"/>
                  </a:moveTo>
                  <a:lnTo>
                    <a:pt x="6787" y="10454"/>
                  </a:lnTo>
                  <a:lnTo>
                    <a:pt x="7447" y="10711"/>
                  </a:lnTo>
                  <a:lnTo>
                    <a:pt x="8327" y="11005"/>
                  </a:lnTo>
                  <a:lnTo>
                    <a:pt x="7557" y="11555"/>
                  </a:lnTo>
                  <a:lnTo>
                    <a:pt x="6713" y="11995"/>
                  </a:lnTo>
                  <a:lnTo>
                    <a:pt x="6603" y="12068"/>
                  </a:lnTo>
                  <a:lnTo>
                    <a:pt x="6346" y="11078"/>
                  </a:lnTo>
                  <a:lnTo>
                    <a:pt x="6126" y="10161"/>
                  </a:lnTo>
                  <a:close/>
                  <a:moveTo>
                    <a:pt x="3449" y="8657"/>
                  </a:moveTo>
                  <a:lnTo>
                    <a:pt x="3889" y="8950"/>
                  </a:lnTo>
                  <a:lnTo>
                    <a:pt x="4733" y="9427"/>
                  </a:lnTo>
                  <a:lnTo>
                    <a:pt x="5613" y="9904"/>
                  </a:lnTo>
                  <a:lnTo>
                    <a:pt x="5870" y="11078"/>
                  </a:lnTo>
                  <a:lnTo>
                    <a:pt x="6016" y="11665"/>
                  </a:lnTo>
                  <a:lnTo>
                    <a:pt x="6200" y="12288"/>
                  </a:lnTo>
                  <a:lnTo>
                    <a:pt x="5686" y="12509"/>
                  </a:lnTo>
                  <a:lnTo>
                    <a:pt x="5136" y="12729"/>
                  </a:lnTo>
                  <a:lnTo>
                    <a:pt x="4622" y="12875"/>
                  </a:lnTo>
                  <a:lnTo>
                    <a:pt x="4072" y="12985"/>
                  </a:lnTo>
                  <a:lnTo>
                    <a:pt x="3705" y="12985"/>
                  </a:lnTo>
                  <a:lnTo>
                    <a:pt x="3375" y="12949"/>
                  </a:lnTo>
                  <a:lnTo>
                    <a:pt x="3045" y="12875"/>
                  </a:lnTo>
                  <a:lnTo>
                    <a:pt x="2715" y="12692"/>
                  </a:lnTo>
                  <a:lnTo>
                    <a:pt x="2568" y="12582"/>
                  </a:lnTo>
                  <a:lnTo>
                    <a:pt x="2458" y="12435"/>
                  </a:lnTo>
                  <a:lnTo>
                    <a:pt x="2348" y="12288"/>
                  </a:lnTo>
                  <a:lnTo>
                    <a:pt x="2275" y="12105"/>
                  </a:lnTo>
                  <a:lnTo>
                    <a:pt x="2165" y="11775"/>
                  </a:lnTo>
                  <a:lnTo>
                    <a:pt x="2165" y="11371"/>
                  </a:lnTo>
                  <a:lnTo>
                    <a:pt x="2201" y="11005"/>
                  </a:lnTo>
                  <a:lnTo>
                    <a:pt x="2275" y="10638"/>
                  </a:lnTo>
                  <a:lnTo>
                    <a:pt x="2385" y="10271"/>
                  </a:lnTo>
                  <a:lnTo>
                    <a:pt x="2532" y="9941"/>
                  </a:lnTo>
                  <a:lnTo>
                    <a:pt x="2715" y="9574"/>
                  </a:lnTo>
                  <a:lnTo>
                    <a:pt x="2935" y="9281"/>
                  </a:lnTo>
                  <a:lnTo>
                    <a:pt x="3192" y="8950"/>
                  </a:lnTo>
                  <a:lnTo>
                    <a:pt x="3449" y="8657"/>
                  </a:lnTo>
                  <a:close/>
                  <a:moveTo>
                    <a:pt x="8291" y="14049"/>
                  </a:moveTo>
                  <a:lnTo>
                    <a:pt x="8401" y="14086"/>
                  </a:lnTo>
                  <a:lnTo>
                    <a:pt x="8401" y="14196"/>
                  </a:lnTo>
                  <a:lnTo>
                    <a:pt x="8401" y="14343"/>
                  </a:lnTo>
                  <a:lnTo>
                    <a:pt x="8364" y="14489"/>
                  </a:lnTo>
                  <a:lnTo>
                    <a:pt x="8291" y="14599"/>
                  </a:lnTo>
                  <a:lnTo>
                    <a:pt x="8181" y="14673"/>
                  </a:lnTo>
                  <a:lnTo>
                    <a:pt x="7960" y="14489"/>
                  </a:lnTo>
                  <a:lnTo>
                    <a:pt x="7777" y="14306"/>
                  </a:lnTo>
                  <a:lnTo>
                    <a:pt x="7850" y="14159"/>
                  </a:lnTo>
                  <a:lnTo>
                    <a:pt x="7997" y="14086"/>
                  </a:lnTo>
                  <a:lnTo>
                    <a:pt x="8144" y="14049"/>
                  </a:lnTo>
                  <a:close/>
                  <a:moveTo>
                    <a:pt x="8914" y="11188"/>
                  </a:moveTo>
                  <a:lnTo>
                    <a:pt x="10051" y="11481"/>
                  </a:lnTo>
                  <a:lnTo>
                    <a:pt x="11225" y="11702"/>
                  </a:lnTo>
                  <a:lnTo>
                    <a:pt x="11188" y="12288"/>
                  </a:lnTo>
                  <a:lnTo>
                    <a:pt x="11115" y="12839"/>
                  </a:lnTo>
                  <a:lnTo>
                    <a:pt x="10968" y="13426"/>
                  </a:lnTo>
                  <a:lnTo>
                    <a:pt x="10822" y="13976"/>
                  </a:lnTo>
                  <a:lnTo>
                    <a:pt x="10638" y="14269"/>
                  </a:lnTo>
                  <a:lnTo>
                    <a:pt x="10455" y="14563"/>
                  </a:lnTo>
                  <a:lnTo>
                    <a:pt x="10198" y="14819"/>
                  </a:lnTo>
                  <a:lnTo>
                    <a:pt x="9905" y="15003"/>
                  </a:lnTo>
                  <a:lnTo>
                    <a:pt x="9648" y="15113"/>
                  </a:lnTo>
                  <a:lnTo>
                    <a:pt x="9391" y="15150"/>
                  </a:lnTo>
                  <a:lnTo>
                    <a:pt x="9098" y="15113"/>
                  </a:lnTo>
                  <a:lnTo>
                    <a:pt x="8841" y="15040"/>
                  </a:lnTo>
                  <a:lnTo>
                    <a:pt x="8951" y="14856"/>
                  </a:lnTo>
                  <a:lnTo>
                    <a:pt x="8988" y="14673"/>
                  </a:lnTo>
                  <a:lnTo>
                    <a:pt x="9061" y="14453"/>
                  </a:lnTo>
                  <a:lnTo>
                    <a:pt x="9061" y="14269"/>
                  </a:lnTo>
                  <a:lnTo>
                    <a:pt x="9024" y="14086"/>
                  </a:lnTo>
                  <a:lnTo>
                    <a:pt x="8951" y="13976"/>
                  </a:lnTo>
                  <a:lnTo>
                    <a:pt x="8841" y="13829"/>
                  </a:lnTo>
                  <a:lnTo>
                    <a:pt x="8731" y="13756"/>
                  </a:lnTo>
                  <a:lnTo>
                    <a:pt x="8547" y="13646"/>
                  </a:lnTo>
                  <a:lnTo>
                    <a:pt x="8401" y="13609"/>
                  </a:lnTo>
                  <a:lnTo>
                    <a:pt x="8254" y="13572"/>
                  </a:lnTo>
                  <a:lnTo>
                    <a:pt x="8071" y="13572"/>
                  </a:lnTo>
                  <a:lnTo>
                    <a:pt x="7887" y="13609"/>
                  </a:lnTo>
                  <a:lnTo>
                    <a:pt x="7740" y="13682"/>
                  </a:lnTo>
                  <a:lnTo>
                    <a:pt x="7594" y="13792"/>
                  </a:lnTo>
                  <a:lnTo>
                    <a:pt x="7447" y="13902"/>
                  </a:lnTo>
                  <a:lnTo>
                    <a:pt x="7264" y="13609"/>
                  </a:lnTo>
                  <a:lnTo>
                    <a:pt x="7080" y="13242"/>
                  </a:lnTo>
                  <a:lnTo>
                    <a:pt x="6897" y="12912"/>
                  </a:lnTo>
                  <a:lnTo>
                    <a:pt x="6750" y="12545"/>
                  </a:lnTo>
                  <a:lnTo>
                    <a:pt x="7814" y="11958"/>
                  </a:lnTo>
                  <a:lnTo>
                    <a:pt x="8364" y="11591"/>
                  </a:lnTo>
                  <a:lnTo>
                    <a:pt x="8914" y="11188"/>
                  </a:lnTo>
                  <a:close/>
                  <a:moveTo>
                    <a:pt x="6493" y="0"/>
                  </a:moveTo>
                  <a:lnTo>
                    <a:pt x="6163" y="294"/>
                  </a:lnTo>
                  <a:lnTo>
                    <a:pt x="5870" y="624"/>
                  </a:lnTo>
                  <a:lnTo>
                    <a:pt x="5613" y="991"/>
                  </a:lnTo>
                  <a:lnTo>
                    <a:pt x="5429" y="1394"/>
                  </a:lnTo>
                  <a:lnTo>
                    <a:pt x="5246" y="1798"/>
                  </a:lnTo>
                  <a:lnTo>
                    <a:pt x="5099" y="2201"/>
                  </a:lnTo>
                  <a:lnTo>
                    <a:pt x="5026" y="2641"/>
                  </a:lnTo>
                  <a:lnTo>
                    <a:pt x="4953" y="3081"/>
                  </a:lnTo>
                  <a:lnTo>
                    <a:pt x="4219" y="2898"/>
                  </a:lnTo>
                  <a:lnTo>
                    <a:pt x="3485" y="2788"/>
                  </a:lnTo>
                  <a:lnTo>
                    <a:pt x="2752" y="2715"/>
                  </a:lnTo>
                  <a:lnTo>
                    <a:pt x="2385" y="2751"/>
                  </a:lnTo>
                  <a:lnTo>
                    <a:pt x="2055" y="2788"/>
                  </a:lnTo>
                  <a:lnTo>
                    <a:pt x="1725" y="2825"/>
                  </a:lnTo>
                  <a:lnTo>
                    <a:pt x="1394" y="2898"/>
                  </a:lnTo>
                  <a:lnTo>
                    <a:pt x="1101" y="3045"/>
                  </a:lnTo>
                  <a:lnTo>
                    <a:pt x="808" y="3191"/>
                  </a:lnTo>
                  <a:lnTo>
                    <a:pt x="551" y="3338"/>
                  </a:lnTo>
                  <a:lnTo>
                    <a:pt x="367" y="3558"/>
                  </a:lnTo>
                  <a:lnTo>
                    <a:pt x="184" y="3815"/>
                  </a:lnTo>
                  <a:lnTo>
                    <a:pt x="74" y="4108"/>
                  </a:lnTo>
                  <a:lnTo>
                    <a:pt x="1" y="4402"/>
                  </a:lnTo>
                  <a:lnTo>
                    <a:pt x="1" y="4732"/>
                  </a:lnTo>
                  <a:lnTo>
                    <a:pt x="37" y="5026"/>
                  </a:lnTo>
                  <a:lnTo>
                    <a:pt x="147" y="5356"/>
                  </a:lnTo>
                  <a:lnTo>
                    <a:pt x="257" y="5649"/>
                  </a:lnTo>
                  <a:lnTo>
                    <a:pt x="441" y="5943"/>
                  </a:lnTo>
                  <a:lnTo>
                    <a:pt x="624" y="6236"/>
                  </a:lnTo>
                  <a:lnTo>
                    <a:pt x="844" y="6493"/>
                  </a:lnTo>
                  <a:lnTo>
                    <a:pt x="1211" y="6860"/>
                  </a:lnTo>
                  <a:lnTo>
                    <a:pt x="1615" y="7263"/>
                  </a:lnTo>
                  <a:lnTo>
                    <a:pt x="1615" y="7300"/>
                  </a:lnTo>
                  <a:lnTo>
                    <a:pt x="1615" y="7520"/>
                  </a:lnTo>
                  <a:lnTo>
                    <a:pt x="1688" y="7777"/>
                  </a:lnTo>
                  <a:lnTo>
                    <a:pt x="1725" y="7887"/>
                  </a:lnTo>
                  <a:lnTo>
                    <a:pt x="1835" y="7960"/>
                  </a:lnTo>
                  <a:lnTo>
                    <a:pt x="1908" y="8033"/>
                  </a:lnTo>
                  <a:lnTo>
                    <a:pt x="2055" y="8070"/>
                  </a:lnTo>
                  <a:lnTo>
                    <a:pt x="2165" y="8107"/>
                  </a:lnTo>
                  <a:lnTo>
                    <a:pt x="2275" y="8070"/>
                  </a:lnTo>
                  <a:lnTo>
                    <a:pt x="2532" y="7997"/>
                  </a:lnTo>
                  <a:lnTo>
                    <a:pt x="3045" y="8400"/>
                  </a:lnTo>
                  <a:lnTo>
                    <a:pt x="2642" y="8914"/>
                  </a:lnTo>
                  <a:lnTo>
                    <a:pt x="2312" y="9464"/>
                  </a:lnTo>
                  <a:lnTo>
                    <a:pt x="2018" y="10051"/>
                  </a:lnTo>
                  <a:lnTo>
                    <a:pt x="1871" y="10344"/>
                  </a:lnTo>
                  <a:lnTo>
                    <a:pt x="1798" y="10674"/>
                  </a:lnTo>
                  <a:lnTo>
                    <a:pt x="1725" y="10968"/>
                  </a:lnTo>
                  <a:lnTo>
                    <a:pt x="1688" y="11261"/>
                  </a:lnTo>
                  <a:lnTo>
                    <a:pt x="1688" y="11555"/>
                  </a:lnTo>
                  <a:lnTo>
                    <a:pt x="1725" y="11885"/>
                  </a:lnTo>
                  <a:lnTo>
                    <a:pt x="1798" y="12142"/>
                  </a:lnTo>
                  <a:lnTo>
                    <a:pt x="1908" y="12435"/>
                  </a:lnTo>
                  <a:lnTo>
                    <a:pt x="2055" y="12692"/>
                  </a:lnTo>
                  <a:lnTo>
                    <a:pt x="2238" y="12912"/>
                  </a:lnTo>
                  <a:lnTo>
                    <a:pt x="2495" y="13132"/>
                  </a:lnTo>
                  <a:lnTo>
                    <a:pt x="2788" y="13279"/>
                  </a:lnTo>
                  <a:lnTo>
                    <a:pt x="3045" y="13389"/>
                  </a:lnTo>
                  <a:lnTo>
                    <a:pt x="3375" y="13426"/>
                  </a:lnTo>
                  <a:lnTo>
                    <a:pt x="3669" y="13462"/>
                  </a:lnTo>
                  <a:lnTo>
                    <a:pt x="3999" y="13462"/>
                  </a:lnTo>
                  <a:lnTo>
                    <a:pt x="4292" y="13426"/>
                  </a:lnTo>
                  <a:lnTo>
                    <a:pt x="4586" y="13389"/>
                  </a:lnTo>
                  <a:lnTo>
                    <a:pt x="5026" y="13242"/>
                  </a:lnTo>
                  <a:lnTo>
                    <a:pt x="5503" y="13095"/>
                  </a:lnTo>
                  <a:lnTo>
                    <a:pt x="5906" y="12949"/>
                  </a:lnTo>
                  <a:lnTo>
                    <a:pt x="6346" y="12729"/>
                  </a:lnTo>
                  <a:lnTo>
                    <a:pt x="6530" y="13169"/>
                  </a:lnTo>
                  <a:lnTo>
                    <a:pt x="6713" y="13572"/>
                  </a:lnTo>
                  <a:lnTo>
                    <a:pt x="6970" y="13976"/>
                  </a:lnTo>
                  <a:lnTo>
                    <a:pt x="7227" y="14343"/>
                  </a:lnTo>
                  <a:lnTo>
                    <a:pt x="7153" y="14526"/>
                  </a:lnTo>
                  <a:lnTo>
                    <a:pt x="7117" y="14709"/>
                  </a:lnTo>
                  <a:lnTo>
                    <a:pt x="7153" y="14893"/>
                  </a:lnTo>
                  <a:lnTo>
                    <a:pt x="7227" y="15076"/>
                  </a:lnTo>
                  <a:lnTo>
                    <a:pt x="7337" y="15223"/>
                  </a:lnTo>
                  <a:lnTo>
                    <a:pt x="7484" y="15333"/>
                  </a:lnTo>
                  <a:lnTo>
                    <a:pt x="7630" y="15406"/>
                  </a:lnTo>
                  <a:lnTo>
                    <a:pt x="7777" y="15480"/>
                  </a:lnTo>
                  <a:lnTo>
                    <a:pt x="7924" y="15516"/>
                  </a:lnTo>
                  <a:lnTo>
                    <a:pt x="8107" y="15516"/>
                  </a:lnTo>
                  <a:lnTo>
                    <a:pt x="8254" y="15480"/>
                  </a:lnTo>
                  <a:lnTo>
                    <a:pt x="8437" y="15406"/>
                  </a:lnTo>
                  <a:lnTo>
                    <a:pt x="8474" y="15406"/>
                  </a:lnTo>
                  <a:lnTo>
                    <a:pt x="8804" y="15516"/>
                  </a:lnTo>
                  <a:lnTo>
                    <a:pt x="9171" y="15590"/>
                  </a:lnTo>
                  <a:lnTo>
                    <a:pt x="9501" y="15590"/>
                  </a:lnTo>
                  <a:lnTo>
                    <a:pt x="9868" y="15516"/>
                  </a:lnTo>
                  <a:lnTo>
                    <a:pt x="10161" y="15406"/>
                  </a:lnTo>
                  <a:lnTo>
                    <a:pt x="10418" y="15260"/>
                  </a:lnTo>
                  <a:lnTo>
                    <a:pt x="10675" y="15040"/>
                  </a:lnTo>
                  <a:lnTo>
                    <a:pt x="10858" y="14819"/>
                  </a:lnTo>
                  <a:lnTo>
                    <a:pt x="11042" y="14563"/>
                  </a:lnTo>
                  <a:lnTo>
                    <a:pt x="11188" y="14269"/>
                  </a:lnTo>
                  <a:lnTo>
                    <a:pt x="11299" y="13976"/>
                  </a:lnTo>
                  <a:lnTo>
                    <a:pt x="11409" y="13682"/>
                  </a:lnTo>
                  <a:lnTo>
                    <a:pt x="11519" y="13242"/>
                  </a:lnTo>
                  <a:lnTo>
                    <a:pt x="11629" y="12765"/>
                  </a:lnTo>
                  <a:lnTo>
                    <a:pt x="11665" y="12252"/>
                  </a:lnTo>
                  <a:lnTo>
                    <a:pt x="11702" y="11775"/>
                  </a:lnTo>
                  <a:lnTo>
                    <a:pt x="12619" y="11848"/>
                  </a:lnTo>
                  <a:lnTo>
                    <a:pt x="13499" y="11922"/>
                  </a:lnTo>
                  <a:lnTo>
                    <a:pt x="14416" y="11922"/>
                  </a:lnTo>
                  <a:lnTo>
                    <a:pt x="15297" y="11885"/>
                  </a:lnTo>
                  <a:lnTo>
                    <a:pt x="15333" y="11848"/>
                  </a:lnTo>
                  <a:lnTo>
                    <a:pt x="15333" y="11775"/>
                  </a:lnTo>
                  <a:lnTo>
                    <a:pt x="15590" y="11702"/>
                  </a:lnTo>
                  <a:lnTo>
                    <a:pt x="15884" y="11628"/>
                  </a:lnTo>
                  <a:lnTo>
                    <a:pt x="16140" y="11481"/>
                  </a:lnTo>
                  <a:lnTo>
                    <a:pt x="16397" y="11335"/>
                  </a:lnTo>
                  <a:lnTo>
                    <a:pt x="16507" y="11335"/>
                  </a:lnTo>
                  <a:lnTo>
                    <a:pt x="16544" y="11298"/>
                  </a:lnTo>
                  <a:lnTo>
                    <a:pt x="16581" y="11225"/>
                  </a:lnTo>
                  <a:lnTo>
                    <a:pt x="16544" y="10931"/>
                  </a:lnTo>
                  <a:lnTo>
                    <a:pt x="16471" y="10638"/>
                  </a:lnTo>
                  <a:lnTo>
                    <a:pt x="16397" y="10344"/>
                  </a:lnTo>
                  <a:lnTo>
                    <a:pt x="16287" y="10088"/>
                  </a:lnTo>
                  <a:lnTo>
                    <a:pt x="15994" y="9537"/>
                  </a:lnTo>
                  <a:lnTo>
                    <a:pt x="15627" y="9060"/>
                  </a:lnTo>
                  <a:lnTo>
                    <a:pt x="15223" y="8584"/>
                  </a:lnTo>
                  <a:lnTo>
                    <a:pt x="14783" y="8143"/>
                  </a:lnTo>
                  <a:lnTo>
                    <a:pt x="14306" y="7740"/>
                  </a:lnTo>
                  <a:lnTo>
                    <a:pt x="13793" y="7336"/>
                  </a:lnTo>
                  <a:lnTo>
                    <a:pt x="12949" y="6786"/>
                  </a:lnTo>
                  <a:lnTo>
                    <a:pt x="13353" y="6053"/>
                  </a:lnTo>
                  <a:lnTo>
                    <a:pt x="13720" y="5319"/>
                  </a:lnTo>
                  <a:lnTo>
                    <a:pt x="14050" y="4549"/>
                  </a:lnTo>
                  <a:lnTo>
                    <a:pt x="14306" y="3778"/>
                  </a:lnTo>
                  <a:lnTo>
                    <a:pt x="14306" y="3632"/>
                  </a:lnTo>
                  <a:lnTo>
                    <a:pt x="14453" y="3522"/>
                  </a:lnTo>
                  <a:lnTo>
                    <a:pt x="14600" y="3375"/>
                  </a:lnTo>
                  <a:lnTo>
                    <a:pt x="14747" y="3155"/>
                  </a:lnTo>
                  <a:lnTo>
                    <a:pt x="14820" y="2935"/>
                  </a:lnTo>
                  <a:lnTo>
                    <a:pt x="14820" y="2678"/>
                  </a:lnTo>
                  <a:lnTo>
                    <a:pt x="14747" y="2421"/>
                  </a:lnTo>
                  <a:lnTo>
                    <a:pt x="14637" y="2238"/>
                  </a:lnTo>
                  <a:lnTo>
                    <a:pt x="14490" y="2054"/>
                  </a:lnTo>
                  <a:lnTo>
                    <a:pt x="14270" y="1944"/>
                  </a:lnTo>
                  <a:lnTo>
                    <a:pt x="14160" y="1908"/>
                  </a:lnTo>
                  <a:lnTo>
                    <a:pt x="14013" y="1908"/>
                  </a:lnTo>
                  <a:lnTo>
                    <a:pt x="13830" y="1944"/>
                  </a:lnTo>
                  <a:lnTo>
                    <a:pt x="13683" y="2018"/>
                  </a:lnTo>
                  <a:lnTo>
                    <a:pt x="13536" y="2091"/>
                  </a:lnTo>
                  <a:lnTo>
                    <a:pt x="13389" y="2201"/>
                  </a:lnTo>
                  <a:lnTo>
                    <a:pt x="12949" y="2128"/>
                  </a:lnTo>
                  <a:lnTo>
                    <a:pt x="12472" y="2164"/>
                  </a:lnTo>
                  <a:lnTo>
                    <a:pt x="12032" y="2201"/>
                  </a:lnTo>
                  <a:lnTo>
                    <a:pt x="11592" y="2274"/>
                  </a:lnTo>
                  <a:lnTo>
                    <a:pt x="11115" y="2421"/>
                  </a:lnTo>
                  <a:lnTo>
                    <a:pt x="10675" y="2568"/>
                  </a:lnTo>
                  <a:lnTo>
                    <a:pt x="10271" y="2751"/>
                  </a:lnTo>
                  <a:lnTo>
                    <a:pt x="9831" y="2971"/>
                  </a:lnTo>
                  <a:lnTo>
                    <a:pt x="9611" y="3081"/>
                  </a:lnTo>
                  <a:lnTo>
                    <a:pt x="9208" y="2421"/>
                  </a:lnTo>
                  <a:lnTo>
                    <a:pt x="8767" y="1761"/>
                  </a:lnTo>
                  <a:lnTo>
                    <a:pt x="8254" y="1137"/>
                  </a:lnTo>
                  <a:lnTo>
                    <a:pt x="7740" y="550"/>
                  </a:lnTo>
                  <a:lnTo>
                    <a:pt x="7630" y="477"/>
                  </a:lnTo>
                  <a:lnTo>
                    <a:pt x="7520" y="477"/>
                  </a:lnTo>
                  <a:lnTo>
                    <a:pt x="7117" y="624"/>
                  </a:lnTo>
                  <a:lnTo>
                    <a:pt x="6713" y="807"/>
                  </a:lnTo>
                  <a:lnTo>
                    <a:pt x="6640" y="844"/>
                  </a:lnTo>
                  <a:lnTo>
                    <a:pt x="6603" y="881"/>
                  </a:lnTo>
                  <a:lnTo>
                    <a:pt x="6640" y="991"/>
                  </a:lnTo>
                  <a:lnTo>
                    <a:pt x="6677" y="1064"/>
                  </a:lnTo>
                  <a:lnTo>
                    <a:pt x="6787" y="1064"/>
                  </a:lnTo>
                  <a:lnTo>
                    <a:pt x="7153" y="1027"/>
                  </a:lnTo>
                  <a:lnTo>
                    <a:pt x="7484" y="991"/>
                  </a:lnTo>
                  <a:lnTo>
                    <a:pt x="7960" y="1541"/>
                  </a:lnTo>
                  <a:lnTo>
                    <a:pt x="8401" y="2091"/>
                  </a:lnTo>
                  <a:lnTo>
                    <a:pt x="8841" y="2715"/>
                  </a:lnTo>
                  <a:lnTo>
                    <a:pt x="9208" y="3301"/>
                  </a:lnTo>
                  <a:lnTo>
                    <a:pt x="8511" y="3742"/>
                  </a:lnTo>
                  <a:lnTo>
                    <a:pt x="7850" y="4219"/>
                  </a:lnTo>
                  <a:lnTo>
                    <a:pt x="6603" y="3668"/>
                  </a:lnTo>
                  <a:lnTo>
                    <a:pt x="5980" y="3412"/>
                  </a:lnTo>
                  <a:lnTo>
                    <a:pt x="5319" y="3191"/>
                  </a:lnTo>
                  <a:lnTo>
                    <a:pt x="5393" y="2788"/>
                  </a:lnTo>
                  <a:lnTo>
                    <a:pt x="5466" y="2384"/>
                  </a:lnTo>
                  <a:lnTo>
                    <a:pt x="5576" y="1981"/>
                  </a:lnTo>
                  <a:lnTo>
                    <a:pt x="5723" y="1577"/>
                  </a:lnTo>
                  <a:lnTo>
                    <a:pt x="5906" y="1211"/>
                  </a:lnTo>
                  <a:lnTo>
                    <a:pt x="6126" y="844"/>
                  </a:lnTo>
                  <a:lnTo>
                    <a:pt x="6383" y="514"/>
                  </a:lnTo>
                  <a:lnTo>
                    <a:pt x="6640" y="184"/>
                  </a:lnTo>
                  <a:lnTo>
                    <a:pt x="6677" y="110"/>
                  </a:lnTo>
                  <a:lnTo>
                    <a:pt x="6677" y="37"/>
                  </a:lnTo>
                  <a:lnTo>
                    <a:pt x="6603"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2" name="Shape 302"/>
            <p:cNvSpPr/>
            <p:nvPr/>
          </p:nvSpPr>
          <p:spPr>
            <a:xfrm>
              <a:off x="6553775" y="1840025"/>
              <a:ext cx="234775" cy="276975"/>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3" name="Shape 303"/>
            <p:cNvSpPr/>
            <p:nvPr/>
          </p:nvSpPr>
          <p:spPr>
            <a:xfrm>
              <a:off x="6618875" y="2550725"/>
              <a:ext cx="408125" cy="156850"/>
            </a:xfrm>
            <a:custGeom>
              <a:avLst/>
              <a:gdLst/>
              <a:ahLst/>
              <a:cxnLst/>
              <a:rect l="0" t="0" r="0" b="0"/>
              <a:pathLst>
                <a:path w="16325" h="6274" extrusionOk="0">
                  <a:moveTo>
                    <a:pt x="14710" y="1"/>
                  </a:moveTo>
                  <a:lnTo>
                    <a:pt x="14527" y="74"/>
                  </a:lnTo>
                  <a:lnTo>
                    <a:pt x="14380" y="147"/>
                  </a:lnTo>
                  <a:lnTo>
                    <a:pt x="14270" y="221"/>
                  </a:lnTo>
                  <a:lnTo>
                    <a:pt x="14270" y="257"/>
                  </a:lnTo>
                  <a:lnTo>
                    <a:pt x="14197" y="221"/>
                  </a:lnTo>
                  <a:lnTo>
                    <a:pt x="14087" y="221"/>
                  </a:lnTo>
                  <a:lnTo>
                    <a:pt x="14013" y="294"/>
                  </a:lnTo>
                  <a:lnTo>
                    <a:pt x="13977" y="331"/>
                  </a:lnTo>
                  <a:lnTo>
                    <a:pt x="13977" y="441"/>
                  </a:lnTo>
                  <a:lnTo>
                    <a:pt x="14013" y="551"/>
                  </a:lnTo>
                  <a:lnTo>
                    <a:pt x="14050" y="587"/>
                  </a:lnTo>
                  <a:lnTo>
                    <a:pt x="14123" y="624"/>
                  </a:lnTo>
                  <a:lnTo>
                    <a:pt x="14343" y="624"/>
                  </a:lnTo>
                  <a:lnTo>
                    <a:pt x="14527" y="551"/>
                  </a:lnTo>
                  <a:lnTo>
                    <a:pt x="14710" y="477"/>
                  </a:lnTo>
                  <a:lnTo>
                    <a:pt x="14894" y="441"/>
                  </a:lnTo>
                  <a:lnTo>
                    <a:pt x="14967" y="477"/>
                  </a:lnTo>
                  <a:lnTo>
                    <a:pt x="15004" y="514"/>
                  </a:lnTo>
                  <a:lnTo>
                    <a:pt x="14967" y="587"/>
                  </a:lnTo>
                  <a:lnTo>
                    <a:pt x="14930" y="661"/>
                  </a:lnTo>
                  <a:lnTo>
                    <a:pt x="14747" y="881"/>
                  </a:lnTo>
                  <a:lnTo>
                    <a:pt x="14123" y="1725"/>
                  </a:lnTo>
                  <a:lnTo>
                    <a:pt x="14123" y="1798"/>
                  </a:lnTo>
                  <a:lnTo>
                    <a:pt x="14087" y="1871"/>
                  </a:lnTo>
                  <a:lnTo>
                    <a:pt x="14123" y="1981"/>
                  </a:lnTo>
                  <a:lnTo>
                    <a:pt x="14233" y="2055"/>
                  </a:lnTo>
                  <a:lnTo>
                    <a:pt x="14343" y="2091"/>
                  </a:lnTo>
                  <a:lnTo>
                    <a:pt x="14820" y="2091"/>
                  </a:lnTo>
                  <a:lnTo>
                    <a:pt x="15260" y="2055"/>
                  </a:lnTo>
                  <a:lnTo>
                    <a:pt x="15774" y="1945"/>
                  </a:lnTo>
                  <a:lnTo>
                    <a:pt x="16031" y="1871"/>
                  </a:lnTo>
                  <a:lnTo>
                    <a:pt x="16251" y="1761"/>
                  </a:lnTo>
                  <a:lnTo>
                    <a:pt x="16324" y="1651"/>
                  </a:lnTo>
                  <a:lnTo>
                    <a:pt x="16324" y="1541"/>
                  </a:lnTo>
                  <a:lnTo>
                    <a:pt x="16288" y="1468"/>
                  </a:lnTo>
                  <a:lnTo>
                    <a:pt x="16214" y="1431"/>
                  </a:lnTo>
                  <a:lnTo>
                    <a:pt x="16141" y="1394"/>
                  </a:lnTo>
                  <a:lnTo>
                    <a:pt x="15957" y="1431"/>
                  </a:lnTo>
                  <a:lnTo>
                    <a:pt x="15774" y="1468"/>
                  </a:lnTo>
                  <a:lnTo>
                    <a:pt x="15370" y="1541"/>
                  </a:lnTo>
                  <a:lnTo>
                    <a:pt x="14820" y="1615"/>
                  </a:lnTo>
                  <a:lnTo>
                    <a:pt x="14820" y="1615"/>
                  </a:lnTo>
                  <a:lnTo>
                    <a:pt x="15260" y="1028"/>
                  </a:lnTo>
                  <a:lnTo>
                    <a:pt x="15370" y="844"/>
                  </a:lnTo>
                  <a:lnTo>
                    <a:pt x="15481" y="698"/>
                  </a:lnTo>
                  <a:lnTo>
                    <a:pt x="15517" y="477"/>
                  </a:lnTo>
                  <a:lnTo>
                    <a:pt x="15517" y="404"/>
                  </a:lnTo>
                  <a:lnTo>
                    <a:pt x="15481" y="294"/>
                  </a:lnTo>
                  <a:lnTo>
                    <a:pt x="15370" y="184"/>
                  </a:lnTo>
                  <a:lnTo>
                    <a:pt x="15224" y="74"/>
                  </a:lnTo>
                  <a:lnTo>
                    <a:pt x="15077" y="37"/>
                  </a:lnTo>
                  <a:lnTo>
                    <a:pt x="14894" y="1"/>
                  </a:lnTo>
                  <a:close/>
                  <a:moveTo>
                    <a:pt x="6604" y="2788"/>
                  </a:moveTo>
                  <a:lnTo>
                    <a:pt x="6163" y="2898"/>
                  </a:lnTo>
                  <a:lnTo>
                    <a:pt x="5576" y="2972"/>
                  </a:lnTo>
                  <a:lnTo>
                    <a:pt x="5283" y="3045"/>
                  </a:lnTo>
                  <a:lnTo>
                    <a:pt x="4990" y="3118"/>
                  </a:lnTo>
                  <a:lnTo>
                    <a:pt x="4953" y="3155"/>
                  </a:lnTo>
                  <a:lnTo>
                    <a:pt x="4880" y="3229"/>
                  </a:lnTo>
                  <a:lnTo>
                    <a:pt x="4880" y="3302"/>
                  </a:lnTo>
                  <a:lnTo>
                    <a:pt x="4880" y="3339"/>
                  </a:lnTo>
                  <a:lnTo>
                    <a:pt x="4880" y="3412"/>
                  </a:lnTo>
                  <a:lnTo>
                    <a:pt x="4916" y="3485"/>
                  </a:lnTo>
                  <a:lnTo>
                    <a:pt x="4990" y="3522"/>
                  </a:lnTo>
                  <a:lnTo>
                    <a:pt x="5063" y="3522"/>
                  </a:lnTo>
                  <a:lnTo>
                    <a:pt x="5613" y="3485"/>
                  </a:lnTo>
                  <a:lnTo>
                    <a:pt x="6163" y="3412"/>
                  </a:lnTo>
                  <a:lnTo>
                    <a:pt x="6640" y="3339"/>
                  </a:lnTo>
                  <a:lnTo>
                    <a:pt x="6860" y="3265"/>
                  </a:lnTo>
                  <a:lnTo>
                    <a:pt x="6970" y="3192"/>
                  </a:lnTo>
                  <a:lnTo>
                    <a:pt x="7044" y="3118"/>
                  </a:lnTo>
                  <a:lnTo>
                    <a:pt x="7044" y="3008"/>
                  </a:lnTo>
                  <a:lnTo>
                    <a:pt x="7044" y="2972"/>
                  </a:lnTo>
                  <a:lnTo>
                    <a:pt x="7007" y="2898"/>
                  </a:lnTo>
                  <a:lnTo>
                    <a:pt x="6897" y="2862"/>
                  </a:lnTo>
                  <a:lnTo>
                    <a:pt x="6824" y="2825"/>
                  </a:lnTo>
                  <a:lnTo>
                    <a:pt x="6604" y="2788"/>
                  </a:lnTo>
                  <a:close/>
                  <a:moveTo>
                    <a:pt x="13500" y="1945"/>
                  </a:moveTo>
                  <a:lnTo>
                    <a:pt x="13280" y="1981"/>
                  </a:lnTo>
                  <a:lnTo>
                    <a:pt x="13060" y="2018"/>
                  </a:lnTo>
                  <a:lnTo>
                    <a:pt x="12876" y="2055"/>
                  </a:lnTo>
                  <a:lnTo>
                    <a:pt x="12693" y="2201"/>
                  </a:lnTo>
                  <a:lnTo>
                    <a:pt x="12546" y="2275"/>
                  </a:lnTo>
                  <a:lnTo>
                    <a:pt x="12436" y="2422"/>
                  </a:lnTo>
                  <a:lnTo>
                    <a:pt x="12289" y="2678"/>
                  </a:lnTo>
                  <a:lnTo>
                    <a:pt x="12179" y="3008"/>
                  </a:lnTo>
                  <a:lnTo>
                    <a:pt x="12179" y="3339"/>
                  </a:lnTo>
                  <a:lnTo>
                    <a:pt x="12179" y="3522"/>
                  </a:lnTo>
                  <a:lnTo>
                    <a:pt x="12216" y="3669"/>
                  </a:lnTo>
                  <a:lnTo>
                    <a:pt x="12289" y="3815"/>
                  </a:lnTo>
                  <a:lnTo>
                    <a:pt x="12363" y="3962"/>
                  </a:lnTo>
                  <a:lnTo>
                    <a:pt x="12473" y="4109"/>
                  </a:lnTo>
                  <a:lnTo>
                    <a:pt x="12583" y="4219"/>
                  </a:lnTo>
                  <a:lnTo>
                    <a:pt x="12729" y="4292"/>
                  </a:lnTo>
                  <a:lnTo>
                    <a:pt x="12876" y="4366"/>
                  </a:lnTo>
                  <a:lnTo>
                    <a:pt x="12986" y="4402"/>
                  </a:lnTo>
                  <a:lnTo>
                    <a:pt x="13096" y="4402"/>
                  </a:lnTo>
                  <a:lnTo>
                    <a:pt x="13353" y="4329"/>
                  </a:lnTo>
                  <a:lnTo>
                    <a:pt x="13757" y="4146"/>
                  </a:lnTo>
                  <a:lnTo>
                    <a:pt x="14197" y="3999"/>
                  </a:lnTo>
                  <a:lnTo>
                    <a:pt x="14417" y="3852"/>
                  </a:lnTo>
                  <a:lnTo>
                    <a:pt x="14564" y="3705"/>
                  </a:lnTo>
                  <a:lnTo>
                    <a:pt x="14600" y="3632"/>
                  </a:lnTo>
                  <a:lnTo>
                    <a:pt x="14564" y="3559"/>
                  </a:lnTo>
                  <a:lnTo>
                    <a:pt x="14527" y="3485"/>
                  </a:lnTo>
                  <a:lnTo>
                    <a:pt x="14453" y="3449"/>
                  </a:lnTo>
                  <a:lnTo>
                    <a:pt x="14343" y="3412"/>
                  </a:lnTo>
                  <a:lnTo>
                    <a:pt x="14197" y="3449"/>
                  </a:lnTo>
                  <a:lnTo>
                    <a:pt x="13940" y="3522"/>
                  </a:lnTo>
                  <a:lnTo>
                    <a:pt x="13426" y="3742"/>
                  </a:lnTo>
                  <a:lnTo>
                    <a:pt x="13280" y="3815"/>
                  </a:lnTo>
                  <a:lnTo>
                    <a:pt x="13133" y="3852"/>
                  </a:lnTo>
                  <a:lnTo>
                    <a:pt x="12986" y="3852"/>
                  </a:lnTo>
                  <a:lnTo>
                    <a:pt x="12839" y="3779"/>
                  </a:lnTo>
                  <a:lnTo>
                    <a:pt x="12766" y="3669"/>
                  </a:lnTo>
                  <a:lnTo>
                    <a:pt x="12729" y="3559"/>
                  </a:lnTo>
                  <a:lnTo>
                    <a:pt x="12656" y="3339"/>
                  </a:lnTo>
                  <a:lnTo>
                    <a:pt x="12656" y="3118"/>
                  </a:lnTo>
                  <a:lnTo>
                    <a:pt x="12729" y="2898"/>
                  </a:lnTo>
                  <a:lnTo>
                    <a:pt x="12839" y="2715"/>
                  </a:lnTo>
                  <a:lnTo>
                    <a:pt x="12986" y="2532"/>
                  </a:lnTo>
                  <a:lnTo>
                    <a:pt x="13133" y="2458"/>
                  </a:lnTo>
                  <a:lnTo>
                    <a:pt x="13280" y="2422"/>
                  </a:lnTo>
                  <a:lnTo>
                    <a:pt x="13610" y="2385"/>
                  </a:lnTo>
                  <a:lnTo>
                    <a:pt x="13940" y="2348"/>
                  </a:lnTo>
                  <a:lnTo>
                    <a:pt x="14307" y="2348"/>
                  </a:lnTo>
                  <a:lnTo>
                    <a:pt x="14307" y="2311"/>
                  </a:lnTo>
                  <a:lnTo>
                    <a:pt x="14307" y="2275"/>
                  </a:lnTo>
                  <a:lnTo>
                    <a:pt x="14307" y="2238"/>
                  </a:lnTo>
                  <a:lnTo>
                    <a:pt x="14123" y="2128"/>
                  </a:lnTo>
                  <a:lnTo>
                    <a:pt x="13903" y="2055"/>
                  </a:lnTo>
                  <a:lnTo>
                    <a:pt x="13720" y="1981"/>
                  </a:lnTo>
                  <a:lnTo>
                    <a:pt x="13500" y="1945"/>
                  </a:lnTo>
                  <a:close/>
                  <a:moveTo>
                    <a:pt x="6787" y="4182"/>
                  </a:moveTo>
                  <a:lnTo>
                    <a:pt x="6347" y="4292"/>
                  </a:lnTo>
                  <a:lnTo>
                    <a:pt x="5907" y="4366"/>
                  </a:lnTo>
                  <a:lnTo>
                    <a:pt x="5466" y="4439"/>
                  </a:lnTo>
                  <a:lnTo>
                    <a:pt x="5063" y="4549"/>
                  </a:lnTo>
                  <a:lnTo>
                    <a:pt x="4990" y="4622"/>
                  </a:lnTo>
                  <a:lnTo>
                    <a:pt x="4953" y="4696"/>
                  </a:lnTo>
                  <a:lnTo>
                    <a:pt x="4953" y="4806"/>
                  </a:lnTo>
                  <a:lnTo>
                    <a:pt x="5063" y="4843"/>
                  </a:lnTo>
                  <a:lnTo>
                    <a:pt x="5283" y="4879"/>
                  </a:lnTo>
                  <a:lnTo>
                    <a:pt x="5980" y="4879"/>
                  </a:lnTo>
                  <a:lnTo>
                    <a:pt x="6457" y="4769"/>
                  </a:lnTo>
                  <a:lnTo>
                    <a:pt x="6897" y="4659"/>
                  </a:lnTo>
                  <a:lnTo>
                    <a:pt x="6970" y="4622"/>
                  </a:lnTo>
                  <a:lnTo>
                    <a:pt x="7044" y="4586"/>
                  </a:lnTo>
                  <a:lnTo>
                    <a:pt x="7080" y="4512"/>
                  </a:lnTo>
                  <a:lnTo>
                    <a:pt x="7117" y="4439"/>
                  </a:lnTo>
                  <a:lnTo>
                    <a:pt x="7080" y="4292"/>
                  </a:lnTo>
                  <a:lnTo>
                    <a:pt x="7007" y="4219"/>
                  </a:lnTo>
                  <a:lnTo>
                    <a:pt x="6934" y="4182"/>
                  </a:lnTo>
                  <a:close/>
                  <a:moveTo>
                    <a:pt x="11079" y="2055"/>
                  </a:moveTo>
                  <a:lnTo>
                    <a:pt x="10785" y="2091"/>
                  </a:lnTo>
                  <a:lnTo>
                    <a:pt x="10565" y="2165"/>
                  </a:lnTo>
                  <a:lnTo>
                    <a:pt x="10382" y="2311"/>
                  </a:lnTo>
                  <a:lnTo>
                    <a:pt x="10235" y="2495"/>
                  </a:lnTo>
                  <a:lnTo>
                    <a:pt x="10198" y="2385"/>
                  </a:lnTo>
                  <a:lnTo>
                    <a:pt x="10088" y="2348"/>
                  </a:lnTo>
                  <a:lnTo>
                    <a:pt x="9942" y="2311"/>
                  </a:lnTo>
                  <a:lnTo>
                    <a:pt x="9611" y="2311"/>
                  </a:lnTo>
                  <a:lnTo>
                    <a:pt x="9501" y="2348"/>
                  </a:lnTo>
                  <a:lnTo>
                    <a:pt x="9208" y="2495"/>
                  </a:lnTo>
                  <a:lnTo>
                    <a:pt x="8988" y="2678"/>
                  </a:lnTo>
                  <a:lnTo>
                    <a:pt x="8951" y="2568"/>
                  </a:lnTo>
                  <a:lnTo>
                    <a:pt x="8915" y="2532"/>
                  </a:lnTo>
                  <a:lnTo>
                    <a:pt x="8878" y="2532"/>
                  </a:lnTo>
                  <a:lnTo>
                    <a:pt x="8804" y="2568"/>
                  </a:lnTo>
                  <a:lnTo>
                    <a:pt x="8731" y="2752"/>
                  </a:lnTo>
                  <a:lnTo>
                    <a:pt x="8658" y="2935"/>
                  </a:lnTo>
                  <a:lnTo>
                    <a:pt x="8621" y="3339"/>
                  </a:lnTo>
                  <a:lnTo>
                    <a:pt x="8584" y="3705"/>
                  </a:lnTo>
                  <a:lnTo>
                    <a:pt x="8621" y="4072"/>
                  </a:lnTo>
                  <a:lnTo>
                    <a:pt x="8694" y="4439"/>
                  </a:lnTo>
                  <a:lnTo>
                    <a:pt x="8768" y="4806"/>
                  </a:lnTo>
                  <a:lnTo>
                    <a:pt x="8804" y="4879"/>
                  </a:lnTo>
                  <a:lnTo>
                    <a:pt x="8878" y="4953"/>
                  </a:lnTo>
                  <a:lnTo>
                    <a:pt x="8951" y="4989"/>
                  </a:lnTo>
                  <a:lnTo>
                    <a:pt x="9061" y="4953"/>
                  </a:lnTo>
                  <a:lnTo>
                    <a:pt x="9135" y="4916"/>
                  </a:lnTo>
                  <a:lnTo>
                    <a:pt x="9208" y="4879"/>
                  </a:lnTo>
                  <a:lnTo>
                    <a:pt x="9245" y="4769"/>
                  </a:lnTo>
                  <a:lnTo>
                    <a:pt x="9208" y="4659"/>
                  </a:lnTo>
                  <a:lnTo>
                    <a:pt x="9135" y="4182"/>
                  </a:lnTo>
                  <a:lnTo>
                    <a:pt x="9098" y="3669"/>
                  </a:lnTo>
                  <a:lnTo>
                    <a:pt x="9135" y="3339"/>
                  </a:lnTo>
                  <a:lnTo>
                    <a:pt x="9208" y="3118"/>
                  </a:lnTo>
                  <a:lnTo>
                    <a:pt x="9391" y="2972"/>
                  </a:lnTo>
                  <a:lnTo>
                    <a:pt x="9575" y="2825"/>
                  </a:lnTo>
                  <a:lnTo>
                    <a:pt x="9795" y="2788"/>
                  </a:lnTo>
                  <a:lnTo>
                    <a:pt x="9868" y="4072"/>
                  </a:lnTo>
                  <a:lnTo>
                    <a:pt x="9905" y="4146"/>
                  </a:lnTo>
                  <a:lnTo>
                    <a:pt x="9942" y="4219"/>
                  </a:lnTo>
                  <a:lnTo>
                    <a:pt x="10015" y="4292"/>
                  </a:lnTo>
                  <a:lnTo>
                    <a:pt x="10125" y="4292"/>
                  </a:lnTo>
                  <a:lnTo>
                    <a:pt x="10198" y="4329"/>
                  </a:lnTo>
                  <a:lnTo>
                    <a:pt x="10272" y="4292"/>
                  </a:lnTo>
                  <a:lnTo>
                    <a:pt x="10308" y="4219"/>
                  </a:lnTo>
                  <a:lnTo>
                    <a:pt x="10345" y="4146"/>
                  </a:lnTo>
                  <a:lnTo>
                    <a:pt x="10455" y="3559"/>
                  </a:lnTo>
                  <a:lnTo>
                    <a:pt x="10565" y="3008"/>
                  </a:lnTo>
                  <a:lnTo>
                    <a:pt x="10602" y="2862"/>
                  </a:lnTo>
                  <a:lnTo>
                    <a:pt x="10675" y="2752"/>
                  </a:lnTo>
                  <a:lnTo>
                    <a:pt x="10785" y="2642"/>
                  </a:lnTo>
                  <a:lnTo>
                    <a:pt x="10895" y="2568"/>
                  </a:lnTo>
                  <a:lnTo>
                    <a:pt x="11079" y="2568"/>
                  </a:lnTo>
                  <a:lnTo>
                    <a:pt x="11115" y="2642"/>
                  </a:lnTo>
                  <a:lnTo>
                    <a:pt x="11115" y="2752"/>
                  </a:lnTo>
                  <a:lnTo>
                    <a:pt x="11115" y="2862"/>
                  </a:lnTo>
                  <a:lnTo>
                    <a:pt x="11189" y="3449"/>
                  </a:lnTo>
                  <a:lnTo>
                    <a:pt x="11299" y="4036"/>
                  </a:lnTo>
                  <a:lnTo>
                    <a:pt x="11372" y="4256"/>
                  </a:lnTo>
                  <a:lnTo>
                    <a:pt x="11446" y="4512"/>
                  </a:lnTo>
                  <a:lnTo>
                    <a:pt x="11556" y="4732"/>
                  </a:lnTo>
                  <a:lnTo>
                    <a:pt x="11629" y="4806"/>
                  </a:lnTo>
                  <a:lnTo>
                    <a:pt x="11739" y="4843"/>
                  </a:lnTo>
                  <a:lnTo>
                    <a:pt x="11849" y="4843"/>
                  </a:lnTo>
                  <a:lnTo>
                    <a:pt x="11922" y="4806"/>
                  </a:lnTo>
                  <a:lnTo>
                    <a:pt x="11996" y="4769"/>
                  </a:lnTo>
                  <a:lnTo>
                    <a:pt x="12032" y="4696"/>
                  </a:lnTo>
                  <a:lnTo>
                    <a:pt x="12069" y="4586"/>
                  </a:lnTo>
                  <a:lnTo>
                    <a:pt x="11996" y="4476"/>
                  </a:lnTo>
                  <a:lnTo>
                    <a:pt x="11922" y="4402"/>
                  </a:lnTo>
                  <a:lnTo>
                    <a:pt x="11886" y="4256"/>
                  </a:lnTo>
                  <a:lnTo>
                    <a:pt x="11812" y="4072"/>
                  </a:lnTo>
                  <a:lnTo>
                    <a:pt x="11776" y="3779"/>
                  </a:lnTo>
                  <a:lnTo>
                    <a:pt x="11666" y="3339"/>
                  </a:lnTo>
                  <a:lnTo>
                    <a:pt x="11629" y="2862"/>
                  </a:lnTo>
                  <a:lnTo>
                    <a:pt x="11629" y="2532"/>
                  </a:lnTo>
                  <a:lnTo>
                    <a:pt x="11592" y="2385"/>
                  </a:lnTo>
                  <a:lnTo>
                    <a:pt x="11482" y="2275"/>
                  </a:lnTo>
                  <a:lnTo>
                    <a:pt x="11299" y="2128"/>
                  </a:lnTo>
                  <a:lnTo>
                    <a:pt x="11189" y="2091"/>
                  </a:lnTo>
                  <a:lnTo>
                    <a:pt x="11079" y="2055"/>
                  </a:lnTo>
                  <a:close/>
                  <a:moveTo>
                    <a:pt x="2715" y="1138"/>
                  </a:moveTo>
                  <a:lnTo>
                    <a:pt x="2569" y="1174"/>
                  </a:lnTo>
                  <a:lnTo>
                    <a:pt x="2422" y="1284"/>
                  </a:lnTo>
                  <a:lnTo>
                    <a:pt x="2385" y="1358"/>
                  </a:lnTo>
                  <a:lnTo>
                    <a:pt x="2165" y="1284"/>
                  </a:lnTo>
                  <a:lnTo>
                    <a:pt x="1762" y="1284"/>
                  </a:lnTo>
                  <a:lnTo>
                    <a:pt x="1542" y="1358"/>
                  </a:lnTo>
                  <a:lnTo>
                    <a:pt x="771" y="1504"/>
                  </a:lnTo>
                  <a:lnTo>
                    <a:pt x="368" y="1651"/>
                  </a:lnTo>
                  <a:lnTo>
                    <a:pt x="184" y="1725"/>
                  </a:lnTo>
                  <a:lnTo>
                    <a:pt x="38" y="1835"/>
                  </a:lnTo>
                  <a:lnTo>
                    <a:pt x="1" y="1908"/>
                  </a:lnTo>
                  <a:lnTo>
                    <a:pt x="1" y="1981"/>
                  </a:lnTo>
                  <a:lnTo>
                    <a:pt x="38" y="2018"/>
                  </a:lnTo>
                  <a:lnTo>
                    <a:pt x="111" y="2055"/>
                  </a:lnTo>
                  <a:lnTo>
                    <a:pt x="74" y="2348"/>
                  </a:lnTo>
                  <a:lnTo>
                    <a:pt x="74" y="2642"/>
                  </a:lnTo>
                  <a:lnTo>
                    <a:pt x="74" y="3705"/>
                  </a:lnTo>
                  <a:lnTo>
                    <a:pt x="111" y="4843"/>
                  </a:lnTo>
                  <a:lnTo>
                    <a:pt x="148" y="5980"/>
                  </a:lnTo>
                  <a:lnTo>
                    <a:pt x="184" y="6090"/>
                  </a:lnTo>
                  <a:lnTo>
                    <a:pt x="294" y="6200"/>
                  </a:lnTo>
                  <a:lnTo>
                    <a:pt x="404" y="6236"/>
                  </a:lnTo>
                  <a:lnTo>
                    <a:pt x="514" y="6200"/>
                  </a:lnTo>
                  <a:lnTo>
                    <a:pt x="624" y="6236"/>
                  </a:lnTo>
                  <a:lnTo>
                    <a:pt x="845" y="6273"/>
                  </a:lnTo>
                  <a:lnTo>
                    <a:pt x="1028" y="6236"/>
                  </a:lnTo>
                  <a:lnTo>
                    <a:pt x="1395" y="6163"/>
                  </a:lnTo>
                  <a:lnTo>
                    <a:pt x="2385" y="5980"/>
                  </a:lnTo>
                  <a:lnTo>
                    <a:pt x="2605" y="5943"/>
                  </a:lnTo>
                  <a:lnTo>
                    <a:pt x="2752" y="5906"/>
                  </a:lnTo>
                  <a:lnTo>
                    <a:pt x="2899" y="5833"/>
                  </a:lnTo>
                  <a:lnTo>
                    <a:pt x="2972" y="5686"/>
                  </a:lnTo>
                  <a:lnTo>
                    <a:pt x="2972" y="5576"/>
                  </a:lnTo>
                  <a:lnTo>
                    <a:pt x="2935" y="5503"/>
                  </a:lnTo>
                  <a:lnTo>
                    <a:pt x="2825" y="5429"/>
                  </a:lnTo>
                  <a:lnTo>
                    <a:pt x="2679" y="5393"/>
                  </a:lnTo>
                  <a:lnTo>
                    <a:pt x="2532" y="5393"/>
                  </a:lnTo>
                  <a:lnTo>
                    <a:pt x="2385" y="5429"/>
                  </a:lnTo>
                  <a:lnTo>
                    <a:pt x="2055" y="5503"/>
                  </a:lnTo>
                  <a:lnTo>
                    <a:pt x="1762" y="5576"/>
                  </a:lnTo>
                  <a:lnTo>
                    <a:pt x="1028" y="5723"/>
                  </a:lnTo>
                  <a:lnTo>
                    <a:pt x="698" y="5796"/>
                  </a:lnTo>
                  <a:lnTo>
                    <a:pt x="661" y="4953"/>
                  </a:lnTo>
                  <a:lnTo>
                    <a:pt x="624" y="4109"/>
                  </a:lnTo>
                  <a:lnTo>
                    <a:pt x="845" y="4109"/>
                  </a:lnTo>
                  <a:lnTo>
                    <a:pt x="1028" y="4072"/>
                  </a:lnTo>
                  <a:lnTo>
                    <a:pt x="1431" y="3962"/>
                  </a:lnTo>
                  <a:lnTo>
                    <a:pt x="2459" y="3742"/>
                  </a:lnTo>
                  <a:lnTo>
                    <a:pt x="2495" y="3779"/>
                  </a:lnTo>
                  <a:lnTo>
                    <a:pt x="2605" y="3779"/>
                  </a:lnTo>
                  <a:lnTo>
                    <a:pt x="2679" y="3742"/>
                  </a:lnTo>
                  <a:lnTo>
                    <a:pt x="2752" y="3705"/>
                  </a:lnTo>
                  <a:lnTo>
                    <a:pt x="2789" y="3669"/>
                  </a:lnTo>
                  <a:lnTo>
                    <a:pt x="2862" y="3559"/>
                  </a:lnTo>
                  <a:lnTo>
                    <a:pt x="2899" y="3485"/>
                  </a:lnTo>
                  <a:lnTo>
                    <a:pt x="2899" y="3412"/>
                  </a:lnTo>
                  <a:lnTo>
                    <a:pt x="2862" y="3339"/>
                  </a:lnTo>
                  <a:lnTo>
                    <a:pt x="2825" y="3265"/>
                  </a:lnTo>
                  <a:lnTo>
                    <a:pt x="2715" y="3155"/>
                  </a:lnTo>
                  <a:lnTo>
                    <a:pt x="2532" y="3155"/>
                  </a:lnTo>
                  <a:lnTo>
                    <a:pt x="1431" y="3449"/>
                  </a:lnTo>
                  <a:lnTo>
                    <a:pt x="1028" y="3522"/>
                  </a:lnTo>
                  <a:lnTo>
                    <a:pt x="808" y="3595"/>
                  </a:lnTo>
                  <a:lnTo>
                    <a:pt x="624" y="3632"/>
                  </a:lnTo>
                  <a:lnTo>
                    <a:pt x="588" y="2788"/>
                  </a:lnTo>
                  <a:lnTo>
                    <a:pt x="588" y="2458"/>
                  </a:lnTo>
                  <a:lnTo>
                    <a:pt x="551" y="2091"/>
                  </a:lnTo>
                  <a:lnTo>
                    <a:pt x="1065" y="1981"/>
                  </a:lnTo>
                  <a:lnTo>
                    <a:pt x="1615" y="1835"/>
                  </a:lnTo>
                  <a:lnTo>
                    <a:pt x="1798" y="1798"/>
                  </a:lnTo>
                  <a:lnTo>
                    <a:pt x="2055" y="1798"/>
                  </a:lnTo>
                  <a:lnTo>
                    <a:pt x="2165" y="1871"/>
                  </a:lnTo>
                  <a:lnTo>
                    <a:pt x="2238" y="1908"/>
                  </a:lnTo>
                  <a:lnTo>
                    <a:pt x="2312" y="1945"/>
                  </a:lnTo>
                  <a:lnTo>
                    <a:pt x="2422" y="1945"/>
                  </a:lnTo>
                  <a:lnTo>
                    <a:pt x="2495" y="1908"/>
                  </a:lnTo>
                  <a:lnTo>
                    <a:pt x="3009" y="1651"/>
                  </a:lnTo>
                  <a:lnTo>
                    <a:pt x="3082" y="1615"/>
                  </a:lnTo>
                  <a:lnTo>
                    <a:pt x="3119" y="1578"/>
                  </a:lnTo>
                  <a:lnTo>
                    <a:pt x="3156" y="1431"/>
                  </a:lnTo>
                  <a:lnTo>
                    <a:pt x="3119" y="1284"/>
                  </a:lnTo>
                  <a:lnTo>
                    <a:pt x="3082" y="1248"/>
                  </a:lnTo>
                  <a:lnTo>
                    <a:pt x="3009" y="1174"/>
                  </a:lnTo>
                  <a:lnTo>
                    <a:pt x="2862" y="1138"/>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4" name="Shape 304"/>
            <p:cNvSpPr/>
            <p:nvPr/>
          </p:nvSpPr>
          <p:spPr>
            <a:xfrm>
              <a:off x="6336425" y="4507675"/>
              <a:ext cx="520000" cy="365000"/>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5" name="Shape 305"/>
            <p:cNvSpPr/>
            <p:nvPr/>
          </p:nvSpPr>
          <p:spPr>
            <a:xfrm>
              <a:off x="6425400" y="3728200"/>
              <a:ext cx="342075" cy="360425"/>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6" name="Shape 306"/>
            <p:cNvSpPr/>
            <p:nvPr/>
          </p:nvSpPr>
          <p:spPr>
            <a:xfrm>
              <a:off x="6789450" y="3384325"/>
              <a:ext cx="262300" cy="186175"/>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7" name="Shape 307"/>
            <p:cNvSpPr/>
            <p:nvPr/>
          </p:nvSpPr>
          <p:spPr>
            <a:xfrm>
              <a:off x="6950850" y="4617725"/>
              <a:ext cx="254050" cy="162350"/>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8" name="Shape 308"/>
            <p:cNvSpPr/>
            <p:nvPr/>
          </p:nvSpPr>
          <p:spPr>
            <a:xfrm>
              <a:off x="6051225" y="1090800"/>
              <a:ext cx="285225" cy="283400"/>
            </a:xfrm>
            <a:custGeom>
              <a:avLst/>
              <a:gdLst/>
              <a:ahLst/>
              <a:cxnLst/>
              <a:rect l="0" t="0" r="0" b="0"/>
              <a:pathLst>
                <a:path w="11409" h="11336" extrusionOk="0">
                  <a:moveTo>
                    <a:pt x="5173" y="4219"/>
                  </a:moveTo>
                  <a:lnTo>
                    <a:pt x="5136" y="4256"/>
                  </a:lnTo>
                  <a:lnTo>
                    <a:pt x="5100" y="4292"/>
                  </a:lnTo>
                  <a:lnTo>
                    <a:pt x="4990" y="4366"/>
                  </a:lnTo>
                  <a:lnTo>
                    <a:pt x="4916" y="4476"/>
                  </a:lnTo>
                  <a:lnTo>
                    <a:pt x="4916" y="4512"/>
                  </a:lnTo>
                  <a:lnTo>
                    <a:pt x="4843" y="4659"/>
                  </a:lnTo>
                  <a:lnTo>
                    <a:pt x="4843" y="4769"/>
                  </a:lnTo>
                  <a:lnTo>
                    <a:pt x="4880" y="4843"/>
                  </a:lnTo>
                  <a:lnTo>
                    <a:pt x="4990" y="4916"/>
                  </a:lnTo>
                  <a:lnTo>
                    <a:pt x="5100" y="4989"/>
                  </a:lnTo>
                  <a:lnTo>
                    <a:pt x="5283" y="4989"/>
                  </a:lnTo>
                  <a:lnTo>
                    <a:pt x="5430" y="4916"/>
                  </a:lnTo>
                  <a:lnTo>
                    <a:pt x="5540" y="4769"/>
                  </a:lnTo>
                  <a:lnTo>
                    <a:pt x="5577" y="4696"/>
                  </a:lnTo>
                  <a:lnTo>
                    <a:pt x="5613" y="4623"/>
                  </a:lnTo>
                  <a:lnTo>
                    <a:pt x="5577" y="4549"/>
                  </a:lnTo>
                  <a:lnTo>
                    <a:pt x="5577" y="4476"/>
                  </a:lnTo>
                  <a:lnTo>
                    <a:pt x="5430" y="4402"/>
                  </a:lnTo>
                  <a:lnTo>
                    <a:pt x="5320" y="4366"/>
                  </a:lnTo>
                  <a:lnTo>
                    <a:pt x="5320" y="4292"/>
                  </a:lnTo>
                  <a:lnTo>
                    <a:pt x="5246" y="4256"/>
                  </a:lnTo>
                  <a:lnTo>
                    <a:pt x="5173" y="4219"/>
                  </a:lnTo>
                  <a:close/>
                  <a:moveTo>
                    <a:pt x="5980" y="6016"/>
                  </a:moveTo>
                  <a:lnTo>
                    <a:pt x="6017" y="6053"/>
                  </a:lnTo>
                  <a:lnTo>
                    <a:pt x="6053" y="6126"/>
                  </a:lnTo>
                  <a:lnTo>
                    <a:pt x="6053" y="6200"/>
                  </a:lnTo>
                  <a:lnTo>
                    <a:pt x="5907" y="6237"/>
                  </a:lnTo>
                  <a:lnTo>
                    <a:pt x="5943" y="6090"/>
                  </a:lnTo>
                  <a:lnTo>
                    <a:pt x="5980" y="6016"/>
                  </a:lnTo>
                  <a:close/>
                  <a:moveTo>
                    <a:pt x="5833" y="5613"/>
                  </a:moveTo>
                  <a:lnTo>
                    <a:pt x="5723" y="5650"/>
                  </a:lnTo>
                  <a:lnTo>
                    <a:pt x="5650" y="5723"/>
                  </a:lnTo>
                  <a:lnTo>
                    <a:pt x="5613" y="5796"/>
                  </a:lnTo>
                  <a:lnTo>
                    <a:pt x="5613" y="5870"/>
                  </a:lnTo>
                  <a:lnTo>
                    <a:pt x="5687" y="5943"/>
                  </a:lnTo>
                  <a:lnTo>
                    <a:pt x="5577" y="6163"/>
                  </a:lnTo>
                  <a:lnTo>
                    <a:pt x="5540" y="6420"/>
                  </a:lnTo>
                  <a:lnTo>
                    <a:pt x="5577" y="6530"/>
                  </a:lnTo>
                  <a:lnTo>
                    <a:pt x="5687" y="6567"/>
                  </a:lnTo>
                  <a:lnTo>
                    <a:pt x="5833" y="6603"/>
                  </a:lnTo>
                  <a:lnTo>
                    <a:pt x="5980" y="6603"/>
                  </a:lnTo>
                  <a:lnTo>
                    <a:pt x="6090" y="6567"/>
                  </a:lnTo>
                  <a:lnTo>
                    <a:pt x="6237" y="6530"/>
                  </a:lnTo>
                  <a:lnTo>
                    <a:pt x="6347" y="6457"/>
                  </a:lnTo>
                  <a:lnTo>
                    <a:pt x="6420" y="6347"/>
                  </a:lnTo>
                  <a:lnTo>
                    <a:pt x="6457" y="6200"/>
                  </a:lnTo>
                  <a:lnTo>
                    <a:pt x="6457" y="6053"/>
                  </a:lnTo>
                  <a:lnTo>
                    <a:pt x="6420" y="5943"/>
                  </a:lnTo>
                  <a:lnTo>
                    <a:pt x="6347" y="5833"/>
                  </a:lnTo>
                  <a:lnTo>
                    <a:pt x="6274" y="5760"/>
                  </a:lnTo>
                  <a:lnTo>
                    <a:pt x="6163" y="5686"/>
                  </a:lnTo>
                  <a:lnTo>
                    <a:pt x="6053" y="5650"/>
                  </a:lnTo>
                  <a:lnTo>
                    <a:pt x="5943" y="5613"/>
                  </a:lnTo>
                  <a:close/>
                  <a:moveTo>
                    <a:pt x="3926" y="441"/>
                  </a:moveTo>
                  <a:lnTo>
                    <a:pt x="4623" y="478"/>
                  </a:lnTo>
                  <a:lnTo>
                    <a:pt x="5356" y="478"/>
                  </a:lnTo>
                  <a:lnTo>
                    <a:pt x="6824" y="551"/>
                  </a:lnTo>
                  <a:lnTo>
                    <a:pt x="7631" y="551"/>
                  </a:lnTo>
                  <a:lnTo>
                    <a:pt x="7704" y="734"/>
                  </a:lnTo>
                  <a:lnTo>
                    <a:pt x="7777" y="1064"/>
                  </a:lnTo>
                  <a:lnTo>
                    <a:pt x="7521" y="1174"/>
                  </a:lnTo>
                  <a:lnTo>
                    <a:pt x="7191" y="1211"/>
                  </a:lnTo>
                  <a:lnTo>
                    <a:pt x="7044" y="1211"/>
                  </a:lnTo>
                  <a:lnTo>
                    <a:pt x="6860" y="1174"/>
                  </a:lnTo>
                  <a:lnTo>
                    <a:pt x="6714" y="1174"/>
                  </a:lnTo>
                  <a:lnTo>
                    <a:pt x="6530" y="1211"/>
                  </a:lnTo>
                  <a:lnTo>
                    <a:pt x="6494" y="1248"/>
                  </a:lnTo>
                  <a:lnTo>
                    <a:pt x="6457" y="1321"/>
                  </a:lnTo>
                  <a:lnTo>
                    <a:pt x="6420" y="1395"/>
                  </a:lnTo>
                  <a:lnTo>
                    <a:pt x="6457" y="1468"/>
                  </a:lnTo>
                  <a:lnTo>
                    <a:pt x="6457" y="1505"/>
                  </a:lnTo>
                  <a:lnTo>
                    <a:pt x="6494" y="1578"/>
                  </a:lnTo>
                  <a:lnTo>
                    <a:pt x="6567" y="1651"/>
                  </a:lnTo>
                  <a:lnTo>
                    <a:pt x="6567" y="1871"/>
                  </a:lnTo>
                  <a:lnTo>
                    <a:pt x="6567" y="2092"/>
                  </a:lnTo>
                  <a:lnTo>
                    <a:pt x="6640" y="2642"/>
                  </a:lnTo>
                  <a:lnTo>
                    <a:pt x="6677" y="3192"/>
                  </a:lnTo>
                  <a:lnTo>
                    <a:pt x="6714" y="3632"/>
                  </a:lnTo>
                  <a:lnTo>
                    <a:pt x="6714" y="4072"/>
                  </a:lnTo>
                  <a:lnTo>
                    <a:pt x="6677" y="4586"/>
                  </a:lnTo>
                  <a:lnTo>
                    <a:pt x="6640" y="4843"/>
                  </a:lnTo>
                  <a:lnTo>
                    <a:pt x="6640" y="5099"/>
                  </a:lnTo>
                  <a:lnTo>
                    <a:pt x="6677" y="5246"/>
                  </a:lnTo>
                  <a:lnTo>
                    <a:pt x="6640" y="5319"/>
                  </a:lnTo>
                  <a:lnTo>
                    <a:pt x="6640" y="5393"/>
                  </a:lnTo>
                  <a:lnTo>
                    <a:pt x="6640" y="5466"/>
                  </a:lnTo>
                  <a:lnTo>
                    <a:pt x="6714" y="5540"/>
                  </a:lnTo>
                  <a:lnTo>
                    <a:pt x="7117" y="5796"/>
                  </a:lnTo>
                  <a:lnTo>
                    <a:pt x="7484" y="6016"/>
                  </a:lnTo>
                  <a:lnTo>
                    <a:pt x="7851" y="6310"/>
                  </a:lnTo>
                  <a:lnTo>
                    <a:pt x="8218" y="6640"/>
                  </a:lnTo>
                  <a:lnTo>
                    <a:pt x="8915" y="7300"/>
                  </a:lnTo>
                  <a:lnTo>
                    <a:pt x="8621" y="7337"/>
                  </a:lnTo>
                  <a:lnTo>
                    <a:pt x="8328" y="7300"/>
                  </a:lnTo>
                  <a:lnTo>
                    <a:pt x="8108" y="7227"/>
                  </a:lnTo>
                  <a:lnTo>
                    <a:pt x="7887" y="7154"/>
                  </a:lnTo>
                  <a:lnTo>
                    <a:pt x="7484" y="6933"/>
                  </a:lnTo>
                  <a:lnTo>
                    <a:pt x="7117" y="6823"/>
                  </a:lnTo>
                  <a:lnTo>
                    <a:pt x="6750" y="6787"/>
                  </a:lnTo>
                  <a:lnTo>
                    <a:pt x="6384" y="6823"/>
                  </a:lnTo>
                  <a:lnTo>
                    <a:pt x="5980" y="6933"/>
                  </a:lnTo>
                  <a:lnTo>
                    <a:pt x="5577" y="7044"/>
                  </a:lnTo>
                  <a:lnTo>
                    <a:pt x="5210" y="7227"/>
                  </a:lnTo>
                  <a:lnTo>
                    <a:pt x="4843" y="7374"/>
                  </a:lnTo>
                  <a:lnTo>
                    <a:pt x="4439" y="7520"/>
                  </a:lnTo>
                  <a:lnTo>
                    <a:pt x="4109" y="7557"/>
                  </a:lnTo>
                  <a:lnTo>
                    <a:pt x="3816" y="7594"/>
                  </a:lnTo>
                  <a:lnTo>
                    <a:pt x="3889" y="7557"/>
                  </a:lnTo>
                  <a:lnTo>
                    <a:pt x="3926" y="7484"/>
                  </a:lnTo>
                  <a:lnTo>
                    <a:pt x="3926" y="7374"/>
                  </a:lnTo>
                  <a:lnTo>
                    <a:pt x="3926" y="7300"/>
                  </a:lnTo>
                  <a:lnTo>
                    <a:pt x="3889" y="7227"/>
                  </a:lnTo>
                  <a:lnTo>
                    <a:pt x="3816" y="7190"/>
                  </a:lnTo>
                  <a:lnTo>
                    <a:pt x="2789" y="7190"/>
                  </a:lnTo>
                  <a:lnTo>
                    <a:pt x="2935" y="7044"/>
                  </a:lnTo>
                  <a:lnTo>
                    <a:pt x="3266" y="6677"/>
                  </a:lnTo>
                  <a:lnTo>
                    <a:pt x="3559" y="6713"/>
                  </a:lnTo>
                  <a:lnTo>
                    <a:pt x="3853" y="6713"/>
                  </a:lnTo>
                  <a:lnTo>
                    <a:pt x="4403" y="6677"/>
                  </a:lnTo>
                  <a:lnTo>
                    <a:pt x="4549" y="6640"/>
                  </a:lnTo>
                  <a:lnTo>
                    <a:pt x="4623" y="6530"/>
                  </a:lnTo>
                  <a:lnTo>
                    <a:pt x="4623" y="6457"/>
                  </a:lnTo>
                  <a:lnTo>
                    <a:pt x="4586" y="6383"/>
                  </a:lnTo>
                  <a:lnTo>
                    <a:pt x="4513" y="6310"/>
                  </a:lnTo>
                  <a:lnTo>
                    <a:pt x="4403" y="6273"/>
                  </a:lnTo>
                  <a:lnTo>
                    <a:pt x="3669" y="6273"/>
                  </a:lnTo>
                  <a:lnTo>
                    <a:pt x="3926" y="6016"/>
                  </a:lnTo>
                  <a:lnTo>
                    <a:pt x="4183" y="5723"/>
                  </a:lnTo>
                  <a:lnTo>
                    <a:pt x="4293" y="5723"/>
                  </a:lnTo>
                  <a:lnTo>
                    <a:pt x="4366" y="5686"/>
                  </a:lnTo>
                  <a:lnTo>
                    <a:pt x="4439" y="5576"/>
                  </a:lnTo>
                  <a:lnTo>
                    <a:pt x="4476" y="5466"/>
                  </a:lnTo>
                  <a:lnTo>
                    <a:pt x="4403" y="3449"/>
                  </a:lnTo>
                  <a:lnTo>
                    <a:pt x="4366" y="2495"/>
                  </a:lnTo>
                  <a:lnTo>
                    <a:pt x="4329" y="2018"/>
                  </a:lnTo>
                  <a:lnTo>
                    <a:pt x="4293" y="1541"/>
                  </a:lnTo>
                  <a:lnTo>
                    <a:pt x="4256" y="1431"/>
                  </a:lnTo>
                  <a:lnTo>
                    <a:pt x="4549" y="1505"/>
                  </a:lnTo>
                  <a:lnTo>
                    <a:pt x="4953" y="1578"/>
                  </a:lnTo>
                  <a:lnTo>
                    <a:pt x="5173" y="1578"/>
                  </a:lnTo>
                  <a:lnTo>
                    <a:pt x="5356" y="1505"/>
                  </a:lnTo>
                  <a:lnTo>
                    <a:pt x="5393" y="1468"/>
                  </a:lnTo>
                  <a:lnTo>
                    <a:pt x="5430" y="1431"/>
                  </a:lnTo>
                  <a:lnTo>
                    <a:pt x="5430" y="1358"/>
                  </a:lnTo>
                  <a:lnTo>
                    <a:pt x="5393" y="1321"/>
                  </a:lnTo>
                  <a:lnTo>
                    <a:pt x="5246" y="1211"/>
                  </a:lnTo>
                  <a:lnTo>
                    <a:pt x="5063" y="1174"/>
                  </a:lnTo>
                  <a:lnTo>
                    <a:pt x="4733" y="1138"/>
                  </a:lnTo>
                  <a:lnTo>
                    <a:pt x="4219" y="1064"/>
                  </a:lnTo>
                  <a:lnTo>
                    <a:pt x="4183" y="1028"/>
                  </a:lnTo>
                  <a:lnTo>
                    <a:pt x="4146" y="991"/>
                  </a:lnTo>
                  <a:lnTo>
                    <a:pt x="3999" y="991"/>
                  </a:lnTo>
                  <a:lnTo>
                    <a:pt x="3853" y="1028"/>
                  </a:lnTo>
                  <a:lnTo>
                    <a:pt x="3706" y="1064"/>
                  </a:lnTo>
                  <a:lnTo>
                    <a:pt x="3596" y="1064"/>
                  </a:lnTo>
                  <a:lnTo>
                    <a:pt x="3522" y="1028"/>
                  </a:lnTo>
                  <a:lnTo>
                    <a:pt x="3486" y="991"/>
                  </a:lnTo>
                  <a:lnTo>
                    <a:pt x="3412" y="881"/>
                  </a:lnTo>
                  <a:lnTo>
                    <a:pt x="3412" y="771"/>
                  </a:lnTo>
                  <a:lnTo>
                    <a:pt x="3412" y="698"/>
                  </a:lnTo>
                  <a:lnTo>
                    <a:pt x="3486" y="624"/>
                  </a:lnTo>
                  <a:lnTo>
                    <a:pt x="3559" y="551"/>
                  </a:lnTo>
                  <a:lnTo>
                    <a:pt x="3742" y="478"/>
                  </a:lnTo>
                  <a:lnTo>
                    <a:pt x="3926" y="441"/>
                  </a:lnTo>
                  <a:close/>
                  <a:moveTo>
                    <a:pt x="6090" y="8071"/>
                  </a:moveTo>
                  <a:lnTo>
                    <a:pt x="6127" y="8144"/>
                  </a:lnTo>
                  <a:lnTo>
                    <a:pt x="6127" y="8217"/>
                  </a:lnTo>
                  <a:lnTo>
                    <a:pt x="6090" y="8291"/>
                  </a:lnTo>
                  <a:lnTo>
                    <a:pt x="6053" y="8364"/>
                  </a:lnTo>
                  <a:lnTo>
                    <a:pt x="5980" y="8401"/>
                  </a:lnTo>
                  <a:lnTo>
                    <a:pt x="5907" y="8401"/>
                  </a:lnTo>
                  <a:lnTo>
                    <a:pt x="5833" y="8364"/>
                  </a:lnTo>
                  <a:lnTo>
                    <a:pt x="5760" y="8291"/>
                  </a:lnTo>
                  <a:lnTo>
                    <a:pt x="5760" y="8181"/>
                  </a:lnTo>
                  <a:lnTo>
                    <a:pt x="5833" y="8144"/>
                  </a:lnTo>
                  <a:lnTo>
                    <a:pt x="5943" y="8071"/>
                  </a:lnTo>
                  <a:lnTo>
                    <a:pt x="6017" y="8107"/>
                  </a:lnTo>
                  <a:lnTo>
                    <a:pt x="6053" y="8107"/>
                  </a:lnTo>
                  <a:lnTo>
                    <a:pt x="6090" y="8071"/>
                  </a:lnTo>
                  <a:close/>
                  <a:moveTo>
                    <a:pt x="5907" y="7630"/>
                  </a:moveTo>
                  <a:lnTo>
                    <a:pt x="5797" y="7667"/>
                  </a:lnTo>
                  <a:lnTo>
                    <a:pt x="5687" y="7704"/>
                  </a:lnTo>
                  <a:lnTo>
                    <a:pt x="5577" y="7777"/>
                  </a:lnTo>
                  <a:lnTo>
                    <a:pt x="5467" y="7887"/>
                  </a:lnTo>
                  <a:lnTo>
                    <a:pt x="5467" y="7924"/>
                  </a:lnTo>
                  <a:lnTo>
                    <a:pt x="5430" y="7997"/>
                  </a:lnTo>
                  <a:lnTo>
                    <a:pt x="5503" y="8071"/>
                  </a:lnTo>
                  <a:lnTo>
                    <a:pt x="5430" y="8217"/>
                  </a:lnTo>
                  <a:lnTo>
                    <a:pt x="5430" y="8364"/>
                  </a:lnTo>
                  <a:lnTo>
                    <a:pt x="5467" y="8474"/>
                  </a:lnTo>
                  <a:lnTo>
                    <a:pt x="5540" y="8584"/>
                  </a:lnTo>
                  <a:lnTo>
                    <a:pt x="5650" y="8694"/>
                  </a:lnTo>
                  <a:lnTo>
                    <a:pt x="5797" y="8731"/>
                  </a:lnTo>
                  <a:lnTo>
                    <a:pt x="5907" y="8768"/>
                  </a:lnTo>
                  <a:lnTo>
                    <a:pt x="6053" y="8768"/>
                  </a:lnTo>
                  <a:lnTo>
                    <a:pt x="6200" y="8731"/>
                  </a:lnTo>
                  <a:lnTo>
                    <a:pt x="6310" y="8658"/>
                  </a:lnTo>
                  <a:lnTo>
                    <a:pt x="6384" y="8584"/>
                  </a:lnTo>
                  <a:lnTo>
                    <a:pt x="6457" y="8474"/>
                  </a:lnTo>
                  <a:lnTo>
                    <a:pt x="6494" y="8327"/>
                  </a:lnTo>
                  <a:lnTo>
                    <a:pt x="6494" y="8217"/>
                  </a:lnTo>
                  <a:lnTo>
                    <a:pt x="6494" y="8071"/>
                  </a:lnTo>
                  <a:lnTo>
                    <a:pt x="6457" y="7961"/>
                  </a:lnTo>
                  <a:lnTo>
                    <a:pt x="6384" y="7851"/>
                  </a:lnTo>
                  <a:lnTo>
                    <a:pt x="6310" y="7777"/>
                  </a:lnTo>
                  <a:lnTo>
                    <a:pt x="6200" y="7704"/>
                  </a:lnTo>
                  <a:lnTo>
                    <a:pt x="6053" y="7667"/>
                  </a:lnTo>
                  <a:lnTo>
                    <a:pt x="5907" y="7630"/>
                  </a:lnTo>
                  <a:close/>
                  <a:moveTo>
                    <a:pt x="4476" y="9134"/>
                  </a:moveTo>
                  <a:lnTo>
                    <a:pt x="4513" y="9281"/>
                  </a:lnTo>
                  <a:lnTo>
                    <a:pt x="4476" y="9391"/>
                  </a:lnTo>
                  <a:lnTo>
                    <a:pt x="4403" y="9538"/>
                  </a:lnTo>
                  <a:lnTo>
                    <a:pt x="4256" y="9648"/>
                  </a:lnTo>
                  <a:lnTo>
                    <a:pt x="4183" y="9685"/>
                  </a:lnTo>
                  <a:lnTo>
                    <a:pt x="4109" y="9685"/>
                  </a:lnTo>
                  <a:lnTo>
                    <a:pt x="4036" y="9648"/>
                  </a:lnTo>
                  <a:lnTo>
                    <a:pt x="3963" y="9575"/>
                  </a:lnTo>
                  <a:lnTo>
                    <a:pt x="3926" y="9501"/>
                  </a:lnTo>
                  <a:lnTo>
                    <a:pt x="3926" y="9428"/>
                  </a:lnTo>
                  <a:lnTo>
                    <a:pt x="3963" y="9354"/>
                  </a:lnTo>
                  <a:lnTo>
                    <a:pt x="4036" y="9281"/>
                  </a:lnTo>
                  <a:lnTo>
                    <a:pt x="4219" y="9208"/>
                  </a:lnTo>
                  <a:lnTo>
                    <a:pt x="4403" y="9171"/>
                  </a:lnTo>
                  <a:lnTo>
                    <a:pt x="4439" y="9171"/>
                  </a:lnTo>
                  <a:lnTo>
                    <a:pt x="4476" y="9134"/>
                  </a:lnTo>
                  <a:close/>
                  <a:moveTo>
                    <a:pt x="7741" y="9391"/>
                  </a:moveTo>
                  <a:lnTo>
                    <a:pt x="7814" y="9464"/>
                  </a:lnTo>
                  <a:lnTo>
                    <a:pt x="7851" y="9575"/>
                  </a:lnTo>
                  <a:lnTo>
                    <a:pt x="7851" y="9685"/>
                  </a:lnTo>
                  <a:lnTo>
                    <a:pt x="7814" y="9795"/>
                  </a:lnTo>
                  <a:lnTo>
                    <a:pt x="7704" y="9868"/>
                  </a:lnTo>
                  <a:lnTo>
                    <a:pt x="7557" y="9905"/>
                  </a:lnTo>
                  <a:lnTo>
                    <a:pt x="7447" y="9905"/>
                  </a:lnTo>
                  <a:lnTo>
                    <a:pt x="7301" y="9868"/>
                  </a:lnTo>
                  <a:lnTo>
                    <a:pt x="7227" y="9795"/>
                  </a:lnTo>
                  <a:lnTo>
                    <a:pt x="7301" y="9648"/>
                  </a:lnTo>
                  <a:lnTo>
                    <a:pt x="7374" y="9538"/>
                  </a:lnTo>
                  <a:lnTo>
                    <a:pt x="7484" y="9464"/>
                  </a:lnTo>
                  <a:lnTo>
                    <a:pt x="7631" y="9428"/>
                  </a:lnTo>
                  <a:lnTo>
                    <a:pt x="7704" y="9391"/>
                  </a:lnTo>
                  <a:close/>
                  <a:moveTo>
                    <a:pt x="4439" y="8658"/>
                  </a:moveTo>
                  <a:lnTo>
                    <a:pt x="4293" y="8694"/>
                  </a:lnTo>
                  <a:lnTo>
                    <a:pt x="4146" y="8694"/>
                  </a:lnTo>
                  <a:lnTo>
                    <a:pt x="4073" y="8731"/>
                  </a:lnTo>
                  <a:lnTo>
                    <a:pt x="3999" y="8804"/>
                  </a:lnTo>
                  <a:lnTo>
                    <a:pt x="3963" y="8951"/>
                  </a:lnTo>
                  <a:lnTo>
                    <a:pt x="3742" y="9061"/>
                  </a:lnTo>
                  <a:lnTo>
                    <a:pt x="3596" y="9244"/>
                  </a:lnTo>
                  <a:lnTo>
                    <a:pt x="3559" y="9354"/>
                  </a:lnTo>
                  <a:lnTo>
                    <a:pt x="3522" y="9501"/>
                  </a:lnTo>
                  <a:lnTo>
                    <a:pt x="3559" y="9611"/>
                  </a:lnTo>
                  <a:lnTo>
                    <a:pt x="3596" y="9758"/>
                  </a:lnTo>
                  <a:lnTo>
                    <a:pt x="3706" y="9868"/>
                  </a:lnTo>
                  <a:lnTo>
                    <a:pt x="3779" y="9978"/>
                  </a:lnTo>
                  <a:lnTo>
                    <a:pt x="3926" y="10051"/>
                  </a:lnTo>
                  <a:lnTo>
                    <a:pt x="4036" y="10088"/>
                  </a:lnTo>
                  <a:lnTo>
                    <a:pt x="4366" y="10088"/>
                  </a:lnTo>
                  <a:lnTo>
                    <a:pt x="4513" y="10015"/>
                  </a:lnTo>
                  <a:lnTo>
                    <a:pt x="4623" y="9905"/>
                  </a:lnTo>
                  <a:lnTo>
                    <a:pt x="4733" y="9795"/>
                  </a:lnTo>
                  <a:lnTo>
                    <a:pt x="4843" y="9648"/>
                  </a:lnTo>
                  <a:lnTo>
                    <a:pt x="4880" y="9501"/>
                  </a:lnTo>
                  <a:lnTo>
                    <a:pt x="4916" y="9354"/>
                  </a:lnTo>
                  <a:lnTo>
                    <a:pt x="4916" y="9171"/>
                  </a:lnTo>
                  <a:lnTo>
                    <a:pt x="4880" y="9024"/>
                  </a:lnTo>
                  <a:lnTo>
                    <a:pt x="4806" y="8878"/>
                  </a:lnTo>
                  <a:lnTo>
                    <a:pt x="4733" y="8768"/>
                  </a:lnTo>
                  <a:lnTo>
                    <a:pt x="4586" y="8694"/>
                  </a:lnTo>
                  <a:lnTo>
                    <a:pt x="4439" y="8658"/>
                  </a:lnTo>
                  <a:close/>
                  <a:moveTo>
                    <a:pt x="7447" y="8951"/>
                  </a:moveTo>
                  <a:lnTo>
                    <a:pt x="7337" y="8988"/>
                  </a:lnTo>
                  <a:lnTo>
                    <a:pt x="7264" y="9061"/>
                  </a:lnTo>
                  <a:lnTo>
                    <a:pt x="7227" y="9134"/>
                  </a:lnTo>
                  <a:lnTo>
                    <a:pt x="7227" y="9208"/>
                  </a:lnTo>
                  <a:lnTo>
                    <a:pt x="7117" y="9318"/>
                  </a:lnTo>
                  <a:lnTo>
                    <a:pt x="7007" y="9391"/>
                  </a:lnTo>
                  <a:lnTo>
                    <a:pt x="6934" y="9501"/>
                  </a:lnTo>
                  <a:lnTo>
                    <a:pt x="6897" y="9611"/>
                  </a:lnTo>
                  <a:lnTo>
                    <a:pt x="6897" y="9575"/>
                  </a:lnTo>
                  <a:lnTo>
                    <a:pt x="6860" y="9611"/>
                  </a:lnTo>
                  <a:lnTo>
                    <a:pt x="6824" y="9758"/>
                  </a:lnTo>
                  <a:lnTo>
                    <a:pt x="6824" y="9905"/>
                  </a:lnTo>
                  <a:lnTo>
                    <a:pt x="6860" y="9978"/>
                  </a:lnTo>
                  <a:lnTo>
                    <a:pt x="6897" y="10051"/>
                  </a:lnTo>
                  <a:lnTo>
                    <a:pt x="7007" y="10125"/>
                  </a:lnTo>
                  <a:lnTo>
                    <a:pt x="7044" y="10161"/>
                  </a:lnTo>
                  <a:lnTo>
                    <a:pt x="7044" y="10198"/>
                  </a:lnTo>
                  <a:lnTo>
                    <a:pt x="7227" y="10271"/>
                  </a:lnTo>
                  <a:lnTo>
                    <a:pt x="7374" y="10345"/>
                  </a:lnTo>
                  <a:lnTo>
                    <a:pt x="7704" y="10345"/>
                  </a:lnTo>
                  <a:lnTo>
                    <a:pt x="7851" y="10271"/>
                  </a:lnTo>
                  <a:lnTo>
                    <a:pt x="7998" y="10198"/>
                  </a:lnTo>
                  <a:lnTo>
                    <a:pt x="8108" y="10088"/>
                  </a:lnTo>
                  <a:lnTo>
                    <a:pt x="8181" y="9941"/>
                  </a:lnTo>
                  <a:lnTo>
                    <a:pt x="8254" y="9795"/>
                  </a:lnTo>
                  <a:lnTo>
                    <a:pt x="8291" y="9611"/>
                  </a:lnTo>
                  <a:lnTo>
                    <a:pt x="8254" y="9464"/>
                  </a:lnTo>
                  <a:lnTo>
                    <a:pt x="8218" y="9318"/>
                  </a:lnTo>
                  <a:lnTo>
                    <a:pt x="8144" y="9171"/>
                  </a:lnTo>
                  <a:lnTo>
                    <a:pt x="7998" y="9024"/>
                  </a:lnTo>
                  <a:lnTo>
                    <a:pt x="7924" y="8988"/>
                  </a:lnTo>
                  <a:lnTo>
                    <a:pt x="7851" y="8951"/>
                  </a:lnTo>
                  <a:close/>
                  <a:moveTo>
                    <a:pt x="6970" y="7227"/>
                  </a:moveTo>
                  <a:lnTo>
                    <a:pt x="7227" y="7300"/>
                  </a:lnTo>
                  <a:lnTo>
                    <a:pt x="7741" y="7520"/>
                  </a:lnTo>
                  <a:lnTo>
                    <a:pt x="8071" y="7667"/>
                  </a:lnTo>
                  <a:lnTo>
                    <a:pt x="8474" y="7740"/>
                  </a:lnTo>
                  <a:lnTo>
                    <a:pt x="8658" y="7777"/>
                  </a:lnTo>
                  <a:lnTo>
                    <a:pt x="8878" y="7777"/>
                  </a:lnTo>
                  <a:lnTo>
                    <a:pt x="9061" y="7740"/>
                  </a:lnTo>
                  <a:lnTo>
                    <a:pt x="9245" y="7667"/>
                  </a:lnTo>
                  <a:lnTo>
                    <a:pt x="9575" y="8071"/>
                  </a:lnTo>
                  <a:lnTo>
                    <a:pt x="10125" y="8841"/>
                  </a:lnTo>
                  <a:lnTo>
                    <a:pt x="10639" y="9648"/>
                  </a:lnTo>
                  <a:lnTo>
                    <a:pt x="10785" y="9868"/>
                  </a:lnTo>
                  <a:lnTo>
                    <a:pt x="10822" y="10015"/>
                  </a:lnTo>
                  <a:lnTo>
                    <a:pt x="10785" y="10161"/>
                  </a:lnTo>
                  <a:lnTo>
                    <a:pt x="10749" y="10235"/>
                  </a:lnTo>
                  <a:lnTo>
                    <a:pt x="10639" y="10345"/>
                  </a:lnTo>
                  <a:lnTo>
                    <a:pt x="10455" y="10455"/>
                  </a:lnTo>
                  <a:lnTo>
                    <a:pt x="10235" y="10602"/>
                  </a:lnTo>
                  <a:lnTo>
                    <a:pt x="9758" y="10565"/>
                  </a:lnTo>
                  <a:lnTo>
                    <a:pt x="9281" y="10492"/>
                  </a:lnTo>
                  <a:lnTo>
                    <a:pt x="8328" y="10455"/>
                  </a:lnTo>
                  <a:lnTo>
                    <a:pt x="7374" y="10492"/>
                  </a:lnTo>
                  <a:lnTo>
                    <a:pt x="6420" y="10528"/>
                  </a:lnTo>
                  <a:lnTo>
                    <a:pt x="2092" y="10675"/>
                  </a:lnTo>
                  <a:lnTo>
                    <a:pt x="1065" y="10712"/>
                  </a:lnTo>
                  <a:lnTo>
                    <a:pt x="735" y="10712"/>
                  </a:lnTo>
                  <a:lnTo>
                    <a:pt x="625" y="10638"/>
                  </a:lnTo>
                  <a:lnTo>
                    <a:pt x="588" y="10602"/>
                  </a:lnTo>
                  <a:lnTo>
                    <a:pt x="551" y="10565"/>
                  </a:lnTo>
                  <a:lnTo>
                    <a:pt x="588" y="10418"/>
                  </a:lnTo>
                  <a:lnTo>
                    <a:pt x="735" y="10198"/>
                  </a:lnTo>
                  <a:lnTo>
                    <a:pt x="1065" y="9685"/>
                  </a:lnTo>
                  <a:lnTo>
                    <a:pt x="1542" y="9575"/>
                  </a:lnTo>
                  <a:lnTo>
                    <a:pt x="1762" y="9538"/>
                  </a:lnTo>
                  <a:lnTo>
                    <a:pt x="2018" y="9501"/>
                  </a:lnTo>
                  <a:lnTo>
                    <a:pt x="2092" y="9464"/>
                  </a:lnTo>
                  <a:lnTo>
                    <a:pt x="2128" y="9428"/>
                  </a:lnTo>
                  <a:lnTo>
                    <a:pt x="2165" y="9281"/>
                  </a:lnTo>
                  <a:lnTo>
                    <a:pt x="2128" y="9171"/>
                  </a:lnTo>
                  <a:lnTo>
                    <a:pt x="2092" y="9134"/>
                  </a:lnTo>
                  <a:lnTo>
                    <a:pt x="2018" y="9098"/>
                  </a:lnTo>
                  <a:lnTo>
                    <a:pt x="1872" y="9061"/>
                  </a:lnTo>
                  <a:lnTo>
                    <a:pt x="1725" y="9061"/>
                  </a:lnTo>
                  <a:lnTo>
                    <a:pt x="1395" y="9134"/>
                  </a:lnTo>
                  <a:lnTo>
                    <a:pt x="1395" y="9134"/>
                  </a:lnTo>
                  <a:lnTo>
                    <a:pt x="1798" y="8547"/>
                  </a:lnTo>
                  <a:lnTo>
                    <a:pt x="1835" y="8511"/>
                  </a:lnTo>
                  <a:lnTo>
                    <a:pt x="1945" y="8547"/>
                  </a:lnTo>
                  <a:lnTo>
                    <a:pt x="2092" y="8584"/>
                  </a:lnTo>
                  <a:lnTo>
                    <a:pt x="2459" y="8621"/>
                  </a:lnTo>
                  <a:lnTo>
                    <a:pt x="2972" y="8621"/>
                  </a:lnTo>
                  <a:lnTo>
                    <a:pt x="3082" y="8584"/>
                  </a:lnTo>
                  <a:lnTo>
                    <a:pt x="3156" y="8511"/>
                  </a:lnTo>
                  <a:lnTo>
                    <a:pt x="3192" y="8401"/>
                  </a:lnTo>
                  <a:lnTo>
                    <a:pt x="3156" y="8291"/>
                  </a:lnTo>
                  <a:lnTo>
                    <a:pt x="3082" y="8217"/>
                  </a:lnTo>
                  <a:lnTo>
                    <a:pt x="2972" y="8181"/>
                  </a:lnTo>
                  <a:lnTo>
                    <a:pt x="2055" y="8181"/>
                  </a:lnTo>
                  <a:lnTo>
                    <a:pt x="2532" y="7520"/>
                  </a:lnTo>
                  <a:lnTo>
                    <a:pt x="2752" y="7557"/>
                  </a:lnTo>
                  <a:lnTo>
                    <a:pt x="2899" y="7704"/>
                  </a:lnTo>
                  <a:lnTo>
                    <a:pt x="3046" y="7777"/>
                  </a:lnTo>
                  <a:lnTo>
                    <a:pt x="3192" y="7851"/>
                  </a:lnTo>
                  <a:lnTo>
                    <a:pt x="3376" y="7924"/>
                  </a:lnTo>
                  <a:lnTo>
                    <a:pt x="3742" y="7961"/>
                  </a:lnTo>
                  <a:lnTo>
                    <a:pt x="4073" y="7961"/>
                  </a:lnTo>
                  <a:lnTo>
                    <a:pt x="4549" y="7887"/>
                  </a:lnTo>
                  <a:lnTo>
                    <a:pt x="4953" y="7777"/>
                  </a:lnTo>
                  <a:lnTo>
                    <a:pt x="5797" y="7410"/>
                  </a:lnTo>
                  <a:lnTo>
                    <a:pt x="6237" y="7264"/>
                  </a:lnTo>
                  <a:lnTo>
                    <a:pt x="6494" y="7227"/>
                  </a:lnTo>
                  <a:close/>
                  <a:moveTo>
                    <a:pt x="4036" y="1"/>
                  </a:moveTo>
                  <a:lnTo>
                    <a:pt x="3816" y="37"/>
                  </a:lnTo>
                  <a:lnTo>
                    <a:pt x="3596" y="74"/>
                  </a:lnTo>
                  <a:lnTo>
                    <a:pt x="3412" y="147"/>
                  </a:lnTo>
                  <a:lnTo>
                    <a:pt x="3229" y="257"/>
                  </a:lnTo>
                  <a:lnTo>
                    <a:pt x="3119" y="404"/>
                  </a:lnTo>
                  <a:lnTo>
                    <a:pt x="3009" y="551"/>
                  </a:lnTo>
                  <a:lnTo>
                    <a:pt x="2972" y="771"/>
                  </a:lnTo>
                  <a:lnTo>
                    <a:pt x="3009" y="991"/>
                  </a:lnTo>
                  <a:lnTo>
                    <a:pt x="3082" y="1174"/>
                  </a:lnTo>
                  <a:lnTo>
                    <a:pt x="3156" y="1285"/>
                  </a:lnTo>
                  <a:lnTo>
                    <a:pt x="3266" y="1358"/>
                  </a:lnTo>
                  <a:lnTo>
                    <a:pt x="3412" y="1431"/>
                  </a:lnTo>
                  <a:lnTo>
                    <a:pt x="3559" y="1468"/>
                  </a:lnTo>
                  <a:lnTo>
                    <a:pt x="3706" y="1468"/>
                  </a:lnTo>
                  <a:lnTo>
                    <a:pt x="3853" y="1431"/>
                  </a:lnTo>
                  <a:lnTo>
                    <a:pt x="3999" y="1395"/>
                  </a:lnTo>
                  <a:lnTo>
                    <a:pt x="4073" y="1395"/>
                  </a:lnTo>
                  <a:lnTo>
                    <a:pt x="3963" y="1468"/>
                  </a:lnTo>
                  <a:lnTo>
                    <a:pt x="3926" y="1578"/>
                  </a:lnTo>
                  <a:lnTo>
                    <a:pt x="3889" y="2055"/>
                  </a:lnTo>
                  <a:lnTo>
                    <a:pt x="3889" y="2532"/>
                  </a:lnTo>
                  <a:lnTo>
                    <a:pt x="3926" y="3449"/>
                  </a:lnTo>
                  <a:lnTo>
                    <a:pt x="3926" y="5099"/>
                  </a:lnTo>
                  <a:lnTo>
                    <a:pt x="3926" y="5283"/>
                  </a:lnTo>
                  <a:lnTo>
                    <a:pt x="3963" y="5466"/>
                  </a:lnTo>
                  <a:lnTo>
                    <a:pt x="3963" y="5503"/>
                  </a:lnTo>
                  <a:lnTo>
                    <a:pt x="3742" y="5613"/>
                  </a:lnTo>
                  <a:lnTo>
                    <a:pt x="3559" y="5723"/>
                  </a:lnTo>
                  <a:lnTo>
                    <a:pt x="3229" y="6016"/>
                  </a:lnTo>
                  <a:lnTo>
                    <a:pt x="2899" y="6347"/>
                  </a:lnTo>
                  <a:lnTo>
                    <a:pt x="2605" y="6677"/>
                  </a:lnTo>
                  <a:lnTo>
                    <a:pt x="2239" y="7080"/>
                  </a:lnTo>
                  <a:lnTo>
                    <a:pt x="1908" y="7484"/>
                  </a:lnTo>
                  <a:lnTo>
                    <a:pt x="1285" y="8364"/>
                  </a:lnTo>
                  <a:lnTo>
                    <a:pt x="698" y="9244"/>
                  </a:lnTo>
                  <a:lnTo>
                    <a:pt x="148" y="10125"/>
                  </a:lnTo>
                  <a:lnTo>
                    <a:pt x="38" y="10308"/>
                  </a:lnTo>
                  <a:lnTo>
                    <a:pt x="1" y="10492"/>
                  </a:lnTo>
                  <a:lnTo>
                    <a:pt x="38" y="10675"/>
                  </a:lnTo>
                  <a:lnTo>
                    <a:pt x="111" y="10858"/>
                  </a:lnTo>
                  <a:lnTo>
                    <a:pt x="221" y="11005"/>
                  </a:lnTo>
                  <a:lnTo>
                    <a:pt x="368" y="11115"/>
                  </a:lnTo>
                  <a:lnTo>
                    <a:pt x="551" y="11225"/>
                  </a:lnTo>
                  <a:lnTo>
                    <a:pt x="771" y="11262"/>
                  </a:lnTo>
                  <a:lnTo>
                    <a:pt x="1321" y="11299"/>
                  </a:lnTo>
                  <a:lnTo>
                    <a:pt x="1872" y="11262"/>
                  </a:lnTo>
                  <a:lnTo>
                    <a:pt x="3009" y="11189"/>
                  </a:lnTo>
                  <a:lnTo>
                    <a:pt x="5503" y="11115"/>
                  </a:lnTo>
                  <a:lnTo>
                    <a:pt x="7447" y="11042"/>
                  </a:lnTo>
                  <a:lnTo>
                    <a:pt x="8401" y="11005"/>
                  </a:lnTo>
                  <a:lnTo>
                    <a:pt x="9355" y="11042"/>
                  </a:lnTo>
                  <a:lnTo>
                    <a:pt x="9391" y="11152"/>
                  </a:lnTo>
                  <a:lnTo>
                    <a:pt x="9465" y="11225"/>
                  </a:lnTo>
                  <a:lnTo>
                    <a:pt x="9612" y="11299"/>
                  </a:lnTo>
                  <a:lnTo>
                    <a:pt x="9795" y="11335"/>
                  </a:lnTo>
                  <a:lnTo>
                    <a:pt x="9978" y="11335"/>
                  </a:lnTo>
                  <a:lnTo>
                    <a:pt x="10125" y="11299"/>
                  </a:lnTo>
                  <a:lnTo>
                    <a:pt x="10272" y="11299"/>
                  </a:lnTo>
                  <a:lnTo>
                    <a:pt x="10382" y="11262"/>
                  </a:lnTo>
                  <a:lnTo>
                    <a:pt x="10455" y="11189"/>
                  </a:lnTo>
                  <a:lnTo>
                    <a:pt x="10565" y="11115"/>
                  </a:lnTo>
                  <a:lnTo>
                    <a:pt x="10785" y="10968"/>
                  </a:lnTo>
                  <a:lnTo>
                    <a:pt x="10969" y="10785"/>
                  </a:lnTo>
                  <a:lnTo>
                    <a:pt x="11152" y="10602"/>
                  </a:lnTo>
                  <a:lnTo>
                    <a:pt x="11299" y="10455"/>
                  </a:lnTo>
                  <a:lnTo>
                    <a:pt x="11336" y="10308"/>
                  </a:lnTo>
                  <a:lnTo>
                    <a:pt x="11372" y="10198"/>
                  </a:lnTo>
                  <a:lnTo>
                    <a:pt x="11409" y="10051"/>
                  </a:lnTo>
                  <a:lnTo>
                    <a:pt x="11372" y="9941"/>
                  </a:lnTo>
                  <a:lnTo>
                    <a:pt x="11299" y="9685"/>
                  </a:lnTo>
                  <a:lnTo>
                    <a:pt x="11189" y="9464"/>
                  </a:lnTo>
                  <a:lnTo>
                    <a:pt x="10859" y="8914"/>
                  </a:lnTo>
                  <a:lnTo>
                    <a:pt x="10492" y="8364"/>
                  </a:lnTo>
                  <a:lnTo>
                    <a:pt x="10125" y="7887"/>
                  </a:lnTo>
                  <a:lnTo>
                    <a:pt x="9722" y="7410"/>
                  </a:lnTo>
                  <a:lnTo>
                    <a:pt x="9318" y="6933"/>
                  </a:lnTo>
                  <a:lnTo>
                    <a:pt x="8878" y="6493"/>
                  </a:lnTo>
                  <a:lnTo>
                    <a:pt x="8474" y="6126"/>
                  </a:lnTo>
                  <a:lnTo>
                    <a:pt x="8071" y="5760"/>
                  </a:lnTo>
                  <a:lnTo>
                    <a:pt x="7851" y="5576"/>
                  </a:lnTo>
                  <a:lnTo>
                    <a:pt x="7594" y="5430"/>
                  </a:lnTo>
                  <a:lnTo>
                    <a:pt x="7374" y="5319"/>
                  </a:lnTo>
                  <a:lnTo>
                    <a:pt x="7117" y="5209"/>
                  </a:lnTo>
                  <a:lnTo>
                    <a:pt x="7117" y="5173"/>
                  </a:lnTo>
                  <a:lnTo>
                    <a:pt x="7191" y="4953"/>
                  </a:lnTo>
                  <a:lnTo>
                    <a:pt x="7227" y="4696"/>
                  </a:lnTo>
                  <a:lnTo>
                    <a:pt x="7227" y="4182"/>
                  </a:lnTo>
                  <a:lnTo>
                    <a:pt x="7227" y="3669"/>
                  </a:lnTo>
                  <a:lnTo>
                    <a:pt x="7191" y="3192"/>
                  </a:lnTo>
                  <a:lnTo>
                    <a:pt x="7154" y="2825"/>
                  </a:lnTo>
                  <a:lnTo>
                    <a:pt x="7117" y="2385"/>
                  </a:lnTo>
                  <a:lnTo>
                    <a:pt x="7044" y="2165"/>
                  </a:lnTo>
                  <a:lnTo>
                    <a:pt x="7007" y="1945"/>
                  </a:lnTo>
                  <a:lnTo>
                    <a:pt x="6934" y="1761"/>
                  </a:lnTo>
                  <a:lnTo>
                    <a:pt x="6824" y="1615"/>
                  </a:lnTo>
                  <a:lnTo>
                    <a:pt x="7191" y="1651"/>
                  </a:lnTo>
                  <a:lnTo>
                    <a:pt x="7521" y="1651"/>
                  </a:lnTo>
                  <a:lnTo>
                    <a:pt x="7851" y="1541"/>
                  </a:lnTo>
                  <a:lnTo>
                    <a:pt x="7998" y="1468"/>
                  </a:lnTo>
                  <a:lnTo>
                    <a:pt x="8144" y="1358"/>
                  </a:lnTo>
                  <a:lnTo>
                    <a:pt x="8254" y="1248"/>
                  </a:lnTo>
                  <a:lnTo>
                    <a:pt x="8254" y="1174"/>
                  </a:lnTo>
                  <a:lnTo>
                    <a:pt x="8254" y="1101"/>
                  </a:lnTo>
                  <a:lnTo>
                    <a:pt x="8144" y="624"/>
                  </a:lnTo>
                  <a:lnTo>
                    <a:pt x="8071" y="404"/>
                  </a:lnTo>
                  <a:lnTo>
                    <a:pt x="7998" y="294"/>
                  </a:lnTo>
                  <a:lnTo>
                    <a:pt x="7924" y="221"/>
                  </a:lnTo>
                  <a:lnTo>
                    <a:pt x="7851" y="147"/>
                  </a:lnTo>
                  <a:lnTo>
                    <a:pt x="7777" y="147"/>
                  </a:lnTo>
                  <a:lnTo>
                    <a:pt x="7631" y="111"/>
                  </a:lnTo>
                  <a:lnTo>
                    <a:pt x="6824" y="74"/>
                  </a:lnTo>
                  <a:lnTo>
                    <a:pt x="4036" y="1"/>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09" name="Shape 309"/>
            <p:cNvSpPr/>
            <p:nvPr/>
          </p:nvSpPr>
          <p:spPr>
            <a:xfrm>
              <a:off x="6849975" y="3631900"/>
              <a:ext cx="270550" cy="339350"/>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0" name="Shape 310"/>
            <p:cNvSpPr/>
            <p:nvPr/>
          </p:nvSpPr>
          <p:spPr>
            <a:xfrm>
              <a:off x="6351100" y="3281600"/>
              <a:ext cx="366850" cy="361350"/>
            </a:xfrm>
            <a:custGeom>
              <a:avLst/>
              <a:gdLst/>
              <a:ahLst/>
              <a:cxnLst/>
              <a:rect l="0" t="0" r="0" b="0"/>
              <a:pathLst>
                <a:path w="14674" h="14454" extrusionOk="0">
                  <a:moveTo>
                    <a:pt x="7887" y="3779"/>
                  </a:moveTo>
                  <a:lnTo>
                    <a:pt x="7961" y="3816"/>
                  </a:lnTo>
                  <a:lnTo>
                    <a:pt x="8071" y="3889"/>
                  </a:lnTo>
                  <a:lnTo>
                    <a:pt x="8218" y="4072"/>
                  </a:lnTo>
                  <a:lnTo>
                    <a:pt x="8291" y="4292"/>
                  </a:lnTo>
                  <a:lnTo>
                    <a:pt x="8364" y="4513"/>
                  </a:lnTo>
                  <a:lnTo>
                    <a:pt x="8401" y="4696"/>
                  </a:lnTo>
                  <a:lnTo>
                    <a:pt x="8401" y="4916"/>
                  </a:lnTo>
                  <a:lnTo>
                    <a:pt x="8401" y="5099"/>
                  </a:lnTo>
                  <a:lnTo>
                    <a:pt x="8291" y="5283"/>
                  </a:lnTo>
                  <a:lnTo>
                    <a:pt x="8144" y="4659"/>
                  </a:lnTo>
                  <a:lnTo>
                    <a:pt x="8034" y="4219"/>
                  </a:lnTo>
                  <a:lnTo>
                    <a:pt x="7961" y="3999"/>
                  </a:lnTo>
                  <a:lnTo>
                    <a:pt x="7887" y="3779"/>
                  </a:lnTo>
                  <a:close/>
                  <a:moveTo>
                    <a:pt x="4329" y="5063"/>
                  </a:moveTo>
                  <a:lnTo>
                    <a:pt x="4476" y="5209"/>
                  </a:lnTo>
                  <a:lnTo>
                    <a:pt x="4586" y="5356"/>
                  </a:lnTo>
                  <a:lnTo>
                    <a:pt x="4696" y="5503"/>
                  </a:lnTo>
                  <a:lnTo>
                    <a:pt x="4769" y="5686"/>
                  </a:lnTo>
                  <a:lnTo>
                    <a:pt x="4769" y="5870"/>
                  </a:lnTo>
                  <a:lnTo>
                    <a:pt x="4769" y="6053"/>
                  </a:lnTo>
                  <a:lnTo>
                    <a:pt x="4659" y="6126"/>
                  </a:lnTo>
                  <a:lnTo>
                    <a:pt x="4549" y="6237"/>
                  </a:lnTo>
                  <a:lnTo>
                    <a:pt x="4439" y="5980"/>
                  </a:lnTo>
                  <a:lnTo>
                    <a:pt x="4329" y="5686"/>
                  </a:lnTo>
                  <a:lnTo>
                    <a:pt x="4293" y="5393"/>
                  </a:lnTo>
                  <a:lnTo>
                    <a:pt x="4293" y="5209"/>
                  </a:lnTo>
                  <a:lnTo>
                    <a:pt x="4293" y="5136"/>
                  </a:lnTo>
                  <a:lnTo>
                    <a:pt x="4329" y="5063"/>
                  </a:lnTo>
                  <a:close/>
                  <a:moveTo>
                    <a:pt x="6604" y="7594"/>
                  </a:moveTo>
                  <a:lnTo>
                    <a:pt x="6714" y="7667"/>
                  </a:lnTo>
                  <a:lnTo>
                    <a:pt x="6787" y="7814"/>
                  </a:lnTo>
                  <a:lnTo>
                    <a:pt x="6934" y="8071"/>
                  </a:lnTo>
                  <a:lnTo>
                    <a:pt x="7337" y="8694"/>
                  </a:lnTo>
                  <a:lnTo>
                    <a:pt x="7117" y="8878"/>
                  </a:lnTo>
                  <a:lnTo>
                    <a:pt x="7080" y="8768"/>
                  </a:lnTo>
                  <a:lnTo>
                    <a:pt x="6860" y="8474"/>
                  </a:lnTo>
                  <a:lnTo>
                    <a:pt x="6677" y="8144"/>
                  </a:lnTo>
                  <a:lnTo>
                    <a:pt x="6567" y="7887"/>
                  </a:lnTo>
                  <a:lnTo>
                    <a:pt x="6420" y="7667"/>
                  </a:lnTo>
                  <a:lnTo>
                    <a:pt x="6604" y="7594"/>
                  </a:lnTo>
                  <a:close/>
                  <a:moveTo>
                    <a:pt x="5283" y="8107"/>
                  </a:moveTo>
                  <a:lnTo>
                    <a:pt x="5356" y="8144"/>
                  </a:lnTo>
                  <a:lnTo>
                    <a:pt x="5833" y="9428"/>
                  </a:lnTo>
                  <a:lnTo>
                    <a:pt x="5650" y="9501"/>
                  </a:lnTo>
                  <a:lnTo>
                    <a:pt x="5686" y="9318"/>
                  </a:lnTo>
                  <a:lnTo>
                    <a:pt x="5650" y="9208"/>
                  </a:lnTo>
                  <a:lnTo>
                    <a:pt x="5613" y="9061"/>
                  </a:lnTo>
                  <a:lnTo>
                    <a:pt x="5503" y="8768"/>
                  </a:lnTo>
                  <a:lnTo>
                    <a:pt x="5246" y="8107"/>
                  </a:lnTo>
                  <a:close/>
                  <a:moveTo>
                    <a:pt x="7337" y="9905"/>
                  </a:moveTo>
                  <a:lnTo>
                    <a:pt x="7337" y="10235"/>
                  </a:lnTo>
                  <a:lnTo>
                    <a:pt x="7190" y="9978"/>
                  </a:lnTo>
                  <a:lnTo>
                    <a:pt x="7337" y="9905"/>
                  </a:lnTo>
                  <a:close/>
                  <a:moveTo>
                    <a:pt x="9721" y="9061"/>
                  </a:moveTo>
                  <a:lnTo>
                    <a:pt x="9832" y="9281"/>
                  </a:lnTo>
                  <a:lnTo>
                    <a:pt x="9942" y="9501"/>
                  </a:lnTo>
                  <a:lnTo>
                    <a:pt x="10052" y="9685"/>
                  </a:lnTo>
                  <a:lnTo>
                    <a:pt x="10162" y="9868"/>
                  </a:lnTo>
                  <a:lnTo>
                    <a:pt x="10198" y="10015"/>
                  </a:lnTo>
                  <a:lnTo>
                    <a:pt x="10198" y="10161"/>
                  </a:lnTo>
                  <a:lnTo>
                    <a:pt x="10198" y="10308"/>
                  </a:lnTo>
                  <a:lnTo>
                    <a:pt x="10125" y="10455"/>
                  </a:lnTo>
                  <a:lnTo>
                    <a:pt x="10052" y="10345"/>
                  </a:lnTo>
                  <a:lnTo>
                    <a:pt x="9978" y="10308"/>
                  </a:lnTo>
                  <a:lnTo>
                    <a:pt x="9758" y="9758"/>
                  </a:lnTo>
                  <a:lnTo>
                    <a:pt x="9685" y="9464"/>
                  </a:lnTo>
                  <a:lnTo>
                    <a:pt x="9575" y="9171"/>
                  </a:lnTo>
                  <a:lnTo>
                    <a:pt x="9648" y="9134"/>
                  </a:lnTo>
                  <a:lnTo>
                    <a:pt x="9721" y="9061"/>
                  </a:lnTo>
                  <a:close/>
                  <a:moveTo>
                    <a:pt x="7667" y="9758"/>
                  </a:moveTo>
                  <a:lnTo>
                    <a:pt x="7777" y="9795"/>
                  </a:lnTo>
                  <a:lnTo>
                    <a:pt x="7924" y="9868"/>
                  </a:lnTo>
                  <a:lnTo>
                    <a:pt x="8071" y="10015"/>
                  </a:lnTo>
                  <a:lnTo>
                    <a:pt x="8181" y="10235"/>
                  </a:lnTo>
                  <a:lnTo>
                    <a:pt x="8291" y="10638"/>
                  </a:lnTo>
                  <a:lnTo>
                    <a:pt x="8328" y="10822"/>
                  </a:lnTo>
                  <a:lnTo>
                    <a:pt x="8328" y="10968"/>
                  </a:lnTo>
                  <a:lnTo>
                    <a:pt x="8291" y="11115"/>
                  </a:lnTo>
                  <a:lnTo>
                    <a:pt x="8181" y="11189"/>
                  </a:lnTo>
                  <a:lnTo>
                    <a:pt x="8181" y="11115"/>
                  </a:lnTo>
                  <a:lnTo>
                    <a:pt x="8144" y="11005"/>
                  </a:lnTo>
                  <a:lnTo>
                    <a:pt x="8071" y="10968"/>
                  </a:lnTo>
                  <a:lnTo>
                    <a:pt x="7997" y="10895"/>
                  </a:lnTo>
                  <a:lnTo>
                    <a:pt x="7887" y="10675"/>
                  </a:lnTo>
                  <a:lnTo>
                    <a:pt x="7814" y="10382"/>
                  </a:lnTo>
                  <a:lnTo>
                    <a:pt x="7741" y="9831"/>
                  </a:lnTo>
                  <a:lnTo>
                    <a:pt x="7667" y="9758"/>
                  </a:lnTo>
                  <a:close/>
                  <a:moveTo>
                    <a:pt x="10162" y="1321"/>
                  </a:moveTo>
                  <a:lnTo>
                    <a:pt x="10198" y="1541"/>
                  </a:lnTo>
                  <a:lnTo>
                    <a:pt x="10272" y="1725"/>
                  </a:lnTo>
                  <a:lnTo>
                    <a:pt x="10455" y="2092"/>
                  </a:lnTo>
                  <a:lnTo>
                    <a:pt x="10932" y="3229"/>
                  </a:lnTo>
                  <a:lnTo>
                    <a:pt x="10969" y="3302"/>
                  </a:lnTo>
                  <a:lnTo>
                    <a:pt x="10749" y="3375"/>
                  </a:lnTo>
                  <a:lnTo>
                    <a:pt x="10528" y="3449"/>
                  </a:lnTo>
                  <a:lnTo>
                    <a:pt x="9758" y="3742"/>
                  </a:lnTo>
                  <a:lnTo>
                    <a:pt x="8988" y="4146"/>
                  </a:lnTo>
                  <a:lnTo>
                    <a:pt x="8841" y="4219"/>
                  </a:lnTo>
                  <a:lnTo>
                    <a:pt x="8731" y="4329"/>
                  </a:lnTo>
                  <a:lnTo>
                    <a:pt x="8658" y="4072"/>
                  </a:lnTo>
                  <a:lnTo>
                    <a:pt x="8511" y="3816"/>
                  </a:lnTo>
                  <a:lnTo>
                    <a:pt x="8364" y="3595"/>
                  </a:lnTo>
                  <a:lnTo>
                    <a:pt x="8254" y="3522"/>
                  </a:lnTo>
                  <a:lnTo>
                    <a:pt x="8144" y="3449"/>
                  </a:lnTo>
                  <a:lnTo>
                    <a:pt x="7997" y="3412"/>
                  </a:lnTo>
                  <a:lnTo>
                    <a:pt x="7851" y="3375"/>
                  </a:lnTo>
                  <a:lnTo>
                    <a:pt x="7777" y="3375"/>
                  </a:lnTo>
                  <a:lnTo>
                    <a:pt x="7704" y="3412"/>
                  </a:lnTo>
                  <a:lnTo>
                    <a:pt x="7667" y="3485"/>
                  </a:lnTo>
                  <a:lnTo>
                    <a:pt x="7667" y="3559"/>
                  </a:lnTo>
                  <a:lnTo>
                    <a:pt x="7484" y="3595"/>
                  </a:lnTo>
                  <a:lnTo>
                    <a:pt x="7337" y="3706"/>
                  </a:lnTo>
                  <a:lnTo>
                    <a:pt x="7190" y="3852"/>
                  </a:lnTo>
                  <a:lnTo>
                    <a:pt x="7044" y="3999"/>
                  </a:lnTo>
                  <a:lnTo>
                    <a:pt x="7007" y="4109"/>
                  </a:lnTo>
                  <a:lnTo>
                    <a:pt x="7044" y="4219"/>
                  </a:lnTo>
                  <a:lnTo>
                    <a:pt x="7264" y="4696"/>
                  </a:lnTo>
                  <a:lnTo>
                    <a:pt x="7080" y="4769"/>
                  </a:lnTo>
                  <a:lnTo>
                    <a:pt x="6310" y="5026"/>
                  </a:lnTo>
                  <a:lnTo>
                    <a:pt x="5576" y="5283"/>
                  </a:lnTo>
                  <a:lnTo>
                    <a:pt x="5320" y="5356"/>
                  </a:lnTo>
                  <a:lnTo>
                    <a:pt x="5210" y="5393"/>
                  </a:lnTo>
                  <a:lnTo>
                    <a:pt x="5136" y="5466"/>
                  </a:lnTo>
                  <a:lnTo>
                    <a:pt x="5100" y="5356"/>
                  </a:lnTo>
                  <a:lnTo>
                    <a:pt x="4916" y="5063"/>
                  </a:lnTo>
                  <a:lnTo>
                    <a:pt x="4806" y="4879"/>
                  </a:lnTo>
                  <a:lnTo>
                    <a:pt x="4659" y="4733"/>
                  </a:lnTo>
                  <a:lnTo>
                    <a:pt x="4513" y="4623"/>
                  </a:lnTo>
                  <a:lnTo>
                    <a:pt x="4329" y="4549"/>
                  </a:lnTo>
                  <a:lnTo>
                    <a:pt x="4183" y="4513"/>
                  </a:lnTo>
                  <a:lnTo>
                    <a:pt x="4036" y="4586"/>
                  </a:lnTo>
                  <a:lnTo>
                    <a:pt x="3852" y="4586"/>
                  </a:lnTo>
                  <a:lnTo>
                    <a:pt x="3779" y="4623"/>
                  </a:lnTo>
                  <a:lnTo>
                    <a:pt x="3742" y="4696"/>
                  </a:lnTo>
                  <a:lnTo>
                    <a:pt x="3706" y="4989"/>
                  </a:lnTo>
                  <a:lnTo>
                    <a:pt x="3706" y="5283"/>
                  </a:lnTo>
                  <a:lnTo>
                    <a:pt x="3742" y="5576"/>
                  </a:lnTo>
                  <a:lnTo>
                    <a:pt x="3816" y="5870"/>
                  </a:lnTo>
                  <a:lnTo>
                    <a:pt x="3596" y="5833"/>
                  </a:lnTo>
                  <a:lnTo>
                    <a:pt x="3376" y="5870"/>
                  </a:lnTo>
                  <a:lnTo>
                    <a:pt x="2972" y="6016"/>
                  </a:lnTo>
                  <a:lnTo>
                    <a:pt x="2422" y="6163"/>
                  </a:lnTo>
                  <a:lnTo>
                    <a:pt x="2165" y="6273"/>
                  </a:lnTo>
                  <a:lnTo>
                    <a:pt x="2055" y="6347"/>
                  </a:lnTo>
                  <a:lnTo>
                    <a:pt x="1945" y="6457"/>
                  </a:lnTo>
                  <a:lnTo>
                    <a:pt x="1945" y="6530"/>
                  </a:lnTo>
                  <a:lnTo>
                    <a:pt x="1982" y="6567"/>
                  </a:lnTo>
                  <a:lnTo>
                    <a:pt x="2238" y="6603"/>
                  </a:lnTo>
                  <a:lnTo>
                    <a:pt x="2459" y="6567"/>
                  </a:lnTo>
                  <a:lnTo>
                    <a:pt x="2972" y="6457"/>
                  </a:lnTo>
                  <a:lnTo>
                    <a:pt x="3449" y="6347"/>
                  </a:lnTo>
                  <a:lnTo>
                    <a:pt x="3706" y="6237"/>
                  </a:lnTo>
                  <a:lnTo>
                    <a:pt x="3816" y="6163"/>
                  </a:lnTo>
                  <a:lnTo>
                    <a:pt x="3889" y="6090"/>
                  </a:lnTo>
                  <a:lnTo>
                    <a:pt x="4073" y="6383"/>
                  </a:lnTo>
                  <a:lnTo>
                    <a:pt x="4256" y="6677"/>
                  </a:lnTo>
                  <a:lnTo>
                    <a:pt x="4293" y="6713"/>
                  </a:lnTo>
                  <a:lnTo>
                    <a:pt x="4366" y="6823"/>
                  </a:lnTo>
                  <a:lnTo>
                    <a:pt x="4549" y="6970"/>
                  </a:lnTo>
                  <a:lnTo>
                    <a:pt x="4659" y="7007"/>
                  </a:lnTo>
                  <a:lnTo>
                    <a:pt x="4733" y="7044"/>
                  </a:lnTo>
                  <a:lnTo>
                    <a:pt x="4806" y="7007"/>
                  </a:lnTo>
                  <a:lnTo>
                    <a:pt x="4879" y="6933"/>
                  </a:lnTo>
                  <a:lnTo>
                    <a:pt x="5063" y="6640"/>
                  </a:lnTo>
                  <a:lnTo>
                    <a:pt x="5173" y="6347"/>
                  </a:lnTo>
                  <a:lnTo>
                    <a:pt x="5210" y="6053"/>
                  </a:lnTo>
                  <a:lnTo>
                    <a:pt x="5210" y="5760"/>
                  </a:lnTo>
                  <a:lnTo>
                    <a:pt x="5320" y="5760"/>
                  </a:lnTo>
                  <a:lnTo>
                    <a:pt x="5430" y="5723"/>
                  </a:lnTo>
                  <a:lnTo>
                    <a:pt x="5686" y="5650"/>
                  </a:lnTo>
                  <a:lnTo>
                    <a:pt x="6457" y="5430"/>
                  </a:lnTo>
                  <a:lnTo>
                    <a:pt x="7190" y="5173"/>
                  </a:lnTo>
                  <a:lnTo>
                    <a:pt x="7447" y="5063"/>
                  </a:lnTo>
                  <a:lnTo>
                    <a:pt x="7631" y="5430"/>
                  </a:lnTo>
                  <a:lnTo>
                    <a:pt x="7704" y="5613"/>
                  </a:lnTo>
                  <a:lnTo>
                    <a:pt x="7814" y="5760"/>
                  </a:lnTo>
                  <a:lnTo>
                    <a:pt x="7924" y="5833"/>
                  </a:lnTo>
                  <a:lnTo>
                    <a:pt x="8218" y="5833"/>
                  </a:lnTo>
                  <a:lnTo>
                    <a:pt x="8328" y="5760"/>
                  </a:lnTo>
                  <a:lnTo>
                    <a:pt x="8548" y="5576"/>
                  </a:lnTo>
                  <a:lnTo>
                    <a:pt x="8731" y="5356"/>
                  </a:lnTo>
                  <a:lnTo>
                    <a:pt x="8804" y="5173"/>
                  </a:lnTo>
                  <a:lnTo>
                    <a:pt x="8841" y="4989"/>
                  </a:lnTo>
                  <a:lnTo>
                    <a:pt x="8841" y="4806"/>
                  </a:lnTo>
                  <a:lnTo>
                    <a:pt x="8804" y="4586"/>
                  </a:lnTo>
                  <a:lnTo>
                    <a:pt x="8914" y="4586"/>
                  </a:lnTo>
                  <a:lnTo>
                    <a:pt x="9061" y="4513"/>
                  </a:lnTo>
                  <a:lnTo>
                    <a:pt x="9942" y="4109"/>
                  </a:lnTo>
                  <a:lnTo>
                    <a:pt x="10639" y="3852"/>
                  </a:lnTo>
                  <a:lnTo>
                    <a:pt x="10895" y="3742"/>
                  </a:lnTo>
                  <a:lnTo>
                    <a:pt x="11115" y="3669"/>
                  </a:lnTo>
                  <a:lnTo>
                    <a:pt x="11519" y="4586"/>
                  </a:lnTo>
                  <a:lnTo>
                    <a:pt x="11849" y="5540"/>
                  </a:lnTo>
                  <a:lnTo>
                    <a:pt x="12069" y="6237"/>
                  </a:lnTo>
                  <a:lnTo>
                    <a:pt x="12032" y="6347"/>
                  </a:lnTo>
                  <a:lnTo>
                    <a:pt x="11996" y="6457"/>
                  </a:lnTo>
                  <a:lnTo>
                    <a:pt x="11959" y="6457"/>
                  </a:lnTo>
                  <a:lnTo>
                    <a:pt x="11592" y="6603"/>
                  </a:lnTo>
                  <a:lnTo>
                    <a:pt x="10969" y="6787"/>
                  </a:lnTo>
                  <a:lnTo>
                    <a:pt x="9685" y="7227"/>
                  </a:lnTo>
                  <a:lnTo>
                    <a:pt x="8438" y="7630"/>
                  </a:lnTo>
                  <a:lnTo>
                    <a:pt x="7887" y="7777"/>
                  </a:lnTo>
                  <a:lnTo>
                    <a:pt x="7631" y="7924"/>
                  </a:lnTo>
                  <a:lnTo>
                    <a:pt x="7521" y="7997"/>
                  </a:lnTo>
                  <a:lnTo>
                    <a:pt x="7447" y="8107"/>
                  </a:lnTo>
                  <a:lnTo>
                    <a:pt x="7447" y="8144"/>
                  </a:lnTo>
                  <a:lnTo>
                    <a:pt x="7631" y="8181"/>
                  </a:lnTo>
                  <a:lnTo>
                    <a:pt x="7997" y="8181"/>
                  </a:lnTo>
                  <a:lnTo>
                    <a:pt x="8181" y="8107"/>
                  </a:lnTo>
                  <a:lnTo>
                    <a:pt x="8914" y="7887"/>
                  </a:lnTo>
                  <a:lnTo>
                    <a:pt x="10565" y="7374"/>
                  </a:lnTo>
                  <a:lnTo>
                    <a:pt x="12216" y="6860"/>
                  </a:lnTo>
                  <a:lnTo>
                    <a:pt x="12289" y="6823"/>
                  </a:lnTo>
                  <a:lnTo>
                    <a:pt x="12546" y="7777"/>
                  </a:lnTo>
                  <a:lnTo>
                    <a:pt x="12766" y="8474"/>
                  </a:lnTo>
                  <a:lnTo>
                    <a:pt x="12729" y="8511"/>
                  </a:lnTo>
                  <a:lnTo>
                    <a:pt x="12693" y="8584"/>
                  </a:lnTo>
                  <a:lnTo>
                    <a:pt x="11629" y="8988"/>
                  </a:lnTo>
                  <a:lnTo>
                    <a:pt x="11042" y="9208"/>
                  </a:lnTo>
                  <a:lnTo>
                    <a:pt x="10859" y="9281"/>
                  </a:lnTo>
                  <a:lnTo>
                    <a:pt x="10749" y="9391"/>
                  </a:lnTo>
                  <a:lnTo>
                    <a:pt x="10455" y="9575"/>
                  </a:lnTo>
                  <a:lnTo>
                    <a:pt x="10455" y="9611"/>
                  </a:lnTo>
                  <a:lnTo>
                    <a:pt x="10418" y="9501"/>
                  </a:lnTo>
                  <a:lnTo>
                    <a:pt x="10198" y="9024"/>
                  </a:lnTo>
                  <a:lnTo>
                    <a:pt x="10052" y="8804"/>
                  </a:lnTo>
                  <a:lnTo>
                    <a:pt x="9942" y="8731"/>
                  </a:lnTo>
                  <a:lnTo>
                    <a:pt x="9832" y="8694"/>
                  </a:lnTo>
                  <a:lnTo>
                    <a:pt x="9758" y="8694"/>
                  </a:lnTo>
                  <a:lnTo>
                    <a:pt x="9721" y="8768"/>
                  </a:lnTo>
                  <a:lnTo>
                    <a:pt x="9685" y="8841"/>
                  </a:lnTo>
                  <a:lnTo>
                    <a:pt x="9501" y="8841"/>
                  </a:lnTo>
                  <a:lnTo>
                    <a:pt x="9355" y="8804"/>
                  </a:lnTo>
                  <a:lnTo>
                    <a:pt x="9208" y="8841"/>
                  </a:lnTo>
                  <a:lnTo>
                    <a:pt x="9061" y="8878"/>
                  </a:lnTo>
                  <a:lnTo>
                    <a:pt x="8988" y="8988"/>
                  </a:lnTo>
                  <a:lnTo>
                    <a:pt x="8914" y="9098"/>
                  </a:lnTo>
                  <a:lnTo>
                    <a:pt x="8914" y="9208"/>
                  </a:lnTo>
                  <a:lnTo>
                    <a:pt x="9025" y="9611"/>
                  </a:lnTo>
                  <a:lnTo>
                    <a:pt x="9135" y="10051"/>
                  </a:lnTo>
                  <a:lnTo>
                    <a:pt x="8694" y="10161"/>
                  </a:lnTo>
                  <a:lnTo>
                    <a:pt x="8658" y="10198"/>
                  </a:lnTo>
                  <a:lnTo>
                    <a:pt x="8621" y="10235"/>
                  </a:lnTo>
                  <a:lnTo>
                    <a:pt x="8584" y="10345"/>
                  </a:lnTo>
                  <a:lnTo>
                    <a:pt x="8511" y="10125"/>
                  </a:lnTo>
                  <a:lnTo>
                    <a:pt x="8401" y="9905"/>
                  </a:lnTo>
                  <a:lnTo>
                    <a:pt x="8254" y="9685"/>
                  </a:lnTo>
                  <a:lnTo>
                    <a:pt x="8034" y="9501"/>
                  </a:lnTo>
                  <a:lnTo>
                    <a:pt x="7777" y="9391"/>
                  </a:lnTo>
                  <a:lnTo>
                    <a:pt x="7557" y="9391"/>
                  </a:lnTo>
                  <a:lnTo>
                    <a:pt x="7411" y="9428"/>
                  </a:lnTo>
                  <a:lnTo>
                    <a:pt x="7300" y="9464"/>
                  </a:lnTo>
                  <a:lnTo>
                    <a:pt x="7190" y="9538"/>
                  </a:lnTo>
                  <a:lnTo>
                    <a:pt x="7080" y="9611"/>
                  </a:lnTo>
                  <a:lnTo>
                    <a:pt x="7044" y="9721"/>
                  </a:lnTo>
                  <a:lnTo>
                    <a:pt x="7007" y="9868"/>
                  </a:lnTo>
                  <a:lnTo>
                    <a:pt x="7044" y="9941"/>
                  </a:lnTo>
                  <a:lnTo>
                    <a:pt x="7117" y="9978"/>
                  </a:lnTo>
                  <a:lnTo>
                    <a:pt x="7044" y="10235"/>
                  </a:lnTo>
                  <a:lnTo>
                    <a:pt x="7080" y="10492"/>
                  </a:lnTo>
                  <a:lnTo>
                    <a:pt x="4806" y="11152"/>
                  </a:lnTo>
                  <a:lnTo>
                    <a:pt x="4219" y="11335"/>
                  </a:lnTo>
                  <a:lnTo>
                    <a:pt x="3632" y="11519"/>
                  </a:lnTo>
                  <a:lnTo>
                    <a:pt x="3449" y="11629"/>
                  </a:lnTo>
                  <a:lnTo>
                    <a:pt x="3192" y="10602"/>
                  </a:lnTo>
                  <a:lnTo>
                    <a:pt x="2862" y="9611"/>
                  </a:lnTo>
                  <a:lnTo>
                    <a:pt x="3339" y="9538"/>
                  </a:lnTo>
                  <a:lnTo>
                    <a:pt x="3816" y="9428"/>
                  </a:lnTo>
                  <a:lnTo>
                    <a:pt x="4769" y="9134"/>
                  </a:lnTo>
                  <a:lnTo>
                    <a:pt x="4843" y="9318"/>
                  </a:lnTo>
                  <a:lnTo>
                    <a:pt x="4953" y="9501"/>
                  </a:lnTo>
                  <a:lnTo>
                    <a:pt x="5063" y="9685"/>
                  </a:lnTo>
                  <a:lnTo>
                    <a:pt x="5246" y="9831"/>
                  </a:lnTo>
                  <a:lnTo>
                    <a:pt x="5356" y="9868"/>
                  </a:lnTo>
                  <a:lnTo>
                    <a:pt x="5466" y="9905"/>
                  </a:lnTo>
                  <a:lnTo>
                    <a:pt x="5613" y="9905"/>
                  </a:lnTo>
                  <a:lnTo>
                    <a:pt x="5723" y="9868"/>
                  </a:lnTo>
                  <a:lnTo>
                    <a:pt x="5980" y="9758"/>
                  </a:lnTo>
                  <a:lnTo>
                    <a:pt x="6163" y="9648"/>
                  </a:lnTo>
                  <a:lnTo>
                    <a:pt x="6237" y="9538"/>
                  </a:lnTo>
                  <a:lnTo>
                    <a:pt x="6273" y="9501"/>
                  </a:lnTo>
                  <a:lnTo>
                    <a:pt x="6237" y="9428"/>
                  </a:lnTo>
                  <a:lnTo>
                    <a:pt x="5980" y="8731"/>
                  </a:lnTo>
                  <a:lnTo>
                    <a:pt x="6200" y="8731"/>
                  </a:lnTo>
                  <a:lnTo>
                    <a:pt x="6383" y="8658"/>
                  </a:lnTo>
                  <a:lnTo>
                    <a:pt x="6604" y="9244"/>
                  </a:lnTo>
                  <a:lnTo>
                    <a:pt x="6677" y="9318"/>
                  </a:lnTo>
                  <a:lnTo>
                    <a:pt x="6714" y="9354"/>
                  </a:lnTo>
                  <a:lnTo>
                    <a:pt x="6787" y="9354"/>
                  </a:lnTo>
                  <a:lnTo>
                    <a:pt x="7044" y="9318"/>
                  </a:lnTo>
                  <a:lnTo>
                    <a:pt x="7300" y="9208"/>
                  </a:lnTo>
                  <a:lnTo>
                    <a:pt x="7521" y="9061"/>
                  </a:lnTo>
                  <a:lnTo>
                    <a:pt x="7704" y="8878"/>
                  </a:lnTo>
                  <a:lnTo>
                    <a:pt x="7741" y="8841"/>
                  </a:lnTo>
                  <a:lnTo>
                    <a:pt x="7777" y="8768"/>
                  </a:lnTo>
                  <a:lnTo>
                    <a:pt x="7741" y="8658"/>
                  </a:lnTo>
                  <a:lnTo>
                    <a:pt x="7264" y="7887"/>
                  </a:lnTo>
                  <a:lnTo>
                    <a:pt x="7080" y="7520"/>
                  </a:lnTo>
                  <a:lnTo>
                    <a:pt x="6970" y="7337"/>
                  </a:lnTo>
                  <a:lnTo>
                    <a:pt x="6824" y="7227"/>
                  </a:lnTo>
                  <a:lnTo>
                    <a:pt x="6640" y="7154"/>
                  </a:lnTo>
                  <a:lnTo>
                    <a:pt x="6457" y="7190"/>
                  </a:lnTo>
                  <a:lnTo>
                    <a:pt x="6383" y="7227"/>
                  </a:lnTo>
                  <a:lnTo>
                    <a:pt x="6310" y="7264"/>
                  </a:lnTo>
                  <a:lnTo>
                    <a:pt x="6237" y="7337"/>
                  </a:lnTo>
                  <a:lnTo>
                    <a:pt x="6200" y="7410"/>
                  </a:lnTo>
                  <a:lnTo>
                    <a:pt x="6017" y="7447"/>
                  </a:lnTo>
                  <a:lnTo>
                    <a:pt x="5980" y="7484"/>
                  </a:lnTo>
                  <a:lnTo>
                    <a:pt x="5943" y="7520"/>
                  </a:lnTo>
                  <a:lnTo>
                    <a:pt x="5907" y="7594"/>
                  </a:lnTo>
                  <a:lnTo>
                    <a:pt x="5907" y="7667"/>
                  </a:lnTo>
                  <a:lnTo>
                    <a:pt x="6200" y="8291"/>
                  </a:lnTo>
                  <a:lnTo>
                    <a:pt x="6163" y="8364"/>
                  </a:lnTo>
                  <a:lnTo>
                    <a:pt x="6127" y="8401"/>
                  </a:lnTo>
                  <a:lnTo>
                    <a:pt x="6090" y="8401"/>
                  </a:lnTo>
                  <a:lnTo>
                    <a:pt x="6053" y="8437"/>
                  </a:lnTo>
                  <a:lnTo>
                    <a:pt x="5943" y="8474"/>
                  </a:lnTo>
                  <a:lnTo>
                    <a:pt x="5907" y="8511"/>
                  </a:lnTo>
                  <a:lnTo>
                    <a:pt x="5613" y="7814"/>
                  </a:lnTo>
                  <a:lnTo>
                    <a:pt x="5576" y="7777"/>
                  </a:lnTo>
                  <a:lnTo>
                    <a:pt x="5540" y="7704"/>
                  </a:lnTo>
                  <a:lnTo>
                    <a:pt x="5393" y="7704"/>
                  </a:lnTo>
                  <a:lnTo>
                    <a:pt x="5356" y="7667"/>
                  </a:lnTo>
                  <a:lnTo>
                    <a:pt x="5173" y="7667"/>
                  </a:lnTo>
                  <a:lnTo>
                    <a:pt x="4990" y="7704"/>
                  </a:lnTo>
                  <a:lnTo>
                    <a:pt x="4843" y="7814"/>
                  </a:lnTo>
                  <a:lnTo>
                    <a:pt x="4733" y="7961"/>
                  </a:lnTo>
                  <a:lnTo>
                    <a:pt x="4659" y="8144"/>
                  </a:lnTo>
                  <a:lnTo>
                    <a:pt x="4623" y="8327"/>
                  </a:lnTo>
                  <a:lnTo>
                    <a:pt x="4623" y="8511"/>
                  </a:lnTo>
                  <a:lnTo>
                    <a:pt x="4623" y="8694"/>
                  </a:lnTo>
                  <a:lnTo>
                    <a:pt x="3669" y="8951"/>
                  </a:lnTo>
                  <a:lnTo>
                    <a:pt x="3229" y="9134"/>
                  </a:lnTo>
                  <a:lnTo>
                    <a:pt x="2752" y="9318"/>
                  </a:lnTo>
                  <a:lnTo>
                    <a:pt x="2348" y="7997"/>
                  </a:lnTo>
                  <a:lnTo>
                    <a:pt x="1908" y="6677"/>
                  </a:lnTo>
                  <a:lnTo>
                    <a:pt x="1541" y="5356"/>
                  </a:lnTo>
                  <a:lnTo>
                    <a:pt x="1395" y="4696"/>
                  </a:lnTo>
                  <a:lnTo>
                    <a:pt x="1285" y="3999"/>
                  </a:lnTo>
                  <a:lnTo>
                    <a:pt x="1505" y="3962"/>
                  </a:lnTo>
                  <a:lnTo>
                    <a:pt x="1725" y="3926"/>
                  </a:lnTo>
                  <a:lnTo>
                    <a:pt x="2165" y="3816"/>
                  </a:lnTo>
                  <a:lnTo>
                    <a:pt x="3302" y="3485"/>
                  </a:lnTo>
                  <a:lnTo>
                    <a:pt x="5760" y="2825"/>
                  </a:lnTo>
                  <a:lnTo>
                    <a:pt x="6934" y="2495"/>
                  </a:lnTo>
                  <a:lnTo>
                    <a:pt x="8071" y="2092"/>
                  </a:lnTo>
                  <a:lnTo>
                    <a:pt x="9135" y="1725"/>
                  </a:lnTo>
                  <a:lnTo>
                    <a:pt x="9758" y="1505"/>
                  </a:lnTo>
                  <a:lnTo>
                    <a:pt x="9978" y="1395"/>
                  </a:lnTo>
                  <a:lnTo>
                    <a:pt x="10088" y="1358"/>
                  </a:lnTo>
                  <a:lnTo>
                    <a:pt x="10162" y="1321"/>
                  </a:lnTo>
                  <a:close/>
                  <a:moveTo>
                    <a:pt x="12876" y="8988"/>
                  </a:moveTo>
                  <a:lnTo>
                    <a:pt x="13023" y="9575"/>
                  </a:lnTo>
                  <a:lnTo>
                    <a:pt x="13096" y="9905"/>
                  </a:lnTo>
                  <a:lnTo>
                    <a:pt x="13206" y="10198"/>
                  </a:lnTo>
                  <a:lnTo>
                    <a:pt x="12619" y="10271"/>
                  </a:lnTo>
                  <a:lnTo>
                    <a:pt x="12069" y="10418"/>
                  </a:lnTo>
                  <a:lnTo>
                    <a:pt x="11519" y="10565"/>
                  </a:lnTo>
                  <a:lnTo>
                    <a:pt x="10969" y="10748"/>
                  </a:lnTo>
                  <a:lnTo>
                    <a:pt x="9685" y="11225"/>
                  </a:lnTo>
                  <a:lnTo>
                    <a:pt x="8438" y="11702"/>
                  </a:lnTo>
                  <a:lnTo>
                    <a:pt x="5980" y="12619"/>
                  </a:lnTo>
                  <a:lnTo>
                    <a:pt x="4879" y="13023"/>
                  </a:lnTo>
                  <a:lnTo>
                    <a:pt x="4329" y="13243"/>
                  </a:lnTo>
                  <a:lnTo>
                    <a:pt x="3816" y="13499"/>
                  </a:lnTo>
                  <a:lnTo>
                    <a:pt x="3669" y="12692"/>
                  </a:lnTo>
                  <a:lnTo>
                    <a:pt x="3522" y="11885"/>
                  </a:lnTo>
                  <a:lnTo>
                    <a:pt x="3742" y="11885"/>
                  </a:lnTo>
                  <a:lnTo>
                    <a:pt x="3999" y="11812"/>
                  </a:lnTo>
                  <a:lnTo>
                    <a:pt x="5173" y="11482"/>
                  </a:lnTo>
                  <a:lnTo>
                    <a:pt x="7190" y="10932"/>
                  </a:lnTo>
                  <a:lnTo>
                    <a:pt x="7374" y="11335"/>
                  </a:lnTo>
                  <a:lnTo>
                    <a:pt x="7594" y="11702"/>
                  </a:lnTo>
                  <a:lnTo>
                    <a:pt x="7631" y="11775"/>
                  </a:lnTo>
                  <a:lnTo>
                    <a:pt x="7814" y="11775"/>
                  </a:lnTo>
                  <a:lnTo>
                    <a:pt x="7887" y="11702"/>
                  </a:lnTo>
                  <a:lnTo>
                    <a:pt x="7961" y="11629"/>
                  </a:lnTo>
                  <a:lnTo>
                    <a:pt x="8107" y="11592"/>
                  </a:lnTo>
                  <a:lnTo>
                    <a:pt x="8401" y="11519"/>
                  </a:lnTo>
                  <a:lnTo>
                    <a:pt x="8474" y="11445"/>
                  </a:lnTo>
                  <a:lnTo>
                    <a:pt x="8548" y="11372"/>
                  </a:lnTo>
                  <a:lnTo>
                    <a:pt x="8658" y="11189"/>
                  </a:lnTo>
                  <a:lnTo>
                    <a:pt x="8694" y="11005"/>
                  </a:lnTo>
                  <a:lnTo>
                    <a:pt x="8694" y="10785"/>
                  </a:lnTo>
                  <a:lnTo>
                    <a:pt x="8658" y="10602"/>
                  </a:lnTo>
                  <a:lnTo>
                    <a:pt x="8621" y="10418"/>
                  </a:lnTo>
                  <a:lnTo>
                    <a:pt x="8658" y="10492"/>
                  </a:lnTo>
                  <a:lnTo>
                    <a:pt x="8768" y="10528"/>
                  </a:lnTo>
                  <a:lnTo>
                    <a:pt x="9025" y="10492"/>
                  </a:lnTo>
                  <a:lnTo>
                    <a:pt x="9281" y="10418"/>
                  </a:lnTo>
                  <a:lnTo>
                    <a:pt x="9428" y="10638"/>
                  </a:lnTo>
                  <a:lnTo>
                    <a:pt x="9611" y="10822"/>
                  </a:lnTo>
                  <a:lnTo>
                    <a:pt x="9758" y="10895"/>
                  </a:lnTo>
                  <a:lnTo>
                    <a:pt x="9942" y="10932"/>
                  </a:lnTo>
                  <a:lnTo>
                    <a:pt x="10088" y="10932"/>
                  </a:lnTo>
                  <a:lnTo>
                    <a:pt x="10235" y="10858"/>
                  </a:lnTo>
                  <a:lnTo>
                    <a:pt x="10382" y="10785"/>
                  </a:lnTo>
                  <a:lnTo>
                    <a:pt x="10492" y="10638"/>
                  </a:lnTo>
                  <a:lnTo>
                    <a:pt x="10565" y="10492"/>
                  </a:lnTo>
                  <a:lnTo>
                    <a:pt x="10602" y="10345"/>
                  </a:lnTo>
                  <a:lnTo>
                    <a:pt x="10639" y="10161"/>
                  </a:lnTo>
                  <a:lnTo>
                    <a:pt x="10602" y="9978"/>
                  </a:lnTo>
                  <a:lnTo>
                    <a:pt x="10492" y="9648"/>
                  </a:lnTo>
                  <a:lnTo>
                    <a:pt x="10749" y="9648"/>
                  </a:lnTo>
                  <a:lnTo>
                    <a:pt x="11005" y="9611"/>
                  </a:lnTo>
                  <a:lnTo>
                    <a:pt x="11629" y="9428"/>
                  </a:lnTo>
                  <a:lnTo>
                    <a:pt x="12876" y="8988"/>
                  </a:lnTo>
                  <a:close/>
                  <a:moveTo>
                    <a:pt x="13206" y="10675"/>
                  </a:moveTo>
                  <a:lnTo>
                    <a:pt x="13096" y="10712"/>
                  </a:lnTo>
                  <a:lnTo>
                    <a:pt x="11592" y="11262"/>
                  </a:lnTo>
                  <a:lnTo>
                    <a:pt x="8731" y="12362"/>
                  </a:lnTo>
                  <a:lnTo>
                    <a:pt x="7300" y="12876"/>
                  </a:lnTo>
                  <a:lnTo>
                    <a:pt x="6604" y="13133"/>
                  </a:lnTo>
                  <a:lnTo>
                    <a:pt x="5870" y="13316"/>
                  </a:lnTo>
                  <a:lnTo>
                    <a:pt x="4696" y="13573"/>
                  </a:lnTo>
                  <a:lnTo>
                    <a:pt x="5393" y="13279"/>
                  </a:lnTo>
                  <a:lnTo>
                    <a:pt x="6090" y="13023"/>
                  </a:lnTo>
                  <a:lnTo>
                    <a:pt x="8438" y="12179"/>
                  </a:lnTo>
                  <a:lnTo>
                    <a:pt x="9611" y="11702"/>
                  </a:lnTo>
                  <a:lnTo>
                    <a:pt x="10822" y="11299"/>
                  </a:lnTo>
                  <a:lnTo>
                    <a:pt x="11409" y="11078"/>
                  </a:lnTo>
                  <a:lnTo>
                    <a:pt x="11996" y="10895"/>
                  </a:lnTo>
                  <a:lnTo>
                    <a:pt x="12619" y="10748"/>
                  </a:lnTo>
                  <a:lnTo>
                    <a:pt x="13206" y="10675"/>
                  </a:lnTo>
                  <a:close/>
                  <a:moveTo>
                    <a:pt x="10492" y="478"/>
                  </a:moveTo>
                  <a:lnTo>
                    <a:pt x="10712" y="1064"/>
                  </a:lnTo>
                  <a:lnTo>
                    <a:pt x="10969" y="1688"/>
                  </a:lnTo>
                  <a:lnTo>
                    <a:pt x="11482" y="2862"/>
                  </a:lnTo>
                  <a:lnTo>
                    <a:pt x="11996" y="4182"/>
                  </a:lnTo>
                  <a:lnTo>
                    <a:pt x="12473" y="5466"/>
                  </a:lnTo>
                  <a:lnTo>
                    <a:pt x="12876" y="6713"/>
                  </a:lnTo>
                  <a:lnTo>
                    <a:pt x="13280" y="7924"/>
                  </a:lnTo>
                  <a:lnTo>
                    <a:pt x="13683" y="9171"/>
                  </a:lnTo>
                  <a:lnTo>
                    <a:pt x="14013" y="10418"/>
                  </a:lnTo>
                  <a:lnTo>
                    <a:pt x="13793" y="10418"/>
                  </a:lnTo>
                  <a:lnTo>
                    <a:pt x="13573" y="10492"/>
                  </a:lnTo>
                  <a:lnTo>
                    <a:pt x="13573" y="10418"/>
                  </a:lnTo>
                  <a:lnTo>
                    <a:pt x="13573" y="10308"/>
                  </a:lnTo>
                  <a:lnTo>
                    <a:pt x="13646" y="10235"/>
                  </a:lnTo>
                  <a:lnTo>
                    <a:pt x="13646" y="10125"/>
                  </a:lnTo>
                  <a:lnTo>
                    <a:pt x="13610" y="9831"/>
                  </a:lnTo>
                  <a:lnTo>
                    <a:pt x="13610" y="9758"/>
                  </a:lnTo>
                  <a:lnTo>
                    <a:pt x="13610" y="9721"/>
                  </a:lnTo>
                  <a:lnTo>
                    <a:pt x="13426" y="9024"/>
                  </a:lnTo>
                  <a:lnTo>
                    <a:pt x="13096" y="7777"/>
                  </a:lnTo>
                  <a:lnTo>
                    <a:pt x="12693" y="6603"/>
                  </a:lnTo>
                  <a:lnTo>
                    <a:pt x="12289" y="5430"/>
                  </a:lnTo>
                  <a:lnTo>
                    <a:pt x="11849" y="4256"/>
                  </a:lnTo>
                  <a:lnTo>
                    <a:pt x="11372" y="3119"/>
                  </a:lnTo>
                  <a:lnTo>
                    <a:pt x="10859" y="1981"/>
                  </a:lnTo>
                  <a:lnTo>
                    <a:pt x="10675" y="1651"/>
                  </a:lnTo>
                  <a:lnTo>
                    <a:pt x="10492" y="1358"/>
                  </a:lnTo>
                  <a:lnTo>
                    <a:pt x="10602" y="1285"/>
                  </a:lnTo>
                  <a:lnTo>
                    <a:pt x="10639" y="1174"/>
                  </a:lnTo>
                  <a:lnTo>
                    <a:pt x="10602" y="1064"/>
                  </a:lnTo>
                  <a:lnTo>
                    <a:pt x="10565" y="991"/>
                  </a:lnTo>
                  <a:lnTo>
                    <a:pt x="10528" y="954"/>
                  </a:lnTo>
                  <a:lnTo>
                    <a:pt x="10455" y="918"/>
                  </a:lnTo>
                  <a:lnTo>
                    <a:pt x="10272" y="881"/>
                  </a:lnTo>
                  <a:lnTo>
                    <a:pt x="10088" y="918"/>
                  </a:lnTo>
                  <a:lnTo>
                    <a:pt x="9391" y="1138"/>
                  </a:lnTo>
                  <a:lnTo>
                    <a:pt x="8658" y="1431"/>
                  </a:lnTo>
                  <a:lnTo>
                    <a:pt x="7924" y="1688"/>
                  </a:lnTo>
                  <a:lnTo>
                    <a:pt x="7190" y="1945"/>
                  </a:lnTo>
                  <a:lnTo>
                    <a:pt x="5650" y="2422"/>
                  </a:lnTo>
                  <a:lnTo>
                    <a:pt x="4109" y="2862"/>
                  </a:lnTo>
                  <a:lnTo>
                    <a:pt x="2569" y="3265"/>
                  </a:lnTo>
                  <a:lnTo>
                    <a:pt x="1762" y="3485"/>
                  </a:lnTo>
                  <a:lnTo>
                    <a:pt x="1358" y="3632"/>
                  </a:lnTo>
                  <a:lnTo>
                    <a:pt x="1175" y="3706"/>
                  </a:lnTo>
                  <a:lnTo>
                    <a:pt x="1028" y="3816"/>
                  </a:lnTo>
                  <a:lnTo>
                    <a:pt x="991" y="3816"/>
                  </a:lnTo>
                  <a:lnTo>
                    <a:pt x="955" y="3889"/>
                  </a:lnTo>
                  <a:lnTo>
                    <a:pt x="918" y="3962"/>
                  </a:lnTo>
                  <a:lnTo>
                    <a:pt x="991" y="4586"/>
                  </a:lnTo>
                  <a:lnTo>
                    <a:pt x="1101" y="5209"/>
                  </a:lnTo>
                  <a:lnTo>
                    <a:pt x="1248" y="5796"/>
                  </a:lnTo>
                  <a:lnTo>
                    <a:pt x="1395" y="6420"/>
                  </a:lnTo>
                  <a:lnTo>
                    <a:pt x="1725" y="7594"/>
                  </a:lnTo>
                  <a:lnTo>
                    <a:pt x="2128" y="8768"/>
                  </a:lnTo>
                  <a:lnTo>
                    <a:pt x="2532" y="9978"/>
                  </a:lnTo>
                  <a:lnTo>
                    <a:pt x="2899" y="11152"/>
                  </a:lnTo>
                  <a:lnTo>
                    <a:pt x="3045" y="11739"/>
                  </a:lnTo>
                  <a:lnTo>
                    <a:pt x="3192" y="12362"/>
                  </a:lnTo>
                  <a:lnTo>
                    <a:pt x="3302" y="12949"/>
                  </a:lnTo>
                  <a:lnTo>
                    <a:pt x="3412" y="13573"/>
                  </a:lnTo>
                  <a:lnTo>
                    <a:pt x="3412" y="13683"/>
                  </a:lnTo>
                  <a:lnTo>
                    <a:pt x="3486" y="13720"/>
                  </a:lnTo>
                  <a:lnTo>
                    <a:pt x="3559" y="13756"/>
                  </a:lnTo>
                  <a:lnTo>
                    <a:pt x="3632" y="13793"/>
                  </a:lnTo>
                  <a:lnTo>
                    <a:pt x="3669" y="13830"/>
                  </a:lnTo>
                  <a:lnTo>
                    <a:pt x="3742" y="13830"/>
                  </a:lnTo>
                  <a:lnTo>
                    <a:pt x="4036" y="13756"/>
                  </a:lnTo>
                  <a:lnTo>
                    <a:pt x="3706" y="13903"/>
                  </a:lnTo>
                  <a:lnTo>
                    <a:pt x="3412" y="14086"/>
                  </a:lnTo>
                  <a:lnTo>
                    <a:pt x="2569" y="11115"/>
                  </a:lnTo>
                  <a:lnTo>
                    <a:pt x="2128" y="9611"/>
                  </a:lnTo>
                  <a:lnTo>
                    <a:pt x="1725" y="8144"/>
                  </a:lnTo>
                  <a:lnTo>
                    <a:pt x="955" y="5136"/>
                  </a:lnTo>
                  <a:lnTo>
                    <a:pt x="808" y="4439"/>
                  </a:lnTo>
                  <a:lnTo>
                    <a:pt x="661" y="3999"/>
                  </a:lnTo>
                  <a:lnTo>
                    <a:pt x="588" y="3779"/>
                  </a:lnTo>
                  <a:lnTo>
                    <a:pt x="478" y="3632"/>
                  </a:lnTo>
                  <a:lnTo>
                    <a:pt x="1065" y="3522"/>
                  </a:lnTo>
                  <a:lnTo>
                    <a:pt x="1652" y="3412"/>
                  </a:lnTo>
                  <a:lnTo>
                    <a:pt x="2825" y="3045"/>
                  </a:lnTo>
                  <a:lnTo>
                    <a:pt x="4183" y="2642"/>
                  </a:lnTo>
                  <a:lnTo>
                    <a:pt x="5503" y="2202"/>
                  </a:lnTo>
                  <a:lnTo>
                    <a:pt x="8034" y="1358"/>
                  </a:lnTo>
                  <a:lnTo>
                    <a:pt x="9281" y="918"/>
                  </a:lnTo>
                  <a:lnTo>
                    <a:pt x="9905" y="734"/>
                  </a:lnTo>
                  <a:lnTo>
                    <a:pt x="10198" y="624"/>
                  </a:lnTo>
                  <a:lnTo>
                    <a:pt x="10492" y="478"/>
                  </a:lnTo>
                  <a:close/>
                  <a:moveTo>
                    <a:pt x="10455" y="1"/>
                  </a:moveTo>
                  <a:lnTo>
                    <a:pt x="10162" y="37"/>
                  </a:lnTo>
                  <a:lnTo>
                    <a:pt x="9832" y="147"/>
                  </a:lnTo>
                  <a:lnTo>
                    <a:pt x="9245" y="367"/>
                  </a:lnTo>
                  <a:lnTo>
                    <a:pt x="7997" y="808"/>
                  </a:lnTo>
                  <a:lnTo>
                    <a:pt x="5503" y="1651"/>
                  </a:lnTo>
                  <a:lnTo>
                    <a:pt x="2935" y="2495"/>
                  </a:lnTo>
                  <a:lnTo>
                    <a:pt x="1615" y="2899"/>
                  </a:lnTo>
                  <a:lnTo>
                    <a:pt x="918" y="3082"/>
                  </a:lnTo>
                  <a:lnTo>
                    <a:pt x="258" y="3339"/>
                  </a:lnTo>
                  <a:lnTo>
                    <a:pt x="184" y="3412"/>
                  </a:lnTo>
                  <a:lnTo>
                    <a:pt x="148" y="3522"/>
                  </a:lnTo>
                  <a:lnTo>
                    <a:pt x="38" y="3559"/>
                  </a:lnTo>
                  <a:lnTo>
                    <a:pt x="1" y="3595"/>
                  </a:lnTo>
                  <a:lnTo>
                    <a:pt x="1" y="3632"/>
                  </a:lnTo>
                  <a:lnTo>
                    <a:pt x="38" y="3779"/>
                  </a:lnTo>
                  <a:lnTo>
                    <a:pt x="111" y="3926"/>
                  </a:lnTo>
                  <a:lnTo>
                    <a:pt x="184" y="4036"/>
                  </a:lnTo>
                  <a:lnTo>
                    <a:pt x="221" y="4146"/>
                  </a:lnTo>
                  <a:lnTo>
                    <a:pt x="294" y="4366"/>
                  </a:lnTo>
                  <a:lnTo>
                    <a:pt x="588" y="5796"/>
                  </a:lnTo>
                  <a:lnTo>
                    <a:pt x="955" y="7227"/>
                  </a:lnTo>
                  <a:lnTo>
                    <a:pt x="1285" y="8658"/>
                  </a:lnTo>
                  <a:lnTo>
                    <a:pt x="2055" y="11482"/>
                  </a:lnTo>
                  <a:lnTo>
                    <a:pt x="2459" y="12876"/>
                  </a:lnTo>
                  <a:lnTo>
                    <a:pt x="2899" y="14233"/>
                  </a:lnTo>
                  <a:lnTo>
                    <a:pt x="2935" y="14380"/>
                  </a:lnTo>
                  <a:lnTo>
                    <a:pt x="3045" y="14416"/>
                  </a:lnTo>
                  <a:lnTo>
                    <a:pt x="3155" y="14453"/>
                  </a:lnTo>
                  <a:lnTo>
                    <a:pt x="3302" y="14416"/>
                  </a:lnTo>
                  <a:lnTo>
                    <a:pt x="3596" y="14343"/>
                  </a:lnTo>
                  <a:lnTo>
                    <a:pt x="3889" y="14270"/>
                  </a:lnTo>
                  <a:lnTo>
                    <a:pt x="4513" y="14086"/>
                  </a:lnTo>
                  <a:lnTo>
                    <a:pt x="5980" y="13793"/>
                  </a:lnTo>
                  <a:lnTo>
                    <a:pt x="6714" y="13610"/>
                  </a:lnTo>
                  <a:lnTo>
                    <a:pt x="7447" y="13353"/>
                  </a:lnTo>
                  <a:lnTo>
                    <a:pt x="8878" y="12839"/>
                  </a:lnTo>
                  <a:lnTo>
                    <a:pt x="11739" y="11775"/>
                  </a:lnTo>
                  <a:lnTo>
                    <a:pt x="13133" y="11225"/>
                  </a:lnTo>
                  <a:lnTo>
                    <a:pt x="13646" y="11078"/>
                  </a:lnTo>
                  <a:lnTo>
                    <a:pt x="13903" y="10968"/>
                  </a:lnTo>
                  <a:lnTo>
                    <a:pt x="14160" y="10822"/>
                  </a:lnTo>
                  <a:lnTo>
                    <a:pt x="14197" y="10932"/>
                  </a:lnTo>
                  <a:lnTo>
                    <a:pt x="14270" y="10968"/>
                  </a:lnTo>
                  <a:lnTo>
                    <a:pt x="14380" y="11005"/>
                  </a:lnTo>
                  <a:lnTo>
                    <a:pt x="14490" y="11005"/>
                  </a:lnTo>
                  <a:lnTo>
                    <a:pt x="14563" y="10932"/>
                  </a:lnTo>
                  <a:lnTo>
                    <a:pt x="14637" y="10895"/>
                  </a:lnTo>
                  <a:lnTo>
                    <a:pt x="14674" y="10785"/>
                  </a:lnTo>
                  <a:lnTo>
                    <a:pt x="14637" y="10675"/>
                  </a:lnTo>
                  <a:lnTo>
                    <a:pt x="14270" y="9318"/>
                  </a:lnTo>
                  <a:lnTo>
                    <a:pt x="13867" y="7997"/>
                  </a:lnTo>
                  <a:lnTo>
                    <a:pt x="13426" y="6640"/>
                  </a:lnTo>
                  <a:lnTo>
                    <a:pt x="12949" y="5356"/>
                  </a:lnTo>
                  <a:lnTo>
                    <a:pt x="12473" y="4036"/>
                  </a:lnTo>
                  <a:lnTo>
                    <a:pt x="11922" y="2752"/>
                  </a:lnTo>
                  <a:lnTo>
                    <a:pt x="11409" y="1468"/>
                  </a:lnTo>
                  <a:lnTo>
                    <a:pt x="11115" y="881"/>
                  </a:lnTo>
                  <a:lnTo>
                    <a:pt x="10785" y="257"/>
                  </a:lnTo>
                  <a:lnTo>
                    <a:pt x="10749" y="221"/>
                  </a:lnTo>
                  <a:lnTo>
                    <a:pt x="10675" y="184"/>
                  </a:lnTo>
                  <a:lnTo>
                    <a:pt x="10639" y="111"/>
                  </a:lnTo>
                  <a:lnTo>
                    <a:pt x="10602" y="74"/>
                  </a:lnTo>
                  <a:lnTo>
                    <a:pt x="10528" y="37"/>
                  </a:lnTo>
                  <a:lnTo>
                    <a:pt x="10455" y="1"/>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1" name="Shape 311"/>
            <p:cNvSpPr/>
            <p:nvPr/>
          </p:nvSpPr>
          <p:spPr>
            <a:xfrm>
              <a:off x="6316250" y="3040425"/>
              <a:ext cx="137600" cy="122000"/>
            </a:xfrm>
            <a:custGeom>
              <a:avLst/>
              <a:gdLst/>
              <a:ahLst/>
              <a:cxnLst/>
              <a:rect l="0" t="0" r="0" b="0"/>
              <a:pathLst>
                <a:path w="5504" h="4880" extrusionOk="0">
                  <a:moveTo>
                    <a:pt x="5173" y="0"/>
                  </a:moveTo>
                  <a:lnTo>
                    <a:pt x="5063" y="37"/>
                  </a:lnTo>
                  <a:lnTo>
                    <a:pt x="4990" y="110"/>
                  </a:lnTo>
                  <a:lnTo>
                    <a:pt x="4770" y="404"/>
                  </a:lnTo>
                  <a:lnTo>
                    <a:pt x="4513" y="624"/>
                  </a:lnTo>
                  <a:lnTo>
                    <a:pt x="4219" y="844"/>
                  </a:lnTo>
                  <a:lnTo>
                    <a:pt x="3926" y="991"/>
                  </a:lnTo>
                  <a:lnTo>
                    <a:pt x="3742" y="1064"/>
                  </a:lnTo>
                  <a:lnTo>
                    <a:pt x="3559" y="1101"/>
                  </a:lnTo>
                  <a:lnTo>
                    <a:pt x="3229" y="1101"/>
                  </a:lnTo>
                  <a:lnTo>
                    <a:pt x="2862" y="1028"/>
                  </a:lnTo>
                  <a:lnTo>
                    <a:pt x="2532" y="917"/>
                  </a:lnTo>
                  <a:lnTo>
                    <a:pt x="2239" y="807"/>
                  </a:lnTo>
                  <a:lnTo>
                    <a:pt x="1908" y="734"/>
                  </a:lnTo>
                  <a:lnTo>
                    <a:pt x="1578" y="661"/>
                  </a:lnTo>
                  <a:lnTo>
                    <a:pt x="1248" y="624"/>
                  </a:lnTo>
                  <a:lnTo>
                    <a:pt x="918" y="661"/>
                  </a:lnTo>
                  <a:lnTo>
                    <a:pt x="625" y="771"/>
                  </a:lnTo>
                  <a:lnTo>
                    <a:pt x="478" y="844"/>
                  </a:lnTo>
                  <a:lnTo>
                    <a:pt x="368" y="954"/>
                  </a:lnTo>
                  <a:lnTo>
                    <a:pt x="258" y="1064"/>
                  </a:lnTo>
                  <a:lnTo>
                    <a:pt x="148" y="1211"/>
                  </a:lnTo>
                  <a:lnTo>
                    <a:pt x="111" y="1284"/>
                  </a:lnTo>
                  <a:lnTo>
                    <a:pt x="111" y="1321"/>
                  </a:lnTo>
                  <a:lnTo>
                    <a:pt x="148" y="1431"/>
                  </a:lnTo>
                  <a:lnTo>
                    <a:pt x="258" y="1468"/>
                  </a:lnTo>
                  <a:lnTo>
                    <a:pt x="368" y="1468"/>
                  </a:lnTo>
                  <a:lnTo>
                    <a:pt x="698" y="1284"/>
                  </a:lnTo>
                  <a:lnTo>
                    <a:pt x="1028" y="1174"/>
                  </a:lnTo>
                  <a:lnTo>
                    <a:pt x="1028" y="2531"/>
                  </a:lnTo>
                  <a:lnTo>
                    <a:pt x="955" y="3228"/>
                  </a:lnTo>
                  <a:lnTo>
                    <a:pt x="881" y="3925"/>
                  </a:lnTo>
                  <a:lnTo>
                    <a:pt x="698" y="3852"/>
                  </a:lnTo>
                  <a:lnTo>
                    <a:pt x="551" y="3742"/>
                  </a:lnTo>
                  <a:lnTo>
                    <a:pt x="368" y="3632"/>
                  </a:lnTo>
                  <a:lnTo>
                    <a:pt x="184" y="3522"/>
                  </a:lnTo>
                  <a:lnTo>
                    <a:pt x="111" y="3522"/>
                  </a:lnTo>
                  <a:lnTo>
                    <a:pt x="38" y="3595"/>
                  </a:lnTo>
                  <a:lnTo>
                    <a:pt x="1" y="3669"/>
                  </a:lnTo>
                  <a:lnTo>
                    <a:pt x="1" y="3779"/>
                  </a:lnTo>
                  <a:lnTo>
                    <a:pt x="38" y="3962"/>
                  </a:lnTo>
                  <a:lnTo>
                    <a:pt x="148" y="4145"/>
                  </a:lnTo>
                  <a:lnTo>
                    <a:pt x="294" y="4256"/>
                  </a:lnTo>
                  <a:lnTo>
                    <a:pt x="514" y="4402"/>
                  </a:lnTo>
                  <a:lnTo>
                    <a:pt x="735" y="4476"/>
                  </a:lnTo>
                  <a:lnTo>
                    <a:pt x="1175" y="4476"/>
                  </a:lnTo>
                  <a:lnTo>
                    <a:pt x="1248" y="4439"/>
                  </a:lnTo>
                  <a:lnTo>
                    <a:pt x="1321" y="4402"/>
                  </a:lnTo>
                  <a:lnTo>
                    <a:pt x="1395" y="4256"/>
                  </a:lnTo>
                  <a:lnTo>
                    <a:pt x="1505" y="3485"/>
                  </a:lnTo>
                  <a:lnTo>
                    <a:pt x="1578" y="2715"/>
                  </a:lnTo>
                  <a:lnTo>
                    <a:pt x="1578" y="1908"/>
                  </a:lnTo>
                  <a:lnTo>
                    <a:pt x="1542" y="1504"/>
                  </a:lnTo>
                  <a:lnTo>
                    <a:pt x="1505" y="1138"/>
                  </a:lnTo>
                  <a:lnTo>
                    <a:pt x="1762" y="1174"/>
                  </a:lnTo>
                  <a:lnTo>
                    <a:pt x="2128" y="1321"/>
                  </a:lnTo>
                  <a:lnTo>
                    <a:pt x="2459" y="1431"/>
                  </a:lnTo>
                  <a:lnTo>
                    <a:pt x="2825" y="1578"/>
                  </a:lnTo>
                  <a:lnTo>
                    <a:pt x="3192" y="1651"/>
                  </a:lnTo>
                  <a:lnTo>
                    <a:pt x="3486" y="1651"/>
                  </a:lnTo>
                  <a:lnTo>
                    <a:pt x="3449" y="2531"/>
                  </a:lnTo>
                  <a:lnTo>
                    <a:pt x="3412" y="3449"/>
                  </a:lnTo>
                  <a:lnTo>
                    <a:pt x="3412" y="3999"/>
                  </a:lnTo>
                  <a:lnTo>
                    <a:pt x="3412" y="4256"/>
                  </a:lnTo>
                  <a:lnTo>
                    <a:pt x="3412" y="4366"/>
                  </a:lnTo>
                  <a:lnTo>
                    <a:pt x="3412" y="4402"/>
                  </a:lnTo>
                  <a:lnTo>
                    <a:pt x="3449" y="4402"/>
                  </a:lnTo>
                  <a:lnTo>
                    <a:pt x="3412" y="4476"/>
                  </a:lnTo>
                  <a:lnTo>
                    <a:pt x="3376" y="4512"/>
                  </a:lnTo>
                  <a:lnTo>
                    <a:pt x="3376" y="4659"/>
                  </a:lnTo>
                  <a:lnTo>
                    <a:pt x="3376" y="4696"/>
                  </a:lnTo>
                  <a:lnTo>
                    <a:pt x="3412" y="4806"/>
                  </a:lnTo>
                  <a:lnTo>
                    <a:pt x="3522" y="4879"/>
                  </a:lnTo>
                  <a:lnTo>
                    <a:pt x="3632" y="4879"/>
                  </a:lnTo>
                  <a:lnTo>
                    <a:pt x="3742" y="4842"/>
                  </a:lnTo>
                  <a:lnTo>
                    <a:pt x="3853" y="4732"/>
                  </a:lnTo>
                  <a:lnTo>
                    <a:pt x="3926" y="4586"/>
                  </a:lnTo>
                  <a:lnTo>
                    <a:pt x="3926" y="4439"/>
                  </a:lnTo>
                  <a:lnTo>
                    <a:pt x="3926" y="4256"/>
                  </a:lnTo>
                  <a:lnTo>
                    <a:pt x="3963" y="3045"/>
                  </a:lnTo>
                  <a:lnTo>
                    <a:pt x="3963" y="1871"/>
                  </a:lnTo>
                  <a:lnTo>
                    <a:pt x="3963" y="1541"/>
                  </a:lnTo>
                  <a:lnTo>
                    <a:pt x="4366" y="1394"/>
                  </a:lnTo>
                  <a:lnTo>
                    <a:pt x="4733" y="1138"/>
                  </a:lnTo>
                  <a:lnTo>
                    <a:pt x="5063" y="844"/>
                  </a:lnTo>
                  <a:lnTo>
                    <a:pt x="5320" y="551"/>
                  </a:lnTo>
                  <a:lnTo>
                    <a:pt x="5467" y="367"/>
                  </a:lnTo>
                  <a:lnTo>
                    <a:pt x="5503" y="257"/>
                  </a:lnTo>
                  <a:lnTo>
                    <a:pt x="5503" y="184"/>
                  </a:lnTo>
                  <a:lnTo>
                    <a:pt x="5430" y="74"/>
                  </a:lnTo>
                  <a:lnTo>
                    <a:pt x="5356" y="37"/>
                  </a:lnTo>
                  <a:lnTo>
                    <a:pt x="5283"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2" name="Shape 312"/>
            <p:cNvSpPr/>
            <p:nvPr/>
          </p:nvSpPr>
          <p:spPr>
            <a:xfrm>
              <a:off x="6879325" y="4294925"/>
              <a:ext cx="344825" cy="254975"/>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3" name="Shape 313"/>
            <p:cNvSpPr/>
            <p:nvPr/>
          </p:nvSpPr>
          <p:spPr>
            <a:xfrm>
              <a:off x="6114500" y="2324225"/>
              <a:ext cx="158675" cy="329225"/>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4" name="Shape 314"/>
            <p:cNvSpPr/>
            <p:nvPr/>
          </p:nvSpPr>
          <p:spPr>
            <a:xfrm>
              <a:off x="6335525" y="1405350"/>
              <a:ext cx="442025" cy="375100"/>
            </a:xfrm>
            <a:custGeom>
              <a:avLst/>
              <a:gdLst/>
              <a:ahLst/>
              <a:cxnLst/>
              <a:rect l="0" t="0" r="0" b="0"/>
              <a:pathLst>
                <a:path w="17681" h="15004" extrusionOk="0">
                  <a:moveTo>
                    <a:pt x="6823" y="1981"/>
                  </a:moveTo>
                  <a:lnTo>
                    <a:pt x="6676" y="2018"/>
                  </a:lnTo>
                  <a:lnTo>
                    <a:pt x="6566" y="2055"/>
                  </a:lnTo>
                  <a:lnTo>
                    <a:pt x="6493" y="2201"/>
                  </a:lnTo>
                  <a:lnTo>
                    <a:pt x="6420" y="2385"/>
                  </a:lnTo>
                  <a:lnTo>
                    <a:pt x="6383" y="2531"/>
                  </a:lnTo>
                  <a:lnTo>
                    <a:pt x="6383" y="2641"/>
                  </a:lnTo>
                  <a:lnTo>
                    <a:pt x="6420" y="2752"/>
                  </a:lnTo>
                  <a:lnTo>
                    <a:pt x="6493" y="2825"/>
                  </a:lnTo>
                  <a:lnTo>
                    <a:pt x="6566" y="2862"/>
                  </a:lnTo>
                  <a:lnTo>
                    <a:pt x="6713" y="2862"/>
                  </a:lnTo>
                  <a:lnTo>
                    <a:pt x="6860" y="2825"/>
                  </a:lnTo>
                  <a:lnTo>
                    <a:pt x="6933" y="2752"/>
                  </a:lnTo>
                  <a:lnTo>
                    <a:pt x="7006" y="2641"/>
                  </a:lnTo>
                  <a:lnTo>
                    <a:pt x="7080" y="2531"/>
                  </a:lnTo>
                  <a:lnTo>
                    <a:pt x="7080" y="2421"/>
                  </a:lnTo>
                  <a:lnTo>
                    <a:pt x="7080" y="2275"/>
                  </a:lnTo>
                  <a:lnTo>
                    <a:pt x="7006" y="2165"/>
                  </a:lnTo>
                  <a:lnTo>
                    <a:pt x="6933" y="2055"/>
                  </a:lnTo>
                  <a:lnTo>
                    <a:pt x="6823" y="1981"/>
                  </a:lnTo>
                  <a:close/>
                  <a:moveTo>
                    <a:pt x="5282" y="2641"/>
                  </a:moveTo>
                  <a:lnTo>
                    <a:pt x="5209" y="2678"/>
                  </a:lnTo>
                  <a:lnTo>
                    <a:pt x="5136" y="2715"/>
                  </a:lnTo>
                  <a:lnTo>
                    <a:pt x="5062" y="2788"/>
                  </a:lnTo>
                  <a:lnTo>
                    <a:pt x="5062" y="2898"/>
                  </a:lnTo>
                  <a:lnTo>
                    <a:pt x="5062" y="2935"/>
                  </a:lnTo>
                  <a:lnTo>
                    <a:pt x="4989" y="2972"/>
                  </a:lnTo>
                  <a:lnTo>
                    <a:pt x="4952" y="3045"/>
                  </a:lnTo>
                  <a:lnTo>
                    <a:pt x="4952" y="3118"/>
                  </a:lnTo>
                  <a:lnTo>
                    <a:pt x="4952" y="3228"/>
                  </a:lnTo>
                  <a:lnTo>
                    <a:pt x="5026" y="3338"/>
                  </a:lnTo>
                  <a:lnTo>
                    <a:pt x="5099" y="3412"/>
                  </a:lnTo>
                  <a:lnTo>
                    <a:pt x="5319" y="3412"/>
                  </a:lnTo>
                  <a:lnTo>
                    <a:pt x="5429" y="3338"/>
                  </a:lnTo>
                  <a:lnTo>
                    <a:pt x="5502" y="3265"/>
                  </a:lnTo>
                  <a:lnTo>
                    <a:pt x="5576" y="3155"/>
                  </a:lnTo>
                  <a:lnTo>
                    <a:pt x="5613" y="3008"/>
                  </a:lnTo>
                  <a:lnTo>
                    <a:pt x="5576" y="2862"/>
                  </a:lnTo>
                  <a:lnTo>
                    <a:pt x="5502" y="2752"/>
                  </a:lnTo>
                  <a:lnTo>
                    <a:pt x="5392" y="2678"/>
                  </a:lnTo>
                  <a:lnTo>
                    <a:pt x="5282" y="2641"/>
                  </a:lnTo>
                  <a:close/>
                  <a:moveTo>
                    <a:pt x="6786" y="3559"/>
                  </a:moveTo>
                  <a:lnTo>
                    <a:pt x="6640" y="3595"/>
                  </a:lnTo>
                  <a:lnTo>
                    <a:pt x="6493" y="3705"/>
                  </a:lnTo>
                  <a:lnTo>
                    <a:pt x="6383" y="3815"/>
                  </a:lnTo>
                  <a:lnTo>
                    <a:pt x="6309" y="3962"/>
                  </a:lnTo>
                  <a:lnTo>
                    <a:pt x="6273" y="4109"/>
                  </a:lnTo>
                  <a:lnTo>
                    <a:pt x="6273" y="4255"/>
                  </a:lnTo>
                  <a:lnTo>
                    <a:pt x="6273" y="4366"/>
                  </a:lnTo>
                  <a:lnTo>
                    <a:pt x="6383" y="4439"/>
                  </a:lnTo>
                  <a:lnTo>
                    <a:pt x="6493" y="4476"/>
                  </a:lnTo>
                  <a:lnTo>
                    <a:pt x="6603" y="4439"/>
                  </a:lnTo>
                  <a:lnTo>
                    <a:pt x="6750" y="4329"/>
                  </a:lnTo>
                  <a:lnTo>
                    <a:pt x="6860" y="4329"/>
                  </a:lnTo>
                  <a:lnTo>
                    <a:pt x="6970" y="4292"/>
                  </a:lnTo>
                  <a:lnTo>
                    <a:pt x="7080" y="4182"/>
                  </a:lnTo>
                  <a:lnTo>
                    <a:pt x="7153" y="4035"/>
                  </a:lnTo>
                  <a:lnTo>
                    <a:pt x="7153" y="3852"/>
                  </a:lnTo>
                  <a:lnTo>
                    <a:pt x="7080" y="3705"/>
                  </a:lnTo>
                  <a:lnTo>
                    <a:pt x="7043" y="3632"/>
                  </a:lnTo>
                  <a:lnTo>
                    <a:pt x="6970" y="3595"/>
                  </a:lnTo>
                  <a:lnTo>
                    <a:pt x="6786" y="3559"/>
                  </a:lnTo>
                  <a:close/>
                  <a:moveTo>
                    <a:pt x="4806" y="5979"/>
                  </a:moveTo>
                  <a:lnTo>
                    <a:pt x="4622" y="6090"/>
                  </a:lnTo>
                  <a:lnTo>
                    <a:pt x="4439" y="6200"/>
                  </a:lnTo>
                  <a:lnTo>
                    <a:pt x="4402" y="6236"/>
                  </a:lnTo>
                  <a:lnTo>
                    <a:pt x="4329" y="6310"/>
                  </a:lnTo>
                  <a:lnTo>
                    <a:pt x="4255" y="6383"/>
                  </a:lnTo>
                  <a:lnTo>
                    <a:pt x="4219" y="6493"/>
                  </a:lnTo>
                  <a:lnTo>
                    <a:pt x="4219" y="6566"/>
                  </a:lnTo>
                  <a:lnTo>
                    <a:pt x="4255" y="6713"/>
                  </a:lnTo>
                  <a:lnTo>
                    <a:pt x="4329" y="6860"/>
                  </a:lnTo>
                  <a:lnTo>
                    <a:pt x="4365" y="6897"/>
                  </a:lnTo>
                  <a:lnTo>
                    <a:pt x="4475" y="6970"/>
                  </a:lnTo>
                  <a:lnTo>
                    <a:pt x="4585" y="7007"/>
                  </a:lnTo>
                  <a:lnTo>
                    <a:pt x="4696" y="7043"/>
                  </a:lnTo>
                  <a:lnTo>
                    <a:pt x="4842" y="7007"/>
                  </a:lnTo>
                  <a:lnTo>
                    <a:pt x="4952" y="6970"/>
                  </a:lnTo>
                  <a:lnTo>
                    <a:pt x="5026" y="6897"/>
                  </a:lnTo>
                  <a:lnTo>
                    <a:pt x="5209" y="6750"/>
                  </a:lnTo>
                  <a:lnTo>
                    <a:pt x="5282" y="6640"/>
                  </a:lnTo>
                  <a:lnTo>
                    <a:pt x="5319" y="6493"/>
                  </a:lnTo>
                  <a:lnTo>
                    <a:pt x="5356" y="6346"/>
                  </a:lnTo>
                  <a:lnTo>
                    <a:pt x="5356" y="6236"/>
                  </a:lnTo>
                  <a:lnTo>
                    <a:pt x="5282" y="6126"/>
                  </a:lnTo>
                  <a:lnTo>
                    <a:pt x="5209" y="6053"/>
                  </a:lnTo>
                  <a:lnTo>
                    <a:pt x="5136" y="5979"/>
                  </a:lnTo>
                  <a:close/>
                  <a:moveTo>
                    <a:pt x="4219" y="4916"/>
                  </a:moveTo>
                  <a:lnTo>
                    <a:pt x="4219" y="5062"/>
                  </a:lnTo>
                  <a:lnTo>
                    <a:pt x="4255" y="5136"/>
                  </a:lnTo>
                  <a:lnTo>
                    <a:pt x="4292" y="5173"/>
                  </a:lnTo>
                  <a:lnTo>
                    <a:pt x="4439" y="5209"/>
                  </a:lnTo>
                  <a:lnTo>
                    <a:pt x="4549" y="5173"/>
                  </a:lnTo>
                  <a:lnTo>
                    <a:pt x="4585" y="5136"/>
                  </a:lnTo>
                  <a:lnTo>
                    <a:pt x="4622" y="5062"/>
                  </a:lnTo>
                  <a:lnTo>
                    <a:pt x="4659" y="5026"/>
                  </a:lnTo>
                  <a:lnTo>
                    <a:pt x="4989" y="5136"/>
                  </a:lnTo>
                  <a:lnTo>
                    <a:pt x="5319" y="5209"/>
                  </a:lnTo>
                  <a:lnTo>
                    <a:pt x="5392" y="5319"/>
                  </a:lnTo>
                  <a:lnTo>
                    <a:pt x="5466" y="5429"/>
                  </a:lnTo>
                  <a:lnTo>
                    <a:pt x="5686" y="5613"/>
                  </a:lnTo>
                  <a:lnTo>
                    <a:pt x="5869" y="5833"/>
                  </a:lnTo>
                  <a:lnTo>
                    <a:pt x="5979" y="6053"/>
                  </a:lnTo>
                  <a:lnTo>
                    <a:pt x="6016" y="6273"/>
                  </a:lnTo>
                  <a:lnTo>
                    <a:pt x="5979" y="6530"/>
                  </a:lnTo>
                  <a:lnTo>
                    <a:pt x="5943" y="6676"/>
                  </a:lnTo>
                  <a:lnTo>
                    <a:pt x="5869" y="6823"/>
                  </a:lnTo>
                  <a:lnTo>
                    <a:pt x="5686" y="7080"/>
                  </a:lnTo>
                  <a:lnTo>
                    <a:pt x="5466" y="7227"/>
                  </a:lnTo>
                  <a:lnTo>
                    <a:pt x="5209" y="7373"/>
                  </a:lnTo>
                  <a:lnTo>
                    <a:pt x="4916" y="7447"/>
                  </a:lnTo>
                  <a:lnTo>
                    <a:pt x="4622" y="7483"/>
                  </a:lnTo>
                  <a:lnTo>
                    <a:pt x="4329" y="7520"/>
                  </a:lnTo>
                  <a:lnTo>
                    <a:pt x="4035" y="7483"/>
                  </a:lnTo>
                  <a:lnTo>
                    <a:pt x="3778" y="7447"/>
                  </a:lnTo>
                  <a:lnTo>
                    <a:pt x="3485" y="7337"/>
                  </a:lnTo>
                  <a:lnTo>
                    <a:pt x="3338" y="7227"/>
                  </a:lnTo>
                  <a:lnTo>
                    <a:pt x="3228" y="7080"/>
                  </a:lnTo>
                  <a:lnTo>
                    <a:pt x="3155" y="6897"/>
                  </a:lnTo>
                  <a:lnTo>
                    <a:pt x="3118" y="6713"/>
                  </a:lnTo>
                  <a:lnTo>
                    <a:pt x="3082" y="6383"/>
                  </a:lnTo>
                  <a:lnTo>
                    <a:pt x="3155" y="6090"/>
                  </a:lnTo>
                  <a:lnTo>
                    <a:pt x="3228" y="5796"/>
                  </a:lnTo>
                  <a:lnTo>
                    <a:pt x="3375" y="5539"/>
                  </a:lnTo>
                  <a:lnTo>
                    <a:pt x="3558" y="5319"/>
                  </a:lnTo>
                  <a:lnTo>
                    <a:pt x="3742" y="5173"/>
                  </a:lnTo>
                  <a:lnTo>
                    <a:pt x="3962" y="5026"/>
                  </a:lnTo>
                  <a:lnTo>
                    <a:pt x="4219" y="4916"/>
                  </a:lnTo>
                  <a:close/>
                  <a:moveTo>
                    <a:pt x="11628" y="7190"/>
                  </a:moveTo>
                  <a:lnTo>
                    <a:pt x="11958" y="7263"/>
                  </a:lnTo>
                  <a:lnTo>
                    <a:pt x="12252" y="7263"/>
                  </a:lnTo>
                  <a:lnTo>
                    <a:pt x="12362" y="7227"/>
                  </a:lnTo>
                  <a:lnTo>
                    <a:pt x="12435" y="7447"/>
                  </a:lnTo>
                  <a:lnTo>
                    <a:pt x="12509" y="7704"/>
                  </a:lnTo>
                  <a:lnTo>
                    <a:pt x="12509" y="7814"/>
                  </a:lnTo>
                  <a:lnTo>
                    <a:pt x="12472" y="7814"/>
                  </a:lnTo>
                  <a:lnTo>
                    <a:pt x="12399" y="7850"/>
                  </a:lnTo>
                  <a:lnTo>
                    <a:pt x="12399" y="7887"/>
                  </a:lnTo>
                  <a:lnTo>
                    <a:pt x="12252" y="7814"/>
                  </a:lnTo>
                  <a:lnTo>
                    <a:pt x="11738" y="7557"/>
                  </a:lnTo>
                  <a:lnTo>
                    <a:pt x="11702" y="7483"/>
                  </a:lnTo>
                  <a:lnTo>
                    <a:pt x="11628" y="7373"/>
                  </a:lnTo>
                  <a:lnTo>
                    <a:pt x="11628" y="7190"/>
                  </a:lnTo>
                  <a:close/>
                  <a:moveTo>
                    <a:pt x="4329" y="4402"/>
                  </a:moveTo>
                  <a:lnTo>
                    <a:pt x="4255" y="4476"/>
                  </a:lnTo>
                  <a:lnTo>
                    <a:pt x="4035" y="4512"/>
                  </a:lnTo>
                  <a:lnTo>
                    <a:pt x="3815" y="4622"/>
                  </a:lnTo>
                  <a:lnTo>
                    <a:pt x="3632" y="4732"/>
                  </a:lnTo>
                  <a:lnTo>
                    <a:pt x="3448" y="4842"/>
                  </a:lnTo>
                  <a:lnTo>
                    <a:pt x="3265" y="4989"/>
                  </a:lnTo>
                  <a:lnTo>
                    <a:pt x="3082" y="5173"/>
                  </a:lnTo>
                  <a:lnTo>
                    <a:pt x="2971" y="5356"/>
                  </a:lnTo>
                  <a:lnTo>
                    <a:pt x="2825" y="5576"/>
                  </a:lnTo>
                  <a:lnTo>
                    <a:pt x="2715" y="5906"/>
                  </a:lnTo>
                  <a:lnTo>
                    <a:pt x="2641" y="6236"/>
                  </a:lnTo>
                  <a:lnTo>
                    <a:pt x="2641" y="6603"/>
                  </a:lnTo>
                  <a:lnTo>
                    <a:pt x="2678" y="6933"/>
                  </a:lnTo>
                  <a:lnTo>
                    <a:pt x="2825" y="7263"/>
                  </a:lnTo>
                  <a:lnTo>
                    <a:pt x="3008" y="7520"/>
                  </a:lnTo>
                  <a:lnTo>
                    <a:pt x="3118" y="7667"/>
                  </a:lnTo>
                  <a:lnTo>
                    <a:pt x="3265" y="7740"/>
                  </a:lnTo>
                  <a:lnTo>
                    <a:pt x="3412" y="7850"/>
                  </a:lnTo>
                  <a:lnTo>
                    <a:pt x="3595" y="7887"/>
                  </a:lnTo>
                  <a:lnTo>
                    <a:pt x="3962" y="7997"/>
                  </a:lnTo>
                  <a:lnTo>
                    <a:pt x="4292" y="8034"/>
                  </a:lnTo>
                  <a:lnTo>
                    <a:pt x="4659" y="7997"/>
                  </a:lnTo>
                  <a:lnTo>
                    <a:pt x="5026" y="7960"/>
                  </a:lnTo>
                  <a:lnTo>
                    <a:pt x="5356" y="7850"/>
                  </a:lnTo>
                  <a:lnTo>
                    <a:pt x="5686" y="7704"/>
                  </a:lnTo>
                  <a:lnTo>
                    <a:pt x="5979" y="7483"/>
                  </a:lnTo>
                  <a:lnTo>
                    <a:pt x="6236" y="7227"/>
                  </a:lnTo>
                  <a:lnTo>
                    <a:pt x="6383" y="6933"/>
                  </a:lnTo>
                  <a:lnTo>
                    <a:pt x="6456" y="6640"/>
                  </a:lnTo>
                  <a:lnTo>
                    <a:pt x="6530" y="6346"/>
                  </a:lnTo>
                  <a:lnTo>
                    <a:pt x="6493" y="6016"/>
                  </a:lnTo>
                  <a:lnTo>
                    <a:pt x="6420" y="5759"/>
                  </a:lnTo>
                  <a:lnTo>
                    <a:pt x="6273" y="5503"/>
                  </a:lnTo>
                  <a:lnTo>
                    <a:pt x="6163" y="5393"/>
                  </a:lnTo>
                  <a:lnTo>
                    <a:pt x="5979" y="5246"/>
                  </a:lnTo>
                  <a:lnTo>
                    <a:pt x="5833" y="5099"/>
                  </a:lnTo>
                  <a:lnTo>
                    <a:pt x="5796" y="5026"/>
                  </a:lnTo>
                  <a:lnTo>
                    <a:pt x="5796" y="4952"/>
                  </a:lnTo>
                  <a:lnTo>
                    <a:pt x="5759" y="4879"/>
                  </a:lnTo>
                  <a:lnTo>
                    <a:pt x="5723" y="4806"/>
                  </a:lnTo>
                  <a:lnTo>
                    <a:pt x="5649" y="4732"/>
                  </a:lnTo>
                  <a:lnTo>
                    <a:pt x="5539" y="4696"/>
                  </a:lnTo>
                  <a:lnTo>
                    <a:pt x="5209" y="4659"/>
                  </a:lnTo>
                  <a:lnTo>
                    <a:pt x="5136" y="4586"/>
                  </a:lnTo>
                  <a:lnTo>
                    <a:pt x="5136" y="4512"/>
                  </a:lnTo>
                  <a:lnTo>
                    <a:pt x="5062" y="4439"/>
                  </a:lnTo>
                  <a:lnTo>
                    <a:pt x="4585" y="4439"/>
                  </a:lnTo>
                  <a:lnTo>
                    <a:pt x="4475" y="4402"/>
                  </a:lnTo>
                  <a:close/>
                  <a:moveTo>
                    <a:pt x="1761" y="7447"/>
                  </a:moveTo>
                  <a:lnTo>
                    <a:pt x="1908" y="7483"/>
                  </a:lnTo>
                  <a:lnTo>
                    <a:pt x="2054" y="7520"/>
                  </a:lnTo>
                  <a:lnTo>
                    <a:pt x="2164" y="7630"/>
                  </a:lnTo>
                  <a:lnTo>
                    <a:pt x="2275" y="7740"/>
                  </a:lnTo>
                  <a:lnTo>
                    <a:pt x="2348" y="7887"/>
                  </a:lnTo>
                  <a:lnTo>
                    <a:pt x="2348" y="8070"/>
                  </a:lnTo>
                  <a:lnTo>
                    <a:pt x="2348" y="8107"/>
                  </a:lnTo>
                  <a:lnTo>
                    <a:pt x="2311" y="8144"/>
                  </a:lnTo>
                  <a:lnTo>
                    <a:pt x="2238" y="8144"/>
                  </a:lnTo>
                  <a:lnTo>
                    <a:pt x="2128" y="8070"/>
                  </a:lnTo>
                  <a:lnTo>
                    <a:pt x="2018" y="7960"/>
                  </a:lnTo>
                  <a:lnTo>
                    <a:pt x="1908" y="7814"/>
                  </a:lnTo>
                  <a:lnTo>
                    <a:pt x="1724" y="7520"/>
                  </a:lnTo>
                  <a:lnTo>
                    <a:pt x="1651" y="7447"/>
                  </a:lnTo>
                  <a:close/>
                  <a:moveTo>
                    <a:pt x="14233" y="7630"/>
                  </a:moveTo>
                  <a:lnTo>
                    <a:pt x="14159" y="7667"/>
                  </a:lnTo>
                  <a:lnTo>
                    <a:pt x="14123" y="7740"/>
                  </a:lnTo>
                  <a:lnTo>
                    <a:pt x="14013" y="7960"/>
                  </a:lnTo>
                  <a:lnTo>
                    <a:pt x="14013" y="8070"/>
                  </a:lnTo>
                  <a:lnTo>
                    <a:pt x="14049" y="8180"/>
                  </a:lnTo>
                  <a:lnTo>
                    <a:pt x="14086" y="8254"/>
                  </a:lnTo>
                  <a:lnTo>
                    <a:pt x="14159" y="8290"/>
                  </a:lnTo>
                  <a:lnTo>
                    <a:pt x="14306" y="8290"/>
                  </a:lnTo>
                  <a:lnTo>
                    <a:pt x="14416" y="8254"/>
                  </a:lnTo>
                  <a:lnTo>
                    <a:pt x="14453" y="8180"/>
                  </a:lnTo>
                  <a:lnTo>
                    <a:pt x="14490" y="8107"/>
                  </a:lnTo>
                  <a:lnTo>
                    <a:pt x="14490" y="7997"/>
                  </a:lnTo>
                  <a:lnTo>
                    <a:pt x="14490" y="7924"/>
                  </a:lnTo>
                  <a:lnTo>
                    <a:pt x="14490" y="7777"/>
                  </a:lnTo>
                  <a:lnTo>
                    <a:pt x="14453" y="7704"/>
                  </a:lnTo>
                  <a:lnTo>
                    <a:pt x="14416" y="7667"/>
                  </a:lnTo>
                  <a:lnTo>
                    <a:pt x="14306" y="7630"/>
                  </a:lnTo>
                  <a:close/>
                  <a:moveTo>
                    <a:pt x="7410" y="6236"/>
                  </a:moveTo>
                  <a:lnTo>
                    <a:pt x="7300" y="6310"/>
                  </a:lnTo>
                  <a:lnTo>
                    <a:pt x="7227" y="6346"/>
                  </a:lnTo>
                  <a:lnTo>
                    <a:pt x="7190" y="6420"/>
                  </a:lnTo>
                  <a:lnTo>
                    <a:pt x="7153" y="6566"/>
                  </a:lnTo>
                  <a:lnTo>
                    <a:pt x="7153" y="6750"/>
                  </a:lnTo>
                  <a:lnTo>
                    <a:pt x="7190" y="6933"/>
                  </a:lnTo>
                  <a:lnTo>
                    <a:pt x="7227" y="7007"/>
                  </a:lnTo>
                  <a:lnTo>
                    <a:pt x="7300" y="7080"/>
                  </a:lnTo>
                  <a:lnTo>
                    <a:pt x="7667" y="7153"/>
                  </a:lnTo>
                  <a:lnTo>
                    <a:pt x="7410" y="7373"/>
                  </a:lnTo>
                  <a:lnTo>
                    <a:pt x="7263" y="7520"/>
                  </a:lnTo>
                  <a:lnTo>
                    <a:pt x="7190" y="7593"/>
                  </a:lnTo>
                  <a:lnTo>
                    <a:pt x="7153" y="7704"/>
                  </a:lnTo>
                  <a:lnTo>
                    <a:pt x="7153" y="7887"/>
                  </a:lnTo>
                  <a:lnTo>
                    <a:pt x="7227" y="8070"/>
                  </a:lnTo>
                  <a:lnTo>
                    <a:pt x="7337" y="8180"/>
                  </a:lnTo>
                  <a:lnTo>
                    <a:pt x="7483" y="8290"/>
                  </a:lnTo>
                  <a:lnTo>
                    <a:pt x="7520" y="8400"/>
                  </a:lnTo>
                  <a:lnTo>
                    <a:pt x="7557" y="8474"/>
                  </a:lnTo>
                  <a:lnTo>
                    <a:pt x="7593" y="8511"/>
                  </a:lnTo>
                  <a:lnTo>
                    <a:pt x="7740" y="8511"/>
                  </a:lnTo>
                  <a:lnTo>
                    <a:pt x="7813" y="8437"/>
                  </a:lnTo>
                  <a:lnTo>
                    <a:pt x="7850" y="8364"/>
                  </a:lnTo>
                  <a:lnTo>
                    <a:pt x="7923" y="8217"/>
                  </a:lnTo>
                  <a:lnTo>
                    <a:pt x="7923" y="8144"/>
                  </a:lnTo>
                  <a:lnTo>
                    <a:pt x="7887" y="8070"/>
                  </a:lnTo>
                  <a:lnTo>
                    <a:pt x="7850" y="7997"/>
                  </a:lnTo>
                  <a:lnTo>
                    <a:pt x="7777" y="7960"/>
                  </a:lnTo>
                  <a:lnTo>
                    <a:pt x="7667" y="7924"/>
                  </a:lnTo>
                  <a:lnTo>
                    <a:pt x="7630" y="7887"/>
                  </a:lnTo>
                  <a:lnTo>
                    <a:pt x="7630" y="7814"/>
                  </a:lnTo>
                  <a:lnTo>
                    <a:pt x="7630" y="7777"/>
                  </a:lnTo>
                  <a:lnTo>
                    <a:pt x="7703" y="7667"/>
                  </a:lnTo>
                  <a:lnTo>
                    <a:pt x="7850" y="7593"/>
                  </a:lnTo>
                  <a:lnTo>
                    <a:pt x="7997" y="7410"/>
                  </a:lnTo>
                  <a:lnTo>
                    <a:pt x="8107" y="7190"/>
                  </a:lnTo>
                  <a:lnTo>
                    <a:pt x="8107" y="7080"/>
                  </a:lnTo>
                  <a:lnTo>
                    <a:pt x="8070" y="6970"/>
                  </a:lnTo>
                  <a:lnTo>
                    <a:pt x="8034" y="6897"/>
                  </a:lnTo>
                  <a:lnTo>
                    <a:pt x="7960" y="6823"/>
                  </a:lnTo>
                  <a:lnTo>
                    <a:pt x="7740" y="6750"/>
                  </a:lnTo>
                  <a:lnTo>
                    <a:pt x="7520" y="6713"/>
                  </a:lnTo>
                  <a:lnTo>
                    <a:pt x="7557" y="6566"/>
                  </a:lnTo>
                  <a:lnTo>
                    <a:pt x="7593" y="6493"/>
                  </a:lnTo>
                  <a:lnTo>
                    <a:pt x="7667" y="6456"/>
                  </a:lnTo>
                  <a:lnTo>
                    <a:pt x="7703" y="6383"/>
                  </a:lnTo>
                  <a:lnTo>
                    <a:pt x="7667" y="6310"/>
                  </a:lnTo>
                  <a:lnTo>
                    <a:pt x="7593" y="6236"/>
                  </a:lnTo>
                  <a:close/>
                  <a:moveTo>
                    <a:pt x="1651" y="6897"/>
                  </a:moveTo>
                  <a:lnTo>
                    <a:pt x="1578" y="6933"/>
                  </a:lnTo>
                  <a:lnTo>
                    <a:pt x="1541" y="7007"/>
                  </a:lnTo>
                  <a:lnTo>
                    <a:pt x="1504" y="7080"/>
                  </a:lnTo>
                  <a:lnTo>
                    <a:pt x="1504" y="7227"/>
                  </a:lnTo>
                  <a:lnTo>
                    <a:pt x="1541" y="7300"/>
                  </a:lnTo>
                  <a:lnTo>
                    <a:pt x="1578" y="7373"/>
                  </a:lnTo>
                  <a:lnTo>
                    <a:pt x="1541" y="7410"/>
                  </a:lnTo>
                  <a:lnTo>
                    <a:pt x="1504" y="7410"/>
                  </a:lnTo>
                  <a:lnTo>
                    <a:pt x="1468" y="7483"/>
                  </a:lnTo>
                  <a:lnTo>
                    <a:pt x="1431" y="7557"/>
                  </a:lnTo>
                  <a:lnTo>
                    <a:pt x="1468" y="7814"/>
                  </a:lnTo>
                  <a:lnTo>
                    <a:pt x="1578" y="8034"/>
                  </a:lnTo>
                  <a:lnTo>
                    <a:pt x="1724" y="8254"/>
                  </a:lnTo>
                  <a:lnTo>
                    <a:pt x="1908" y="8437"/>
                  </a:lnTo>
                  <a:lnTo>
                    <a:pt x="2128" y="8547"/>
                  </a:lnTo>
                  <a:lnTo>
                    <a:pt x="2238" y="8584"/>
                  </a:lnTo>
                  <a:lnTo>
                    <a:pt x="2348" y="8621"/>
                  </a:lnTo>
                  <a:lnTo>
                    <a:pt x="2458" y="8621"/>
                  </a:lnTo>
                  <a:lnTo>
                    <a:pt x="2568" y="8547"/>
                  </a:lnTo>
                  <a:lnTo>
                    <a:pt x="2641" y="8474"/>
                  </a:lnTo>
                  <a:lnTo>
                    <a:pt x="2715" y="8364"/>
                  </a:lnTo>
                  <a:lnTo>
                    <a:pt x="2788" y="8144"/>
                  </a:lnTo>
                  <a:lnTo>
                    <a:pt x="2788" y="7960"/>
                  </a:lnTo>
                  <a:lnTo>
                    <a:pt x="2751" y="7740"/>
                  </a:lnTo>
                  <a:lnTo>
                    <a:pt x="2678" y="7557"/>
                  </a:lnTo>
                  <a:lnTo>
                    <a:pt x="2531" y="7373"/>
                  </a:lnTo>
                  <a:lnTo>
                    <a:pt x="2385" y="7227"/>
                  </a:lnTo>
                  <a:lnTo>
                    <a:pt x="2201" y="7117"/>
                  </a:lnTo>
                  <a:lnTo>
                    <a:pt x="1981" y="7043"/>
                  </a:lnTo>
                  <a:lnTo>
                    <a:pt x="1908" y="6933"/>
                  </a:lnTo>
                  <a:lnTo>
                    <a:pt x="1834" y="6897"/>
                  </a:lnTo>
                  <a:close/>
                  <a:moveTo>
                    <a:pt x="14306" y="7227"/>
                  </a:moveTo>
                  <a:lnTo>
                    <a:pt x="14453" y="7263"/>
                  </a:lnTo>
                  <a:lnTo>
                    <a:pt x="14563" y="7300"/>
                  </a:lnTo>
                  <a:lnTo>
                    <a:pt x="14636" y="7410"/>
                  </a:lnTo>
                  <a:lnTo>
                    <a:pt x="14673" y="7520"/>
                  </a:lnTo>
                  <a:lnTo>
                    <a:pt x="14673" y="7667"/>
                  </a:lnTo>
                  <a:lnTo>
                    <a:pt x="14673" y="7814"/>
                  </a:lnTo>
                  <a:lnTo>
                    <a:pt x="14600" y="8070"/>
                  </a:lnTo>
                  <a:lnTo>
                    <a:pt x="14490" y="8290"/>
                  </a:lnTo>
                  <a:lnTo>
                    <a:pt x="14343" y="8511"/>
                  </a:lnTo>
                  <a:lnTo>
                    <a:pt x="14269" y="8584"/>
                  </a:lnTo>
                  <a:lnTo>
                    <a:pt x="14196" y="8621"/>
                  </a:lnTo>
                  <a:lnTo>
                    <a:pt x="14123" y="8621"/>
                  </a:lnTo>
                  <a:lnTo>
                    <a:pt x="14049" y="8584"/>
                  </a:lnTo>
                  <a:lnTo>
                    <a:pt x="14013" y="8547"/>
                  </a:lnTo>
                  <a:lnTo>
                    <a:pt x="13976" y="8474"/>
                  </a:lnTo>
                  <a:lnTo>
                    <a:pt x="13903" y="8290"/>
                  </a:lnTo>
                  <a:lnTo>
                    <a:pt x="13939" y="8034"/>
                  </a:lnTo>
                  <a:lnTo>
                    <a:pt x="13976" y="7777"/>
                  </a:lnTo>
                  <a:lnTo>
                    <a:pt x="14086" y="7263"/>
                  </a:lnTo>
                  <a:lnTo>
                    <a:pt x="14306" y="7227"/>
                  </a:lnTo>
                  <a:close/>
                  <a:moveTo>
                    <a:pt x="14233" y="6750"/>
                  </a:moveTo>
                  <a:lnTo>
                    <a:pt x="14123" y="6786"/>
                  </a:lnTo>
                  <a:lnTo>
                    <a:pt x="13866" y="6786"/>
                  </a:lnTo>
                  <a:lnTo>
                    <a:pt x="13829" y="6823"/>
                  </a:lnTo>
                  <a:lnTo>
                    <a:pt x="13756" y="6933"/>
                  </a:lnTo>
                  <a:lnTo>
                    <a:pt x="13609" y="7373"/>
                  </a:lnTo>
                  <a:lnTo>
                    <a:pt x="13499" y="7850"/>
                  </a:lnTo>
                  <a:lnTo>
                    <a:pt x="13462" y="8107"/>
                  </a:lnTo>
                  <a:lnTo>
                    <a:pt x="13462" y="8327"/>
                  </a:lnTo>
                  <a:lnTo>
                    <a:pt x="13499" y="8584"/>
                  </a:lnTo>
                  <a:lnTo>
                    <a:pt x="13572" y="8804"/>
                  </a:lnTo>
                  <a:lnTo>
                    <a:pt x="13683" y="8914"/>
                  </a:lnTo>
                  <a:lnTo>
                    <a:pt x="13829" y="9024"/>
                  </a:lnTo>
                  <a:lnTo>
                    <a:pt x="13976" y="9097"/>
                  </a:lnTo>
                  <a:lnTo>
                    <a:pt x="14123" y="9134"/>
                  </a:lnTo>
                  <a:lnTo>
                    <a:pt x="14343" y="9097"/>
                  </a:lnTo>
                  <a:lnTo>
                    <a:pt x="14490" y="9024"/>
                  </a:lnTo>
                  <a:lnTo>
                    <a:pt x="14600" y="8877"/>
                  </a:lnTo>
                  <a:lnTo>
                    <a:pt x="14746" y="8731"/>
                  </a:lnTo>
                  <a:lnTo>
                    <a:pt x="14966" y="8400"/>
                  </a:lnTo>
                  <a:lnTo>
                    <a:pt x="15076" y="8180"/>
                  </a:lnTo>
                  <a:lnTo>
                    <a:pt x="15113" y="7997"/>
                  </a:lnTo>
                  <a:lnTo>
                    <a:pt x="15150" y="7814"/>
                  </a:lnTo>
                  <a:lnTo>
                    <a:pt x="15150" y="7593"/>
                  </a:lnTo>
                  <a:lnTo>
                    <a:pt x="15113" y="7410"/>
                  </a:lnTo>
                  <a:lnTo>
                    <a:pt x="15040" y="7190"/>
                  </a:lnTo>
                  <a:lnTo>
                    <a:pt x="15003" y="7080"/>
                  </a:lnTo>
                  <a:lnTo>
                    <a:pt x="14893" y="7007"/>
                  </a:lnTo>
                  <a:lnTo>
                    <a:pt x="14673" y="6823"/>
                  </a:lnTo>
                  <a:lnTo>
                    <a:pt x="14526" y="6786"/>
                  </a:lnTo>
                  <a:lnTo>
                    <a:pt x="14379" y="6750"/>
                  </a:lnTo>
                  <a:close/>
                  <a:moveTo>
                    <a:pt x="6273" y="7887"/>
                  </a:moveTo>
                  <a:lnTo>
                    <a:pt x="6199" y="7924"/>
                  </a:lnTo>
                  <a:lnTo>
                    <a:pt x="6126" y="7997"/>
                  </a:lnTo>
                  <a:lnTo>
                    <a:pt x="5979" y="8107"/>
                  </a:lnTo>
                  <a:lnTo>
                    <a:pt x="5869" y="8290"/>
                  </a:lnTo>
                  <a:lnTo>
                    <a:pt x="5796" y="8474"/>
                  </a:lnTo>
                  <a:lnTo>
                    <a:pt x="5796" y="8584"/>
                  </a:lnTo>
                  <a:lnTo>
                    <a:pt x="5833" y="8657"/>
                  </a:lnTo>
                  <a:lnTo>
                    <a:pt x="5906" y="8694"/>
                  </a:lnTo>
                  <a:lnTo>
                    <a:pt x="6236" y="8694"/>
                  </a:lnTo>
                  <a:lnTo>
                    <a:pt x="6420" y="8767"/>
                  </a:lnTo>
                  <a:lnTo>
                    <a:pt x="6199" y="9024"/>
                  </a:lnTo>
                  <a:lnTo>
                    <a:pt x="6199" y="9061"/>
                  </a:lnTo>
                  <a:lnTo>
                    <a:pt x="6199" y="9134"/>
                  </a:lnTo>
                  <a:lnTo>
                    <a:pt x="6236" y="9244"/>
                  </a:lnTo>
                  <a:lnTo>
                    <a:pt x="6346" y="9354"/>
                  </a:lnTo>
                  <a:lnTo>
                    <a:pt x="6456" y="9391"/>
                  </a:lnTo>
                  <a:lnTo>
                    <a:pt x="6713" y="9391"/>
                  </a:lnTo>
                  <a:lnTo>
                    <a:pt x="6786" y="9318"/>
                  </a:lnTo>
                  <a:lnTo>
                    <a:pt x="6860" y="9207"/>
                  </a:lnTo>
                  <a:lnTo>
                    <a:pt x="6823" y="9097"/>
                  </a:lnTo>
                  <a:lnTo>
                    <a:pt x="6750" y="9024"/>
                  </a:lnTo>
                  <a:lnTo>
                    <a:pt x="6860" y="8951"/>
                  </a:lnTo>
                  <a:lnTo>
                    <a:pt x="6933" y="8877"/>
                  </a:lnTo>
                  <a:lnTo>
                    <a:pt x="6933" y="8804"/>
                  </a:lnTo>
                  <a:lnTo>
                    <a:pt x="6933" y="8731"/>
                  </a:lnTo>
                  <a:lnTo>
                    <a:pt x="6896" y="8621"/>
                  </a:lnTo>
                  <a:lnTo>
                    <a:pt x="6750" y="8511"/>
                  </a:lnTo>
                  <a:lnTo>
                    <a:pt x="6603" y="8437"/>
                  </a:lnTo>
                  <a:lnTo>
                    <a:pt x="6456" y="8364"/>
                  </a:lnTo>
                  <a:lnTo>
                    <a:pt x="6273" y="8327"/>
                  </a:lnTo>
                  <a:lnTo>
                    <a:pt x="6346" y="8180"/>
                  </a:lnTo>
                  <a:lnTo>
                    <a:pt x="6420" y="8034"/>
                  </a:lnTo>
                  <a:lnTo>
                    <a:pt x="6420" y="7960"/>
                  </a:lnTo>
                  <a:lnTo>
                    <a:pt x="6383" y="7924"/>
                  </a:lnTo>
                  <a:lnTo>
                    <a:pt x="6346" y="7924"/>
                  </a:lnTo>
                  <a:lnTo>
                    <a:pt x="6273" y="7887"/>
                  </a:lnTo>
                  <a:close/>
                  <a:moveTo>
                    <a:pt x="7630" y="551"/>
                  </a:moveTo>
                  <a:lnTo>
                    <a:pt x="7777" y="587"/>
                  </a:lnTo>
                  <a:lnTo>
                    <a:pt x="7923" y="661"/>
                  </a:lnTo>
                  <a:lnTo>
                    <a:pt x="8437" y="1101"/>
                  </a:lnTo>
                  <a:lnTo>
                    <a:pt x="8657" y="1321"/>
                  </a:lnTo>
                  <a:lnTo>
                    <a:pt x="8877" y="1578"/>
                  </a:lnTo>
                  <a:lnTo>
                    <a:pt x="9061" y="1834"/>
                  </a:lnTo>
                  <a:lnTo>
                    <a:pt x="9207" y="2128"/>
                  </a:lnTo>
                  <a:lnTo>
                    <a:pt x="9281" y="2421"/>
                  </a:lnTo>
                  <a:lnTo>
                    <a:pt x="9317" y="2752"/>
                  </a:lnTo>
                  <a:lnTo>
                    <a:pt x="9281" y="3082"/>
                  </a:lnTo>
                  <a:lnTo>
                    <a:pt x="9244" y="3375"/>
                  </a:lnTo>
                  <a:lnTo>
                    <a:pt x="9024" y="3962"/>
                  </a:lnTo>
                  <a:lnTo>
                    <a:pt x="8804" y="4512"/>
                  </a:lnTo>
                  <a:lnTo>
                    <a:pt x="8584" y="5099"/>
                  </a:lnTo>
                  <a:lnTo>
                    <a:pt x="8547" y="5356"/>
                  </a:lnTo>
                  <a:lnTo>
                    <a:pt x="8510" y="5613"/>
                  </a:lnTo>
                  <a:lnTo>
                    <a:pt x="8510" y="5869"/>
                  </a:lnTo>
                  <a:lnTo>
                    <a:pt x="8547" y="6163"/>
                  </a:lnTo>
                  <a:lnTo>
                    <a:pt x="8584" y="6310"/>
                  </a:lnTo>
                  <a:lnTo>
                    <a:pt x="8657" y="6493"/>
                  </a:lnTo>
                  <a:lnTo>
                    <a:pt x="8804" y="6823"/>
                  </a:lnTo>
                  <a:lnTo>
                    <a:pt x="8987" y="7117"/>
                  </a:lnTo>
                  <a:lnTo>
                    <a:pt x="9134" y="7447"/>
                  </a:lnTo>
                  <a:lnTo>
                    <a:pt x="9207" y="7777"/>
                  </a:lnTo>
                  <a:lnTo>
                    <a:pt x="9244" y="8144"/>
                  </a:lnTo>
                  <a:lnTo>
                    <a:pt x="9207" y="8474"/>
                  </a:lnTo>
                  <a:lnTo>
                    <a:pt x="9097" y="8804"/>
                  </a:lnTo>
                  <a:lnTo>
                    <a:pt x="8951" y="9134"/>
                  </a:lnTo>
                  <a:lnTo>
                    <a:pt x="8767" y="9428"/>
                  </a:lnTo>
                  <a:lnTo>
                    <a:pt x="8510" y="9684"/>
                  </a:lnTo>
                  <a:lnTo>
                    <a:pt x="8254" y="9904"/>
                  </a:lnTo>
                  <a:lnTo>
                    <a:pt x="7960" y="10051"/>
                  </a:lnTo>
                  <a:lnTo>
                    <a:pt x="7667" y="10198"/>
                  </a:lnTo>
                  <a:lnTo>
                    <a:pt x="7373" y="10308"/>
                  </a:lnTo>
                  <a:lnTo>
                    <a:pt x="7043" y="10345"/>
                  </a:lnTo>
                  <a:lnTo>
                    <a:pt x="6676" y="10418"/>
                  </a:lnTo>
                  <a:lnTo>
                    <a:pt x="6493" y="10381"/>
                  </a:lnTo>
                  <a:lnTo>
                    <a:pt x="6309" y="10345"/>
                  </a:lnTo>
                  <a:lnTo>
                    <a:pt x="6163" y="10235"/>
                  </a:lnTo>
                  <a:lnTo>
                    <a:pt x="6016" y="10088"/>
                  </a:lnTo>
                  <a:lnTo>
                    <a:pt x="5906" y="9941"/>
                  </a:lnTo>
                  <a:lnTo>
                    <a:pt x="5759" y="9831"/>
                  </a:lnTo>
                  <a:lnTo>
                    <a:pt x="5649" y="9758"/>
                  </a:lnTo>
                  <a:lnTo>
                    <a:pt x="5502" y="9684"/>
                  </a:lnTo>
                  <a:lnTo>
                    <a:pt x="5209" y="9611"/>
                  </a:lnTo>
                  <a:lnTo>
                    <a:pt x="4916" y="9611"/>
                  </a:lnTo>
                  <a:lnTo>
                    <a:pt x="4622" y="9684"/>
                  </a:lnTo>
                  <a:lnTo>
                    <a:pt x="3999" y="9868"/>
                  </a:lnTo>
                  <a:lnTo>
                    <a:pt x="3705" y="9978"/>
                  </a:lnTo>
                  <a:lnTo>
                    <a:pt x="3412" y="10051"/>
                  </a:lnTo>
                  <a:lnTo>
                    <a:pt x="3118" y="10088"/>
                  </a:lnTo>
                  <a:lnTo>
                    <a:pt x="2825" y="10051"/>
                  </a:lnTo>
                  <a:lnTo>
                    <a:pt x="2495" y="10014"/>
                  </a:lnTo>
                  <a:lnTo>
                    <a:pt x="2201" y="9904"/>
                  </a:lnTo>
                  <a:lnTo>
                    <a:pt x="1944" y="9794"/>
                  </a:lnTo>
                  <a:lnTo>
                    <a:pt x="1651" y="9648"/>
                  </a:lnTo>
                  <a:lnTo>
                    <a:pt x="1394" y="9464"/>
                  </a:lnTo>
                  <a:lnTo>
                    <a:pt x="1174" y="9281"/>
                  </a:lnTo>
                  <a:lnTo>
                    <a:pt x="954" y="8987"/>
                  </a:lnTo>
                  <a:lnTo>
                    <a:pt x="771" y="8694"/>
                  </a:lnTo>
                  <a:lnTo>
                    <a:pt x="624" y="8364"/>
                  </a:lnTo>
                  <a:lnTo>
                    <a:pt x="550" y="8034"/>
                  </a:lnTo>
                  <a:lnTo>
                    <a:pt x="514" y="7667"/>
                  </a:lnTo>
                  <a:lnTo>
                    <a:pt x="514" y="7337"/>
                  </a:lnTo>
                  <a:lnTo>
                    <a:pt x="587" y="6970"/>
                  </a:lnTo>
                  <a:lnTo>
                    <a:pt x="661" y="6640"/>
                  </a:lnTo>
                  <a:lnTo>
                    <a:pt x="807" y="6310"/>
                  </a:lnTo>
                  <a:lnTo>
                    <a:pt x="991" y="6016"/>
                  </a:lnTo>
                  <a:lnTo>
                    <a:pt x="1211" y="5759"/>
                  </a:lnTo>
                  <a:lnTo>
                    <a:pt x="1468" y="5539"/>
                  </a:lnTo>
                  <a:lnTo>
                    <a:pt x="2018" y="5099"/>
                  </a:lnTo>
                  <a:lnTo>
                    <a:pt x="2568" y="4622"/>
                  </a:lnTo>
                  <a:lnTo>
                    <a:pt x="2788" y="4366"/>
                  </a:lnTo>
                  <a:lnTo>
                    <a:pt x="2971" y="4109"/>
                  </a:lnTo>
                  <a:lnTo>
                    <a:pt x="3082" y="3815"/>
                  </a:lnTo>
                  <a:lnTo>
                    <a:pt x="3192" y="3485"/>
                  </a:lnTo>
                  <a:lnTo>
                    <a:pt x="3265" y="3118"/>
                  </a:lnTo>
                  <a:lnTo>
                    <a:pt x="3302" y="2715"/>
                  </a:lnTo>
                  <a:lnTo>
                    <a:pt x="3375" y="2348"/>
                  </a:lnTo>
                  <a:lnTo>
                    <a:pt x="3448" y="2165"/>
                  </a:lnTo>
                  <a:lnTo>
                    <a:pt x="3558" y="1981"/>
                  </a:lnTo>
                  <a:lnTo>
                    <a:pt x="3705" y="1798"/>
                  </a:lnTo>
                  <a:lnTo>
                    <a:pt x="3852" y="1651"/>
                  </a:lnTo>
                  <a:lnTo>
                    <a:pt x="4072" y="1541"/>
                  </a:lnTo>
                  <a:lnTo>
                    <a:pt x="4292" y="1468"/>
                  </a:lnTo>
                  <a:lnTo>
                    <a:pt x="4512" y="1431"/>
                  </a:lnTo>
                  <a:lnTo>
                    <a:pt x="4769" y="1394"/>
                  </a:lnTo>
                  <a:lnTo>
                    <a:pt x="4989" y="1394"/>
                  </a:lnTo>
                  <a:lnTo>
                    <a:pt x="5209" y="1468"/>
                  </a:lnTo>
                  <a:lnTo>
                    <a:pt x="4952" y="1688"/>
                  </a:lnTo>
                  <a:lnTo>
                    <a:pt x="4916" y="1761"/>
                  </a:lnTo>
                  <a:lnTo>
                    <a:pt x="4879" y="1834"/>
                  </a:lnTo>
                  <a:lnTo>
                    <a:pt x="4916" y="1981"/>
                  </a:lnTo>
                  <a:lnTo>
                    <a:pt x="4989" y="2091"/>
                  </a:lnTo>
                  <a:lnTo>
                    <a:pt x="5062" y="2128"/>
                  </a:lnTo>
                  <a:lnTo>
                    <a:pt x="5136" y="2128"/>
                  </a:lnTo>
                  <a:lnTo>
                    <a:pt x="5319" y="2091"/>
                  </a:lnTo>
                  <a:lnTo>
                    <a:pt x="5429" y="2018"/>
                  </a:lnTo>
                  <a:lnTo>
                    <a:pt x="5539" y="1945"/>
                  </a:lnTo>
                  <a:lnTo>
                    <a:pt x="5613" y="1798"/>
                  </a:lnTo>
                  <a:lnTo>
                    <a:pt x="5759" y="1651"/>
                  </a:lnTo>
                  <a:lnTo>
                    <a:pt x="5833" y="1614"/>
                  </a:lnTo>
                  <a:lnTo>
                    <a:pt x="5869" y="1578"/>
                  </a:lnTo>
                  <a:lnTo>
                    <a:pt x="6420" y="1138"/>
                  </a:lnTo>
                  <a:lnTo>
                    <a:pt x="7006" y="771"/>
                  </a:lnTo>
                  <a:lnTo>
                    <a:pt x="7337" y="624"/>
                  </a:lnTo>
                  <a:lnTo>
                    <a:pt x="7483" y="551"/>
                  </a:lnTo>
                  <a:close/>
                  <a:moveTo>
                    <a:pt x="10821" y="9281"/>
                  </a:moveTo>
                  <a:lnTo>
                    <a:pt x="10968" y="9538"/>
                  </a:lnTo>
                  <a:lnTo>
                    <a:pt x="11115" y="9758"/>
                  </a:lnTo>
                  <a:lnTo>
                    <a:pt x="11335" y="9978"/>
                  </a:lnTo>
                  <a:lnTo>
                    <a:pt x="11592" y="10161"/>
                  </a:lnTo>
                  <a:lnTo>
                    <a:pt x="11408" y="10418"/>
                  </a:lnTo>
                  <a:lnTo>
                    <a:pt x="11188" y="10198"/>
                  </a:lnTo>
                  <a:lnTo>
                    <a:pt x="10968" y="9978"/>
                  </a:lnTo>
                  <a:lnTo>
                    <a:pt x="10711" y="9831"/>
                  </a:lnTo>
                  <a:lnTo>
                    <a:pt x="10455" y="9648"/>
                  </a:lnTo>
                  <a:lnTo>
                    <a:pt x="10601" y="9464"/>
                  </a:lnTo>
                  <a:lnTo>
                    <a:pt x="10821" y="9281"/>
                  </a:lnTo>
                  <a:close/>
                  <a:moveTo>
                    <a:pt x="13903" y="9941"/>
                  </a:moveTo>
                  <a:lnTo>
                    <a:pt x="13829" y="9978"/>
                  </a:lnTo>
                  <a:lnTo>
                    <a:pt x="13756" y="10014"/>
                  </a:lnTo>
                  <a:lnTo>
                    <a:pt x="13719" y="10014"/>
                  </a:lnTo>
                  <a:lnTo>
                    <a:pt x="13719" y="10051"/>
                  </a:lnTo>
                  <a:lnTo>
                    <a:pt x="13646" y="10161"/>
                  </a:lnTo>
                  <a:lnTo>
                    <a:pt x="13609" y="10271"/>
                  </a:lnTo>
                  <a:lnTo>
                    <a:pt x="13646" y="10418"/>
                  </a:lnTo>
                  <a:lnTo>
                    <a:pt x="13719" y="10565"/>
                  </a:lnTo>
                  <a:lnTo>
                    <a:pt x="13829" y="10638"/>
                  </a:lnTo>
                  <a:lnTo>
                    <a:pt x="13939" y="10675"/>
                  </a:lnTo>
                  <a:lnTo>
                    <a:pt x="14049" y="10638"/>
                  </a:lnTo>
                  <a:lnTo>
                    <a:pt x="14159" y="10601"/>
                  </a:lnTo>
                  <a:lnTo>
                    <a:pt x="14269" y="10491"/>
                  </a:lnTo>
                  <a:lnTo>
                    <a:pt x="14343" y="10418"/>
                  </a:lnTo>
                  <a:lnTo>
                    <a:pt x="14379" y="10308"/>
                  </a:lnTo>
                  <a:lnTo>
                    <a:pt x="14379" y="10271"/>
                  </a:lnTo>
                  <a:lnTo>
                    <a:pt x="14379" y="10198"/>
                  </a:lnTo>
                  <a:lnTo>
                    <a:pt x="14306" y="10124"/>
                  </a:lnTo>
                  <a:lnTo>
                    <a:pt x="14233" y="10051"/>
                  </a:lnTo>
                  <a:lnTo>
                    <a:pt x="14159" y="10014"/>
                  </a:lnTo>
                  <a:lnTo>
                    <a:pt x="14086" y="9978"/>
                  </a:lnTo>
                  <a:lnTo>
                    <a:pt x="13939" y="9941"/>
                  </a:lnTo>
                  <a:close/>
                  <a:moveTo>
                    <a:pt x="7593" y="0"/>
                  </a:moveTo>
                  <a:lnTo>
                    <a:pt x="7447" y="37"/>
                  </a:lnTo>
                  <a:lnTo>
                    <a:pt x="7190" y="110"/>
                  </a:lnTo>
                  <a:lnTo>
                    <a:pt x="6970" y="221"/>
                  </a:lnTo>
                  <a:lnTo>
                    <a:pt x="6566" y="441"/>
                  </a:lnTo>
                  <a:lnTo>
                    <a:pt x="6199" y="697"/>
                  </a:lnTo>
                  <a:lnTo>
                    <a:pt x="5502" y="1211"/>
                  </a:lnTo>
                  <a:lnTo>
                    <a:pt x="5209" y="1064"/>
                  </a:lnTo>
                  <a:lnTo>
                    <a:pt x="4916" y="991"/>
                  </a:lnTo>
                  <a:lnTo>
                    <a:pt x="4585" y="991"/>
                  </a:lnTo>
                  <a:lnTo>
                    <a:pt x="4255" y="1027"/>
                  </a:lnTo>
                  <a:lnTo>
                    <a:pt x="3999" y="1101"/>
                  </a:lnTo>
                  <a:lnTo>
                    <a:pt x="3778" y="1211"/>
                  </a:lnTo>
                  <a:lnTo>
                    <a:pt x="3595" y="1358"/>
                  </a:lnTo>
                  <a:lnTo>
                    <a:pt x="3412" y="1504"/>
                  </a:lnTo>
                  <a:lnTo>
                    <a:pt x="3228" y="1688"/>
                  </a:lnTo>
                  <a:lnTo>
                    <a:pt x="3118" y="1908"/>
                  </a:lnTo>
                  <a:lnTo>
                    <a:pt x="3008" y="2128"/>
                  </a:lnTo>
                  <a:lnTo>
                    <a:pt x="2935" y="2348"/>
                  </a:lnTo>
                  <a:lnTo>
                    <a:pt x="2861" y="2678"/>
                  </a:lnTo>
                  <a:lnTo>
                    <a:pt x="2788" y="3008"/>
                  </a:lnTo>
                  <a:lnTo>
                    <a:pt x="2751" y="3338"/>
                  </a:lnTo>
                  <a:lnTo>
                    <a:pt x="2641" y="3669"/>
                  </a:lnTo>
                  <a:lnTo>
                    <a:pt x="2605" y="3852"/>
                  </a:lnTo>
                  <a:lnTo>
                    <a:pt x="2495" y="3999"/>
                  </a:lnTo>
                  <a:lnTo>
                    <a:pt x="2275" y="4255"/>
                  </a:lnTo>
                  <a:lnTo>
                    <a:pt x="2018" y="4476"/>
                  </a:lnTo>
                  <a:lnTo>
                    <a:pt x="1761" y="4696"/>
                  </a:lnTo>
                  <a:lnTo>
                    <a:pt x="1284" y="5062"/>
                  </a:lnTo>
                  <a:lnTo>
                    <a:pt x="844" y="5466"/>
                  </a:lnTo>
                  <a:lnTo>
                    <a:pt x="661" y="5649"/>
                  </a:lnTo>
                  <a:lnTo>
                    <a:pt x="514" y="5906"/>
                  </a:lnTo>
                  <a:lnTo>
                    <a:pt x="367" y="6126"/>
                  </a:lnTo>
                  <a:lnTo>
                    <a:pt x="220" y="6420"/>
                  </a:lnTo>
                  <a:lnTo>
                    <a:pt x="110" y="6713"/>
                  </a:lnTo>
                  <a:lnTo>
                    <a:pt x="37" y="7007"/>
                  </a:lnTo>
                  <a:lnTo>
                    <a:pt x="0" y="7263"/>
                  </a:lnTo>
                  <a:lnTo>
                    <a:pt x="0" y="7557"/>
                  </a:lnTo>
                  <a:lnTo>
                    <a:pt x="37" y="7850"/>
                  </a:lnTo>
                  <a:lnTo>
                    <a:pt x="74" y="8144"/>
                  </a:lnTo>
                  <a:lnTo>
                    <a:pt x="147" y="8400"/>
                  </a:lnTo>
                  <a:lnTo>
                    <a:pt x="220" y="8657"/>
                  </a:lnTo>
                  <a:lnTo>
                    <a:pt x="367" y="8914"/>
                  </a:lnTo>
                  <a:lnTo>
                    <a:pt x="514" y="9171"/>
                  </a:lnTo>
                  <a:lnTo>
                    <a:pt x="661" y="9391"/>
                  </a:lnTo>
                  <a:lnTo>
                    <a:pt x="844" y="9611"/>
                  </a:lnTo>
                  <a:lnTo>
                    <a:pt x="1064" y="9831"/>
                  </a:lnTo>
                  <a:lnTo>
                    <a:pt x="1284" y="10014"/>
                  </a:lnTo>
                  <a:lnTo>
                    <a:pt x="1541" y="10161"/>
                  </a:lnTo>
                  <a:lnTo>
                    <a:pt x="1798" y="10308"/>
                  </a:lnTo>
                  <a:lnTo>
                    <a:pt x="2054" y="10381"/>
                  </a:lnTo>
                  <a:lnTo>
                    <a:pt x="2348" y="10491"/>
                  </a:lnTo>
                  <a:lnTo>
                    <a:pt x="2641" y="10528"/>
                  </a:lnTo>
                  <a:lnTo>
                    <a:pt x="2898" y="10565"/>
                  </a:lnTo>
                  <a:lnTo>
                    <a:pt x="3192" y="10565"/>
                  </a:lnTo>
                  <a:lnTo>
                    <a:pt x="3485" y="10528"/>
                  </a:lnTo>
                  <a:lnTo>
                    <a:pt x="3742" y="10491"/>
                  </a:lnTo>
                  <a:lnTo>
                    <a:pt x="4035" y="10418"/>
                  </a:lnTo>
                  <a:lnTo>
                    <a:pt x="4365" y="10271"/>
                  </a:lnTo>
                  <a:lnTo>
                    <a:pt x="4696" y="10161"/>
                  </a:lnTo>
                  <a:lnTo>
                    <a:pt x="4879" y="10124"/>
                  </a:lnTo>
                  <a:lnTo>
                    <a:pt x="5209" y="10124"/>
                  </a:lnTo>
                  <a:lnTo>
                    <a:pt x="5392" y="10161"/>
                  </a:lnTo>
                  <a:lnTo>
                    <a:pt x="5502" y="10271"/>
                  </a:lnTo>
                  <a:lnTo>
                    <a:pt x="5613" y="10381"/>
                  </a:lnTo>
                  <a:lnTo>
                    <a:pt x="5833" y="10601"/>
                  </a:lnTo>
                  <a:lnTo>
                    <a:pt x="5979" y="10711"/>
                  </a:lnTo>
                  <a:lnTo>
                    <a:pt x="6089" y="10785"/>
                  </a:lnTo>
                  <a:lnTo>
                    <a:pt x="6273" y="10858"/>
                  </a:lnTo>
                  <a:lnTo>
                    <a:pt x="6420" y="10895"/>
                  </a:lnTo>
                  <a:lnTo>
                    <a:pt x="6933" y="10895"/>
                  </a:lnTo>
                  <a:lnTo>
                    <a:pt x="7227" y="10858"/>
                  </a:lnTo>
                  <a:lnTo>
                    <a:pt x="7483" y="10821"/>
                  </a:lnTo>
                  <a:lnTo>
                    <a:pt x="7740" y="10748"/>
                  </a:lnTo>
                  <a:lnTo>
                    <a:pt x="7997" y="10638"/>
                  </a:lnTo>
                  <a:lnTo>
                    <a:pt x="8217" y="10528"/>
                  </a:lnTo>
                  <a:lnTo>
                    <a:pt x="8437" y="10381"/>
                  </a:lnTo>
                  <a:lnTo>
                    <a:pt x="8657" y="10198"/>
                  </a:lnTo>
                  <a:lnTo>
                    <a:pt x="8877" y="10014"/>
                  </a:lnTo>
                  <a:lnTo>
                    <a:pt x="9061" y="9831"/>
                  </a:lnTo>
                  <a:lnTo>
                    <a:pt x="9207" y="9611"/>
                  </a:lnTo>
                  <a:lnTo>
                    <a:pt x="9354" y="9391"/>
                  </a:lnTo>
                  <a:lnTo>
                    <a:pt x="9501" y="9171"/>
                  </a:lnTo>
                  <a:lnTo>
                    <a:pt x="9574" y="8914"/>
                  </a:lnTo>
                  <a:lnTo>
                    <a:pt x="9684" y="8694"/>
                  </a:lnTo>
                  <a:lnTo>
                    <a:pt x="9721" y="8400"/>
                  </a:lnTo>
                  <a:lnTo>
                    <a:pt x="9721" y="8144"/>
                  </a:lnTo>
                  <a:lnTo>
                    <a:pt x="9721" y="7887"/>
                  </a:lnTo>
                  <a:lnTo>
                    <a:pt x="9684" y="7630"/>
                  </a:lnTo>
                  <a:lnTo>
                    <a:pt x="9611" y="7373"/>
                  </a:lnTo>
                  <a:lnTo>
                    <a:pt x="9537" y="7117"/>
                  </a:lnTo>
                  <a:lnTo>
                    <a:pt x="9281" y="6640"/>
                  </a:lnTo>
                  <a:lnTo>
                    <a:pt x="9171" y="6383"/>
                  </a:lnTo>
                  <a:lnTo>
                    <a:pt x="9061" y="6090"/>
                  </a:lnTo>
                  <a:lnTo>
                    <a:pt x="9061" y="5833"/>
                  </a:lnTo>
                  <a:lnTo>
                    <a:pt x="9061" y="5576"/>
                  </a:lnTo>
                  <a:lnTo>
                    <a:pt x="9097" y="5319"/>
                  </a:lnTo>
                  <a:lnTo>
                    <a:pt x="9134" y="5062"/>
                  </a:lnTo>
                  <a:lnTo>
                    <a:pt x="9317" y="4512"/>
                  </a:lnTo>
                  <a:lnTo>
                    <a:pt x="9501" y="4035"/>
                  </a:lnTo>
                  <a:lnTo>
                    <a:pt x="9684" y="3559"/>
                  </a:lnTo>
                  <a:lnTo>
                    <a:pt x="9794" y="3082"/>
                  </a:lnTo>
                  <a:lnTo>
                    <a:pt x="9831" y="2825"/>
                  </a:lnTo>
                  <a:lnTo>
                    <a:pt x="9831" y="2568"/>
                  </a:lnTo>
                  <a:lnTo>
                    <a:pt x="9794" y="2311"/>
                  </a:lnTo>
                  <a:lnTo>
                    <a:pt x="9721" y="2055"/>
                  </a:lnTo>
                  <a:lnTo>
                    <a:pt x="9611" y="1834"/>
                  </a:lnTo>
                  <a:lnTo>
                    <a:pt x="9501" y="1578"/>
                  </a:lnTo>
                  <a:lnTo>
                    <a:pt x="9354" y="1358"/>
                  </a:lnTo>
                  <a:lnTo>
                    <a:pt x="9207" y="1174"/>
                  </a:lnTo>
                  <a:lnTo>
                    <a:pt x="8841" y="771"/>
                  </a:lnTo>
                  <a:lnTo>
                    <a:pt x="8400" y="404"/>
                  </a:lnTo>
                  <a:lnTo>
                    <a:pt x="7960" y="110"/>
                  </a:lnTo>
                  <a:lnTo>
                    <a:pt x="7850" y="37"/>
                  </a:lnTo>
                  <a:lnTo>
                    <a:pt x="7703" y="0"/>
                  </a:lnTo>
                  <a:close/>
                  <a:moveTo>
                    <a:pt x="12912" y="10675"/>
                  </a:moveTo>
                  <a:lnTo>
                    <a:pt x="12839" y="10711"/>
                  </a:lnTo>
                  <a:lnTo>
                    <a:pt x="12765" y="10785"/>
                  </a:lnTo>
                  <a:lnTo>
                    <a:pt x="12729" y="10858"/>
                  </a:lnTo>
                  <a:lnTo>
                    <a:pt x="12729" y="11005"/>
                  </a:lnTo>
                  <a:lnTo>
                    <a:pt x="12765" y="11115"/>
                  </a:lnTo>
                  <a:lnTo>
                    <a:pt x="12876" y="11225"/>
                  </a:lnTo>
                  <a:lnTo>
                    <a:pt x="13022" y="11262"/>
                  </a:lnTo>
                  <a:lnTo>
                    <a:pt x="13132" y="11225"/>
                  </a:lnTo>
                  <a:lnTo>
                    <a:pt x="13242" y="11115"/>
                  </a:lnTo>
                  <a:lnTo>
                    <a:pt x="13279" y="11005"/>
                  </a:lnTo>
                  <a:lnTo>
                    <a:pt x="13279" y="10858"/>
                  </a:lnTo>
                  <a:lnTo>
                    <a:pt x="13242" y="10785"/>
                  </a:lnTo>
                  <a:lnTo>
                    <a:pt x="13169" y="10711"/>
                  </a:lnTo>
                  <a:lnTo>
                    <a:pt x="13096" y="10675"/>
                  </a:lnTo>
                  <a:close/>
                  <a:moveTo>
                    <a:pt x="13572" y="11262"/>
                  </a:moveTo>
                  <a:lnTo>
                    <a:pt x="13499" y="11298"/>
                  </a:lnTo>
                  <a:lnTo>
                    <a:pt x="13462" y="11372"/>
                  </a:lnTo>
                  <a:lnTo>
                    <a:pt x="13389" y="11408"/>
                  </a:lnTo>
                  <a:lnTo>
                    <a:pt x="13316" y="11445"/>
                  </a:lnTo>
                  <a:lnTo>
                    <a:pt x="13242" y="11555"/>
                  </a:lnTo>
                  <a:lnTo>
                    <a:pt x="13242" y="11702"/>
                  </a:lnTo>
                  <a:lnTo>
                    <a:pt x="13242" y="11775"/>
                  </a:lnTo>
                  <a:lnTo>
                    <a:pt x="13279" y="11849"/>
                  </a:lnTo>
                  <a:lnTo>
                    <a:pt x="13352" y="11959"/>
                  </a:lnTo>
                  <a:lnTo>
                    <a:pt x="13609" y="11959"/>
                  </a:lnTo>
                  <a:lnTo>
                    <a:pt x="13719" y="11922"/>
                  </a:lnTo>
                  <a:lnTo>
                    <a:pt x="13829" y="11849"/>
                  </a:lnTo>
                  <a:lnTo>
                    <a:pt x="13866" y="11738"/>
                  </a:lnTo>
                  <a:lnTo>
                    <a:pt x="13939" y="11628"/>
                  </a:lnTo>
                  <a:lnTo>
                    <a:pt x="13939" y="11555"/>
                  </a:lnTo>
                  <a:lnTo>
                    <a:pt x="13939" y="11518"/>
                  </a:lnTo>
                  <a:lnTo>
                    <a:pt x="13903" y="11445"/>
                  </a:lnTo>
                  <a:lnTo>
                    <a:pt x="13866" y="11372"/>
                  </a:lnTo>
                  <a:lnTo>
                    <a:pt x="13829" y="11298"/>
                  </a:lnTo>
                  <a:lnTo>
                    <a:pt x="13719" y="11262"/>
                  </a:lnTo>
                  <a:close/>
                  <a:moveTo>
                    <a:pt x="12215" y="11555"/>
                  </a:moveTo>
                  <a:lnTo>
                    <a:pt x="12142" y="11592"/>
                  </a:lnTo>
                  <a:lnTo>
                    <a:pt x="12069" y="11702"/>
                  </a:lnTo>
                  <a:lnTo>
                    <a:pt x="12032" y="11812"/>
                  </a:lnTo>
                  <a:lnTo>
                    <a:pt x="12032" y="11959"/>
                  </a:lnTo>
                  <a:lnTo>
                    <a:pt x="12032" y="12069"/>
                  </a:lnTo>
                  <a:lnTo>
                    <a:pt x="12105" y="12362"/>
                  </a:lnTo>
                  <a:lnTo>
                    <a:pt x="12252" y="12582"/>
                  </a:lnTo>
                  <a:lnTo>
                    <a:pt x="12325" y="12619"/>
                  </a:lnTo>
                  <a:lnTo>
                    <a:pt x="12399" y="12656"/>
                  </a:lnTo>
                  <a:lnTo>
                    <a:pt x="12509" y="12656"/>
                  </a:lnTo>
                  <a:lnTo>
                    <a:pt x="12582" y="12582"/>
                  </a:lnTo>
                  <a:lnTo>
                    <a:pt x="12619" y="12545"/>
                  </a:lnTo>
                  <a:lnTo>
                    <a:pt x="12692" y="12545"/>
                  </a:lnTo>
                  <a:lnTo>
                    <a:pt x="12802" y="12619"/>
                  </a:lnTo>
                  <a:lnTo>
                    <a:pt x="12876" y="12619"/>
                  </a:lnTo>
                  <a:lnTo>
                    <a:pt x="12949" y="12582"/>
                  </a:lnTo>
                  <a:lnTo>
                    <a:pt x="12986" y="12545"/>
                  </a:lnTo>
                  <a:lnTo>
                    <a:pt x="13022" y="12435"/>
                  </a:lnTo>
                  <a:lnTo>
                    <a:pt x="12986" y="12325"/>
                  </a:lnTo>
                  <a:lnTo>
                    <a:pt x="12912" y="12215"/>
                  </a:lnTo>
                  <a:lnTo>
                    <a:pt x="12802" y="12179"/>
                  </a:lnTo>
                  <a:lnTo>
                    <a:pt x="12655" y="12142"/>
                  </a:lnTo>
                  <a:lnTo>
                    <a:pt x="12545" y="12142"/>
                  </a:lnTo>
                  <a:lnTo>
                    <a:pt x="12472" y="12179"/>
                  </a:lnTo>
                  <a:lnTo>
                    <a:pt x="12399" y="12032"/>
                  </a:lnTo>
                  <a:lnTo>
                    <a:pt x="12399" y="11849"/>
                  </a:lnTo>
                  <a:lnTo>
                    <a:pt x="12399" y="11665"/>
                  </a:lnTo>
                  <a:lnTo>
                    <a:pt x="12362" y="11592"/>
                  </a:lnTo>
                  <a:lnTo>
                    <a:pt x="12289" y="11555"/>
                  </a:lnTo>
                  <a:close/>
                  <a:moveTo>
                    <a:pt x="14049" y="5466"/>
                  </a:moveTo>
                  <a:lnTo>
                    <a:pt x="14196" y="5503"/>
                  </a:lnTo>
                  <a:lnTo>
                    <a:pt x="14490" y="5649"/>
                  </a:lnTo>
                  <a:lnTo>
                    <a:pt x="14673" y="5723"/>
                  </a:lnTo>
                  <a:lnTo>
                    <a:pt x="14930" y="5906"/>
                  </a:lnTo>
                  <a:lnTo>
                    <a:pt x="15150" y="6090"/>
                  </a:lnTo>
                  <a:lnTo>
                    <a:pt x="15370" y="6310"/>
                  </a:lnTo>
                  <a:lnTo>
                    <a:pt x="15590" y="6566"/>
                  </a:lnTo>
                  <a:lnTo>
                    <a:pt x="15773" y="6860"/>
                  </a:lnTo>
                  <a:lnTo>
                    <a:pt x="15883" y="7190"/>
                  </a:lnTo>
                  <a:lnTo>
                    <a:pt x="15993" y="7520"/>
                  </a:lnTo>
                  <a:lnTo>
                    <a:pt x="16067" y="7850"/>
                  </a:lnTo>
                  <a:lnTo>
                    <a:pt x="16104" y="8217"/>
                  </a:lnTo>
                  <a:lnTo>
                    <a:pt x="16104" y="8547"/>
                  </a:lnTo>
                  <a:lnTo>
                    <a:pt x="16067" y="9244"/>
                  </a:lnTo>
                  <a:lnTo>
                    <a:pt x="15957" y="9941"/>
                  </a:lnTo>
                  <a:lnTo>
                    <a:pt x="15773" y="10601"/>
                  </a:lnTo>
                  <a:lnTo>
                    <a:pt x="15517" y="11225"/>
                  </a:lnTo>
                  <a:lnTo>
                    <a:pt x="15370" y="11555"/>
                  </a:lnTo>
                  <a:lnTo>
                    <a:pt x="15186" y="11849"/>
                  </a:lnTo>
                  <a:lnTo>
                    <a:pt x="15003" y="12105"/>
                  </a:lnTo>
                  <a:lnTo>
                    <a:pt x="14783" y="12362"/>
                  </a:lnTo>
                  <a:lnTo>
                    <a:pt x="14526" y="12619"/>
                  </a:lnTo>
                  <a:lnTo>
                    <a:pt x="14269" y="12839"/>
                  </a:lnTo>
                  <a:lnTo>
                    <a:pt x="14013" y="13022"/>
                  </a:lnTo>
                  <a:lnTo>
                    <a:pt x="13719" y="13169"/>
                  </a:lnTo>
                  <a:lnTo>
                    <a:pt x="13389" y="13316"/>
                  </a:lnTo>
                  <a:lnTo>
                    <a:pt x="13059" y="13463"/>
                  </a:lnTo>
                  <a:lnTo>
                    <a:pt x="12802" y="13499"/>
                  </a:lnTo>
                  <a:lnTo>
                    <a:pt x="12509" y="13536"/>
                  </a:lnTo>
                  <a:lnTo>
                    <a:pt x="12325" y="13499"/>
                  </a:lnTo>
                  <a:lnTo>
                    <a:pt x="12179" y="13426"/>
                  </a:lnTo>
                  <a:lnTo>
                    <a:pt x="12032" y="13279"/>
                  </a:lnTo>
                  <a:lnTo>
                    <a:pt x="11922" y="13169"/>
                  </a:lnTo>
                  <a:lnTo>
                    <a:pt x="11482" y="12692"/>
                  </a:lnTo>
                  <a:lnTo>
                    <a:pt x="11298" y="12435"/>
                  </a:lnTo>
                  <a:lnTo>
                    <a:pt x="11225" y="12289"/>
                  </a:lnTo>
                  <a:lnTo>
                    <a:pt x="11188" y="12105"/>
                  </a:lnTo>
                  <a:lnTo>
                    <a:pt x="11188" y="11922"/>
                  </a:lnTo>
                  <a:lnTo>
                    <a:pt x="11262" y="11738"/>
                  </a:lnTo>
                  <a:lnTo>
                    <a:pt x="11445" y="11408"/>
                  </a:lnTo>
                  <a:lnTo>
                    <a:pt x="11812" y="10785"/>
                  </a:lnTo>
                  <a:lnTo>
                    <a:pt x="12142" y="10161"/>
                  </a:lnTo>
                  <a:lnTo>
                    <a:pt x="12472" y="9501"/>
                  </a:lnTo>
                  <a:lnTo>
                    <a:pt x="12765" y="8877"/>
                  </a:lnTo>
                  <a:lnTo>
                    <a:pt x="12876" y="8547"/>
                  </a:lnTo>
                  <a:lnTo>
                    <a:pt x="12949" y="8217"/>
                  </a:lnTo>
                  <a:lnTo>
                    <a:pt x="12986" y="7887"/>
                  </a:lnTo>
                  <a:lnTo>
                    <a:pt x="12949" y="7593"/>
                  </a:lnTo>
                  <a:lnTo>
                    <a:pt x="12876" y="7263"/>
                  </a:lnTo>
                  <a:lnTo>
                    <a:pt x="12765" y="6970"/>
                  </a:lnTo>
                  <a:lnTo>
                    <a:pt x="12729" y="6750"/>
                  </a:lnTo>
                  <a:lnTo>
                    <a:pt x="12692" y="6566"/>
                  </a:lnTo>
                  <a:lnTo>
                    <a:pt x="12729" y="6346"/>
                  </a:lnTo>
                  <a:lnTo>
                    <a:pt x="12802" y="6200"/>
                  </a:lnTo>
                  <a:lnTo>
                    <a:pt x="12876" y="6016"/>
                  </a:lnTo>
                  <a:lnTo>
                    <a:pt x="12986" y="5869"/>
                  </a:lnTo>
                  <a:lnTo>
                    <a:pt x="13132" y="5723"/>
                  </a:lnTo>
                  <a:lnTo>
                    <a:pt x="13279" y="5613"/>
                  </a:lnTo>
                  <a:lnTo>
                    <a:pt x="13316" y="5686"/>
                  </a:lnTo>
                  <a:lnTo>
                    <a:pt x="13389" y="5723"/>
                  </a:lnTo>
                  <a:lnTo>
                    <a:pt x="13536" y="5759"/>
                  </a:lnTo>
                  <a:lnTo>
                    <a:pt x="13646" y="5686"/>
                  </a:lnTo>
                  <a:lnTo>
                    <a:pt x="13719" y="5649"/>
                  </a:lnTo>
                  <a:lnTo>
                    <a:pt x="13756" y="5576"/>
                  </a:lnTo>
                  <a:lnTo>
                    <a:pt x="13829" y="5503"/>
                  </a:lnTo>
                  <a:lnTo>
                    <a:pt x="13939" y="5466"/>
                  </a:lnTo>
                  <a:close/>
                  <a:moveTo>
                    <a:pt x="13646" y="3852"/>
                  </a:moveTo>
                  <a:lnTo>
                    <a:pt x="13609" y="3925"/>
                  </a:lnTo>
                  <a:lnTo>
                    <a:pt x="13499" y="4182"/>
                  </a:lnTo>
                  <a:lnTo>
                    <a:pt x="13462" y="4476"/>
                  </a:lnTo>
                  <a:lnTo>
                    <a:pt x="13462" y="4732"/>
                  </a:lnTo>
                  <a:lnTo>
                    <a:pt x="13499" y="5026"/>
                  </a:lnTo>
                  <a:lnTo>
                    <a:pt x="13316" y="5099"/>
                  </a:lnTo>
                  <a:lnTo>
                    <a:pt x="13132" y="5173"/>
                  </a:lnTo>
                  <a:lnTo>
                    <a:pt x="13022" y="4769"/>
                  </a:lnTo>
                  <a:lnTo>
                    <a:pt x="12839" y="4439"/>
                  </a:lnTo>
                  <a:lnTo>
                    <a:pt x="12802" y="4402"/>
                  </a:lnTo>
                  <a:lnTo>
                    <a:pt x="12729" y="4402"/>
                  </a:lnTo>
                  <a:lnTo>
                    <a:pt x="12692" y="4439"/>
                  </a:lnTo>
                  <a:lnTo>
                    <a:pt x="12692" y="4476"/>
                  </a:lnTo>
                  <a:lnTo>
                    <a:pt x="12655" y="4732"/>
                  </a:lnTo>
                  <a:lnTo>
                    <a:pt x="12692" y="4952"/>
                  </a:lnTo>
                  <a:lnTo>
                    <a:pt x="12802" y="5429"/>
                  </a:lnTo>
                  <a:lnTo>
                    <a:pt x="12582" y="5649"/>
                  </a:lnTo>
                  <a:lnTo>
                    <a:pt x="12399" y="5466"/>
                  </a:lnTo>
                  <a:lnTo>
                    <a:pt x="12142" y="5173"/>
                  </a:lnTo>
                  <a:lnTo>
                    <a:pt x="12105" y="5136"/>
                  </a:lnTo>
                  <a:lnTo>
                    <a:pt x="12032" y="5173"/>
                  </a:lnTo>
                  <a:lnTo>
                    <a:pt x="11995" y="5209"/>
                  </a:lnTo>
                  <a:lnTo>
                    <a:pt x="11995" y="5283"/>
                  </a:lnTo>
                  <a:lnTo>
                    <a:pt x="12032" y="5466"/>
                  </a:lnTo>
                  <a:lnTo>
                    <a:pt x="12142" y="5649"/>
                  </a:lnTo>
                  <a:lnTo>
                    <a:pt x="12252" y="5796"/>
                  </a:lnTo>
                  <a:lnTo>
                    <a:pt x="12435" y="5906"/>
                  </a:lnTo>
                  <a:lnTo>
                    <a:pt x="12399" y="6016"/>
                  </a:lnTo>
                  <a:lnTo>
                    <a:pt x="12362" y="6053"/>
                  </a:lnTo>
                  <a:lnTo>
                    <a:pt x="12142" y="6016"/>
                  </a:lnTo>
                  <a:lnTo>
                    <a:pt x="11738" y="5833"/>
                  </a:lnTo>
                  <a:lnTo>
                    <a:pt x="11665" y="5686"/>
                  </a:lnTo>
                  <a:lnTo>
                    <a:pt x="11628" y="5649"/>
                  </a:lnTo>
                  <a:lnTo>
                    <a:pt x="11592" y="5686"/>
                  </a:lnTo>
                  <a:lnTo>
                    <a:pt x="11555" y="5833"/>
                  </a:lnTo>
                  <a:lnTo>
                    <a:pt x="11518" y="5906"/>
                  </a:lnTo>
                  <a:lnTo>
                    <a:pt x="11518" y="5979"/>
                  </a:lnTo>
                  <a:lnTo>
                    <a:pt x="11555" y="6053"/>
                  </a:lnTo>
                  <a:lnTo>
                    <a:pt x="11628" y="6126"/>
                  </a:lnTo>
                  <a:lnTo>
                    <a:pt x="11775" y="6236"/>
                  </a:lnTo>
                  <a:lnTo>
                    <a:pt x="11995" y="6346"/>
                  </a:lnTo>
                  <a:lnTo>
                    <a:pt x="12289" y="6456"/>
                  </a:lnTo>
                  <a:lnTo>
                    <a:pt x="12252" y="6676"/>
                  </a:lnTo>
                  <a:lnTo>
                    <a:pt x="12289" y="6897"/>
                  </a:lnTo>
                  <a:lnTo>
                    <a:pt x="11555" y="6897"/>
                  </a:lnTo>
                  <a:lnTo>
                    <a:pt x="11445" y="6933"/>
                  </a:lnTo>
                  <a:lnTo>
                    <a:pt x="11408" y="7007"/>
                  </a:lnTo>
                  <a:lnTo>
                    <a:pt x="11408" y="7153"/>
                  </a:lnTo>
                  <a:lnTo>
                    <a:pt x="11408" y="7337"/>
                  </a:lnTo>
                  <a:lnTo>
                    <a:pt x="11482" y="7483"/>
                  </a:lnTo>
                  <a:lnTo>
                    <a:pt x="11555" y="7593"/>
                  </a:lnTo>
                  <a:lnTo>
                    <a:pt x="11592" y="7630"/>
                  </a:lnTo>
                  <a:lnTo>
                    <a:pt x="11922" y="7960"/>
                  </a:lnTo>
                  <a:lnTo>
                    <a:pt x="12142" y="8107"/>
                  </a:lnTo>
                  <a:lnTo>
                    <a:pt x="12252" y="8180"/>
                  </a:lnTo>
                  <a:lnTo>
                    <a:pt x="12362" y="8217"/>
                  </a:lnTo>
                  <a:lnTo>
                    <a:pt x="12472" y="8217"/>
                  </a:lnTo>
                  <a:lnTo>
                    <a:pt x="12362" y="8547"/>
                  </a:lnTo>
                  <a:lnTo>
                    <a:pt x="12252" y="8804"/>
                  </a:lnTo>
                  <a:lnTo>
                    <a:pt x="12215" y="8841"/>
                  </a:lnTo>
                  <a:lnTo>
                    <a:pt x="12179" y="8877"/>
                  </a:lnTo>
                  <a:lnTo>
                    <a:pt x="11812" y="8731"/>
                  </a:lnTo>
                  <a:lnTo>
                    <a:pt x="11555" y="8584"/>
                  </a:lnTo>
                  <a:lnTo>
                    <a:pt x="11335" y="8364"/>
                  </a:lnTo>
                  <a:lnTo>
                    <a:pt x="11225" y="8364"/>
                  </a:lnTo>
                  <a:lnTo>
                    <a:pt x="11188" y="8437"/>
                  </a:lnTo>
                  <a:lnTo>
                    <a:pt x="11188" y="8511"/>
                  </a:lnTo>
                  <a:lnTo>
                    <a:pt x="11335" y="8731"/>
                  </a:lnTo>
                  <a:lnTo>
                    <a:pt x="11555" y="8951"/>
                  </a:lnTo>
                  <a:lnTo>
                    <a:pt x="11812" y="9134"/>
                  </a:lnTo>
                  <a:lnTo>
                    <a:pt x="12069" y="9244"/>
                  </a:lnTo>
                  <a:lnTo>
                    <a:pt x="11848" y="9648"/>
                  </a:lnTo>
                  <a:lnTo>
                    <a:pt x="11738" y="9648"/>
                  </a:lnTo>
                  <a:lnTo>
                    <a:pt x="11665" y="9721"/>
                  </a:lnTo>
                  <a:lnTo>
                    <a:pt x="11262" y="9428"/>
                  </a:lnTo>
                  <a:lnTo>
                    <a:pt x="10895" y="9134"/>
                  </a:lnTo>
                  <a:lnTo>
                    <a:pt x="10858" y="9097"/>
                  </a:lnTo>
                  <a:lnTo>
                    <a:pt x="10821" y="9134"/>
                  </a:lnTo>
                  <a:lnTo>
                    <a:pt x="10601" y="9391"/>
                  </a:lnTo>
                  <a:lnTo>
                    <a:pt x="10381" y="9648"/>
                  </a:lnTo>
                  <a:lnTo>
                    <a:pt x="10308" y="9648"/>
                  </a:lnTo>
                  <a:lnTo>
                    <a:pt x="10234" y="9684"/>
                  </a:lnTo>
                  <a:lnTo>
                    <a:pt x="10198" y="9758"/>
                  </a:lnTo>
                  <a:lnTo>
                    <a:pt x="10234" y="9831"/>
                  </a:lnTo>
                  <a:lnTo>
                    <a:pt x="10748" y="10308"/>
                  </a:lnTo>
                  <a:lnTo>
                    <a:pt x="11188" y="10821"/>
                  </a:lnTo>
                  <a:lnTo>
                    <a:pt x="10968" y="11262"/>
                  </a:lnTo>
                  <a:lnTo>
                    <a:pt x="10785" y="11152"/>
                  </a:lnTo>
                  <a:lnTo>
                    <a:pt x="10601" y="11078"/>
                  </a:lnTo>
                  <a:lnTo>
                    <a:pt x="10381" y="11042"/>
                  </a:lnTo>
                  <a:lnTo>
                    <a:pt x="10308" y="11005"/>
                  </a:lnTo>
                  <a:lnTo>
                    <a:pt x="10198" y="10968"/>
                  </a:lnTo>
                  <a:lnTo>
                    <a:pt x="10161" y="10931"/>
                  </a:lnTo>
                  <a:lnTo>
                    <a:pt x="10088" y="10931"/>
                  </a:lnTo>
                  <a:lnTo>
                    <a:pt x="9978" y="10968"/>
                  </a:lnTo>
                  <a:lnTo>
                    <a:pt x="9941" y="11078"/>
                  </a:lnTo>
                  <a:lnTo>
                    <a:pt x="9941" y="11152"/>
                  </a:lnTo>
                  <a:lnTo>
                    <a:pt x="9978" y="11188"/>
                  </a:lnTo>
                  <a:lnTo>
                    <a:pt x="10124" y="11335"/>
                  </a:lnTo>
                  <a:lnTo>
                    <a:pt x="10308" y="11445"/>
                  </a:lnTo>
                  <a:lnTo>
                    <a:pt x="10565" y="11555"/>
                  </a:lnTo>
                  <a:lnTo>
                    <a:pt x="10675" y="11592"/>
                  </a:lnTo>
                  <a:lnTo>
                    <a:pt x="10785" y="11592"/>
                  </a:lnTo>
                  <a:lnTo>
                    <a:pt x="10748" y="11775"/>
                  </a:lnTo>
                  <a:lnTo>
                    <a:pt x="10711" y="11959"/>
                  </a:lnTo>
                  <a:lnTo>
                    <a:pt x="10675" y="12179"/>
                  </a:lnTo>
                  <a:lnTo>
                    <a:pt x="10711" y="12362"/>
                  </a:lnTo>
                  <a:lnTo>
                    <a:pt x="10785" y="12582"/>
                  </a:lnTo>
                  <a:lnTo>
                    <a:pt x="10638" y="12692"/>
                  </a:lnTo>
                  <a:lnTo>
                    <a:pt x="10455" y="12876"/>
                  </a:lnTo>
                  <a:lnTo>
                    <a:pt x="10381" y="12949"/>
                  </a:lnTo>
                  <a:lnTo>
                    <a:pt x="10308" y="12949"/>
                  </a:lnTo>
                  <a:lnTo>
                    <a:pt x="10271" y="12986"/>
                  </a:lnTo>
                  <a:lnTo>
                    <a:pt x="10234" y="13059"/>
                  </a:lnTo>
                  <a:lnTo>
                    <a:pt x="10234" y="13169"/>
                  </a:lnTo>
                  <a:lnTo>
                    <a:pt x="10271" y="13206"/>
                  </a:lnTo>
                  <a:lnTo>
                    <a:pt x="10308" y="13242"/>
                  </a:lnTo>
                  <a:lnTo>
                    <a:pt x="10455" y="13242"/>
                  </a:lnTo>
                  <a:lnTo>
                    <a:pt x="10565" y="13206"/>
                  </a:lnTo>
                  <a:lnTo>
                    <a:pt x="10748" y="13059"/>
                  </a:lnTo>
                  <a:lnTo>
                    <a:pt x="11005" y="12912"/>
                  </a:lnTo>
                  <a:lnTo>
                    <a:pt x="11408" y="13352"/>
                  </a:lnTo>
                  <a:lnTo>
                    <a:pt x="11482" y="13426"/>
                  </a:lnTo>
                  <a:lnTo>
                    <a:pt x="11335" y="13609"/>
                  </a:lnTo>
                  <a:lnTo>
                    <a:pt x="11262" y="13829"/>
                  </a:lnTo>
                  <a:lnTo>
                    <a:pt x="11188" y="13829"/>
                  </a:lnTo>
                  <a:lnTo>
                    <a:pt x="11115" y="13866"/>
                  </a:lnTo>
                  <a:lnTo>
                    <a:pt x="11005" y="13939"/>
                  </a:lnTo>
                  <a:lnTo>
                    <a:pt x="10968" y="14013"/>
                  </a:lnTo>
                  <a:lnTo>
                    <a:pt x="11005" y="14123"/>
                  </a:lnTo>
                  <a:lnTo>
                    <a:pt x="11041" y="14233"/>
                  </a:lnTo>
                  <a:lnTo>
                    <a:pt x="11151" y="14306"/>
                  </a:lnTo>
                  <a:lnTo>
                    <a:pt x="11262" y="14343"/>
                  </a:lnTo>
                  <a:lnTo>
                    <a:pt x="11372" y="14343"/>
                  </a:lnTo>
                  <a:lnTo>
                    <a:pt x="11482" y="14270"/>
                  </a:lnTo>
                  <a:lnTo>
                    <a:pt x="11555" y="14196"/>
                  </a:lnTo>
                  <a:lnTo>
                    <a:pt x="11628" y="14086"/>
                  </a:lnTo>
                  <a:lnTo>
                    <a:pt x="11665" y="13976"/>
                  </a:lnTo>
                  <a:lnTo>
                    <a:pt x="11665" y="13866"/>
                  </a:lnTo>
                  <a:lnTo>
                    <a:pt x="11738" y="13719"/>
                  </a:lnTo>
                  <a:lnTo>
                    <a:pt x="11848" y="13829"/>
                  </a:lnTo>
                  <a:lnTo>
                    <a:pt x="11995" y="13903"/>
                  </a:lnTo>
                  <a:lnTo>
                    <a:pt x="12142" y="13976"/>
                  </a:lnTo>
                  <a:lnTo>
                    <a:pt x="12325" y="14013"/>
                  </a:lnTo>
                  <a:lnTo>
                    <a:pt x="12362" y="14049"/>
                  </a:lnTo>
                  <a:lnTo>
                    <a:pt x="12252" y="14270"/>
                  </a:lnTo>
                  <a:lnTo>
                    <a:pt x="12179" y="14453"/>
                  </a:lnTo>
                  <a:lnTo>
                    <a:pt x="12105" y="14563"/>
                  </a:lnTo>
                  <a:lnTo>
                    <a:pt x="11995" y="14600"/>
                  </a:lnTo>
                  <a:lnTo>
                    <a:pt x="11958" y="14600"/>
                  </a:lnTo>
                  <a:lnTo>
                    <a:pt x="11885" y="14636"/>
                  </a:lnTo>
                  <a:lnTo>
                    <a:pt x="11848" y="14746"/>
                  </a:lnTo>
                  <a:lnTo>
                    <a:pt x="11848" y="14856"/>
                  </a:lnTo>
                  <a:lnTo>
                    <a:pt x="11922" y="14930"/>
                  </a:lnTo>
                  <a:lnTo>
                    <a:pt x="11995" y="15003"/>
                  </a:lnTo>
                  <a:lnTo>
                    <a:pt x="12069" y="15003"/>
                  </a:lnTo>
                  <a:lnTo>
                    <a:pt x="12215" y="14966"/>
                  </a:lnTo>
                  <a:lnTo>
                    <a:pt x="12362" y="14856"/>
                  </a:lnTo>
                  <a:lnTo>
                    <a:pt x="12472" y="14746"/>
                  </a:lnTo>
                  <a:lnTo>
                    <a:pt x="12545" y="14563"/>
                  </a:lnTo>
                  <a:lnTo>
                    <a:pt x="12619" y="14416"/>
                  </a:lnTo>
                  <a:lnTo>
                    <a:pt x="12692" y="14049"/>
                  </a:lnTo>
                  <a:lnTo>
                    <a:pt x="13132" y="13976"/>
                  </a:lnTo>
                  <a:lnTo>
                    <a:pt x="13536" y="13829"/>
                  </a:lnTo>
                  <a:lnTo>
                    <a:pt x="13279" y="14526"/>
                  </a:lnTo>
                  <a:lnTo>
                    <a:pt x="13206" y="14710"/>
                  </a:lnTo>
                  <a:lnTo>
                    <a:pt x="13206" y="14820"/>
                  </a:lnTo>
                  <a:lnTo>
                    <a:pt x="13242" y="14856"/>
                  </a:lnTo>
                  <a:lnTo>
                    <a:pt x="13279" y="14930"/>
                  </a:lnTo>
                  <a:lnTo>
                    <a:pt x="13352" y="14966"/>
                  </a:lnTo>
                  <a:lnTo>
                    <a:pt x="13426" y="14966"/>
                  </a:lnTo>
                  <a:lnTo>
                    <a:pt x="13499" y="14930"/>
                  </a:lnTo>
                  <a:lnTo>
                    <a:pt x="13572" y="14893"/>
                  </a:lnTo>
                  <a:lnTo>
                    <a:pt x="13609" y="14820"/>
                  </a:lnTo>
                  <a:lnTo>
                    <a:pt x="13719" y="14563"/>
                  </a:lnTo>
                  <a:lnTo>
                    <a:pt x="13793" y="14270"/>
                  </a:lnTo>
                  <a:lnTo>
                    <a:pt x="13829" y="13976"/>
                  </a:lnTo>
                  <a:lnTo>
                    <a:pt x="13829" y="13719"/>
                  </a:lnTo>
                  <a:lnTo>
                    <a:pt x="14269" y="13463"/>
                  </a:lnTo>
                  <a:lnTo>
                    <a:pt x="14306" y="13939"/>
                  </a:lnTo>
                  <a:lnTo>
                    <a:pt x="14343" y="14049"/>
                  </a:lnTo>
                  <a:lnTo>
                    <a:pt x="14379" y="14123"/>
                  </a:lnTo>
                  <a:lnTo>
                    <a:pt x="14379" y="14159"/>
                  </a:lnTo>
                  <a:lnTo>
                    <a:pt x="14416" y="14270"/>
                  </a:lnTo>
                  <a:lnTo>
                    <a:pt x="14490" y="14343"/>
                  </a:lnTo>
                  <a:lnTo>
                    <a:pt x="14673" y="14343"/>
                  </a:lnTo>
                  <a:lnTo>
                    <a:pt x="14673" y="14306"/>
                  </a:lnTo>
                  <a:lnTo>
                    <a:pt x="14746" y="14233"/>
                  </a:lnTo>
                  <a:lnTo>
                    <a:pt x="14783" y="14159"/>
                  </a:lnTo>
                  <a:lnTo>
                    <a:pt x="14710" y="13903"/>
                  </a:lnTo>
                  <a:lnTo>
                    <a:pt x="14673" y="13646"/>
                  </a:lnTo>
                  <a:lnTo>
                    <a:pt x="14563" y="13279"/>
                  </a:lnTo>
                  <a:lnTo>
                    <a:pt x="15003" y="12876"/>
                  </a:lnTo>
                  <a:lnTo>
                    <a:pt x="15113" y="13022"/>
                  </a:lnTo>
                  <a:lnTo>
                    <a:pt x="15223" y="13132"/>
                  </a:lnTo>
                  <a:lnTo>
                    <a:pt x="15370" y="13352"/>
                  </a:lnTo>
                  <a:lnTo>
                    <a:pt x="15480" y="13463"/>
                  </a:lnTo>
                  <a:lnTo>
                    <a:pt x="15590" y="13536"/>
                  </a:lnTo>
                  <a:lnTo>
                    <a:pt x="15663" y="13536"/>
                  </a:lnTo>
                  <a:lnTo>
                    <a:pt x="15737" y="13463"/>
                  </a:lnTo>
                  <a:lnTo>
                    <a:pt x="15773" y="13389"/>
                  </a:lnTo>
                  <a:lnTo>
                    <a:pt x="15773" y="13316"/>
                  </a:lnTo>
                  <a:lnTo>
                    <a:pt x="15737" y="13132"/>
                  </a:lnTo>
                  <a:lnTo>
                    <a:pt x="15627" y="12986"/>
                  </a:lnTo>
                  <a:lnTo>
                    <a:pt x="15480" y="12876"/>
                  </a:lnTo>
                  <a:lnTo>
                    <a:pt x="15370" y="12729"/>
                  </a:lnTo>
                  <a:lnTo>
                    <a:pt x="15260" y="12582"/>
                  </a:lnTo>
                  <a:lnTo>
                    <a:pt x="15480" y="12289"/>
                  </a:lnTo>
                  <a:lnTo>
                    <a:pt x="15700" y="11995"/>
                  </a:lnTo>
                  <a:lnTo>
                    <a:pt x="15773" y="12069"/>
                  </a:lnTo>
                  <a:lnTo>
                    <a:pt x="15993" y="12215"/>
                  </a:lnTo>
                  <a:lnTo>
                    <a:pt x="16177" y="12399"/>
                  </a:lnTo>
                  <a:lnTo>
                    <a:pt x="16250" y="12435"/>
                  </a:lnTo>
                  <a:lnTo>
                    <a:pt x="16397" y="12435"/>
                  </a:lnTo>
                  <a:lnTo>
                    <a:pt x="16434" y="12399"/>
                  </a:lnTo>
                  <a:lnTo>
                    <a:pt x="16470" y="12325"/>
                  </a:lnTo>
                  <a:lnTo>
                    <a:pt x="16507" y="12252"/>
                  </a:lnTo>
                  <a:lnTo>
                    <a:pt x="16507" y="12179"/>
                  </a:lnTo>
                  <a:lnTo>
                    <a:pt x="16434" y="12105"/>
                  </a:lnTo>
                  <a:lnTo>
                    <a:pt x="16250" y="11922"/>
                  </a:lnTo>
                  <a:lnTo>
                    <a:pt x="16030" y="11775"/>
                  </a:lnTo>
                  <a:lnTo>
                    <a:pt x="15883" y="11702"/>
                  </a:lnTo>
                  <a:lnTo>
                    <a:pt x="16140" y="11115"/>
                  </a:lnTo>
                  <a:lnTo>
                    <a:pt x="16324" y="11225"/>
                  </a:lnTo>
                  <a:lnTo>
                    <a:pt x="16617" y="11335"/>
                  </a:lnTo>
                  <a:lnTo>
                    <a:pt x="16984" y="11408"/>
                  </a:lnTo>
                  <a:lnTo>
                    <a:pt x="17057" y="11408"/>
                  </a:lnTo>
                  <a:lnTo>
                    <a:pt x="17094" y="11372"/>
                  </a:lnTo>
                  <a:lnTo>
                    <a:pt x="17131" y="11298"/>
                  </a:lnTo>
                  <a:lnTo>
                    <a:pt x="17167" y="11225"/>
                  </a:lnTo>
                  <a:lnTo>
                    <a:pt x="17167" y="11152"/>
                  </a:lnTo>
                  <a:lnTo>
                    <a:pt x="17131" y="11078"/>
                  </a:lnTo>
                  <a:lnTo>
                    <a:pt x="17094" y="11042"/>
                  </a:lnTo>
                  <a:lnTo>
                    <a:pt x="17021" y="11005"/>
                  </a:lnTo>
                  <a:lnTo>
                    <a:pt x="16764" y="10968"/>
                  </a:lnTo>
                  <a:lnTo>
                    <a:pt x="16544" y="10895"/>
                  </a:lnTo>
                  <a:lnTo>
                    <a:pt x="16250" y="10821"/>
                  </a:lnTo>
                  <a:lnTo>
                    <a:pt x="16397" y="10345"/>
                  </a:lnTo>
                  <a:lnTo>
                    <a:pt x="16507" y="9831"/>
                  </a:lnTo>
                  <a:lnTo>
                    <a:pt x="16727" y="9941"/>
                  </a:lnTo>
                  <a:lnTo>
                    <a:pt x="16984" y="9978"/>
                  </a:lnTo>
                  <a:lnTo>
                    <a:pt x="17131" y="10014"/>
                  </a:lnTo>
                  <a:lnTo>
                    <a:pt x="17277" y="10014"/>
                  </a:lnTo>
                  <a:lnTo>
                    <a:pt x="17424" y="9978"/>
                  </a:lnTo>
                  <a:lnTo>
                    <a:pt x="17461" y="9904"/>
                  </a:lnTo>
                  <a:lnTo>
                    <a:pt x="17497" y="9831"/>
                  </a:lnTo>
                  <a:lnTo>
                    <a:pt x="17497" y="9794"/>
                  </a:lnTo>
                  <a:lnTo>
                    <a:pt x="17497" y="9721"/>
                  </a:lnTo>
                  <a:lnTo>
                    <a:pt x="17387" y="9648"/>
                  </a:lnTo>
                  <a:lnTo>
                    <a:pt x="17277" y="9611"/>
                  </a:lnTo>
                  <a:lnTo>
                    <a:pt x="17167" y="9574"/>
                  </a:lnTo>
                  <a:lnTo>
                    <a:pt x="16544" y="9501"/>
                  </a:lnTo>
                  <a:lnTo>
                    <a:pt x="16544" y="9464"/>
                  </a:lnTo>
                  <a:lnTo>
                    <a:pt x="16580" y="8987"/>
                  </a:lnTo>
                  <a:lnTo>
                    <a:pt x="16617" y="8511"/>
                  </a:lnTo>
                  <a:lnTo>
                    <a:pt x="16800" y="8584"/>
                  </a:lnTo>
                  <a:lnTo>
                    <a:pt x="17021" y="8621"/>
                  </a:lnTo>
                  <a:lnTo>
                    <a:pt x="17204" y="8657"/>
                  </a:lnTo>
                  <a:lnTo>
                    <a:pt x="17424" y="8621"/>
                  </a:lnTo>
                  <a:lnTo>
                    <a:pt x="17571" y="8584"/>
                  </a:lnTo>
                  <a:lnTo>
                    <a:pt x="17644" y="8511"/>
                  </a:lnTo>
                  <a:lnTo>
                    <a:pt x="17681" y="8437"/>
                  </a:lnTo>
                  <a:lnTo>
                    <a:pt x="17681" y="8364"/>
                  </a:lnTo>
                  <a:lnTo>
                    <a:pt x="17644" y="8290"/>
                  </a:lnTo>
                  <a:lnTo>
                    <a:pt x="17534" y="8217"/>
                  </a:lnTo>
                  <a:lnTo>
                    <a:pt x="17387" y="8217"/>
                  </a:lnTo>
                  <a:lnTo>
                    <a:pt x="17094" y="8254"/>
                  </a:lnTo>
                  <a:lnTo>
                    <a:pt x="16617" y="8217"/>
                  </a:lnTo>
                  <a:lnTo>
                    <a:pt x="16580" y="7814"/>
                  </a:lnTo>
                  <a:lnTo>
                    <a:pt x="16507" y="7410"/>
                  </a:lnTo>
                  <a:lnTo>
                    <a:pt x="16507" y="7410"/>
                  </a:lnTo>
                  <a:lnTo>
                    <a:pt x="16690" y="7447"/>
                  </a:lnTo>
                  <a:lnTo>
                    <a:pt x="16874" y="7447"/>
                  </a:lnTo>
                  <a:lnTo>
                    <a:pt x="17021" y="7410"/>
                  </a:lnTo>
                  <a:lnTo>
                    <a:pt x="17204" y="7337"/>
                  </a:lnTo>
                  <a:lnTo>
                    <a:pt x="17351" y="7263"/>
                  </a:lnTo>
                  <a:lnTo>
                    <a:pt x="17387" y="7190"/>
                  </a:lnTo>
                  <a:lnTo>
                    <a:pt x="17424" y="7117"/>
                  </a:lnTo>
                  <a:lnTo>
                    <a:pt x="17424" y="7043"/>
                  </a:lnTo>
                  <a:lnTo>
                    <a:pt x="17424" y="7007"/>
                  </a:lnTo>
                  <a:lnTo>
                    <a:pt x="17351" y="6933"/>
                  </a:lnTo>
                  <a:lnTo>
                    <a:pt x="17314" y="6897"/>
                  </a:lnTo>
                  <a:lnTo>
                    <a:pt x="17131" y="6897"/>
                  </a:lnTo>
                  <a:lnTo>
                    <a:pt x="16947" y="6970"/>
                  </a:lnTo>
                  <a:lnTo>
                    <a:pt x="16764" y="7007"/>
                  </a:lnTo>
                  <a:lnTo>
                    <a:pt x="16397" y="7080"/>
                  </a:lnTo>
                  <a:lnTo>
                    <a:pt x="16324" y="6897"/>
                  </a:lnTo>
                  <a:lnTo>
                    <a:pt x="16140" y="6493"/>
                  </a:lnTo>
                  <a:lnTo>
                    <a:pt x="16397" y="6420"/>
                  </a:lnTo>
                  <a:lnTo>
                    <a:pt x="16764" y="6273"/>
                  </a:lnTo>
                  <a:lnTo>
                    <a:pt x="16947" y="6200"/>
                  </a:lnTo>
                  <a:lnTo>
                    <a:pt x="17094" y="6090"/>
                  </a:lnTo>
                  <a:lnTo>
                    <a:pt x="17131" y="6053"/>
                  </a:lnTo>
                  <a:lnTo>
                    <a:pt x="17131" y="5979"/>
                  </a:lnTo>
                  <a:lnTo>
                    <a:pt x="17131" y="5906"/>
                  </a:lnTo>
                  <a:lnTo>
                    <a:pt x="17021" y="5833"/>
                  </a:lnTo>
                  <a:lnTo>
                    <a:pt x="16910" y="5796"/>
                  </a:lnTo>
                  <a:lnTo>
                    <a:pt x="16764" y="5833"/>
                  </a:lnTo>
                  <a:lnTo>
                    <a:pt x="16580" y="5906"/>
                  </a:lnTo>
                  <a:lnTo>
                    <a:pt x="16250" y="6090"/>
                  </a:lnTo>
                  <a:lnTo>
                    <a:pt x="16104" y="6163"/>
                  </a:lnTo>
                  <a:lnTo>
                    <a:pt x="15957" y="6236"/>
                  </a:lnTo>
                  <a:lnTo>
                    <a:pt x="15957" y="6200"/>
                  </a:lnTo>
                  <a:lnTo>
                    <a:pt x="15957" y="6163"/>
                  </a:lnTo>
                  <a:lnTo>
                    <a:pt x="15920" y="6163"/>
                  </a:lnTo>
                  <a:lnTo>
                    <a:pt x="15590" y="5796"/>
                  </a:lnTo>
                  <a:lnTo>
                    <a:pt x="15920" y="5503"/>
                  </a:lnTo>
                  <a:lnTo>
                    <a:pt x="16250" y="5173"/>
                  </a:lnTo>
                  <a:lnTo>
                    <a:pt x="16287" y="5099"/>
                  </a:lnTo>
                  <a:lnTo>
                    <a:pt x="16324" y="4989"/>
                  </a:lnTo>
                  <a:lnTo>
                    <a:pt x="16287" y="4916"/>
                  </a:lnTo>
                  <a:lnTo>
                    <a:pt x="16250" y="4879"/>
                  </a:lnTo>
                  <a:lnTo>
                    <a:pt x="16177" y="4806"/>
                  </a:lnTo>
                  <a:lnTo>
                    <a:pt x="16030" y="4806"/>
                  </a:lnTo>
                  <a:lnTo>
                    <a:pt x="15957" y="4842"/>
                  </a:lnTo>
                  <a:lnTo>
                    <a:pt x="15627" y="5209"/>
                  </a:lnTo>
                  <a:lnTo>
                    <a:pt x="15333" y="5576"/>
                  </a:lnTo>
                  <a:lnTo>
                    <a:pt x="15076" y="5393"/>
                  </a:lnTo>
                  <a:lnTo>
                    <a:pt x="14820" y="5246"/>
                  </a:lnTo>
                  <a:lnTo>
                    <a:pt x="14673" y="5173"/>
                  </a:lnTo>
                  <a:lnTo>
                    <a:pt x="14746" y="5026"/>
                  </a:lnTo>
                  <a:lnTo>
                    <a:pt x="14966" y="4659"/>
                  </a:lnTo>
                  <a:lnTo>
                    <a:pt x="15003" y="4586"/>
                  </a:lnTo>
                  <a:lnTo>
                    <a:pt x="15003" y="4512"/>
                  </a:lnTo>
                  <a:lnTo>
                    <a:pt x="14930" y="4402"/>
                  </a:lnTo>
                  <a:lnTo>
                    <a:pt x="14856" y="4366"/>
                  </a:lnTo>
                  <a:lnTo>
                    <a:pt x="14746" y="4366"/>
                  </a:lnTo>
                  <a:lnTo>
                    <a:pt x="14673" y="4439"/>
                  </a:lnTo>
                  <a:lnTo>
                    <a:pt x="14526" y="4622"/>
                  </a:lnTo>
                  <a:lnTo>
                    <a:pt x="14416" y="4842"/>
                  </a:lnTo>
                  <a:lnTo>
                    <a:pt x="14343" y="5026"/>
                  </a:lnTo>
                  <a:lnTo>
                    <a:pt x="14159" y="4989"/>
                  </a:lnTo>
                  <a:lnTo>
                    <a:pt x="13939" y="4989"/>
                  </a:lnTo>
                  <a:lnTo>
                    <a:pt x="13903" y="4732"/>
                  </a:lnTo>
                  <a:lnTo>
                    <a:pt x="13866" y="4476"/>
                  </a:lnTo>
                  <a:lnTo>
                    <a:pt x="13829" y="3962"/>
                  </a:lnTo>
                  <a:lnTo>
                    <a:pt x="13829" y="3889"/>
                  </a:lnTo>
                  <a:lnTo>
                    <a:pt x="13756" y="3852"/>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5" name="Shape 315"/>
            <p:cNvSpPr/>
            <p:nvPr/>
          </p:nvSpPr>
          <p:spPr>
            <a:xfrm>
              <a:off x="6059500" y="3516375"/>
              <a:ext cx="268700" cy="232025"/>
            </a:xfrm>
            <a:custGeom>
              <a:avLst/>
              <a:gdLst/>
              <a:ahLst/>
              <a:cxnLst/>
              <a:rect l="0" t="0" r="0" b="0"/>
              <a:pathLst>
                <a:path w="10748" h="9281" extrusionOk="0">
                  <a:moveTo>
                    <a:pt x="4072" y="550"/>
                  </a:moveTo>
                  <a:lnTo>
                    <a:pt x="4329" y="587"/>
                  </a:lnTo>
                  <a:lnTo>
                    <a:pt x="4585" y="697"/>
                  </a:lnTo>
                  <a:lnTo>
                    <a:pt x="4842" y="844"/>
                  </a:lnTo>
                  <a:lnTo>
                    <a:pt x="5025" y="1064"/>
                  </a:lnTo>
                  <a:lnTo>
                    <a:pt x="5136" y="1211"/>
                  </a:lnTo>
                  <a:lnTo>
                    <a:pt x="5209" y="1394"/>
                  </a:lnTo>
                  <a:lnTo>
                    <a:pt x="5246" y="1541"/>
                  </a:lnTo>
                  <a:lnTo>
                    <a:pt x="5282" y="1724"/>
                  </a:lnTo>
                  <a:lnTo>
                    <a:pt x="5282" y="2091"/>
                  </a:lnTo>
                  <a:lnTo>
                    <a:pt x="5246" y="2458"/>
                  </a:lnTo>
                  <a:lnTo>
                    <a:pt x="5209" y="2641"/>
                  </a:lnTo>
                  <a:lnTo>
                    <a:pt x="4695" y="1761"/>
                  </a:lnTo>
                  <a:lnTo>
                    <a:pt x="4072" y="550"/>
                  </a:lnTo>
                  <a:close/>
                  <a:moveTo>
                    <a:pt x="1357" y="3008"/>
                  </a:moveTo>
                  <a:lnTo>
                    <a:pt x="1504" y="3265"/>
                  </a:lnTo>
                  <a:lnTo>
                    <a:pt x="1614" y="3558"/>
                  </a:lnTo>
                  <a:lnTo>
                    <a:pt x="1797" y="3852"/>
                  </a:lnTo>
                  <a:lnTo>
                    <a:pt x="1467" y="3778"/>
                  </a:lnTo>
                  <a:lnTo>
                    <a:pt x="1137" y="3742"/>
                  </a:lnTo>
                  <a:lnTo>
                    <a:pt x="1321" y="3118"/>
                  </a:lnTo>
                  <a:lnTo>
                    <a:pt x="1357" y="3008"/>
                  </a:lnTo>
                  <a:close/>
                  <a:moveTo>
                    <a:pt x="3815" y="550"/>
                  </a:moveTo>
                  <a:lnTo>
                    <a:pt x="4072" y="1174"/>
                  </a:lnTo>
                  <a:lnTo>
                    <a:pt x="4329" y="1798"/>
                  </a:lnTo>
                  <a:lnTo>
                    <a:pt x="4695" y="2531"/>
                  </a:lnTo>
                  <a:lnTo>
                    <a:pt x="5099" y="3265"/>
                  </a:lnTo>
                  <a:lnTo>
                    <a:pt x="4989" y="3852"/>
                  </a:lnTo>
                  <a:lnTo>
                    <a:pt x="4732" y="3191"/>
                  </a:lnTo>
                  <a:lnTo>
                    <a:pt x="4475" y="2531"/>
                  </a:lnTo>
                  <a:lnTo>
                    <a:pt x="4255" y="1981"/>
                  </a:lnTo>
                  <a:lnTo>
                    <a:pt x="4035" y="1467"/>
                  </a:lnTo>
                  <a:lnTo>
                    <a:pt x="3742" y="880"/>
                  </a:lnTo>
                  <a:lnTo>
                    <a:pt x="3558" y="587"/>
                  </a:lnTo>
                  <a:lnTo>
                    <a:pt x="3815" y="550"/>
                  </a:lnTo>
                  <a:close/>
                  <a:moveTo>
                    <a:pt x="1761" y="1724"/>
                  </a:moveTo>
                  <a:lnTo>
                    <a:pt x="1724" y="1798"/>
                  </a:lnTo>
                  <a:lnTo>
                    <a:pt x="1761" y="1944"/>
                  </a:lnTo>
                  <a:lnTo>
                    <a:pt x="1834" y="2018"/>
                  </a:lnTo>
                  <a:lnTo>
                    <a:pt x="1944" y="2054"/>
                  </a:lnTo>
                  <a:lnTo>
                    <a:pt x="2054" y="2054"/>
                  </a:lnTo>
                  <a:lnTo>
                    <a:pt x="2274" y="2531"/>
                  </a:lnTo>
                  <a:lnTo>
                    <a:pt x="2458" y="2971"/>
                  </a:lnTo>
                  <a:lnTo>
                    <a:pt x="3008" y="4182"/>
                  </a:lnTo>
                  <a:lnTo>
                    <a:pt x="3081" y="4329"/>
                  </a:lnTo>
                  <a:lnTo>
                    <a:pt x="2825" y="4255"/>
                  </a:lnTo>
                  <a:lnTo>
                    <a:pt x="2458" y="4072"/>
                  </a:lnTo>
                  <a:lnTo>
                    <a:pt x="2164" y="3742"/>
                  </a:lnTo>
                  <a:lnTo>
                    <a:pt x="1944" y="3375"/>
                  </a:lnTo>
                  <a:lnTo>
                    <a:pt x="1724" y="2935"/>
                  </a:lnTo>
                  <a:lnTo>
                    <a:pt x="1651" y="2715"/>
                  </a:lnTo>
                  <a:lnTo>
                    <a:pt x="1504" y="2494"/>
                  </a:lnTo>
                  <a:lnTo>
                    <a:pt x="1724" y="1761"/>
                  </a:lnTo>
                  <a:lnTo>
                    <a:pt x="1761" y="1724"/>
                  </a:lnTo>
                  <a:close/>
                  <a:moveTo>
                    <a:pt x="2604" y="1174"/>
                  </a:moveTo>
                  <a:lnTo>
                    <a:pt x="2715" y="1614"/>
                  </a:lnTo>
                  <a:lnTo>
                    <a:pt x="2861" y="2054"/>
                  </a:lnTo>
                  <a:lnTo>
                    <a:pt x="3228" y="2898"/>
                  </a:lnTo>
                  <a:lnTo>
                    <a:pt x="3998" y="4695"/>
                  </a:lnTo>
                  <a:lnTo>
                    <a:pt x="3632" y="4549"/>
                  </a:lnTo>
                  <a:lnTo>
                    <a:pt x="3522" y="4365"/>
                  </a:lnTo>
                  <a:lnTo>
                    <a:pt x="3301" y="3888"/>
                  </a:lnTo>
                  <a:lnTo>
                    <a:pt x="2861" y="2935"/>
                  </a:lnTo>
                  <a:lnTo>
                    <a:pt x="2274" y="1834"/>
                  </a:lnTo>
                  <a:lnTo>
                    <a:pt x="2311" y="1651"/>
                  </a:lnTo>
                  <a:lnTo>
                    <a:pt x="2421" y="1467"/>
                  </a:lnTo>
                  <a:lnTo>
                    <a:pt x="2604" y="1174"/>
                  </a:lnTo>
                  <a:close/>
                  <a:moveTo>
                    <a:pt x="3338" y="660"/>
                  </a:moveTo>
                  <a:lnTo>
                    <a:pt x="3375" y="770"/>
                  </a:lnTo>
                  <a:lnTo>
                    <a:pt x="3668" y="1467"/>
                  </a:lnTo>
                  <a:lnTo>
                    <a:pt x="3962" y="2164"/>
                  </a:lnTo>
                  <a:lnTo>
                    <a:pt x="4182" y="2788"/>
                  </a:lnTo>
                  <a:lnTo>
                    <a:pt x="4402" y="3412"/>
                  </a:lnTo>
                  <a:lnTo>
                    <a:pt x="4769" y="4659"/>
                  </a:lnTo>
                  <a:lnTo>
                    <a:pt x="4732" y="4805"/>
                  </a:lnTo>
                  <a:lnTo>
                    <a:pt x="4659" y="4805"/>
                  </a:lnTo>
                  <a:lnTo>
                    <a:pt x="4549" y="4842"/>
                  </a:lnTo>
                  <a:lnTo>
                    <a:pt x="3668" y="2971"/>
                  </a:lnTo>
                  <a:lnTo>
                    <a:pt x="3191" y="1981"/>
                  </a:lnTo>
                  <a:lnTo>
                    <a:pt x="2971" y="1504"/>
                  </a:lnTo>
                  <a:lnTo>
                    <a:pt x="2788" y="991"/>
                  </a:lnTo>
                  <a:lnTo>
                    <a:pt x="3045" y="807"/>
                  </a:lnTo>
                  <a:lnTo>
                    <a:pt x="3338" y="660"/>
                  </a:lnTo>
                  <a:close/>
                  <a:moveTo>
                    <a:pt x="7703" y="4952"/>
                  </a:moveTo>
                  <a:lnTo>
                    <a:pt x="7960" y="5246"/>
                  </a:lnTo>
                  <a:lnTo>
                    <a:pt x="7960" y="5246"/>
                  </a:lnTo>
                  <a:lnTo>
                    <a:pt x="7887" y="5209"/>
                  </a:lnTo>
                  <a:lnTo>
                    <a:pt x="7593" y="5319"/>
                  </a:lnTo>
                  <a:lnTo>
                    <a:pt x="7300" y="5466"/>
                  </a:lnTo>
                  <a:lnTo>
                    <a:pt x="7190" y="5356"/>
                  </a:lnTo>
                  <a:lnTo>
                    <a:pt x="7080" y="5246"/>
                  </a:lnTo>
                  <a:lnTo>
                    <a:pt x="7373" y="5099"/>
                  </a:lnTo>
                  <a:lnTo>
                    <a:pt x="7703" y="4952"/>
                  </a:lnTo>
                  <a:close/>
                  <a:moveTo>
                    <a:pt x="8070" y="5356"/>
                  </a:moveTo>
                  <a:lnTo>
                    <a:pt x="8180" y="5466"/>
                  </a:lnTo>
                  <a:lnTo>
                    <a:pt x="7923" y="5576"/>
                  </a:lnTo>
                  <a:lnTo>
                    <a:pt x="7923" y="5576"/>
                  </a:lnTo>
                  <a:lnTo>
                    <a:pt x="8033" y="5429"/>
                  </a:lnTo>
                  <a:lnTo>
                    <a:pt x="8070" y="5356"/>
                  </a:lnTo>
                  <a:close/>
                  <a:moveTo>
                    <a:pt x="7556" y="5612"/>
                  </a:moveTo>
                  <a:lnTo>
                    <a:pt x="7483" y="5722"/>
                  </a:lnTo>
                  <a:lnTo>
                    <a:pt x="7483" y="5686"/>
                  </a:lnTo>
                  <a:lnTo>
                    <a:pt x="7556" y="5612"/>
                  </a:lnTo>
                  <a:close/>
                  <a:moveTo>
                    <a:pt x="8327" y="5649"/>
                  </a:moveTo>
                  <a:lnTo>
                    <a:pt x="8327" y="5686"/>
                  </a:lnTo>
                  <a:lnTo>
                    <a:pt x="7850" y="6163"/>
                  </a:lnTo>
                  <a:lnTo>
                    <a:pt x="7740" y="6016"/>
                  </a:lnTo>
                  <a:lnTo>
                    <a:pt x="7997" y="5796"/>
                  </a:lnTo>
                  <a:lnTo>
                    <a:pt x="8327" y="5649"/>
                  </a:lnTo>
                  <a:close/>
                  <a:moveTo>
                    <a:pt x="8437" y="5796"/>
                  </a:moveTo>
                  <a:lnTo>
                    <a:pt x="8584" y="6053"/>
                  </a:lnTo>
                  <a:lnTo>
                    <a:pt x="8143" y="6163"/>
                  </a:lnTo>
                  <a:lnTo>
                    <a:pt x="8437" y="5796"/>
                  </a:lnTo>
                  <a:close/>
                  <a:moveTo>
                    <a:pt x="8437" y="6346"/>
                  </a:moveTo>
                  <a:lnTo>
                    <a:pt x="8180" y="6676"/>
                  </a:lnTo>
                  <a:lnTo>
                    <a:pt x="8107" y="6493"/>
                  </a:lnTo>
                  <a:lnTo>
                    <a:pt x="8437" y="6346"/>
                  </a:lnTo>
                  <a:close/>
                  <a:moveTo>
                    <a:pt x="8767" y="6309"/>
                  </a:moveTo>
                  <a:lnTo>
                    <a:pt x="8840" y="6419"/>
                  </a:lnTo>
                  <a:lnTo>
                    <a:pt x="8547" y="6676"/>
                  </a:lnTo>
                  <a:lnTo>
                    <a:pt x="8767" y="6309"/>
                  </a:lnTo>
                  <a:close/>
                  <a:moveTo>
                    <a:pt x="9024" y="4695"/>
                  </a:moveTo>
                  <a:lnTo>
                    <a:pt x="9244" y="4732"/>
                  </a:lnTo>
                  <a:lnTo>
                    <a:pt x="9464" y="4805"/>
                  </a:lnTo>
                  <a:lnTo>
                    <a:pt x="9647" y="4915"/>
                  </a:lnTo>
                  <a:lnTo>
                    <a:pt x="9831" y="5062"/>
                  </a:lnTo>
                  <a:lnTo>
                    <a:pt x="9904" y="5099"/>
                  </a:lnTo>
                  <a:lnTo>
                    <a:pt x="9941" y="5099"/>
                  </a:lnTo>
                  <a:lnTo>
                    <a:pt x="10051" y="5209"/>
                  </a:lnTo>
                  <a:lnTo>
                    <a:pt x="10161" y="5429"/>
                  </a:lnTo>
                  <a:lnTo>
                    <a:pt x="10198" y="5649"/>
                  </a:lnTo>
                  <a:lnTo>
                    <a:pt x="10234" y="5869"/>
                  </a:lnTo>
                  <a:lnTo>
                    <a:pt x="10198" y="6089"/>
                  </a:lnTo>
                  <a:lnTo>
                    <a:pt x="10161" y="6346"/>
                  </a:lnTo>
                  <a:lnTo>
                    <a:pt x="10088" y="6566"/>
                  </a:lnTo>
                  <a:lnTo>
                    <a:pt x="9941" y="7006"/>
                  </a:lnTo>
                  <a:lnTo>
                    <a:pt x="9904" y="7080"/>
                  </a:lnTo>
                  <a:lnTo>
                    <a:pt x="9647" y="6676"/>
                  </a:lnTo>
                  <a:lnTo>
                    <a:pt x="9024" y="5832"/>
                  </a:lnTo>
                  <a:lnTo>
                    <a:pt x="8620" y="5282"/>
                  </a:lnTo>
                  <a:lnTo>
                    <a:pt x="8400" y="5025"/>
                  </a:lnTo>
                  <a:lnTo>
                    <a:pt x="8143" y="4842"/>
                  </a:lnTo>
                  <a:lnTo>
                    <a:pt x="8584" y="4732"/>
                  </a:lnTo>
                  <a:lnTo>
                    <a:pt x="8804" y="4695"/>
                  </a:lnTo>
                  <a:close/>
                  <a:moveTo>
                    <a:pt x="1064" y="3962"/>
                  </a:moveTo>
                  <a:lnTo>
                    <a:pt x="1357" y="4182"/>
                  </a:lnTo>
                  <a:lnTo>
                    <a:pt x="1651" y="4329"/>
                  </a:lnTo>
                  <a:lnTo>
                    <a:pt x="2348" y="4585"/>
                  </a:lnTo>
                  <a:lnTo>
                    <a:pt x="2458" y="4659"/>
                  </a:lnTo>
                  <a:lnTo>
                    <a:pt x="2494" y="4695"/>
                  </a:lnTo>
                  <a:lnTo>
                    <a:pt x="2568" y="4732"/>
                  </a:lnTo>
                  <a:lnTo>
                    <a:pt x="2641" y="4695"/>
                  </a:lnTo>
                  <a:lnTo>
                    <a:pt x="4329" y="5319"/>
                  </a:lnTo>
                  <a:lnTo>
                    <a:pt x="4329" y="5356"/>
                  </a:lnTo>
                  <a:lnTo>
                    <a:pt x="4292" y="5319"/>
                  </a:lnTo>
                  <a:lnTo>
                    <a:pt x="3888" y="5172"/>
                  </a:lnTo>
                  <a:lnTo>
                    <a:pt x="3705" y="5136"/>
                  </a:lnTo>
                  <a:lnTo>
                    <a:pt x="3485" y="5099"/>
                  </a:lnTo>
                  <a:lnTo>
                    <a:pt x="3448" y="5136"/>
                  </a:lnTo>
                  <a:lnTo>
                    <a:pt x="3411" y="5172"/>
                  </a:lnTo>
                  <a:lnTo>
                    <a:pt x="3448" y="5246"/>
                  </a:lnTo>
                  <a:lnTo>
                    <a:pt x="3595" y="5392"/>
                  </a:lnTo>
                  <a:lnTo>
                    <a:pt x="3852" y="5539"/>
                  </a:lnTo>
                  <a:lnTo>
                    <a:pt x="4108" y="5686"/>
                  </a:lnTo>
                  <a:lnTo>
                    <a:pt x="4402" y="5759"/>
                  </a:lnTo>
                  <a:lnTo>
                    <a:pt x="4365" y="5906"/>
                  </a:lnTo>
                  <a:lnTo>
                    <a:pt x="4035" y="5906"/>
                  </a:lnTo>
                  <a:lnTo>
                    <a:pt x="3742" y="5869"/>
                  </a:lnTo>
                  <a:lnTo>
                    <a:pt x="3411" y="5759"/>
                  </a:lnTo>
                  <a:lnTo>
                    <a:pt x="3228" y="5686"/>
                  </a:lnTo>
                  <a:lnTo>
                    <a:pt x="3191" y="5612"/>
                  </a:lnTo>
                  <a:lnTo>
                    <a:pt x="3155" y="5576"/>
                  </a:lnTo>
                  <a:lnTo>
                    <a:pt x="3118" y="5539"/>
                  </a:lnTo>
                  <a:lnTo>
                    <a:pt x="3081" y="5502"/>
                  </a:lnTo>
                  <a:lnTo>
                    <a:pt x="3045" y="5502"/>
                  </a:lnTo>
                  <a:lnTo>
                    <a:pt x="3008" y="5539"/>
                  </a:lnTo>
                  <a:lnTo>
                    <a:pt x="2971" y="5649"/>
                  </a:lnTo>
                  <a:lnTo>
                    <a:pt x="2971" y="5722"/>
                  </a:lnTo>
                  <a:lnTo>
                    <a:pt x="3008" y="5796"/>
                  </a:lnTo>
                  <a:lnTo>
                    <a:pt x="3045" y="5869"/>
                  </a:lnTo>
                  <a:lnTo>
                    <a:pt x="3191" y="6016"/>
                  </a:lnTo>
                  <a:lnTo>
                    <a:pt x="3338" y="6126"/>
                  </a:lnTo>
                  <a:lnTo>
                    <a:pt x="3522" y="6199"/>
                  </a:lnTo>
                  <a:lnTo>
                    <a:pt x="3742" y="6273"/>
                  </a:lnTo>
                  <a:lnTo>
                    <a:pt x="3962" y="6309"/>
                  </a:lnTo>
                  <a:lnTo>
                    <a:pt x="4182" y="6309"/>
                  </a:lnTo>
                  <a:lnTo>
                    <a:pt x="3962" y="6676"/>
                  </a:lnTo>
                  <a:lnTo>
                    <a:pt x="3742" y="6603"/>
                  </a:lnTo>
                  <a:lnTo>
                    <a:pt x="3228" y="6456"/>
                  </a:lnTo>
                  <a:lnTo>
                    <a:pt x="2971" y="6419"/>
                  </a:lnTo>
                  <a:lnTo>
                    <a:pt x="2715" y="6383"/>
                  </a:lnTo>
                  <a:lnTo>
                    <a:pt x="2641" y="6383"/>
                  </a:lnTo>
                  <a:lnTo>
                    <a:pt x="2641" y="6456"/>
                  </a:lnTo>
                  <a:lnTo>
                    <a:pt x="2641" y="6493"/>
                  </a:lnTo>
                  <a:lnTo>
                    <a:pt x="2678" y="6529"/>
                  </a:lnTo>
                  <a:lnTo>
                    <a:pt x="2861" y="6676"/>
                  </a:lnTo>
                  <a:lnTo>
                    <a:pt x="3081" y="6786"/>
                  </a:lnTo>
                  <a:lnTo>
                    <a:pt x="3522" y="6970"/>
                  </a:lnTo>
                  <a:lnTo>
                    <a:pt x="3742" y="7080"/>
                  </a:lnTo>
                  <a:lnTo>
                    <a:pt x="3632" y="7226"/>
                  </a:lnTo>
                  <a:lnTo>
                    <a:pt x="3522" y="7336"/>
                  </a:lnTo>
                  <a:lnTo>
                    <a:pt x="2935" y="7080"/>
                  </a:lnTo>
                  <a:lnTo>
                    <a:pt x="2311" y="6823"/>
                  </a:lnTo>
                  <a:lnTo>
                    <a:pt x="2238" y="6823"/>
                  </a:lnTo>
                  <a:lnTo>
                    <a:pt x="2201" y="6860"/>
                  </a:lnTo>
                  <a:lnTo>
                    <a:pt x="2201" y="6896"/>
                  </a:lnTo>
                  <a:lnTo>
                    <a:pt x="2201" y="6970"/>
                  </a:lnTo>
                  <a:lnTo>
                    <a:pt x="2458" y="7190"/>
                  </a:lnTo>
                  <a:lnTo>
                    <a:pt x="2678" y="7410"/>
                  </a:lnTo>
                  <a:lnTo>
                    <a:pt x="2971" y="7557"/>
                  </a:lnTo>
                  <a:lnTo>
                    <a:pt x="3265" y="7703"/>
                  </a:lnTo>
                  <a:lnTo>
                    <a:pt x="2971" y="7960"/>
                  </a:lnTo>
                  <a:lnTo>
                    <a:pt x="2641" y="7960"/>
                  </a:lnTo>
                  <a:lnTo>
                    <a:pt x="2311" y="7887"/>
                  </a:lnTo>
                  <a:lnTo>
                    <a:pt x="1981" y="7777"/>
                  </a:lnTo>
                  <a:lnTo>
                    <a:pt x="1871" y="7777"/>
                  </a:lnTo>
                  <a:lnTo>
                    <a:pt x="1834" y="7813"/>
                  </a:lnTo>
                  <a:lnTo>
                    <a:pt x="1797" y="7850"/>
                  </a:lnTo>
                  <a:lnTo>
                    <a:pt x="1797" y="7923"/>
                  </a:lnTo>
                  <a:lnTo>
                    <a:pt x="1834" y="8070"/>
                  </a:lnTo>
                  <a:lnTo>
                    <a:pt x="1944" y="8143"/>
                  </a:lnTo>
                  <a:lnTo>
                    <a:pt x="2091" y="8217"/>
                  </a:lnTo>
                  <a:lnTo>
                    <a:pt x="2238" y="8290"/>
                  </a:lnTo>
                  <a:lnTo>
                    <a:pt x="2348" y="8327"/>
                  </a:lnTo>
                  <a:lnTo>
                    <a:pt x="2164" y="8364"/>
                  </a:lnTo>
                  <a:lnTo>
                    <a:pt x="1944" y="8364"/>
                  </a:lnTo>
                  <a:lnTo>
                    <a:pt x="1761" y="8327"/>
                  </a:lnTo>
                  <a:lnTo>
                    <a:pt x="1541" y="8253"/>
                  </a:lnTo>
                  <a:lnTo>
                    <a:pt x="1247" y="8070"/>
                  </a:lnTo>
                  <a:lnTo>
                    <a:pt x="1027" y="7850"/>
                  </a:lnTo>
                  <a:lnTo>
                    <a:pt x="844" y="7593"/>
                  </a:lnTo>
                  <a:lnTo>
                    <a:pt x="697" y="7300"/>
                  </a:lnTo>
                  <a:lnTo>
                    <a:pt x="624" y="6970"/>
                  </a:lnTo>
                  <a:lnTo>
                    <a:pt x="550" y="6676"/>
                  </a:lnTo>
                  <a:lnTo>
                    <a:pt x="550" y="6346"/>
                  </a:lnTo>
                  <a:lnTo>
                    <a:pt x="550" y="6016"/>
                  </a:lnTo>
                  <a:lnTo>
                    <a:pt x="624" y="5502"/>
                  </a:lnTo>
                  <a:lnTo>
                    <a:pt x="734" y="4989"/>
                  </a:lnTo>
                  <a:lnTo>
                    <a:pt x="1064" y="3962"/>
                  </a:lnTo>
                  <a:close/>
                  <a:moveTo>
                    <a:pt x="6786" y="5429"/>
                  </a:moveTo>
                  <a:lnTo>
                    <a:pt x="6860" y="5649"/>
                  </a:lnTo>
                  <a:lnTo>
                    <a:pt x="6970" y="5832"/>
                  </a:lnTo>
                  <a:lnTo>
                    <a:pt x="7006" y="5906"/>
                  </a:lnTo>
                  <a:lnTo>
                    <a:pt x="7043" y="5979"/>
                  </a:lnTo>
                  <a:lnTo>
                    <a:pt x="7116" y="6016"/>
                  </a:lnTo>
                  <a:lnTo>
                    <a:pt x="7813" y="7006"/>
                  </a:lnTo>
                  <a:lnTo>
                    <a:pt x="8143" y="7520"/>
                  </a:lnTo>
                  <a:lnTo>
                    <a:pt x="8143" y="7667"/>
                  </a:lnTo>
                  <a:lnTo>
                    <a:pt x="8143" y="7740"/>
                  </a:lnTo>
                  <a:lnTo>
                    <a:pt x="8217" y="7813"/>
                  </a:lnTo>
                  <a:lnTo>
                    <a:pt x="8290" y="7850"/>
                  </a:lnTo>
                  <a:lnTo>
                    <a:pt x="8363" y="7850"/>
                  </a:lnTo>
                  <a:lnTo>
                    <a:pt x="8400" y="7813"/>
                  </a:lnTo>
                  <a:lnTo>
                    <a:pt x="8510" y="7887"/>
                  </a:lnTo>
                  <a:lnTo>
                    <a:pt x="8584" y="7923"/>
                  </a:lnTo>
                  <a:lnTo>
                    <a:pt x="8694" y="7960"/>
                  </a:lnTo>
                  <a:lnTo>
                    <a:pt x="8767" y="7923"/>
                  </a:lnTo>
                  <a:lnTo>
                    <a:pt x="8877" y="7997"/>
                  </a:lnTo>
                  <a:lnTo>
                    <a:pt x="8987" y="7997"/>
                  </a:lnTo>
                  <a:lnTo>
                    <a:pt x="9060" y="8033"/>
                  </a:lnTo>
                  <a:lnTo>
                    <a:pt x="9134" y="7997"/>
                  </a:lnTo>
                  <a:lnTo>
                    <a:pt x="9207" y="7923"/>
                  </a:lnTo>
                  <a:lnTo>
                    <a:pt x="9207" y="7813"/>
                  </a:lnTo>
                  <a:lnTo>
                    <a:pt x="9207" y="7740"/>
                  </a:lnTo>
                  <a:lnTo>
                    <a:pt x="9134" y="7667"/>
                  </a:lnTo>
                  <a:lnTo>
                    <a:pt x="9170" y="7557"/>
                  </a:lnTo>
                  <a:lnTo>
                    <a:pt x="9207" y="7483"/>
                  </a:lnTo>
                  <a:lnTo>
                    <a:pt x="9244" y="7410"/>
                  </a:lnTo>
                  <a:lnTo>
                    <a:pt x="9244" y="7373"/>
                  </a:lnTo>
                  <a:lnTo>
                    <a:pt x="9207" y="7300"/>
                  </a:lnTo>
                  <a:lnTo>
                    <a:pt x="9170" y="7263"/>
                  </a:lnTo>
                  <a:lnTo>
                    <a:pt x="9134" y="7226"/>
                  </a:lnTo>
                  <a:lnTo>
                    <a:pt x="8987" y="7226"/>
                  </a:lnTo>
                  <a:lnTo>
                    <a:pt x="8694" y="7336"/>
                  </a:lnTo>
                  <a:lnTo>
                    <a:pt x="8694" y="7300"/>
                  </a:lnTo>
                  <a:lnTo>
                    <a:pt x="8877" y="7153"/>
                  </a:lnTo>
                  <a:lnTo>
                    <a:pt x="9060" y="6970"/>
                  </a:lnTo>
                  <a:lnTo>
                    <a:pt x="9134" y="6860"/>
                  </a:lnTo>
                  <a:lnTo>
                    <a:pt x="9244" y="7043"/>
                  </a:lnTo>
                  <a:lnTo>
                    <a:pt x="9501" y="7446"/>
                  </a:lnTo>
                  <a:lnTo>
                    <a:pt x="9537" y="7593"/>
                  </a:lnTo>
                  <a:lnTo>
                    <a:pt x="9317" y="7887"/>
                  </a:lnTo>
                  <a:lnTo>
                    <a:pt x="9024" y="8143"/>
                  </a:lnTo>
                  <a:lnTo>
                    <a:pt x="8730" y="8364"/>
                  </a:lnTo>
                  <a:lnTo>
                    <a:pt x="8400" y="8547"/>
                  </a:lnTo>
                  <a:lnTo>
                    <a:pt x="8070" y="8657"/>
                  </a:lnTo>
                  <a:lnTo>
                    <a:pt x="7703" y="8694"/>
                  </a:lnTo>
                  <a:lnTo>
                    <a:pt x="7520" y="8694"/>
                  </a:lnTo>
                  <a:lnTo>
                    <a:pt x="7373" y="8657"/>
                  </a:lnTo>
                  <a:lnTo>
                    <a:pt x="7190" y="8620"/>
                  </a:lnTo>
                  <a:lnTo>
                    <a:pt x="7006" y="8547"/>
                  </a:lnTo>
                  <a:lnTo>
                    <a:pt x="6823" y="8437"/>
                  </a:lnTo>
                  <a:lnTo>
                    <a:pt x="6676" y="8290"/>
                  </a:lnTo>
                  <a:lnTo>
                    <a:pt x="6419" y="7997"/>
                  </a:lnTo>
                  <a:lnTo>
                    <a:pt x="6199" y="7667"/>
                  </a:lnTo>
                  <a:lnTo>
                    <a:pt x="6053" y="7300"/>
                  </a:lnTo>
                  <a:lnTo>
                    <a:pt x="6016" y="6896"/>
                  </a:lnTo>
                  <a:lnTo>
                    <a:pt x="6016" y="6676"/>
                  </a:lnTo>
                  <a:lnTo>
                    <a:pt x="6053" y="6493"/>
                  </a:lnTo>
                  <a:lnTo>
                    <a:pt x="6089" y="6309"/>
                  </a:lnTo>
                  <a:lnTo>
                    <a:pt x="6163" y="6126"/>
                  </a:lnTo>
                  <a:lnTo>
                    <a:pt x="6273" y="5943"/>
                  </a:lnTo>
                  <a:lnTo>
                    <a:pt x="6383" y="5759"/>
                  </a:lnTo>
                  <a:lnTo>
                    <a:pt x="6566" y="5576"/>
                  </a:lnTo>
                  <a:lnTo>
                    <a:pt x="6786" y="5429"/>
                  </a:lnTo>
                  <a:close/>
                  <a:moveTo>
                    <a:pt x="3852" y="0"/>
                  </a:moveTo>
                  <a:lnTo>
                    <a:pt x="3522" y="37"/>
                  </a:lnTo>
                  <a:lnTo>
                    <a:pt x="3191" y="110"/>
                  </a:lnTo>
                  <a:lnTo>
                    <a:pt x="2898" y="257"/>
                  </a:lnTo>
                  <a:lnTo>
                    <a:pt x="2604" y="440"/>
                  </a:lnTo>
                  <a:lnTo>
                    <a:pt x="2348" y="660"/>
                  </a:lnTo>
                  <a:lnTo>
                    <a:pt x="2091" y="660"/>
                  </a:lnTo>
                  <a:lnTo>
                    <a:pt x="1871" y="734"/>
                  </a:lnTo>
                  <a:lnTo>
                    <a:pt x="1687" y="880"/>
                  </a:lnTo>
                  <a:lnTo>
                    <a:pt x="1541" y="1064"/>
                  </a:lnTo>
                  <a:lnTo>
                    <a:pt x="1394" y="1284"/>
                  </a:lnTo>
                  <a:lnTo>
                    <a:pt x="1321" y="1504"/>
                  </a:lnTo>
                  <a:lnTo>
                    <a:pt x="1137" y="1944"/>
                  </a:lnTo>
                  <a:lnTo>
                    <a:pt x="660" y="3522"/>
                  </a:lnTo>
                  <a:lnTo>
                    <a:pt x="404" y="4292"/>
                  </a:lnTo>
                  <a:lnTo>
                    <a:pt x="183" y="5062"/>
                  </a:lnTo>
                  <a:lnTo>
                    <a:pt x="37" y="5759"/>
                  </a:lnTo>
                  <a:lnTo>
                    <a:pt x="0" y="6126"/>
                  </a:lnTo>
                  <a:lnTo>
                    <a:pt x="0" y="6456"/>
                  </a:lnTo>
                  <a:lnTo>
                    <a:pt x="0" y="6786"/>
                  </a:lnTo>
                  <a:lnTo>
                    <a:pt x="73" y="7153"/>
                  </a:lnTo>
                  <a:lnTo>
                    <a:pt x="183" y="7483"/>
                  </a:lnTo>
                  <a:lnTo>
                    <a:pt x="330" y="7813"/>
                  </a:lnTo>
                  <a:lnTo>
                    <a:pt x="477" y="8033"/>
                  </a:lnTo>
                  <a:lnTo>
                    <a:pt x="660" y="8253"/>
                  </a:lnTo>
                  <a:lnTo>
                    <a:pt x="880" y="8474"/>
                  </a:lnTo>
                  <a:lnTo>
                    <a:pt x="1101" y="8657"/>
                  </a:lnTo>
                  <a:lnTo>
                    <a:pt x="1357" y="8767"/>
                  </a:lnTo>
                  <a:lnTo>
                    <a:pt x="1651" y="8877"/>
                  </a:lnTo>
                  <a:lnTo>
                    <a:pt x="1908" y="8914"/>
                  </a:lnTo>
                  <a:lnTo>
                    <a:pt x="2201" y="8950"/>
                  </a:lnTo>
                  <a:lnTo>
                    <a:pt x="2458" y="8914"/>
                  </a:lnTo>
                  <a:lnTo>
                    <a:pt x="2678" y="8840"/>
                  </a:lnTo>
                  <a:lnTo>
                    <a:pt x="2898" y="8730"/>
                  </a:lnTo>
                  <a:lnTo>
                    <a:pt x="3081" y="8620"/>
                  </a:lnTo>
                  <a:lnTo>
                    <a:pt x="3448" y="8290"/>
                  </a:lnTo>
                  <a:lnTo>
                    <a:pt x="3778" y="7923"/>
                  </a:lnTo>
                  <a:lnTo>
                    <a:pt x="3815" y="7960"/>
                  </a:lnTo>
                  <a:lnTo>
                    <a:pt x="3925" y="7960"/>
                  </a:lnTo>
                  <a:lnTo>
                    <a:pt x="4035" y="7887"/>
                  </a:lnTo>
                  <a:lnTo>
                    <a:pt x="4108" y="7813"/>
                  </a:lnTo>
                  <a:lnTo>
                    <a:pt x="4108" y="7740"/>
                  </a:lnTo>
                  <a:lnTo>
                    <a:pt x="4072" y="7593"/>
                  </a:lnTo>
                  <a:lnTo>
                    <a:pt x="4182" y="7446"/>
                  </a:lnTo>
                  <a:lnTo>
                    <a:pt x="4512" y="6896"/>
                  </a:lnTo>
                  <a:lnTo>
                    <a:pt x="4769" y="6309"/>
                  </a:lnTo>
                  <a:lnTo>
                    <a:pt x="5025" y="5722"/>
                  </a:lnTo>
                  <a:lnTo>
                    <a:pt x="5209" y="5099"/>
                  </a:lnTo>
                  <a:lnTo>
                    <a:pt x="5246" y="5062"/>
                  </a:lnTo>
                  <a:lnTo>
                    <a:pt x="5282" y="4989"/>
                  </a:lnTo>
                  <a:lnTo>
                    <a:pt x="5282" y="4915"/>
                  </a:lnTo>
                  <a:lnTo>
                    <a:pt x="5466" y="4292"/>
                  </a:lnTo>
                  <a:lnTo>
                    <a:pt x="5612" y="3632"/>
                  </a:lnTo>
                  <a:lnTo>
                    <a:pt x="5722" y="2971"/>
                  </a:lnTo>
                  <a:lnTo>
                    <a:pt x="5796" y="2311"/>
                  </a:lnTo>
                  <a:lnTo>
                    <a:pt x="5832" y="1981"/>
                  </a:lnTo>
                  <a:lnTo>
                    <a:pt x="5796" y="1651"/>
                  </a:lnTo>
                  <a:lnTo>
                    <a:pt x="5759" y="1357"/>
                  </a:lnTo>
                  <a:lnTo>
                    <a:pt x="5649" y="1064"/>
                  </a:lnTo>
                  <a:lnTo>
                    <a:pt x="5539" y="807"/>
                  </a:lnTo>
                  <a:lnTo>
                    <a:pt x="5356" y="587"/>
                  </a:lnTo>
                  <a:lnTo>
                    <a:pt x="5099" y="367"/>
                  </a:lnTo>
                  <a:lnTo>
                    <a:pt x="4842" y="184"/>
                  </a:lnTo>
                  <a:lnTo>
                    <a:pt x="4512" y="73"/>
                  </a:lnTo>
                  <a:lnTo>
                    <a:pt x="4182" y="0"/>
                  </a:lnTo>
                  <a:close/>
                  <a:moveTo>
                    <a:pt x="8730" y="3962"/>
                  </a:moveTo>
                  <a:lnTo>
                    <a:pt x="8584" y="4072"/>
                  </a:lnTo>
                  <a:lnTo>
                    <a:pt x="8437" y="4182"/>
                  </a:lnTo>
                  <a:lnTo>
                    <a:pt x="8327" y="4329"/>
                  </a:lnTo>
                  <a:lnTo>
                    <a:pt x="7887" y="4439"/>
                  </a:lnTo>
                  <a:lnTo>
                    <a:pt x="7336" y="4585"/>
                  </a:lnTo>
                  <a:lnTo>
                    <a:pt x="6786" y="4842"/>
                  </a:lnTo>
                  <a:lnTo>
                    <a:pt x="6566" y="4989"/>
                  </a:lnTo>
                  <a:lnTo>
                    <a:pt x="6309" y="5172"/>
                  </a:lnTo>
                  <a:lnTo>
                    <a:pt x="6089" y="5356"/>
                  </a:lnTo>
                  <a:lnTo>
                    <a:pt x="5906" y="5576"/>
                  </a:lnTo>
                  <a:lnTo>
                    <a:pt x="5759" y="5796"/>
                  </a:lnTo>
                  <a:lnTo>
                    <a:pt x="5612" y="6053"/>
                  </a:lnTo>
                  <a:lnTo>
                    <a:pt x="5539" y="6309"/>
                  </a:lnTo>
                  <a:lnTo>
                    <a:pt x="5502" y="6603"/>
                  </a:lnTo>
                  <a:lnTo>
                    <a:pt x="5466" y="6860"/>
                  </a:lnTo>
                  <a:lnTo>
                    <a:pt x="5502" y="7116"/>
                  </a:lnTo>
                  <a:lnTo>
                    <a:pt x="5539" y="7373"/>
                  </a:lnTo>
                  <a:lnTo>
                    <a:pt x="5612" y="7630"/>
                  </a:lnTo>
                  <a:lnTo>
                    <a:pt x="5722" y="7887"/>
                  </a:lnTo>
                  <a:lnTo>
                    <a:pt x="5869" y="8107"/>
                  </a:lnTo>
                  <a:lnTo>
                    <a:pt x="6016" y="8327"/>
                  </a:lnTo>
                  <a:lnTo>
                    <a:pt x="6199" y="8547"/>
                  </a:lnTo>
                  <a:lnTo>
                    <a:pt x="6419" y="8730"/>
                  </a:lnTo>
                  <a:lnTo>
                    <a:pt x="6639" y="8914"/>
                  </a:lnTo>
                  <a:lnTo>
                    <a:pt x="6860" y="9060"/>
                  </a:lnTo>
                  <a:lnTo>
                    <a:pt x="7116" y="9170"/>
                  </a:lnTo>
                  <a:lnTo>
                    <a:pt x="7410" y="9244"/>
                  </a:lnTo>
                  <a:lnTo>
                    <a:pt x="7703" y="9281"/>
                  </a:lnTo>
                  <a:lnTo>
                    <a:pt x="8033" y="9244"/>
                  </a:lnTo>
                  <a:lnTo>
                    <a:pt x="8327" y="9170"/>
                  </a:lnTo>
                  <a:lnTo>
                    <a:pt x="8620" y="9024"/>
                  </a:lnTo>
                  <a:lnTo>
                    <a:pt x="8877" y="8877"/>
                  </a:lnTo>
                  <a:lnTo>
                    <a:pt x="9391" y="8547"/>
                  </a:lnTo>
                  <a:lnTo>
                    <a:pt x="9611" y="8364"/>
                  </a:lnTo>
                  <a:lnTo>
                    <a:pt x="9794" y="8143"/>
                  </a:lnTo>
                  <a:lnTo>
                    <a:pt x="9977" y="7923"/>
                  </a:lnTo>
                  <a:lnTo>
                    <a:pt x="10161" y="7703"/>
                  </a:lnTo>
                  <a:lnTo>
                    <a:pt x="10418" y="7190"/>
                  </a:lnTo>
                  <a:lnTo>
                    <a:pt x="10638" y="6676"/>
                  </a:lnTo>
                  <a:lnTo>
                    <a:pt x="10711" y="6346"/>
                  </a:lnTo>
                  <a:lnTo>
                    <a:pt x="10748" y="6053"/>
                  </a:lnTo>
                  <a:lnTo>
                    <a:pt x="10748" y="5722"/>
                  </a:lnTo>
                  <a:lnTo>
                    <a:pt x="10711" y="5466"/>
                  </a:lnTo>
                  <a:lnTo>
                    <a:pt x="10601" y="5172"/>
                  </a:lnTo>
                  <a:lnTo>
                    <a:pt x="10454" y="4915"/>
                  </a:lnTo>
                  <a:lnTo>
                    <a:pt x="10271" y="4659"/>
                  </a:lnTo>
                  <a:lnTo>
                    <a:pt x="10051" y="4439"/>
                  </a:lnTo>
                  <a:lnTo>
                    <a:pt x="9794" y="4255"/>
                  </a:lnTo>
                  <a:lnTo>
                    <a:pt x="9537" y="4108"/>
                  </a:lnTo>
                  <a:lnTo>
                    <a:pt x="9244" y="3998"/>
                  </a:lnTo>
                  <a:lnTo>
                    <a:pt x="8950" y="3962"/>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6" name="Shape 316"/>
            <p:cNvSpPr/>
            <p:nvPr/>
          </p:nvSpPr>
          <p:spPr>
            <a:xfrm>
              <a:off x="6385050" y="4208725"/>
              <a:ext cx="422775" cy="298975"/>
            </a:xfrm>
            <a:custGeom>
              <a:avLst/>
              <a:gdLst/>
              <a:ahLst/>
              <a:cxnLst/>
              <a:rect l="0" t="0" r="0" b="0"/>
              <a:pathLst>
                <a:path w="16911" h="11959" extrusionOk="0">
                  <a:moveTo>
                    <a:pt x="12215" y="8951"/>
                  </a:moveTo>
                  <a:lnTo>
                    <a:pt x="12032" y="9098"/>
                  </a:lnTo>
                  <a:lnTo>
                    <a:pt x="11848" y="9244"/>
                  </a:lnTo>
                  <a:lnTo>
                    <a:pt x="11408" y="9538"/>
                  </a:lnTo>
                  <a:lnTo>
                    <a:pt x="11005" y="9685"/>
                  </a:lnTo>
                  <a:lnTo>
                    <a:pt x="10638" y="9868"/>
                  </a:lnTo>
                  <a:lnTo>
                    <a:pt x="10124" y="10051"/>
                  </a:lnTo>
                  <a:lnTo>
                    <a:pt x="9977" y="10125"/>
                  </a:lnTo>
                  <a:lnTo>
                    <a:pt x="9794" y="10161"/>
                  </a:lnTo>
                  <a:lnTo>
                    <a:pt x="9904" y="9978"/>
                  </a:lnTo>
                  <a:lnTo>
                    <a:pt x="10051" y="9795"/>
                  </a:lnTo>
                  <a:lnTo>
                    <a:pt x="10344" y="9758"/>
                  </a:lnTo>
                  <a:lnTo>
                    <a:pt x="10601" y="9648"/>
                  </a:lnTo>
                  <a:lnTo>
                    <a:pt x="10858" y="9538"/>
                  </a:lnTo>
                  <a:lnTo>
                    <a:pt x="11115" y="9354"/>
                  </a:lnTo>
                  <a:lnTo>
                    <a:pt x="11335" y="9171"/>
                  </a:lnTo>
                  <a:lnTo>
                    <a:pt x="11371" y="9061"/>
                  </a:lnTo>
                  <a:lnTo>
                    <a:pt x="11445" y="9061"/>
                  </a:lnTo>
                  <a:lnTo>
                    <a:pt x="11481" y="9024"/>
                  </a:lnTo>
                  <a:lnTo>
                    <a:pt x="11848" y="8951"/>
                  </a:lnTo>
                  <a:close/>
                  <a:moveTo>
                    <a:pt x="12619" y="8988"/>
                  </a:moveTo>
                  <a:lnTo>
                    <a:pt x="12839" y="9061"/>
                  </a:lnTo>
                  <a:lnTo>
                    <a:pt x="12839" y="9171"/>
                  </a:lnTo>
                  <a:lnTo>
                    <a:pt x="12215" y="9685"/>
                  </a:lnTo>
                  <a:lnTo>
                    <a:pt x="11518" y="10125"/>
                  </a:lnTo>
                  <a:lnTo>
                    <a:pt x="11115" y="10345"/>
                  </a:lnTo>
                  <a:lnTo>
                    <a:pt x="10711" y="10528"/>
                  </a:lnTo>
                  <a:lnTo>
                    <a:pt x="10308" y="10712"/>
                  </a:lnTo>
                  <a:lnTo>
                    <a:pt x="9904" y="10932"/>
                  </a:lnTo>
                  <a:lnTo>
                    <a:pt x="9831" y="10822"/>
                  </a:lnTo>
                  <a:lnTo>
                    <a:pt x="9794" y="10712"/>
                  </a:lnTo>
                  <a:lnTo>
                    <a:pt x="9757" y="10455"/>
                  </a:lnTo>
                  <a:lnTo>
                    <a:pt x="9904" y="10455"/>
                  </a:lnTo>
                  <a:lnTo>
                    <a:pt x="10051" y="10381"/>
                  </a:lnTo>
                  <a:lnTo>
                    <a:pt x="10344" y="10271"/>
                  </a:lnTo>
                  <a:lnTo>
                    <a:pt x="11078" y="10015"/>
                  </a:lnTo>
                  <a:lnTo>
                    <a:pt x="11481" y="9831"/>
                  </a:lnTo>
                  <a:lnTo>
                    <a:pt x="11922" y="9611"/>
                  </a:lnTo>
                  <a:lnTo>
                    <a:pt x="12288" y="9318"/>
                  </a:lnTo>
                  <a:lnTo>
                    <a:pt x="12435" y="9171"/>
                  </a:lnTo>
                  <a:lnTo>
                    <a:pt x="12619" y="8988"/>
                  </a:lnTo>
                  <a:close/>
                  <a:moveTo>
                    <a:pt x="9464" y="514"/>
                  </a:moveTo>
                  <a:lnTo>
                    <a:pt x="9721" y="551"/>
                  </a:lnTo>
                  <a:lnTo>
                    <a:pt x="9941" y="588"/>
                  </a:lnTo>
                  <a:lnTo>
                    <a:pt x="10161" y="661"/>
                  </a:lnTo>
                  <a:lnTo>
                    <a:pt x="10344" y="771"/>
                  </a:lnTo>
                  <a:lnTo>
                    <a:pt x="10491" y="918"/>
                  </a:lnTo>
                  <a:lnTo>
                    <a:pt x="10564" y="1101"/>
                  </a:lnTo>
                  <a:lnTo>
                    <a:pt x="10601" y="1101"/>
                  </a:lnTo>
                  <a:lnTo>
                    <a:pt x="10528" y="1211"/>
                  </a:lnTo>
                  <a:lnTo>
                    <a:pt x="10528" y="1321"/>
                  </a:lnTo>
                  <a:lnTo>
                    <a:pt x="10564" y="1615"/>
                  </a:lnTo>
                  <a:lnTo>
                    <a:pt x="10638" y="1871"/>
                  </a:lnTo>
                  <a:lnTo>
                    <a:pt x="10748" y="2091"/>
                  </a:lnTo>
                  <a:lnTo>
                    <a:pt x="10931" y="2348"/>
                  </a:lnTo>
                  <a:lnTo>
                    <a:pt x="11005" y="2495"/>
                  </a:lnTo>
                  <a:lnTo>
                    <a:pt x="11041" y="2678"/>
                  </a:lnTo>
                  <a:lnTo>
                    <a:pt x="11041" y="2752"/>
                  </a:lnTo>
                  <a:lnTo>
                    <a:pt x="11005" y="2788"/>
                  </a:lnTo>
                  <a:lnTo>
                    <a:pt x="10931" y="2788"/>
                  </a:lnTo>
                  <a:lnTo>
                    <a:pt x="10858" y="2752"/>
                  </a:lnTo>
                  <a:lnTo>
                    <a:pt x="10784" y="2642"/>
                  </a:lnTo>
                  <a:lnTo>
                    <a:pt x="10674" y="2312"/>
                  </a:lnTo>
                  <a:lnTo>
                    <a:pt x="10601" y="2128"/>
                  </a:lnTo>
                  <a:lnTo>
                    <a:pt x="10491" y="1981"/>
                  </a:lnTo>
                  <a:lnTo>
                    <a:pt x="10381" y="1798"/>
                  </a:lnTo>
                  <a:lnTo>
                    <a:pt x="10234" y="1651"/>
                  </a:lnTo>
                  <a:lnTo>
                    <a:pt x="10088" y="1541"/>
                  </a:lnTo>
                  <a:lnTo>
                    <a:pt x="9904" y="1431"/>
                  </a:lnTo>
                  <a:lnTo>
                    <a:pt x="9721" y="1358"/>
                  </a:lnTo>
                  <a:lnTo>
                    <a:pt x="9537" y="1321"/>
                  </a:lnTo>
                  <a:lnTo>
                    <a:pt x="9134" y="1321"/>
                  </a:lnTo>
                  <a:lnTo>
                    <a:pt x="8950" y="1358"/>
                  </a:lnTo>
                  <a:lnTo>
                    <a:pt x="8767" y="1431"/>
                  </a:lnTo>
                  <a:lnTo>
                    <a:pt x="8694" y="1468"/>
                  </a:lnTo>
                  <a:lnTo>
                    <a:pt x="8657" y="1505"/>
                  </a:lnTo>
                  <a:lnTo>
                    <a:pt x="8694" y="1615"/>
                  </a:lnTo>
                  <a:lnTo>
                    <a:pt x="8767" y="1688"/>
                  </a:lnTo>
                  <a:lnTo>
                    <a:pt x="8804" y="1725"/>
                  </a:lnTo>
                  <a:lnTo>
                    <a:pt x="8877" y="1725"/>
                  </a:lnTo>
                  <a:lnTo>
                    <a:pt x="9097" y="1688"/>
                  </a:lnTo>
                  <a:lnTo>
                    <a:pt x="9281" y="1688"/>
                  </a:lnTo>
                  <a:lnTo>
                    <a:pt x="9501" y="1725"/>
                  </a:lnTo>
                  <a:lnTo>
                    <a:pt x="9684" y="1798"/>
                  </a:lnTo>
                  <a:lnTo>
                    <a:pt x="9867" y="1871"/>
                  </a:lnTo>
                  <a:lnTo>
                    <a:pt x="10014" y="2018"/>
                  </a:lnTo>
                  <a:lnTo>
                    <a:pt x="10161" y="2165"/>
                  </a:lnTo>
                  <a:lnTo>
                    <a:pt x="10271" y="2348"/>
                  </a:lnTo>
                  <a:lnTo>
                    <a:pt x="10418" y="2788"/>
                  </a:lnTo>
                  <a:lnTo>
                    <a:pt x="10528" y="2972"/>
                  </a:lnTo>
                  <a:lnTo>
                    <a:pt x="10638" y="3119"/>
                  </a:lnTo>
                  <a:lnTo>
                    <a:pt x="10528" y="3192"/>
                  </a:lnTo>
                  <a:lnTo>
                    <a:pt x="10308" y="3375"/>
                  </a:lnTo>
                  <a:lnTo>
                    <a:pt x="10088" y="3595"/>
                  </a:lnTo>
                  <a:lnTo>
                    <a:pt x="9904" y="3816"/>
                  </a:lnTo>
                  <a:lnTo>
                    <a:pt x="9794" y="4072"/>
                  </a:lnTo>
                  <a:lnTo>
                    <a:pt x="9721" y="4292"/>
                  </a:lnTo>
                  <a:lnTo>
                    <a:pt x="9684" y="4512"/>
                  </a:lnTo>
                  <a:lnTo>
                    <a:pt x="9721" y="4733"/>
                  </a:lnTo>
                  <a:lnTo>
                    <a:pt x="9757" y="4953"/>
                  </a:lnTo>
                  <a:lnTo>
                    <a:pt x="9867" y="5136"/>
                  </a:lnTo>
                  <a:lnTo>
                    <a:pt x="10014" y="5283"/>
                  </a:lnTo>
                  <a:lnTo>
                    <a:pt x="10198" y="5429"/>
                  </a:lnTo>
                  <a:lnTo>
                    <a:pt x="10418" y="5503"/>
                  </a:lnTo>
                  <a:lnTo>
                    <a:pt x="10638" y="5576"/>
                  </a:lnTo>
                  <a:lnTo>
                    <a:pt x="10895" y="5540"/>
                  </a:lnTo>
                  <a:lnTo>
                    <a:pt x="11151" y="5503"/>
                  </a:lnTo>
                  <a:lnTo>
                    <a:pt x="11371" y="5393"/>
                  </a:lnTo>
                  <a:lnTo>
                    <a:pt x="12032" y="5063"/>
                  </a:lnTo>
                  <a:lnTo>
                    <a:pt x="12692" y="4659"/>
                  </a:lnTo>
                  <a:lnTo>
                    <a:pt x="12729" y="4586"/>
                  </a:lnTo>
                  <a:lnTo>
                    <a:pt x="12765" y="4512"/>
                  </a:lnTo>
                  <a:lnTo>
                    <a:pt x="12765" y="4439"/>
                  </a:lnTo>
                  <a:lnTo>
                    <a:pt x="12729" y="4402"/>
                  </a:lnTo>
                  <a:lnTo>
                    <a:pt x="12692" y="4329"/>
                  </a:lnTo>
                  <a:lnTo>
                    <a:pt x="12619" y="4292"/>
                  </a:lnTo>
                  <a:lnTo>
                    <a:pt x="12472" y="4292"/>
                  </a:lnTo>
                  <a:lnTo>
                    <a:pt x="12032" y="4549"/>
                  </a:lnTo>
                  <a:lnTo>
                    <a:pt x="11591" y="4843"/>
                  </a:lnTo>
                  <a:lnTo>
                    <a:pt x="11371" y="4953"/>
                  </a:lnTo>
                  <a:lnTo>
                    <a:pt x="11151" y="5063"/>
                  </a:lnTo>
                  <a:lnTo>
                    <a:pt x="10895" y="5136"/>
                  </a:lnTo>
                  <a:lnTo>
                    <a:pt x="10528" y="5136"/>
                  </a:lnTo>
                  <a:lnTo>
                    <a:pt x="10418" y="5099"/>
                  </a:lnTo>
                  <a:lnTo>
                    <a:pt x="10308" y="5026"/>
                  </a:lnTo>
                  <a:lnTo>
                    <a:pt x="10234" y="4953"/>
                  </a:lnTo>
                  <a:lnTo>
                    <a:pt x="10161" y="4843"/>
                  </a:lnTo>
                  <a:lnTo>
                    <a:pt x="10124" y="4733"/>
                  </a:lnTo>
                  <a:lnTo>
                    <a:pt x="10088" y="4476"/>
                  </a:lnTo>
                  <a:lnTo>
                    <a:pt x="10124" y="4366"/>
                  </a:lnTo>
                  <a:lnTo>
                    <a:pt x="10161" y="4219"/>
                  </a:lnTo>
                  <a:lnTo>
                    <a:pt x="10271" y="3999"/>
                  </a:lnTo>
                  <a:lnTo>
                    <a:pt x="10454" y="3816"/>
                  </a:lnTo>
                  <a:lnTo>
                    <a:pt x="10674" y="3632"/>
                  </a:lnTo>
                  <a:lnTo>
                    <a:pt x="10968" y="3375"/>
                  </a:lnTo>
                  <a:lnTo>
                    <a:pt x="11225" y="3119"/>
                  </a:lnTo>
                  <a:lnTo>
                    <a:pt x="11335" y="2972"/>
                  </a:lnTo>
                  <a:lnTo>
                    <a:pt x="11408" y="2825"/>
                  </a:lnTo>
                  <a:lnTo>
                    <a:pt x="11408" y="2642"/>
                  </a:lnTo>
                  <a:lnTo>
                    <a:pt x="11408" y="2422"/>
                  </a:lnTo>
                  <a:lnTo>
                    <a:pt x="11335" y="2275"/>
                  </a:lnTo>
                  <a:lnTo>
                    <a:pt x="11261" y="2165"/>
                  </a:lnTo>
                  <a:lnTo>
                    <a:pt x="11078" y="1871"/>
                  </a:lnTo>
                  <a:lnTo>
                    <a:pt x="10895" y="1578"/>
                  </a:lnTo>
                  <a:lnTo>
                    <a:pt x="10821" y="1431"/>
                  </a:lnTo>
                  <a:lnTo>
                    <a:pt x="10821" y="1284"/>
                  </a:lnTo>
                  <a:lnTo>
                    <a:pt x="10895" y="1248"/>
                  </a:lnTo>
                  <a:lnTo>
                    <a:pt x="11298" y="1138"/>
                  </a:lnTo>
                  <a:lnTo>
                    <a:pt x="11702" y="1028"/>
                  </a:lnTo>
                  <a:lnTo>
                    <a:pt x="12142" y="954"/>
                  </a:lnTo>
                  <a:lnTo>
                    <a:pt x="12582" y="918"/>
                  </a:lnTo>
                  <a:lnTo>
                    <a:pt x="12802" y="954"/>
                  </a:lnTo>
                  <a:lnTo>
                    <a:pt x="13022" y="1028"/>
                  </a:lnTo>
                  <a:lnTo>
                    <a:pt x="13205" y="1101"/>
                  </a:lnTo>
                  <a:lnTo>
                    <a:pt x="13352" y="1211"/>
                  </a:lnTo>
                  <a:lnTo>
                    <a:pt x="13499" y="1358"/>
                  </a:lnTo>
                  <a:lnTo>
                    <a:pt x="13609" y="1505"/>
                  </a:lnTo>
                  <a:lnTo>
                    <a:pt x="13829" y="1908"/>
                  </a:lnTo>
                  <a:lnTo>
                    <a:pt x="14012" y="2202"/>
                  </a:lnTo>
                  <a:lnTo>
                    <a:pt x="13866" y="2422"/>
                  </a:lnTo>
                  <a:lnTo>
                    <a:pt x="13682" y="2568"/>
                  </a:lnTo>
                  <a:lnTo>
                    <a:pt x="13499" y="2678"/>
                  </a:lnTo>
                  <a:lnTo>
                    <a:pt x="13279" y="2788"/>
                  </a:lnTo>
                  <a:lnTo>
                    <a:pt x="12839" y="2935"/>
                  </a:lnTo>
                  <a:lnTo>
                    <a:pt x="12362" y="3082"/>
                  </a:lnTo>
                  <a:lnTo>
                    <a:pt x="11995" y="3229"/>
                  </a:lnTo>
                  <a:lnTo>
                    <a:pt x="11518" y="3449"/>
                  </a:lnTo>
                  <a:lnTo>
                    <a:pt x="11298" y="3559"/>
                  </a:lnTo>
                  <a:lnTo>
                    <a:pt x="11151" y="3742"/>
                  </a:lnTo>
                  <a:lnTo>
                    <a:pt x="11041" y="3889"/>
                  </a:lnTo>
                  <a:lnTo>
                    <a:pt x="11005" y="3999"/>
                  </a:lnTo>
                  <a:lnTo>
                    <a:pt x="11005" y="4109"/>
                  </a:lnTo>
                  <a:lnTo>
                    <a:pt x="11005" y="4182"/>
                  </a:lnTo>
                  <a:lnTo>
                    <a:pt x="11041" y="4256"/>
                  </a:lnTo>
                  <a:lnTo>
                    <a:pt x="11115" y="4292"/>
                  </a:lnTo>
                  <a:lnTo>
                    <a:pt x="11335" y="4292"/>
                  </a:lnTo>
                  <a:lnTo>
                    <a:pt x="11371" y="4219"/>
                  </a:lnTo>
                  <a:lnTo>
                    <a:pt x="11408" y="4146"/>
                  </a:lnTo>
                  <a:lnTo>
                    <a:pt x="11445" y="4072"/>
                  </a:lnTo>
                  <a:lnTo>
                    <a:pt x="11555" y="3962"/>
                  </a:lnTo>
                  <a:lnTo>
                    <a:pt x="11775" y="3816"/>
                  </a:lnTo>
                  <a:lnTo>
                    <a:pt x="12068" y="3669"/>
                  </a:lnTo>
                  <a:lnTo>
                    <a:pt x="12288" y="3595"/>
                  </a:lnTo>
                  <a:lnTo>
                    <a:pt x="12802" y="3412"/>
                  </a:lnTo>
                  <a:lnTo>
                    <a:pt x="13279" y="3229"/>
                  </a:lnTo>
                  <a:lnTo>
                    <a:pt x="13572" y="3119"/>
                  </a:lnTo>
                  <a:lnTo>
                    <a:pt x="13866" y="2972"/>
                  </a:lnTo>
                  <a:lnTo>
                    <a:pt x="14086" y="2752"/>
                  </a:lnTo>
                  <a:lnTo>
                    <a:pt x="14159" y="2642"/>
                  </a:lnTo>
                  <a:lnTo>
                    <a:pt x="14233" y="2495"/>
                  </a:lnTo>
                  <a:lnTo>
                    <a:pt x="14306" y="2568"/>
                  </a:lnTo>
                  <a:lnTo>
                    <a:pt x="14489" y="2715"/>
                  </a:lnTo>
                  <a:lnTo>
                    <a:pt x="14673" y="2788"/>
                  </a:lnTo>
                  <a:lnTo>
                    <a:pt x="14893" y="2898"/>
                  </a:lnTo>
                  <a:lnTo>
                    <a:pt x="15076" y="3009"/>
                  </a:lnTo>
                  <a:lnTo>
                    <a:pt x="15296" y="3192"/>
                  </a:lnTo>
                  <a:lnTo>
                    <a:pt x="15480" y="3449"/>
                  </a:lnTo>
                  <a:lnTo>
                    <a:pt x="15626" y="3705"/>
                  </a:lnTo>
                  <a:lnTo>
                    <a:pt x="15700" y="3999"/>
                  </a:lnTo>
                  <a:lnTo>
                    <a:pt x="15480" y="4366"/>
                  </a:lnTo>
                  <a:lnTo>
                    <a:pt x="15370" y="4549"/>
                  </a:lnTo>
                  <a:lnTo>
                    <a:pt x="15186" y="4696"/>
                  </a:lnTo>
                  <a:lnTo>
                    <a:pt x="14966" y="4879"/>
                  </a:lnTo>
                  <a:lnTo>
                    <a:pt x="14709" y="5063"/>
                  </a:lnTo>
                  <a:lnTo>
                    <a:pt x="14416" y="5173"/>
                  </a:lnTo>
                  <a:lnTo>
                    <a:pt x="14123" y="5283"/>
                  </a:lnTo>
                  <a:lnTo>
                    <a:pt x="13572" y="5429"/>
                  </a:lnTo>
                  <a:lnTo>
                    <a:pt x="13022" y="5613"/>
                  </a:lnTo>
                  <a:lnTo>
                    <a:pt x="12765" y="5723"/>
                  </a:lnTo>
                  <a:lnTo>
                    <a:pt x="12509" y="5870"/>
                  </a:lnTo>
                  <a:lnTo>
                    <a:pt x="12288" y="6016"/>
                  </a:lnTo>
                  <a:lnTo>
                    <a:pt x="12105" y="6236"/>
                  </a:lnTo>
                  <a:lnTo>
                    <a:pt x="11958" y="6420"/>
                  </a:lnTo>
                  <a:lnTo>
                    <a:pt x="11922" y="6640"/>
                  </a:lnTo>
                  <a:lnTo>
                    <a:pt x="11922" y="6823"/>
                  </a:lnTo>
                  <a:lnTo>
                    <a:pt x="11958" y="7007"/>
                  </a:lnTo>
                  <a:lnTo>
                    <a:pt x="12032" y="7154"/>
                  </a:lnTo>
                  <a:lnTo>
                    <a:pt x="12178" y="7300"/>
                  </a:lnTo>
                  <a:lnTo>
                    <a:pt x="12325" y="7410"/>
                  </a:lnTo>
                  <a:lnTo>
                    <a:pt x="12545" y="7520"/>
                  </a:lnTo>
                  <a:lnTo>
                    <a:pt x="12765" y="7557"/>
                  </a:lnTo>
                  <a:lnTo>
                    <a:pt x="12985" y="7557"/>
                  </a:lnTo>
                  <a:lnTo>
                    <a:pt x="13205" y="7520"/>
                  </a:lnTo>
                  <a:lnTo>
                    <a:pt x="13426" y="7484"/>
                  </a:lnTo>
                  <a:lnTo>
                    <a:pt x="13682" y="7410"/>
                  </a:lnTo>
                  <a:lnTo>
                    <a:pt x="13976" y="7300"/>
                  </a:lnTo>
                  <a:lnTo>
                    <a:pt x="14196" y="7154"/>
                  </a:lnTo>
                  <a:lnTo>
                    <a:pt x="14306" y="7043"/>
                  </a:lnTo>
                  <a:lnTo>
                    <a:pt x="14343" y="6970"/>
                  </a:lnTo>
                  <a:lnTo>
                    <a:pt x="14379" y="6823"/>
                  </a:lnTo>
                  <a:lnTo>
                    <a:pt x="14343" y="6787"/>
                  </a:lnTo>
                  <a:lnTo>
                    <a:pt x="14269" y="6750"/>
                  </a:lnTo>
                  <a:lnTo>
                    <a:pt x="14086" y="6750"/>
                  </a:lnTo>
                  <a:lnTo>
                    <a:pt x="13902" y="6823"/>
                  </a:lnTo>
                  <a:lnTo>
                    <a:pt x="13536" y="6970"/>
                  </a:lnTo>
                  <a:lnTo>
                    <a:pt x="13316" y="7043"/>
                  </a:lnTo>
                  <a:lnTo>
                    <a:pt x="13095" y="7080"/>
                  </a:lnTo>
                  <a:lnTo>
                    <a:pt x="12655" y="7080"/>
                  </a:lnTo>
                  <a:lnTo>
                    <a:pt x="12509" y="7007"/>
                  </a:lnTo>
                  <a:lnTo>
                    <a:pt x="12435" y="6933"/>
                  </a:lnTo>
                  <a:lnTo>
                    <a:pt x="12362" y="6823"/>
                  </a:lnTo>
                  <a:lnTo>
                    <a:pt x="12362" y="6713"/>
                  </a:lnTo>
                  <a:lnTo>
                    <a:pt x="12398" y="6603"/>
                  </a:lnTo>
                  <a:lnTo>
                    <a:pt x="12472" y="6493"/>
                  </a:lnTo>
                  <a:lnTo>
                    <a:pt x="12655" y="6310"/>
                  </a:lnTo>
                  <a:lnTo>
                    <a:pt x="12875" y="6163"/>
                  </a:lnTo>
                  <a:lnTo>
                    <a:pt x="13132" y="6053"/>
                  </a:lnTo>
                  <a:lnTo>
                    <a:pt x="13609" y="5906"/>
                  </a:lnTo>
                  <a:lnTo>
                    <a:pt x="14453" y="5613"/>
                  </a:lnTo>
                  <a:lnTo>
                    <a:pt x="14893" y="5429"/>
                  </a:lnTo>
                  <a:lnTo>
                    <a:pt x="15076" y="5319"/>
                  </a:lnTo>
                  <a:lnTo>
                    <a:pt x="15260" y="5173"/>
                  </a:lnTo>
                  <a:lnTo>
                    <a:pt x="15516" y="4953"/>
                  </a:lnTo>
                  <a:lnTo>
                    <a:pt x="15736" y="4659"/>
                  </a:lnTo>
                  <a:lnTo>
                    <a:pt x="15736" y="4696"/>
                  </a:lnTo>
                  <a:lnTo>
                    <a:pt x="15700" y="4806"/>
                  </a:lnTo>
                  <a:lnTo>
                    <a:pt x="15773" y="4916"/>
                  </a:lnTo>
                  <a:lnTo>
                    <a:pt x="15847" y="4989"/>
                  </a:lnTo>
                  <a:lnTo>
                    <a:pt x="15957" y="5026"/>
                  </a:lnTo>
                  <a:lnTo>
                    <a:pt x="16103" y="5063"/>
                  </a:lnTo>
                  <a:lnTo>
                    <a:pt x="16177" y="5099"/>
                  </a:lnTo>
                  <a:lnTo>
                    <a:pt x="16250" y="5209"/>
                  </a:lnTo>
                  <a:lnTo>
                    <a:pt x="16323" y="5356"/>
                  </a:lnTo>
                  <a:lnTo>
                    <a:pt x="16140" y="5393"/>
                  </a:lnTo>
                  <a:lnTo>
                    <a:pt x="15920" y="5466"/>
                  </a:lnTo>
                  <a:lnTo>
                    <a:pt x="15553" y="5650"/>
                  </a:lnTo>
                  <a:lnTo>
                    <a:pt x="15003" y="5833"/>
                  </a:lnTo>
                  <a:lnTo>
                    <a:pt x="14783" y="5906"/>
                  </a:lnTo>
                  <a:lnTo>
                    <a:pt x="14709" y="5980"/>
                  </a:lnTo>
                  <a:lnTo>
                    <a:pt x="14636" y="6090"/>
                  </a:lnTo>
                  <a:lnTo>
                    <a:pt x="14599" y="6163"/>
                  </a:lnTo>
                  <a:lnTo>
                    <a:pt x="14673" y="6273"/>
                  </a:lnTo>
                  <a:lnTo>
                    <a:pt x="14783" y="6310"/>
                  </a:lnTo>
                  <a:lnTo>
                    <a:pt x="14893" y="6310"/>
                  </a:lnTo>
                  <a:lnTo>
                    <a:pt x="15150" y="6273"/>
                  </a:lnTo>
                  <a:lnTo>
                    <a:pt x="15406" y="6163"/>
                  </a:lnTo>
                  <a:lnTo>
                    <a:pt x="15626" y="6053"/>
                  </a:lnTo>
                  <a:lnTo>
                    <a:pt x="16030" y="5870"/>
                  </a:lnTo>
                  <a:lnTo>
                    <a:pt x="16213" y="5723"/>
                  </a:lnTo>
                  <a:lnTo>
                    <a:pt x="16397" y="5576"/>
                  </a:lnTo>
                  <a:lnTo>
                    <a:pt x="16397" y="5833"/>
                  </a:lnTo>
                  <a:lnTo>
                    <a:pt x="16397" y="6090"/>
                  </a:lnTo>
                  <a:lnTo>
                    <a:pt x="16397" y="6493"/>
                  </a:lnTo>
                  <a:lnTo>
                    <a:pt x="16397" y="6567"/>
                  </a:lnTo>
                  <a:lnTo>
                    <a:pt x="16323" y="6603"/>
                  </a:lnTo>
                  <a:lnTo>
                    <a:pt x="16177" y="6933"/>
                  </a:lnTo>
                  <a:lnTo>
                    <a:pt x="16067" y="7264"/>
                  </a:lnTo>
                  <a:lnTo>
                    <a:pt x="15076" y="7264"/>
                  </a:lnTo>
                  <a:lnTo>
                    <a:pt x="14783" y="7300"/>
                  </a:lnTo>
                  <a:lnTo>
                    <a:pt x="14526" y="7410"/>
                  </a:lnTo>
                  <a:lnTo>
                    <a:pt x="14343" y="7594"/>
                  </a:lnTo>
                  <a:lnTo>
                    <a:pt x="14196" y="7814"/>
                  </a:lnTo>
                  <a:lnTo>
                    <a:pt x="14086" y="8034"/>
                  </a:lnTo>
                  <a:lnTo>
                    <a:pt x="14049" y="8181"/>
                  </a:lnTo>
                  <a:lnTo>
                    <a:pt x="14012" y="8327"/>
                  </a:lnTo>
                  <a:lnTo>
                    <a:pt x="14049" y="8584"/>
                  </a:lnTo>
                  <a:lnTo>
                    <a:pt x="14159" y="8841"/>
                  </a:lnTo>
                  <a:lnTo>
                    <a:pt x="14306" y="9098"/>
                  </a:lnTo>
                  <a:lnTo>
                    <a:pt x="14489" y="9318"/>
                  </a:lnTo>
                  <a:lnTo>
                    <a:pt x="14673" y="9538"/>
                  </a:lnTo>
                  <a:lnTo>
                    <a:pt x="14856" y="9758"/>
                  </a:lnTo>
                  <a:lnTo>
                    <a:pt x="15003" y="9831"/>
                  </a:lnTo>
                  <a:lnTo>
                    <a:pt x="15150" y="9868"/>
                  </a:lnTo>
                  <a:lnTo>
                    <a:pt x="15223" y="9831"/>
                  </a:lnTo>
                  <a:lnTo>
                    <a:pt x="15260" y="9758"/>
                  </a:lnTo>
                  <a:lnTo>
                    <a:pt x="15260" y="9685"/>
                  </a:lnTo>
                  <a:lnTo>
                    <a:pt x="15260" y="9574"/>
                  </a:lnTo>
                  <a:lnTo>
                    <a:pt x="15150" y="9428"/>
                  </a:lnTo>
                  <a:lnTo>
                    <a:pt x="14893" y="9134"/>
                  </a:lnTo>
                  <a:lnTo>
                    <a:pt x="14709" y="8951"/>
                  </a:lnTo>
                  <a:lnTo>
                    <a:pt x="14563" y="8731"/>
                  </a:lnTo>
                  <a:lnTo>
                    <a:pt x="14489" y="8511"/>
                  </a:lnTo>
                  <a:lnTo>
                    <a:pt x="14453" y="8364"/>
                  </a:lnTo>
                  <a:lnTo>
                    <a:pt x="14453" y="8254"/>
                  </a:lnTo>
                  <a:lnTo>
                    <a:pt x="14489" y="8107"/>
                  </a:lnTo>
                  <a:lnTo>
                    <a:pt x="14563" y="7997"/>
                  </a:lnTo>
                  <a:lnTo>
                    <a:pt x="14673" y="7850"/>
                  </a:lnTo>
                  <a:lnTo>
                    <a:pt x="14893" y="7740"/>
                  </a:lnTo>
                  <a:lnTo>
                    <a:pt x="15113" y="7667"/>
                  </a:lnTo>
                  <a:lnTo>
                    <a:pt x="15333" y="7630"/>
                  </a:lnTo>
                  <a:lnTo>
                    <a:pt x="16103" y="7630"/>
                  </a:lnTo>
                  <a:lnTo>
                    <a:pt x="15993" y="7850"/>
                  </a:lnTo>
                  <a:lnTo>
                    <a:pt x="15957" y="7961"/>
                  </a:lnTo>
                  <a:lnTo>
                    <a:pt x="15993" y="8107"/>
                  </a:lnTo>
                  <a:lnTo>
                    <a:pt x="16030" y="8327"/>
                  </a:lnTo>
                  <a:lnTo>
                    <a:pt x="16030" y="8584"/>
                  </a:lnTo>
                  <a:lnTo>
                    <a:pt x="16030" y="8804"/>
                  </a:lnTo>
                  <a:lnTo>
                    <a:pt x="15993" y="9024"/>
                  </a:lnTo>
                  <a:lnTo>
                    <a:pt x="15920" y="8841"/>
                  </a:lnTo>
                  <a:lnTo>
                    <a:pt x="15847" y="8694"/>
                  </a:lnTo>
                  <a:lnTo>
                    <a:pt x="15736" y="8511"/>
                  </a:lnTo>
                  <a:lnTo>
                    <a:pt x="15590" y="8364"/>
                  </a:lnTo>
                  <a:lnTo>
                    <a:pt x="15516" y="8327"/>
                  </a:lnTo>
                  <a:lnTo>
                    <a:pt x="15370" y="8327"/>
                  </a:lnTo>
                  <a:lnTo>
                    <a:pt x="15296" y="8364"/>
                  </a:lnTo>
                  <a:lnTo>
                    <a:pt x="15260" y="8437"/>
                  </a:lnTo>
                  <a:lnTo>
                    <a:pt x="15260" y="8511"/>
                  </a:lnTo>
                  <a:lnTo>
                    <a:pt x="15260" y="8584"/>
                  </a:lnTo>
                  <a:lnTo>
                    <a:pt x="15296" y="8657"/>
                  </a:lnTo>
                  <a:lnTo>
                    <a:pt x="15480" y="8914"/>
                  </a:lnTo>
                  <a:lnTo>
                    <a:pt x="15590" y="9171"/>
                  </a:lnTo>
                  <a:lnTo>
                    <a:pt x="15626" y="9464"/>
                  </a:lnTo>
                  <a:lnTo>
                    <a:pt x="15590" y="9795"/>
                  </a:lnTo>
                  <a:lnTo>
                    <a:pt x="15590" y="9868"/>
                  </a:lnTo>
                  <a:lnTo>
                    <a:pt x="15626" y="9978"/>
                  </a:lnTo>
                  <a:lnTo>
                    <a:pt x="15370" y="10308"/>
                  </a:lnTo>
                  <a:lnTo>
                    <a:pt x="15040" y="10638"/>
                  </a:lnTo>
                  <a:lnTo>
                    <a:pt x="14893" y="10748"/>
                  </a:lnTo>
                  <a:lnTo>
                    <a:pt x="14673" y="10895"/>
                  </a:lnTo>
                  <a:lnTo>
                    <a:pt x="14269" y="11042"/>
                  </a:lnTo>
                  <a:lnTo>
                    <a:pt x="14306" y="10968"/>
                  </a:lnTo>
                  <a:lnTo>
                    <a:pt x="14343" y="10638"/>
                  </a:lnTo>
                  <a:lnTo>
                    <a:pt x="14306" y="10345"/>
                  </a:lnTo>
                  <a:lnTo>
                    <a:pt x="14233" y="10015"/>
                  </a:lnTo>
                  <a:lnTo>
                    <a:pt x="14086" y="9721"/>
                  </a:lnTo>
                  <a:lnTo>
                    <a:pt x="13902" y="9428"/>
                  </a:lnTo>
                  <a:lnTo>
                    <a:pt x="13682" y="9171"/>
                  </a:lnTo>
                  <a:lnTo>
                    <a:pt x="13499" y="9024"/>
                  </a:lnTo>
                  <a:lnTo>
                    <a:pt x="13426" y="8914"/>
                  </a:lnTo>
                  <a:lnTo>
                    <a:pt x="13352" y="8841"/>
                  </a:lnTo>
                  <a:lnTo>
                    <a:pt x="13169" y="8841"/>
                  </a:lnTo>
                  <a:lnTo>
                    <a:pt x="12839" y="8694"/>
                  </a:lnTo>
                  <a:lnTo>
                    <a:pt x="12875" y="8584"/>
                  </a:lnTo>
                  <a:lnTo>
                    <a:pt x="12875" y="8437"/>
                  </a:lnTo>
                  <a:lnTo>
                    <a:pt x="12875" y="8364"/>
                  </a:lnTo>
                  <a:lnTo>
                    <a:pt x="12839" y="8327"/>
                  </a:lnTo>
                  <a:lnTo>
                    <a:pt x="12765" y="8291"/>
                  </a:lnTo>
                  <a:lnTo>
                    <a:pt x="12655" y="8291"/>
                  </a:lnTo>
                  <a:lnTo>
                    <a:pt x="12582" y="8327"/>
                  </a:lnTo>
                  <a:lnTo>
                    <a:pt x="12545" y="8401"/>
                  </a:lnTo>
                  <a:lnTo>
                    <a:pt x="12472" y="8584"/>
                  </a:lnTo>
                  <a:lnTo>
                    <a:pt x="12252" y="8547"/>
                  </a:lnTo>
                  <a:lnTo>
                    <a:pt x="12032" y="8584"/>
                  </a:lnTo>
                  <a:lnTo>
                    <a:pt x="11812" y="8621"/>
                  </a:lnTo>
                  <a:lnTo>
                    <a:pt x="11628" y="8694"/>
                  </a:lnTo>
                  <a:lnTo>
                    <a:pt x="11555" y="8584"/>
                  </a:lnTo>
                  <a:lnTo>
                    <a:pt x="11445" y="8511"/>
                  </a:lnTo>
                  <a:lnTo>
                    <a:pt x="11261" y="8511"/>
                  </a:lnTo>
                  <a:lnTo>
                    <a:pt x="11188" y="8584"/>
                  </a:lnTo>
                  <a:lnTo>
                    <a:pt x="11115" y="8657"/>
                  </a:lnTo>
                  <a:lnTo>
                    <a:pt x="11041" y="8731"/>
                  </a:lnTo>
                  <a:lnTo>
                    <a:pt x="10895" y="8914"/>
                  </a:lnTo>
                  <a:lnTo>
                    <a:pt x="10748" y="9061"/>
                  </a:lnTo>
                  <a:lnTo>
                    <a:pt x="10454" y="9208"/>
                  </a:lnTo>
                  <a:lnTo>
                    <a:pt x="10124" y="9318"/>
                  </a:lnTo>
                  <a:lnTo>
                    <a:pt x="9794" y="9391"/>
                  </a:lnTo>
                  <a:lnTo>
                    <a:pt x="9464" y="9428"/>
                  </a:lnTo>
                  <a:lnTo>
                    <a:pt x="8767" y="9428"/>
                  </a:lnTo>
                  <a:lnTo>
                    <a:pt x="8327" y="9354"/>
                  </a:lnTo>
                  <a:lnTo>
                    <a:pt x="8180" y="9318"/>
                  </a:lnTo>
                  <a:lnTo>
                    <a:pt x="8143" y="9318"/>
                  </a:lnTo>
                  <a:lnTo>
                    <a:pt x="8143" y="9281"/>
                  </a:lnTo>
                  <a:lnTo>
                    <a:pt x="8143" y="9134"/>
                  </a:lnTo>
                  <a:lnTo>
                    <a:pt x="8033" y="9024"/>
                  </a:lnTo>
                  <a:lnTo>
                    <a:pt x="8290" y="8621"/>
                  </a:lnTo>
                  <a:lnTo>
                    <a:pt x="8547" y="8181"/>
                  </a:lnTo>
                  <a:lnTo>
                    <a:pt x="8767" y="7924"/>
                  </a:lnTo>
                  <a:lnTo>
                    <a:pt x="8987" y="7630"/>
                  </a:lnTo>
                  <a:lnTo>
                    <a:pt x="9244" y="7410"/>
                  </a:lnTo>
                  <a:lnTo>
                    <a:pt x="9501" y="7154"/>
                  </a:lnTo>
                  <a:lnTo>
                    <a:pt x="9794" y="6970"/>
                  </a:lnTo>
                  <a:lnTo>
                    <a:pt x="10088" y="6787"/>
                  </a:lnTo>
                  <a:lnTo>
                    <a:pt x="10234" y="6713"/>
                  </a:lnTo>
                  <a:lnTo>
                    <a:pt x="10418" y="6713"/>
                  </a:lnTo>
                  <a:lnTo>
                    <a:pt x="10491" y="6750"/>
                  </a:lnTo>
                  <a:lnTo>
                    <a:pt x="10528" y="6823"/>
                  </a:lnTo>
                  <a:lnTo>
                    <a:pt x="10528" y="6897"/>
                  </a:lnTo>
                  <a:lnTo>
                    <a:pt x="10528" y="7043"/>
                  </a:lnTo>
                  <a:lnTo>
                    <a:pt x="10454" y="7154"/>
                  </a:lnTo>
                  <a:lnTo>
                    <a:pt x="10308" y="7374"/>
                  </a:lnTo>
                  <a:lnTo>
                    <a:pt x="10051" y="7667"/>
                  </a:lnTo>
                  <a:lnTo>
                    <a:pt x="9757" y="7961"/>
                  </a:lnTo>
                  <a:lnTo>
                    <a:pt x="9501" y="8291"/>
                  </a:lnTo>
                  <a:lnTo>
                    <a:pt x="9281" y="8657"/>
                  </a:lnTo>
                  <a:lnTo>
                    <a:pt x="9281" y="8731"/>
                  </a:lnTo>
                  <a:lnTo>
                    <a:pt x="9317" y="8841"/>
                  </a:lnTo>
                  <a:lnTo>
                    <a:pt x="9391" y="8878"/>
                  </a:lnTo>
                  <a:lnTo>
                    <a:pt x="9501" y="8878"/>
                  </a:lnTo>
                  <a:lnTo>
                    <a:pt x="9721" y="8694"/>
                  </a:lnTo>
                  <a:lnTo>
                    <a:pt x="9941" y="8474"/>
                  </a:lnTo>
                  <a:lnTo>
                    <a:pt x="10271" y="7997"/>
                  </a:lnTo>
                  <a:lnTo>
                    <a:pt x="10601" y="7630"/>
                  </a:lnTo>
                  <a:lnTo>
                    <a:pt x="10748" y="7447"/>
                  </a:lnTo>
                  <a:lnTo>
                    <a:pt x="10858" y="7227"/>
                  </a:lnTo>
                  <a:lnTo>
                    <a:pt x="10895" y="7043"/>
                  </a:lnTo>
                  <a:lnTo>
                    <a:pt x="10895" y="6860"/>
                  </a:lnTo>
                  <a:lnTo>
                    <a:pt x="10858" y="6677"/>
                  </a:lnTo>
                  <a:lnTo>
                    <a:pt x="10784" y="6530"/>
                  </a:lnTo>
                  <a:lnTo>
                    <a:pt x="10674" y="6383"/>
                  </a:lnTo>
                  <a:lnTo>
                    <a:pt x="10491" y="6310"/>
                  </a:lnTo>
                  <a:lnTo>
                    <a:pt x="10344" y="6310"/>
                  </a:lnTo>
                  <a:lnTo>
                    <a:pt x="10124" y="6347"/>
                  </a:lnTo>
                  <a:lnTo>
                    <a:pt x="9904" y="6420"/>
                  </a:lnTo>
                  <a:lnTo>
                    <a:pt x="9684" y="6567"/>
                  </a:lnTo>
                  <a:lnTo>
                    <a:pt x="9281" y="6860"/>
                  </a:lnTo>
                  <a:lnTo>
                    <a:pt x="8914" y="7190"/>
                  </a:lnTo>
                  <a:lnTo>
                    <a:pt x="8584" y="7557"/>
                  </a:lnTo>
                  <a:lnTo>
                    <a:pt x="8290" y="7887"/>
                  </a:lnTo>
                  <a:lnTo>
                    <a:pt x="8033" y="8254"/>
                  </a:lnTo>
                  <a:lnTo>
                    <a:pt x="7850" y="8657"/>
                  </a:lnTo>
                  <a:lnTo>
                    <a:pt x="7777" y="8878"/>
                  </a:lnTo>
                  <a:lnTo>
                    <a:pt x="7740" y="9098"/>
                  </a:lnTo>
                  <a:lnTo>
                    <a:pt x="7703" y="9098"/>
                  </a:lnTo>
                  <a:lnTo>
                    <a:pt x="7667" y="9171"/>
                  </a:lnTo>
                  <a:lnTo>
                    <a:pt x="7556" y="9208"/>
                  </a:lnTo>
                  <a:lnTo>
                    <a:pt x="7300" y="9208"/>
                  </a:lnTo>
                  <a:lnTo>
                    <a:pt x="6823" y="9098"/>
                  </a:lnTo>
                  <a:lnTo>
                    <a:pt x="6236" y="9098"/>
                  </a:lnTo>
                  <a:lnTo>
                    <a:pt x="5686" y="9171"/>
                  </a:lnTo>
                  <a:lnTo>
                    <a:pt x="5612" y="9171"/>
                  </a:lnTo>
                  <a:lnTo>
                    <a:pt x="5612" y="8988"/>
                  </a:lnTo>
                  <a:lnTo>
                    <a:pt x="5612" y="8804"/>
                  </a:lnTo>
                  <a:lnTo>
                    <a:pt x="5686" y="8657"/>
                  </a:lnTo>
                  <a:lnTo>
                    <a:pt x="5759" y="8511"/>
                  </a:lnTo>
                  <a:lnTo>
                    <a:pt x="5869" y="8364"/>
                  </a:lnTo>
                  <a:lnTo>
                    <a:pt x="6016" y="8291"/>
                  </a:lnTo>
                  <a:lnTo>
                    <a:pt x="6163" y="8181"/>
                  </a:lnTo>
                  <a:lnTo>
                    <a:pt x="6383" y="8144"/>
                  </a:lnTo>
                  <a:lnTo>
                    <a:pt x="6749" y="8034"/>
                  </a:lnTo>
                  <a:lnTo>
                    <a:pt x="7080" y="7924"/>
                  </a:lnTo>
                  <a:lnTo>
                    <a:pt x="7410" y="7777"/>
                  </a:lnTo>
                  <a:lnTo>
                    <a:pt x="7703" y="7594"/>
                  </a:lnTo>
                  <a:lnTo>
                    <a:pt x="7960" y="7374"/>
                  </a:lnTo>
                  <a:lnTo>
                    <a:pt x="8217" y="7154"/>
                  </a:lnTo>
                  <a:lnTo>
                    <a:pt x="8437" y="6897"/>
                  </a:lnTo>
                  <a:lnTo>
                    <a:pt x="8620" y="6603"/>
                  </a:lnTo>
                  <a:lnTo>
                    <a:pt x="8767" y="6383"/>
                  </a:lnTo>
                  <a:lnTo>
                    <a:pt x="8914" y="6090"/>
                  </a:lnTo>
                  <a:lnTo>
                    <a:pt x="8950" y="5943"/>
                  </a:lnTo>
                  <a:lnTo>
                    <a:pt x="8987" y="5796"/>
                  </a:lnTo>
                  <a:lnTo>
                    <a:pt x="8950" y="5650"/>
                  </a:lnTo>
                  <a:lnTo>
                    <a:pt x="8914" y="5540"/>
                  </a:lnTo>
                  <a:lnTo>
                    <a:pt x="8804" y="5540"/>
                  </a:lnTo>
                  <a:lnTo>
                    <a:pt x="8694" y="5576"/>
                  </a:lnTo>
                  <a:lnTo>
                    <a:pt x="8620" y="5686"/>
                  </a:lnTo>
                  <a:lnTo>
                    <a:pt x="8510" y="5943"/>
                  </a:lnTo>
                  <a:lnTo>
                    <a:pt x="8327" y="6310"/>
                  </a:lnTo>
                  <a:lnTo>
                    <a:pt x="8107" y="6677"/>
                  </a:lnTo>
                  <a:lnTo>
                    <a:pt x="7813" y="7007"/>
                  </a:lnTo>
                  <a:lnTo>
                    <a:pt x="7483" y="7264"/>
                  </a:lnTo>
                  <a:lnTo>
                    <a:pt x="7116" y="7484"/>
                  </a:lnTo>
                  <a:lnTo>
                    <a:pt x="6713" y="7667"/>
                  </a:lnTo>
                  <a:lnTo>
                    <a:pt x="6346" y="7777"/>
                  </a:lnTo>
                  <a:lnTo>
                    <a:pt x="6016" y="7887"/>
                  </a:lnTo>
                  <a:lnTo>
                    <a:pt x="5832" y="7924"/>
                  </a:lnTo>
                  <a:lnTo>
                    <a:pt x="5686" y="8034"/>
                  </a:lnTo>
                  <a:lnTo>
                    <a:pt x="5539" y="8144"/>
                  </a:lnTo>
                  <a:lnTo>
                    <a:pt x="5429" y="8291"/>
                  </a:lnTo>
                  <a:lnTo>
                    <a:pt x="5282" y="8511"/>
                  </a:lnTo>
                  <a:lnTo>
                    <a:pt x="5209" y="8768"/>
                  </a:lnTo>
                  <a:lnTo>
                    <a:pt x="5209" y="9024"/>
                  </a:lnTo>
                  <a:lnTo>
                    <a:pt x="5282" y="9281"/>
                  </a:lnTo>
                  <a:lnTo>
                    <a:pt x="4915" y="9391"/>
                  </a:lnTo>
                  <a:lnTo>
                    <a:pt x="4512" y="9501"/>
                  </a:lnTo>
                  <a:lnTo>
                    <a:pt x="4365" y="9501"/>
                  </a:lnTo>
                  <a:lnTo>
                    <a:pt x="4218" y="9464"/>
                  </a:lnTo>
                  <a:lnTo>
                    <a:pt x="4072" y="9428"/>
                  </a:lnTo>
                  <a:lnTo>
                    <a:pt x="3962" y="9354"/>
                  </a:lnTo>
                  <a:lnTo>
                    <a:pt x="3852" y="9244"/>
                  </a:lnTo>
                  <a:lnTo>
                    <a:pt x="3778" y="9134"/>
                  </a:lnTo>
                  <a:lnTo>
                    <a:pt x="3742" y="9024"/>
                  </a:lnTo>
                  <a:lnTo>
                    <a:pt x="3778" y="8841"/>
                  </a:lnTo>
                  <a:lnTo>
                    <a:pt x="3815" y="8768"/>
                  </a:lnTo>
                  <a:lnTo>
                    <a:pt x="3778" y="8694"/>
                  </a:lnTo>
                  <a:lnTo>
                    <a:pt x="3888" y="8547"/>
                  </a:lnTo>
                  <a:lnTo>
                    <a:pt x="3962" y="8401"/>
                  </a:lnTo>
                  <a:lnTo>
                    <a:pt x="4108" y="8107"/>
                  </a:lnTo>
                  <a:lnTo>
                    <a:pt x="4255" y="7850"/>
                  </a:lnTo>
                  <a:lnTo>
                    <a:pt x="4439" y="7520"/>
                  </a:lnTo>
                  <a:lnTo>
                    <a:pt x="4475" y="7374"/>
                  </a:lnTo>
                  <a:lnTo>
                    <a:pt x="4512" y="7227"/>
                  </a:lnTo>
                  <a:lnTo>
                    <a:pt x="4475" y="7043"/>
                  </a:lnTo>
                  <a:lnTo>
                    <a:pt x="4439" y="6897"/>
                  </a:lnTo>
                  <a:lnTo>
                    <a:pt x="4328" y="6823"/>
                  </a:lnTo>
                  <a:lnTo>
                    <a:pt x="4218" y="6750"/>
                  </a:lnTo>
                  <a:lnTo>
                    <a:pt x="4108" y="6713"/>
                  </a:lnTo>
                  <a:lnTo>
                    <a:pt x="3962" y="6713"/>
                  </a:lnTo>
                  <a:lnTo>
                    <a:pt x="3705" y="6750"/>
                  </a:lnTo>
                  <a:lnTo>
                    <a:pt x="3485" y="6823"/>
                  </a:lnTo>
                  <a:lnTo>
                    <a:pt x="3191" y="7007"/>
                  </a:lnTo>
                  <a:lnTo>
                    <a:pt x="2935" y="7227"/>
                  </a:lnTo>
                  <a:lnTo>
                    <a:pt x="2751" y="7447"/>
                  </a:lnTo>
                  <a:lnTo>
                    <a:pt x="2568" y="7667"/>
                  </a:lnTo>
                  <a:lnTo>
                    <a:pt x="2494" y="7667"/>
                  </a:lnTo>
                  <a:lnTo>
                    <a:pt x="2421" y="7704"/>
                  </a:lnTo>
                  <a:lnTo>
                    <a:pt x="2348" y="7850"/>
                  </a:lnTo>
                  <a:lnTo>
                    <a:pt x="2348" y="7887"/>
                  </a:lnTo>
                  <a:lnTo>
                    <a:pt x="2348" y="7961"/>
                  </a:lnTo>
                  <a:lnTo>
                    <a:pt x="2384" y="8034"/>
                  </a:lnTo>
                  <a:lnTo>
                    <a:pt x="2458" y="8071"/>
                  </a:lnTo>
                  <a:lnTo>
                    <a:pt x="2568" y="8107"/>
                  </a:lnTo>
                  <a:lnTo>
                    <a:pt x="2678" y="8107"/>
                  </a:lnTo>
                  <a:lnTo>
                    <a:pt x="2788" y="8071"/>
                  </a:lnTo>
                  <a:lnTo>
                    <a:pt x="2861" y="7997"/>
                  </a:lnTo>
                  <a:lnTo>
                    <a:pt x="3191" y="7630"/>
                  </a:lnTo>
                  <a:lnTo>
                    <a:pt x="3338" y="7447"/>
                  </a:lnTo>
                  <a:lnTo>
                    <a:pt x="3521" y="7300"/>
                  </a:lnTo>
                  <a:lnTo>
                    <a:pt x="3742" y="7227"/>
                  </a:lnTo>
                  <a:lnTo>
                    <a:pt x="3962" y="7154"/>
                  </a:lnTo>
                  <a:lnTo>
                    <a:pt x="4035" y="7154"/>
                  </a:lnTo>
                  <a:lnTo>
                    <a:pt x="4035" y="7190"/>
                  </a:lnTo>
                  <a:lnTo>
                    <a:pt x="4035" y="7300"/>
                  </a:lnTo>
                  <a:lnTo>
                    <a:pt x="3925" y="7557"/>
                  </a:lnTo>
                  <a:lnTo>
                    <a:pt x="3668" y="8034"/>
                  </a:lnTo>
                  <a:lnTo>
                    <a:pt x="3558" y="8327"/>
                  </a:lnTo>
                  <a:lnTo>
                    <a:pt x="3485" y="8474"/>
                  </a:lnTo>
                  <a:lnTo>
                    <a:pt x="3411" y="8547"/>
                  </a:lnTo>
                  <a:lnTo>
                    <a:pt x="3301" y="8621"/>
                  </a:lnTo>
                  <a:lnTo>
                    <a:pt x="3301" y="8657"/>
                  </a:lnTo>
                  <a:lnTo>
                    <a:pt x="3265" y="8694"/>
                  </a:lnTo>
                  <a:lnTo>
                    <a:pt x="3118" y="8804"/>
                  </a:lnTo>
                  <a:lnTo>
                    <a:pt x="2935" y="8841"/>
                  </a:lnTo>
                  <a:lnTo>
                    <a:pt x="2751" y="8878"/>
                  </a:lnTo>
                  <a:lnTo>
                    <a:pt x="2531" y="8878"/>
                  </a:lnTo>
                  <a:lnTo>
                    <a:pt x="2348" y="8841"/>
                  </a:lnTo>
                  <a:lnTo>
                    <a:pt x="2164" y="8768"/>
                  </a:lnTo>
                  <a:lnTo>
                    <a:pt x="2018" y="8694"/>
                  </a:lnTo>
                  <a:lnTo>
                    <a:pt x="1871" y="8584"/>
                  </a:lnTo>
                  <a:lnTo>
                    <a:pt x="1724" y="8437"/>
                  </a:lnTo>
                  <a:lnTo>
                    <a:pt x="1651" y="8291"/>
                  </a:lnTo>
                  <a:lnTo>
                    <a:pt x="1577" y="8144"/>
                  </a:lnTo>
                  <a:lnTo>
                    <a:pt x="1504" y="7961"/>
                  </a:lnTo>
                  <a:lnTo>
                    <a:pt x="1504" y="7777"/>
                  </a:lnTo>
                  <a:lnTo>
                    <a:pt x="1504" y="7594"/>
                  </a:lnTo>
                  <a:lnTo>
                    <a:pt x="1504" y="7447"/>
                  </a:lnTo>
                  <a:lnTo>
                    <a:pt x="1577" y="7264"/>
                  </a:lnTo>
                  <a:lnTo>
                    <a:pt x="1614" y="7154"/>
                  </a:lnTo>
                  <a:lnTo>
                    <a:pt x="1651" y="7043"/>
                  </a:lnTo>
                  <a:lnTo>
                    <a:pt x="1614" y="6970"/>
                  </a:lnTo>
                  <a:lnTo>
                    <a:pt x="1687" y="6970"/>
                  </a:lnTo>
                  <a:lnTo>
                    <a:pt x="1944" y="6860"/>
                  </a:lnTo>
                  <a:lnTo>
                    <a:pt x="2201" y="6787"/>
                  </a:lnTo>
                  <a:lnTo>
                    <a:pt x="2788" y="6493"/>
                  </a:lnTo>
                  <a:lnTo>
                    <a:pt x="3375" y="6163"/>
                  </a:lnTo>
                  <a:lnTo>
                    <a:pt x="3815" y="5870"/>
                  </a:lnTo>
                  <a:lnTo>
                    <a:pt x="3998" y="5686"/>
                  </a:lnTo>
                  <a:lnTo>
                    <a:pt x="4145" y="5503"/>
                  </a:lnTo>
                  <a:lnTo>
                    <a:pt x="4292" y="5283"/>
                  </a:lnTo>
                  <a:lnTo>
                    <a:pt x="4402" y="5099"/>
                  </a:lnTo>
                  <a:lnTo>
                    <a:pt x="4475" y="4843"/>
                  </a:lnTo>
                  <a:lnTo>
                    <a:pt x="4512" y="4586"/>
                  </a:lnTo>
                  <a:lnTo>
                    <a:pt x="4512" y="4402"/>
                  </a:lnTo>
                  <a:lnTo>
                    <a:pt x="4475" y="4182"/>
                  </a:lnTo>
                  <a:lnTo>
                    <a:pt x="4365" y="3999"/>
                  </a:lnTo>
                  <a:lnTo>
                    <a:pt x="4292" y="3926"/>
                  </a:lnTo>
                  <a:lnTo>
                    <a:pt x="4218" y="3889"/>
                  </a:lnTo>
                  <a:lnTo>
                    <a:pt x="3962" y="3816"/>
                  </a:lnTo>
                  <a:lnTo>
                    <a:pt x="3742" y="3779"/>
                  </a:lnTo>
                  <a:lnTo>
                    <a:pt x="3485" y="3816"/>
                  </a:lnTo>
                  <a:lnTo>
                    <a:pt x="3228" y="3852"/>
                  </a:lnTo>
                  <a:lnTo>
                    <a:pt x="2935" y="3962"/>
                  </a:lnTo>
                  <a:lnTo>
                    <a:pt x="2678" y="4072"/>
                  </a:lnTo>
                  <a:lnTo>
                    <a:pt x="2164" y="4366"/>
                  </a:lnTo>
                  <a:lnTo>
                    <a:pt x="1504" y="4733"/>
                  </a:lnTo>
                  <a:lnTo>
                    <a:pt x="1211" y="4916"/>
                  </a:lnTo>
                  <a:lnTo>
                    <a:pt x="917" y="5099"/>
                  </a:lnTo>
                  <a:lnTo>
                    <a:pt x="844" y="5173"/>
                  </a:lnTo>
                  <a:lnTo>
                    <a:pt x="807" y="5246"/>
                  </a:lnTo>
                  <a:lnTo>
                    <a:pt x="807" y="5319"/>
                  </a:lnTo>
                  <a:lnTo>
                    <a:pt x="844" y="5356"/>
                  </a:lnTo>
                  <a:lnTo>
                    <a:pt x="880" y="5429"/>
                  </a:lnTo>
                  <a:lnTo>
                    <a:pt x="954" y="5466"/>
                  </a:lnTo>
                  <a:lnTo>
                    <a:pt x="1101" y="5466"/>
                  </a:lnTo>
                  <a:lnTo>
                    <a:pt x="1541" y="5246"/>
                  </a:lnTo>
                  <a:lnTo>
                    <a:pt x="1944" y="4989"/>
                  </a:lnTo>
                  <a:lnTo>
                    <a:pt x="2788" y="4512"/>
                  </a:lnTo>
                  <a:lnTo>
                    <a:pt x="3191" y="4329"/>
                  </a:lnTo>
                  <a:lnTo>
                    <a:pt x="3375" y="4256"/>
                  </a:lnTo>
                  <a:lnTo>
                    <a:pt x="3595" y="4219"/>
                  </a:lnTo>
                  <a:lnTo>
                    <a:pt x="3742" y="4182"/>
                  </a:lnTo>
                  <a:lnTo>
                    <a:pt x="3852" y="4219"/>
                  </a:lnTo>
                  <a:lnTo>
                    <a:pt x="3998" y="4256"/>
                  </a:lnTo>
                  <a:lnTo>
                    <a:pt x="4035" y="4292"/>
                  </a:lnTo>
                  <a:lnTo>
                    <a:pt x="4072" y="4366"/>
                  </a:lnTo>
                  <a:lnTo>
                    <a:pt x="4108" y="4476"/>
                  </a:lnTo>
                  <a:lnTo>
                    <a:pt x="4108" y="4586"/>
                  </a:lnTo>
                  <a:lnTo>
                    <a:pt x="4072" y="4843"/>
                  </a:lnTo>
                  <a:lnTo>
                    <a:pt x="3998" y="5026"/>
                  </a:lnTo>
                  <a:lnTo>
                    <a:pt x="3852" y="5246"/>
                  </a:lnTo>
                  <a:lnTo>
                    <a:pt x="3705" y="5393"/>
                  </a:lnTo>
                  <a:lnTo>
                    <a:pt x="3558" y="5576"/>
                  </a:lnTo>
                  <a:lnTo>
                    <a:pt x="3155" y="5833"/>
                  </a:lnTo>
                  <a:lnTo>
                    <a:pt x="2788" y="6053"/>
                  </a:lnTo>
                  <a:lnTo>
                    <a:pt x="2348" y="6310"/>
                  </a:lnTo>
                  <a:lnTo>
                    <a:pt x="1908" y="6530"/>
                  </a:lnTo>
                  <a:lnTo>
                    <a:pt x="1467" y="6750"/>
                  </a:lnTo>
                  <a:lnTo>
                    <a:pt x="1321" y="6823"/>
                  </a:lnTo>
                  <a:lnTo>
                    <a:pt x="1247" y="6860"/>
                  </a:lnTo>
                  <a:lnTo>
                    <a:pt x="1211" y="6933"/>
                  </a:lnTo>
                  <a:lnTo>
                    <a:pt x="1174" y="6933"/>
                  </a:lnTo>
                  <a:lnTo>
                    <a:pt x="1064" y="6860"/>
                  </a:lnTo>
                  <a:lnTo>
                    <a:pt x="880" y="6713"/>
                  </a:lnTo>
                  <a:lnTo>
                    <a:pt x="697" y="6457"/>
                  </a:lnTo>
                  <a:lnTo>
                    <a:pt x="587" y="6273"/>
                  </a:lnTo>
                  <a:lnTo>
                    <a:pt x="514" y="6053"/>
                  </a:lnTo>
                  <a:lnTo>
                    <a:pt x="477" y="5833"/>
                  </a:lnTo>
                  <a:lnTo>
                    <a:pt x="477" y="5613"/>
                  </a:lnTo>
                  <a:lnTo>
                    <a:pt x="477" y="5356"/>
                  </a:lnTo>
                  <a:lnTo>
                    <a:pt x="550" y="5136"/>
                  </a:lnTo>
                  <a:lnTo>
                    <a:pt x="660" y="4879"/>
                  </a:lnTo>
                  <a:lnTo>
                    <a:pt x="770" y="4659"/>
                  </a:lnTo>
                  <a:lnTo>
                    <a:pt x="917" y="4476"/>
                  </a:lnTo>
                  <a:lnTo>
                    <a:pt x="1101" y="4292"/>
                  </a:lnTo>
                  <a:lnTo>
                    <a:pt x="1504" y="3962"/>
                  </a:lnTo>
                  <a:lnTo>
                    <a:pt x="1908" y="3705"/>
                  </a:lnTo>
                  <a:lnTo>
                    <a:pt x="2384" y="3485"/>
                  </a:lnTo>
                  <a:lnTo>
                    <a:pt x="2458" y="3412"/>
                  </a:lnTo>
                  <a:lnTo>
                    <a:pt x="2494" y="3302"/>
                  </a:lnTo>
                  <a:lnTo>
                    <a:pt x="2568" y="3119"/>
                  </a:lnTo>
                  <a:lnTo>
                    <a:pt x="2715" y="2898"/>
                  </a:lnTo>
                  <a:lnTo>
                    <a:pt x="2898" y="2715"/>
                  </a:lnTo>
                  <a:lnTo>
                    <a:pt x="3045" y="2532"/>
                  </a:lnTo>
                  <a:lnTo>
                    <a:pt x="3228" y="2385"/>
                  </a:lnTo>
                  <a:lnTo>
                    <a:pt x="3448" y="2238"/>
                  </a:lnTo>
                  <a:lnTo>
                    <a:pt x="3632" y="2128"/>
                  </a:lnTo>
                  <a:lnTo>
                    <a:pt x="3852" y="2055"/>
                  </a:lnTo>
                  <a:lnTo>
                    <a:pt x="4108" y="1981"/>
                  </a:lnTo>
                  <a:lnTo>
                    <a:pt x="4328" y="1945"/>
                  </a:lnTo>
                  <a:lnTo>
                    <a:pt x="4549" y="1908"/>
                  </a:lnTo>
                  <a:lnTo>
                    <a:pt x="4695" y="2055"/>
                  </a:lnTo>
                  <a:lnTo>
                    <a:pt x="4879" y="2165"/>
                  </a:lnTo>
                  <a:lnTo>
                    <a:pt x="5135" y="2348"/>
                  </a:lnTo>
                  <a:lnTo>
                    <a:pt x="5356" y="2568"/>
                  </a:lnTo>
                  <a:lnTo>
                    <a:pt x="5466" y="2715"/>
                  </a:lnTo>
                  <a:lnTo>
                    <a:pt x="5539" y="2898"/>
                  </a:lnTo>
                  <a:lnTo>
                    <a:pt x="5649" y="3229"/>
                  </a:lnTo>
                  <a:lnTo>
                    <a:pt x="5722" y="3559"/>
                  </a:lnTo>
                  <a:lnTo>
                    <a:pt x="5686" y="3926"/>
                  </a:lnTo>
                  <a:lnTo>
                    <a:pt x="5612" y="4256"/>
                  </a:lnTo>
                  <a:lnTo>
                    <a:pt x="5466" y="4549"/>
                  </a:lnTo>
                  <a:lnTo>
                    <a:pt x="5062" y="5063"/>
                  </a:lnTo>
                  <a:lnTo>
                    <a:pt x="4879" y="5319"/>
                  </a:lnTo>
                  <a:lnTo>
                    <a:pt x="4732" y="5613"/>
                  </a:lnTo>
                  <a:lnTo>
                    <a:pt x="4659" y="5943"/>
                  </a:lnTo>
                  <a:lnTo>
                    <a:pt x="4659" y="6090"/>
                  </a:lnTo>
                  <a:lnTo>
                    <a:pt x="4659" y="6273"/>
                  </a:lnTo>
                  <a:lnTo>
                    <a:pt x="4695" y="6420"/>
                  </a:lnTo>
                  <a:lnTo>
                    <a:pt x="4769" y="6567"/>
                  </a:lnTo>
                  <a:lnTo>
                    <a:pt x="4805" y="6677"/>
                  </a:lnTo>
                  <a:lnTo>
                    <a:pt x="4915" y="6787"/>
                  </a:lnTo>
                  <a:lnTo>
                    <a:pt x="5135" y="6933"/>
                  </a:lnTo>
                  <a:lnTo>
                    <a:pt x="5392" y="7007"/>
                  </a:lnTo>
                  <a:lnTo>
                    <a:pt x="5649" y="7043"/>
                  </a:lnTo>
                  <a:lnTo>
                    <a:pt x="5942" y="7007"/>
                  </a:lnTo>
                  <a:lnTo>
                    <a:pt x="6199" y="6933"/>
                  </a:lnTo>
                  <a:lnTo>
                    <a:pt x="6456" y="6823"/>
                  </a:lnTo>
                  <a:lnTo>
                    <a:pt x="6676" y="6677"/>
                  </a:lnTo>
                  <a:lnTo>
                    <a:pt x="6896" y="6457"/>
                  </a:lnTo>
                  <a:lnTo>
                    <a:pt x="7043" y="6200"/>
                  </a:lnTo>
                  <a:lnTo>
                    <a:pt x="7226" y="5980"/>
                  </a:lnTo>
                  <a:lnTo>
                    <a:pt x="7667" y="5246"/>
                  </a:lnTo>
                  <a:lnTo>
                    <a:pt x="7887" y="4879"/>
                  </a:lnTo>
                  <a:lnTo>
                    <a:pt x="8107" y="4476"/>
                  </a:lnTo>
                  <a:lnTo>
                    <a:pt x="8143" y="4402"/>
                  </a:lnTo>
                  <a:lnTo>
                    <a:pt x="8107" y="4329"/>
                  </a:lnTo>
                  <a:lnTo>
                    <a:pt x="8070" y="4256"/>
                  </a:lnTo>
                  <a:lnTo>
                    <a:pt x="8033" y="4182"/>
                  </a:lnTo>
                  <a:lnTo>
                    <a:pt x="7777" y="4182"/>
                  </a:lnTo>
                  <a:lnTo>
                    <a:pt x="7703" y="4256"/>
                  </a:lnTo>
                  <a:lnTo>
                    <a:pt x="7520" y="4586"/>
                  </a:lnTo>
                  <a:lnTo>
                    <a:pt x="7300" y="4879"/>
                  </a:lnTo>
                  <a:lnTo>
                    <a:pt x="6933" y="5540"/>
                  </a:lnTo>
                  <a:lnTo>
                    <a:pt x="6749" y="5796"/>
                  </a:lnTo>
                  <a:lnTo>
                    <a:pt x="6566" y="6053"/>
                  </a:lnTo>
                  <a:lnTo>
                    <a:pt x="6383" y="6273"/>
                  </a:lnTo>
                  <a:lnTo>
                    <a:pt x="6126" y="6493"/>
                  </a:lnTo>
                  <a:lnTo>
                    <a:pt x="5942" y="6567"/>
                  </a:lnTo>
                  <a:lnTo>
                    <a:pt x="5796" y="6603"/>
                  </a:lnTo>
                  <a:lnTo>
                    <a:pt x="5612" y="6567"/>
                  </a:lnTo>
                  <a:lnTo>
                    <a:pt x="5466" y="6530"/>
                  </a:lnTo>
                  <a:lnTo>
                    <a:pt x="5319" y="6457"/>
                  </a:lnTo>
                  <a:lnTo>
                    <a:pt x="5209" y="6347"/>
                  </a:lnTo>
                  <a:lnTo>
                    <a:pt x="5135" y="6200"/>
                  </a:lnTo>
                  <a:lnTo>
                    <a:pt x="5099" y="6016"/>
                  </a:lnTo>
                  <a:lnTo>
                    <a:pt x="5135" y="5833"/>
                  </a:lnTo>
                  <a:lnTo>
                    <a:pt x="5172" y="5686"/>
                  </a:lnTo>
                  <a:lnTo>
                    <a:pt x="5356" y="5393"/>
                  </a:lnTo>
                  <a:lnTo>
                    <a:pt x="5759" y="4879"/>
                  </a:lnTo>
                  <a:lnTo>
                    <a:pt x="5906" y="4659"/>
                  </a:lnTo>
                  <a:lnTo>
                    <a:pt x="6016" y="4402"/>
                  </a:lnTo>
                  <a:lnTo>
                    <a:pt x="6126" y="4146"/>
                  </a:lnTo>
                  <a:lnTo>
                    <a:pt x="6163" y="3889"/>
                  </a:lnTo>
                  <a:lnTo>
                    <a:pt x="6163" y="3632"/>
                  </a:lnTo>
                  <a:lnTo>
                    <a:pt x="6163" y="3339"/>
                  </a:lnTo>
                  <a:lnTo>
                    <a:pt x="6089" y="3082"/>
                  </a:lnTo>
                  <a:lnTo>
                    <a:pt x="6016" y="2825"/>
                  </a:lnTo>
                  <a:lnTo>
                    <a:pt x="5832" y="2532"/>
                  </a:lnTo>
                  <a:lnTo>
                    <a:pt x="5576" y="2165"/>
                  </a:lnTo>
                  <a:lnTo>
                    <a:pt x="5429" y="2018"/>
                  </a:lnTo>
                  <a:lnTo>
                    <a:pt x="5282" y="1908"/>
                  </a:lnTo>
                  <a:lnTo>
                    <a:pt x="5099" y="1798"/>
                  </a:lnTo>
                  <a:lnTo>
                    <a:pt x="4915" y="1725"/>
                  </a:lnTo>
                  <a:lnTo>
                    <a:pt x="4915" y="1688"/>
                  </a:lnTo>
                  <a:lnTo>
                    <a:pt x="4915" y="1468"/>
                  </a:lnTo>
                  <a:lnTo>
                    <a:pt x="4989" y="1321"/>
                  </a:lnTo>
                  <a:lnTo>
                    <a:pt x="5062" y="1174"/>
                  </a:lnTo>
                  <a:lnTo>
                    <a:pt x="5172" y="1028"/>
                  </a:lnTo>
                  <a:lnTo>
                    <a:pt x="5319" y="918"/>
                  </a:lnTo>
                  <a:lnTo>
                    <a:pt x="5502" y="844"/>
                  </a:lnTo>
                  <a:lnTo>
                    <a:pt x="5686" y="808"/>
                  </a:lnTo>
                  <a:lnTo>
                    <a:pt x="5869" y="771"/>
                  </a:lnTo>
                  <a:lnTo>
                    <a:pt x="6016" y="771"/>
                  </a:lnTo>
                  <a:lnTo>
                    <a:pt x="6199" y="808"/>
                  </a:lnTo>
                  <a:lnTo>
                    <a:pt x="6529" y="918"/>
                  </a:lnTo>
                  <a:lnTo>
                    <a:pt x="7190" y="1211"/>
                  </a:lnTo>
                  <a:lnTo>
                    <a:pt x="7080" y="1321"/>
                  </a:lnTo>
                  <a:lnTo>
                    <a:pt x="7043" y="1431"/>
                  </a:lnTo>
                  <a:lnTo>
                    <a:pt x="7043" y="1541"/>
                  </a:lnTo>
                  <a:lnTo>
                    <a:pt x="7043" y="1651"/>
                  </a:lnTo>
                  <a:lnTo>
                    <a:pt x="7153" y="1871"/>
                  </a:lnTo>
                  <a:lnTo>
                    <a:pt x="7300" y="2018"/>
                  </a:lnTo>
                  <a:lnTo>
                    <a:pt x="7446" y="2165"/>
                  </a:lnTo>
                  <a:lnTo>
                    <a:pt x="7556" y="2275"/>
                  </a:lnTo>
                  <a:lnTo>
                    <a:pt x="7446" y="2495"/>
                  </a:lnTo>
                  <a:lnTo>
                    <a:pt x="7263" y="3045"/>
                  </a:lnTo>
                  <a:lnTo>
                    <a:pt x="7153" y="3265"/>
                  </a:lnTo>
                  <a:lnTo>
                    <a:pt x="7043" y="3485"/>
                  </a:lnTo>
                  <a:lnTo>
                    <a:pt x="6933" y="3705"/>
                  </a:lnTo>
                  <a:lnTo>
                    <a:pt x="6896" y="3926"/>
                  </a:lnTo>
                  <a:lnTo>
                    <a:pt x="6896" y="3999"/>
                  </a:lnTo>
                  <a:lnTo>
                    <a:pt x="6970" y="4036"/>
                  </a:lnTo>
                  <a:lnTo>
                    <a:pt x="7043" y="4072"/>
                  </a:lnTo>
                  <a:lnTo>
                    <a:pt x="7116" y="4036"/>
                  </a:lnTo>
                  <a:lnTo>
                    <a:pt x="7263" y="3889"/>
                  </a:lnTo>
                  <a:lnTo>
                    <a:pt x="7410" y="3705"/>
                  </a:lnTo>
                  <a:lnTo>
                    <a:pt x="7593" y="3265"/>
                  </a:lnTo>
                  <a:lnTo>
                    <a:pt x="7777" y="2715"/>
                  </a:lnTo>
                  <a:lnTo>
                    <a:pt x="7813" y="2458"/>
                  </a:lnTo>
                  <a:lnTo>
                    <a:pt x="7813" y="2422"/>
                  </a:lnTo>
                  <a:lnTo>
                    <a:pt x="8363" y="2678"/>
                  </a:lnTo>
                  <a:lnTo>
                    <a:pt x="8584" y="2862"/>
                  </a:lnTo>
                  <a:lnTo>
                    <a:pt x="8694" y="3009"/>
                  </a:lnTo>
                  <a:lnTo>
                    <a:pt x="8804" y="3155"/>
                  </a:lnTo>
                  <a:lnTo>
                    <a:pt x="8877" y="3302"/>
                  </a:lnTo>
                  <a:lnTo>
                    <a:pt x="8877" y="3449"/>
                  </a:lnTo>
                  <a:lnTo>
                    <a:pt x="8840" y="3595"/>
                  </a:lnTo>
                  <a:lnTo>
                    <a:pt x="8694" y="3705"/>
                  </a:lnTo>
                  <a:lnTo>
                    <a:pt x="8620" y="3779"/>
                  </a:lnTo>
                  <a:lnTo>
                    <a:pt x="8584" y="3852"/>
                  </a:lnTo>
                  <a:lnTo>
                    <a:pt x="8584" y="3926"/>
                  </a:lnTo>
                  <a:lnTo>
                    <a:pt x="8620" y="3999"/>
                  </a:lnTo>
                  <a:lnTo>
                    <a:pt x="8657" y="4072"/>
                  </a:lnTo>
                  <a:lnTo>
                    <a:pt x="8730" y="4109"/>
                  </a:lnTo>
                  <a:lnTo>
                    <a:pt x="8840" y="4109"/>
                  </a:lnTo>
                  <a:lnTo>
                    <a:pt x="8914" y="4072"/>
                  </a:lnTo>
                  <a:lnTo>
                    <a:pt x="9097" y="3926"/>
                  </a:lnTo>
                  <a:lnTo>
                    <a:pt x="9207" y="3779"/>
                  </a:lnTo>
                  <a:lnTo>
                    <a:pt x="9281" y="3595"/>
                  </a:lnTo>
                  <a:lnTo>
                    <a:pt x="9281" y="3412"/>
                  </a:lnTo>
                  <a:lnTo>
                    <a:pt x="9281" y="3192"/>
                  </a:lnTo>
                  <a:lnTo>
                    <a:pt x="9207" y="3009"/>
                  </a:lnTo>
                  <a:lnTo>
                    <a:pt x="9097" y="2825"/>
                  </a:lnTo>
                  <a:lnTo>
                    <a:pt x="8987" y="2642"/>
                  </a:lnTo>
                  <a:lnTo>
                    <a:pt x="8804" y="2458"/>
                  </a:lnTo>
                  <a:lnTo>
                    <a:pt x="8584" y="2348"/>
                  </a:lnTo>
                  <a:lnTo>
                    <a:pt x="8107" y="2091"/>
                  </a:lnTo>
                  <a:lnTo>
                    <a:pt x="7887" y="1981"/>
                  </a:lnTo>
                  <a:lnTo>
                    <a:pt x="7593" y="1798"/>
                  </a:lnTo>
                  <a:lnTo>
                    <a:pt x="7446" y="1651"/>
                  </a:lnTo>
                  <a:lnTo>
                    <a:pt x="7373" y="1541"/>
                  </a:lnTo>
                  <a:lnTo>
                    <a:pt x="7336" y="1431"/>
                  </a:lnTo>
                  <a:lnTo>
                    <a:pt x="7373" y="1284"/>
                  </a:lnTo>
                  <a:lnTo>
                    <a:pt x="7483" y="1358"/>
                  </a:lnTo>
                  <a:lnTo>
                    <a:pt x="7556" y="1358"/>
                  </a:lnTo>
                  <a:lnTo>
                    <a:pt x="7593" y="1321"/>
                  </a:lnTo>
                  <a:lnTo>
                    <a:pt x="7630" y="1248"/>
                  </a:lnTo>
                  <a:lnTo>
                    <a:pt x="7703" y="1138"/>
                  </a:lnTo>
                  <a:lnTo>
                    <a:pt x="7813" y="954"/>
                  </a:lnTo>
                  <a:lnTo>
                    <a:pt x="7923" y="808"/>
                  </a:lnTo>
                  <a:lnTo>
                    <a:pt x="8107" y="698"/>
                  </a:lnTo>
                  <a:lnTo>
                    <a:pt x="8290" y="624"/>
                  </a:lnTo>
                  <a:lnTo>
                    <a:pt x="8474" y="588"/>
                  </a:lnTo>
                  <a:lnTo>
                    <a:pt x="8694" y="551"/>
                  </a:lnTo>
                  <a:lnTo>
                    <a:pt x="9060" y="514"/>
                  </a:lnTo>
                  <a:close/>
                  <a:moveTo>
                    <a:pt x="13279" y="9318"/>
                  </a:moveTo>
                  <a:lnTo>
                    <a:pt x="13426" y="9428"/>
                  </a:lnTo>
                  <a:lnTo>
                    <a:pt x="13426" y="9464"/>
                  </a:lnTo>
                  <a:lnTo>
                    <a:pt x="13352" y="9464"/>
                  </a:lnTo>
                  <a:lnTo>
                    <a:pt x="13242" y="9538"/>
                  </a:lnTo>
                  <a:lnTo>
                    <a:pt x="12985" y="9868"/>
                  </a:lnTo>
                  <a:lnTo>
                    <a:pt x="12692" y="10198"/>
                  </a:lnTo>
                  <a:lnTo>
                    <a:pt x="12362" y="10492"/>
                  </a:lnTo>
                  <a:lnTo>
                    <a:pt x="12032" y="10748"/>
                  </a:lnTo>
                  <a:lnTo>
                    <a:pt x="11445" y="11078"/>
                  </a:lnTo>
                  <a:lnTo>
                    <a:pt x="10858" y="11409"/>
                  </a:lnTo>
                  <a:lnTo>
                    <a:pt x="10638" y="11372"/>
                  </a:lnTo>
                  <a:lnTo>
                    <a:pt x="10418" y="11299"/>
                  </a:lnTo>
                  <a:lnTo>
                    <a:pt x="10234" y="11188"/>
                  </a:lnTo>
                  <a:lnTo>
                    <a:pt x="10051" y="11078"/>
                  </a:lnTo>
                  <a:lnTo>
                    <a:pt x="10491" y="11005"/>
                  </a:lnTo>
                  <a:lnTo>
                    <a:pt x="10895" y="10858"/>
                  </a:lnTo>
                  <a:lnTo>
                    <a:pt x="11298" y="10675"/>
                  </a:lnTo>
                  <a:lnTo>
                    <a:pt x="11702" y="10492"/>
                  </a:lnTo>
                  <a:lnTo>
                    <a:pt x="12142" y="10235"/>
                  </a:lnTo>
                  <a:lnTo>
                    <a:pt x="12545" y="9941"/>
                  </a:lnTo>
                  <a:lnTo>
                    <a:pt x="12912" y="9648"/>
                  </a:lnTo>
                  <a:lnTo>
                    <a:pt x="13279" y="9318"/>
                  </a:lnTo>
                  <a:close/>
                  <a:moveTo>
                    <a:pt x="13609" y="9648"/>
                  </a:moveTo>
                  <a:lnTo>
                    <a:pt x="13719" y="9795"/>
                  </a:lnTo>
                  <a:lnTo>
                    <a:pt x="13792" y="9978"/>
                  </a:lnTo>
                  <a:lnTo>
                    <a:pt x="13939" y="10345"/>
                  </a:lnTo>
                  <a:lnTo>
                    <a:pt x="13939" y="10602"/>
                  </a:lnTo>
                  <a:lnTo>
                    <a:pt x="13939" y="10858"/>
                  </a:lnTo>
                  <a:lnTo>
                    <a:pt x="13866" y="10968"/>
                  </a:lnTo>
                  <a:lnTo>
                    <a:pt x="13829" y="10932"/>
                  </a:lnTo>
                  <a:lnTo>
                    <a:pt x="13719" y="10932"/>
                  </a:lnTo>
                  <a:lnTo>
                    <a:pt x="13719" y="10968"/>
                  </a:lnTo>
                  <a:lnTo>
                    <a:pt x="13609" y="11188"/>
                  </a:lnTo>
                  <a:lnTo>
                    <a:pt x="12765" y="11299"/>
                  </a:lnTo>
                  <a:lnTo>
                    <a:pt x="12912" y="11188"/>
                  </a:lnTo>
                  <a:lnTo>
                    <a:pt x="13316" y="10895"/>
                  </a:lnTo>
                  <a:lnTo>
                    <a:pt x="13682" y="10565"/>
                  </a:lnTo>
                  <a:lnTo>
                    <a:pt x="13756" y="10492"/>
                  </a:lnTo>
                  <a:lnTo>
                    <a:pt x="13756" y="10381"/>
                  </a:lnTo>
                  <a:lnTo>
                    <a:pt x="13719" y="10308"/>
                  </a:lnTo>
                  <a:lnTo>
                    <a:pt x="13609" y="10271"/>
                  </a:lnTo>
                  <a:lnTo>
                    <a:pt x="13536" y="10271"/>
                  </a:lnTo>
                  <a:lnTo>
                    <a:pt x="13462" y="10308"/>
                  </a:lnTo>
                  <a:lnTo>
                    <a:pt x="13059" y="10638"/>
                  </a:lnTo>
                  <a:lnTo>
                    <a:pt x="12655" y="10968"/>
                  </a:lnTo>
                  <a:lnTo>
                    <a:pt x="12398" y="11152"/>
                  </a:lnTo>
                  <a:lnTo>
                    <a:pt x="12325" y="11225"/>
                  </a:lnTo>
                  <a:lnTo>
                    <a:pt x="12252" y="11372"/>
                  </a:lnTo>
                  <a:lnTo>
                    <a:pt x="11665" y="11409"/>
                  </a:lnTo>
                  <a:lnTo>
                    <a:pt x="11481" y="11445"/>
                  </a:lnTo>
                  <a:lnTo>
                    <a:pt x="11775" y="11299"/>
                  </a:lnTo>
                  <a:lnTo>
                    <a:pt x="12068" y="11115"/>
                  </a:lnTo>
                  <a:lnTo>
                    <a:pt x="12362" y="10932"/>
                  </a:lnTo>
                  <a:lnTo>
                    <a:pt x="12655" y="10748"/>
                  </a:lnTo>
                  <a:lnTo>
                    <a:pt x="12912" y="10492"/>
                  </a:lnTo>
                  <a:lnTo>
                    <a:pt x="13132" y="10271"/>
                  </a:lnTo>
                  <a:lnTo>
                    <a:pt x="13352" y="10015"/>
                  </a:lnTo>
                  <a:lnTo>
                    <a:pt x="13572" y="9721"/>
                  </a:lnTo>
                  <a:lnTo>
                    <a:pt x="13609" y="9648"/>
                  </a:lnTo>
                  <a:close/>
                  <a:moveTo>
                    <a:pt x="9060" y="1"/>
                  </a:moveTo>
                  <a:lnTo>
                    <a:pt x="8804" y="37"/>
                  </a:lnTo>
                  <a:lnTo>
                    <a:pt x="8547" y="37"/>
                  </a:lnTo>
                  <a:lnTo>
                    <a:pt x="8290" y="111"/>
                  </a:lnTo>
                  <a:lnTo>
                    <a:pt x="8033" y="184"/>
                  </a:lnTo>
                  <a:lnTo>
                    <a:pt x="7813" y="294"/>
                  </a:lnTo>
                  <a:lnTo>
                    <a:pt x="7593" y="441"/>
                  </a:lnTo>
                  <a:lnTo>
                    <a:pt x="7410" y="624"/>
                  </a:lnTo>
                  <a:lnTo>
                    <a:pt x="7300" y="844"/>
                  </a:lnTo>
                  <a:lnTo>
                    <a:pt x="6896" y="624"/>
                  </a:lnTo>
                  <a:lnTo>
                    <a:pt x="6493" y="441"/>
                  </a:lnTo>
                  <a:lnTo>
                    <a:pt x="6273" y="367"/>
                  </a:lnTo>
                  <a:lnTo>
                    <a:pt x="6053" y="331"/>
                  </a:lnTo>
                  <a:lnTo>
                    <a:pt x="5612" y="331"/>
                  </a:lnTo>
                  <a:lnTo>
                    <a:pt x="5392" y="404"/>
                  </a:lnTo>
                  <a:lnTo>
                    <a:pt x="5209" y="477"/>
                  </a:lnTo>
                  <a:lnTo>
                    <a:pt x="5025" y="588"/>
                  </a:lnTo>
                  <a:lnTo>
                    <a:pt x="4842" y="734"/>
                  </a:lnTo>
                  <a:lnTo>
                    <a:pt x="4695" y="881"/>
                  </a:lnTo>
                  <a:lnTo>
                    <a:pt x="4585" y="1064"/>
                  </a:lnTo>
                  <a:lnTo>
                    <a:pt x="4512" y="1248"/>
                  </a:lnTo>
                  <a:lnTo>
                    <a:pt x="4475" y="1468"/>
                  </a:lnTo>
                  <a:lnTo>
                    <a:pt x="4182" y="1505"/>
                  </a:lnTo>
                  <a:lnTo>
                    <a:pt x="3888" y="1541"/>
                  </a:lnTo>
                  <a:lnTo>
                    <a:pt x="3595" y="1651"/>
                  </a:lnTo>
                  <a:lnTo>
                    <a:pt x="3338" y="1798"/>
                  </a:lnTo>
                  <a:lnTo>
                    <a:pt x="3081" y="1945"/>
                  </a:lnTo>
                  <a:lnTo>
                    <a:pt x="2861" y="2091"/>
                  </a:lnTo>
                  <a:lnTo>
                    <a:pt x="2641" y="2312"/>
                  </a:lnTo>
                  <a:lnTo>
                    <a:pt x="2421" y="2532"/>
                  </a:lnTo>
                  <a:lnTo>
                    <a:pt x="2238" y="2788"/>
                  </a:lnTo>
                  <a:lnTo>
                    <a:pt x="2091" y="3082"/>
                  </a:lnTo>
                  <a:lnTo>
                    <a:pt x="1981" y="3155"/>
                  </a:lnTo>
                  <a:lnTo>
                    <a:pt x="1834" y="3229"/>
                  </a:lnTo>
                  <a:lnTo>
                    <a:pt x="1504" y="3375"/>
                  </a:lnTo>
                  <a:lnTo>
                    <a:pt x="1211" y="3559"/>
                  </a:lnTo>
                  <a:lnTo>
                    <a:pt x="954" y="3779"/>
                  </a:lnTo>
                  <a:lnTo>
                    <a:pt x="697" y="3999"/>
                  </a:lnTo>
                  <a:lnTo>
                    <a:pt x="477" y="4256"/>
                  </a:lnTo>
                  <a:lnTo>
                    <a:pt x="330" y="4512"/>
                  </a:lnTo>
                  <a:lnTo>
                    <a:pt x="183" y="4769"/>
                  </a:lnTo>
                  <a:lnTo>
                    <a:pt x="73" y="5063"/>
                  </a:lnTo>
                  <a:lnTo>
                    <a:pt x="37" y="5319"/>
                  </a:lnTo>
                  <a:lnTo>
                    <a:pt x="0" y="5613"/>
                  </a:lnTo>
                  <a:lnTo>
                    <a:pt x="0" y="5906"/>
                  </a:lnTo>
                  <a:lnTo>
                    <a:pt x="73" y="6200"/>
                  </a:lnTo>
                  <a:lnTo>
                    <a:pt x="183" y="6493"/>
                  </a:lnTo>
                  <a:lnTo>
                    <a:pt x="294" y="6713"/>
                  </a:lnTo>
                  <a:lnTo>
                    <a:pt x="440" y="6933"/>
                  </a:lnTo>
                  <a:lnTo>
                    <a:pt x="660" y="7117"/>
                  </a:lnTo>
                  <a:lnTo>
                    <a:pt x="880" y="7300"/>
                  </a:lnTo>
                  <a:lnTo>
                    <a:pt x="1064" y="7374"/>
                  </a:lnTo>
                  <a:lnTo>
                    <a:pt x="1027" y="7594"/>
                  </a:lnTo>
                  <a:lnTo>
                    <a:pt x="1027" y="7814"/>
                  </a:lnTo>
                  <a:lnTo>
                    <a:pt x="1064" y="8034"/>
                  </a:lnTo>
                  <a:lnTo>
                    <a:pt x="1101" y="8217"/>
                  </a:lnTo>
                  <a:lnTo>
                    <a:pt x="1174" y="8437"/>
                  </a:lnTo>
                  <a:lnTo>
                    <a:pt x="1284" y="8621"/>
                  </a:lnTo>
                  <a:lnTo>
                    <a:pt x="1431" y="8804"/>
                  </a:lnTo>
                  <a:lnTo>
                    <a:pt x="1614" y="8988"/>
                  </a:lnTo>
                  <a:lnTo>
                    <a:pt x="1797" y="9098"/>
                  </a:lnTo>
                  <a:lnTo>
                    <a:pt x="1981" y="9208"/>
                  </a:lnTo>
                  <a:lnTo>
                    <a:pt x="2201" y="9281"/>
                  </a:lnTo>
                  <a:lnTo>
                    <a:pt x="2421" y="9318"/>
                  </a:lnTo>
                  <a:lnTo>
                    <a:pt x="2641" y="9354"/>
                  </a:lnTo>
                  <a:lnTo>
                    <a:pt x="2861" y="9318"/>
                  </a:lnTo>
                  <a:lnTo>
                    <a:pt x="3081" y="9281"/>
                  </a:lnTo>
                  <a:lnTo>
                    <a:pt x="3301" y="9208"/>
                  </a:lnTo>
                  <a:lnTo>
                    <a:pt x="3375" y="9354"/>
                  </a:lnTo>
                  <a:lnTo>
                    <a:pt x="3448" y="9501"/>
                  </a:lnTo>
                  <a:lnTo>
                    <a:pt x="3595" y="9648"/>
                  </a:lnTo>
                  <a:lnTo>
                    <a:pt x="3742" y="9758"/>
                  </a:lnTo>
                  <a:lnTo>
                    <a:pt x="3925" y="9868"/>
                  </a:lnTo>
                  <a:lnTo>
                    <a:pt x="4108" y="9905"/>
                  </a:lnTo>
                  <a:lnTo>
                    <a:pt x="4292" y="9941"/>
                  </a:lnTo>
                  <a:lnTo>
                    <a:pt x="4475" y="9941"/>
                  </a:lnTo>
                  <a:lnTo>
                    <a:pt x="4842" y="9905"/>
                  </a:lnTo>
                  <a:lnTo>
                    <a:pt x="5246" y="9795"/>
                  </a:lnTo>
                  <a:lnTo>
                    <a:pt x="5686" y="9648"/>
                  </a:lnTo>
                  <a:lnTo>
                    <a:pt x="6163" y="9574"/>
                  </a:lnTo>
                  <a:lnTo>
                    <a:pt x="6603" y="9574"/>
                  </a:lnTo>
                  <a:lnTo>
                    <a:pt x="7080" y="9611"/>
                  </a:lnTo>
                  <a:lnTo>
                    <a:pt x="7446" y="9648"/>
                  </a:lnTo>
                  <a:lnTo>
                    <a:pt x="7630" y="9648"/>
                  </a:lnTo>
                  <a:lnTo>
                    <a:pt x="7813" y="9611"/>
                  </a:lnTo>
                  <a:lnTo>
                    <a:pt x="7960" y="9721"/>
                  </a:lnTo>
                  <a:lnTo>
                    <a:pt x="8143" y="9795"/>
                  </a:lnTo>
                  <a:lnTo>
                    <a:pt x="8327" y="9831"/>
                  </a:lnTo>
                  <a:lnTo>
                    <a:pt x="8547" y="9868"/>
                  </a:lnTo>
                  <a:lnTo>
                    <a:pt x="9024" y="9905"/>
                  </a:lnTo>
                  <a:lnTo>
                    <a:pt x="9391" y="9868"/>
                  </a:lnTo>
                  <a:lnTo>
                    <a:pt x="9501" y="9868"/>
                  </a:lnTo>
                  <a:lnTo>
                    <a:pt x="9354" y="10161"/>
                  </a:lnTo>
                  <a:lnTo>
                    <a:pt x="9317" y="10308"/>
                  </a:lnTo>
                  <a:lnTo>
                    <a:pt x="9281" y="10492"/>
                  </a:lnTo>
                  <a:lnTo>
                    <a:pt x="9317" y="10638"/>
                  </a:lnTo>
                  <a:lnTo>
                    <a:pt x="9354" y="10785"/>
                  </a:lnTo>
                  <a:lnTo>
                    <a:pt x="9464" y="11078"/>
                  </a:lnTo>
                  <a:lnTo>
                    <a:pt x="9647" y="11335"/>
                  </a:lnTo>
                  <a:lnTo>
                    <a:pt x="9831" y="11519"/>
                  </a:lnTo>
                  <a:lnTo>
                    <a:pt x="9977" y="11629"/>
                  </a:lnTo>
                  <a:lnTo>
                    <a:pt x="10198" y="11739"/>
                  </a:lnTo>
                  <a:lnTo>
                    <a:pt x="10381" y="11812"/>
                  </a:lnTo>
                  <a:lnTo>
                    <a:pt x="10821" y="11922"/>
                  </a:lnTo>
                  <a:lnTo>
                    <a:pt x="11298" y="11959"/>
                  </a:lnTo>
                  <a:lnTo>
                    <a:pt x="11775" y="11922"/>
                  </a:lnTo>
                  <a:lnTo>
                    <a:pt x="12215" y="11885"/>
                  </a:lnTo>
                  <a:lnTo>
                    <a:pt x="13095" y="11775"/>
                  </a:lnTo>
                  <a:lnTo>
                    <a:pt x="13939" y="11665"/>
                  </a:lnTo>
                  <a:lnTo>
                    <a:pt x="14343" y="11555"/>
                  </a:lnTo>
                  <a:lnTo>
                    <a:pt x="14746" y="11409"/>
                  </a:lnTo>
                  <a:lnTo>
                    <a:pt x="15076" y="11262"/>
                  </a:lnTo>
                  <a:lnTo>
                    <a:pt x="15370" y="11042"/>
                  </a:lnTo>
                  <a:lnTo>
                    <a:pt x="15626" y="10785"/>
                  </a:lnTo>
                  <a:lnTo>
                    <a:pt x="15847" y="10528"/>
                  </a:lnTo>
                  <a:lnTo>
                    <a:pt x="16030" y="10235"/>
                  </a:lnTo>
                  <a:lnTo>
                    <a:pt x="16213" y="9941"/>
                  </a:lnTo>
                  <a:lnTo>
                    <a:pt x="16360" y="9648"/>
                  </a:lnTo>
                  <a:lnTo>
                    <a:pt x="16433" y="9318"/>
                  </a:lnTo>
                  <a:lnTo>
                    <a:pt x="16507" y="8988"/>
                  </a:lnTo>
                  <a:lnTo>
                    <a:pt x="16543" y="8657"/>
                  </a:lnTo>
                  <a:lnTo>
                    <a:pt x="16507" y="8327"/>
                  </a:lnTo>
                  <a:lnTo>
                    <a:pt x="16470" y="7997"/>
                  </a:lnTo>
                  <a:lnTo>
                    <a:pt x="16690" y="7447"/>
                  </a:lnTo>
                  <a:lnTo>
                    <a:pt x="16837" y="6933"/>
                  </a:lnTo>
                  <a:lnTo>
                    <a:pt x="16910" y="6347"/>
                  </a:lnTo>
                  <a:lnTo>
                    <a:pt x="16910" y="5796"/>
                  </a:lnTo>
                  <a:lnTo>
                    <a:pt x="16837" y="5429"/>
                  </a:lnTo>
                  <a:lnTo>
                    <a:pt x="16727" y="5063"/>
                  </a:lnTo>
                  <a:lnTo>
                    <a:pt x="16654" y="4916"/>
                  </a:lnTo>
                  <a:lnTo>
                    <a:pt x="16543" y="4769"/>
                  </a:lnTo>
                  <a:lnTo>
                    <a:pt x="16397" y="4659"/>
                  </a:lnTo>
                  <a:lnTo>
                    <a:pt x="16250" y="4586"/>
                  </a:lnTo>
                  <a:lnTo>
                    <a:pt x="16250" y="4146"/>
                  </a:lnTo>
                  <a:lnTo>
                    <a:pt x="16177" y="3742"/>
                  </a:lnTo>
                  <a:lnTo>
                    <a:pt x="16030" y="3375"/>
                  </a:lnTo>
                  <a:lnTo>
                    <a:pt x="15773" y="3009"/>
                  </a:lnTo>
                  <a:lnTo>
                    <a:pt x="15626" y="2825"/>
                  </a:lnTo>
                  <a:lnTo>
                    <a:pt x="15443" y="2642"/>
                  </a:lnTo>
                  <a:lnTo>
                    <a:pt x="15223" y="2495"/>
                  </a:lnTo>
                  <a:lnTo>
                    <a:pt x="15003" y="2385"/>
                  </a:lnTo>
                  <a:lnTo>
                    <a:pt x="14746" y="2238"/>
                  </a:lnTo>
                  <a:lnTo>
                    <a:pt x="14526" y="2055"/>
                  </a:lnTo>
                  <a:lnTo>
                    <a:pt x="14379" y="1835"/>
                  </a:lnTo>
                  <a:lnTo>
                    <a:pt x="14233" y="1578"/>
                  </a:lnTo>
                  <a:lnTo>
                    <a:pt x="14123" y="1358"/>
                  </a:lnTo>
                  <a:lnTo>
                    <a:pt x="13976" y="1138"/>
                  </a:lnTo>
                  <a:lnTo>
                    <a:pt x="13829" y="991"/>
                  </a:lnTo>
                  <a:lnTo>
                    <a:pt x="13682" y="808"/>
                  </a:lnTo>
                  <a:lnTo>
                    <a:pt x="13499" y="698"/>
                  </a:lnTo>
                  <a:lnTo>
                    <a:pt x="13279" y="588"/>
                  </a:lnTo>
                  <a:lnTo>
                    <a:pt x="13059" y="514"/>
                  </a:lnTo>
                  <a:lnTo>
                    <a:pt x="12802" y="441"/>
                  </a:lnTo>
                  <a:lnTo>
                    <a:pt x="12362" y="441"/>
                  </a:lnTo>
                  <a:lnTo>
                    <a:pt x="11885" y="477"/>
                  </a:lnTo>
                  <a:lnTo>
                    <a:pt x="11408" y="588"/>
                  </a:lnTo>
                  <a:lnTo>
                    <a:pt x="10968" y="698"/>
                  </a:lnTo>
                  <a:lnTo>
                    <a:pt x="10821" y="514"/>
                  </a:lnTo>
                  <a:lnTo>
                    <a:pt x="10601" y="331"/>
                  </a:lnTo>
                  <a:lnTo>
                    <a:pt x="10381" y="221"/>
                  </a:lnTo>
                  <a:lnTo>
                    <a:pt x="10124" y="147"/>
                  </a:lnTo>
                  <a:lnTo>
                    <a:pt x="9867" y="74"/>
                  </a:lnTo>
                  <a:lnTo>
                    <a:pt x="9574" y="37"/>
                  </a:lnTo>
                  <a:lnTo>
                    <a:pt x="9060" y="1"/>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7" name="Shape 317"/>
            <p:cNvSpPr/>
            <p:nvPr/>
          </p:nvSpPr>
          <p:spPr>
            <a:xfrm>
              <a:off x="7121425" y="2437925"/>
              <a:ext cx="246700" cy="315500"/>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8" name="Shape 318"/>
            <p:cNvSpPr/>
            <p:nvPr/>
          </p:nvSpPr>
          <p:spPr>
            <a:xfrm>
              <a:off x="6062250" y="3853825"/>
              <a:ext cx="332900" cy="376025"/>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19" name="Shape 319"/>
            <p:cNvSpPr/>
            <p:nvPr/>
          </p:nvSpPr>
          <p:spPr>
            <a:xfrm>
              <a:off x="6023725" y="3167900"/>
              <a:ext cx="340250" cy="227450"/>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sp>
          <p:nvSpPr>
            <p:cNvPr id="320" name="Shape 320"/>
            <p:cNvSpPr/>
            <p:nvPr/>
          </p:nvSpPr>
          <p:spPr>
            <a:xfrm>
              <a:off x="7109500" y="3449425"/>
              <a:ext cx="154100" cy="165100"/>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A4C2F4"/>
            </a:solidFill>
            <a:ln>
              <a:noFill/>
            </a:ln>
          </p:spPr>
          <p:txBody>
            <a:bodyPr lIns="91425" tIns="91425" rIns="91425" bIns="91425" anchor="ctr" anchorCtr="0">
              <a:noAutofit/>
            </a:bodyPr>
            <a:lstStyle/>
            <a:p>
              <a:pPr lvl="0">
                <a:spcBef>
                  <a:spcPts val="0"/>
                </a:spcBef>
                <a:buNone/>
              </a:pPr>
              <a:endParaRPr>
                <a:solidFill>
                  <a:srgbClr val="A4C2F4"/>
                </a:solidFill>
              </a:endParaRPr>
            </a:p>
          </p:txBody>
        </p:sp>
      </p:grpSp>
      <p:cxnSp>
        <p:nvCxnSpPr>
          <p:cNvPr id="321" name="Shape 321"/>
          <p:cNvCxnSpPr/>
          <p:nvPr/>
        </p:nvCxnSpPr>
        <p:spPr>
          <a:xfrm>
            <a:off x="850475" y="1031425"/>
            <a:ext cx="6037799" cy="0"/>
          </a:xfrm>
          <a:prstGeom prst="straightConnector1">
            <a:avLst/>
          </a:prstGeom>
          <a:noFill/>
          <a:ln w="19050" cap="rnd" cmpd="sng">
            <a:solidFill>
              <a:srgbClr val="A4C2F4"/>
            </a:solidFill>
            <a:prstDash val="dash"/>
            <a:round/>
            <a:headEnd type="none" w="lg" len="lg"/>
            <a:tailEnd type="none" w="lg" len="lg"/>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 2 columns">
    <p:spTree>
      <p:nvGrpSpPr>
        <p:cNvPr id="1" name="Shape 322"/>
        <p:cNvGrpSpPr/>
        <p:nvPr/>
      </p:nvGrpSpPr>
      <p:grpSpPr>
        <a:xfrm>
          <a:off x="0" y="0"/>
          <a:ext cx="0" cy="0"/>
          <a:chOff x="0" y="0"/>
          <a:chExt cx="0" cy="0"/>
        </a:xfrm>
      </p:grpSpPr>
      <p:sp>
        <p:nvSpPr>
          <p:cNvPr id="323" name="Shape 323"/>
          <p:cNvSpPr txBox="1">
            <a:spLocks noGrp="1"/>
          </p:cNvSpPr>
          <p:nvPr>
            <p:ph type="title"/>
          </p:nvPr>
        </p:nvSpPr>
        <p:spPr>
          <a:xfrm>
            <a:off x="747925" y="225025"/>
            <a:ext cx="6140399" cy="857400"/>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24" name="Shape 324"/>
          <p:cNvSpPr txBox="1">
            <a:spLocks noGrp="1"/>
          </p:cNvSpPr>
          <p:nvPr>
            <p:ph type="body" idx="1"/>
          </p:nvPr>
        </p:nvSpPr>
        <p:spPr>
          <a:xfrm>
            <a:off x="747925" y="1363153"/>
            <a:ext cx="3158999" cy="3610800"/>
          </a:xfrm>
          <a:prstGeom prst="rect">
            <a:avLst/>
          </a:prstGeom>
        </p:spPr>
        <p:txBody>
          <a:bodyPr lIns="91425" tIns="91425" rIns="91425" bIns="91425" anchor="t" anchorCtr="0"/>
          <a:lstStyle>
            <a:lvl1pPr lvl="0">
              <a:spcBef>
                <a:spcPts val="0"/>
              </a:spcBef>
              <a:buSzPct val="100000"/>
              <a:defRPr sz="2200"/>
            </a:lvl1pPr>
            <a:lvl2pPr lvl="1">
              <a:spcBef>
                <a:spcPts val="0"/>
              </a:spcBef>
              <a:buSzPct val="100000"/>
              <a:defRPr sz="2200"/>
            </a:lvl2pPr>
            <a:lvl3pPr lvl="2">
              <a:spcBef>
                <a:spcPts val="0"/>
              </a:spcBef>
              <a:buSzPct val="100000"/>
              <a:defRPr sz="2200"/>
            </a:lvl3pPr>
            <a:lvl4pPr lvl="3">
              <a:spcBef>
                <a:spcPts val="0"/>
              </a:spcBef>
              <a:buSzPct val="100000"/>
              <a:defRPr sz="2200"/>
            </a:lvl4pPr>
            <a:lvl5pPr lvl="4">
              <a:spcBef>
                <a:spcPts val="0"/>
              </a:spcBef>
              <a:buSzPct val="100000"/>
              <a:defRPr sz="2200"/>
            </a:lvl5pPr>
            <a:lvl6pPr lvl="5">
              <a:spcBef>
                <a:spcPts val="0"/>
              </a:spcBef>
              <a:buSzPct val="100000"/>
              <a:defRPr sz="2200"/>
            </a:lvl6pPr>
            <a:lvl7pPr lvl="6">
              <a:spcBef>
                <a:spcPts val="0"/>
              </a:spcBef>
              <a:buSzPct val="100000"/>
              <a:defRPr sz="2200"/>
            </a:lvl7pPr>
            <a:lvl8pPr lvl="7">
              <a:spcBef>
                <a:spcPts val="0"/>
              </a:spcBef>
              <a:buSzPct val="100000"/>
              <a:defRPr sz="2200"/>
            </a:lvl8pPr>
            <a:lvl9pPr lvl="8">
              <a:spcBef>
                <a:spcPts val="0"/>
              </a:spcBef>
              <a:buSzPct val="100000"/>
              <a:defRPr sz="2200"/>
            </a:lvl9pPr>
          </a:lstStyle>
          <a:p>
            <a:endParaRPr/>
          </a:p>
        </p:txBody>
      </p:sp>
      <p:sp>
        <p:nvSpPr>
          <p:cNvPr id="325" name="Shape 325"/>
          <p:cNvSpPr txBox="1">
            <a:spLocks noGrp="1"/>
          </p:cNvSpPr>
          <p:nvPr>
            <p:ph type="body" idx="2"/>
          </p:nvPr>
        </p:nvSpPr>
        <p:spPr>
          <a:xfrm>
            <a:off x="4097098" y="1363153"/>
            <a:ext cx="3158999" cy="3610800"/>
          </a:xfrm>
          <a:prstGeom prst="rect">
            <a:avLst/>
          </a:prstGeom>
        </p:spPr>
        <p:txBody>
          <a:bodyPr lIns="91425" tIns="91425" rIns="91425" bIns="91425" anchor="t" anchorCtr="0"/>
          <a:lstStyle>
            <a:lvl1pPr lvl="0">
              <a:spcBef>
                <a:spcPts val="0"/>
              </a:spcBef>
              <a:buSzPct val="100000"/>
              <a:defRPr sz="2200"/>
            </a:lvl1pPr>
            <a:lvl2pPr lvl="1">
              <a:spcBef>
                <a:spcPts val="0"/>
              </a:spcBef>
              <a:buSzPct val="100000"/>
              <a:defRPr sz="2200"/>
            </a:lvl2pPr>
            <a:lvl3pPr lvl="2">
              <a:spcBef>
                <a:spcPts val="0"/>
              </a:spcBef>
              <a:buSzPct val="100000"/>
              <a:defRPr sz="2200"/>
            </a:lvl3pPr>
            <a:lvl4pPr lvl="3">
              <a:spcBef>
                <a:spcPts val="0"/>
              </a:spcBef>
              <a:buSzPct val="100000"/>
              <a:defRPr sz="2200"/>
            </a:lvl4pPr>
            <a:lvl5pPr lvl="4">
              <a:spcBef>
                <a:spcPts val="0"/>
              </a:spcBef>
              <a:buSzPct val="100000"/>
              <a:defRPr sz="2200"/>
            </a:lvl5pPr>
            <a:lvl6pPr lvl="5">
              <a:spcBef>
                <a:spcPts val="0"/>
              </a:spcBef>
              <a:buSzPct val="100000"/>
              <a:defRPr sz="2200"/>
            </a:lvl6pPr>
            <a:lvl7pPr lvl="6">
              <a:spcBef>
                <a:spcPts val="0"/>
              </a:spcBef>
              <a:buSzPct val="100000"/>
              <a:defRPr sz="2200"/>
            </a:lvl7pPr>
            <a:lvl8pPr lvl="7">
              <a:spcBef>
                <a:spcPts val="0"/>
              </a:spcBef>
              <a:buSzPct val="100000"/>
              <a:defRPr sz="2200"/>
            </a:lvl8pPr>
            <a:lvl9pPr lvl="8">
              <a:spcBef>
                <a:spcPts val="0"/>
              </a:spcBef>
              <a:buSzPct val="100000"/>
              <a:defRPr sz="2200"/>
            </a:lvl9pPr>
          </a:lstStyle>
          <a:p>
            <a:endParaRPr/>
          </a:p>
        </p:txBody>
      </p:sp>
      <p:grpSp>
        <p:nvGrpSpPr>
          <p:cNvPr id="326" name="Shape 326"/>
          <p:cNvGrpSpPr/>
          <p:nvPr/>
        </p:nvGrpSpPr>
        <p:grpSpPr>
          <a:xfrm>
            <a:off x="7442902" y="-91153"/>
            <a:ext cx="1796289" cy="5330574"/>
            <a:chOff x="6023725" y="842300"/>
            <a:chExt cx="1358150" cy="4030375"/>
          </a:xfrm>
        </p:grpSpPr>
        <p:sp>
          <p:nvSpPr>
            <p:cNvPr id="327" name="Shape 327"/>
            <p:cNvSpPr/>
            <p:nvPr/>
          </p:nvSpPr>
          <p:spPr>
            <a:xfrm>
              <a:off x="6371275" y="842300"/>
              <a:ext cx="397100" cy="492450"/>
            </a:xfrm>
            <a:custGeom>
              <a:avLst/>
              <a:gdLst/>
              <a:ahLst/>
              <a:cxnLst/>
              <a:rect l="0" t="0" r="0" b="0"/>
              <a:pathLst>
                <a:path w="15884" h="19698" extrusionOk="0">
                  <a:moveTo>
                    <a:pt x="9355" y="4108"/>
                  </a:moveTo>
                  <a:lnTo>
                    <a:pt x="9465" y="4145"/>
                  </a:lnTo>
                  <a:lnTo>
                    <a:pt x="9538" y="4182"/>
                  </a:lnTo>
                  <a:lnTo>
                    <a:pt x="9648" y="4328"/>
                  </a:lnTo>
                  <a:lnTo>
                    <a:pt x="9721" y="4549"/>
                  </a:lnTo>
                  <a:lnTo>
                    <a:pt x="9721" y="4769"/>
                  </a:lnTo>
                  <a:lnTo>
                    <a:pt x="9721" y="4842"/>
                  </a:lnTo>
                  <a:lnTo>
                    <a:pt x="9685" y="4879"/>
                  </a:lnTo>
                  <a:lnTo>
                    <a:pt x="9575" y="4952"/>
                  </a:lnTo>
                  <a:lnTo>
                    <a:pt x="9391" y="4952"/>
                  </a:lnTo>
                  <a:lnTo>
                    <a:pt x="9355" y="4915"/>
                  </a:lnTo>
                  <a:lnTo>
                    <a:pt x="9281" y="4842"/>
                  </a:lnTo>
                  <a:lnTo>
                    <a:pt x="9208" y="4695"/>
                  </a:lnTo>
                  <a:lnTo>
                    <a:pt x="9171" y="4549"/>
                  </a:lnTo>
                  <a:lnTo>
                    <a:pt x="9171" y="4438"/>
                  </a:lnTo>
                  <a:lnTo>
                    <a:pt x="9171" y="4328"/>
                  </a:lnTo>
                  <a:lnTo>
                    <a:pt x="9245" y="4108"/>
                  </a:lnTo>
                  <a:close/>
                  <a:moveTo>
                    <a:pt x="9355" y="3705"/>
                  </a:moveTo>
                  <a:lnTo>
                    <a:pt x="9245" y="3742"/>
                  </a:lnTo>
                  <a:lnTo>
                    <a:pt x="9135" y="3778"/>
                  </a:lnTo>
                  <a:lnTo>
                    <a:pt x="9025" y="3852"/>
                  </a:lnTo>
                  <a:lnTo>
                    <a:pt x="8988" y="3925"/>
                  </a:lnTo>
                  <a:lnTo>
                    <a:pt x="8914" y="3998"/>
                  </a:lnTo>
                  <a:lnTo>
                    <a:pt x="8841" y="4218"/>
                  </a:lnTo>
                  <a:lnTo>
                    <a:pt x="8804" y="4475"/>
                  </a:lnTo>
                  <a:lnTo>
                    <a:pt x="8804" y="4659"/>
                  </a:lnTo>
                  <a:lnTo>
                    <a:pt x="8841" y="4805"/>
                  </a:lnTo>
                  <a:lnTo>
                    <a:pt x="8878" y="4952"/>
                  </a:lnTo>
                  <a:lnTo>
                    <a:pt x="8988" y="5099"/>
                  </a:lnTo>
                  <a:lnTo>
                    <a:pt x="9098" y="5209"/>
                  </a:lnTo>
                  <a:lnTo>
                    <a:pt x="9245" y="5282"/>
                  </a:lnTo>
                  <a:lnTo>
                    <a:pt x="9391" y="5355"/>
                  </a:lnTo>
                  <a:lnTo>
                    <a:pt x="9538" y="5355"/>
                  </a:lnTo>
                  <a:lnTo>
                    <a:pt x="9721" y="5319"/>
                  </a:lnTo>
                  <a:lnTo>
                    <a:pt x="9868" y="5245"/>
                  </a:lnTo>
                  <a:lnTo>
                    <a:pt x="10015" y="5135"/>
                  </a:lnTo>
                  <a:lnTo>
                    <a:pt x="10088" y="4989"/>
                  </a:lnTo>
                  <a:lnTo>
                    <a:pt x="10125" y="4805"/>
                  </a:lnTo>
                  <a:lnTo>
                    <a:pt x="10125" y="4659"/>
                  </a:lnTo>
                  <a:lnTo>
                    <a:pt x="10088" y="4475"/>
                  </a:lnTo>
                  <a:lnTo>
                    <a:pt x="10052" y="4292"/>
                  </a:lnTo>
                  <a:lnTo>
                    <a:pt x="9978" y="4145"/>
                  </a:lnTo>
                  <a:lnTo>
                    <a:pt x="9905" y="3998"/>
                  </a:lnTo>
                  <a:lnTo>
                    <a:pt x="9795" y="3888"/>
                  </a:lnTo>
                  <a:lnTo>
                    <a:pt x="9648" y="3778"/>
                  </a:lnTo>
                  <a:lnTo>
                    <a:pt x="9501" y="3742"/>
                  </a:lnTo>
                  <a:lnTo>
                    <a:pt x="9355" y="3705"/>
                  </a:lnTo>
                  <a:close/>
                  <a:moveTo>
                    <a:pt x="11262" y="6676"/>
                  </a:moveTo>
                  <a:lnTo>
                    <a:pt x="11262" y="6786"/>
                  </a:lnTo>
                  <a:lnTo>
                    <a:pt x="11225" y="6859"/>
                  </a:lnTo>
                  <a:lnTo>
                    <a:pt x="11152" y="6933"/>
                  </a:lnTo>
                  <a:lnTo>
                    <a:pt x="11042" y="7006"/>
                  </a:lnTo>
                  <a:lnTo>
                    <a:pt x="10785" y="7116"/>
                  </a:lnTo>
                  <a:lnTo>
                    <a:pt x="10602" y="7190"/>
                  </a:lnTo>
                  <a:lnTo>
                    <a:pt x="9795" y="7556"/>
                  </a:lnTo>
                  <a:lnTo>
                    <a:pt x="9721" y="7263"/>
                  </a:lnTo>
                  <a:lnTo>
                    <a:pt x="10639" y="6823"/>
                  </a:lnTo>
                  <a:lnTo>
                    <a:pt x="11079" y="6676"/>
                  </a:lnTo>
                  <a:close/>
                  <a:moveTo>
                    <a:pt x="11115" y="6273"/>
                  </a:moveTo>
                  <a:lnTo>
                    <a:pt x="10859" y="6346"/>
                  </a:lnTo>
                  <a:lnTo>
                    <a:pt x="10052" y="6639"/>
                  </a:lnTo>
                  <a:lnTo>
                    <a:pt x="9648" y="6823"/>
                  </a:lnTo>
                  <a:lnTo>
                    <a:pt x="9281" y="7006"/>
                  </a:lnTo>
                  <a:lnTo>
                    <a:pt x="9208" y="7080"/>
                  </a:lnTo>
                  <a:lnTo>
                    <a:pt x="9208" y="7116"/>
                  </a:lnTo>
                  <a:lnTo>
                    <a:pt x="9208" y="7190"/>
                  </a:lnTo>
                  <a:lnTo>
                    <a:pt x="9208" y="7263"/>
                  </a:lnTo>
                  <a:lnTo>
                    <a:pt x="9318" y="7336"/>
                  </a:lnTo>
                  <a:lnTo>
                    <a:pt x="9465" y="7336"/>
                  </a:lnTo>
                  <a:lnTo>
                    <a:pt x="9465" y="7593"/>
                  </a:lnTo>
                  <a:lnTo>
                    <a:pt x="9538" y="7813"/>
                  </a:lnTo>
                  <a:lnTo>
                    <a:pt x="9575" y="7887"/>
                  </a:lnTo>
                  <a:lnTo>
                    <a:pt x="9648" y="7923"/>
                  </a:lnTo>
                  <a:lnTo>
                    <a:pt x="9758" y="7923"/>
                  </a:lnTo>
                  <a:lnTo>
                    <a:pt x="10492" y="7630"/>
                  </a:lnTo>
                  <a:lnTo>
                    <a:pt x="10859" y="7483"/>
                  </a:lnTo>
                  <a:lnTo>
                    <a:pt x="11225" y="7336"/>
                  </a:lnTo>
                  <a:lnTo>
                    <a:pt x="11409" y="7190"/>
                  </a:lnTo>
                  <a:lnTo>
                    <a:pt x="11556" y="7006"/>
                  </a:lnTo>
                  <a:lnTo>
                    <a:pt x="11629" y="6896"/>
                  </a:lnTo>
                  <a:lnTo>
                    <a:pt x="11629" y="6786"/>
                  </a:lnTo>
                  <a:lnTo>
                    <a:pt x="11629" y="6676"/>
                  </a:lnTo>
                  <a:lnTo>
                    <a:pt x="11592" y="6566"/>
                  </a:lnTo>
                  <a:lnTo>
                    <a:pt x="11556" y="6419"/>
                  </a:lnTo>
                  <a:lnTo>
                    <a:pt x="11482" y="6346"/>
                  </a:lnTo>
                  <a:lnTo>
                    <a:pt x="11372" y="6273"/>
                  </a:lnTo>
                  <a:close/>
                  <a:moveTo>
                    <a:pt x="10198" y="2861"/>
                  </a:moveTo>
                  <a:lnTo>
                    <a:pt x="10235" y="3228"/>
                  </a:lnTo>
                  <a:lnTo>
                    <a:pt x="10345" y="3595"/>
                  </a:lnTo>
                  <a:lnTo>
                    <a:pt x="10565" y="4292"/>
                  </a:lnTo>
                  <a:lnTo>
                    <a:pt x="10822" y="5062"/>
                  </a:lnTo>
                  <a:lnTo>
                    <a:pt x="10895" y="5282"/>
                  </a:lnTo>
                  <a:lnTo>
                    <a:pt x="9025" y="6052"/>
                  </a:lnTo>
                  <a:lnTo>
                    <a:pt x="7154" y="6786"/>
                  </a:lnTo>
                  <a:lnTo>
                    <a:pt x="5173" y="7593"/>
                  </a:lnTo>
                  <a:lnTo>
                    <a:pt x="4146" y="7997"/>
                  </a:lnTo>
                  <a:lnTo>
                    <a:pt x="3816" y="8143"/>
                  </a:lnTo>
                  <a:lnTo>
                    <a:pt x="3486" y="8290"/>
                  </a:lnTo>
                  <a:lnTo>
                    <a:pt x="3266" y="7887"/>
                  </a:lnTo>
                  <a:lnTo>
                    <a:pt x="3045" y="7446"/>
                  </a:lnTo>
                  <a:lnTo>
                    <a:pt x="2679" y="6566"/>
                  </a:lnTo>
                  <a:lnTo>
                    <a:pt x="2532" y="6162"/>
                  </a:lnTo>
                  <a:lnTo>
                    <a:pt x="2385" y="5869"/>
                  </a:lnTo>
                  <a:lnTo>
                    <a:pt x="2238" y="5612"/>
                  </a:lnTo>
                  <a:lnTo>
                    <a:pt x="2715" y="5539"/>
                  </a:lnTo>
                  <a:lnTo>
                    <a:pt x="3192" y="5429"/>
                  </a:lnTo>
                  <a:lnTo>
                    <a:pt x="3669" y="5282"/>
                  </a:lnTo>
                  <a:lnTo>
                    <a:pt x="4146" y="5099"/>
                  </a:lnTo>
                  <a:lnTo>
                    <a:pt x="5210" y="4659"/>
                  </a:lnTo>
                  <a:lnTo>
                    <a:pt x="6273" y="4218"/>
                  </a:lnTo>
                  <a:lnTo>
                    <a:pt x="6824" y="4035"/>
                  </a:lnTo>
                  <a:lnTo>
                    <a:pt x="7374" y="3852"/>
                  </a:lnTo>
                  <a:lnTo>
                    <a:pt x="8474" y="3558"/>
                  </a:lnTo>
                  <a:lnTo>
                    <a:pt x="9025" y="3411"/>
                  </a:lnTo>
                  <a:lnTo>
                    <a:pt x="9538" y="3191"/>
                  </a:lnTo>
                  <a:lnTo>
                    <a:pt x="9868" y="3081"/>
                  </a:lnTo>
                  <a:lnTo>
                    <a:pt x="10015" y="2971"/>
                  </a:lnTo>
                  <a:lnTo>
                    <a:pt x="10198" y="2861"/>
                  </a:lnTo>
                  <a:close/>
                  <a:moveTo>
                    <a:pt x="8658" y="7740"/>
                  </a:moveTo>
                  <a:lnTo>
                    <a:pt x="8694" y="7923"/>
                  </a:lnTo>
                  <a:lnTo>
                    <a:pt x="8071" y="8253"/>
                  </a:lnTo>
                  <a:lnTo>
                    <a:pt x="7704" y="8437"/>
                  </a:lnTo>
                  <a:lnTo>
                    <a:pt x="7594" y="8437"/>
                  </a:lnTo>
                  <a:lnTo>
                    <a:pt x="7557" y="8363"/>
                  </a:lnTo>
                  <a:lnTo>
                    <a:pt x="7557" y="8180"/>
                  </a:lnTo>
                  <a:lnTo>
                    <a:pt x="8658" y="7740"/>
                  </a:lnTo>
                  <a:close/>
                  <a:moveTo>
                    <a:pt x="10198" y="2384"/>
                  </a:moveTo>
                  <a:lnTo>
                    <a:pt x="9978" y="2458"/>
                  </a:lnTo>
                  <a:lnTo>
                    <a:pt x="9795" y="2568"/>
                  </a:lnTo>
                  <a:lnTo>
                    <a:pt x="9391" y="2788"/>
                  </a:lnTo>
                  <a:lnTo>
                    <a:pt x="8841" y="2971"/>
                  </a:lnTo>
                  <a:lnTo>
                    <a:pt x="8328" y="3155"/>
                  </a:lnTo>
                  <a:lnTo>
                    <a:pt x="7264" y="3411"/>
                  </a:lnTo>
                  <a:lnTo>
                    <a:pt x="6750" y="3558"/>
                  </a:lnTo>
                  <a:lnTo>
                    <a:pt x="6237" y="3742"/>
                  </a:lnTo>
                  <a:lnTo>
                    <a:pt x="5210" y="4145"/>
                  </a:lnTo>
                  <a:lnTo>
                    <a:pt x="4219" y="4585"/>
                  </a:lnTo>
                  <a:lnTo>
                    <a:pt x="3669" y="4805"/>
                  </a:lnTo>
                  <a:lnTo>
                    <a:pt x="3119" y="4989"/>
                  </a:lnTo>
                  <a:lnTo>
                    <a:pt x="2018" y="5319"/>
                  </a:lnTo>
                  <a:lnTo>
                    <a:pt x="1945" y="5355"/>
                  </a:lnTo>
                  <a:lnTo>
                    <a:pt x="1908" y="5392"/>
                  </a:lnTo>
                  <a:lnTo>
                    <a:pt x="1908" y="5466"/>
                  </a:lnTo>
                  <a:lnTo>
                    <a:pt x="1945" y="5539"/>
                  </a:lnTo>
                  <a:lnTo>
                    <a:pt x="1982" y="5576"/>
                  </a:lnTo>
                  <a:lnTo>
                    <a:pt x="1945" y="5686"/>
                  </a:lnTo>
                  <a:lnTo>
                    <a:pt x="1945" y="5759"/>
                  </a:lnTo>
                  <a:lnTo>
                    <a:pt x="2018" y="5979"/>
                  </a:lnTo>
                  <a:lnTo>
                    <a:pt x="2165" y="6456"/>
                  </a:lnTo>
                  <a:lnTo>
                    <a:pt x="2385" y="6933"/>
                  </a:lnTo>
                  <a:lnTo>
                    <a:pt x="2752" y="7850"/>
                  </a:lnTo>
                  <a:lnTo>
                    <a:pt x="2972" y="8290"/>
                  </a:lnTo>
                  <a:lnTo>
                    <a:pt x="3192" y="8694"/>
                  </a:lnTo>
                  <a:lnTo>
                    <a:pt x="3266" y="8767"/>
                  </a:lnTo>
                  <a:lnTo>
                    <a:pt x="3302" y="8804"/>
                  </a:lnTo>
                  <a:lnTo>
                    <a:pt x="3412" y="8804"/>
                  </a:lnTo>
                  <a:lnTo>
                    <a:pt x="3522" y="8730"/>
                  </a:lnTo>
                  <a:lnTo>
                    <a:pt x="3596" y="8620"/>
                  </a:lnTo>
                  <a:lnTo>
                    <a:pt x="3999" y="8510"/>
                  </a:lnTo>
                  <a:lnTo>
                    <a:pt x="4403" y="8363"/>
                  </a:lnTo>
                  <a:lnTo>
                    <a:pt x="5173" y="8033"/>
                  </a:lnTo>
                  <a:lnTo>
                    <a:pt x="7300" y="7190"/>
                  </a:lnTo>
                  <a:lnTo>
                    <a:pt x="9281" y="6419"/>
                  </a:lnTo>
                  <a:lnTo>
                    <a:pt x="10235" y="6052"/>
                  </a:lnTo>
                  <a:lnTo>
                    <a:pt x="10712" y="5832"/>
                  </a:lnTo>
                  <a:lnTo>
                    <a:pt x="11152" y="5612"/>
                  </a:lnTo>
                  <a:lnTo>
                    <a:pt x="11262" y="5612"/>
                  </a:lnTo>
                  <a:lnTo>
                    <a:pt x="11335" y="5539"/>
                  </a:lnTo>
                  <a:lnTo>
                    <a:pt x="11372" y="5392"/>
                  </a:lnTo>
                  <a:lnTo>
                    <a:pt x="11372" y="5282"/>
                  </a:lnTo>
                  <a:lnTo>
                    <a:pt x="11299" y="5025"/>
                  </a:lnTo>
                  <a:lnTo>
                    <a:pt x="11042" y="4255"/>
                  </a:lnTo>
                  <a:lnTo>
                    <a:pt x="10785" y="3485"/>
                  </a:lnTo>
                  <a:lnTo>
                    <a:pt x="10639" y="3118"/>
                  </a:lnTo>
                  <a:lnTo>
                    <a:pt x="10455" y="2751"/>
                  </a:lnTo>
                  <a:lnTo>
                    <a:pt x="10418" y="2714"/>
                  </a:lnTo>
                  <a:lnTo>
                    <a:pt x="10345" y="2678"/>
                  </a:lnTo>
                  <a:lnTo>
                    <a:pt x="10382" y="2568"/>
                  </a:lnTo>
                  <a:lnTo>
                    <a:pt x="10382" y="2494"/>
                  </a:lnTo>
                  <a:lnTo>
                    <a:pt x="10308" y="2421"/>
                  </a:lnTo>
                  <a:lnTo>
                    <a:pt x="10198" y="2384"/>
                  </a:lnTo>
                  <a:close/>
                  <a:moveTo>
                    <a:pt x="8694" y="7263"/>
                  </a:moveTo>
                  <a:lnTo>
                    <a:pt x="7337" y="7813"/>
                  </a:lnTo>
                  <a:lnTo>
                    <a:pt x="7264" y="7850"/>
                  </a:lnTo>
                  <a:lnTo>
                    <a:pt x="7227" y="7923"/>
                  </a:lnTo>
                  <a:lnTo>
                    <a:pt x="7190" y="7997"/>
                  </a:lnTo>
                  <a:lnTo>
                    <a:pt x="7227" y="8070"/>
                  </a:lnTo>
                  <a:lnTo>
                    <a:pt x="7190" y="8143"/>
                  </a:lnTo>
                  <a:lnTo>
                    <a:pt x="7154" y="8363"/>
                  </a:lnTo>
                  <a:lnTo>
                    <a:pt x="7190" y="8620"/>
                  </a:lnTo>
                  <a:lnTo>
                    <a:pt x="7227" y="8730"/>
                  </a:lnTo>
                  <a:lnTo>
                    <a:pt x="7300" y="8840"/>
                  </a:lnTo>
                  <a:lnTo>
                    <a:pt x="7411" y="8877"/>
                  </a:lnTo>
                  <a:lnTo>
                    <a:pt x="7557" y="8877"/>
                  </a:lnTo>
                  <a:lnTo>
                    <a:pt x="7704" y="8840"/>
                  </a:lnTo>
                  <a:lnTo>
                    <a:pt x="7887" y="8804"/>
                  </a:lnTo>
                  <a:lnTo>
                    <a:pt x="8218" y="8620"/>
                  </a:lnTo>
                  <a:lnTo>
                    <a:pt x="9061" y="8217"/>
                  </a:lnTo>
                  <a:lnTo>
                    <a:pt x="9098" y="8180"/>
                  </a:lnTo>
                  <a:lnTo>
                    <a:pt x="9171" y="8107"/>
                  </a:lnTo>
                  <a:lnTo>
                    <a:pt x="9171" y="8033"/>
                  </a:lnTo>
                  <a:lnTo>
                    <a:pt x="9171" y="7960"/>
                  </a:lnTo>
                  <a:lnTo>
                    <a:pt x="8951" y="7410"/>
                  </a:lnTo>
                  <a:lnTo>
                    <a:pt x="8914" y="7336"/>
                  </a:lnTo>
                  <a:lnTo>
                    <a:pt x="8841" y="7300"/>
                  </a:lnTo>
                  <a:lnTo>
                    <a:pt x="8768" y="7263"/>
                  </a:lnTo>
                  <a:close/>
                  <a:moveTo>
                    <a:pt x="11702" y="8327"/>
                  </a:moveTo>
                  <a:lnTo>
                    <a:pt x="11886" y="8694"/>
                  </a:lnTo>
                  <a:lnTo>
                    <a:pt x="12106" y="9060"/>
                  </a:lnTo>
                  <a:lnTo>
                    <a:pt x="11702" y="9244"/>
                  </a:lnTo>
                  <a:lnTo>
                    <a:pt x="11335" y="9390"/>
                  </a:lnTo>
                  <a:lnTo>
                    <a:pt x="10932" y="9500"/>
                  </a:lnTo>
                  <a:lnTo>
                    <a:pt x="10528" y="9611"/>
                  </a:lnTo>
                  <a:lnTo>
                    <a:pt x="10382" y="9244"/>
                  </a:lnTo>
                  <a:lnTo>
                    <a:pt x="10198" y="8877"/>
                  </a:lnTo>
                  <a:lnTo>
                    <a:pt x="10162" y="8840"/>
                  </a:lnTo>
                  <a:lnTo>
                    <a:pt x="10565" y="8730"/>
                  </a:lnTo>
                  <a:lnTo>
                    <a:pt x="10932" y="8620"/>
                  </a:lnTo>
                  <a:lnTo>
                    <a:pt x="11702" y="8327"/>
                  </a:lnTo>
                  <a:close/>
                  <a:moveTo>
                    <a:pt x="11776" y="7887"/>
                  </a:moveTo>
                  <a:lnTo>
                    <a:pt x="11299" y="8070"/>
                  </a:lnTo>
                  <a:lnTo>
                    <a:pt x="10822" y="8217"/>
                  </a:lnTo>
                  <a:lnTo>
                    <a:pt x="9868" y="8510"/>
                  </a:lnTo>
                  <a:lnTo>
                    <a:pt x="9832" y="8510"/>
                  </a:lnTo>
                  <a:lnTo>
                    <a:pt x="9795" y="8583"/>
                  </a:lnTo>
                  <a:lnTo>
                    <a:pt x="9758" y="8694"/>
                  </a:lnTo>
                  <a:lnTo>
                    <a:pt x="9832" y="8804"/>
                  </a:lnTo>
                  <a:lnTo>
                    <a:pt x="9868" y="8840"/>
                  </a:lnTo>
                  <a:lnTo>
                    <a:pt x="9942" y="8877"/>
                  </a:lnTo>
                  <a:lnTo>
                    <a:pt x="9905" y="8950"/>
                  </a:lnTo>
                  <a:lnTo>
                    <a:pt x="9905" y="9024"/>
                  </a:lnTo>
                  <a:lnTo>
                    <a:pt x="10088" y="9427"/>
                  </a:lnTo>
                  <a:lnTo>
                    <a:pt x="10198" y="9867"/>
                  </a:lnTo>
                  <a:lnTo>
                    <a:pt x="10235" y="9941"/>
                  </a:lnTo>
                  <a:lnTo>
                    <a:pt x="10272" y="9977"/>
                  </a:lnTo>
                  <a:lnTo>
                    <a:pt x="10308" y="10014"/>
                  </a:lnTo>
                  <a:lnTo>
                    <a:pt x="10382" y="10051"/>
                  </a:lnTo>
                  <a:lnTo>
                    <a:pt x="10932" y="9904"/>
                  </a:lnTo>
                  <a:lnTo>
                    <a:pt x="11446" y="9757"/>
                  </a:lnTo>
                  <a:lnTo>
                    <a:pt x="11959" y="9574"/>
                  </a:lnTo>
                  <a:lnTo>
                    <a:pt x="12436" y="9317"/>
                  </a:lnTo>
                  <a:lnTo>
                    <a:pt x="12509" y="9280"/>
                  </a:lnTo>
                  <a:lnTo>
                    <a:pt x="12583" y="9207"/>
                  </a:lnTo>
                  <a:lnTo>
                    <a:pt x="12583" y="9097"/>
                  </a:lnTo>
                  <a:lnTo>
                    <a:pt x="12546" y="9024"/>
                  </a:lnTo>
                  <a:lnTo>
                    <a:pt x="12253" y="8547"/>
                  </a:lnTo>
                  <a:lnTo>
                    <a:pt x="11996" y="7997"/>
                  </a:lnTo>
                  <a:lnTo>
                    <a:pt x="11959" y="7923"/>
                  </a:lnTo>
                  <a:lnTo>
                    <a:pt x="11922" y="7887"/>
                  </a:lnTo>
                  <a:close/>
                  <a:moveTo>
                    <a:pt x="8914" y="9354"/>
                  </a:moveTo>
                  <a:lnTo>
                    <a:pt x="9061" y="9757"/>
                  </a:lnTo>
                  <a:lnTo>
                    <a:pt x="9281" y="10161"/>
                  </a:lnTo>
                  <a:lnTo>
                    <a:pt x="8658" y="10491"/>
                  </a:lnTo>
                  <a:lnTo>
                    <a:pt x="7961" y="10784"/>
                  </a:lnTo>
                  <a:lnTo>
                    <a:pt x="7814" y="10858"/>
                  </a:lnTo>
                  <a:lnTo>
                    <a:pt x="7741" y="10858"/>
                  </a:lnTo>
                  <a:lnTo>
                    <a:pt x="7704" y="10821"/>
                  </a:lnTo>
                  <a:lnTo>
                    <a:pt x="7631" y="10674"/>
                  </a:lnTo>
                  <a:lnTo>
                    <a:pt x="7594" y="10491"/>
                  </a:lnTo>
                  <a:lnTo>
                    <a:pt x="7521" y="10161"/>
                  </a:lnTo>
                  <a:lnTo>
                    <a:pt x="7374" y="9867"/>
                  </a:lnTo>
                  <a:lnTo>
                    <a:pt x="8914" y="9354"/>
                  </a:lnTo>
                  <a:close/>
                  <a:moveTo>
                    <a:pt x="8951" y="8950"/>
                  </a:moveTo>
                  <a:lnTo>
                    <a:pt x="7154" y="9537"/>
                  </a:lnTo>
                  <a:lnTo>
                    <a:pt x="7117" y="9574"/>
                  </a:lnTo>
                  <a:lnTo>
                    <a:pt x="7080" y="9611"/>
                  </a:lnTo>
                  <a:lnTo>
                    <a:pt x="7044" y="9721"/>
                  </a:lnTo>
                  <a:lnTo>
                    <a:pt x="7080" y="9831"/>
                  </a:lnTo>
                  <a:lnTo>
                    <a:pt x="7190" y="9904"/>
                  </a:lnTo>
                  <a:lnTo>
                    <a:pt x="7190" y="10124"/>
                  </a:lnTo>
                  <a:lnTo>
                    <a:pt x="7227" y="10381"/>
                  </a:lnTo>
                  <a:lnTo>
                    <a:pt x="7374" y="10858"/>
                  </a:lnTo>
                  <a:lnTo>
                    <a:pt x="7411" y="11004"/>
                  </a:lnTo>
                  <a:lnTo>
                    <a:pt x="7521" y="11114"/>
                  </a:lnTo>
                  <a:lnTo>
                    <a:pt x="7631" y="11188"/>
                  </a:lnTo>
                  <a:lnTo>
                    <a:pt x="7777" y="11225"/>
                  </a:lnTo>
                  <a:lnTo>
                    <a:pt x="8034" y="11151"/>
                  </a:lnTo>
                  <a:lnTo>
                    <a:pt x="8291" y="11078"/>
                  </a:lnTo>
                  <a:lnTo>
                    <a:pt x="8768" y="10858"/>
                  </a:lnTo>
                  <a:lnTo>
                    <a:pt x="9245" y="10601"/>
                  </a:lnTo>
                  <a:lnTo>
                    <a:pt x="9685" y="10344"/>
                  </a:lnTo>
                  <a:lnTo>
                    <a:pt x="9721" y="10271"/>
                  </a:lnTo>
                  <a:lnTo>
                    <a:pt x="9758" y="10197"/>
                  </a:lnTo>
                  <a:lnTo>
                    <a:pt x="9758" y="10161"/>
                  </a:lnTo>
                  <a:lnTo>
                    <a:pt x="9721" y="10087"/>
                  </a:lnTo>
                  <a:lnTo>
                    <a:pt x="9538" y="9867"/>
                  </a:lnTo>
                  <a:lnTo>
                    <a:pt x="9391" y="9611"/>
                  </a:lnTo>
                  <a:lnTo>
                    <a:pt x="9281" y="9354"/>
                  </a:lnTo>
                  <a:lnTo>
                    <a:pt x="9208" y="9060"/>
                  </a:lnTo>
                  <a:lnTo>
                    <a:pt x="9171" y="8987"/>
                  </a:lnTo>
                  <a:lnTo>
                    <a:pt x="9098" y="8950"/>
                  </a:lnTo>
                  <a:close/>
                  <a:moveTo>
                    <a:pt x="12473" y="10344"/>
                  </a:moveTo>
                  <a:lnTo>
                    <a:pt x="12619" y="10711"/>
                  </a:lnTo>
                  <a:lnTo>
                    <a:pt x="11959" y="11078"/>
                  </a:lnTo>
                  <a:lnTo>
                    <a:pt x="11299" y="11445"/>
                  </a:lnTo>
                  <a:lnTo>
                    <a:pt x="11152" y="10894"/>
                  </a:lnTo>
                  <a:lnTo>
                    <a:pt x="11189" y="10858"/>
                  </a:lnTo>
                  <a:lnTo>
                    <a:pt x="11189" y="10784"/>
                  </a:lnTo>
                  <a:lnTo>
                    <a:pt x="11482" y="10674"/>
                  </a:lnTo>
                  <a:lnTo>
                    <a:pt x="11776" y="10601"/>
                  </a:lnTo>
                  <a:lnTo>
                    <a:pt x="12473" y="10344"/>
                  </a:lnTo>
                  <a:close/>
                  <a:moveTo>
                    <a:pt x="6273" y="10418"/>
                  </a:moveTo>
                  <a:lnTo>
                    <a:pt x="6347" y="10454"/>
                  </a:lnTo>
                  <a:lnTo>
                    <a:pt x="6420" y="10564"/>
                  </a:lnTo>
                  <a:lnTo>
                    <a:pt x="6567" y="10894"/>
                  </a:lnTo>
                  <a:lnTo>
                    <a:pt x="5797" y="11261"/>
                  </a:lnTo>
                  <a:lnTo>
                    <a:pt x="5100" y="11738"/>
                  </a:lnTo>
                  <a:lnTo>
                    <a:pt x="4953" y="11298"/>
                  </a:lnTo>
                  <a:lnTo>
                    <a:pt x="4843" y="11078"/>
                  </a:lnTo>
                  <a:lnTo>
                    <a:pt x="4733" y="10894"/>
                  </a:lnTo>
                  <a:lnTo>
                    <a:pt x="5613" y="10601"/>
                  </a:lnTo>
                  <a:lnTo>
                    <a:pt x="5943" y="10491"/>
                  </a:lnTo>
                  <a:lnTo>
                    <a:pt x="6237" y="10418"/>
                  </a:lnTo>
                  <a:close/>
                  <a:moveTo>
                    <a:pt x="12583" y="9867"/>
                  </a:moveTo>
                  <a:lnTo>
                    <a:pt x="12509" y="9904"/>
                  </a:lnTo>
                  <a:lnTo>
                    <a:pt x="11519" y="10271"/>
                  </a:lnTo>
                  <a:lnTo>
                    <a:pt x="11115" y="10381"/>
                  </a:lnTo>
                  <a:lnTo>
                    <a:pt x="10932" y="10491"/>
                  </a:lnTo>
                  <a:lnTo>
                    <a:pt x="10859" y="10564"/>
                  </a:lnTo>
                  <a:lnTo>
                    <a:pt x="10785" y="10638"/>
                  </a:lnTo>
                  <a:lnTo>
                    <a:pt x="10785" y="10748"/>
                  </a:lnTo>
                  <a:lnTo>
                    <a:pt x="10822" y="10821"/>
                  </a:lnTo>
                  <a:lnTo>
                    <a:pt x="10859" y="10858"/>
                  </a:lnTo>
                  <a:lnTo>
                    <a:pt x="10859" y="10894"/>
                  </a:lnTo>
                  <a:lnTo>
                    <a:pt x="10895" y="11335"/>
                  </a:lnTo>
                  <a:lnTo>
                    <a:pt x="11005" y="11738"/>
                  </a:lnTo>
                  <a:lnTo>
                    <a:pt x="11005" y="11848"/>
                  </a:lnTo>
                  <a:lnTo>
                    <a:pt x="11079" y="11885"/>
                  </a:lnTo>
                  <a:lnTo>
                    <a:pt x="11152" y="11921"/>
                  </a:lnTo>
                  <a:lnTo>
                    <a:pt x="11225" y="11921"/>
                  </a:lnTo>
                  <a:lnTo>
                    <a:pt x="12142" y="11445"/>
                  </a:lnTo>
                  <a:lnTo>
                    <a:pt x="12986" y="10931"/>
                  </a:lnTo>
                  <a:lnTo>
                    <a:pt x="13060" y="10858"/>
                  </a:lnTo>
                  <a:lnTo>
                    <a:pt x="13096" y="10784"/>
                  </a:lnTo>
                  <a:lnTo>
                    <a:pt x="13096" y="10711"/>
                  </a:lnTo>
                  <a:lnTo>
                    <a:pt x="13060" y="10638"/>
                  </a:lnTo>
                  <a:lnTo>
                    <a:pt x="12876" y="10344"/>
                  </a:lnTo>
                  <a:lnTo>
                    <a:pt x="12766" y="10014"/>
                  </a:lnTo>
                  <a:lnTo>
                    <a:pt x="12729" y="9941"/>
                  </a:lnTo>
                  <a:lnTo>
                    <a:pt x="12656" y="9904"/>
                  </a:lnTo>
                  <a:lnTo>
                    <a:pt x="12583" y="9867"/>
                  </a:lnTo>
                  <a:close/>
                  <a:moveTo>
                    <a:pt x="6200" y="9977"/>
                  </a:moveTo>
                  <a:lnTo>
                    <a:pt x="5980" y="10014"/>
                  </a:lnTo>
                  <a:lnTo>
                    <a:pt x="5760" y="10087"/>
                  </a:lnTo>
                  <a:lnTo>
                    <a:pt x="5356" y="10234"/>
                  </a:lnTo>
                  <a:lnTo>
                    <a:pt x="4843" y="10381"/>
                  </a:lnTo>
                  <a:lnTo>
                    <a:pt x="4329" y="10564"/>
                  </a:lnTo>
                  <a:lnTo>
                    <a:pt x="4293" y="10601"/>
                  </a:lnTo>
                  <a:lnTo>
                    <a:pt x="4256" y="10638"/>
                  </a:lnTo>
                  <a:lnTo>
                    <a:pt x="4219" y="10784"/>
                  </a:lnTo>
                  <a:lnTo>
                    <a:pt x="4256" y="10894"/>
                  </a:lnTo>
                  <a:lnTo>
                    <a:pt x="4293" y="10931"/>
                  </a:lnTo>
                  <a:lnTo>
                    <a:pt x="4366" y="10968"/>
                  </a:lnTo>
                  <a:lnTo>
                    <a:pt x="4513" y="11298"/>
                  </a:lnTo>
                  <a:lnTo>
                    <a:pt x="4659" y="11701"/>
                  </a:lnTo>
                  <a:lnTo>
                    <a:pt x="4769" y="12142"/>
                  </a:lnTo>
                  <a:lnTo>
                    <a:pt x="4843" y="12215"/>
                  </a:lnTo>
                  <a:lnTo>
                    <a:pt x="4916" y="12252"/>
                  </a:lnTo>
                  <a:lnTo>
                    <a:pt x="4990" y="12252"/>
                  </a:lnTo>
                  <a:lnTo>
                    <a:pt x="5100" y="12215"/>
                  </a:lnTo>
                  <a:lnTo>
                    <a:pt x="5540" y="11921"/>
                  </a:lnTo>
                  <a:lnTo>
                    <a:pt x="5980" y="11665"/>
                  </a:lnTo>
                  <a:lnTo>
                    <a:pt x="6420" y="11445"/>
                  </a:lnTo>
                  <a:lnTo>
                    <a:pt x="6934" y="11225"/>
                  </a:lnTo>
                  <a:lnTo>
                    <a:pt x="6970" y="11188"/>
                  </a:lnTo>
                  <a:lnTo>
                    <a:pt x="7044" y="11114"/>
                  </a:lnTo>
                  <a:lnTo>
                    <a:pt x="7044" y="11041"/>
                  </a:lnTo>
                  <a:lnTo>
                    <a:pt x="7044" y="10931"/>
                  </a:lnTo>
                  <a:lnTo>
                    <a:pt x="6897" y="10601"/>
                  </a:lnTo>
                  <a:lnTo>
                    <a:pt x="6750" y="10307"/>
                  </a:lnTo>
                  <a:lnTo>
                    <a:pt x="6677" y="10161"/>
                  </a:lnTo>
                  <a:lnTo>
                    <a:pt x="6530" y="10051"/>
                  </a:lnTo>
                  <a:lnTo>
                    <a:pt x="6383" y="10014"/>
                  </a:lnTo>
                  <a:lnTo>
                    <a:pt x="6200" y="9977"/>
                  </a:lnTo>
                  <a:close/>
                  <a:moveTo>
                    <a:pt x="9832" y="11371"/>
                  </a:moveTo>
                  <a:lnTo>
                    <a:pt x="10125" y="11921"/>
                  </a:lnTo>
                  <a:lnTo>
                    <a:pt x="9721" y="12142"/>
                  </a:lnTo>
                  <a:lnTo>
                    <a:pt x="9318" y="12288"/>
                  </a:lnTo>
                  <a:lnTo>
                    <a:pt x="8914" y="12435"/>
                  </a:lnTo>
                  <a:lnTo>
                    <a:pt x="8511" y="12545"/>
                  </a:lnTo>
                  <a:lnTo>
                    <a:pt x="8328" y="12032"/>
                  </a:lnTo>
                  <a:lnTo>
                    <a:pt x="8694" y="11921"/>
                  </a:lnTo>
                  <a:lnTo>
                    <a:pt x="9098" y="11738"/>
                  </a:lnTo>
                  <a:lnTo>
                    <a:pt x="9832" y="11371"/>
                  </a:lnTo>
                  <a:close/>
                  <a:moveTo>
                    <a:pt x="9868" y="10894"/>
                  </a:moveTo>
                  <a:lnTo>
                    <a:pt x="8951" y="11298"/>
                  </a:lnTo>
                  <a:lnTo>
                    <a:pt x="8474" y="11481"/>
                  </a:lnTo>
                  <a:lnTo>
                    <a:pt x="8071" y="11738"/>
                  </a:lnTo>
                  <a:lnTo>
                    <a:pt x="7997" y="11738"/>
                  </a:lnTo>
                  <a:lnTo>
                    <a:pt x="7924" y="11775"/>
                  </a:lnTo>
                  <a:lnTo>
                    <a:pt x="7887" y="11885"/>
                  </a:lnTo>
                  <a:lnTo>
                    <a:pt x="7887" y="11958"/>
                  </a:lnTo>
                  <a:lnTo>
                    <a:pt x="8034" y="12398"/>
                  </a:lnTo>
                  <a:lnTo>
                    <a:pt x="8181" y="12839"/>
                  </a:lnTo>
                  <a:lnTo>
                    <a:pt x="8254" y="12949"/>
                  </a:lnTo>
                  <a:lnTo>
                    <a:pt x="8328" y="12985"/>
                  </a:lnTo>
                  <a:lnTo>
                    <a:pt x="8364" y="12985"/>
                  </a:lnTo>
                  <a:lnTo>
                    <a:pt x="8951" y="12839"/>
                  </a:lnTo>
                  <a:lnTo>
                    <a:pt x="9465" y="12655"/>
                  </a:lnTo>
                  <a:lnTo>
                    <a:pt x="10015" y="12472"/>
                  </a:lnTo>
                  <a:lnTo>
                    <a:pt x="10528" y="12215"/>
                  </a:lnTo>
                  <a:lnTo>
                    <a:pt x="10565" y="12142"/>
                  </a:lnTo>
                  <a:lnTo>
                    <a:pt x="10602" y="12105"/>
                  </a:lnTo>
                  <a:lnTo>
                    <a:pt x="10602" y="12032"/>
                  </a:lnTo>
                  <a:lnTo>
                    <a:pt x="10602" y="11958"/>
                  </a:lnTo>
                  <a:lnTo>
                    <a:pt x="10125" y="11041"/>
                  </a:lnTo>
                  <a:lnTo>
                    <a:pt x="10088" y="10968"/>
                  </a:lnTo>
                  <a:lnTo>
                    <a:pt x="10015" y="10894"/>
                  </a:lnTo>
                  <a:close/>
                  <a:moveTo>
                    <a:pt x="13133" y="12288"/>
                  </a:moveTo>
                  <a:lnTo>
                    <a:pt x="13243" y="12325"/>
                  </a:lnTo>
                  <a:lnTo>
                    <a:pt x="13353" y="12472"/>
                  </a:lnTo>
                  <a:lnTo>
                    <a:pt x="13610" y="12985"/>
                  </a:lnTo>
                  <a:lnTo>
                    <a:pt x="12839" y="13242"/>
                  </a:lnTo>
                  <a:lnTo>
                    <a:pt x="12106" y="13572"/>
                  </a:lnTo>
                  <a:lnTo>
                    <a:pt x="11996" y="13352"/>
                  </a:lnTo>
                  <a:lnTo>
                    <a:pt x="11886" y="13132"/>
                  </a:lnTo>
                  <a:lnTo>
                    <a:pt x="11739" y="12692"/>
                  </a:lnTo>
                  <a:lnTo>
                    <a:pt x="12032" y="12618"/>
                  </a:lnTo>
                  <a:lnTo>
                    <a:pt x="12289" y="12545"/>
                  </a:lnTo>
                  <a:lnTo>
                    <a:pt x="12839" y="12362"/>
                  </a:lnTo>
                  <a:lnTo>
                    <a:pt x="13023" y="12288"/>
                  </a:lnTo>
                  <a:close/>
                  <a:moveTo>
                    <a:pt x="7044" y="12325"/>
                  </a:moveTo>
                  <a:lnTo>
                    <a:pt x="7337" y="13022"/>
                  </a:lnTo>
                  <a:lnTo>
                    <a:pt x="5833" y="13792"/>
                  </a:lnTo>
                  <a:lnTo>
                    <a:pt x="5613" y="13132"/>
                  </a:lnTo>
                  <a:lnTo>
                    <a:pt x="5943" y="12875"/>
                  </a:lnTo>
                  <a:lnTo>
                    <a:pt x="6273" y="12655"/>
                  </a:lnTo>
                  <a:lnTo>
                    <a:pt x="6677" y="12472"/>
                  </a:lnTo>
                  <a:lnTo>
                    <a:pt x="7044" y="12325"/>
                  </a:lnTo>
                  <a:close/>
                  <a:moveTo>
                    <a:pt x="13060" y="11885"/>
                  </a:moveTo>
                  <a:lnTo>
                    <a:pt x="12839" y="11921"/>
                  </a:lnTo>
                  <a:lnTo>
                    <a:pt x="12473" y="12068"/>
                  </a:lnTo>
                  <a:lnTo>
                    <a:pt x="11922" y="12215"/>
                  </a:lnTo>
                  <a:lnTo>
                    <a:pt x="11666" y="12288"/>
                  </a:lnTo>
                  <a:lnTo>
                    <a:pt x="11446" y="12398"/>
                  </a:lnTo>
                  <a:lnTo>
                    <a:pt x="11372" y="12435"/>
                  </a:lnTo>
                  <a:lnTo>
                    <a:pt x="11372" y="12472"/>
                  </a:lnTo>
                  <a:lnTo>
                    <a:pt x="11372" y="12582"/>
                  </a:lnTo>
                  <a:lnTo>
                    <a:pt x="11446" y="12655"/>
                  </a:lnTo>
                  <a:lnTo>
                    <a:pt x="11519" y="12692"/>
                  </a:lnTo>
                  <a:lnTo>
                    <a:pt x="11482" y="12839"/>
                  </a:lnTo>
                  <a:lnTo>
                    <a:pt x="11482" y="13022"/>
                  </a:lnTo>
                  <a:lnTo>
                    <a:pt x="11519" y="13169"/>
                  </a:lnTo>
                  <a:lnTo>
                    <a:pt x="11556" y="13315"/>
                  </a:lnTo>
                  <a:lnTo>
                    <a:pt x="11702" y="13646"/>
                  </a:lnTo>
                  <a:lnTo>
                    <a:pt x="11886" y="13902"/>
                  </a:lnTo>
                  <a:lnTo>
                    <a:pt x="11996" y="13976"/>
                  </a:lnTo>
                  <a:lnTo>
                    <a:pt x="12106" y="13976"/>
                  </a:lnTo>
                  <a:lnTo>
                    <a:pt x="13023" y="13609"/>
                  </a:lnTo>
                  <a:lnTo>
                    <a:pt x="13940" y="13279"/>
                  </a:lnTo>
                  <a:lnTo>
                    <a:pt x="14013" y="13205"/>
                  </a:lnTo>
                  <a:lnTo>
                    <a:pt x="14050" y="13169"/>
                  </a:lnTo>
                  <a:lnTo>
                    <a:pt x="14087" y="13095"/>
                  </a:lnTo>
                  <a:lnTo>
                    <a:pt x="14050" y="13022"/>
                  </a:lnTo>
                  <a:lnTo>
                    <a:pt x="13646" y="12142"/>
                  </a:lnTo>
                  <a:lnTo>
                    <a:pt x="13573" y="12032"/>
                  </a:lnTo>
                  <a:lnTo>
                    <a:pt x="13463" y="11958"/>
                  </a:lnTo>
                  <a:lnTo>
                    <a:pt x="13353" y="11885"/>
                  </a:lnTo>
                  <a:close/>
                  <a:moveTo>
                    <a:pt x="7190" y="11848"/>
                  </a:moveTo>
                  <a:lnTo>
                    <a:pt x="7117" y="11885"/>
                  </a:lnTo>
                  <a:lnTo>
                    <a:pt x="6640" y="12032"/>
                  </a:lnTo>
                  <a:lnTo>
                    <a:pt x="6163" y="12215"/>
                  </a:lnTo>
                  <a:lnTo>
                    <a:pt x="5723" y="12508"/>
                  </a:lnTo>
                  <a:lnTo>
                    <a:pt x="5320" y="12802"/>
                  </a:lnTo>
                  <a:lnTo>
                    <a:pt x="5246" y="12839"/>
                  </a:lnTo>
                  <a:lnTo>
                    <a:pt x="5210" y="12875"/>
                  </a:lnTo>
                  <a:lnTo>
                    <a:pt x="5173" y="12912"/>
                  </a:lnTo>
                  <a:lnTo>
                    <a:pt x="5173" y="12985"/>
                  </a:lnTo>
                  <a:lnTo>
                    <a:pt x="5246" y="13279"/>
                  </a:lnTo>
                  <a:lnTo>
                    <a:pt x="5320" y="13572"/>
                  </a:lnTo>
                  <a:lnTo>
                    <a:pt x="5540" y="14159"/>
                  </a:lnTo>
                  <a:lnTo>
                    <a:pt x="5576" y="14196"/>
                  </a:lnTo>
                  <a:lnTo>
                    <a:pt x="5650" y="14269"/>
                  </a:lnTo>
                  <a:lnTo>
                    <a:pt x="5797" y="14269"/>
                  </a:lnTo>
                  <a:lnTo>
                    <a:pt x="7667" y="13315"/>
                  </a:lnTo>
                  <a:lnTo>
                    <a:pt x="7741" y="13279"/>
                  </a:lnTo>
                  <a:lnTo>
                    <a:pt x="7777" y="13205"/>
                  </a:lnTo>
                  <a:lnTo>
                    <a:pt x="7814" y="13132"/>
                  </a:lnTo>
                  <a:lnTo>
                    <a:pt x="7777" y="13059"/>
                  </a:lnTo>
                  <a:lnTo>
                    <a:pt x="7374" y="11995"/>
                  </a:lnTo>
                  <a:lnTo>
                    <a:pt x="7337" y="11921"/>
                  </a:lnTo>
                  <a:lnTo>
                    <a:pt x="7264" y="11885"/>
                  </a:lnTo>
                  <a:lnTo>
                    <a:pt x="7190" y="11848"/>
                  </a:lnTo>
                  <a:close/>
                  <a:moveTo>
                    <a:pt x="10528" y="13279"/>
                  </a:moveTo>
                  <a:lnTo>
                    <a:pt x="10895" y="13976"/>
                  </a:lnTo>
                  <a:lnTo>
                    <a:pt x="9318" y="14599"/>
                  </a:lnTo>
                  <a:lnTo>
                    <a:pt x="9025" y="13902"/>
                  </a:lnTo>
                  <a:lnTo>
                    <a:pt x="9098" y="13829"/>
                  </a:lnTo>
                  <a:lnTo>
                    <a:pt x="9098" y="13792"/>
                  </a:lnTo>
                  <a:lnTo>
                    <a:pt x="9135" y="13756"/>
                  </a:lnTo>
                  <a:lnTo>
                    <a:pt x="9465" y="13609"/>
                  </a:lnTo>
                  <a:lnTo>
                    <a:pt x="9758" y="13535"/>
                  </a:lnTo>
                  <a:lnTo>
                    <a:pt x="10528" y="13279"/>
                  </a:lnTo>
                  <a:close/>
                  <a:moveTo>
                    <a:pt x="10639" y="12839"/>
                  </a:moveTo>
                  <a:lnTo>
                    <a:pt x="10565" y="12875"/>
                  </a:lnTo>
                  <a:lnTo>
                    <a:pt x="9501" y="13242"/>
                  </a:lnTo>
                  <a:lnTo>
                    <a:pt x="9061" y="13352"/>
                  </a:lnTo>
                  <a:lnTo>
                    <a:pt x="8878" y="13462"/>
                  </a:lnTo>
                  <a:lnTo>
                    <a:pt x="8768" y="13499"/>
                  </a:lnTo>
                  <a:lnTo>
                    <a:pt x="8731" y="13572"/>
                  </a:lnTo>
                  <a:lnTo>
                    <a:pt x="8658" y="13682"/>
                  </a:lnTo>
                  <a:lnTo>
                    <a:pt x="8694" y="13829"/>
                  </a:lnTo>
                  <a:lnTo>
                    <a:pt x="8731" y="13866"/>
                  </a:lnTo>
                  <a:lnTo>
                    <a:pt x="8731" y="13902"/>
                  </a:lnTo>
                  <a:lnTo>
                    <a:pt x="8768" y="14159"/>
                  </a:lnTo>
                  <a:lnTo>
                    <a:pt x="8841" y="14416"/>
                  </a:lnTo>
                  <a:lnTo>
                    <a:pt x="9025" y="14893"/>
                  </a:lnTo>
                  <a:lnTo>
                    <a:pt x="9098" y="14929"/>
                  </a:lnTo>
                  <a:lnTo>
                    <a:pt x="9135" y="14966"/>
                  </a:lnTo>
                  <a:lnTo>
                    <a:pt x="9208" y="15003"/>
                  </a:lnTo>
                  <a:lnTo>
                    <a:pt x="9281" y="15003"/>
                  </a:lnTo>
                  <a:lnTo>
                    <a:pt x="11225" y="14269"/>
                  </a:lnTo>
                  <a:lnTo>
                    <a:pt x="11262" y="14232"/>
                  </a:lnTo>
                  <a:lnTo>
                    <a:pt x="11299" y="14159"/>
                  </a:lnTo>
                  <a:lnTo>
                    <a:pt x="11335" y="14086"/>
                  </a:lnTo>
                  <a:lnTo>
                    <a:pt x="11335" y="14012"/>
                  </a:lnTo>
                  <a:lnTo>
                    <a:pt x="10822" y="12985"/>
                  </a:lnTo>
                  <a:lnTo>
                    <a:pt x="10785" y="12912"/>
                  </a:lnTo>
                  <a:lnTo>
                    <a:pt x="10712" y="12875"/>
                  </a:lnTo>
                  <a:lnTo>
                    <a:pt x="10639" y="12839"/>
                  </a:lnTo>
                  <a:close/>
                  <a:moveTo>
                    <a:pt x="7997" y="14342"/>
                  </a:moveTo>
                  <a:lnTo>
                    <a:pt x="8107" y="14489"/>
                  </a:lnTo>
                  <a:lnTo>
                    <a:pt x="8144" y="14599"/>
                  </a:lnTo>
                  <a:lnTo>
                    <a:pt x="8107" y="14746"/>
                  </a:lnTo>
                  <a:lnTo>
                    <a:pt x="8034" y="14893"/>
                  </a:lnTo>
                  <a:lnTo>
                    <a:pt x="7924" y="15003"/>
                  </a:lnTo>
                  <a:lnTo>
                    <a:pt x="7814" y="15149"/>
                  </a:lnTo>
                  <a:lnTo>
                    <a:pt x="7557" y="15296"/>
                  </a:lnTo>
                  <a:lnTo>
                    <a:pt x="7044" y="15516"/>
                  </a:lnTo>
                  <a:lnTo>
                    <a:pt x="6787" y="15590"/>
                  </a:lnTo>
                  <a:lnTo>
                    <a:pt x="6567" y="15736"/>
                  </a:lnTo>
                  <a:lnTo>
                    <a:pt x="6310" y="15113"/>
                  </a:lnTo>
                  <a:lnTo>
                    <a:pt x="6383" y="15076"/>
                  </a:lnTo>
                  <a:lnTo>
                    <a:pt x="6457" y="14966"/>
                  </a:lnTo>
                  <a:lnTo>
                    <a:pt x="6457" y="14929"/>
                  </a:lnTo>
                  <a:lnTo>
                    <a:pt x="6530" y="15003"/>
                  </a:lnTo>
                  <a:lnTo>
                    <a:pt x="6604" y="14966"/>
                  </a:lnTo>
                  <a:lnTo>
                    <a:pt x="6787" y="14929"/>
                  </a:lnTo>
                  <a:lnTo>
                    <a:pt x="7227" y="14783"/>
                  </a:lnTo>
                  <a:lnTo>
                    <a:pt x="7631" y="14599"/>
                  </a:lnTo>
                  <a:lnTo>
                    <a:pt x="7997" y="14342"/>
                  </a:lnTo>
                  <a:close/>
                  <a:moveTo>
                    <a:pt x="15150" y="15370"/>
                  </a:moveTo>
                  <a:lnTo>
                    <a:pt x="15150" y="15443"/>
                  </a:lnTo>
                  <a:lnTo>
                    <a:pt x="15224" y="15480"/>
                  </a:lnTo>
                  <a:lnTo>
                    <a:pt x="15260" y="15516"/>
                  </a:lnTo>
                  <a:lnTo>
                    <a:pt x="15150" y="15736"/>
                  </a:lnTo>
                  <a:lnTo>
                    <a:pt x="15004" y="15993"/>
                  </a:lnTo>
                  <a:lnTo>
                    <a:pt x="14857" y="15626"/>
                  </a:lnTo>
                  <a:lnTo>
                    <a:pt x="15150" y="15370"/>
                  </a:lnTo>
                  <a:close/>
                  <a:moveTo>
                    <a:pt x="7997" y="13902"/>
                  </a:moveTo>
                  <a:lnTo>
                    <a:pt x="7887" y="13939"/>
                  </a:lnTo>
                  <a:lnTo>
                    <a:pt x="7631" y="14122"/>
                  </a:lnTo>
                  <a:lnTo>
                    <a:pt x="7337" y="14269"/>
                  </a:lnTo>
                  <a:lnTo>
                    <a:pt x="7044" y="14416"/>
                  </a:lnTo>
                  <a:lnTo>
                    <a:pt x="6750" y="14526"/>
                  </a:lnTo>
                  <a:lnTo>
                    <a:pt x="6347" y="14599"/>
                  </a:lnTo>
                  <a:lnTo>
                    <a:pt x="6163" y="14673"/>
                  </a:lnTo>
                  <a:lnTo>
                    <a:pt x="6090" y="14746"/>
                  </a:lnTo>
                  <a:lnTo>
                    <a:pt x="6017" y="14819"/>
                  </a:lnTo>
                  <a:lnTo>
                    <a:pt x="6017" y="14929"/>
                  </a:lnTo>
                  <a:lnTo>
                    <a:pt x="5943" y="15003"/>
                  </a:lnTo>
                  <a:lnTo>
                    <a:pt x="5943" y="15113"/>
                  </a:lnTo>
                  <a:lnTo>
                    <a:pt x="6127" y="15590"/>
                  </a:lnTo>
                  <a:lnTo>
                    <a:pt x="6273" y="16103"/>
                  </a:lnTo>
                  <a:lnTo>
                    <a:pt x="6347" y="16177"/>
                  </a:lnTo>
                  <a:lnTo>
                    <a:pt x="6420" y="16213"/>
                  </a:lnTo>
                  <a:lnTo>
                    <a:pt x="6493" y="16213"/>
                  </a:lnTo>
                  <a:lnTo>
                    <a:pt x="6567" y="16177"/>
                  </a:lnTo>
                  <a:lnTo>
                    <a:pt x="6787" y="16030"/>
                  </a:lnTo>
                  <a:lnTo>
                    <a:pt x="7007" y="15920"/>
                  </a:lnTo>
                  <a:lnTo>
                    <a:pt x="7484" y="15736"/>
                  </a:lnTo>
                  <a:lnTo>
                    <a:pt x="7704" y="15663"/>
                  </a:lnTo>
                  <a:lnTo>
                    <a:pt x="7924" y="15553"/>
                  </a:lnTo>
                  <a:lnTo>
                    <a:pt x="8144" y="15406"/>
                  </a:lnTo>
                  <a:lnTo>
                    <a:pt x="8328" y="15223"/>
                  </a:lnTo>
                  <a:lnTo>
                    <a:pt x="8438" y="15076"/>
                  </a:lnTo>
                  <a:lnTo>
                    <a:pt x="8511" y="14893"/>
                  </a:lnTo>
                  <a:lnTo>
                    <a:pt x="8511" y="14709"/>
                  </a:lnTo>
                  <a:lnTo>
                    <a:pt x="8511" y="14526"/>
                  </a:lnTo>
                  <a:lnTo>
                    <a:pt x="8474" y="14342"/>
                  </a:lnTo>
                  <a:lnTo>
                    <a:pt x="8364" y="14159"/>
                  </a:lnTo>
                  <a:lnTo>
                    <a:pt x="8254" y="14049"/>
                  </a:lnTo>
                  <a:lnTo>
                    <a:pt x="8071" y="13939"/>
                  </a:lnTo>
                  <a:lnTo>
                    <a:pt x="7997" y="13902"/>
                  </a:lnTo>
                  <a:close/>
                  <a:moveTo>
                    <a:pt x="14710" y="15736"/>
                  </a:moveTo>
                  <a:lnTo>
                    <a:pt x="14747" y="15993"/>
                  </a:lnTo>
                  <a:lnTo>
                    <a:pt x="14820" y="16250"/>
                  </a:lnTo>
                  <a:lnTo>
                    <a:pt x="14490" y="16507"/>
                  </a:lnTo>
                  <a:lnTo>
                    <a:pt x="14417" y="16397"/>
                  </a:lnTo>
                  <a:lnTo>
                    <a:pt x="14307" y="15993"/>
                  </a:lnTo>
                  <a:lnTo>
                    <a:pt x="14380" y="15956"/>
                  </a:lnTo>
                  <a:lnTo>
                    <a:pt x="14710" y="15736"/>
                  </a:lnTo>
                  <a:close/>
                  <a:moveTo>
                    <a:pt x="14123" y="16103"/>
                  </a:moveTo>
                  <a:lnTo>
                    <a:pt x="14160" y="16397"/>
                  </a:lnTo>
                  <a:lnTo>
                    <a:pt x="14233" y="16690"/>
                  </a:lnTo>
                  <a:lnTo>
                    <a:pt x="13830" y="16873"/>
                  </a:lnTo>
                  <a:lnTo>
                    <a:pt x="13720" y="16727"/>
                  </a:lnTo>
                  <a:lnTo>
                    <a:pt x="13500" y="16433"/>
                  </a:lnTo>
                  <a:lnTo>
                    <a:pt x="14123" y="16103"/>
                  </a:lnTo>
                  <a:close/>
                  <a:moveTo>
                    <a:pt x="13426" y="16470"/>
                  </a:moveTo>
                  <a:lnTo>
                    <a:pt x="13500" y="16727"/>
                  </a:lnTo>
                  <a:lnTo>
                    <a:pt x="13536" y="16873"/>
                  </a:lnTo>
                  <a:lnTo>
                    <a:pt x="13573" y="16984"/>
                  </a:lnTo>
                  <a:lnTo>
                    <a:pt x="13096" y="17167"/>
                  </a:lnTo>
                  <a:lnTo>
                    <a:pt x="12986" y="17057"/>
                  </a:lnTo>
                  <a:lnTo>
                    <a:pt x="12876" y="16873"/>
                  </a:lnTo>
                  <a:lnTo>
                    <a:pt x="12839" y="16727"/>
                  </a:lnTo>
                  <a:lnTo>
                    <a:pt x="13426" y="16470"/>
                  </a:lnTo>
                  <a:close/>
                  <a:moveTo>
                    <a:pt x="12583" y="16837"/>
                  </a:moveTo>
                  <a:lnTo>
                    <a:pt x="12656" y="17094"/>
                  </a:lnTo>
                  <a:lnTo>
                    <a:pt x="12803" y="17277"/>
                  </a:lnTo>
                  <a:lnTo>
                    <a:pt x="12399" y="17460"/>
                  </a:lnTo>
                  <a:lnTo>
                    <a:pt x="12326" y="17387"/>
                  </a:lnTo>
                  <a:lnTo>
                    <a:pt x="12253" y="17277"/>
                  </a:lnTo>
                  <a:lnTo>
                    <a:pt x="12216" y="17167"/>
                  </a:lnTo>
                  <a:lnTo>
                    <a:pt x="12216" y="17020"/>
                  </a:lnTo>
                  <a:lnTo>
                    <a:pt x="12583" y="16837"/>
                  </a:lnTo>
                  <a:close/>
                  <a:moveTo>
                    <a:pt x="12032" y="17094"/>
                  </a:moveTo>
                  <a:lnTo>
                    <a:pt x="11996" y="17240"/>
                  </a:lnTo>
                  <a:lnTo>
                    <a:pt x="12032" y="17387"/>
                  </a:lnTo>
                  <a:lnTo>
                    <a:pt x="12106" y="17570"/>
                  </a:lnTo>
                  <a:lnTo>
                    <a:pt x="11812" y="17644"/>
                  </a:lnTo>
                  <a:lnTo>
                    <a:pt x="11776" y="17644"/>
                  </a:lnTo>
                  <a:lnTo>
                    <a:pt x="11739" y="17497"/>
                  </a:lnTo>
                  <a:lnTo>
                    <a:pt x="11666" y="17240"/>
                  </a:lnTo>
                  <a:lnTo>
                    <a:pt x="12032" y="17094"/>
                  </a:lnTo>
                  <a:close/>
                  <a:moveTo>
                    <a:pt x="11446" y="17350"/>
                  </a:moveTo>
                  <a:lnTo>
                    <a:pt x="11482" y="17607"/>
                  </a:lnTo>
                  <a:lnTo>
                    <a:pt x="11519" y="17791"/>
                  </a:lnTo>
                  <a:lnTo>
                    <a:pt x="11189" y="17901"/>
                  </a:lnTo>
                  <a:lnTo>
                    <a:pt x="11115" y="17937"/>
                  </a:lnTo>
                  <a:lnTo>
                    <a:pt x="11115" y="17864"/>
                  </a:lnTo>
                  <a:lnTo>
                    <a:pt x="11115" y="17827"/>
                  </a:lnTo>
                  <a:lnTo>
                    <a:pt x="11115" y="17717"/>
                  </a:lnTo>
                  <a:lnTo>
                    <a:pt x="11005" y="17607"/>
                  </a:lnTo>
                  <a:lnTo>
                    <a:pt x="10969" y="17534"/>
                  </a:lnTo>
                  <a:lnTo>
                    <a:pt x="11446" y="17350"/>
                  </a:lnTo>
                  <a:close/>
                  <a:moveTo>
                    <a:pt x="10639" y="17644"/>
                  </a:moveTo>
                  <a:lnTo>
                    <a:pt x="10749" y="17791"/>
                  </a:lnTo>
                  <a:lnTo>
                    <a:pt x="10859" y="17901"/>
                  </a:lnTo>
                  <a:lnTo>
                    <a:pt x="10932" y="17974"/>
                  </a:lnTo>
                  <a:lnTo>
                    <a:pt x="10969" y="17974"/>
                  </a:lnTo>
                  <a:lnTo>
                    <a:pt x="10455" y="18194"/>
                  </a:lnTo>
                  <a:lnTo>
                    <a:pt x="10418" y="18121"/>
                  </a:lnTo>
                  <a:lnTo>
                    <a:pt x="10345" y="18121"/>
                  </a:lnTo>
                  <a:lnTo>
                    <a:pt x="10235" y="18157"/>
                  </a:lnTo>
                  <a:lnTo>
                    <a:pt x="10162" y="17901"/>
                  </a:lnTo>
                  <a:lnTo>
                    <a:pt x="10125" y="17827"/>
                  </a:lnTo>
                  <a:lnTo>
                    <a:pt x="10639" y="17644"/>
                  </a:lnTo>
                  <a:close/>
                  <a:moveTo>
                    <a:pt x="10272" y="440"/>
                  </a:moveTo>
                  <a:lnTo>
                    <a:pt x="10455" y="477"/>
                  </a:lnTo>
                  <a:lnTo>
                    <a:pt x="10565" y="550"/>
                  </a:lnTo>
                  <a:lnTo>
                    <a:pt x="10675" y="624"/>
                  </a:lnTo>
                  <a:lnTo>
                    <a:pt x="10785" y="734"/>
                  </a:lnTo>
                  <a:lnTo>
                    <a:pt x="10969" y="990"/>
                  </a:lnTo>
                  <a:lnTo>
                    <a:pt x="11005" y="1210"/>
                  </a:lnTo>
                  <a:lnTo>
                    <a:pt x="11042" y="1431"/>
                  </a:lnTo>
                  <a:lnTo>
                    <a:pt x="11335" y="2348"/>
                  </a:lnTo>
                  <a:lnTo>
                    <a:pt x="11886" y="3998"/>
                  </a:lnTo>
                  <a:lnTo>
                    <a:pt x="13060" y="7300"/>
                  </a:lnTo>
                  <a:lnTo>
                    <a:pt x="14233" y="10564"/>
                  </a:lnTo>
                  <a:lnTo>
                    <a:pt x="14857" y="12215"/>
                  </a:lnTo>
                  <a:lnTo>
                    <a:pt x="15187" y="13095"/>
                  </a:lnTo>
                  <a:lnTo>
                    <a:pt x="15407" y="13646"/>
                  </a:lnTo>
                  <a:lnTo>
                    <a:pt x="15334" y="13682"/>
                  </a:lnTo>
                  <a:lnTo>
                    <a:pt x="15297" y="13829"/>
                  </a:lnTo>
                  <a:lnTo>
                    <a:pt x="15297" y="13939"/>
                  </a:lnTo>
                  <a:lnTo>
                    <a:pt x="15260" y="14196"/>
                  </a:lnTo>
                  <a:lnTo>
                    <a:pt x="15224" y="14379"/>
                  </a:lnTo>
                  <a:lnTo>
                    <a:pt x="15187" y="14526"/>
                  </a:lnTo>
                  <a:lnTo>
                    <a:pt x="15004" y="14856"/>
                  </a:lnTo>
                  <a:lnTo>
                    <a:pt x="14747" y="15149"/>
                  </a:lnTo>
                  <a:lnTo>
                    <a:pt x="14453" y="15370"/>
                  </a:lnTo>
                  <a:lnTo>
                    <a:pt x="14123" y="15590"/>
                  </a:lnTo>
                  <a:lnTo>
                    <a:pt x="13793" y="15773"/>
                  </a:lnTo>
                  <a:lnTo>
                    <a:pt x="13060" y="16140"/>
                  </a:lnTo>
                  <a:lnTo>
                    <a:pt x="12326" y="16470"/>
                  </a:lnTo>
                  <a:lnTo>
                    <a:pt x="10859" y="17094"/>
                  </a:lnTo>
                  <a:lnTo>
                    <a:pt x="10015" y="17424"/>
                  </a:lnTo>
                  <a:lnTo>
                    <a:pt x="9978" y="17387"/>
                  </a:lnTo>
                  <a:lnTo>
                    <a:pt x="9942" y="17387"/>
                  </a:lnTo>
                  <a:lnTo>
                    <a:pt x="9905" y="17424"/>
                  </a:lnTo>
                  <a:lnTo>
                    <a:pt x="9905" y="17460"/>
                  </a:lnTo>
                  <a:lnTo>
                    <a:pt x="8841" y="17791"/>
                  </a:lnTo>
                  <a:lnTo>
                    <a:pt x="7777" y="18121"/>
                  </a:lnTo>
                  <a:lnTo>
                    <a:pt x="6970" y="18304"/>
                  </a:lnTo>
                  <a:lnTo>
                    <a:pt x="6163" y="18487"/>
                  </a:lnTo>
                  <a:lnTo>
                    <a:pt x="5797" y="18524"/>
                  </a:lnTo>
                  <a:lnTo>
                    <a:pt x="5613" y="18524"/>
                  </a:lnTo>
                  <a:lnTo>
                    <a:pt x="5430" y="18451"/>
                  </a:lnTo>
                  <a:lnTo>
                    <a:pt x="5283" y="18377"/>
                  </a:lnTo>
                  <a:lnTo>
                    <a:pt x="5173" y="18231"/>
                  </a:lnTo>
                  <a:lnTo>
                    <a:pt x="5063" y="18121"/>
                  </a:lnTo>
                  <a:lnTo>
                    <a:pt x="4953" y="17974"/>
                  </a:lnTo>
                  <a:lnTo>
                    <a:pt x="4879" y="17680"/>
                  </a:lnTo>
                  <a:lnTo>
                    <a:pt x="4769" y="17387"/>
                  </a:lnTo>
                  <a:lnTo>
                    <a:pt x="4476" y="16507"/>
                  </a:lnTo>
                  <a:lnTo>
                    <a:pt x="3926" y="14819"/>
                  </a:lnTo>
                  <a:lnTo>
                    <a:pt x="3376" y="13169"/>
                  </a:lnTo>
                  <a:lnTo>
                    <a:pt x="2752" y="11518"/>
                  </a:lnTo>
                  <a:lnTo>
                    <a:pt x="2165" y="9867"/>
                  </a:lnTo>
                  <a:lnTo>
                    <a:pt x="1505" y="8253"/>
                  </a:lnTo>
                  <a:lnTo>
                    <a:pt x="845" y="6603"/>
                  </a:lnTo>
                  <a:lnTo>
                    <a:pt x="588" y="6052"/>
                  </a:lnTo>
                  <a:lnTo>
                    <a:pt x="478" y="5796"/>
                  </a:lnTo>
                  <a:lnTo>
                    <a:pt x="331" y="5539"/>
                  </a:lnTo>
                  <a:lnTo>
                    <a:pt x="368" y="5502"/>
                  </a:lnTo>
                  <a:lnTo>
                    <a:pt x="404" y="5429"/>
                  </a:lnTo>
                  <a:lnTo>
                    <a:pt x="368" y="5209"/>
                  </a:lnTo>
                  <a:lnTo>
                    <a:pt x="404" y="5025"/>
                  </a:lnTo>
                  <a:lnTo>
                    <a:pt x="404" y="4879"/>
                  </a:lnTo>
                  <a:lnTo>
                    <a:pt x="478" y="4695"/>
                  </a:lnTo>
                  <a:lnTo>
                    <a:pt x="624" y="4402"/>
                  </a:lnTo>
                  <a:lnTo>
                    <a:pt x="845" y="4145"/>
                  </a:lnTo>
                  <a:lnTo>
                    <a:pt x="1101" y="3888"/>
                  </a:lnTo>
                  <a:lnTo>
                    <a:pt x="1395" y="3668"/>
                  </a:lnTo>
                  <a:lnTo>
                    <a:pt x="1725" y="3485"/>
                  </a:lnTo>
                  <a:lnTo>
                    <a:pt x="2018" y="3301"/>
                  </a:lnTo>
                  <a:lnTo>
                    <a:pt x="2789" y="2935"/>
                  </a:lnTo>
                  <a:lnTo>
                    <a:pt x="3596" y="2641"/>
                  </a:lnTo>
                  <a:lnTo>
                    <a:pt x="5210" y="2017"/>
                  </a:lnTo>
                  <a:lnTo>
                    <a:pt x="6787" y="1394"/>
                  </a:lnTo>
                  <a:lnTo>
                    <a:pt x="7557" y="1100"/>
                  </a:lnTo>
                  <a:lnTo>
                    <a:pt x="8364" y="807"/>
                  </a:lnTo>
                  <a:lnTo>
                    <a:pt x="9135" y="587"/>
                  </a:lnTo>
                  <a:lnTo>
                    <a:pt x="9538" y="514"/>
                  </a:lnTo>
                  <a:lnTo>
                    <a:pt x="9942" y="440"/>
                  </a:lnTo>
                  <a:close/>
                  <a:moveTo>
                    <a:pt x="9868" y="17937"/>
                  </a:moveTo>
                  <a:lnTo>
                    <a:pt x="9868" y="17974"/>
                  </a:lnTo>
                  <a:lnTo>
                    <a:pt x="9905" y="18157"/>
                  </a:lnTo>
                  <a:lnTo>
                    <a:pt x="10015" y="18341"/>
                  </a:lnTo>
                  <a:lnTo>
                    <a:pt x="9575" y="18524"/>
                  </a:lnTo>
                  <a:lnTo>
                    <a:pt x="9575" y="18487"/>
                  </a:lnTo>
                  <a:lnTo>
                    <a:pt x="9538" y="18341"/>
                  </a:lnTo>
                  <a:lnTo>
                    <a:pt x="9465" y="18231"/>
                  </a:lnTo>
                  <a:lnTo>
                    <a:pt x="9391" y="18084"/>
                  </a:lnTo>
                  <a:lnTo>
                    <a:pt x="9868" y="17937"/>
                  </a:lnTo>
                  <a:close/>
                  <a:moveTo>
                    <a:pt x="9098" y="18194"/>
                  </a:moveTo>
                  <a:lnTo>
                    <a:pt x="9171" y="18414"/>
                  </a:lnTo>
                  <a:lnTo>
                    <a:pt x="9245" y="18524"/>
                  </a:lnTo>
                  <a:lnTo>
                    <a:pt x="9318" y="18598"/>
                  </a:lnTo>
                  <a:lnTo>
                    <a:pt x="8841" y="18781"/>
                  </a:lnTo>
                  <a:lnTo>
                    <a:pt x="8768" y="18708"/>
                  </a:lnTo>
                  <a:lnTo>
                    <a:pt x="8694" y="18598"/>
                  </a:lnTo>
                  <a:lnTo>
                    <a:pt x="8621" y="18487"/>
                  </a:lnTo>
                  <a:lnTo>
                    <a:pt x="8584" y="18341"/>
                  </a:lnTo>
                  <a:lnTo>
                    <a:pt x="9098" y="18194"/>
                  </a:lnTo>
                  <a:close/>
                  <a:moveTo>
                    <a:pt x="8254" y="18414"/>
                  </a:moveTo>
                  <a:lnTo>
                    <a:pt x="8291" y="18561"/>
                  </a:lnTo>
                  <a:lnTo>
                    <a:pt x="8364" y="18744"/>
                  </a:lnTo>
                  <a:lnTo>
                    <a:pt x="8511" y="18928"/>
                  </a:lnTo>
                  <a:lnTo>
                    <a:pt x="8181" y="19038"/>
                  </a:lnTo>
                  <a:lnTo>
                    <a:pt x="8144" y="18964"/>
                  </a:lnTo>
                  <a:lnTo>
                    <a:pt x="8107" y="18928"/>
                  </a:lnTo>
                  <a:lnTo>
                    <a:pt x="7997" y="18854"/>
                  </a:lnTo>
                  <a:lnTo>
                    <a:pt x="7961" y="18818"/>
                  </a:lnTo>
                  <a:lnTo>
                    <a:pt x="7851" y="18634"/>
                  </a:lnTo>
                  <a:lnTo>
                    <a:pt x="7851" y="18561"/>
                  </a:lnTo>
                  <a:lnTo>
                    <a:pt x="8254" y="18414"/>
                  </a:lnTo>
                  <a:close/>
                  <a:moveTo>
                    <a:pt x="5246" y="18818"/>
                  </a:moveTo>
                  <a:lnTo>
                    <a:pt x="5430" y="18891"/>
                  </a:lnTo>
                  <a:lnTo>
                    <a:pt x="5650" y="18928"/>
                  </a:lnTo>
                  <a:lnTo>
                    <a:pt x="5870" y="18964"/>
                  </a:lnTo>
                  <a:lnTo>
                    <a:pt x="5943" y="19221"/>
                  </a:lnTo>
                  <a:lnTo>
                    <a:pt x="5760" y="19148"/>
                  </a:lnTo>
                  <a:lnTo>
                    <a:pt x="5576" y="19038"/>
                  </a:lnTo>
                  <a:lnTo>
                    <a:pt x="5393" y="18928"/>
                  </a:lnTo>
                  <a:lnTo>
                    <a:pt x="5246" y="18818"/>
                  </a:lnTo>
                  <a:close/>
                  <a:moveTo>
                    <a:pt x="7557" y="18634"/>
                  </a:moveTo>
                  <a:lnTo>
                    <a:pt x="7557" y="18781"/>
                  </a:lnTo>
                  <a:lnTo>
                    <a:pt x="7631" y="18928"/>
                  </a:lnTo>
                  <a:lnTo>
                    <a:pt x="7704" y="19038"/>
                  </a:lnTo>
                  <a:lnTo>
                    <a:pt x="7777" y="19148"/>
                  </a:lnTo>
                  <a:lnTo>
                    <a:pt x="7704" y="19184"/>
                  </a:lnTo>
                  <a:lnTo>
                    <a:pt x="7227" y="19294"/>
                  </a:lnTo>
                  <a:lnTo>
                    <a:pt x="7154" y="19184"/>
                  </a:lnTo>
                  <a:lnTo>
                    <a:pt x="7080" y="19074"/>
                  </a:lnTo>
                  <a:lnTo>
                    <a:pt x="6970" y="18928"/>
                  </a:lnTo>
                  <a:lnTo>
                    <a:pt x="6897" y="18781"/>
                  </a:lnTo>
                  <a:lnTo>
                    <a:pt x="7117" y="18708"/>
                  </a:lnTo>
                  <a:lnTo>
                    <a:pt x="7557" y="18634"/>
                  </a:lnTo>
                  <a:close/>
                  <a:moveTo>
                    <a:pt x="6604" y="18854"/>
                  </a:moveTo>
                  <a:lnTo>
                    <a:pt x="6677" y="19111"/>
                  </a:lnTo>
                  <a:lnTo>
                    <a:pt x="6750" y="19221"/>
                  </a:lnTo>
                  <a:lnTo>
                    <a:pt x="6824" y="19331"/>
                  </a:lnTo>
                  <a:lnTo>
                    <a:pt x="6493" y="19331"/>
                  </a:lnTo>
                  <a:lnTo>
                    <a:pt x="6493" y="19258"/>
                  </a:lnTo>
                  <a:lnTo>
                    <a:pt x="6493" y="19221"/>
                  </a:lnTo>
                  <a:lnTo>
                    <a:pt x="6420" y="19184"/>
                  </a:lnTo>
                  <a:lnTo>
                    <a:pt x="6383" y="19184"/>
                  </a:lnTo>
                  <a:lnTo>
                    <a:pt x="6310" y="19221"/>
                  </a:lnTo>
                  <a:lnTo>
                    <a:pt x="6273" y="19221"/>
                  </a:lnTo>
                  <a:lnTo>
                    <a:pt x="6200" y="19184"/>
                  </a:lnTo>
                  <a:lnTo>
                    <a:pt x="6163" y="19074"/>
                  </a:lnTo>
                  <a:lnTo>
                    <a:pt x="6127" y="18928"/>
                  </a:lnTo>
                  <a:lnTo>
                    <a:pt x="6604" y="18854"/>
                  </a:lnTo>
                  <a:close/>
                  <a:moveTo>
                    <a:pt x="10125" y="0"/>
                  </a:moveTo>
                  <a:lnTo>
                    <a:pt x="9721" y="37"/>
                  </a:lnTo>
                  <a:lnTo>
                    <a:pt x="9318" y="110"/>
                  </a:lnTo>
                  <a:lnTo>
                    <a:pt x="8804" y="220"/>
                  </a:lnTo>
                  <a:lnTo>
                    <a:pt x="8291" y="403"/>
                  </a:lnTo>
                  <a:lnTo>
                    <a:pt x="7300" y="734"/>
                  </a:lnTo>
                  <a:lnTo>
                    <a:pt x="5320" y="1504"/>
                  </a:lnTo>
                  <a:lnTo>
                    <a:pt x="3376" y="2274"/>
                  </a:lnTo>
                  <a:lnTo>
                    <a:pt x="2422" y="2678"/>
                  </a:lnTo>
                  <a:lnTo>
                    <a:pt x="1945" y="2898"/>
                  </a:lnTo>
                  <a:lnTo>
                    <a:pt x="1505" y="3118"/>
                  </a:lnTo>
                  <a:lnTo>
                    <a:pt x="1248" y="3301"/>
                  </a:lnTo>
                  <a:lnTo>
                    <a:pt x="955" y="3485"/>
                  </a:lnTo>
                  <a:lnTo>
                    <a:pt x="698" y="3742"/>
                  </a:lnTo>
                  <a:lnTo>
                    <a:pt x="441" y="3998"/>
                  </a:lnTo>
                  <a:lnTo>
                    <a:pt x="221" y="4292"/>
                  </a:lnTo>
                  <a:lnTo>
                    <a:pt x="74" y="4622"/>
                  </a:lnTo>
                  <a:lnTo>
                    <a:pt x="38" y="4769"/>
                  </a:lnTo>
                  <a:lnTo>
                    <a:pt x="38" y="4915"/>
                  </a:lnTo>
                  <a:lnTo>
                    <a:pt x="38" y="5099"/>
                  </a:lnTo>
                  <a:lnTo>
                    <a:pt x="74" y="5245"/>
                  </a:lnTo>
                  <a:lnTo>
                    <a:pt x="1" y="5282"/>
                  </a:lnTo>
                  <a:lnTo>
                    <a:pt x="1" y="5319"/>
                  </a:lnTo>
                  <a:lnTo>
                    <a:pt x="38" y="5722"/>
                  </a:lnTo>
                  <a:lnTo>
                    <a:pt x="148" y="6052"/>
                  </a:lnTo>
                  <a:lnTo>
                    <a:pt x="441" y="6786"/>
                  </a:lnTo>
                  <a:lnTo>
                    <a:pt x="1065" y="8400"/>
                  </a:lnTo>
                  <a:lnTo>
                    <a:pt x="2348" y="11665"/>
                  </a:lnTo>
                  <a:lnTo>
                    <a:pt x="2935" y="13315"/>
                  </a:lnTo>
                  <a:lnTo>
                    <a:pt x="3522" y="15003"/>
                  </a:lnTo>
                  <a:lnTo>
                    <a:pt x="4072" y="16653"/>
                  </a:lnTo>
                  <a:lnTo>
                    <a:pt x="4293" y="17424"/>
                  </a:lnTo>
                  <a:lnTo>
                    <a:pt x="4439" y="17827"/>
                  </a:lnTo>
                  <a:lnTo>
                    <a:pt x="4513" y="18047"/>
                  </a:lnTo>
                  <a:lnTo>
                    <a:pt x="4623" y="18231"/>
                  </a:lnTo>
                  <a:lnTo>
                    <a:pt x="4659" y="18451"/>
                  </a:lnTo>
                  <a:lnTo>
                    <a:pt x="4733" y="18634"/>
                  </a:lnTo>
                  <a:lnTo>
                    <a:pt x="4806" y="18781"/>
                  </a:lnTo>
                  <a:lnTo>
                    <a:pt x="4916" y="18928"/>
                  </a:lnTo>
                  <a:lnTo>
                    <a:pt x="5026" y="19074"/>
                  </a:lnTo>
                  <a:lnTo>
                    <a:pt x="5173" y="19221"/>
                  </a:lnTo>
                  <a:lnTo>
                    <a:pt x="5503" y="19404"/>
                  </a:lnTo>
                  <a:lnTo>
                    <a:pt x="5833" y="19551"/>
                  </a:lnTo>
                  <a:lnTo>
                    <a:pt x="6237" y="19661"/>
                  </a:lnTo>
                  <a:lnTo>
                    <a:pt x="6604" y="19698"/>
                  </a:lnTo>
                  <a:lnTo>
                    <a:pt x="7007" y="19698"/>
                  </a:lnTo>
                  <a:lnTo>
                    <a:pt x="7484" y="19625"/>
                  </a:lnTo>
                  <a:lnTo>
                    <a:pt x="7924" y="19515"/>
                  </a:lnTo>
                  <a:lnTo>
                    <a:pt x="8841" y="19184"/>
                  </a:lnTo>
                  <a:lnTo>
                    <a:pt x="11079" y="18341"/>
                  </a:lnTo>
                  <a:lnTo>
                    <a:pt x="13206" y="17570"/>
                  </a:lnTo>
                  <a:lnTo>
                    <a:pt x="13830" y="17314"/>
                  </a:lnTo>
                  <a:lnTo>
                    <a:pt x="14417" y="17020"/>
                  </a:lnTo>
                  <a:lnTo>
                    <a:pt x="14527" y="17020"/>
                  </a:lnTo>
                  <a:lnTo>
                    <a:pt x="14674" y="16947"/>
                  </a:lnTo>
                  <a:lnTo>
                    <a:pt x="14710" y="16873"/>
                  </a:lnTo>
                  <a:lnTo>
                    <a:pt x="14710" y="16837"/>
                  </a:lnTo>
                  <a:lnTo>
                    <a:pt x="14894" y="16690"/>
                  </a:lnTo>
                  <a:lnTo>
                    <a:pt x="15187" y="16433"/>
                  </a:lnTo>
                  <a:lnTo>
                    <a:pt x="15407" y="16103"/>
                  </a:lnTo>
                  <a:lnTo>
                    <a:pt x="15554" y="15773"/>
                  </a:lnTo>
                  <a:lnTo>
                    <a:pt x="15701" y="15406"/>
                  </a:lnTo>
                  <a:lnTo>
                    <a:pt x="15774" y="15039"/>
                  </a:lnTo>
                  <a:lnTo>
                    <a:pt x="15811" y="14636"/>
                  </a:lnTo>
                  <a:lnTo>
                    <a:pt x="15847" y="13866"/>
                  </a:lnTo>
                  <a:lnTo>
                    <a:pt x="15884" y="13829"/>
                  </a:lnTo>
                  <a:lnTo>
                    <a:pt x="15884" y="13756"/>
                  </a:lnTo>
                  <a:lnTo>
                    <a:pt x="15847" y="13572"/>
                  </a:lnTo>
                  <a:lnTo>
                    <a:pt x="15811" y="13389"/>
                  </a:lnTo>
                  <a:lnTo>
                    <a:pt x="15664" y="13059"/>
                  </a:lnTo>
                  <a:lnTo>
                    <a:pt x="15334" y="12178"/>
                  </a:lnTo>
                  <a:lnTo>
                    <a:pt x="14710" y="10564"/>
                  </a:lnTo>
                  <a:lnTo>
                    <a:pt x="13500" y="7263"/>
                  </a:lnTo>
                  <a:lnTo>
                    <a:pt x="12326" y="3962"/>
                  </a:lnTo>
                  <a:lnTo>
                    <a:pt x="11776" y="2311"/>
                  </a:lnTo>
                  <a:lnTo>
                    <a:pt x="11446" y="1431"/>
                  </a:lnTo>
                  <a:lnTo>
                    <a:pt x="11372" y="1174"/>
                  </a:lnTo>
                  <a:lnTo>
                    <a:pt x="11409" y="1027"/>
                  </a:lnTo>
                  <a:lnTo>
                    <a:pt x="11409" y="917"/>
                  </a:lnTo>
                  <a:lnTo>
                    <a:pt x="11372" y="770"/>
                  </a:lnTo>
                  <a:lnTo>
                    <a:pt x="11299" y="624"/>
                  </a:lnTo>
                  <a:lnTo>
                    <a:pt x="11152" y="403"/>
                  </a:lnTo>
                  <a:lnTo>
                    <a:pt x="10895" y="220"/>
                  </a:lnTo>
                  <a:lnTo>
                    <a:pt x="10712" y="110"/>
                  </a:lnTo>
                  <a:lnTo>
                    <a:pt x="10528" y="37"/>
                  </a:lnTo>
                  <a:lnTo>
                    <a:pt x="10345"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28" name="Shape 328"/>
            <p:cNvSpPr/>
            <p:nvPr/>
          </p:nvSpPr>
          <p:spPr>
            <a:xfrm>
              <a:off x="6991200" y="2879025"/>
              <a:ext cx="390675" cy="444800"/>
            </a:xfrm>
            <a:custGeom>
              <a:avLst/>
              <a:gdLst/>
              <a:ahLst/>
              <a:cxnLst/>
              <a:rect l="0" t="0" r="0" b="0"/>
              <a:pathLst>
                <a:path w="15627" h="17792" extrusionOk="0">
                  <a:moveTo>
                    <a:pt x="10528" y="1"/>
                  </a:moveTo>
                  <a:lnTo>
                    <a:pt x="10455" y="37"/>
                  </a:lnTo>
                  <a:lnTo>
                    <a:pt x="10308" y="221"/>
                  </a:lnTo>
                  <a:lnTo>
                    <a:pt x="10198" y="441"/>
                  </a:lnTo>
                  <a:lnTo>
                    <a:pt x="10015" y="881"/>
                  </a:lnTo>
                  <a:lnTo>
                    <a:pt x="9831" y="1468"/>
                  </a:lnTo>
                  <a:lnTo>
                    <a:pt x="9685" y="2091"/>
                  </a:lnTo>
                  <a:lnTo>
                    <a:pt x="9685" y="2201"/>
                  </a:lnTo>
                  <a:lnTo>
                    <a:pt x="9721" y="2311"/>
                  </a:lnTo>
                  <a:lnTo>
                    <a:pt x="9795" y="2348"/>
                  </a:lnTo>
                  <a:lnTo>
                    <a:pt x="9868" y="2385"/>
                  </a:lnTo>
                  <a:lnTo>
                    <a:pt x="9941" y="2421"/>
                  </a:lnTo>
                  <a:lnTo>
                    <a:pt x="10051" y="2385"/>
                  </a:lnTo>
                  <a:lnTo>
                    <a:pt x="10125" y="2311"/>
                  </a:lnTo>
                  <a:lnTo>
                    <a:pt x="10198" y="2238"/>
                  </a:lnTo>
                  <a:lnTo>
                    <a:pt x="10235" y="2055"/>
                  </a:lnTo>
                  <a:lnTo>
                    <a:pt x="10235" y="2018"/>
                  </a:lnTo>
                  <a:lnTo>
                    <a:pt x="10235" y="1981"/>
                  </a:lnTo>
                  <a:lnTo>
                    <a:pt x="10455" y="1138"/>
                  </a:lnTo>
                  <a:lnTo>
                    <a:pt x="10638" y="624"/>
                  </a:lnTo>
                  <a:lnTo>
                    <a:pt x="10675" y="367"/>
                  </a:lnTo>
                  <a:lnTo>
                    <a:pt x="10712" y="111"/>
                  </a:lnTo>
                  <a:lnTo>
                    <a:pt x="10675" y="37"/>
                  </a:lnTo>
                  <a:lnTo>
                    <a:pt x="10602" y="1"/>
                  </a:lnTo>
                  <a:close/>
                  <a:moveTo>
                    <a:pt x="3559" y="1028"/>
                  </a:moveTo>
                  <a:lnTo>
                    <a:pt x="3522" y="1064"/>
                  </a:lnTo>
                  <a:lnTo>
                    <a:pt x="3485" y="1101"/>
                  </a:lnTo>
                  <a:lnTo>
                    <a:pt x="3485" y="1138"/>
                  </a:lnTo>
                  <a:lnTo>
                    <a:pt x="3559" y="1321"/>
                  </a:lnTo>
                  <a:lnTo>
                    <a:pt x="3669" y="1468"/>
                  </a:lnTo>
                  <a:lnTo>
                    <a:pt x="3889" y="1761"/>
                  </a:lnTo>
                  <a:lnTo>
                    <a:pt x="4109" y="2055"/>
                  </a:lnTo>
                  <a:lnTo>
                    <a:pt x="4366" y="2348"/>
                  </a:lnTo>
                  <a:lnTo>
                    <a:pt x="4476" y="2605"/>
                  </a:lnTo>
                  <a:lnTo>
                    <a:pt x="4586" y="2862"/>
                  </a:lnTo>
                  <a:lnTo>
                    <a:pt x="4696" y="2972"/>
                  </a:lnTo>
                  <a:lnTo>
                    <a:pt x="4769" y="3045"/>
                  </a:lnTo>
                  <a:lnTo>
                    <a:pt x="4916" y="3082"/>
                  </a:lnTo>
                  <a:lnTo>
                    <a:pt x="5063" y="3082"/>
                  </a:lnTo>
                  <a:lnTo>
                    <a:pt x="5136" y="3045"/>
                  </a:lnTo>
                  <a:lnTo>
                    <a:pt x="5209" y="3008"/>
                  </a:lnTo>
                  <a:lnTo>
                    <a:pt x="5246" y="2935"/>
                  </a:lnTo>
                  <a:lnTo>
                    <a:pt x="5246" y="2862"/>
                  </a:lnTo>
                  <a:lnTo>
                    <a:pt x="5209" y="2715"/>
                  </a:lnTo>
                  <a:lnTo>
                    <a:pt x="5173" y="2642"/>
                  </a:lnTo>
                  <a:lnTo>
                    <a:pt x="5099" y="2605"/>
                  </a:lnTo>
                  <a:lnTo>
                    <a:pt x="4989" y="2605"/>
                  </a:lnTo>
                  <a:lnTo>
                    <a:pt x="4989" y="2568"/>
                  </a:lnTo>
                  <a:lnTo>
                    <a:pt x="4989" y="2495"/>
                  </a:lnTo>
                  <a:lnTo>
                    <a:pt x="4953" y="2385"/>
                  </a:lnTo>
                  <a:lnTo>
                    <a:pt x="4806" y="2128"/>
                  </a:lnTo>
                  <a:lnTo>
                    <a:pt x="4623" y="1871"/>
                  </a:lnTo>
                  <a:lnTo>
                    <a:pt x="4402" y="1615"/>
                  </a:lnTo>
                  <a:lnTo>
                    <a:pt x="4146" y="1394"/>
                  </a:lnTo>
                  <a:lnTo>
                    <a:pt x="3889" y="1174"/>
                  </a:lnTo>
                  <a:lnTo>
                    <a:pt x="3595" y="1028"/>
                  </a:lnTo>
                  <a:close/>
                  <a:moveTo>
                    <a:pt x="15334" y="3999"/>
                  </a:moveTo>
                  <a:lnTo>
                    <a:pt x="15260" y="4035"/>
                  </a:lnTo>
                  <a:lnTo>
                    <a:pt x="15187" y="4109"/>
                  </a:lnTo>
                  <a:lnTo>
                    <a:pt x="15077" y="4182"/>
                  </a:lnTo>
                  <a:lnTo>
                    <a:pt x="14967" y="4256"/>
                  </a:lnTo>
                  <a:lnTo>
                    <a:pt x="14820" y="4329"/>
                  </a:lnTo>
                  <a:lnTo>
                    <a:pt x="14673" y="4329"/>
                  </a:lnTo>
                  <a:lnTo>
                    <a:pt x="14527" y="4402"/>
                  </a:lnTo>
                  <a:lnTo>
                    <a:pt x="14490" y="4439"/>
                  </a:lnTo>
                  <a:lnTo>
                    <a:pt x="14453" y="4549"/>
                  </a:lnTo>
                  <a:lnTo>
                    <a:pt x="14417" y="4586"/>
                  </a:lnTo>
                  <a:lnTo>
                    <a:pt x="14380" y="4622"/>
                  </a:lnTo>
                  <a:lnTo>
                    <a:pt x="14233" y="4732"/>
                  </a:lnTo>
                  <a:lnTo>
                    <a:pt x="13940" y="4842"/>
                  </a:lnTo>
                  <a:lnTo>
                    <a:pt x="13720" y="4989"/>
                  </a:lnTo>
                  <a:lnTo>
                    <a:pt x="13536" y="5173"/>
                  </a:lnTo>
                  <a:lnTo>
                    <a:pt x="13499" y="5246"/>
                  </a:lnTo>
                  <a:lnTo>
                    <a:pt x="13499" y="5319"/>
                  </a:lnTo>
                  <a:lnTo>
                    <a:pt x="13573" y="5356"/>
                  </a:lnTo>
                  <a:lnTo>
                    <a:pt x="13830" y="5356"/>
                  </a:lnTo>
                  <a:lnTo>
                    <a:pt x="14013" y="5319"/>
                  </a:lnTo>
                  <a:lnTo>
                    <a:pt x="14380" y="5173"/>
                  </a:lnTo>
                  <a:lnTo>
                    <a:pt x="14673" y="5026"/>
                  </a:lnTo>
                  <a:lnTo>
                    <a:pt x="14783" y="4953"/>
                  </a:lnTo>
                  <a:lnTo>
                    <a:pt x="14857" y="4806"/>
                  </a:lnTo>
                  <a:lnTo>
                    <a:pt x="15077" y="4769"/>
                  </a:lnTo>
                  <a:lnTo>
                    <a:pt x="15260" y="4659"/>
                  </a:lnTo>
                  <a:lnTo>
                    <a:pt x="15370" y="4696"/>
                  </a:lnTo>
                  <a:lnTo>
                    <a:pt x="15444" y="4696"/>
                  </a:lnTo>
                  <a:lnTo>
                    <a:pt x="15554" y="4622"/>
                  </a:lnTo>
                  <a:lnTo>
                    <a:pt x="15627" y="4549"/>
                  </a:lnTo>
                  <a:lnTo>
                    <a:pt x="15627" y="4476"/>
                  </a:lnTo>
                  <a:lnTo>
                    <a:pt x="15590" y="4366"/>
                  </a:lnTo>
                  <a:lnTo>
                    <a:pt x="15627" y="4329"/>
                  </a:lnTo>
                  <a:lnTo>
                    <a:pt x="15627" y="4256"/>
                  </a:lnTo>
                  <a:lnTo>
                    <a:pt x="15590" y="4182"/>
                  </a:lnTo>
                  <a:lnTo>
                    <a:pt x="15554" y="4109"/>
                  </a:lnTo>
                  <a:lnTo>
                    <a:pt x="15480" y="4035"/>
                  </a:lnTo>
                  <a:lnTo>
                    <a:pt x="15407" y="4035"/>
                  </a:lnTo>
                  <a:lnTo>
                    <a:pt x="15334" y="3999"/>
                  </a:lnTo>
                  <a:close/>
                  <a:moveTo>
                    <a:pt x="2238" y="7447"/>
                  </a:moveTo>
                  <a:lnTo>
                    <a:pt x="2128" y="7484"/>
                  </a:lnTo>
                  <a:lnTo>
                    <a:pt x="1064" y="7960"/>
                  </a:lnTo>
                  <a:lnTo>
                    <a:pt x="477" y="8217"/>
                  </a:lnTo>
                  <a:lnTo>
                    <a:pt x="257" y="8364"/>
                  </a:lnTo>
                  <a:lnTo>
                    <a:pt x="147" y="8474"/>
                  </a:lnTo>
                  <a:lnTo>
                    <a:pt x="111" y="8437"/>
                  </a:lnTo>
                  <a:lnTo>
                    <a:pt x="74" y="8437"/>
                  </a:lnTo>
                  <a:lnTo>
                    <a:pt x="1" y="8511"/>
                  </a:lnTo>
                  <a:lnTo>
                    <a:pt x="1" y="8584"/>
                  </a:lnTo>
                  <a:lnTo>
                    <a:pt x="37" y="8621"/>
                  </a:lnTo>
                  <a:lnTo>
                    <a:pt x="111" y="8694"/>
                  </a:lnTo>
                  <a:lnTo>
                    <a:pt x="221" y="8731"/>
                  </a:lnTo>
                  <a:lnTo>
                    <a:pt x="367" y="8694"/>
                  </a:lnTo>
                  <a:lnTo>
                    <a:pt x="514" y="8657"/>
                  </a:lnTo>
                  <a:lnTo>
                    <a:pt x="808" y="8547"/>
                  </a:lnTo>
                  <a:lnTo>
                    <a:pt x="1028" y="8474"/>
                  </a:lnTo>
                  <a:lnTo>
                    <a:pt x="2385" y="7887"/>
                  </a:lnTo>
                  <a:lnTo>
                    <a:pt x="2458" y="7850"/>
                  </a:lnTo>
                  <a:lnTo>
                    <a:pt x="2532" y="7777"/>
                  </a:lnTo>
                  <a:lnTo>
                    <a:pt x="2532" y="7667"/>
                  </a:lnTo>
                  <a:lnTo>
                    <a:pt x="2495" y="7594"/>
                  </a:lnTo>
                  <a:lnTo>
                    <a:pt x="2422" y="7520"/>
                  </a:lnTo>
                  <a:lnTo>
                    <a:pt x="2348" y="7484"/>
                  </a:lnTo>
                  <a:lnTo>
                    <a:pt x="2238" y="7447"/>
                  </a:lnTo>
                  <a:close/>
                  <a:moveTo>
                    <a:pt x="6677" y="7814"/>
                  </a:moveTo>
                  <a:lnTo>
                    <a:pt x="6603" y="7887"/>
                  </a:lnTo>
                  <a:lnTo>
                    <a:pt x="6603" y="7960"/>
                  </a:lnTo>
                  <a:lnTo>
                    <a:pt x="6603" y="8070"/>
                  </a:lnTo>
                  <a:lnTo>
                    <a:pt x="6933" y="8474"/>
                  </a:lnTo>
                  <a:lnTo>
                    <a:pt x="7044" y="8694"/>
                  </a:lnTo>
                  <a:lnTo>
                    <a:pt x="7154" y="8914"/>
                  </a:lnTo>
                  <a:lnTo>
                    <a:pt x="7227" y="8951"/>
                  </a:lnTo>
                  <a:lnTo>
                    <a:pt x="7264" y="8987"/>
                  </a:lnTo>
                  <a:lnTo>
                    <a:pt x="7410" y="8987"/>
                  </a:lnTo>
                  <a:lnTo>
                    <a:pt x="7594" y="8877"/>
                  </a:lnTo>
                  <a:lnTo>
                    <a:pt x="7777" y="8767"/>
                  </a:lnTo>
                  <a:lnTo>
                    <a:pt x="7924" y="8621"/>
                  </a:lnTo>
                  <a:lnTo>
                    <a:pt x="7924" y="8657"/>
                  </a:lnTo>
                  <a:lnTo>
                    <a:pt x="7997" y="8767"/>
                  </a:lnTo>
                  <a:lnTo>
                    <a:pt x="8071" y="8877"/>
                  </a:lnTo>
                  <a:lnTo>
                    <a:pt x="8181" y="8951"/>
                  </a:lnTo>
                  <a:lnTo>
                    <a:pt x="8327" y="9024"/>
                  </a:lnTo>
                  <a:lnTo>
                    <a:pt x="8584" y="9061"/>
                  </a:lnTo>
                  <a:lnTo>
                    <a:pt x="8768" y="9061"/>
                  </a:lnTo>
                  <a:lnTo>
                    <a:pt x="8951" y="8987"/>
                  </a:lnTo>
                  <a:lnTo>
                    <a:pt x="9281" y="8841"/>
                  </a:lnTo>
                  <a:lnTo>
                    <a:pt x="9611" y="8657"/>
                  </a:lnTo>
                  <a:lnTo>
                    <a:pt x="9721" y="8547"/>
                  </a:lnTo>
                  <a:lnTo>
                    <a:pt x="9758" y="8474"/>
                  </a:lnTo>
                  <a:lnTo>
                    <a:pt x="9758" y="8364"/>
                  </a:lnTo>
                  <a:lnTo>
                    <a:pt x="9685" y="8254"/>
                  </a:lnTo>
                  <a:lnTo>
                    <a:pt x="9648" y="8217"/>
                  </a:lnTo>
                  <a:lnTo>
                    <a:pt x="9464" y="8217"/>
                  </a:lnTo>
                  <a:lnTo>
                    <a:pt x="9428" y="8291"/>
                  </a:lnTo>
                  <a:lnTo>
                    <a:pt x="9244" y="8437"/>
                  </a:lnTo>
                  <a:lnTo>
                    <a:pt x="8988" y="8547"/>
                  </a:lnTo>
                  <a:lnTo>
                    <a:pt x="8768" y="8621"/>
                  </a:lnTo>
                  <a:lnTo>
                    <a:pt x="8584" y="8657"/>
                  </a:lnTo>
                  <a:lnTo>
                    <a:pt x="8474" y="8657"/>
                  </a:lnTo>
                  <a:lnTo>
                    <a:pt x="8401" y="8621"/>
                  </a:lnTo>
                  <a:lnTo>
                    <a:pt x="8364" y="8584"/>
                  </a:lnTo>
                  <a:lnTo>
                    <a:pt x="8327" y="8547"/>
                  </a:lnTo>
                  <a:lnTo>
                    <a:pt x="8254" y="8254"/>
                  </a:lnTo>
                  <a:lnTo>
                    <a:pt x="8181" y="8144"/>
                  </a:lnTo>
                  <a:lnTo>
                    <a:pt x="8071" y="8107"/>
                  </a:lnTo>
                  <a:lnTo>
                    <a:pt x="7961" y="8107"/>
                  </a:lnTo>
                  <a:lnTo>
                    <a:pt x="7887" y="8144"/>
                  </a:lnTo>
                  <a:lnTo>
                    <a:pt x="7740" y="8254"/>
                  </a:lnTo>
                  <a:lnTo>
                    <a:pt x="7630" y="8401"/>
                  </a:lnTo>
                  <a:lnTo>
                    <a:pt x="7410" y="8547"/>
                  </a:lnTo>
                  <a:lnTo>
                    <a:pt x="7264" y="8364"/>
                  </a:lnTo>
                  <a:lnTo>
                    <a:pt x="7117" y="8180"/>
                  </a:lnTo>
                  <a:lnTo>
                    <a:pt x="6970" y="7997"/>
                  </a:lnTo>
                  <a:lnTo>
                    <a:pt x="6787" y="7850"/>
                  </a:lnTo>
                  <a:lnTo>
                    <a:pt x="6713" y="7814"/>
                  </a:lnTo>
                  <a:close/>
                  <a:moveTo>
                    <a:pt x="12876" y="11005"/>
                  </a:moveTo>
                  <a:lnTo>
                    <a:pt x="12803" y="11042"/>
                  </a:lnTo>
                  <a:lnTo>
                    <a:pt x="12766" y="11078"/>
                  </a:lnTo>
                  <a:lnTo>
                    <a:pt x="12766" y="11152"/>
                  </a:lnTo>
                  <a:lnTo>
                    <a:pt x="12729" y="11225"/>
                  </a:lnTo>
                  <a:lnTo>
                    <a:pt x="12766" y="11298"/>
                  </a:lnTo>
                  <a:lnTo>
                    <a:pt x="12986" y="11702"/>
                  </a:lnTo>
                  <a:lnTo>
                    <a:pt x="13279" y="12069"/>
                  </a:lnTo>
                  <a:lnTo>
                    <a:pt x="13499" y="12399"/>
                  </a:lnTo>
                  <a:lnTo>
                    <a:pt x="13646" y="12509"/>
                  </a:lnTo>
                  <a:lnTo>
                    <a:pt x="13830" y="12619"/>
                  </a:lnTo>
                  <a:lnTo>
                    <a:pt x="13976" y="12619"/>
                  </a:lnTo>
                  <a:lnTo>
                    <a:pt x="14013" y="12582"/>
                  </a:lnTo>
                  <a:lnTo>
                    <a:pt x="14086" y="12546"/>
                  </a:lnTo>
                  <a:lnTo>
                    <a:pt x="14160" y="12436"/>
                  </a:lnTo>
                  <a:lnTo>
                    <a:pt x="14160" y="12325"/>
                  </a:lnTo>
                  <a:lnTo>
                    <a:pt x="14160" y="12252"/>
                  </a:lnTo>
                  <a:lnTo>
                    <a:pt x="14123" y="12142"/>
                  </a:lnTo>
                  <a:lnTo>
                    <a:pt x="14086" y="12069"/>
                  </a:lnTo>
                  <a:lnTo>
                    <a:pt x="14050" y="12032"/>
                  </a:lnTo>
                  <a:lnTo>
                    <a:pt x="13903" y="12032"/>
                  </a:lnTo>
                  <a:lnTo>
                    <a:pt x="13830" y="11885"/>
                  </a:lnTo>
                  <a:lnTo>
                    <a:pt x="13573" y="11592"/>
                  </a:lnTo>
                  <a:lnTo>
                    <a:pt x="13316" y="11298"/>
                  </a:lnTo>
                  <a:lnTo>
                    <a:pt x="13059" y="11042"/>
                  </a:lnTo>
                  <a:lnTo>
                    <a:pt x="13023" y="11005"/>
                  </a:lnTo>
                  <a:close/>
                  <a:moveTo>
                    <a:pt x="8181" y="3192"/>
                  </a:moveTo>
                  <a:lnTo>
                    <a:pt x="8511" y="3228"/>
                  </a:lnTo>
                  <a:lnTo>
                    <a:pt x="8878" y="3265"/>
                  </a:lnTo>
                  <a:lnTo>
                    <a:pt x="9208" y="3339"/>
                  </a:lnTo>
                  <a:lnTo>
                    <a:pt x="9538" y="3412"/>
                  </a:lnTo>
                  <a:lnTo>
                    <a:pt x="9868" y="3522"/>
                  </a:lnTo>
                  <a:lnTo>
                    <a:pt x="10198" y="3669"/>
                  </a:lnTo>
                  <a:lnTo>
                    <a:pt x="10528" y="3852"/>
                  </a:lnTo>
                  <a:lnTo>
                    <a:pt x="10822" y="4035"/>
                  </a:lnTo>
                  <a:lnTo>
                    <a:pt x="11078" y="4256"/>
                  </a:lnTo>
                  <a:lnTo>
                    <a:pt x="11335" y="4476"/>
                  </a:lnTo>
                  <a:lnTo>
                    <a:pt x="11592" y="4732"/>
                  </a:lnTo>
                  <a:lnTo>
                    <a:pt x="11812" y="4989"/>
                  </a:lnTo>
                  <a:lnTo>
                    <a:pt x="11996" y="5319"/>
                  </a:lnTo>
                  <a:lnTo>
                    <a:pt x="12142" y="5576"/>
                  </a:lnTo>
                  <a:lnTo>
                    <a:pt x="12252" y="5870"/>
                  </a:lnTo>
                  <a:lnTo>
                    <a:pt x="12362" y="6200"/>
                  </a:lnTo>
                  <a:lnTo>
                    <a:pt x="12436" y="6530"/>
                  </a:lnTo>
                  <a:lnTo>
                    <a:pt x="12509" y="6823"/>
                  </a:lnTo>
                  <a:lnTo>
                    <a:pt x="12509" y="7153"/>
                  </a:lnTo>
                  <a:lnTo>
                    <a:pt x="12509" y="7484"/>
                  </a:lnTo>
                  <a:lnTo>
                    <a:pt x="12472" y="7814"/>
                  </a:lnTo>
                  <a:lnTo>
                    <a:pt x="12399" y="8144"/>
                  </a:lnTo>
                  <a:lnTo>
                    <a:pt x="12289" y="8511"/>
                  </a:lnTo>
                  <a:lnTo>
                    <a:pt x="12142" y="8804"/>
                  </a:lnTo>
                  <a:lnTo>
                    <a:pt x="11996" y="9134"/>
                  </a:lnTo>
                  <a:lnTo>
                    <a:pt x="11812" y="9428"/>
                  </a:lnTo>
                  <a:lnTo>
                    <a:pt x="11592" y="9721"/>
                  </a:lnTo>
                  <a:lnTo>
                    <a:pt x="11115" y="10271"/>
                  </a:lnTo>
                  <a:lnTo>
                    <a:pt x="10345" y="11115"/>
                  </a:lnTo>
                  <a:lnTo>
                    <a:pt x="9941" y="11555"/>
                  </a:lnTo>
                  <a:lnTo>
                    <a:pt x="9575" y="12032"/>
                  </a:lnTo>
                  <a:lnTo>
                    <a:pt x="9281" y="12509"/>
                  </a:lnTo>
                  <a:lnTo>
                    <a:pt x="8988" y="13022"/>
                  </a:lnTo>
                  <a:lnTo>
                    <a:pt x="8914" y="13279"/>
                  </a:lnTo>
                  <a:lnTo>
                    <a:pt x="8804" y="13573"/>
                  </a:lnTo>
                  <a:lnTo>
                    <a:pt x="8768" y="13829"/>
                  </a:lnTo>
                  <a:lnTo>
                    <a:pt x="8731" y="14123"/>
                  </a:lnTo>
                  <a:lnTo>
                    <a:pt x="8217" y="14013"/>
                  </a:lnTo>
                  <a:lnTo>
                    <a:pt x="7704" y="13939"/>
                  </a:lnTo>
                  <a:lnTo>
                    <a:pt x="8584" y="11665"/>
                  </a:lnTo>
                  <a:lnTo>
                    <a:pt x="9061" y="10418"/>
                  </a:lnTo>
                  <a:lnTo>
                    <a:pt x="9318" y="9831"/>
                  </a:lnTo>
                  <a:lnTo>
                    <a:pt x="9391" y="9538"/>
                  </a:lnTo>
                  <a:lnTo>
                    <a:pt x="9391" y="9391"/>
                  </a:lnTo>
                  <a:lnTo>
                    <a:pt x="9354" y="9244"/>
                  </a:lnTo>
                  <a:lnTo>
                    <a:pt x="9318" y="9208"/>
                  </a:lnTo>
                  <a:lnTo>
                    <a:pt x="9281" y="9208"/>
                  </a:lnTo>
                  <a:lnTo>
                    <a:pt x="9171" y="9281"/>
                  </a:lnTo>
                  <a:lnTo>
                    <a:pt x="9098" y="9391"/>
                  </a:lnTo>
                  <a:lnTo>
                    <a:pt x="8988" y="9611"/>
                  </a:lnTo>
                  <a:lnTo>
                    <a:pt x="8768" y="10088"/>
                  </a:lnTo>
                  <a:lnTo>
                    <a:pt x="8217" y="11445"/>
                  </a:lnTo>
                  <a:lnTo>
                    <a:pt x="7337" y="13719"/>
                  </a:lnTo>
                  <a:lnTo>
                    <a:pt x="7227" y="13903"/>
                  </a:lnTo>
                  <a:lnTo>
                    <a:pt x="6970" y="13829"/>
                  </a:lnTo>
                  <a:lnTo>
                    <a:pt x="6420" y="13683"/>
                  </a:lnTo>
                  <a:lnTo>
                    <a:pt x="6420" y="13646"/>
                  </a:lnTo>
                  <a:lnTo>
                    <a:pt x="6493" y="13389"/>
                  </a:lnTo>
                  <a:lnTo>
                    <a:pt x="6530" y="13096"/>
                  </a:lnTo>
                  <a:lnTo>
                    <a:pt x="6530" y="12546"/>
                  </a:lnTo>
                  <a:lnTo>
                    <a:pt x="6603" y="11372"/>
                  </a:lnTo>
                  <a:lnTo>
                    <a:pt x="6677" y="10125"/>
                  </a:lnTo>
                  <a:lnTo>
                    <a:pt x="6713" y="9501"/>
                  </a:lnTo>
                  <a:lnTo>
                    <a:pt x="6677" y="8877"/>
                  </a:lnTo>
                  <a:lnTo>
                    <a:pt x="6677" y="8804"/>
                  </a:lnTo>
                  <a:lnTo>
                    <a:pt x="6640" y="8767"/>
                  </a:lnTo>
                  <a:lnTo>
                    <a:pt x="6530" y="8694"/>
                  </a:lnTo>
                  <a:lnTo>
                    <a:pt x="6420" y="8731"/>
                  </a:lnTo>
                  <a:lnTo>
                    <a:pt x="6383" y="8767"/>
                  </a:lnTo>
                  <a:lnTo>
                    <a:pt x="6347" y="8841"/>
                  </a:lnTo>
                  <a:lnTo>
                    <a:pt x="6273" y="9391"/>
                  </a:lnTo>
                  <a:lnTo>
                    <a:pt x="6237" y="9978"/>
                  </a:lnTo>
                  <a:lnTo>
                    <a:pt x="6200" y="11115"/>
                  </a:lnTo>
                  <a:lnTo>
                    <a:pt x="6090" y="12289"/>
                  </a:lnTo>
                  <a:lnTo>
                    <a:pt x="6016" y="12912"/>
                  </a:lnTo>
                  <a:lnTo>
                    <a:pt x="6016" y="13206"/>
                  </a:lnTo>
                  <a:lnTo>
                    <a:pt x="6016" y="13536"/>
                  </a:lnTo>
                  <a:lnTo>
                    <a:pt x="5540" y="13353"/>
                  </a:lnTo>
                  <a:lnTo>
                    <a:pt x="5099" y="13206"/>
                  </a:lnTo>
                  <a:lnTo>
                    <a:pt x="4623" y="13132"/>
                  </a:lnTo>
                  <a:lnTo>
                    <a:pt x="4182" y="13132"/>
                  </a:lnTo>
                  <a:lnTo>
                    <a:pt x="4329" y="12876"/>
                  </a:lnTo>
                  <a:lnTo>
                    <a:pt x="4439" y="12619"/>
                  </a:lnTo>
                  <a:lnTo>
                    <a:pt x="4549" y="12362"/>
                  </a:lnTo>
                  <a:lnTo>
                    <a:pt x="4623" y="12069"/>
                  </a:lnTo>
                  <a:lnTo>
                    <a:pt x="4696" y="11482"/>
                  </a:lnTo>
                  <a:lnTo>
                    <a:pt x="4696" y="10895"/>
                  </a:lnTo>
                  <a:lnTo>
                    <a:pt x="4623" y="10161"/>
                  </a:lnTo>
                  <a:lnTo>
                    <a:pt x="4512" y="9428"/>
                  </a:lnTo>
                  <a:lnTo>
                    <a:pt x="4366" y="8694"/>
                  </a:lnTo>
                  <a:lnTo>
                    <a:pt x="4219" y="7960"/>
                  </a:lnTo>
                  <a:lnTo>
                    <a:pt x="4182" y="7594"/>
                  </a:lnTo>
                  <a:lnTo>
                    <a:pt x="4182" y="7190"/>
                  </a:lnTo>
                  <a:lnTo>
                    <a:pt x="4182" y="6823"/>
                  </a:lnTo>
                  <a:lnTo>
                    <a:pt x="4219" y="6456"/>
                  </a:lnTo>
                  <a:lnTo>
                    <a:pt x="4292" y="6090"/>
                  </a:lnTo>
                  <a:lnTo>
                    <a:pt x="4439" y="5760"/>
                  </a:lnTo>
                  <a:lnTo>
                    <a:pt x="4586" y="5429"/>
                  </a:lnTo>
                  <a:lnTo>
                    <a:pt x="4769" y="5063"/>
                  </a:lnTo>
                  <a:lnTo>
                    <a:pt x="5026" y="4769"/>
                  </a:lnTo>
                  <a:lnTo>
                    <a:pt x="5246" y="4476"/>
                  </a:lnTo>
                  <a:lnTo>
                    <a:pt x="5503" y="4219"/>
                  </a:lnTo>
                  <a:lnTo>
                    <a:pt x="5796" y="3999"/>
                  </a:lnTo>
                  <a:lnTo>
                    <a:pt x="6090" y="3779"/>
                  </a:lnTo>
                  <a:lnTo>
                    <a:pt x="6420" y="3595"/>
                  </a:lnTo>
                  <a:lnTo>
                    <a:pt x="6787" y="3449"/>
                  </a:lnTo>
                  <a:lnTo>
                    <a:pt x="7117" y="3339"/>
                  </a:lnTo>
                  <a:lnTo>
                    <a:pt x="7484" y="3265"/>
                  </a:lnTo>
                  <a:lnTo>
                    <a:pt x="7814" y="3228"/>
                  </a:lnTo>
                  <a:lnTo>
                    <a:pt x="8181" y="3192"/>
                  </a:lnTo>
                  <a:close/>
                  <a:moveTo>
                    <a:pt x="3962" y="13426"/>
                  </a:moveTo>
                  <a:lnTo>
                    <a:pt x="4623" y="13536"/>
                  </a:lnTo>
                  <a:lnTo>
                    <a:pt x="5246" y="13719"/>
                  </a:lnTo>
                  <a:lnTo>
                    <a:pt x="5943" y="13939"/>
                  </a:lnTo>
                  <a:lnTo>
                    <a:pt x="6603" y="14196"/>
                  </a:lnTo>
                  <a:lnTo>
                    <a:pt x="6860" y="14270"/>
                  </a:lnTo>
                  <a:lnTo>
                    <a:pt x="7154" y="14306"/>
                  </a:lnTo>
                  <a:lnTo>
                    <a:pt x="7704" y="14380"/>
                  </a:lnTo>
                  <a:lnTo>
                    <a:pt x="8217" y="14490"/>
                  </a:lnTo>
                  <a:lnTo>
                    <a:pt x="8474" y="14563"/>
                  </a:lnTo>
                  <a:lnTo>
                    <a:pt x="8731" y="14636"/>
                  </a:lnTo>
                  <a:lnTo>
                    <a:pt x="8768" y="14783"/>
                  </a:lnTo>
                  <a:lnTo>
                    <a:pt x="8841" y="14857"/>
                  </a:lnTo>
                  <a:lnTo>
                    <a:pt x="8951" y="14893"/>
                  </a:lnTo>
                  <a:lnTo>
                    <a:pt x="9061" y="14893"/>
                  </a:lnTo>
                  <a:lnTo>
                    <a:pt x="9061" y="15003"/>
                  </a:lnTo>
                  <a:lnTo>
                    <a:pt x="9024" y="15150"/>
                  </a:lnTo>
                  <a:lnTo>
                    <a:pt x="8914" y="15223"/>
                  </a:lnTo>
                  <a:lnTo>
                    <a:pt x="8768" y="15333"/>
                  </a:lnTo>
                  <a:lnTo>
                    <a:pt x="8034" y="15040"/>
                  </a:lnTo>
                  <a:lnTo>
                    <a:pt x="6383" y="14490"/>
                  </a:lnTo>
                  <a:lnTo>
                    <a:pt x="5576" y="14270"/>
                  </a:lnTo>
                  <a:lnTo>
                    <a:pt x="4769" y="14086"/>
                  </a:lnTo>
                  <a:lnTo>
                    <a:pt x="4292" y="14013"/>
                  </a:lnTo>
                  <a:lnTo>
                    <a:pt x="4072" y="14013"/>
                  </a:lnTo>
                  <a:lnTo>
                    <a:pt x="3852" y="14050"/>
                  </a:lnTo>
                  <a:lnTo>
                    <a:pt x="3742" y="14013"/>
                  </a:lnTo>
                  <a:lnTo>
                    <a:pt x="3669" y="13939"/>
                  </a:lnTo>
                  <a:lnTo>
                    <a:pt x="3632" y="13829"/>
                  </a:lnTo>
                  <a:lnTo>
                    <a:pt x="3632" y="13719"/>
                  </a:lnTo>
                  <a:lnTo>
                    <a:pt x="3632" y="13609"/>
                  </a:lnTo>
                  <a:lnTo>
                    <a:pt x="3705" y="13536"/>
                  </a:lnTo>
                  <a:lnTo>
                    <a:pt x="3816" y="13463"/>
                  </a:lnTo>
                  <a:lnTo>
                    <a:pt x="3926" y="13426"/>
                  </a:lnTo>
                  <a:close/>
                  <a:moveTo>
                    <a:pt x="4256" y="15737"/>
                  </a:moveTo>
                  <a:lnTo>
                    <a:pt x="4696" y="15847"/>
                  </a:lnTo>
                  <a:lnTo>
                    <a:pt x="4476" y="16067"/>
                  </a:lnTo>
                  <a:lnTo>
                    <a:pt x="4292" y="16287"/>
                  </a:lnTo>
                  <a:lnTo>
                    <a:pt x="4292" y="16250"/>
                  </a:lnTo>
                  <a:lnTo>
                    <a:pt x="4256" y="16140"/>
                  </a:lnTo>
                  <a:lnTo>
                    <a:pt x="4256" y="15994"/>
                  </a:lnTo>
                  <a:lnTo>
                    <a:pt x="4256" y="15737"/>
                  </a:lnTo>
                  <a:close/>
                  <a:moveTo>
                    <a:pt x="4843" y="15920"/>
                  </a:moveTo>
                  <a:lnTo>
                    <a:pt x="4989" y="15957"/>
                  </a:lnTo>
                  <a:lnTo>
                    <a:pt x="5136" y="15994"/>
                  </a:lnTo>
                  <a:lnTo>
                    <a:pt x="4879" y="16140"/>
                  </a:lnTo>
                  <a:lnTo>
                    <a:pt x="4623" y="16360"/>
                  </a:lnTo>
                  <a:lnTo>
                    <a:pt x="4623" y="16360"/>
                  </a:lnTo>
                  <a:lnTo>
                    <a:pt x="4733" y="16140"/>
                  </a:lnTo>
                  <a:lnTo>
                    <a:pt x="4843" y="15920"/>
                  </a:lnTo>
                  <a:close/>
                  <a:moveTo>
                    <a:pt x="4146" y="14453"/>
                  </a:moveTo>
                  <a:lnTo>
                    <a:pt x="4659" y="14490"/>
                  </a:lnTo>
                  <a:lnTo>
                    <a:pt x="5356" y="14673"/>
                  </a:lnTo>
                  <a:lnTo>
                    <a:pt x="6053" y="14857"/>
                  </a:lnTo>
                  <a:lnTo>
                    <a:pt x="7410" y="15333"/>
                  </a:lnTo>
                  <a:lnTo>
                    <a:pt x="8034" y="15553"/>
                  </a:lnTo>
                  <a:lnTo>
                    <a:pt x="8401" y="15663"/>
                  </a:lnTo>
                  <a:lnTo>
                    <a:pt x="8694" y="15774"/>
                  </a:lnTo>
                  <a:lnTo>
                    <a:pt x="8731" y="15847"/>
                  </a:lnTo>
                  <a:lnTo>
                    <a:pt x="8768" y="15884"/>
                  </a:lnTo>
                  <a:lnTo>
                    <a:pt x="8841" y="15957"/>
                  </a:lnTo>
                  <a:lnTo>
                    <a:pt x="8951" y="15957"/>
                  </a:lnTo>
                  <a:lnTo>
                    <a:pt x="8914" y="16067"/>
                  </a:lnTo>
                  <a:lnTo>
                    <a:pt x="8841" y="16214"/>
                  </a:lnTo>
                  <a:lnTo>
                    <a:pt x="8694" y="16397"/>
                  </a:lnTo>
                  <a:lnTo>
                    <a:pt x="8547" y="16507"/>
                  </a:lnTo>
                  <a:lnTo>
                    <a:pt x="8401" y="16581"/>
                  </a:lnTo>
                  <a:lnTo>
                    <a:pt x="7227" y="16140"/>
                  </a:lnTo>
                  <a:lnTo>
                    <a:pt x="6016" y="15774"/>
                  </a:lnTo>
                  <a:lnTo>
                    <a:pt x="4733" y="15370"/>
                  </a:lnTo>
                  <a:lnTo>
                    <a:pt x="4072" y="15223"/>
                  </a:lnTo>
                  <a:lnTo>
                    <a:pt x="3449" y="15113"/>
                  </a:lnTo>
                  <a:lnTo>
                    <a:pt x="3449" y="15040"/>
                  </a:lnTo>
                  <a:lnTo>
                    <a:pt x="3449" y="14857"/>
                  </a:lnTo>
                  <a:lnTo>
                    <a:pt x="3522" y="14673"/>
                  </a:lnTo>
                  <a:lnTo>
                    <a:pt x="3632" y="14563"/>
                  </a:lnTo>
                  <a:lnTo>
                    <a:pt x="3705" y="14490"/>
                  </a:lnTo>
                  <a:lnTo>
                    <a:pt x="3926" y="14490"/>
                  </a:lnTo>
                  <a:lnTo>
                    <a:pt x="3962" y="14526"/>
                  </a:lnTo>
                  <a:lnTo>
                    <a:pt x="3999" y="14526"/>
                  </a:lnTo>
                  <a:lnTo>
                    <a:pt x="4036" y="14490"/>
                  </a:lnTo>
                  <a:lnTo>
                    <a:pt x="4146" y="14453"/>
                  </a:lnTo>
                  <a:close/>
                  <a:moveTo>
                    <a:pt x="5503" y="16067"/>
                  </a:moveTo>
                  <a:lnTo>
                    <a:pt x="5723" y="16140"/>
                  </a:lnTo>
                  <a:lnTo>
                    <a:pt x="5503" y="16287"/>
                  </a:lnTo>
                  <a:lnTo>
                    <a:pt x="5246" y="16434"/>
                  </a:lnTo>
                  <a:lnTo>
                    <a:pt x="5026" y="16617"/>
                  </a:lnTo>
                  <a:lnTo>
                    <a:pt x="4843" y="16837"/>
                  </a:lnTo>
                  <a:lnTo>
                    <a:pt x="4659" y="16764"/>
                  </a:lnTo>
                  <a:lnTo>
                    <a:pt x="4733" y="16691"/>
                  </a:lnTo>
                  <a:lnTo>
                    <a:pt x="5503" y="16067"/>
                  </a:lnTo>
                  <a:close/>
                  <a:moveTo>
                    <a:pt x="5980" y="16214"/>
                  </a:moveTo>
                  <a:lnTo>
                    <a:pt x="6200" y="16287"/>
                  </a:lnTo>
                  <a:lnTo>
                    <a:pt x="6200" y="16324"/>
                  </a:lnTo>
                  <a:lnTo>
                    <a:pt x="5943" y="16434"/>
                  </a:lnTo>
                  <a:lnTo>
                    <a:pt x="5723" y="16581"/>
                  </a:lnTo>
                  <a:lnTo>
                    <a:pt x="5540" y="16727"/>
                  </a:lnTo>
                  <a:lnTo>
                    <a:pt x="5393" y="16947"/>
                  </a:lnTo>
                  <a:lnTo>
                    <a:pt x="5246" y="16911"/>
                  </a:lnTo>
                  <a:lnTo>
                    <a:pt x="5613" y="16544"/>
                  </a:lnTo>
                  <a:lnTo>
                    <a:pt x="5980" y="16214"/>
                  </a:lnTo>
                  <a:close/>
                  <a:moveTo>
                    <a:pt x="6383" y="16360"/>
                  </a:moveTo>
                  <a:lnTo>
                    <a:pt x="6897" y="16544"/>
                  </a:lnTo>
                  <a:lnTo>
                    <a:pt x="6420" y="16801"/>
                  </a:lnTo>
                  <a:lnTo>
                    <a:pt x="6200" y="16947"/>
                  </a:lnTo>
                  <a:lnTo>
                    <a:pt x="5980" y="17131"/>
                  </a:lnTo>
                  <a:lnTo>
                    <a:pt x="5796" y="17057"/>
                  </a:lnTo>
                  <a:lnTo>
                    <a:pt x="5833" y="16984"/>
                  </a:lnTo>
                  <a:lnTo>
                    <a:pt x="5833" y="16911"/>
                  </a:lnTo>
                  <a:lnTo>
                    <a:pt x="5833" y="16874"/>
                  </a:lnTo>
                  <a:lnTo>
                    <a:pt x="6090" y="16617"/>
                  </a:lnTo>
                  <a:lnTo>
                    <a:pt x="6383" y="16397"/>
                  </a:lnTo>
                  <a:lnTo>
                    <a:pt x="6383" y="16360"/>
                  </a:lnTo>
                  <a:close/>
                  <a:moveTo>
                    <a:pt x="7080" y="16581"/>
                  </a:moveTo>
                  <a:lnTo>
                    <a:pt x="7410" y="16691"/>
                  </a:lnTo>
                  <a:lnTo>
                    <a:pt x="7154" y="16911"/>
                  </a:lnTo>
                  <a:lnTo>
                    <a:pt x="6787" y="17314"/>
                  </a:lnTo>
                  <a:lnTo>
                    <a:pt x="6457" y="17241"/>
                  </a:lnTo>
                  <a:lnTo>
                    <a:pt x="6493" y="17167"/>
                  </a:lnTo>
                  <a:lnTo>
                    <a:pt x="6457" y="17131"/>
                  </a:lnTo>
                  <a:lnTo>
                    <a:pt x="6750" y="16837"/>
                  </a:lnTo>
                  <a:lnTo>
                    <a:pt x="7080" y="16581"/>
                  </a:lnTo>
                  <a:close/>
                  <a:moveTo>
                    <a:pt x="8034" y="2678"/>
                  </a:moveTo>
                  <a:lnTo>
                    <a:pt x="7704" y="2715"/>
                  </a:lnTo>
                  <a:lnTo>
                    <a:pt x="7374" y="2752"/>
                  </a:lnTo>
                  <a:lnTo>
                    <a:pt x="7044" y="2825"/>
                  </a:lnTo>
                  <a:lnTo>
                    <a:pt x="6750" y="2898"/>
                  </a:lnTo>
                  <a:lnTo>
                    <a:pt x="6420" y="3008"/>
                  </a:lnTo>
                  <a:lnTo>
                    <a:pt x="6126" y="3155"/>
                  </a:lnTo>
                  <a:lnTo>
                    <a:pt x="5833" y="3302"/>
                  </a:lnTo>
                  <a:lnTo>
                    <a:pt x="5576" y="3522"/>
                  </a:lnTo>
                  <a:lnTo>
                    <a:pt x="5026" y="3962"/>
                  </a:lnTo>
                  <a:lnTo>
                    <a:pt x="4806" y="4219"/>
                  </a:lnTo>
                  <a:lnTo>
                    <a:pt x="4586" y="4512"/>
                  </a:lnTo>
                  <a:lnTo>
                    <a:pt x="4366" y="4769"/>
                  </a:lnTo>
                  <a:lnTo>
                    <a:pt x="4182" y="5099"/>
                  </a:lnTo>
                  <a:lnTo>
                    <a:pt x="3999" y="5393"/>
                  </a:lnTo>
                  <a:lnTo>
                    <a:pt x="3852" y="5723"/>
                  </a:lnTo>
                  <a:lnTo>
                    <a:pt x="3742" y="6163"/>
                  </a:lnTo>
                  <a:lnTo>
                    <a:pt x="3669" y="6603"/>
                  </a:lnTo>
                  <a:lnTo>
                    <a:pt x="3632" y="7043"/>
                  </a:lnTo>
                  <a:lnTo>
                    <a:pt x="3632" y="7520"/>
                  </a:lnTo>
                  <a:lnTo>
                    <a:pt x="3705" y="7960"/>
                  </a:lnTo>
                  <a:lnTo>
                    <a:pt x="3779" y="8437"/>
                  </a:lnTo>
                  <a:lnTo>
                    <a:pt x="3962" y="9318"/>
                  </a:lnTo>
                  <a:lnTo>
                    <a:pt x="4109" y="10308"/>
                  </a:lnTo>
                  <a:lnTo>
                    <a:pt x="4182" y="10785"/>
                  </a:lnTo>
                  <a:lnTo>
                    <a:pt x="4219" y="11262"/>
                  </a:lnTo>
                  <a:lnTo>
                    <a:pt x="4182" y="11739"/>
                  </a:lnTo>
                  <a:lnTo>
                    <a:pt x="4109" y="12215"/>
                  </a:lnTo>
                  <a:lnTo>
                    <a:pt x="3999" y="12619"/>
                  </a:lnTo>
                  <a:lnTo>
                    <a:pt x="3816" y="13059"/>
                  </a:lnTo>
                  <a:lnTo>
                    <a:pt x="3595" y="13132"/>
                  </a:lnTo>
                  <a:lnTo>
                    <a:pt x="3449" y="13279"/>
                  </a:lnTo>
                  <a:lnTo>
                    <a:pt x="3302" y="13426"/>
                  </a:lnTo>
                  <a:lnTo>
                    <a:pt x="3229" y="13646"/>
                  </a:lnTo>
                  <a:lnTo>
                    <a:pt x="3229" y="13829"/>
                  </a:lnTo>
                  <a:lnTo>
                    <a:pt x="3265" y="13976"/>
                  </a:lnTo>
                  <a:lnTo>
                    <a:pt x="3339" y="14160"/>
                  </a:lnTo>
                  <a:lnTo>
                    <a:pt x="3412" y="14270"/>
                  </a:lnTo>
                  <a:lnTo>
                    <a:pt x="3339" y="14343"/>
                  </a:lnTo>
                  <a:lnTo>
                    <a:pt x="3265" y="14416"/>
                  </a:lnTo>
                  <a:lnTo>
                    <a:pt x="3192" y="14526"/>
                  </a:lnTo>
                  <a:lnTo>
                    <a:pt x="3119" y="14673"/>
                  </a:lnTo>
                  <a:lnTo>
                    <a:pt x="3082" y="14857"/>
                  </a:lnTo>
                  <a:lnTo>
                    <a:pt x="3045" y="15040"/>
                  </a:lnTo>
                  <a:lnTo>
                    <a:pt x="3045" y="15187"/>
                  </a:lnTo>
                  <a:lnTo>
                    <a:pt x="3082" y="15370"/>
                  </a:lnTo>
                  <a:lnTo>
                    <a:pt x="3192" y="15480"/>
                  </a:lnTo>
                  <a:lnTo>
                    <a:pt x="3302" y="15590"/>
                  </a:lnTo>
                  <a:lnTo>
                    <a:pt x="3412" y="15627"/>
                  </a:lnTo>
                  <a:lnTo>
                    <a:pt x="3485" y="15590"/>
                  </a:lnTo>
                  <a:lnTo>
                    <a:pt x="3522" y="15553"/>
                  </a:lnTo>
                  <a:lnTo>
                    <a:pt x="3559" y="15553"/>
                  </a:lnTo>
                  <a:lnTo>
                    <a:pt x="4072" y="15700"/>
                  </a:lnTo>
                  <a:lnTo>
                    <a:pt x="3999" y="15810"/>
                  </a:lnTo>
                  <a:lnTo>
                    <a:pt x="3926" y="15957"/>
                  </a:lnTo>
                  <a:lnTo>
                    <a:pt x="3926" y="16140"/>
                  </a:lnTo>
                  <a:lnTo>
                    <a:pt x="3926" y="16324"/>
                  </a:lnTo>
                  <a:lnTo>
                    <a:pt x="3999" y="16507"/>
                  </a:lnTo>
                  <a:lnTo>
                    <a:pt x="4072" y="16654"/>
                  </a:lnTo>
                  <a:lnTo>
                    <a:pt x="4146" y="16801"/>
                  </a:lnTo>
                  <a:lnTo>
                    <a:pt x="4292" y="16874"/>
                  </a:lnTo>
                  <a:lnTo>
                    <a:pt x="4256" y="16947"/>
                  </a:lnTo>
                  <a:lnTo>
                    <a:pt x="4292" y="17021"/>
                  </a:lnTo>
                  <a:lnTo>
                    <a:pt x="4329" y="17057"/>
                  </a:lnTo>
                  <a:lnTo>
                    <a:pt x="4402" y="17094"/>
                  </a:lnTo>
                  <a:lnTo>
                    <a:pt x="4586" y="17167"/>
                  </a:lnTo>
                  <a:lnTo>
                    <a:pt x="4806" y="17277"/>
                  </a:lnTo>
                  <a:lnTo>
                    <a:pt x="5283" y="17388"/>
                  </a:lnTo>
                  <a:lnTo>
                    <a:pt x="5393" y="17424"/>
                  </a:lnTo>
                  <a:lnTo>
                    <a:pt x="5576" y="17461"/>
                  </a:lnTo>
                  <a:lnTo>
                    <a:pt x="6310" y="17681"/>
                  </a:lnTo>
                  <a:lnTo>
                    <a:pt x="6677" y="17754"/>
                  </a:lnTo>
                  <a:lnTo>
                    <a:pt x="6860" y="17791"/>
                  </a:lnTo>
                  <a:lnTo>
                    <a:pt x="7044" y="17754"/>
                  </a:lnTo>
                  <a:lnTo>
                    <a:pt x="7117" y="17718"/>
                  </a:lnTo>
                  <a:lnTo>
                    <a:pt x="7154" y="17681"/>
                  </a:lnTo>
                  <a:lnTo>
                    <a:pt x="7154" y="17608"/>
                  </a:lnTo>
                  <a:lnTo>
                    <a:pt x="7117" y="17534"/>
                  </a:lnTo>
                  <a:lnTo>
                    <a:pt x="7447" y="17204"/>
                  </a:lnTo>
                  <a:lnTo>
                    <a:pt x="7594" y="17021"/>
                  </a:lnTo>
                  <a:lnTo>
                    <a:pt x="7740" y="16837"/>
                  </a:lnTo>
                  <a:lnTo>
                    <a:pt x="8327" y="17021"/>
                  </a:lnTo>
                  <a:lnTo>
                    <a:pt x="8437" y="17021"/>
                  </a:lnTo>
                  <a:lnTo>
                    <a:pt x="8547" y="16984"/>
                  </a:lnTo>
                  <a:lnTo>
                    <a:pt x="8731" y="16911"/>
                  </a:lnTo>
                  <a:lnTo>
                    <a:pt x="8914" y="16764"/>
                  </a:lnTo>
                  <a:lnTo>
                    <a:pt x="9098" y="16581"/>
                  </a:lnTo>
                  <a:lnTo>
                    <a:pt x="9208" y="16360"/>
                  </a:lnTo>
                  <a:lnTo>
                    <a:pt x="9281" y="16140"/>
                  </a:lnTo>
                  <a:lnTo>
                    <a:pt x="9318" y="15884"/>
                  </a:lnTo>
                  <a:lnTo>
                    <a:pt x="9281" y="15700"/>
                  </a:lnTo>
                  <a:lnTo>
                    <a:pt x="9208" y="15590"/>
                  </a:lnTo>
                  <a:lnTo>
                    <a:pt x="9171" y="15517"/>
                  </a:lnTo>
                  <a:lnTo>
                    <a:pt x="9244" y="15407"/>
                  </a:lnTo>
                  <a:lnTo>
                    <a:pt x="9354" y="15260"/>
                  </a:lnTo>
                  <a:lnTo>
                    <a:pt x="9391" y="15113"/>
                  </a:lnTo>
                  <a:lnTo>
                    <a:pt x="9428" y="15003"/>
                  </a:lnTo>
                  <a:lnTo>
                    <a:pt x="9501" y="14930"/>
                  </a:lnTo>
                  <a:lnTo>
                    <a:pt x="9575" y="14857"/>
                  </a:lnTo>
                  <a:lnTo>
                    <a:pt x="9575" y="14783"/>
                  </a:lnTo>
                  <a:lnTo>
                    <a:pt x="9538" y="14673"/>
                  </a:lnTo>
                  <a:lnTo>
                    <a:pt x="9391" y="14526"/>
                  </a:lnTo>
                  <a:lnTo>
                    <a:pt x="9244" y="14380"/>
                  </a:lnTo>
                  <a:lnTo>
                    <a:pt x="9244" y="14050"/>
                  </a:lnTo>
                  <a:lnTo>
                    <a:pt x="9318" y="13683"/>
                  </a:lnTo>
                  <a:lnTo>
                    <a:pt x="9428" y="13353"/>
                  </a:lnTo>
                  <a:lnTo>
                    <a:pt x="9538" y="13059"/>
                  </a:lnTo>
                  <a:lnTo>
                    <a:pt x="9721" y="12766"/>
                  </a:lnTo>
                  <a:lnTo>
                    <a:pt x="9905" y="12472"/>
                  </a:lnTo>
                  <a:lnTo>
                    <a:pt x="10308" y="11885"/>
                  </a:lnTo>
                  <a:lnTo>
                    <a:pt x="10785" y="11335"/>
                  </a:lnTo>
                  <a:lnTo>
                    <a:pt x="11299" y="10822"/>
                  </a:lnTo>
                  <a:lnTo>
                    <a:pt x="11775" y="10308"/>
                  </a:lnTo>
                  <a:lnTo>
                    <a:pt x="12179" y="9758"/>
                  </a:lnTo>
                  <a:lnTo>
                    <a:pt x="12362" y="9501"/>
                  </a:lnTo>
                  <a:lnTo>
                    <a:pt x="12546" y="9208"/>
                  </a:lnTo>
                  <a:lnTo>
                    <a:pt x="12656" y="8951"/>
                  </a:lnTo>
                  <a:lnTo>
                    <a:pt x="12803" y="8657"/>
                  </a:lnTo>
                  <a:lnTo>
                    <a:pt x="12876" y="8364"/>
                  </a:lnTo>
                  <a:lnTo>
                    <a:pt x="12949" y="8034"/>
                  </a:lnTo>
                  <a:lnTo>
                    <a:pt x="12986" y="7740"/>
                  </a:lnTo>
                  <a:lnTo>
                    <a:pt x="13023" y="7447"/>
                  </a:lnTo>
                  <a:lnTo>
                    <a:pt x="13023" y="6823"/>
                  </a:lnTo>
                  <a:lnTo>
                    <a:pt x="12913" y="6236"/>
                  </a:lnTo>
                  <a:lnTo>
                    <a:pt x="12729" y="5613"/>
                  </a:lnTo>
                  <a:lnTo>
                    <a:pt x="12436" y="5026"/>
                  </a:lnTo>
                  <a:lnTo>
                    <a:pt x="12252" y="4769"/>
                  </a:lnTo>
                  <a:lnTo>
                    <a:pt x="12069" y="4476"/>
                  </a:lnTo>
                  <a:lnTo>
                    <a:pt x="11849" y="4256"/>
                  </a:lnTo>
                  <a:lnTo>
                    <a:pt x="11629" y="3999"/>
                  </a:lnTo>
                  <a:lnTo>
                    <a:pt x="11372" y="3815"/>
                  </a:lnTo>
                  <a:lnTo>
                    <a:pt x="11115" y="3595"/>
                  </a:lnTo>
                  <a:lnTo>
                    <a:pt x="10565" y="3265"/>
                  </a:lnTo>
                  <a:lnTo>
                    <a:pt x="9978" y="3008"/>
                  </a:lnTo>
                  <a:lnTo>
                    <a:pt x="9354" y="2825"/>
                  </a:lnTo>
                  <a:lnTo>
                    <a:pt x="8694" y="2715"/>
                  </a:lnTo>
                  <a:lnTo>
                    <a:pt x="8034" y="2678"/>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29" name="Shape 329"/>
            <p:cNvSpPr/>
            <p:nvPr/>
          </p:nvSpPr>
          <p:spPr>
            <a:xfrm>
              <a:off x="6244725" y="2547975"/>
              <a:ext cx="185275" cy="404450"/>
            </a:xfrm>
            <a:custGeom>
              <a:avLst/>
              <a:gdLst/>
              <a:ahLst/>
              <a:cxnLst/>
              <a:rect l="0" t="0" r="0" b="0"/>
              <a:pathLst>
                <a:path w="7411" h="16178" extrusionOk="0">
                  <a:moveTo>
                    <a:pt x="3339" y="147"/>
                  </a:moveTo>
                  <a:lnTo>
                    <a:pt x="3229" y="441"/>
                  </a:lnTo>
                  <a:lnTo>
                    <a:pt x="3155" y="734"/>
                  </a:lnTo>
                  <a:lnTo>
                    <a:pt x="3119" y="1358"/>
                  </a:lnTo>
                  <a:lnTo>
                    <a:pt x="3082" y="2972"/>
                  </a:lnTo>
                  <a:lnTo>
                    <a:pt x="3119" y="4476"/>
                  </a:lnTo>
                  <a:lnTo>
                    <a:pt x="3119" y="5283"/>
                  </a:lnTo>
                  <a:lnTo>
                    <a:pt x="3119" y="5576"/>
                  </a:lnTo>
                  <a:lnTo>
                    <a:pt x="3155" y="5723"/>
                  </a:lnTo>
                  <a:lnTo>
                    <a:pt x="3229" y="5870"/>
                  </a:lnTo>
                  <a:lnTo>
                    <a:pt x="3265" y="5906"/>
                  </a:lnTo>
                  <a:lnTo>
                    <a:pt x="3339" y="5943"/>
                  </a:lnTo>
                  <a:lnTo>
                    <a:pt x="3375" y="5943"/>
                  </a:lnTo>
                  <a:lnTo>
                    <a:pt x="3449" y="5870"/>
                  </a:lnTo>
                  <a:lnTo>
                    <a:pt x="3486" y="5760"/>
                  </a:lnTo>
                  <a:lnTo>
                    <a:pt x="3522" y="5649"/>
                  </a:lnTo>
                  <a:lnTo>
                    <a:pt x="3522" y="5393"/>
                  </a:lnTo>
                  <a:lnTo>
                    <a:pt x="3522" y="4586"/>
                  </a:lnTo>
                  <a:lnTo>
                    <a:pt x="3486" y="2972"/>
                  </a:lnTo>
                  <a:lnTo>
                    <a:pt x="3522" y="1504"/>
                  </a:lnTo>
                  <a:lnTo>
                    <a:pt x="3522" y="808"/>
                  </a:lnTo>
                  <a:lnTo>
                    <a:pt x="3486" y="477"/>
                  </a:lnTo>
                  <a:lnTo>
                    <a:pt x="3412" y="294"/>
                  </a:lnTo>
                  <a:lnTo>
                    <a:pt x="3375" y="147"/>
                  </a:lnTo>
                  <a:close/>
                  <a:moveTo>
                    <a:pt x="1725" y="1"/>
                  </a:moveTo>
                  <a:lnTo>
                    <a:pt x="1688" y="37"/>
                  </a:lnTo>
                  <a:lnTo>
                    <a:pt x="1615" y="147"/>
                  </a:lnTo>
                  <a:lnTo>
                    <a:pt x="1578" y="294"/>
                  </a:lnTo>
                  <a:lnTo>
                    <a:pt x="1541" y="624"/>
                  </a:lnTo>
                  <a:lnTo>
                    <a:pt x="1578" y="1284"/>
                  </a:lnTo>
                  <a:lnTo>
                    <a:pt x="1615" y="2898"/>
                  </a:lnTo>
                  <a:lnTo>
                    <a:pt x="1725" y="6236"/>
                  </a:lnTo>
                  <a:lnTo>
                    <a:pt x="1761" y="6346"/>
                  </a:lnTo>
                  <a:lnTo>
                    <a:pt x="1798" y="6383"/>
                  </a:lnTo>
                  <a:lnTo>
                    <a:pt x="1872" y="6420"/>
                  </a:lnTo>
                  <a:lnTo>
                    <a:pt x="1945" y="6456"/>
                  </a:lnTo>
                  <a:lnTo>
                    <a:pt x="2018" y="6420"/>
                  </a:lnTo>
                  <a:lnTo>
                    <a:pt x="2092" y="6383"/>
                  </a:lnTo>
                  <a:lnTo>
                    <a:pt x="2165" y="6346"/>
                  </a:lnTo>
                  <a:lnTo>
                    <a:pt x="2165" y="6236"/>
                  </a:lnTo>
                  <a:lnTo>
                    <a:pt x="2165" y="5980"/>
                  </a:lnTo>
                  <a:lnTo>
                    <a:pt x="2165" y="5943"/>
                  </a:lnTo>
                  <a:lnTo>
                    <a:pt x="2055" y="3008"/>
                  </a:lnTo>
                  <a:lnTo>
                    <a:pt x="1982" y="1394"/>
                  </a:lnTo>
                  <a:lnTo>
                    <a:pt x="1945" y="587"/>
                  </a:lnTo>
                  <a:lnTo>
                    <a:pt x="1908" y="294"/>
                  </a:lnTo>
                  <a:lnTo>
                    <a:pt x="1872" y="147"/>
                  </a:lnTo>
                  <a:lnTo>
                    <a:pt x="1761" y="37"/>
                  </a:lnTo>
                  <a:lnTo>
                    <a:pt x="1725" y="1"/>
                  </a:lnTo>
                  <a:close/>
                  <a:moveTo>
                    <a:pt x="4953" y="184"/>
                  </a:moveTo>
                  <a:lnTo>
                    <a:pt x="4879" y="221"/>
                  </a:lnTo>
                  <a:lnTo>
                    <a:pt x="4843" y="257"/>
                  </a:lnTo>
                  <a:lnTo>
                    <a:pt x="4843" y="331"/>
                  </a:lnTo>
                  <a:lnTo>
                    <a:pt x="4769" y="1101"/>
                  </a:lnTo>
                  <a:lnTo>
                    <a:pt x="4733" y="1908"/>
                  </a:lnTo>
                  <a:lnTo>
                    <a:pt x="4733" y="3522"/>
                  </a:lnTo>
                  <a:lnTo>
                    <a:pt x="4733" y="5136"/>
                  </a:lnTo>
                  <a:lnTo>
                    <a:pt x="4696" y="5870"/>
                  </a:lnTo>
                  <a:lnTo>
                    <a:pt x="4696" y="6273"/>
                  </a:lnTo>
                  <a:lnTo>
                    <a:pt x="4769" y="6640"/>
                  </a:lnTo>
                  <a:lnTo>
                    <a:pt x="4806" y="6713"/>
                  </a:lnTo>
                  <a:lnTo>
                    <a:pt x="4916" y="6750"/>
                  </a:lnTo>
                  <a:lnTo>
                    <a:pt x="5026" y="6713"/>
                  </a:lnTo>
                  <a:lnTo>
                    <a:pt x="5100" y="6640"/>
                  </a:lnTo>
                  <a:lnTo>
                    <a:pt x="5173" y="6273"/>
                  </a:lnTo>
                  <a:lnTo>
                    <a:pt x="5173" y="5870"/>
                  </a:lnTo>
                  <a:lnTo>
                    <a:pt x="5136" y="5136"/>
                  </a:lnTo>
                  <a:lnTo>
                    <a:pt x="5136" y="3522"/>
                  </a:lnTo>
                  <a:lnTo>
                    <a:pt x="5173" y="1908"/>
                  </a:lnTo>
                  <a:lnTo>
                    <a:pt x="5136" y="1138"/>
                  </a:lnTo>
                  <a:lnTo>
                    <a:pt x="5100" y="331"/>
                  </a:lnTo>
                  <a:lnTo>
                    <a:pt x="5100" y="257"/>
                  </a:lnTo>
                  <a:lnTo>
                    <a:pt x="5063" y="221"/>
                  </a:lnTo>
                  <a:lnTo>
                    <a:pt x="4953" y="184"/>
                  </a:lnTo>
                  <a:close/>
                  <a:moveTo>
                    <a:pt x="6273" y="2678"/>
                  </a:moveTo>
                  <a:lnTo>
                    <a:pt x="6273" y="2715"/>
                  </a:lnTo>
                  <a:lnTo>
                    <a:pt x="6200" y="3008"/>
                  </a:lnTo>
                  <a:lnTo>
                    <a:pt x="6163" y="3302"/>
                  </a:lnTo>
                  <a:lnTo>
                    <a:pt x="6127" y="3925"/>
                  </a:lnTo>
                  <a:lnTo>
                    <a:pt x="6127" y="5173"/>
                  </a:lnTo>
                  <a:lnTo>
                    <a:pt x="6090" y="7667"/>
                  </a:lnTo>
                  <a:lnTo>
                    <a:pt x="6090" y="7887"/>
                  </a:lnTo>
                  <a:lnTo>
                    <a:pt x="6127" y="7960"/>
                  </a:lnTo>
                  <a:lnTo>
                    <a:pt x="6163" y="8034"/>
                  </a:lnTo>
                  <a:lnTo>
                    <a:pt x="6237" y="8070"/>
                  </a:lnTo>
                  <a:lnTo>
                    <a:pt x="6383" y="8070"/>
                  </a:lnTo>
                  <a:lnTo>
                    <a:pt x="6457" y="8034"/>
                  </a:lnTo>
                  <a:lnTo>
                    <a:pt x="6493" y="7960"/>
                  </a:lnTo>
                  <a:lnTo>
                    <a:pt x="6530" y="7887"/>
                  </a:lnTo>
                  <a:lnTo>
                    <a:pt x="6530" y="5283"/>
                  </a:lnTo>
                  <a:lnTo>
                    <a:pt x="6530" y="3962"/>
                  </a:lnTo>
                  <a:lnTo>
                    <a:pt x="6493" y="3339"/>
                  </a:lnTo>
                  <a:lnTo>
                    <a:pt x="6457" y="3008"/>
                  </a:lnTo>
                  <a:lnTo>
                    <a:pt x="6383" y="2715"/>
                  </a:lnTo>
                  <a:lnTo>
                    <a:pt x="6347" y="2678"/>
                  </a:lnTo>
                  <a:close/>
                  <a:moveTo>
                    <a:pt x="3265" y="7887"/>
                  </a:moveTo>
                  <a:lnTo>
                    <a:pt x="3082" y="8107"/>
                  </a:lnTo>
                  <a:lnTo>
                    <a:pt x="2862" y="8291"/>
                  </a:lnTo>
                  <a:lnTo>
                    <a:pt x="2679" y="8401"/>
                  </a:lnTo>
                  <a:lnTo>
                    <a:pt x="2458" y="8474"/>
                  </a:lnTo>
                  <a:lnTo>
                    <a:pt x="2458" y="8474"/>
                  </a:lnTo>
                  <a:lnTo>
                    <a:pt x="2605" y="8291"/>
                  </a:lnTo>
                  <a:lnTo>
                    <a:pt x="2752" y="8144"/>
                  </a:lnTo>
                  <a:lnTo>
                    <a:pt x="2972" y="7997"/>
                  </a:lnTo>
                  <a:lnTo>
                    <a:pt x="3192" y="7924"/>
                  </a:lnTo>
                  <a:lnTo>
                    <a:pt x="3265" y="7887"/>
                  </a:lnTo>
                  <a:close/>
                  <a:moveTo>
                    <a:pt x="4806" y="9501"/>
                  </a:moveTo>
                  <a:lnTo>
                    <a:pt x="4513" y="9538"/>
                  </a:lnTo>
                  <a:lnTo>
                    <a:pt x="4329" y="9574"/>
                  </a:lnTo>
                  <a:lnTo>
                    <a:pt x="4072" y="9574"/>
                  </a:lnTo>
                  <a:lnTo>
                    <a:pt x="4072" y="9611"/>
                  </a:lnTo>
                  <a:lnTo>
                    <a:pt x="4072" y="9684"/>
                  </a:lnTo>
                  <a:lnTo>
                    <a:pt x="4109" y="9758"/>
                  </a:lnTo>
                  <a:lnTo>
                    <a:pt x="4146" y="9831"/>
                  </a:lnTo>
                  <a:lnTo>
                    <a:pt x="4219" y="9868"/>
                  </a:lnTo>
                  <a:lnTo>
                    <a:pt x="4293" y="9905"/>
                  </a:lnTo>
                  <a:lnTo>
                    <a:pt x="4476" y="9941"/>
                  </a:lnTo>
                  <a:lnTo>
                    <a:pt x="4659" y="9905"/>
                  </a:lnTo>
                  <a:lnTo>
                    <a:pt x="4806" y="9941"/>
                  </a:lnTo>
                  <a:lnTo>
                    <a:pt x="4953" y="9978"/>
                  </a:lnTo>
                  <a:lnTo>
                    <a:pt x="5100" y="10015"/>
                  </a:lnTo>
                  <a:lnTo>
                    <a:pt x="5246" y="10125"/>
                  </a:lnTo>
                  <a:lnTo>
                    <a:pt x="5320" y="10235"/>
                  </a:lnTo>
                  <a:lnTo>
                    <a:pt x="5430" y="10381"/>
                  </a:lnTo>
                  <a:lnTo>
                    <a:pt x="5466" y="10528"/>
                  </a:lnTo>
                  <a:lnTo>
                    <a:pt x="5503" y="10675"/>
                  </a:lnTo>
                  <a:lnTo>
                    <a:pt x="5540" y="10748"/>
                  </a:lnTo>
                  <a:lnTo>
                    <a:pt x="5613" y="10822"/>
                  </a:lnTo>
                  <a:lnTo>
                    <a:pt x="5833" y="10822"/>
                  </a:lnTo>
                  <a:lnTo>
                    <a:pt x="5907" y="10748"/>
                  </a:lnTo>
                  <a:lnTo>
                    <a:pt x="5943" y="10711"/>
                  </a:lnTo>
                  <a:lnTo>
                    <a:pt x="5980" y="10601"/>
                  </a:lnTo>
                  <a:lnTo>
                    <a:pt x="5907" y="10308"/>
                  </a:lnTo>
                  <a:lnTo>
                    <a:pt x="5760" y="10051"/>
                  </a:lnTo>
                  <a:lnTo>
                    <a:pt x="5576" y="9831"/>
                  </a:lnTo>
                  <a:lnTo>
                    <a:pt x="5356" y="9648"/>
                  </a:lnTo>
                  <a:lnTo>
                    <a:pt x="5100" y="9538"/>
                  </a:lnTo>
                  <a:lnTo>
                    <a:pt x="4806" y="9501"/>
                  </a:lnTo>
                  <a:close/>
                  <a:moveTo>
                    <a:pt x="4879" y="8547"/>
                  </a:moveTo>
                  <a:lnTo>
                    <a:pt x="5136" y="8621"/>
                  </a:lnTo>
                  <a:lnTo>
                    <a:pt x="5393" y="8731"/>
                  </a:lnTo>
                  <a:lnTo>
                    <a:pt x="5650" y="8877"/>
                  </a:lnTo>
                  <a:lnTo>
                    <a:pt x="5907" y="9061"/>
                  </a:lnTo>
                  <a:lnTo>
                    <a:pt x="6090" y="9244"/>
                  </a:lnTo>
                  <a:lnTo>
                    <a:pt x="6310" y="9464"/>
                  </a:lnTo>
                  <a:lnTo>
                    <a:pt x="6457" y="9684"/>
                  </a:lnTo>
                  <a:lnTo>
                    <a:pt x="6603" y="9941"/>
                  </a:lnTo>
                  <a:lnTo>
                    <a:pt x="6714" y="10198"/>
                  </a:lnTo>
                  <a:lnTo>
                    <a:pt x="6787" y="10491"/>
                  </a:lnTo>
                  <a:lnTo>
                    <a:pt x="6860" y="10748"/>
                  </a:lnTo>
                  <a:lnTo>
                    <a:pt x="6934" y="11078"/>
                  </a:lnTo>
                  <a:lnTo>
                    <a:pt x="6934" y="11372"/>
                  </a:lnTo>
                  <a:lnTo>
                    <a:pt x="6934" y="11665"/>
                  </a:lnTo>
                  <a:lnTo>
                    <a:pt x="6934" y="11995"/>
                  </a:lnTo>
                  <a:lnTo>
                    <a:pt x="6824" y="12619"/>
                  </a:lnTo>
                  <a:lnTo>
                    <a:pt x="6677" y="13206"/>
                  </a:lnTo>
                  <a:lnTo>
                    <a:pt x="6530" y="13499"/>
                  </a:lnTo>
                  <a:lnTo>
                    <a:pt x="6383" y="13793"/>
                  </a:lnTo>
                  <a:lnTo>
                    <a:pt x="6310" y="13939"/>
                  </a:lnTo>
                  <a:lnTo>
                    <a:pt x="6163" y="14050"/>
                  </a:lnTo>
                  <a:lnTo>
                    <a:pt x="5907" y="14270"/>
                  </a:lnTo>
                  <a:lnTo>
                    <a:pt x="5540" y="14526"/>
                  </a:lnTo>
                  <a:lnTo>
                    <a:pt x="5173" y="14857"/>
                  </a:lnTo>
                  <a:lnTo>
                    <a:pt x="5026" y="14967"/>
                  </a:lnTo>
                  <a:lnTo>
                    <a:pt x="4659" y="15187"/>
                  </a:lnTo>
                  <a:lnTo>
                    <a:pt x="4659" y="15187"/>
                  </a:lnTo>
                  <a:lnTo>
                    <a:pt x="4806" y="14857"/>
                  </a:lnTo>
                  <a:lnTo>
                    <a:pt x="4916" y="14636"/>
                  </a:lnTo>
                  <a:lnTo>
                    <a:pt x="4953" y="14490"/>
                  </a:lnTo>
                  <a:lnTo>
                    <a:pt x="4989" y="14380"/>
                  </a:lnTo>
                  <a:lnTo>
                    <a:pt x="4953" y="14270"/>
                  </a:lnTo>
                  <a:lnTo>
                    <a:pt x="4916" y="14160"/>
                  </a:lnTo>
                  <a:lnTo>
                    <a:pt x="4843" y="14123"/>
                  </a:lnTo>
                  <a:lnTo>
                    <a:pt x="4659" y="14123"/>
                  </a:lnTo>
                  <a:lnTo>
                    <a:pt x="4586" y="14160"/>
                  </a:lnTo>
                  <a:lnTo>
                    <a:pt x="4549" y="14233"/>
                  </a:lnTo>
                  <a:lnTo>
                    <a:pt x="4513" y="14343"/>
                  </a:lnTo>
                  <a:lnTo>
                    <a:pt x="4549" y="14453"/>
                  </a:lnTo>
                  <a:lnTo>
                    <a:pt x="4513" y="14526"/>
                  </a:lnTo>
                  <a:lnTo>
                    <a:pt x="4439" y="14783"/>
                  </a:lnTo>
                  <a:lnTo>
                    <a:pt x="4366" y="15003"/>
                  </a:lnTo>
                  <a:lnTo>
                    <a:pt x="4329" y="15260"/>
                  </a:lnTo>
                  <a:lnTo>
                    <a:pt x="4366" y="15333"/>
                  </a:lnTo>
                  <a:lnTo>
                    <a:pt x="4293" y="15370"/>
                  </a:lnTo>
                  <a:lnTo>
                    <a:pt x="3999" y="15480"/>
                  </a:lnTo>
                  <a:lnTo>
                    <a:pt x="3632" y="15590"/>
                  </a:lnTo>
                  <a:lnTo>
                    <a:pt x="3816" y="15333"/>
                  </a:lnTo>
                  <a:lnTo>
                    <a:pt x="4109" y="14746"/>
                  </a:lnTo>
                  <a:lnTo>
                    <a:pt x="4109" y="14673"/>
                  </a:lnTo>
                  <a:lnTo>
                    <a:pt x="4109" y="14600"/>
                  </a:lnTo>
                  <a:lnTo>
                    <a:pt x="4072" y="14526"/>
                  </a:lnTo>
                  <a:lnTo>
                    <a:pt x="4036" y="14490"/>
                  </a:lnTo>
                  <a:lnTo>
                    <a:pt x="3962" y="14453"/>
                  </a:lnTo>
                  <a:lnTo>
                    <a:pt x="3889" y="14453"/>
                  </a:lnTo>
                  <a:lnTo>
                    <a:pt x="3816" y="14490"/>
                  </a:lnTo>
                  <a:lnTo>
                    <a:pt x="3779" y="14563"/>
                  </a:lnTo>
                  <a:lnTo>
                    <a:pt x="3486" y="15150"/>
                  </a:lnTo>
                  <a:lnTo>
                    <a:pt x="3339" y="15407"/>
                  </a:lnTo>
                  <a:lnTo>
                    <a:pt x="3229" y="15663"/>
                  </a:lnTo>
                  <a:lnTo>
                    <a:pt x="2899" y="15700"/>
                  </a:lnTo>
                  <a:lnTo>
                    <a:pt x="2532" y="15627"/>
                  </a:lnTo>
                  <a:lnTo>
                    <a:pt x="2752" y="15407"/>
                  </a:lnTo>
                  <a:lnTo>
                    <a:pt x="2935" y="15187"/>
                  </a:lnTo>
                  <a:lnTo>
                    <a:pt x="3119" y="14893"/>
                  </a:lnTo>
                  <a:lnTo>
                    <a:pt x="3265" y="14600"/>
                  </a:lnTo>
                  <a:lnTo>
                    <a:pt x="3339" y="14600"/>
                  </a:lnTo>
                  <a:lnTo>
                    <a:pt x="3375" y="14526"/>
                  </a:lnTo>
                  <a:lnTo>
                    <a:pt x="3412" y="14490"/>
                  </a:lnTo>
                  <a:lnTo>
                    <a:pt x="3449" y="14380"/>
                  </a:lnTo>
                  <a:lnTo>
                    <a:pt x="3412" y="14343"/>
                  </a:lnTo>
                  <a:lnTo>
                    <a:pt x="3412" y="14270"/>
                  </a:lnTo>
                  <a:lnTo>
                    <a:pt x="3339" y="14233"/>
                  </a:lnTo>
                  <a:lnTo>
                    <a:pt x="3229" y="14196"/>
                  </a:lnTo>
                  <a:lnTo>
                    <a:pt x="3155" y="14196"/>
                  </a:lnTo>
                  <a:lnTo>
                    <a:pt x="3045" y="14233"/>
                  </a:lnTo>
                  <a:lnTo>
                    <a:pt x="2935" y="14380"/>
                  </a:lnTo>
                  <a:lnTo>
                    <a:pt x="2752" y="14673"/>
                  </a:lnTo>
                  <a:lnTo>
                    <a:pt x="2495" y="15077"/>
                  </a:lnTo>
                  <a:lnTo>
                    <a:pt x="2238" y="15443"/>
                  </a:lnTo>
                  <a:lnTo>
                    <a:pt x="2202" y="15553"/>
                  </a:lnTo>
                  <a:lnTo>
                    <a:pt x="1908" y="15370"/>
                  </a:lnTo>
                  <a:lnTo>
                    <a:pt x="1615" y="15187"/>
                  </a:lnTo>
                  <a:lnTo>
                    <a:pt x="1761" y="15077"/>
                  </a:lnTo>
                  <a:lnTo>
                    <a:pt x="1872" y="14967"/>
                  </a:lnTo>
                  <a:lnTo>
                    <a:pt x="2238" y="14563"/>
                  </a:lnTo>
                  <a:lnTo>
                    <a:pt x="2568" y="14196"/>
                  </a:lnTo>
                  <a:lnTo>
                    <a:pt x="2715" y="13976"/>
                  </a:lnTo>
                  <a:lnTo>
                    <a:pt x="2789" y="13756"/>
                  </a:lnTo>
                  <a:lnTo>
                    <a:pt x="2789" y="13683"/>
                  </a:lnTo>
                  <a:lnTo>
                    <a:pt x="2752" y="13609"/>
                  </a:lnTo>
                  <a:lnTo>
                    <a:pt x="2642" y="13609"/>
                  </a:lnTo>
                  <a:lnTo>
                    <a:pt x="2422" y="13719"/>
                  </a:lnTo>
                  <a:lnTo>
                    <a:pt x="2238" y="13866"/>
                  </a:lnTo>
                  <a:lnTo>
                    <a:pt x="1945" y="14233"/>
                  </a:lnTo>
                  <a:lnTo>
                    <a:pt x="1578" y="14673"/>
                  </a:lnTo>
                  <a:lnTo>
                    <a:pt x="1505" y="14820"/>
                  </a:lnTo>
                  <a:lnTo>
                    <a:pt x="1431" y="15003"/>
                  </a:lnTo>
                  <a:lnTo>
                    <a:pt x="1138" y="14636"/>
                  </a:lnTo>
                  <a:lnTo>
                    <a:pt x="1468" y="14306"/>
                  </a:lnTo>
                  <a:lnTo>
                    <a:pt x="1761" y="13939"/>
                  </a:lnTo>
                  <a:lnTo>
                    <a:pt x="2312" y="13206"/>
                  </a:lnTo>
                  <a:lnTo>
                    <a:pt x="2312" y="13132"/>
                  </a:lnTo>
                  <a:lnTo>
                    <a:pt x="2312" y="13059"/>
                  </a:lnTo>
                  <a:lnTo>
                    <a:pt x="2238" y="12949"/>
                  </a:lnTo>
                  <a:lnTo>
                    <a:pt x="2202" y="12912"/>
                  </a:lnTo>
                  <a:lnTo>
                    <a:pt x="2055" y="12912"/>
                  </a:lnTo>
                  <a:lnTo>
                    <a:pt x="1982" y="12949"/>
                  </a:lnTo>
                  <a:lnTo>
                    <a:pt x="1431" y="13646"/>
                  </a:lnTo>
                  <a:lnTo>
                    <a:pt x="1211" y="14013"/>
                  </a:lnTo>
                  <a:lnTo>
                    <a:pt x="991" y="14380"/>
                  </a:lnTo>
                  <a:lnTo>
                    <a:pt x="844" y="14050"/>
                  </a:lnTo>
                  <a:lnTo>
                    <a:pt x="698" y="13719"/>
                  </a:lnTo>
                  <a:lnTo>
                    <a:pt x="1028" y="13426"/>
                  </a:lnTo>
                  <a:lnTo>
                    <a:pt x="1358" y="13096"/>
                  </a:lnTo>
                  <a:lnTo>
                    <a:pt x="1872" y="12436"/>
                  </a:lnTo>
                  <a:lnTo>
                    <a:pt x="1908" y="12362"/>
                  </a:lnTo>
                  <a:lnTo>
                    <a:pt x="1908" y="12289"/>
                  </a:lnTo>
                  <a:lnTo>
                    <a:pt x="1872" y="12215"/>
                  </a:lnTo>
                  <a:lnTo>
                    <a:pt x="1835" y="12179"/>
                  </a:lnTo>
                  <a:lnTo>
                    <a:pt x="1761" y="12142"/>
                  </a:lnTo>
                  <a:lnTo>
                    <a:pt x="1688" y="12105"/>
                  </a:lnTo>
                  <a:lnTo>
                    <a:pt x="1615" y="12105"/>
                  </a:lnTo>
                  <a:lnTo>
                    <a:pt x="1541" y="12179"/>
                  </a:lnTo>
                  <a:lnTo>
                    <a:pt x="1065" y="12729"/>
                  </a:lnTo>
                  <a:lnTo>
                    <a:pt x="808" y="13022"/>
                  </a:lnTo>
                  <a:lnTo>
                    <a:pt x="624" y="13353"/>
                  </a:lnTo>
                  <a:lnTo>
                    <a:pt x="588" y="13206"/>
                  </a:lnTo>
                  <a:lnTo>
                    <a:pt x="551" y="12876"/>
                  </a:lnTo>
                  <a:lnTo>
                    <a:pt x="771" y="12656"/>
                  </a:lnTo>
                  <a:lnTo>
                    <a:pt x="1028" y="12399"/>
                  </a:lnTo>
                  <a:lnTo>
                    <a:pt x="1321" y="12069"/>
                  </a:lnTo>
                  <a:lnTo>
                    <a:pt x="1468" y="11885"/>
                  </a:lnTo>
                  <a:lnTo>
                    <a:pt x="1505" y="11775"/>
                  </a:lnTo>
                  <a:lnTo>
                    <a:pt x="1505" y="11665"/>
                  </a:lnTo>
                  <a:lnTo>
                    <a:pt x="1505" y="11592"/>
                  </a:lnTo>
                  <a:lnTo>
                    <a:pt x="1468" y="11555"/>
                  </a:lnTo>
                  <a:lnTo>
                    <a:pt x="1395" y="11518"/>
                  </a:lnTo>
                  <a:lnTo>
                    <a:pt x="1358" y="11555"/>
                  </a:lnTo>
                  <a:lnTo>
                    <a:pt x="1175" y="11629"/>
                  </a:lnTo>
                  <a:lnTo>
                    <a:pt x="1028" y="11775"/>
                  </a:lnTo>
                  <a:lnTo>
                    <a:pt x="771" y="12105"/>
                  </a:lnTo>
                  <a:lnTo>
                    <a:pt x="514" y="12436"/>
                  </a:lnTo>
                  <a:lnTo>
                    <a:pt x="514" y="11922"/>
                  </a:lnTo>
                  <a:lnTo>
                    <a:pt x="624" y="11812"/>
                  </a:lnTo>
                  <a:lnTo>
                    <a:pt x="734" y="11702"/>
                  </a:lnTo>
                  <a:lnTo>
                    <a:pt x="808" y="11482"/>
                  </a:lnTo>
                  <a:lnTo>
                    <a:pt x="991" y="11445"/>
                  </a:lnTo>
                  <a:lnTo>
                    <a:pt x="1138" y="11408"/>
                  </a:lnTo>
                  <a:lnTo>
                    <a:pt x="1248" y="11298"/>
                  </a:lnTo>
                  <a:lnTo>
                    <a:pt x="1358" y="11188"/>
                  </a:lnTo>
                  <a:lnTo>
                    <a:pt x="1468" y="11078"/>
                  </a:lnTo>
                  <a:lnTo>
                    <a:pt x="1505" y="10932"/>
                  </a:lnTo>
                  <a:lnTo>
                    <a:pt x="1505" y="10858"/>
                  </a:lnTo>
                  <a:lnTo>
                    <a:pt x="1505" y="10785"/>
                  </a:lnTo>
                  <a:lnTo>
                    <a:pt x="1468" y="10711"/>
                  </a:lnTo>
                  <a:lnTo>
                    <a:pt x="1395" y="10675"/>
                  </a:lnTo>
                  <a:lnTo>
                    <a:pt x="1175" y="10675"/>
                  </a:lnTo>
                  <a:lnTo>
                    <a:pt x="1101" y="10748"/>
                  </a:lnTo>
                  <a:lnTo>
                    <a:pt x="1065" y="10822"/>
                  </a:lnTo>
                  <a:lnTo>
                    <a:pt x="1028" y="10932"/>
                  </a:lnTo>
                  <a:lnTo>
                    <a:pt x="954" y="11005"/>
                  </a:lnTo>
                  <a:lnTo>
                    <a:pt x="844" y="11042"/>
                  </a:lnTo>
                  <a:lnTo>
                    <a:pt x="698" y="11078"/>
                  </a:lnTo>
                  <a:lnTo>
                    <a:pt x="881" y="10785"/>
                  </a:lnTo>
                  <a:lnTo>
                    <a:pt x="954" y="10675"/>
                  </a:lnTo>
                  <a:lnTo>
                    <a:pt x="1101" y="10565"/>
                  </a:lnTo>
                  <a:lnTo>
                    <a:pt x="1211" y="10455"/>
                  </a:lnTo>
                  <a:lnTo>
                    <a:pt x="1395" y="10418"/>
                  </a:lnTo>
                  <a:lnTo>
                    <a:pt x="1541" y="10345"/>
                  </a:lnTo>
                  <a:lnTo>
                    <a:pt x="1725" y="10345"/>
                  </a:lnTo>
                  <a:lnTo>
                    <a:pt x="2092" y="10308"/>
                  </a:lnTo>
                  <a:lnTo>
                    <a:pt x="2422" y="10271"/>
                  </a:lnTo>
                  <a:lnTo>
                    <a:pt x="2715" y="10161"/>
                  </a:lnTo>
                  <a:lnTo>
                    <a:pt x="3009" y="9978"/>
                  </a:lnTo>
                  <a:lnTo>
                    <a:pt x="3229" y="9721"/>
                  </a:lnTo>
                  <a:lnTo>
                    <a:pt x="3412" y="9464"/>
                  </a:lnTo>
                  <a:lnTo>
                    <a:pt x="3559" y="9171"/>
                  </a:lnTo>
                  <a:lnTo>
                    <a:pt x="3706" y="8841"/>
                  </a:lnTo>
                  <a:lnTo>
                    <a:pt x="3706" y="8804"/>
                  </a:lnTo>
                  <a:lnTo>
                    <a:pt x="3706" y="8767"/>
                  </a:lnTo>
                  <a:lnTo>
                    <a:pt x="3926" y="8731"/>
                  </a:lnTo>
                  <a:lnTo>
                    <a:pt x="4146" y="8657"/>
                  </a:lnTo>
                  <a:lnTo>
                    <a:pt x="4366" y="8584"/>
                  </a:lnTo>
                  <a:lnTo>
                    <a:pt x="4586" y="8547"/>
                  </a:lnTo>
                  <a:close/>
                  <a:moveTo>
                    <a:pt x="3265" y="7484"/>
                  </a:moveTo>
                  <a:lnTo>
                    <a:pt x="3009" y="7557"/>
                  </a:lnTo>
                  <a:lnTo>
                    <a:pt x="2789" y="7704"/>
                  </a:lnTo>
                  <a:lnTo>
                    <a:pt x="2568" y="7850"/>
                  </a:lnTo>
                  <a:lnTo>
                    <a:pt x="2422" y="7997"/>
                  </a:lnTo>
                  <a:lnTo>
                    <a:pt x="2275" y="8180"/>
                  </a:lnTo>
                  <a:lnTo>
                    <a:pt x="2165" y="8364"/>
                  </a:lnTo>
                  <a:lnTo>
                    <a:pt x="2092" y="8584"/>
                  </a:lnTo>
                  <a:lnTo>
                    <a:pt x="2018" y="8254"/>
                  </a:lnTo>
                  <a:lnTo>
                    <a:pt x="1945" y="7924"/>
                  </a:lnTo>
                  <a:lnTo>
                    <a:pt x="1872" y="7850"/>
                  </a:lnTo>
                  <a:lnTo>
                    <a:pt x="1835" y="7850"/>
                  </a:lnTo>
                  <a:lnTo>
                    <a:pt x="1761" y="7887"/>
                  </a:lnTo>
                  <a:lnTo>
                    <a:pt x="1688" y="7997"/>
                  </a:lnTo>
                  <a:lnTo>
                    <a:pt x="1651" y="8107"/>
                  </a:lnTo>
                  <a:lnTo>
                    <a:pt x="1615" y="8364"/>
                  </a:lnTo>
                  <a:lnTo>
                    <a:pt x="1651" y="8657"/>
                  </a:lnTo>
                  <a:lnTo>
                    <a:pt x="1725" y="8914"/>
                  </a:lnTo>
                  <a:lnTo>
                    <a:pt x="1872" y="9208"/>
                  </a:lnTo>
                  <a:lnTo>
                    <a:pt x="2055" y="9428"/>
                  </a:lnTo>
                  <a:lnTo>
                    <a:pt x="2275" y="9611"/>
                  </a:lnTo>
                  <a:lnTo>
                    <a:pt x="2495" y="9758"/>
                  </a:lnTo>
                  <a:lnTo>
                    <a:pt x="2312" y="9831"/>
                  </a:lnTo>
                  <a:lnTo>
                    <a:pt x="2128" y="9868"/>
                  </a:lnTo>
                  <a:lnTo>
                    <a:pt x="1688" y="9868"/>
                  </a:lnTo>
                  <a:lnTo>
                    <a:pt x="1468" y="9905"/>
                  </a:lnTo>
                  <a:lnTo>
                    <a:pt x="1248" y="9941"/>
                  </a:lnTo>
                  <a:lnTo>
                    <a:pt x="1065" y="10015"/>
                  </a:lnTo>
                  <a:lnTo>
                    <a:pt x="881" y="10125"/>
                  </a:lnTo>
                  <a:lnTo>
                    <a:pt x="588" y="10381"/>
                  </a:lnTo>
                  <a:lnTo>
                    <a:pt x="441" y="10528"/>
                  </a:lnTo>
                  <a:lnTo>
                    <a:pt x="331" y="10711"/>
                  </a:lnTo>
                  <a:lnTo>
                    <a:pt x="221" y="10932"/>
                  </a:lnTo>
                  <a:lnTo>
                    <a:pt x="147" y="11115"/>
                  </a:lnTo>
                  <a:lnTo>
                    <a:pt x="37" y="11592"/>
                  </a:lnTo>
                  <a:lnTo>
                    <a:pt x="1" y="12069"/>
                  </a:lnTo>
                  <a:lnTo>
                    <a:pt x="1" y="12546"/>
                  </a:lnTo>
                  <a:lnTo>
                    <a:pt x="74" y="13022"/>
                  </a:lnTo>
                  <a:lnTo>
                    <a:pt x="147" y="13463"/>
                  </a:lnTo>
                  <a:lnTo>
                    <a:pt x="258" y="13903"/>
                  </a:lnTo>
                  <a:lnTo>
                    <a:pt x="404" y="14270"/>
                  </a:lnTo>
                  <a:lnTo>
                    <a:pt x="588" y="14673"/>
                  </a:lnTo>
                  <a:lnTo>
                    <a:pt x="844" y="15040"/>
                  </a:lnTo>
                  <a:lnTo>
                    <a:pt x="1101" y="15333"/>
                  </a:lnTo>
                  <a:lnTo>
                    <a:pt x="1431" y="15627"/>
                  </a:lnTo>
                  <a:lnTo>
                    <a:pt x="1761" y="15847"/>
                  </a:lnTo>
                  <a:lnTo>
                    <a:pt x="2165" y="16030"/>
                  </a:lnTo>
                  <a:lnTo>
                    <a:pt x="2568" y="16140"/>
                  </a:lnTo>
                  <a:lnTo>
                    <a:pt x="2789" y="16177"/>
                  </a:lnTo>
                  <a:lnTo>
                    <a:pt x="3009" y="16177"/>
                  </a:lnTo>
                  <a:lnTo>
                    <a:pt x="3486" y="16140"/>
                  </a:lnTo>
                  <a:lnTo>
                    <a:pt x="3926" y="16030"/>
                  </a:lnTo>
                  <a:lnTo>
                    <a:pt x="4329" y="15884"/>
                  </a:lnTo>
                  <a:lnTo>
                    <a:pt x="4696" y="15700"/>
                  </a:lnTo>
                  <a:lnTo>
                    <a:pt x="5100" y="15517"/>
                  </a:lnTo>
                  <a:lnTo>
                    <a:pt x="5430" y="15297"/>
                  </a:lnTo>
                  <a:lnTo>
                    <a:pt x="5613" y="15150"/>
                  </a:lnTo>
                  <a:lnTo>
                    <a:pt x="5723" y="15003"/>
                  </a:lnTo>
                  <a:lnTo>
                    <a:pt x="6310" y="14490"/>
                  </a:lnTo>
                  <a:lnTo>
                    <a:pt x="6567" y="14270"/>
                  </a:lnTo>
                  <a:lnTo>
                    <a:pt x="6714" y="14160"/>
                  </a:lnTo>
                  <a:lnTo>
                    <a:pt x="6787" y="14013"/>
                  </a:lnTo>
                  <a:lnTo>
                    <a:pt x="6970" y="13683"/>
                  </a:lnTo>
                  <a:lnTo>
                    <a:pt x="7117" y="13316"/>
                  </a:lnTo>
                  <a:lnTo>
                    <a:pt x="7227" y="12949"/>
                  </a:lnTo>
                  <a:lnTo>
                    <a:pt x="7300" y="12619"/>
                  </a:lnTo>
                  <a:lnTo>
                    <a:pt x="7374" y="12252"/>
                  </a:lnTo>
                  <a:lnTo>
                    <a:pt x="7410" y="11885"/>
                  </a:lnTo>
                  <a:lnTo>
                    <a:pt x="7410" y="11518"/>
                  </a:lnTo>
                  <a:lnTo>
                    <a:pt x="7374" y="11152"/>
                  </a:lnTo>
                  <a:lnTo>
                    <a:pt x="7337" y="10785"/>
                  </a:lnTo>
                  <a:lnTo>
                    <a:pt x="7264" y="10418"/>
                  </a:lnTo>
                  <a:lnTo>
                    <a:pt x="7154" y="10125"/>
                  </a:lnTo>
                  <a:lnTo>
                    <a:pt x="7007" y="9794"/>
                  </a:lnTo>
                  <a:lnTo>
                    <a:pt x="6860" y="9538"/>
                  </a:lnTo>
                  <a:lnTo>
                    <a:pt x="6677" y="9244"/>
                  </a:lnTo>
                  <a:lnTo>
                    <a:pt x="6457" y="8987"/>
                  </a:lnTo>
                  <a:lnTo>
                    <a:pt x="6237" y="8767"/>
                  </a:lnTo>
                  <a:lnTo>
                    <a:pt x="5980" y="8584"/>
                  </a:lnTo>
                  <a:lnTo>
                    <a:pt x="5686" y="8401"/>
                  </a:lnTo>
                  <a:lnTo>
                    <a:pt x="5393" y="8291"/>
                  </a:lnTo>
                  <a:lnTo>
                    <a:pt x="5100" y="8180"/>
                  </a:lnTo>
                  <a:lnTo>
                    <a:pt x="4769" y="8144"/>
                  </a:lnTo>
                  <a:lnTo>
                    <a:pt x="4476" y="8144"/>
                  </a:lnTo>
                  <a:lnTo>
                    <a:pt x="4219" y="8180"/>
                  </a:lnTo>
                  <a:lnTo>
                    <a:pt x="3926" y="8291"/>
                  </a:lnTo>
                  <a:lnTo>
                    <a:pt x="3816" y="8364"/>
                  </a:lnTo>
                  <a:lnTo>
                    <a:pt x="3706" y="8437"/>
                  </a:lnTo>
                  <a:lnTo>
                    <a:pt x="3632" y="8547"/>
                  </a:lnTo>
                  <a:lnTo>
                    <a:pt x="3559" y="8657"/>
                  </a:lnTo>
                  <a:lnTo>
                    <a:pt x="3559" y="8694"/>
                  </a:lnTo>
                  <a:lnTo>
                    <a:pt x="3522" y="8731"/>
                  </a:lnTo>
                  <a:lnTo>
                    <a:pt x="3486" y="8767"/>
                  </a:lnTo>
                  <a:lnTo>
                    <a:pt x="3192" y="9171"/>
                  </a:lnTo>
                  <a:lnTo>
                    <a:pt x="3009" y="9354"/>
                  </a:lnTo>
                  <a:lnTo>
                    <a:pt x="2825" y="9538"/>
                  </a:lnTo>
                  <a:lnTo>
                    <a:pt x="2789" y="9464"/>
                  </a:lnTo>
                  <a:lnTo>
                    <a:pt x="2458" y="9171"/>
                  </a:lnTo>
                  <a:lnTo>
                    <a:pt x="2348" y="9024"/>
                  </a:lnTo>
                  <a:lnTo>
                    <a:pt x="2202" y="8877"/>
                  </a:lnTo>
                  <a:lnTo>
                    <a:pt x="2275" y="8877"/>
                  </a:lnTo>
                  <a:lnTo>
                    <a:pt x="2312" y="8841"/>
                  </a:lnTo>
                  <a:lnTo>
                    <a:pt x="2532" y="8841"/>
                  </a:lnTo>
                  <a:lnTo>
                    <a:pt x="2715" y="8804"/>
                  </a:lnTo>
                  <a:lnTo>
                    <a:pt x="2899" y="8731"/>
                  </a:lnTo>
                  <a:lnTo>
                    <a:pt x="3045" y="8621"/>
                  </a:lnTo>
                  <a:lnTo>
                    <a:pt x="3265" y="8474"/>
                  </a:lnTo>
                  <a:lnTo>
                    <a:pt x="3486" y="8254"/>
                  </a:lnTo>
                  <a:lnTo>
                    <a:pt x="3669" y="8034"/>
                  </a:lnTo>
                  <a:lnTo>
                    <a:pt x="3816" y="7814"/>
                  </a:lnTo>
                  <a:lnTo>
                    <a:pt x="3852" y="7740"/>
                  </a:lnTo>
                  <a:lnTo>
                    <a:pt x="3852" y="7667"/>
                  </a:lnTo>
                  <a:lnTo>
                    <a:pt x="3779" y="7557"/>
                  </a:lnTo>
                  <a:lnTo>
                    <a:pt x="3669" y="7484"/>
                  </a:lnTo>
                  <a:lnTo>
                    <a:pt x="3596" y="7484"/>
                  </a:lnTo>
                  <a:lnTo>
                    <a:pt x="3522" y="7520"/>
                  </a:lnTo>
                  <a:lnTo>
                    <a:pt x="3412" y="7484"/>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0" name="Shape 330"/>
            <p:cNvSpPr/>
            <p:nvPr/>
          </p:nvSpPr>
          <p:spPr>
            <a:xfrm>
              <a:off x="6823375" y="1978500"/>
              <a:ext cx="365025" cy="447525"/>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1" name="Shape 331"/>
            <p:cNvSpPr/>
            <p:nvPr/>
          </p:nvSpPr>
          <p:spPr>
            <a:xfrm>
              <a:off x="6071400" y="1791425"/>
              <a:ext cx="402625" cy="375100"/>
            </a:xfrm>
            <a:custGeom>
              <a:avLst/>
              <a:gdLst/>
              <a:ahLst/>
              <a:cxnLst/>
              <a:rect l="0" t="0" r="0" b="0"/>
              <a:pathLst>
                <a:path w="16105" h="15004" extrusionOk="0">
                  <a:moveTo>
                    <a:pt x="13170" y="587"/>
                  </a:moveTo>
                  <a:lnTo>
                    <a:pt x="13206" y="624"/>
                  </a:lnTo>
                  <a:lnTo>
                    <a:pt x="13280" y="661"/>
                  </a:lnTo>
                  <a:lnTo>
                    <a:pt x="13353" y="697"/>
                  </a:lnTo>
                  <a:lnTo>
                    <a:pt x="13610" y="771"/>
                  </a:lnTo>
                  <a:lnTo>
                    <a:pt x="13830" y="844"/>
                  </a:lnTo>
                  <a:lnTo>
                    <a:pt x="14013" y="954"/>
                  </a:lnTo>
                  <a:lnTo>
                    <a:pt x="14160" y="1174"/>
                  </a:lnTo>
                  <a:lnTo>
                    <a:pt x="14307" y="1394"/>
                  </a:lnTo>
                  <a:lnTo>
                    <a:pt x="14343" y="1651"/>
                  </a:lnTo>
                  <a:lnTo>
                    <a:pt x="14307" y="1908"/>
                  </a:lnTo>
                  <a:lnTo>
                    <a:pt x="14233" y="2128"/>
                  </a:lnTo>
                  <a:lnTo>
                    <a:pt x="14087" y="2348"/>
                  </a:lnTo>
                  <a:lnTo>
                    <a:pt x="13903" y="2531"/>
                  </a:lnTo>
                  <a:lnTo>
                    <a:pt x="13683" y="2678"/>
                  </a:lnTo>
                  <a:lnTo>
                    <a:pt x="13463" y="2788"/>
                  </a:lnTo>
                  <a:lnTo>
                    <a:pt x="13170" y="2825"/>
                  </a:lnTo>
                  <a:lnTo>
                    <a:pt x="12840" y="2788"/>
                  </a:lnTo>
                  <a:lnTo>
                    <a:pt x="12656" y="2751"/>
                  </a:lnTo>
                  <a:lnTo>
                    <a:pt x="12546" y="2715"/>
                  </a:lnTo>
                  <a:lnTo>
                    <a:pt x="12436" y="2641"/>
                  </a:lnTo>
                  <a:lnTo>
                    <a:pt x="12363" y="2495"/>
                  </a:lnTo>
                  <a:lnTo>
                    <a:pt x="12289" y="2495"/>
                  </a:lnTo>
                  <a:lnTo>
                    <a:pt x="12253" y="2275"/>
                  </a:lnTo>
                  <a:lnTo>
                    <a:pt x="12253" y="2054"/>
                  </a:lnTo>
                  <a:lnTo>
                    <a:pt x="12253" y="1871"/>
                  </a:lnTo>
                  <a:lnTo>
                    <a:pt x="12289" y="1724"/>
                  </a:lnTo>
                  <a:lnTo>
                    <a:pt x="12399" y="1394"/>
                  </a:lnTo>
                  <a:lnTo>
                    <a:pt x="12583" y="1064"/>
                  </a:lnTo>
                  <a:lnTo>
                    <a:pt x="12840" y="807"/>
                  </a:lnTo>
                  <a:lnTo>
                    <a:pt x="12986" y="697"/>
                  </a:lnTo>
                  <a:lnTo>
                    <a:pt x="13170" y="587"/>
                  </a:lnTo>
                  <a:close/>
                  <a:moveTo>
                    <a:pt x="9061" y="3338"/>
                  </a:moveTo>
                  <a:lnTo>
                    <a:pt x="9245" y="3412"/>
                  </a:lnTo>
                  <a:lnTo>
                    <a:pt x="9245" y="3448"/>
                  </a:lnTo>
                  <a:lnTo>
                    <a:pt x="9171" y="3632"/>
                  </a:lnTo>
                  <a:lnTo>
                    <a:pt x="9171" y="3668"/>
                  </a:lnTo>
                  <a:lnTo>
                    <a:pt x="9135" y="3632"/>
                  </a:lnTo>
                  <a:lnTo>
                    <a:pt x="9061" y="3522"/>
                  </a:lnTo>
                  <a:lnTo>
                    <a:pt x="8988" y="3448"/>
                  </a:lnTo>
                  <a:lnTo>
                    <a:pt x="8988" y="3412"/>
                  </a:lnTo>
                  <a:lnTo>
                    <a:pt x="8988" y="3375"/>
                  </a:lnTo>
                  <a:lnTo>
                    <a:pt x="9061" y="3338"/>
                  </a:lnTo>
                  <a:close/>
                  <a:moveTo>
                    <a:pt x="14123" y="440"/>
                  </a:moveTo>
                  <a:lnTo>
                    <a:pt x="14233" y="477"/>
                  </a:lnTo>
                  <a:lnTo>
                    <a:pt x="14307" y="587"/>
                  </a:lnTo>
                  <a:lnTo>
                    <a:pt x="14417" y="661"/>
                  </a:lnTo>
                  <a:lnTo>
                    <a:pt x="14454" y="807"/>
                  </a:lnTo>
                  <a:lnTo>
                    <a:pt x="14527" y="807"/>
                  </a:lnTo>
                  <a:lnTo>
                    <a:pt x="14490" y="624"/>
                  </a:lnTo>
                  <a:lnTo>
                    <a:pt x="14454" y="477"/>
                  </a:lnTo>
                  <a:lnTo>
                    <a:pt x="14600" y="551"/>
                  </a:lnTo>
                  <a:lnTo>
                    <a:pt x="14784" y="624"/>
                  </a:lnTo>
                  <a:lnTo>
                    <a:pt x="14967" y="771"/>
                  </a:lnTo>
                  <a:lnTo>
                    <a:pt x="15114" y="881"/>
                  </a:lnTo>
                  <a:lnTo>
                    <a:pt x="15224" y="1064"/>
                  </a:lnTo>
                  <a:lnTo>
                    <a:pt x="15334" y="1211"/>
                  </a:lnTo>
                  <a:lnTo>
                    <a:pt x="15444" y="1578"/>
                  </a:lnTo>
                  <a:lnTo>
                    <a:pt x="15554" y="1944"/>
                  </a:lnTo>
                  <a:lnTo>
                    <a:pt x="15627" y="2385"/>
                  </a:lnTo>
                  <a:lnTo>
                    <a:pt x="15664" y="2568"/>
                  </a:lnTo>
                  <a:lnTo>
                    <a:pt x="15627" y="2788"/>
                  </a:lnTo>
                  <a:lnTo>
                    <a:pt x="15591" y="2972"/>
                  </a:lnTo>
                  <a:lnTo>
                    <a:pt x="15481" y="3118"/>
                  </a:lnTo>
                  <a:lnTo>
                    <a:pt x="15187" y="3412"/>
                  </a:lnTo>
                  <a:lnTo>
                    <a:pt x="14930" y="3595"/>
                  </a:lnTo>
                  <a:lnTo>
                    <a:pt x="14600" y="3705"/>
                  </a:lnTo>
                  <a:lnTo>
                    <a:pt x="14270" y="3779"/>
                  </a:lnTo>
                  <a:lnTo>
                    <a:pt x="13940" y="3815"/>
                  </a:lnTo>
                  <a:lnTo>
                    <a:pt x="13720" y="3779"/>
                  </a:lnTo>
                  <a:lnTo>
                    <a:pt x="13500" y="3742"/>
                  </a:lnTo>
                  <a:lnTo>
                    <a:pt x="13316" y="3668"/>
                  </a:lnTo>
                  <a:lnTo>
                    <a:pt x="13133" y="3595"/>
                  </a:lnTo>
                  <a:lnTo>
                    <a:pt x="12950" y="3485"/>
                  </a:lnTo>
                  <a:lnTo>
                    <a:pt x="12803" y="3338"/>
                  </a:lnTo>
                  <a:lnTo>
                    <a:pt x="12656" y="3192"/>
                  </a:lnTo>
                  <a:lnTo>
                    <a:pt x="12546" y="3045"/>
                  </a:lnTo>
                  <a:lnTo>
                    <a:pt x="12840" y="3118"/>
                  </a:lnTo>
                  <a:lnTo>
                    <a:pt x="13133" y="3155"/>
                  </a:lnTo>
                  <a:lnTo>
                    <a:pt x="13426" y="3118"/>
                  </a:lnTo>
                  <a:lnTo>
                    <a:pt x="13720" y="3045"/>
                  </a:lnTo>
                  <a:lnTo>
                    <a:pt x="13977" y="2935"/>
                  </a:lnTo>
                  <a:lnTo>
                    <a:pt x="14233" y="2751"/>
                  </a:lnTo>
                  <a:lnTo>
                    <a:pt x="14417" y="2495"/>
                  </a:lnTo>
                  <a:lnTo>
                    <a:pt x="14600" y="2238"/>
                  </a:lnTo>
                  <a:lnTo>
                    <a:pt x="14674" y="1981"/>
                  </a:lnTo>
                  <a:lnTo>
                    <a:pt x="14710" y="1724"/>
                  </a:lnTo>
                  <a:lnTo>
                    <a:pt x="14674" y="1468"/>
                  </a:lnTo>
                  <a:lnTo>
                    <a:pt x="14600" y="1211"/>
                  </a:lnTo>
                  <a:lnTo>
                    <a:pt x="14490" y="991"/>
                  </a:lnTo>
                  <a:lnTo>
                    <a:pt x="14343" y="771"/>
                  </a:lnTo>
                  <a:lnTo>
                    <a:pt x="14160" y="587"/>
                  </a:lnTo>
                  <a:lnTo>
                    <a:pt x="13940" y="440"/>
                  </a:lnTo>
                  <a:close/>
                  <a:moveTo>
                    <a:pt x="13757" y="0"/>
                  </a:moveTo>
                  <a:lnTo>
                    <a:pt x="13610" y="74"/>
                  </a:lnTo>
                  <a:lnTo>
                    <a:pt x="13353" y="110"/>
                  </a:lnTo>
                  <a:lnTo>
                    <a:pt x="13133" y="147"/>
                  </a:lnTo>
                  <a:lnTo>
                    <a:pt x="12913" y="257"/>
                  </a:lnTo>
                  <a:lnTo>
                    <a:pt x="12729" y="404"/>
                  </a:lnTo>
                  <a:lnTo>
                    <a:pt x="12509" y="551"/>
                  </a:lnTo>
                  <a:lnTo>
                    <a:pt x="12363" y="734"/>
                  </a:lnTo>
                  <a:lnTo>
                    <a:pt x="12216" y="917"/>
                  </a:lnTo>
                  <a:lnTo>
                    <a:pt x="12069" y="1137"/>
                  </a:lnTo>
                  <a:lnTo>
                    <a:pt x="11996" y="1321"/>
                  </a:lnTo>
                  <a:lnTo>
                    <a:pt x="11922" y="1578"/>
                  </a:lnTo>
                  <a:lnTo>
                    <a:pt x="11849" y="1798"/>
                  </a:lnTo>
                  <a:lnTo>
                    <a:pt x="11849" y="2054"/>
                  </a:lnTo>
                  <a:lnTo>
                    <a:pt x="11849" y="2275"/>
                  </a:lnTo>
                  <a:lnTo>
                    <a:pt x="11886" y="2531"/>
                  </a:lnTo>
                  <a:lnTo>
                    <a:pt x="11959" y="2751"/>
                  </a:lnTo>
                  <a:lnTo>
                    <a:pt x="12033" y="2972"/>
                  </a:lnTo>
                  <a:lnTo>
                    <a:pt x="12143" y="3192"/>
                  </a:lnTo>
                  <a:lnTo>
                    <a:pt x="12253" y="3375"/>
                  </a:lnTo>
                  <a:lnTo>
                    <a:pt x="12399" y="3558"/>
                  </a:lnTo>
                  <a:lnTo>
                    <a:pt x="12583" y="3705"/>
                  </a:lnTo>
                  <a:lnTo>
                    <a:pt x="12766" y="3852"/>
                  </a:lnTo>
                  <a:lnTo>
                    <a:pt x="12986" y="3999"/>
                  </a:lnTo>
                  <a:lnTo>
                    <a:pt x="13206" y="4072"/>
                  </a:lnTo>
                  <a:lnTo>
                    <a:pt x="13426" y="4145"/>
                  </a:lnTo>
                  <a:lnTo>
                    <a:pt x="13683" y="4219"/>
                  </a:lnTo>
                  <a:lnTo>
                    <a:pt x="14123" y="4219"/>
                  </a:lnTo>
                  <a:lnTo>
                    <a:pt x="14564" y="4145"/>
                  </a:lnTo>
                  <a:lnTo>
                    <a:pt x="15004" y="3999"/>
                  </a:lnTo>
                  <a:lnTo>
                    <a:pt x="15371" y="3779"/>
                  </a:lnTo>
                  <a:lnTo>
                    <a:pt x="15591" y="3632"/>
                  </a:lnTo>
                  <a:lnTo>
                    <a:pt x="15737" y="3448"/>
                  </a:lnTo>
                  <a:lnTo>
                    <a:pt x="15884" y="3265"/>
                  </a:lnTo>
                  <a:lnTo>
                    <a:pt x="15994" y="3045"/>
                  </a:lnTo>
                  <a:lnTo>
                    <a:pt x="16067" y="2788"/>
                  </a:lnTo>
                  <a:lnTo>
                    <a:pt x="16104" y="2495"/>
                  </a:lnTo>
                  <a:lnTo>
                    <a:pt x="16067" y="2238"/>
                  </a:lnTo>
                  <a:lnTo>
                    <a:pt x="15994" y="1981"/>
                  </a:lnTo>
                  <a:lnTo>
                    <a:pt x="15884" y="1431"/>
                  </a:lnTo>
                  <a:lnTo>
                    <a:pt x="15774" y="1174"/>
                  </a:lnTo>
                  <a:lnTo>
                    <a:pt x="15664" y="954"/>
                  </a:lnTo>
                  <a:lnTo>
                    <a:pt x="15517" y="734"/>
                  </a:lnTo>
                  <a:lnTo>
                    <a:pt x="15371" y="551"/>
                  </a:lnTo>
                  <a:lnTo>
                    <a:pt x="15150" y="367"/>
                  </a:lnTo>
                  <a:lnTo>
                    <a:pt x="14930" y="220"/>
                  </a:lnTo>
                  <a:lnTo>
                    <a:pt x="14637" y="74"/>
                  </a:lnTo>
                  <a:lnTo>
                    <a:pt x="14270" y="0"/>
                  </a:lnTo>
                  <a:close/>
                  <a:moveTo>
                    <a:pt x="11115" y="4549"/>
                  </a:moveTo>
                  <a:lnTo>
                    <a:pt x="11446" y="4842"/>
                  </a:lnTo>
                  <a:lnTo>
                    <a:pt x="11299" y="4952"/>
                  </a:lnTo>
                  <a:lnTo>
                    <a:pt x="11115" y="4916"/>
                  </a:lnTo>
                  <a:lnTo>
                    <a:pt x="10932" y="4916"/>
                  </a:lnTo>
                  <a:lnTo>
                    <a:pt x="10639" y="4952"/>
                  </a:lnTo>
                  <a:lnTo>
                    <a:pt x="10859" y="4732"/>
                  </a:lnTo>
                  <a:lnTo>
                    <a:pt x="11115" y="4549"/>
                  </a:lnTo>
                  <a:close/>
                  <a:moveTo>
                    <a:pt x="6860" y="3632"/>
                  </a:moveTo>
                  <a:lnTo>
                    <a:pt x="7007" y="3668"/>
                  </a:lnTo>
                  <a:lnTo>
                    <a:pt x="7044" y="3705"/>
                  </a:lnTo>
                  <a:lnTo>
                    <a:pt x="7044" y="3742"/>
                  </a:lnTo>
                  <a:lnTo>
                    <a:pt x="7044" y="3779"/>
                  </a:lnTo>
                  <a:lnTo>
                    <a:pt x="7080" y="3852"/>
                  </a:lnTo>
                  <a:lnTo>
                    <a:pt x="7191" y="3889"/>
                  </a:lnTo>
                  <a:lnTo>
                    <a:pt x="7374" y="3889"/>
                  </a:lnTo>
                  <a:lnTo>
                    <a:pt x="7411" y="3925"/>
                  </a:lnTo>
                  <a:lnTo>
                    <a:pt x="7447" y="4035"/>
                  </a:lnTo>
                  <a:lnTo>
                    <a:pt x="7484" y="4145"/>
                  </a:lnTo>
                  <a:lnTo>
                    <a:pt x="7484" y="4255"/>
                  </a:lnTo>
                  <a:lnTo>
                    <a:pt x="7447" y="4512"/>
                  </a:lnTo>
                  <a:lnTo>
                    <a:pt x="7374" y="4769"/>
                  </a:lnTo>
                  <a:lnTo>
                    <a:pt x="7227" y="5026"/>
                  </a:lnTo>
                  <a:lnTo>
                    <a:pt x="7154" y="5136"/>
                  </a:lnTo>
                  <a:lnTo>
                    <a:pt x="7044" y="5209"/>
                  </a:lnTo>
                  <a:lnTo>
                    <a:pt x="6934" y="5246"/>
                  </a:lnTo>
                  <a:lnTo>
                    <a:pt x="6787" y="5246"/>
                  </a:lnTo>
                  <a:lnTo>
                    <a:pt x="6787" y="4989"/>
                  </a:lnTo>
                  <a:lnTo>
                    <a:pt x="6750" y="4769"/>
                  </a:lnTo>
                  <a:lnTo>
                    <a:pt x="6640" y="4549"/>
                  </a:lnTo>
                  <a:lnTo>
                    <a:pt x="6494" y="4329"/>
                  </a:lnTo>
                  <a:lnTo>
                    <a:pt x="6310" y="4145"/>
                  </a:lnTo>
                  <a:lnTo>
                    <a:pt x="6090" y="4035"/>
                  </a:lnTo>
                  <a:lnTo>
                    <a:pt x="6090" y="3925"/>
                  </a:lnTo>
                  <a:lnTo>
                    <a:pt x="6163" y="3852"/>
                  </a:lnTo>
                  <a:lnTo>
                    <a:pt x="6237" y="3779"/>
                  </a:lnTo>
                  <a:lnTo>
                    <a:pt x="6347" y="3742"/>
                  </a:lnTo>
                  <a:lnTo>
                    <a:pt x="6567" y="3705"/>
                  </a:lnTo>
                  <a:lnTo>
                    <a:pt x="6860" y="3632"/>
                  </a:lnTo>
                  <a:close/>
                  <a:moveTo>
                    <a:pt x="6530" y="3192"/>
                  </a:moveTo>
                  <a:lnTo>
                    <a:pt x="6494" y="3228"/>
                  </a:lnTo>
                  <a:lnTo>
                    <a:pt x="6457" y="3302"/>
                  </a:lnTo>
                  <a:lnTo>
                    <a:pt x="6457" y="3338"/>
                  </a:lnTo>
                  <a:lnTo>
                    <a:pt x="6457" y="3412"/>
                  </a:lnTo>
                  <a:lnTo>
                    <a:pt x="6200" y="3485"/>
                  </a:lnTo>
                  <a:lnTo>
                    <a:pt x="5980" y="3558"/>
                  </a:lnTo>
                  <a:lnTo>
                    <a:pt x="5797" y="3742"/>
                  </a:lnTo>
                  <a:lnTo>
                    <a:pt x="5760" y="3815"/>
                  </a:lnTo>
                  <a:lnTo>
                    <a:pt x="5687" y="3925"/>
                  </a:lnTo>
                  <a:lnTo>
                    <a:pt x="5687" y="4035"/>
                  </a:lnTo>
                  <a:lnTo>
                    <a:pt x="5687" y="4072"/>
                  </a:lnTo>
                  <a:lnTo>
                    <a:pt x="5797" y="4219"/>
                  </a:lnTo>
                  <a:lnTo>
                    <a:pt x="5907" y="4292"/>
                  </a:lnTo>
                  <a:lnTo>
                    <a:pt x="6053" y="4365"/>
                  </a:lnTo>
                  <a:lnTo>
                    <a:pt x="6163" y="4439"/>
                  </a:lnTo>
                  <a:lnTo>
                    <a:pt x="6274" y="4512"/>
                  </a:lnTo>
                  <a:lnTo>
                    <a:pt x="6347" y="4622"/>
                  </a:lnTo>
                  <a:lnTo>
                    <a:pt x="6420" y="4769"/>
                  </a:lnTo>
                  <a:lnTo>
                    <a:pt x="6494" y="5026"/>
                  </a:lnTo>
                  <a:lnTo>
                    <a:pt x="6457" y="5282"/>
                  </a:lnTo>
                  <a:lnTo>
                    <a:pt x="6494" y="5392"/>
                  </a:lnTo>
                  <a:lnTo>
                    <a:pt x="6530" y="5466"/>
                  </a:lnTo>
                  <a:lnTo>
                    <a:pt x="6750" y="5539"/>
                  </a:lnTo>
                  <a:lnTo>
                    <a:pt x="6934" y="5539"/>
                  </a:lnTo>
                  <a:lnTo>
                    <a:pt x="7117" y="5503"/>
                  </a:lnTo>
                  <a:lnTo>
                    <a:pt x="7264" y="5429"/>
                  </a:lnTo>
                  <a:lnTo>
                    <a:pt x="7411" y="5282"/>
                  </a:lnTo>
                  <a:lnTo>
                    <a:pt x="7521" y="5136"/>
                  </a:lnTo>
                  <a:lnTo>
                    <a:pt x="7631" y="4952"/>
                  </a:lnTo>
                  <a:lnTo>
                    <a:pt x="7704" y="4769"/>
                  </a:lnTo>
                  <a:lnTo>
                    <a:pt x="7741" y="4585"/>
                  </a:lnTo>
                  <a:lnTo>
                    <a:pt x="7777" y="4365"/>
                  </a:lnTo>
                  <a:lnTo>
                    <a:pt x="7777" y="4145"/>
                  </a:lnTo>
                  <a:lnTo>
                    <a:pt x="7777" y="3925"/>
                  </a:lnTo>
                  <a:lnTo>
                    <a:pt x="7704" y="3779"/>
                  </a:lnTo>
                  <a:lnTo>
                    <a:pt x="7631" y="3668"/>
                  </a:lnTo>
                  <a:lnTo>
                    <a:pt x="7484" y="3595"/>
                  </a:lnTo>
                  <a:lnTo>
                    <a:pt x="7337" y="3595"/>
                  </a:lnTo>
                  <a:lnTo>
                    <a:pt x="7301" y="3485"/>
                  </a:lnTo>
                  <a:lnTo>
                    <a:pt x="7227" y="3448"/>
                  </a:lnTo>
                  <a:lnTo>
                    <a:pt x="7044" y="3375"/>
                  </a:lnTo>
                  <a:lnTo>
                    <a:pt x="6824" y="3302"/>
                  </a:lnTo>
                  <a:lnTo>
                    <a:pt x="6677" y="3228"/>
                  </a:lnTo>
                  <a:lnTo>
                    <a:pt x="6567" y="3192"/>
                  </a:lnTo>
                  <a:close/>
                  <a:moveTo>
                    <a:pt x="11739" y="5136"/>
                  </a:moveTo>
                  <a:lnTo>
                    <a:pt x="12179" y="5686"/>
                  </a:lnTo>
                  <a:lnTo>
                    <a:pt x="11776" y="5796"/>
                  </a:lnTo>
                  <a:lnTo>
                    <a:pt x="11409" y="6016"/>
                  </a:lnTo>
                  <a:lnTo>
                    <a:pt x="11042" y="6236"/>
                  </a:lnTo>
                  <a:lnTo>
                    <a:pt x="10895" y="6383"/>
                  </a:lnTo>
                  <a:lnTo>
                    <a:pt x="10785" y="6566"/>
                  </a:lnTo>
                  <a:lnTo>
                    <a:pt x="10749" y="6640"/>
                  </a:lnTo>
                  <a:lnTo>
                    <a:pt x="10785" y="6676"/>
                  </a:lnTo>
                  <a:lnTo>
                    <a:pt x="10859" y="6713"/>
                  </a:lnTo>
                  <a:lnTo>
                    <a:pt x="10932" y="6713"/>
                  </a:lnTo>
                  <a:lnTo>
                    <a:pt x="11262" y="6493"/>
                  </a:lnTo>
                  <a:lnTo>
                    <a:pt x="11556" y="6310"/>
                  </a:lnTo>
                  <a:lnTo>
                    <a:pt x="11849" y="6199"/>
                  </a:lnTo>
                  <a:lnTo>
                    <a:pt x="12143" y="6089"/>
                  </a:lnTo>
                  <a:lnTo>
                    <a:pt x="12253" y="6053"/>
                  </a:lnTo>
                  <a:lnTo>
                    <a:pt x="12363" y="6016"/>
                  </a:lnTo>
                  <a:lnTo>
                    <a:pt x="12399" y="5979"/>
                  </a:lnTo>
                  <a:lnTo>
                    <a:pt x="12619" y="6456"/>
                  </a:lnTo>
                  <a:lnTo>
                    <a:pt x="12840" y="6896"/>
                  </a:lnTo>
                  <a:lnTo>
                    <a:pt x="12803" y="6933"/>
                  </a:lnTo>
                  <a:lnTo>
                    <a:pt x="12326" y="7043"/>
                  </a:lnTo>
                  <a:lnTo>
                    <a:pt x="11812" y="7117"/>
                  </a:lnTo>
                  <a:lnTo>
                    <a:pt x="11299" y="7117"/>
                  </a:lnTo>
                  <a:lnTo>
                    <a:pt x="10749" y="7080"/>
                  </a:lnTo>
                  <a:lnTo>
                    <a:pt x="10675" y="7117"/>
                  </a:lnTo>
                  <a:lnTo>
                    <a:pt x="10639" y="7153"/>
                  </a:lnTo>
                  <a:lnTo>
                    <a:pt x="10639" y="7227"/>
                  </a:lnTo>
                  <a:lnTo>
                    <a:pt x="10712" y="7300"/>
                  </a:lnTo>
                  <a:lnTo>
                    <a:pt x="10932" y="7373"/>
                  </a:lnTo>
                  <a:lnTo>
                    <a:pt x="11189" y="7447"/>
                  </a:lnTo>
                  <a:lnTo>
                    <a:pt x="11702" y="7483"/>
                  </a:lnTo>
                  <a:lnTo>
                    <a:pt x="11959" y="7483"/>
                  </a:lnTo>
                  <a:lnTo>
                    <a:pt x="12216" y="7447"/>
                  </a:lnTo>
                  <a:lnTo>
                    <a:pt x="12583" y="7373"/>
                  </a:lnTo>
                  <a:lnTo>
                    <a:pt x="12693" y="7373"/>
                  </a:lnTo>
                  <a:lnTo>
                    <a:pt x="12766" y="7337"/>
                  </a:lnTo>
                  <a:lnTo>
                    <a:pt x="12803" y="7410"/>
                  </a:lnTo>
                  <a:lnTo>
                    <a:pt x="12840" y="7447"/>
                  </a:lnTo>
                  <a:lnTo>
                    <a:pt x="12876" y="7483"/>
                  </a:lnTo>
                  <a:lnTo>
                    <a:pt x="12986" y="7520"/>
                  </a:lnTo>
                  <a:lnTo>
                    <a:pt x="13023" y="7777"/>
                  </a:lnTo>
                  <a:lnTo>
                    <a:pt x="13060" y="8070"/>
                  </a:lnTo>
                  <a:lnTo>
                    <a:pt x="12986" y="8107"/>
                  </a:lnTo>
                  <a:lnTo>
                    <a:pt x="12693" y="7997"/>
                  </a:lnTo>
                  <a:lnTo>
                    <a:pt x="12473" y="7887"/>
                  </a:lnTo>
                  <a:lnTo>
                    <a:pt x="12253" y="7777"/>
                  </a:lnTo>
                  <a:lnTo>
                    <a:pt x="11886" y="7777"/>
                  </a:lnTo>
                  <a:lnTo>
                    <a:pt x="11776" y="7813"/>
                  </a:lnTo>
                  <a:lnTo>
                    <a:pt x="11226" y="7777"/>
                  </a:lnTo>
                  <a:lnTo>
                    <a:pt x="10895" y="7740"/>
                  </a:lnTo>
                  <a:lnTo>
                    <a:pt x="10749" y="7740"/>
                  </a:lnTo>
                  <a:lnTo>
                    <a:pt x="10675" y="7703"/>
                  </a:lnTo>
                  <a:lnTo>
                    <a:pt x="10565" y="7483"/>
                  </a:lnTo>
                  <a:lnTo>
                    <a:pt x="10529" y="7483"/>
                  </a:lnTo>
                  <a:lnTo>
                    <a:pt x="10529" y="7520"/>
                  </a:lnTo>
                  <a:lnTo>
                    <a:pt x="10529" y="7887"/>
                  </a:lnTo>
                  <a:lnTo>
                    <a:pt x="10529" y="7960"/>
                  </a:lnTo>
                  <a:lnTo>
                    <a:pt x="10602" y="7997"/>
                  </a:lnTo>
                  <a:lnTo>
                    <a:pt x="11042" y="8107"/>
                  </a:lnTo>
                  <a:lnTo>
                    <a:pt x="11482" y="8144"/>
                  </a:lnTo>
                  <a:lnTo>
                    <a:pt x="11482" y="8327"/>
                  </a:lnTo>
                  <a:lnTo>
                    <a:pt x="11519" y="8474"/>
                  </a:lnTo>
                  <a:lnTo>
                    <a:pt x="11592" y="8547"/>
                  </a:lnTo>
                  <a:lnTo>
                    <a:pt x="11629" y="8584"/>
                  </a:lnTo>
                  <a:lnTo>
                    <a:pt x="11776" y="8657"/>
                  </a:lnTo>
                  <a:lnTo>
                    <a:pt x="11959" y="8767"/>
                  </a:lnTo>
                  <a:lnTo>
                    <a:pt x="11409" y="8657"/>
                  </a:lnTo>
                  <a:lnTo>
                    <a:pt x="10969" y="8474"/>
                  </a:lnTo>
                  <a:lnTo>
                    <a:pt x="10712" y="8437"/>
                  </a:lnTo>
                  <a:lnTo>
                    <a:pt x="10455" y="8400"/>
                  </a:lnTo>
                  <a:lnTo>
                    <a:pt x="10198" y="8217"/>
                  </a:lnTo>
                  <a:lnTo>
                    <a:pt x="10052" y="8180"/>
                  </a:lnTo>
                  <a:lnTo>
                    <a:pt x="9942" y="8144"/>
                  </a:lnTo>
                  <a:lnTo>
                    <a:pt x="9722" y="8180"/>
                  </a:lnTo>
                  <a:lnTo>
                    <a:pt x="9575" y="8254"/>
                  </a:lnTo>
                  <a:lnTo>
                    <a:pt x="9465" y="8364"/>
                  </a:lnTo>
                  <a:lnTo>
                    <a:pt x="9355" y="8510"/>
                  </a:lnTo>
                  <a:lnTo>
                    <a:pt x="9245" y="8584"/>
                  </a:lnTo>
                  <a:lnTo>
                    <a:pt x="9098" y="8620"/>
                  </a:lnTo>
                  <a:lnTo>
                    <a:pt x="8841" y="8584"/>
                  </a:lnTo>
                  <a:lnTo>
                    <a:pt x="8621" y="8620"/>
                  </a:lnTo>
                  <a:lnTo>
                    <a:pt x="8401" y="8694"/>
                  </a:lnTo>
                  <a:lnTo>
                    <a:pt x="8181" y="8804"/>
                  </a:lnTo>
                  <a:lnTo>
                    <a:pt x="7924" y="8804"/>
                  </a:lnTo>
                  <a:lnTo>
                    <a:pt x="7851" y="8767"/>
                  </a:lnTo>
                  <a:lnTo>
                    <a:pt x="7814" y="8730"/>
                  </a:lnTo>
                  <a:lnTo>
                    <a:pt x="7814" y="8694"/>
                  </a:lnTo>
                  <a:lnTo>
                    <a:pt x="7887" y="8620"/>
                  </a:lnTo>
                  <a:lnTo>
                    <a:pt x="7998" y="8510"/>
                  </a:lnTo>
                  <a:lnTo>
                    <a:pt x="8144" y="8437"/>
                  </a:lnTo>
                  <a:lnTo>
                    <a:pt x="8401" y="8327"/>
                  </a:lnTo>
                  <a:lnTo>
                    <a:pt x="8731" y="8180"/>
                  </a:lnTo>
                  <a:lnTo>
                    <a:pt x="8915" y="8070"/>
                  </a:lnTo>
                  <a:lnTo>
                    <a:pt x="9025" y="7924"/>
                  </a:lnTo>
                  <a:lnTo>
                    <a:pt x="9135" y="7777"/>
                  </a:lnTo>
                  <a:lnTo>
                    <a:pt x="9208" y="7630"/>
                  </a:lnTo>
                  <a:lnTo>
                    <a:pt x="9208" y="7447"/>
                  </a:lnTo>
                  <a:lnTo>
                    <a:pt x="9171" y="7227"/>
                  </a:lnTo>
                  <a:lnTo>
                    <a:pt x="9098" y="7117"/>
                  </a:lnTo>
                  <a:lnTo>
                    <a:pt x="8988" y="7006"/>
                  </a:lnTo>
                  <a:lnTo>
                    <a:pt x="8841" y="6896"/>
                  </a:lnTo>
                  <a:lnTo>
                    <a:pt x="8694" y="6860"/>
                  </a:lnTo>
                  <a:lnTo>
                    <a:pt x="8548" y="6823"/>
                  </a:lnTo>
                  <a:lnTo>
                    <a:pt x="8401" y="6823"/>
                  </a:lnTo>
                  <a:lnTo>
                    <a:pt x="8254" y="6860"/>
                  </a:lnTo>
                  <a:lnTo>
                    <a:pt x="8108" y="6933"/>
                  </a:lnTo>
                  <a:lnTo>
                    <a:pt x="7924" y="7117"/>
                  </a:lnTo>
                  <a:lnTo>
                    <a:pt x="7924" y="7117"/>
                  </a:lnTo>
                  <a:lnTo>
                    <a:pt x="7998" y="6970"/>
                  </a:lnTo>
                  <a:lnTo>
                    <a:pt x="8108" y="6860"/>
                  </a:lnTo>
                  <a:lnTo>
                    <a:pt x="8291" y="6603"/>
                  </a:lnTo>
                  <a:lnTo>
                    <a:pt x="8511" y="6383"/>
                  </a:lnTo>
                  <a:lnTo>
                    <a:pt x="8768" y="6126"/>
                  </a:lnTo>
                  <a:lnTo>
                    <a:pt x="8951" y="5943"/>
                  </a:lnTo>
                  <a:lnTo>
                    <a:pt x="9135" y="5796"/>
                  </a:lnTo>
                  <a:lnTo>
                    <a:pt x="9171" y="5796"/>
                  </a:lnTo>
                  <a:lnTo>
                    <a:pt x="9391" y="5759"/>
                  </a:lnTo>
                  <a:lnTo>
                    <a:pt x="9612" y="5686"/>
                  </a:lnTo>
                  <a:lnTo>
                    <a:pt x="10052" y="5539"/>
                  </a:lnTo>
                  <a:lnTo>
                    <a:pt x="10455" y="5356"/>
                  </a:lnTo>
                  <a:lnTo>
                    <a:pt x="10639" y="5282"/>
                  </a:lnTo>
                  <a:lnTo>
                    <a:pt x="10895" y="5246"/>
                  </a:lnTo>
                  <a:lnTo>
                    <a:pt x="10895" y="5246"/>
                  </a:lnTo>
                  <a:lnTo>
                    <a:pt x="10602" y="5503"/>
                  </a:lnTo>
                  <a:lnTo>
                    <a:pt x="10492" y="5649"/>
                  </a:lnTo>
                  <a:lnTo>
                    <a:pt x="10419" y="5833"/>
                  </a:lnTo>
                  <a:lnTo>
                    <a:pt x="10455" y="5869"/>
                  </a:lnTo>
                  <a:lnTo>
                    <a:pt x="10639" y="5796"/>
                  </a:lnTo>
                  <a:lnTo>
                    <a:pt x="10822" y="5723"/>
                  </a:lnTo>
                  <a:lnTo>
                    <a:pt x="11152" y="5503"/>
                  </a:lnTo>
                  <a:lnTo>
                    <a:pt x="11739" y="5136"/>
                  </a:lnTo>
                  <a:close/>
                  <a:moveTo>
                    <a:pt x="11996" y="8254"/>
                  </a:moveTo>
                  <a:lnTo>
                    <a:pt x="12546" y="8400"/>
                  </a:lnTo>
                  <a:lnTo>
                    <a:pt x="12729" y="8584"/>
                  </a:lnTo>
                  <a:lnTo>
                    <a:pt x="12803" y="8620"/>
                  </a:lnTo>
                  <a:lnTo>
                    <a:pt x="12876" y="8657"/>
                  </a:lnTo>
                  <a:lnTo>
                    <a:pt x="12950" y="8620"/>
                  </a:lnTo>
                  <a:lnTo>
                    <a:pt x="13023" y="8584"/>
                  </a:lnTo>
                  <a:lnTo>
                    <a:pt x="12950" y="9024"/>
                  </a:lnTo>
                  <a:lnTo>
                    <a:pt x="12509" y="8914"/>
                  </a:lnTo>
                  <a:lnTo>
                    <a:pt x="12399" y="8657"/>
                  </a:lnTo>
                  <a:lnTo>
                    <a:pt x="12216" y="8474"/>
                  </a:lnTo>
                  <a:lnTo>
                    <a:pt x="12033" y="8327"/>
                  </a:lnTo>
                  <a:lnTo>
                    <a:pt x="11959" y="8290"/>
                  </a:lnTo>
                  <a:lnTo>
                    <a:pt x="11996" y="8254"/>
                  </a:lnTo>
                  <a:close/>
                  <a:moveTo>
                    <a:pt x="10932" y="8841"/>
                  </a:moveTo>
                  <a:lnTo>
                    <a:pt x="11519" y="9097"/>
                  </a:lnTo>
                  <a:lnTo>
                    <a:pt x="12106" y="9244"/>
                  </a:lnTo>
                  <a:lnTo>
                    <a:pt x="12033" y="9391"/>
                  </a:lnTo>
                  <a:lnTo>
                    <a:pt x="11922" y="9537"/>
                  </a:lnTo>
                  <a:lnTo>
                    <a:pt x="11776" y="9611"/>
                  </a:lnTo>
                  <a:lnTo>
                    <a:pt x="11702" y="9611"/>
                  </a:lnTo>
                  <a:lnTo>
                    <a:pt x="11629" y="9574"/>
                  </a:lnTo>
                  <a:lnTo>
                    <a:pt x="11519" y="9537"/>
                  </a:lnTo>
                  <a:lnTo>
                    <a:pt x="11409" y="9427"/>
                  </a:lnTo>
                  <a:lnTo>
                    <a:pt x="11226" y="9244"/>
                  </a:lnTo>
                  <a:lnTo>
                    <a:pt x="10932" y="8841"/>
                  </a:lnTo>
                  <a:close/>
                  <a:moveTo>
                    <a:pt x="12509" y="9354"/>
                  </a:moveTo>
                  <a:lnTo>
                    <a:pt x="12876" y="9391"/>
                  </a:lnTo>
                  <a:lnTo>
                    <a:pt x="12656" y="10161"/>
                  </a:lnTo>
                  <a:lnTo>
                    <a:pt x="12583" y="10088"/>
                  </a:lnTo>
                  <a:lnTo>
                    <a:pt x="12363" y="10088"/>
                  </a:lnTo>
                  <a:lnTo>
                    <a:pt x="12216" y="10051"/>
                  </a:lnTo>
                  <a:lnTo>
                    <a:pt x="11886" y="9978"/>
                  </a:lnTo>
                  <a:lnTo>
                    <a:pt x="12106" y="9868"/>
                  </a:lnTo>
                  <a:lnTo>
                    <a:pt x="12289" y="9758"/>
                  </a:lnTo>
                  <a:lnTo>
                    <a:pt x="12399" y="9574"/>
                  </a:lnTo>
                  <a:lnTo>
                    <a:pt x="12509" y="9354"/>
                  </a:lnTo>
                  <a:close/>
                  <a:moveTo>
                    <a:pt x="10382" y="9721"/>
                  </a:moveTo>
                  <a:lnTo>
                    <a:pt x="11409" y="10161"/>
                  </a:lnTo>
                  <a:lnTo>
                    <a:pt x="11922" y="10381"/>
                  </a:lnTo>
                  <a:lnTo>
                    <a:pt x="12253" y="10491"/>
                  </a:lnTo>
                  <a:lnTo>
                    <a:pt x="12399" y="10491"/>
                  </a:lnTo>
                  <a:lnTo>
                    <a:pt x="12509" y="10455"/>
                  </a:lnTo>
                  <a:lnTo>
                    <a:pt x="12326" y="10968"/>
                  </a:lnTo>
                  <a:lnTo>
                    <a:pt x="12033" y="10858"/>
                  </a:lnTo>
                  <a:lnTo>
                    <a:pt x="11886" y="10785"/>
                  </a:lnTo>
                  <a:lnTo>
                    <a:pt x="11776" y="10711"/>
                  </a:lnTo>
                  <a:lnTo>
                    <a:pt x="11519" y="10528"/>
                  </a:lnTo>
                  <a:lnTo>
                    <a:pt x="11409" y="10418"/>
                  </a:lnTo>
                  <a:lnTo>
                    <a:pt x="11262" y="10344"/>
                  </a:lnTo>
                  <a:lnTo>
                    <a:pt x="11079" y="10308"/>
                  </a:lnTo>
                  <a:lnTo>
                    <a:pt x="10895" y="10271"/>
                  </a:lnTo>
                  <a:lnTo>
                    <a:pt x="10492" y="10234"/>
                  </a:lnTo>
                  <a:lnTo>
                    <a:pt x="10455" y="9978"/>
                  </a:lnTo>
                  <a:lnTo>
                    <a:pt x="10382" y="9721"/>
                  </a:lnTo>
                  <a:close/>
                  <a:moveTo>
                    <a:pt x="10455" y="10528"/>
                  </a:moveTo>
                  <a:lnTo>
                    <a:pt x="10785" y="10601"/>
                  </a:lnTo>
                  <a:lnTo>
                    <a:pt x="10969" y="10638"/>
                  </a:lnTo>
                  <a:lnTo>
                    <a:pt x="11115" y="10711"/>
                  </a:lnTo>
                  <a:lnTo>
                    <a:pt x="11336" y="10821"/>
                  </a:lnTo>
                  <a:lnTo>
                    <a:pt x="11519" y="10968"/>
                  </a:lnTo>
                  <a:lnTo>
                    <a:pt x="11702" y="11115"/>
                  </a:lnTo>
                  <a:lnTo>
                    <a:pt x="11886" y="11262"/>
                  </a:lnTo>
                  <a:lnTo>
                    <a:pt x="12106" y="11335"/>
                  </a:lnTo>
                  <a:lnTo>
                    <a:pt x="11739" y="11922"/>
                  </a:lnTo>
                  <a:lnTo>
                    <a:pt x="11629" y="11922"/>
                  </a:lnTo>
                  <a:lnTo>
                    <a:pt x="11482" y="11885"/>
                  </a:lnTo>
                  <a:lnTo>
                    <a:pt x="11226" y="11738"/>
                  </a:lnTo>
                  <a:lnTo>
                    <a:pt x="10565" y="11482"/>
                  </a:lnTo>
                  <a:lnTo>
                    <a:pt x="10272" y="11335"/>
                  </a:lnTo>
                  <a:lnTo>
                    <a:pt x="10382" y="10968"/>
                  </a:lnTo>
                  <a:lnTo>
                    <a:pt x="10455" y="10601"/>
                  </a:lnTo>
                  <a:lnTo>
                    <a:pt x="10455" y="10528"/>
                  </a:lnTo>
                  <a:close/>
                  <a:moveTo>
                    <a:pt x="10125" y="11665"/>
                  </a:moveTo>
                  <a:lnTo>
                    <a:pt x="10785" y="11958"/>
                  </a:lnTo>
                  <a:lnTo>
                    <a:pt x="11115" y="12142"/>
                  </a:lnTo>
                  <a:lnTo>
                    <a:pt x="11299" y="12215"/>
                  </a:lnTo>
                  <a:lnTo>
                    <a:pt x="11482" y="12289"/>
                  </a:lnTo>
                  <a:lnTo>
                    <a:pt x="11226" y="12655"/>
                  </a:lnTo>
                  <a:lnTo>
                    <a:pt x="10895" y="12545"/>
                  </a:lnTo>
                  <a:lnTo>
                    <a:pt x="10455" y="12399"/>
                  </a:lnTo>
                  <a:lnTo>
                    <a:pt x="10052" y="12252"/>
                  </a:lnTo>
                  <a:lnTo>
                    <a:pt x="9868" y="12142"/>
                  </a:lnTo>
                  <a:lnTo>
                    <a:pt x="10125" y="11665"/>
                  </a:lnTo>
                  <a:close/>
                  <a:moveTo>
                    <a:pt x="9355" y="9574"/>
                  </a:moveTo>
                  <a:lnTo>
                    <a:pt x="9575" y="9611"/>
                  </a:lnTo>
                  <a:lnTo>
                    <a:pt x="9795" y="9648"/>
                  </a:lnTo>
                  <a:lnTo>
                    <a:pt x="9978" y="9758"/>
                  </a:lnTo>
                  <a:lnTo>
                    <a:pt x="10052" y="9868"/>
                  </a:lnTo>
                  <a:lnTo>
                    <a:pt x="10088" y="9941"/>
                  </a:lnTo>
                  <a:lnTo>
                    <a:pt x="10125" y="10088"/>
                  </a:lnTo>
                  <a:lnTo>
                    <a:pt x="10125" y="10198"/>
                  </a:lnTo>
                  <a:lnTo>
                    <a:pt x="9832" y="10161"/>
                  </a:lnTo>
                  <a:lnTo>
                    <a:pt x="9795" y="10198"/>
                  </a:lnTo>
                  <a:lnTo>
                    <a:pt x="9795" y="10234"/>
                  </a:lnTo>
                  <a:lnTo>
                    <a:pt x="9942" y="10344"/>
                  </a:lnTo>
                  <a:lnTo>
                    <a:pt x="10088" y="10455"/>
                  </a:lnTo>
                  <a:lnTo>
                    <a:pt x="10015" y="10785"/>
                  </a:lnTo>
                  <a:lnTo>
                    <a:pt x="9942" y="11078"/>
                  </a:lnTo>
                  <a:lnTo>
                    <a:pt x="9905" y="11188"/>
                  </a:lnTo>
                  <a:lnTo>
                    <a:pt x="9648" y="11115"/>
                  </a:lnTo>
                  <a:lnTo>
                    <a:pt x="9391" y="11078"/>
                  </a:lnTo>
                  <a:lnTo>
                    <a:pt x="9355" y="11078"/>
                  </a:lnTo>
                  <a:lnTo>
                    <a:pt x="9318" y="11115"/>
                  </a:lnTo>
                  <a:lnTo>
                    <a:pt x="9318" y="11151"/>
                  </a:lnTo>
                  <a:lnTo>
                    <a:pt x="9355" y="11188"/>
                  </a:lnTo>
                  <a:lnTo>
                    <a:pt x="9538" y="11372"/>
                  </a:lnTo>
                  <a:lnTo>
                    <a:pt x="9795" y="11518"/>
                  </a:lnTo>
                  <a:lnTo>
                    <a:pt x="9501" y="11995"/>
                  </a:lnTo>
                  <a:lnTo>
                    <a:pt x="9061" y="11812"/>
                  </a:lnTo>
                  <a:lnTo>
                    <a:pt x="8584" y="11628"/>
                  </a:lnTo>
                  <a:lnTo>
                    <a:pt x="8548" y="11628"/>
                  </a:lnTo>
                  <a:lnTo>
                    <a:pt x="8548" y="11702"/>
                  </a:lnTo>
                  <a:lnTo>
                    <a:pt x="8731" y="11848"/>
                  </a:lnTo>
                  <a:lnTo>
                    <a:pt x="8915" y="12032"/>
                  </a:lnTo>
                  <a:lnTo>
                    <a:pt x="9318" y="12289"/>
                  </a:lnTo>
                  <a:lnTo>
                    <a:pt x="9061" y="12582"/>
                  </a:lnTo>
                  <a:lnTo>
                    <a:pt x="8805" y="12802"/>
                  </a:lnTo>
                  <a:lnTo>
                    <a:pt x="8548" y="12692"/>
                  </a:lnTo>
                  <a:lnTo>
                    <a:pt x="8401" y="12069"/>
                  </a:lnTo>
                  <a:lnTo>
                    <a:pt x="8291" y="11445"/>
                  </a:lnTo>
                  <a:lnTo>
                    <a:pt x="8218" y="11298"/>
                  </a:lnTo>
                  <a:lnTo>
                    <a:pt x="8144" y="11188"/>
                  </a:lnTo>
                  <a:lnTo>
                    <a:pt x="8034" y="11115"/>
                  </a:lnTo>
                  <a:lnTo>
                    <a:pt x="7374" y="11115"/>
                  </a:lnTo>
                  <a:lnTo>
                    <a:pt x="7264" y="11078"/>
                  </a:lnTo>
                  <a:lnTo>
                    <a:pt x="7154" y="11041"/>
                  </a:lnTo>
                  <a:lnTo>
                    <a:pt x="7007" y="10895"/>
                  </a:lnTo>
                  <a:lnTo>
                    <a:pt x="6897" y="10675"/>
                  </a:lnTo>
                  <a:lnTo>
                    <a:pt x="6860" y="10455"/>
                  </a:lnTo>
                  <a:lnTo>
                    <a:pt x="6860" y="10344"/>
                  </a:lnTo>
                  <a:lnTo>
                    <a:pt x="6897" y="10234"/>
                  </a:lnTo>
                  <a:lnTo>
                    <a:pt x="6934" y="10124"/>
                  </a:lnTo>
                  <a:lnTo>
                    <a:pt x="7007" y="10051"/>
                  </a:lnTo>
                  <a:lnTo>
                    <a:pt x="7227" y="9978"/>
                  </a:lnTo>
                  <a:lnTo>
                    <a:pt x="7447" y="9904"/>
                  </a:lnTo>
                  <a:lnTo>
                    <a:pt x="8328" y="9721"/>
                  </a:lnTo>
                  <a:lnTo>
                    <a:pt x="8401" y="9758"/>
                  </a:lnTo>
                  <a:lnTo>
                    <a:pt x="8548" y="9758"/>
                  </a:lnTo>
                  <a:lnTo>
                    <a:pt x="8841" y="9648"/>
                  </a:lnTo>
                  <a:lnTo>
                    <a:pt x="9135" y="9574"/>
                  </a:lnTo>
                  <a:close/>
                  <a:moveTo>
                    <a:pt x="1028" y="7373"/>
                  </a:moveTo>
                  <a:lnTo>
                    <a:pt x="1028" y="7887"/>
                  </a:lnTo>
                  <a:lnTo>
                    <a:pt x="1101" y="8437"/>
                  </a:lnTo>
                  <a:lnTo>
                    <a:pt x="1138" y="8474"/>
                  </a:lnTo>
                  <a:lnTo>
                    <a:pt x="1211" y="8510"/>
                  </a:lnTo>
                  <a:lnTo>
                    <a:pt x="1285" y="8510"/>
                  </a:lnTo>
                  <a:lnTo>
                    <a:pt x="1358" y="8474"/>
                  </a:lnTo>
                  <a:lnTo>
                    <a:pt x="1872" y="8070"/>
                  </a:lnTo>
                  <a:lnTo>
                    <a:pt x="1945" y="8951"/>
                  </a:lnTo>
                  <a:lnTo>
                    <a:pt x="1982" y="9611"/>
                  </a:lnTo>
                  <a:lnTo>
                    <a:pt x="1982" y="9758"/>
                  </a:lnTo>
                  <a:lnTo>
                    <a:pt x="1982" y="9904"/>
                  </a:lnTo>
                  <a:lnTo>
                    <a:pt x="1872" y="10014"/>
                  </a:lnTo>
                  <a:lnTo>
                    <a:pt x="1762" y="10088"/>
                  </a:lnTo>
                  <a:lnTo>
                    <a:pt x="1615" y="10271"/>
                  </a:lnTo>
                  <a:lnTo>
                    <a:pt x="1505" y="10455"/>
                  </a:lnTo>
                  <a:lnTo>
                    <a:pt x="1468" y="10638"/>
                  </a:lnTo>
                  <a:lnTo>
                    <a:pt x="1468" y="10858"/>
                  </a:lnTo>
                  <a:lnTo>
                    <a:pt x="1505" y="11078"/>
                  </a:lnTo>
                  <a:lnTo>
                    <a:pt x="1578" y="11298"/>
                  </a:lnTo>
                  <a:lnTo>
                    <a:pt x="1688" y="11702"/>
                  </a:lnTo>
                  <a:lnTo>
                    <a:pt x="2165" y="12876"/>
                  </a:lnTo>
                  <a:lnTo>
                    <a:pt x="1835" y="12509"/>
                  </a:lnTo>
                  <a:lnTo>
                    <a:pt x="1505" y="12142"/>
                  </a:lnTo>
                  <a:lnTo>
                    <a:pt x="1211" y="11665"/>
                  </a:lnTo>
                  <a:lnTo>
                    <a:pt x="918" y="11188"/>
                  </a:lnTo>
                  <a:lnTo>
                    <a:pt x="735" y="10675"/>
                  </a:lnTo>
                  <a:lnTo>
                    <a:pt x="588" y="10161"/>
                  </a:lnTo>
                  <a:lnTo>
                    <a:pt x="551" y="9831"/>
                  </a:lnTo>
                  <a:lnTo>
                    <a:pt x="514" y="9501"/>
                  </a:lnTo>
                  <a:lnTo>
                    <a:pt x="551" y="9171"/>
                  </a:lnTo>
                  <a:lnTo>
                    <a:pt x="588" y="8841"/>
                  </a:lnTo>
                  <a:lnTo>
                    <a:pt x="771" y="8180"/>
                  </a:lnTo>
                  <a:lnTo>
                    <a:pt x="955" y="7557"/>
                  </a:lnTo>
                  <a:lnTo>
                    <a:pt x="1028" y="7373"/>
                  </a:lnTo>
                  <a:close/>
                  <a:moveTo>
                    <a:pt x="9612" y="12472"/>
                  </a:moveTo>
                  <a:lnTo>
                    <a:pt x="9942" y="12619"/>
                  </a:lnTo>
                  <a:lnTo>
                    <a:pt x="10675" y="12912"/>
                  </a:lnTo>
                  <a:lnTo>
                    <a:pt x="10895" y="12986"/>
                  </a:lnTo>
                  <a:lnTo>
                    <a:pt x="10529" y="13316"/>
                  </a:lnTo>
                  <a:lnTo>
                    <a:pt x="10162" y="13609"/>
                  </a:lnTo>
                  <a:lnTo>
                    <a:pt x="9685" y="13279"/>
                  </a:lnTo>
                  <a:lnTo>
                    <a:pt x="9171" y="12986"/>
                  </a:lnTo>
                  <a:lnTo>
                    <a:pt x="9391" y="12729"/>
                  </a:lnTo>
                  <a:lnTo>
                    <a:pt x="9612" y="12472"/>
                  </a:lnTo>
                  <a:close/>
                  <a:moveTo>
                    <a:pt x="2569" y="5209"/>
                  </a:moveTo>
                  <a:lnTo>
                    <a:pt x="2899" y="5319"/>
                  </a:lnTo>
                  <a:lnTo>
                    <a:pt x="3266" y="5356"/>
                  </a:lnTo>
                  <a:lnTo>
                    <a:pt x="3999" y="5356"/>
                  </a:lnTo>
                  <a:lnTo>
                    <a:pt x="4733" y="5429"/>
                  </a:lnTo>
                  <a:lnTo>
                    <a:pt x="5467" y="5539"/>
                  </a:lnTo>
                  <a:lnTo>
                    <a:pt x="5320" y="5649"/>
                  </a:lnTo>
                  <a:lnTo>
                    <a:pt x="5173" y="5723"/>
                  </a:lnTo>
                  <a:lnTo>
                    <a:pt x="4880" y="5833"/>
                  </a:lnTo>
                  <a:lnTo>
                    <a:pt x="4696" y="5943"/>
                  </a:lnTo>
                  <a:lnTo>
                    <a:pt x="4513" y="6053"/>
                  </a:lnTo>
                  <a:lnTo>
                    <a:pt x="4366" y="6236"/>
                  </a:lnTo>
                  <a:lnTo>
                    <a:pt x="4293" y="6420"/>
                  </a:lnTo>
                  <a:lnTo>
                    <a:pt x="4256" y="6493"/>
                  </a:lnTo>
                  <a:lnTo>
                    <a:pt x="4293" y="6603"/>
                  </a:lnTo>
                  <a:lnTo>
                    <a:pt x="4329" y="6676"/>
                  </a:lnTo>
                  <a:lnTo>
                    <a:pt x="4366" y="6750"/>
                  </a:lnTo>
                  <a:lnTo>
                    <a:pt x="4439" y="6823"/>
                  </a:lnTo>
                  <a:lnTo>
                    <a:pt x="4549" y="6823"/>
                  </a:lnTo>
                  <a:lnTo>
                    <a:pt x="4660" y="6860"/>
                  </a:lnTo>
                  <a:lnTo>
                    <a:pt x="4696" y="6933"/>
                  </a:lnTo>
                  <a:lnTo>
                    <a:pt x="4733" y="7117"/>
                  </a:lnTo>
                  <a:lnTo>
                    <a:pt x="4770" y="7300"/>
                  </a:lnTo>
                  <a:lnTo>
                    <a:pt x="4770" y="7667"/>
                  </a:lnTo>
                  <a:lnTo>
                    <a:pt x="4806" y="7813"/>
                  </a:lnTo>
                  <a:lnTo>
                    <a:pt x="4586" y="7520"/>
                  </a:lnTo>
                  <a:lnTo>
                    <a:pt x="4366" y="7263"/>
                  </a:lnTo>
                  <a:lnTo>
                    <a:pt x="4256" y="7190"/>
                  </a:lnTo>
                  <a:lnTo>
                    <a:pt x="4146" y="7153"/>
                  </a:lnTo>
                  <a:lnTo>
                    <a:pt x="3999" y="7117"/>
                  </a:lnTo>
                  <a:lnTo>
                    <a:pt x="3889" y="7153"/>
                  </a:lnTo>
                  <a:lnTo>
                    <a:pt x="3632" y="7227"/>
                  </a:lnTo>
                  <a:lnTo>
                    <a:pt x="3412" y="7373"/>
                  </a:lnTo>
                  <a:lnTo>
                    <a:pt x="3192" y="7593"/>
                  </a:lnTo>
                  <a:lnTo>
                    <a:pt x="2972" y="7813"/>
                  </a:lnTo>
                  <a:lnTo>
                    <a:pt x="2825" y="8070"/>
                  </a:lnTo>
                  <a:lnTo>
                    <a:pt x="2715" y="8364"/>
                  </a:lnTo>
                  <a:lnTo>
                    <a:pt x="2642" y="8657"/>
                  </a:lnTo>
                  <a:lnTo>
                    <a:pt x="2605" y="8951"/>
                  </a:lnTo>
                  <a:lnTo>
                    <a:pt x="2605" y="9244"/>
                  </a:lnTo>
                  <a:lnTo>
                    <a:pt x="2679" y="9537"/>
                  </a:lnTo>
                  <a:lnTo>
                    <a:pt x="2679" y="9611"/>
                  </a:lnTo>
                  <a:lnTo>
                    <a:pt x="2752" y="9648"/>
                  </a:lnTo>
                  <a:lnTo>
                    <a:pt x="2789" y="9684"/>
                  </a:lnTo>
                  <a:lnTo>
                    <a:pt x="3156" y="9684"/>
                  </a:lnTo>
                  <a:lnTo>
                    <a:pt x="3449" y="9758"/>
                  </a:lnTo>
                  <a:lnTo>
                    <a:pt x="3706" y="9868"/>
                  </a:lnTo>
                  <a:lnTo>
                    <a:pt x="3963" y="10014"/>
                  </a:lnTo>
                  <a:lnTo>
                    <a:pt x="4183" y="10198"/>
                  </a:lnTo>
                  <a:lnTo>
                    <a:pt x="4403" y="10418"/>
                  </a:lnTo>
                  <a:lnTo>
                    <a:pt x="4770" y="10858"/>
                  </a:lnTo>
                  <a:lnTo>
                    <a:pt x="4403" y="11151"/>
                  </a:lnTo>
                  <a:lnTo>
                    <a:pt x="4109" y="11445"/>
                  </a:lnTo>
                  <a:lnTo>
                    <a:pt x="3816" y="11775"/>
                  </a:lnTo>
                  <a:lnTo>
                    <a:pt x="3596" y="12142"/>
                  </a:lnTo>
                  <a:lnTo>
                    <a:pt x="3412" y="12545"/>
                  </a:lnTo>
                  <a:lnTo>
                    <a:pt x="3266" y="12986"/>
                  </a:lnTo>
                  <a:lnTo>
                    <a:pt x="3192" y="13426"/>
                  </a:lnTo>
                  <a:lnTo>
                    <a:pt x="3156" y="13866"/>
                  </a:lnTo>
                  <a:lnTo>
                    <a:pt x="3082" y="13829"/>
                  </a:lnTo>
                  <a:lnTo>
                    <a:pt x="2972" y="13719"/>
                  </a:lnTo>
                  <a:lnTo>
                    <a:pt x="2899" y="13572"/>
                  </a:lnTo>
                  <a:lnTo>
                    <a:pt x="2459" y="12582"/>
                  </a:lnTo>
                  <a:lnTo>
                    <a:pt x="2092" y="11702"/>
                  </a:lnTo>
                  <a:lnTo>
                    <a:pt x="1945" y="11262"/>
                  </a:lnTo>
                  <a:lnTo>
                    <a:pt x="1872" y="10821"/>
                  </a:lnTo>
                  <a:lnTo>
                    <a:pt x="1872" y="10638"/>
                  </a:lnTo>
                  <a:lnTo>
                    <a:pt x="1945" y="10491"/>
                  </a:lnTo>
                  <a:lnTo>
                    <a:pt x="2055" y="10381"/>
                  </a:lnTo>
                  <a:lnTo>
                    <a:pt x="2202" y="10271"/>
                  </a:lnTo>
                  <a:lnTo>
                    <a:pt x="2312" y="10161"/>
                  </a:lnTo>
                  <a:lnTo>
                    <a:pt x="2385" y="10051"/>
                  </a:lnTo>
                  <a:lnTo>
                    <a:pt x="2385" y="9904"/>
                  </a:lnTo>
                  <a:lnTo>
                    <a:pt x="2385" y="9721"/>
                  </a:lnTo>
                  <a:lnTo>
                    <a:pt x="2312" y="8730"/>
                  </a:lnTo>
                  <a:lnTo>
                    <a:pt x="2165" y="7740"/>
                  </a:lnTo>
                  <a:lnTo>
                    <a:pt x="2165" y="7667"/>
                  </a:lnTo>
                  <a:lnTo>
                    <a:pt x="2092" y="7593"/>
                  </a:lnTo>
                  <a:lnTo>
                    <a:pt x="1945" y="7593"/>
                  </a:lnTo>
                  <a:lnTo>
                    <a:pt x="1358" y="8070"/>
                  </a:lnTo>
                  <a:lnTo>
                    <a:pt x="1321" y="7667"/>
                  </a:lnTo>
                  <a:lnTo>
                    <a:pt x="1358" y="7263"/>
                  </a:lnTo>
                  <a:lnTo>
                    <a:pt x="1395" y="6860"/>
                  </a:lnTo>
                  <a:lnTo>
                    <a:pt x="1505" y="6456"/>
                  </a:lnTo>
                  <a:lnTo>
                    <a:pt x="1505" y="6383"/>
                  </a:lnTo>
                  <a:lnTo>
                    <a:pt x="1468" y="6310"/>
                  </a:lnTo>
                  <a:lnTo>
                    <a:pt x="1725" y="5796"/>
                  </a:lnTo>
                  <a:lnTo>
                    <a:pt x="1982" y="5319"/>
                  </a:lnTo>
                  <a:lnTo>
                    <a:pt x="2239" y="5356"/>
                  </a:lnTo>
                  <a:lnTo>
                    <a:pt x="2495" y="5392"/>
                  </a:lnTo>
                  <a:lnTo>
                    <a:pt x="2569" y="5356"/>
                  </a:lnTo>
                  <a:lnTo>
                    <a:pt x="2605" y="5319"/>
                  </a:lnTo>
                  <a:lnTo>
                    <a:pt x="2605" y="5282"/>
                  </a:lnTo>
                  <a:lnTo>
                    <a:pt x="2569" y="5209"/>
                  </a:lnTo>
                  <a:close/>
                  <a:moveTo>
                    <a:pt x="8805" y="13939"/>
                  </a:moveTo>
                  <a:lnTo>
                    <a:pt x="9098" y="13976"/>
                  </a:lnTo>
                  <a:lnTo>
                    <a:pt x="9391" y="14049"/>
                  </a:lnTo>
                  <a:lnTo>
                    <a:pt x="9208" y="14086"/>
                  </a:lnTo>
                  <a:lnTo>
                    <a:pt x="9171" y="14049"/>
                  </a:lnTo>
                  <a:lnTo>
                    <a:pt x="9061" y="14049"/>
                  </a:lnTo>
                  <a:lnTo>
                    <a:pt x="8988" y="13976"/>
                  </a:lnTo>
                  <a:lnTo>
                    <a:pt x="8805" y="13939"/>
                  </a:lnTo>
                  <a:close/>
                  <a:moveTo>
                    <a:pt x="5815" y="14178"/>
                  </a:moveTo>
                  <a:lnTo>
                    <a:pt x="5797" y="14196"/>
                  </a:lnTo>
                  <a:lnTo>
                    <a:pt x="5760" y="14196"/>
                  </a:lnTo>
                  <a:lnTo>
                    <a:pt x="5815" y="14178"/>
                  </a:lnTo>
                  <a:close/>
                  <a:moveTo>
                    <a:pt x="7154" y="2935"/>
                  </a:moveTo>
                  <a:lnTo>
                    <a:pt x="7594" y="3008"/>
                  </a:lnTo>
                  <a:lnTo>
                    <a:pt x="8034" y="3082"/>
                  </a:lnTo>
                  <a:lnTo>
                    <a:pt x="8438" y="3155"/>
                  </a:lnTo>
                  <a:lnTo>
                    <a:pt x="8401" y="3192"/>
                  </a:lnTo>
                  <a:lnTo>
                    <a:pt x="8401" y="3228"/>
                  </a:lnTo>
                  <a:lnTo>
                    <a:pt x="8401" y="3265"/>
                  </a:lnTo>
                  <a:lnTo>
                    <a:pt x="8438" y="3265"/>
                  </a:lnTo>
                  <a:lnTo>
                    <a:pt x="8621" y="3228"/>
                  </a:lnTo>
                  <a:lnTo>
                    <a:pt x="8768" y="3265"/>
                  </a:lnTo>
                  <a:lnTo>
                    <a:pt x="8805" y="3265"/>
                  </a:lnTo>
                  <a:lnTo>
                    <a:pt x="8768" y="3338"/>
                  </a:lnTo>
                  <a:lnTo>
                    <a:pt x="8768" y="3412"/>
                  </a:lnTo>
                  <a:lnTo>
                    <a:pt x="8768" y="3448"/>
                  </a:lnTo>
                  <a:lnTo>
                    <a:pt x="8805" y="3485"/>
                  </a:lnTo>
                  <a:lnTo>
                    <a:pt x="8841" y="3485"/>
                  </a:lnTo>
                  <a:lnTo>
                    <a:pt x="8915" y="3522"/>
                  </a:lnTo>
                  <a:lnTo>
                    <a:pt x="8988" y="3558"/>
                  </a:lnTo>
                  <a:lnTo>
                    <a:pt x="9098" y="3668"/>
                  </a:lnTo>
                  <a:lnTo>
                    <a:pt x="9208" y="3815"/>
                  </a:lnTo>
                  <a:lnTo>
                    <a:pt x="9245" y="3852"/>
                  </a:lnTo>
                  <a:lnTo>
                    <a:pt x="9281" y="3889"/>
                  </a:lnTo>
                  <a:lnTo>
                    <a:pt x="9318" y="3852"/>
                  </a:lnTo>
                  <a:lnTo>
                    <a:pt x="9391" y="3742"/>
                  </a:lnTo>
                  <a:lnTo>
                    <a:pt x="9465" y="3632"/>
                  </a:lnTo>
                  <a:lnTo>
                    <a:pt x="9538" y="3558"/>
                  </a:lnTo>
                  <a:lnTo>
                    <a:pt x="9758" y="3632"/>
                  </a:lnTo>
                  <a:lnTo>
                    <a:pt x="9612" y="3815"/>
                  </a:lnTo>
                  <a:lnTo>
                    <a:pt x="9501" y="3999"/>
                  </a:lnTo>
                  <a:lnTo>
                    <a:pt x="9465" y="4072"/>
                  </a:lnTo>
                  <a:lnTo>
                    <a:pt x="9465" y="4182"/>
                  </a:lnTo>
                  <a:lnTo>
                    <a:pt x="9575" y="4182"/>
                  </a:lnTo>
                  <a:lnTo>
                    <a:pt x="9648" y="4145"/>
                  </a:lnTo>
                  <a:lnTo>
                    <a:pt x="9795" y="4035"/>
                  </a:lnTo>
                  <a:lnTo>
                    <a:pt x="10052" y="3815"/>
                  </a:lnTo>
                  <a:lnTo>
                    <a:pt x="10308" y="3962"/>
                  </a:lnTo>
                  <a:lnTo>
                    <a:pt x="10235" y="4035"/>
                  </a:lnTo>
                  <a:lnTo>
                    <a:pt x="9978" y="4365"/>
                  </a:lnTo>
                  <a:lnTo>
                    <a:pt x="9868" y="4512"/>
                  </a:lnTo>
                  <a:lnTo>
                    <a:pt x="9795" y="4696"/>
                  </a:lnTo>
                  <a:lnTo>
                    <a:pt x="9795" y="4732"/>
                  </a:lnTo>
                  <a:lnTo>
                    <a:pt x="9832" y="4732"/>
                  </a:lnTo>
                  <a:lnTo>
                    <a:pt x="10015" y="4659"/>
                  </a:lnTo>
                  <a:lnTo>
                    <a:pt x="10198" y="4549"/>
                  </a:lnTo>
                  <a:lnTo>
                    <a:pt x="10492" y="4329"/>
                  </a:lnTo>
                  <a:lnTo>
                    <a:pt x="10639" y="4182"/>
                  </a:lnTo>
                  <a:lnTo>
                    <a:pt x="10822" y="4292"/>
                  </a:lnTo>
                  <a:lnTo>
                    <a:pt x="10565" y="4549"/>
                  </a:lnTo>
                  <a:lnTo>
                    <a:pt x="10272" y="4879"/>
                  </a:lnTo>
                  <a:lnTo>
                    <a:pt x="10052" y="5209"/>
                  </a:lnTo>
                  <a:lnTo>
                    <a:pt x="9942" y="5246"/>
                  </a:lnTo>
                  <a:lnTo>
                    <a:pt x="9648" y="5392"/>
                  </a:lnTo>
                  <a:lnTo>
                    <a:pt x="9391" y="5539"/>
                  </a:lnTo>
                  <a:lnTo>
                    <a:pt x="9281" y="5539"/>
                  </a:lnTo>
                  <a:lnTo>
                    <a:pt x="9135" y="5576"/>
                  </a:lnTo>
                  <a:lnTo>
                    <a:pt x="8805" y="5759"/>
                  </a:lnTo>
                  <a:lnTo>
                    <a:pt x="8548" y="5979"/>
                  </a:lnTo>
                  <a:lnTo>
                    <a:pt x="8364" y="6089"/>
                  </a:lnTo>
                  <a:lnTo>
                    <a:pt x="8071" y="6346"/>
                  </a:lnTo>
                  <a:lnTo>
                    <a:pt x="7924" y="6566"/>
                  </a:lnTo>
                  <a:lnTo>
                    <a:pt x="7741" y="6750"/>
                  </a:lnTo>
                  <a:lnTo>
                    <a:pt x="7631" y="6970"/>
                  </a:lnTo>
                  <a:lnTo>
                    <a:pt x="7594" y="7153"/>
                  </a:lnTo>
                  <a:lnTo>
                    <a:pt x="7631" y="7227"/>
                  </a:lnTo>
                  <a:lnTo>
                    <a:pt x="7667" y="7300"/>
                  </a:lnTo>
                  <a:lnTo>
                    <a:pt x="7741" y="7373"/>
                  </a:lnTo>
                  <a:lnTo>
                    <a:pt x="7851" y="7410"/>
                  </a:lnTo>
                  <a:lnTo>
                    <a:pt x="7998" y="7410"/>
                  </a:lnTo>
                  <a:lnTo>
                    <a:pt x="8144" y="7337"/>
                  </a:lnTo>
                  <a:lnTo>
                    <a:pt x="8401" y="7190"/>
                  </a:lnTo>
                  <a:lnTo>
                    <a:pt x="8548" y="7153"/>
                  </a:lnTo>
                  <a:lnTo>
                    <a:pt x="8731" y="7227"/>
                  </a:lnTo>
                  <a:lnTo>
                    <a:pt x="8805" y="7263"/>
                  </a:lnTo>
                  <a:lnTo>
                    <a:pt x="8878" y="7337"/>
                  </a:lnTo>
                  <a:lnTo>
                    <a:pt x="8915" y="7410"/>
                  </a:lnTo>
                  <a:lnTo>
                    <a:pt x="8915" y="7483"/>
                  </a:lnTo>
                  <a:lnTo>
                    <a:pt x="8841" y="7593"/>
                  </a:lnTo>
                  <a:lnTo>
                    <a:pt x="8731" y="7740"/>
                  </a:lnTo>
                  <a:lnTo>
                    <a:pt x="8584" y="7850"/>
                  </a:lnTo>
                  <a:lnTo>
                    <a:pt x="8401" y="7960"/>
                  </a:lnTo>
                  <a:lnTo>
                    <a:pt x="8144" y="8070"/>
                  </a:lnTo>
                  <a:lnTo>
                    <a:pt x="7961" y="8144"/>
                  </a:lnTo>
                  <a:lnTo>
                    <a:pt x="7741" y="8254"/>
                  </a:lnTo>
                  <a:lnTo>
                    <a:pt x="7557" y="8400"/>
                  </a:lnTo>
                  <a:lnTo>
                    <a:pt x="7521" y="8474"/>
                  </a:lnTo>
                  <a:lnTo>
                    <a:pt x="7484" y="8584"/>
                  </a:lnTo>
                  <a:lnTo>
                    <a:pt x="7447" y="8767"/>
                  </a:lnTo>
                  <a:lnTo>
                    <a:pt x="7521" y="8914"/>
                  </a:lnTo>
                  <a:lnTo>
                    <a:pt x="7631" y="9061"/>
                  </a:lnTo>
                  <a:lnTo>
                    <a:pt x="7777" y="9134"/>
                  </a:lnTo>
                  <a:lnTo>
                    <a:pt x="7887" y="9171"/>
                  </a:lnTo>
                  <a:lnTo>
                    <a:pt x="8034" y="9207"/>
                  </a:lnTo>
                  <a:lnTo>
                    <a:pt x="8254" y="9134"/>
                  </a:lnTo>
                  <a:lnTo>
                    <a:pt x="8694" y="8951"/>
                  </a:lnTo>
                  <a:lnTo>
                    <a:pt x="9208" y="8951"/>
                  </a:lnTo>
                  <a:lnTo>
                    <a:pt x="9391" y="8877"/>
                  </a:lnTo>
                  <a:lnTo>
                    <a:pt x="9575" y="8767"/>
                  </a:lnTo>
                  <a:lnTo>
                    <a:pt x="9685" y="8657"/>
                  </a:lnTo>
                  <a:lnTo>
                    <a:pt x="9795" y="8547"/>
                  </a:lnTo>
                  <a:lnTo>
                    <a:pt x="9905" y="8547"/>
                  </a:lnTo>
                  <a:lnTo>
                    <a:pt x="10052" y="8584"/>
                  </a:lnTo>
                  <a:lnTo>
                    <a:pt x="10088" y="8620"/>
                  </a:lnTo>
                  <a:lnTo>
                    <a:pt x="10125" y="8620"/>
                  </a:lnTo>
                  <a:lnTo>
                    <a:pt x="10198" y="8657"/>
                  </a:lnTo>
                  <a:lnTo>
                    <a:pt x="10382" y="8804"/>
                  </a:lnTo>
                  <a:lnTo>
                    <a:pt x="10565" y="8987"/>
                  </a:lnTo>
                  <a:lnTo>
                    <a:pt x="11115" y="9648"/>
                  </a:lnTo>
                  <a:lnTo>
                    <a:pt x="10382" y="9391"/>
                  </a:lnTo>
                  <a:lnTo>
                    <a:pt x="10015" y="9281"/>
                  </a:lnTo>
                  <a:lnTo>
                    <a:pt x="9648" y="9171"/>
                  </a:lnTo>
                  <a:lnTo>
                    <a:pt x="9612" y="9207"/>
                  </a:lnTo>
                  <a:lnTo>
                    <a:pt x="9281" y="9171"/>
                  </a:lnTo>
                  <a:lnTo>
                    <a:pt x="8951" y="9207"/>
                  </a:lnTo>
                  <a:lnTo>
                    <a:pt x="8621" y="9281"/>
                  </a:lnTo>
                  <a:lnTo>
                    <a:pt x="8328" y="9391"/>
                  </a:lnTo>
                  <a:lnTo>
                    <a:pt x="8291" y="9427"/>
                  </a:lnTo>
                  <a:lnTo>
                    <a:pt x="8144" y="9427"/>
                  </a:lnTo>
                  <a:lnTo>
                    <a:pt x="7631" y="9537"/>
                  </a:lnTo>
                  <a:lnTo>
                    <a:pt x="7117" y="9648"/>
                  </a:lnTo>
                  <a:lnTo>
                    <a:pt x="6934" y="9684"/>
                  </a:lnTo>
                  <a:lnTo>
                    <a:pt x="6787" y="9794"/>
                  </a:lnTo>
                  <a:lnTo>
                    <a:pt x="6677" y="9904"/>
                  </a:lnTo>
                  <a:lnTo>
                    <a:pt x="6567" y="10088"/>
                  </a:lnTo>
                  <a:lnTo>
                    <a:pt x="6494" y="10271"/>
                  </a:lnTo>
                  <a:lnTo>
                    <a:pt x="6494" y="10455"/>
                  </a:lnTo>
                  <a:lnTo>
                    <a:pt x="6494" y="10601"/>
                  </a:lnTo>
                  <a:lnTo>
                    <a:pt x="6530" y="10785"/>
                  </a:lnTo>
                  <a:lnTo>
                    <a:pt x="6604" y="10968"/>
                  </a:lnTo>
                  <a:lnTo>
                    <a:pt x="6714" y="11115"/>
                  </a:lnTo>
                  <a:lnTo>
                    <a:pt x="6824" y="11225"/>
                  </a:lnTo>
                  <a:lnTo>
                    <a:pt x="6970" y="11335"/>
                  </a:lnTo>
                  <a:lnTo>
                    <a:pt x="7117" y="11408"/>
                  </a:lnTo>
                  <a:lnTo>
                    <a:pt x="7301" y="11445"/>
                  </a:lnTo>
                  <a:lnTo>
                    <a:pt x="7484" y="11482"/>
                  </a:lnTo>
                  <a:lnTo>
                    <a:pt x="7777" y="11482"/>
                  </a:lnTo>
                  <a:lnTo>
                    <a:pt x="7851" y="11555"/>
                  </a:lnTo>
                  <a:lnTo>
                    <a:pt x="7924" y="11665"/>
                  </a:lnTo>
                  <a:lnTo>
                    <a:pt x="7961" y="11812"/>
                  </a:lnTo>
                  <a:lnTo>
                    <a:pt x="8034" y="12105"/>
                  </a:lnTo>
                  <a:lnTo>
                    <a:pt x="8071" y="12362"/>
                  </a:lnTo>
                  <a:lnTo>
                    <a:pt x="8108" y="12509"/>
                  </a:lnTo>
                  <a:lnTo>
                    <a:pt x="7851" y="12435"/>
                  </a:lnTo>
                  <a:lnTo>
                    <a:pt x="7631" y="12399"/>
                  </a:lnTo>
                  <a:lnTo>
                    <a:pt x="7557" y="12362"/>
                  </a:lnTo>
                  <a:lnTo>
                    <a:pt x="7521" y="12215"/>
                  </a:lnTo>
                  <a:lnTo>
                    <a:pt x="7521" y="12179"/>
                  </a:lnTo>
                  <a:lnTo>
                    <a:pt x="7447" y="12179"/>
                  </a:lnTo>
                  <a:lnTo>
                    <a:pt x="7447" y="12215"/>
                  </a:lnTo>
                  <a:lnTo>
                    <a:pt x="7411" y="12472"/>
                  </a:lnTo>
                  <a:lnTo>
                    <a:pt x="7411" y="12509"/>
                  </a:lnTo>
                  <a:lnTo>
                    <a:pt x="7447" y="12545"/>
                  </a:lnTo>
                  <a:lnTo>
                    <a:pt x="7851" y="12729"/>
                  </a:lnTo>
                  <a:lnTo>
                    <a:pt x="8254" y="12949"/>
                  </a:lnTo>
                  <a:lnTo>
                    <a:pt x="8438" y="13316"/>
                  </a:lnTo>
                  <a:lnTo>
                    <a:pt x="8474" y="13389"/>
                  </a:lnTo>
                  <a:lnTo>
                    <a:pt x="8548" y="13426"/>
                  </a:lnTo>
                  <a:lnTo>
                    <a:pt x="8621" y="13426"/>
                  </a:lnTo>
                  <a:lnTo>
                    <a:pt x="8694" y="13389"/>
                  </a:lnTo>
                  <a:lnTo>
                    <a:pt x="8841" y="13279"/>
                  </a:lnTo>
                  <a:lnTo>
                    <a:pt x="9428" y="13609"/>
                  </a:lnTo>
                  <a:lnTo>
                    <a:pt x="9281" y="13609"/>
                  </a:lnTo>
                  <a:lnTo>
                    <a:pt x="8548" y="13536"/>
                  </a:lnTo>
                  <a:lnTo>
                    <a:pt x="7851" y="13536"/>
                  </a:lnTo>
                  <a:lnTo>
                    <a:pt x="7374" y="13206"/>
                  </a:lnTo>
                  <a:lnTo>
                    <a:pt x="6860" y="12912"/>
                  </a:lnTo>
                  <a:lnTo>
                    <a:pt x="6824" y="12876"/>
                  </a:lnTo>
                  <a:lnTo>
                    <a:pt x="6750" y="12912"/>
                  </a:lnTo>
                  <a:lnTo>
                    <a:pt x="6750" y="12949"/>
                  </a:lnTo>
                  <a:lnTo>
                    <a:pt x="6750" y="13022"/>
                  </a:lnTo>
                  <a:lnTo>
                    <a:pt x="6970" y="13316"/>
                  </a:lnTo>
                  <a:lnTo>
                    <a:pt x="7227" y="13572"/>
                  </a:lnTo>
                  <a:lnTo>
                    <a:pt x="6897" y="13609"/>
                  </a:lnTo>
                  <a:lnTo>
                    <a:pt x="6567" y="13646"/>
                  </a:lnTo>
                  <a:lnTo>
                    <a:pt x="6310" y="13426"/>
                  </a:lnTo>
                  <a:lnTo>
                    <a:pt x="6090" y="13169"/>
                  </a:lnTo>
                  <a:lnTo>
                    <a:pt x="6017" y="13169"/>
                  </a:lnTo>
                  <a:lnTo>
                    <a:pt x="5943" y="13242"/>
                  </a:lnTo>
                  <a:lnTo>
                    <a:pt x="5907" y="13389"/>
                  </a:lnTo>
                  <a:lnTo>
                    <a:pt x="5943" y="13499"/>
                  </a:lnTo>
                  <a:lnTo>
                    <a:pt x="5980" y="13646"/>
                  </a:lnTo>
                  <a:lnTo>
                    <a:pt x="6090" y="13756"/>
                  </a:lnTo>
                  <a:lnTo>
                    <a:pt x="5760" y="13829"/>
                  </a:lnTo>
                  <a:lnTo>
                    <a:pt x="5430" y="13939"/>
                  </a:lnTo>
                  <a:lnTo>
                    <a:pt x="5393" y="13903"/>
                  </a:lnTo>
                  <a:lnTo>
                    <a:pt x="5173" y="13682"/>
                  </a:lnTo>
                  <a:lnTo>
                    <a:pt x="5026" y="13609"/>
                  </a:lnTo>
                  <a:lnTo>
                    <a:pt x="4916" y="13572"/>
                  </a:lnTo>
                  <a:lnTo>
                    <a:pt x="4880" y="13572"/>
                  </a:lnTo>
                  <a:lnTo>
                    <a:pt x="4880" y="13609"/>
                  </a:lnTo>
                  <a:lnTo>
                    <a:pt x="4880" y="13682"/>
                  </a:lnTo>
                  <a:lnTo>
                    <a:pt x="4916" y="13793"/>
                  </a:lnTo>
                  <a:lnTo>
                    <a:pt x="4990" y="13939"/>
                  </a:lnTo>
                  <a:lnTo>
                    <a:pt x="5100" y="14086"/>
                  </a:lnTo>
                  <a:lnTo>
                    <a:pt x="5136" y="14086"/>
                  </a:lnTo>
                  <a:lnTo>
                    <a:pt x="4843" y="14306"/>
                  </a:lnTo>
                  <a:lnTo>
                    <a:pt x="4623" y="14269"/>
                  </a:lnTo>
                  <a:lnTo>
                    <a:pt x="4109" y="14196"/>
                  </a:lnTo>
                  <a:lnTo>
                    <a:pt x="3853" y="14159"/>
                  </a:lnTo>
                  <a:lnTo>
                    <a:pt x="3596" y="14086"/>
                  </a:lnTo>
                  <a:lnTo>
                    <a:pt x="3669" y="14013"/>
                  </a:lnTo>
                  <a:lnTo>
                    <a:pt x="3706" y="13903"/>
                  </a:lnTo>
                  <a:lnTo>
                    <a:pt x="3706" y="13829"/>
                  </a:lnTo>
                  <a:lnTo>
                    <a:pt x="3669" y="13719"/>
                  </a:lnTo>
                  <a:lnTo>
                    <a:pt x="3632" y="13646"/>
                  </a:lnTo>
                  <a:lnTo>
                    <a:pt x="3559" y="13609"/>
                  </a:lnTo>
                  <a:lnTo>
                    <a:pt x="3632" y="13242"/>
                  </a:lnTo>
                  <a:lnTo>
                    <a:pt x="3742" y="12876"/>
                  </a:lnTo>
                  <a:lnTo>
                    <a:pt x="3889" y="12509"/>
                  </a:lnTo>
                  <a:lnTo>
                    <a:pt x="4073" y="12179"/>
                  </a:lnTo>
                  <a:lnTo>
                    <a:pt x="4293" y="11848"/>
                  </a:lnTo>
                  <a:lnTo>
                    <a:pt x="4549" y="11555"/>
                  </a:lnTo>
                  <a:lnTo>
                    <a:pt x="4843" y="11298"/>
                  </a:lnTo>
                  <a:lnTo>
                    <a:pt x="5173" y="11115"/>
                  </a:lnTo>
                  <a:lnTo>
                    <a:pt x="5246" y="11041"/>
                  </a:lnTo>
                  <a:lnTo>
                    <a:pt x="5283" y="10931"/>
                  </a:lnTo>
                  <a:lnTo>
                    <a:pt x="5283" y="10858"/>
                  </a:lnTo>
                  <a:lnTo>
                    <a:pt x="5210" y="10785"/>
                  </a:lnTo>
                  <a:lnTo>
                    <a:pt x="4770" y="10234"/>
                  </a:lnTo>
                  <a:lnTo>
                    <a:pt x="4549" y="9978"/>
                  </a:lnTo>
                  <a:lnTo>
                    <a:pt x="4293" y="9758"/>
                  </a:lnTo>
                  <a:lnTo>
                    <a:pt x="3999" y="9574"/>
                  </a:lnTo>
                  <a:lnTo>
                    <a:pt x="3706" y="9427"/>
                  </a:lnTo>
                  <a:lnTo>
                    <a:pt x="3376" y="9317"/>
                  </a:lnTo>
                  <a:lnTo>
                    <a:pt x="3046" y="9281"/>
                  </a:lnTo>
                  <a:lnTo>
                    <a:pt x="3046" y="8877"/>
                  </a:lnTo>
                  <a:lnTo>
                    <a:pt x="3119" y="8510"/>
                  </a:lnTo>
                  <a:lnTo>
                    <a:pt x="3266" y="8180"/>
                  </a:lnTo>
                  <a:lnTo>
                    <a:pt x="3486" y="7887"/>
                  </a:lnTo>
                  <a:lnTo>
                    <a:pt x="3632" y="7740"/>
                  </a:lnTo>
                  <a:lnTo>
                    <a:pt x="3816" y="7593"/>
                  </a:lnTo>
                  <a:lnTo>
                    <a:pt x="3889" y="7557"/>
                  </a:lnTo>
                  <a:lnTo>
                    <a:pt x="3963" y="7557"/>
                  </a:lnTo>
                  <a:lnTo>
                    <a:pt x="4036" y="7593"/>
                  </a:lnTo>
                  <a:lnTo>
                    <a:pt x="4109" y="7630"/>
                  </a:lnTo>
                  <a:lnTo>
                    <a:pt x="4219" y="7740"/>
                  </a:lnTo>
                  <a:lnTo>
                    <a:pt x="4329" y="7887"/>
                  </a:lnTo>
                  <a:lnTo>
                    <a:pt x="4916" y="8657"/>
                  </a:lnTo>
                  <a:lnTo>
                    <a:pt x="5026" y="8730"/>
                  </a:lnTo>
                  <a:lnTo>
                    <a:pt x="5136" y="8767"/>
                  </a:lnTo>
                  <a:lnTo>
                    <a:pt x="5210" y="8730"/>
                  </a:lnTo>
                  <a:lnTo>
                    <a:pt x="5246" y="8694"/>
                  </a:lnTo>
                  <a:lnTo>
                    <a:pt x="5283" y="8620"/>
                  </a:lnTo>
                  <a:lnTo>
                    <a:pt x="5283" y="8547"/>
                  </a:lnTo>
                  <a:lnTo>
                    <a:pt x="5136" y="7006"/>
                  </a:lnTo>
                  <a:lnTo>
                    <a:pt x="5100" y="6823"/>
                  </a:lnTo>
                  <a:lnTo>
                    <a:pt x="4990" y="6640"/>
                  </a:lnTo>
                  <a:lnTo>
                    <a:pt x="4880" y="6493"/>
                  </a:lnTo>
                  <a:lnTo>
                    <a:pt x="4660" y="6456"/>
                  </a:lnTo>
                  <a:lnTo>
                    <a:pt x="4733" y="6420"/>
                  </a:lnTo>
                  <a:lnTo>
                    <a:pt x="4843" y="6346"/>
                  </a:lnTo>
                  <a:lnTo>
                    <a:pt x="5026" y="6199"/>
                  </a:lnTo>
                  <a:lnTo>
                    <a:pt x="5430" y="6016"/>
                  </a:lnTo>
                  <a:lnTo>
                    <a:pt x="5613" y="5943"/>
                  </a:lnTo>
                  <a:lnTo>
                    <a:pt x="5760" y="5796"/>
                  </a:lnTo>
                  <a:lnTo>
                    <a:pt x="5870" y="5649"/>
                  </a:lnTo>
                  <a:lnTo>
                    <a:pt x="5980" y="5466"/>
                  </a:lnTo>
                  <a:lnTo>
                    <a:pt x="5980" y="5392"/>
                  </a:lnTo>
                  <a:lnTo>
                    <a:pt x="5943" y="5319"/>
                  </a:lnTo>
                  <a:lnTo>
                    <a:pt x="5907" y="5246"/>
                  </a:lnTo>
                  <a:lnTo>
                    <a:pt x="5833" y="5209"/>
                  </a:lnTo>
                  <a:lnTo>
                    <a:pt x="4990" y="5099"/>
                  </a:lnTo>
                  <a:lnTo>
                    <a:pt x="4109" y="4989"/>
                  </a:lnTo>
                  <a:lnTo>
                    <a:pt x="3742" y="4989"/>
                  </a:lnTo>
                  <a:lnTo>
                    <a:pt x="3302" y="4952"/>
                  </a:lnTo>
                  <a:lnTo>
                    <a:pt x="2899" y="4989"/>
                  </a:lnTo>
                  <a:lnTo>
                    <a:pt x="2715" y="5026"/>
                  </a:lnTo>
                  <a:lnTo>
                    <a:pt x="2532" y="5099"/>
                  </a:lnTo>
                  <a:lnTo>
                    <a:pt x="2495" y="5136"/>
                  </a:lnTo>
                  <a:lnTo>
                    <a:pt x="2532" y="5209"/>
                  </a:lnTo>
                  <a:lnTo>
                    <a:pt x="2165" y="5062"/>
                  </a:lnTo>
                  <a:lnTo>
                    <a:pt x="2459" y="4732"/>
                  </a:lnTo>
                  <a:lnTo>
                    <a:pt x="2752" y="4402"/>
                  </a:lnTo>
                  <a:lnTo>
                    <a:pt x="3082" y="4145"/>
                  </a:lnTo>
                  <a:lnTo>
                    <a:pt x="3449" y="3889"/>
                  </a:lnTo>
                  <a:lnTo>
                    <a:pt x="3816" y="3668"/>
                  </a:lnTo>
                  <a:lnTo>
                    <a:pt x="4219" y="3448"/>
                  </a:lnTo>
                  <a:lnTo>
                    <a:pt x="4623" y="3302"/>
                  </a:lnTo>
                  <a:lnTo>
                    <a:pt x="5026" y="3155"/>
                  </a:lnTo>
                  <a:lnTo>
                    <a:pt x="5467" y="3045"/>
                  </a:lnTo>
                  <a:lnTo>
                    <a:pt x="5907" y="2972"/>
                  </a:lnTo>
                  <a:lnTo>
                    <a:pt x="6310" y="2935"/>
                  </a:lnTo>
                  <a:close/>
                  <a:moveTo>
                    <a:pt x="5393" y="14343"/>
                  </a:moveTo>
                  <a:lnTo>
                    <a:pt x="5430" y="14379"/>
                  </a:lnTo>
                  <a:lnTo>
                    <a:pt x="5356" y="14379"/>
                  </a:lnTo>
                  <a:lnTo>
                    <a:pt x="5393" y="14343"/>
                  </a:lnTo>
                  <a:close/>
                  <a:moveTo>
                    <a:pt x="7704" y="13903"/>
                  </a:moveTo>
                  <a:lnTo>
                    <a:pt x="7961" y="14049"/>
                  </a:lnTo>
                  <a:lnTo>
                    <a:pt x="8291" y="14196"/>
                  </a:lnTo>
                  <a:lnTo>
                    <a:pt x="8584" y="14306"/>
                  </a:lnTo>
                  <a:lnTo>
                    <a:pt x="8181" y="14379"/>
                  </a:lnTo>
                  <a:lnTo>
                    <a:pt x="7741" y="14416"/>
                  </a:lnTo>
                  <a:lnTo>
                    <a:pt x="7704" y="14306"/>
                  </a:lnTo>
                  <a:lnTo>
                    <a:pt x="7631" y="14233"/>
                  </a:lnTo>
                  <a:lnTo>
                    <a:pt x="7264" y="14123"/>
                  </a:lnTo>
                  <a:lnTo>
                    <a:pt x="6970" y="13939"/>
                  </a:lnTo>
                  <a:lnTo>
                    <a:pt x="7521" y="13903"/>
                  </a:lnTo>
                  <a:close/>
                  <a:moveTo>
                    <a:pt x="6420" y="14013"/>
                  </a:moveTo>
                  <a:lnTo>
                    <a:pt x="6567" y="14123"/>
                  </a:lnTo>
                  <a:lnTo>
                    <a:pt x="6787" y="14306"/>
                  </a:lnTo>
                  <a:lnTo>
                    <a:pt x="7007" y="14453"/>
                  </a:lnTo>
                  <a:lnTo>
                    <a:pt x="6053" y="14416"/>
                  </a:lnTo>
                  <a:lnTo>
                    <a:pt x="6053" y="14343"/>
                  </a:lnTo>
                  <a:lnTo>
                    <a:pt x="6053" y="14269"/>
                  </a:lnTo>
                  <a:lnTo>
                    <a:pt x="5980" y="14196"/>
                  </a:lnTo>
                  <a:lnTo>
                    <a:pt x="5907" y="14159"/>
                  </a:lnTo>
                  <a:lnTo>
                    <a:pt x="5870" y="14159"/>
                  </a:lnTo>
                  <a:lnTo>
                    <a:pt x="5980" y="14123"/>
                  </a:lnTo>
                  <a:lnTo>
                    <a:pt x="6420" y="14013"/>
                  </a:lnTo>
                  <a:close/>
                  <a:moveTo>
                    <a:pt x="6824" y="2385"/>
                  </a:moveTo>
                  <a:lnTo>
                    <a:pt x="6750" y="2421"/>
                  </a:lnTo>
                  <a:lnTo>
                    <a:pt x="6677" y="2495"/>
                  </a:lnTo>
                  <a:lnTo>
                    <a:pt x="6127" y="2531"/>
                  </a:lnTo>
                  <a:lnTo>
                    <a:pt x="5540" y="2605"/>
                  </a:lnTo>
                  <a:lnTo>
                    <a:pt x="5026" y="2715"/>
                  </a:lnTo>
                  <a:lnTo>
                    <a:pt x="4476" y="2861"/>
                  </a:lnTo>
                  <a:lnTo>
                    <a:pt x="3926" y="3082"/>
                  </a:lnTo>
                  <a:lnTo>
                    <a:pt x="3376" y="3375"/>
                  </a:lnTo>
                  <a:lnTo>
                    <a:pt x="2899" y="3705"/>
                  </a:lnTo>
                  <a:lnTo>
                    <a:pt x="2459" y="4109"/>
                  </a:lnTo>
                  <a:lnTo>
                    <a:pt x="2018" y="4512"/>
                  </a:lnTo>
                  <a:lnTo>
                    <a:pt x="1652" y="4989"/>
                  </a:lnTo>
                  <a:lnTo>
                    <a:pt x="1321" y="5466"/>
                  </a:lnTo>
                  <a:lnTo>
                    <a:pt x="1065" y="6016"/>
                  </a:lnTo>
                  <a:lnTo>
                    <a:pt x="735" y="6713"/>
                  </a:lnTo>
                  <a:lnTo>
                    <a:pt x="478" y="7447"/>
                  </a:lnTo>
                  <a:lnTo>
                    <a:pt x="221" y="8180"/>
                  </a:lnTo>
                  <a:lnTo>
                    <a:pt x="74" y="8914"/>
                  </a:lnTo>
                  <a:lnTo>
                    <a:pt x="38" y="9244"/>
                  </a:lnTo>
                  <a:lnTo>
                    <a:pt x="1" y="9611"/>
                  </a:lnTo>
                  <a:lnTo>
                    <a:pt x="38" y="9941"/>
                  </a:lnTo>
                  <a:lnTo>
                    <a:pt x="74" y="10271"/>
                  </a:lnTo>
                  <a:lnTo>
                    <a:pt x="148" y="10601"/>
                  </a:lnTo>
                  <a:lnTo>
                    <a:pt x="258" y="10931"/>
                  </a:lnTo>
                  <a:lnTo>
                    <a:pt x="368" y="11262"/>
                  </a:lnTo>
                  <a:lnTo>
                    <a:pt x="514" y="11555"/>
                  </a:lnTo>
                  <a:lnTo>
                    <a:pt x="881" y="12142"/>
                  </a:lnTo>
                  <a:lnTo>
                    <a:pt x="1285" y="12692"/>
                  </a:lnTo>
                  <a:lnTo>
                    <a:pt x="1725" y="13206"/>
                  </a:lnTo>
                  <a:lnTo>
                    <a:pt x="2202" y="13719"/>
                  </a:lnTo>
                  <a:lnTo>
                    <a:pt x="2459" y="13976"/>
                  </a:lnTo>
                  <a:lnTo>
                    <a:pt x="2752" y="14233"/>
                  </a:lnTo>
                  <a:lnTo>
                    <a:pt x="2825" y="14343"/>
                  </a:lnTo>
                  <a:lnTo>
                    <a:pt x="2899" y="14416"/>
                  </a:lnTo>
                  <a:lnTo>
                    <a:pt x="3009" y="14453"/>
                  </a:lnTo>
                  <a:lnTo>
                    <a:pt x="3119" y="14453"/>
                  </a:lnTo>
                  <a:lnTo>
                    <a:pt x="3192" y="14526"/>
                  </a:lnTo>
                  <a:lnTo>
                    <a:pt x="3559" y="14636"/>
                  </a:lnTo>
                  <a:lnTo>
                    <a:pt x="3889" y="14746"/>
                  </a:lnTo>
                  <a:lnTo>
                    <a:pt x="4623" y="14820"/>
                  </a:lnTo>
                  <a:lnTo>
                    <a:pt x="6017" y="14966"/>
                  </a:lnTo>
                  <a:lnTo>
                    <a:pt x="6714" y="15003"/>
                  </a:lnTo>
                  <a:lnTo>
                    <a:pt x="7411" y="15003"/>
                  </a:lnTo>
                  <a:lnTo>
                    <a:pt x="8108" y="14930"/>
                  </a:lnTo>
                  <a:lnTo>
                    <a:pt x="8768" y="14783"/>
                  </a:lnTo>
                  <a:lnTo>
                    <a:pt x="9465" y="14600"/>
                  </a:lnTo>
                  <a:lnTo>
                    <a:pt x="9758" y="14453"/>
                  </a:lnTo>
                  <a:lnTo>
                    <a:pt x="10088" y="14306"/>
                  </a:lnTo>
                  <a:lnTo>
                    <a:pt x="10382" y="14159"/>
                  </a:lnTo>
                  <a:lnTo>
                    <a:pt x="10675" y="13976"/>
                  </a:lnTo>
                  <a:lnTo>
                    <a:pt x="11152" y="13536"/>
                  </a:lnTo>
                  <a:lnTo>
                    <a:pt x="11629" y="13059"/>
                  </a:lnTo>
                  <a:lnTo>
                    <a:pt x="12033" y="12509"/>
                  </a:lnTo>
                  <a:lnTo>
                    <a:pt x="12399" y="11958"/>
                  </a:lnTo>
                  <a:lnTo>
                    <a:pt x="12729" y="11372"/>
                  </a:lnTo>
                  <a:lnTo>
                    <a:pt x="12986" y="10748"/>
                  </a:lnTo>
                  <a:lnTo>
                    <a:pt x="13243" y="10161"/>
                  </a:lnTo>
                  <a:lnTo>
                    <a:pt x="13426" y="9464"/>
                  </a:lnTo>
                  <a:lnTo>
                    <a:pt x="13500" y="9097"/>
                  </a:lnTo>
                  <a:lnTo>
                    <a:pt x="13573" y="8730"/>
                  </a:lnTo>
                  <a:lnTo>
                    <a:pt x="13573" y="8400"/>
                  </a:lnTo>
                  <a:lnTo>
                    <a:pt x="13573" y="8034"/>
                  </a:lnTo>
                  <a:lnTo>
                    <a:pt x="13573" y="7667"/>
                  </a:lnTo>
                  <a:lnTo>
                    <a:pt x="13500" y="7300"/>
                  </a:lnTo>
                  <a:lnTo>
                    <a:pt x="13426" y="6970"/>
                  </a:lnTo>
                  <a:lnTo>
                    <a:pt x="13353" y="6640"/>
                  </a:lnTo>
                  <a:lnTo>
                    <a:pt x="13206" y="6346"/>
                  </a:lnTo>
                  <a:lnTo>
                    <a:pt x="13060" y="6053"/>
                  </a:lnTo>
                  <a:lnTo>
                    <a:pt x="12693" y="5466"/>
                  </a:lnTo>
                  <a:lnTo>
                    <a:pt x="12289" y="4916"/>
                  </a:lnTo>
                  <a:lnTo>
                    <a:pt x="11849" y="4475"/>
                  </a:lnTo>
                  <a:lnTo>
                    <a:pt x="11372" y="4035"/>
                  </a:lnTo>
                  <a:lnTo>
                    <a:pt x="10895" y="3668"/>
                  </a:lnTo>
                  <a:lnTo>
                    <a:pt x="10345" y="3338"/>
                  </a:lnTo>
                  <a:lnTo>
                    <a:pt x="9795" y="3045"/>
                  </a:lnTo>
                  <a:lnTo>
                    <a:pt x="9208" y="2788"/>
                  </a:lnTo>
                  <a:lnTo>
                    <a:pt x="8584" y="2605"/>
                  </a:lnTo>
                  <a:lnTo>
                    <a:pt x="7998" y="2458"/>
                  </a:lnTo>
                  <a:lnTo>
                    <a:pt x="7447" y="2385"/>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2" name="Shape 332"/>
            <p:cNvSpPr/>
            <p:nvPr/>
          </p:nvSpPr>
          <p:spPr>
            <a:xfrm>
              <a:off x="6902250" y="3951050"/>
              <a:ext cx="436525" cy="299875"/>
            </a:xfrm>
            <a:custGeom>
              <a:avLst/>
              <a:gdLst/>
              <a:ahLst/>
              <a:cxnLst/>
              <a:rect l="0" t="0" r="0" b="0"/>
              <a:pathLst>
                <a:path w="17461" h="11995" extrusionOk="0">
                  <a:moveTo>
                    <a:pt x="9758" y="2238"/>
                  </a:moveTo>
                  <a:lnTo>
                    <a:pt x="9721" y="2274"/>
                  </a:lnTo>
                  <a:lnTo>
                    <a:pt x="9648" y="2311"/>
                  </a:lnTo>
                  <a:lnTo>
                    <a:pt x="9611" y="2458"/>
                  </a:lnTo>
                  <a:lnTo>
                    <a:pt x="9648" y="2568"/>
                  </a:lnTo>
                  <a:lnTo>
                    <a:pt x="9721" y="2605"/>
                  </a:lnTo>
                  <a:lnTo>
                    <a:pt x="9758" y="2641"/>
                  </a:lnTo>
                  <a:lnTo>
                    <a:pt x="9941" y="2641"/>
                  </a:lnTo>
                  <a:lnTo>
                    <a:pt x="9978" y="2605"/>
                  </a:lnTo>
                  <a:lnTo>
                    <a:pt x="10051" y="2531"/>
                  </a:lnTo>
                  <a:lnTo>
                    <a:pt x="10051" y="2458"/>
                  </a:lnTo>
                  <a:lnTo>
                    <a:pt x="10051" y="2348"/>
                  </a:lnTo>
                  <a:lnTo>
                    <a:pt x="9978" y="2274"/>
                  </a:lnTo>
                  <a:lnTo>
                    <a:pt x="9941" y="2238"/>
                  </a:lnTo>
                  <a:close/>
                  <a:moveTo>
                    <a:pt x="9795" y="3191"/>
                  </a:moveTo>
                  <a:lnTo>
                    <a:pt x="9721" y="3265"/>
                  </a:lnTo>
                  <a:lnTo>
                    <a:pt x="9684" y="3301"/>
                  </a:lnTo>
                  <a:lnTo>
                    <a:pt x="9684" y="3375"/>
                  </a:lnTo>
                  <a:lnTo>
                    <a:pt x="9684" y="3485"/>
                  </a:lnTo>
                  <a:lnTo>
                    <a:pt x="9758" y="3522"/>
                  </a:lnTo>
                  <a:lnTo>
                    <a:pt x="9795" y="3558"/>
                  </a:lnTo>
                  <a:lnTo>
                    <a:pt x="9941" y="3558"/>
                  </a:lnTo>
                  <a:lnTo>
                    <a:pt x="9978" y="3522"/>
                  </a:lnTo>
                  <a:lnTo>
                    <a:pt x="10015" y="3485"/>
                  </a:lnTo>
                  <a:lnTo>
                    <a:pt x="10051" y="3375"/>
                  </a:lnTo>
                  <a:lnTo>
                    <a:pt x="10015" y="3301"/>
                  </a:lnTo>
                  <a:lnTo>
                    <a:pt x="9978" y="3228"/>
                  </a:lnTo>
                  <a:lnTo>
                    <a:pt x="9941" y="3191"/>
                  </a:lnTo>
                  <a:close/>
                  <a:moveTo>
                    <a:pt x="11519" y="3045"/>
                  </a:moveTo>
                  <a:lnTo>
                    <a:pt x="11409" y="3081"/>
                  </a:lnTo>
                  <a:lnTo>
                    <a:pt x="11335" y="3118"/>
                  </a:lnTo>
                  <a:lnTo>
                    <a:pt x="11298" y="3191"/>
                  </a:lnTo>
                  <a:lnTo>
                    <a:pt x="11262" y="3265"/>
                  </a:lnTo>
                  <a:lnTo>
                    <a:pt x="11262" y="3338"/>
                  </a:lnTo>
                  <a:lnTo>
                    <a:pt x="11262" y="3412"/>
                  </a:lnTo>
                  <a:lnTo>
                    <a:pt x="11298" y="3485"/>
                  </a:lnTo>
                  <a:lnTo>
                    <a:pt x="11372" y="3522"/>
                  </a:lnTo>
                  <a:lnTo>
                    <a:pt x="11445" y="3595"/>
                  </a:lnTo>
                  <a:lnTo>
                    <a:pt x="11592" y="3595"/>
                  </a:lnTo>
                  <a:lnTo>
                    <a:pt x="11665" y="3522"/>
                  </a:lnTo>
                  <a:lnTo>
                    <a:pt x="11702" y="3485"/>
                  </a:lnTo>
                  <a:lnTo>
                    <a:pt x="11739" y="3412"/>
                  </a:lnTo>
                  <a:lnTo>
                    <a:pt x="11702" y="3265"/>
                  </a:lnTo>
                  <a:lnTo>
                    <a:pt x="11702" y="3155"/>
                  </a:lnTo>
                  <a:lnTo>
                    <a:pt x="11629" y="3081"/>
                  </a:lnTo>
                  <a:lnTo>
                    <a:pt x="11519" y="3045"/>
                  </a:lnTo>
                  <a:close/>
                  <a:moveTo>
                    <a:pt x="15554" y="1541"/>
                  </a:moveTo>
                  <a:lnTo>
                    <a:pt x="15407" y="1871"/>
                  </a:lnTo>
                  <a:lnTo>
                    <a:pt x="15187" y="2164"/>
                  </a:lnTo>
                  <a:lnTo>
                    <a:pt x="14967" y="2458"/>
                  </a:lnTo>
                  <a:lnTo>
                    <a:pt x="14710" y="2715"/>
                  </a:lnTo>
                  <a:lnTo>
                    <a:pt x="14416" y="2935"/>
                  </a:lnTo>
                  <a:lnTo>
                    <a:pt x="14123" y="3155"/>
                  </a:lnTo>
                  <a:lnTo>
                    <a:pt x="13536" y="3595"/>
                  </a:lnTo>
                  <a:lnTo>
                    <a:pt x="13279" y="3265"/>
                  </a:lnTo>
                  <a:lnTo>
                    <a:pt x="12986" y="2971"/>
                  </a:lnTo>
                  <a:lnTo>
                    <a:pt x="13096" y="2935"/>
                  </a:lnTo>
                  <a:lnTo>
                    <a:pt x="13683" y="2531"/>
                  </a:lnTo>
                  <a:lnTo>
                    <a:pt x="14306" y="2164"/>
                  </a:lnTo>
                  <a:lnTo>
                    <a:pt x="14930" y="1834"/>
                  </a:lnTo>
                  <a:lnTo>
                    <a:pt x="15554" y="1541"/>
                  </a:lnTo>
                  <a:close/>
                  <a:moveTo>
                    <a:pt x="8914" y="3228"/>
                  </a:moveTo>
                  <a:lnTo>
                    <a:pt x="8841" y="3301"/>
                  </a:lnTo>
                  <a:lnTo>
                    <a:pt x="8804" y="3375"/>
                  </a:lnTo>
                  <a:lnTo>
                    <a:pt x="8804" y="3485"/>
                  </a:lnTo>
                  <a:lnTo>
                    <a:pt x="8804" y="3558"/>
                  </a:lnTo>
                  <a:lnTo>
                    <a:pt x="8877" y="3632"/>
                  </a:lnTo>
                  <a:lnTo>
                    <a:pt x="8951" y="3668"/>
                  </a:lnTo>
                  <a:lnTo>
                    <a:pt x="9098" y="3668"/>
                  </a:lnTo>
                  <a:lnTo>
                    <a:pt x="9134" y="3632"/>
                  </a:lnTo>
                  <a:lnTo>
                    <a:pt x="9208" y="3558"/>
                  </a:lnTo>
                  <a:lnTo>
                    <a:pt x="9208" y="3485"/>
                  </a:lnTo>
                  <a:lnTo>
                    <a:pt x="9208" y="3375"/>
                  </a:lnTo>
                  <a:lnTo>
                    <a:pt x="9171" y="3338"/>
                  </a:lnTo>
                  <a:lnTo>
                    <a:pt x="9134" y="3265"/>
                  </a:lnTo>
                  <a:lnTo>
                    <a:pt x="9061" y="3228"/>
                  </a:lnTo>
                  <a:close/>
                  <a:moveTo>
                    <a:pt x="16324" y="1101"/>
                  </a:moveTo>
                  <a:lnTo>
                    <a:pt x="16140" y="1541"/>
                  </a:lnTo>
                  <a:lnTo>
                    <a:pt x="15884" y="1944"/>
                  </a:lnTo>
                  <a:lnTo>
                    <a:pt x="15590" y="2348"/>
                  </a:lnTo>
                  <a:lnTo>
                    <a:pt x="15297" y="2751"/>
                  </a:lnTo>
                  <a:lnTo>
                    <a:pt x="14967" y="3081"/>
                  </a:lnTo>
                  <a:lnTo>
                    <a:pt x="14600" y="3412"/>
                  </a:lnTo>
                  <a:lnTo>
                    <a:pt x="13829" y="4072"/>
                  </a:lnTo>
                  <a:lnTo>
                    <a:pt x="13756" y="3925"/>
                  </a:lnTo>
                  <a:lnTo>
                    <a:pt x="13976" y="3778"/>
                  </a:lnTo>
                  <a:lnTo>
                    <a:pt x="14343" y="3558"/>
                  </a:lnTo>
                  <a:lnTo>
                    <a:pt x="14673" y="3301"/>
                  </a:lnTo>
                  <a:lnTo>
                    <a:pt x="15003" y="3008"/>
                  </a:lnTo>
                  <a:lnTo>
                    <a:pt x="15297" y="2715"/>
                  </a:lnTo>
                  <a:lnTo>
                    <a:pt x="15554" y="2384"/>
                  </a:lnTo>
                  <a:lnTo>
                    <a:pt x="15774" y="2018"/>
                  </a:lnTo>
                  <a:lnTo>
                    <a:pt x="15957" y="1651"/>
                  </a:lnTo>
                  <a:lnTo>
                    <a:pt x="16104" y="1211"/>
                  </a:lnTo>
                  <a:lnTo>
                    <a:pt x="16104" y="1137"/>
                  </a:lnTo>
                  <a:lnTo>
                    <a:pt x="16324" y="1101"/>
                  </a:lnTo>
                  <a:close/>
                  <a:moveTo>
                    <a:pt x="10528" y="3962"/>
                  </a:moveTo>
                  <a:lnTo>
                    <a:pt x="10455" y="3998"/>
                  </a:lnTo>
                  <a:lnTo>
                    <a:pt x="10381" y="4072"/>
                  </a:lnTo>
                  <a:lnTo>
                    <a:pt x="10381" y="4108"/>
                  </a:lnTo>
                  <a:lnTo>
                    <a:pt x="10345" y="4219"/>
                  </a:lnTo>
                  <a:lnTo>
                    <a:pt x="10381" y="4329"/>
                  </a:lnTo>
                  <a:lnTo>
                    <a:pt x="10455" y="4402"/>
                  </a:lnTo>
                  <a:lnTo>
                    <a:pt x="10491" y="4439"/>
                  </a:lnTo>
                  <a:lnTo>
                    <a:pt x="10638" y="4439"/>
                  </a:lnTo>
                  <a:lnTo>
                    <a:pt x="10748" y="4365"/>
                  </a:lnTo>
                  <a:lnTo>
                    <a:pt x="10785" y="4292"/>
                  </a:lnTo>
                  <a:lnTo>
                    <a:pt x="10822" y="4219"/>
                  </a:lnTo>
                  <a:lnTo>
                    <a:pt x="10785" y="4108"/>
                  </a:lnTo>
                  <a:lnTo>
                    <a:pt x="10748" y="4072"/>
                  </a:lnTo>
                  <a:lnTo>
                    <a:pt x="10712" y="3998"/>
                  </a:lnTo>
                  <a:lnTo>
                    <a:pt x="10675" y="3962"/>
                  </a:lnTo>
                  <a:close/>
                  <a:moveTo>
                    <a:pt x="16434" y="477"/>
                  </a:moveTo>
                  <a:lnTo>
                    <a:pt x="16617" y="514"/>
                  </a:lnTo>
                  <a:lnTo>
                    <a:pt x="16764" y="587"/>
                  </a:lnTo>
                  <a:lnTo>
                    <a:pt x="16837" y="734"/>
                  </a:lnTo>
                  <a:lnTo>
                    <a:pt x="16911" y="880"/>
                  </a:lnTo>
                  <a:lnTo>
                    <a:pt x="16947" y="1064"/>
                  </a:lnTo>
                  <a:lnTo>
                    <a:pt x="16947" y="1247"/>
                  </a:lnTo>
                  <a:lnTo>
                    <a:pt x="16911" y="1541"/>
                  </a:lnTo>
                  <a:lnTo>
                    <a:pt x="16764" y="1871"/>
                  </a:lnTo>
                  <a:lnTo>
                    <a:pt x="16544" y="2128"/>
                  </a:lnTo>
                  <a:lnTo>
                    <a:pt x="16104" y="2641"/>
                  </a:lnTo>
                  <a:lnTo>
                    <a:pt x="15077" y="3668"/>
                  </a:lnTo>
                  <a:lnTo>
                    <a:pt x="14086" y="4549"/>
                  </a:lnTo>
                  <a:lnTo>
                    <a:pt x="14013" y="4402"/>
                  </a:lnTo>
                  <a:lnTo>
                    <a:pt x="14123" y="4329"/>
                  </a:lnTo>
                  <a:lnTo>
                    <a:pt x="14967" y="3632"/>
                  </a:lnTo>
                  <a:lnTo>
                    <a:pt x="15370" y="3228"/>
                  </a:lnTo>
                  <a:lnTo>
                    <a:pt x="15737" y="2825"/>
                  </a:lnTo>
                  <a:lnTo>
                    <a:pt x="16067" y="2384"/>
                  </a:lnTo>
                  <a:lnTo>
                    <a:pt x="16361" y="1908"/>
                  </a:lnTo>
                  <a:lnTo>
                    <a:pt x="16617" y="1431"/>
                  </a:lnTo>
                  <a:lnTo>
                    <a:pt x="16764" y="880"/>
                  </a:lnTo>
                  <a:lnTo>
                    <a:pt x="16764" y="770"/>
                  </a:lnTo>
                  <a:lnTo>
                    <a:pt x="16727" y="697"/>
                  </a:lnTo>
                  <a:lnTo>
                    <a:pt x="16654" y="660"/>
                  </a:lnTo>
                  <a:lnTo>
                    <a:pt x="16544" y="660"/>
                  </a:lnTo>
                  <a:lnTo>
                    <a:pt x="15920" y="770"/>
                  </a:lnTo>
                  <a:lnTo>
                    <a:pt x="15333" y="954"/>
                  </a:lnTo>
                  <a:lnTo>
                    <a:pt x="15333" y="954"/>
                  </a:lnTo>
                  <a:lnTo>
                    <a:pt x="15590" y="807"/>
                  </a:lnTo>
                  <a:lnTo>
                    <a:pt x="15884" y="660"/>
                  </a:lnTo>
                  <a:lnTo>
                    <a:pt x="16177" y="550"/>
                  </a:lnTo>
                  <a:lnTo>
                    <a:pt x="16434" y="477"/>
                  </a:lnTo>
                  <a:close/>
                  <a:moveTo>
                    <a:pt x="9354" y="4182"/>
                  </a:moveTo>
                  <a:lnTo>
                    <a:pt x="9208" y="4255"/>
                  </a:lnTo>
                  <a:lnTo>
                    <a:pt x="9134" y="4365"/>
                  </a:lnTo>
                  <a:lnTo>
                    <a:pt x="9134" y="4439"/>
                  </a:lnTo>
                  <a:lnTo>
                    <a:pt x="9171" y="4512"/>
                  </a:lnTo>
                  <a:lnTo>
                    <a:pt x="9208" y="4585"/>
                  </a:lnTo>
                  <a:lnTo>
                    <a:pt x="9281" y="4622"/>
                  </a:lnTo>
                  <a:lnTo>
                    <a:pt x="9428" y="4622"/>
                  </a:lnTo>
                  <a:lnTo>
                    <a:pt x="9538" y="4585"/>
                  </a:lnTo>
                  <a:lnTo>
                    <a:pt x="9611" y="4475"/>
                  </a:lnTo>
                  <a:lnTo>
                    <a:pt x="9648" y="4402"/>
                  </a:lnTo>
                  <a:lnTo>
                    <a:pt x="9648" y="4292"/>
                  </a:lnTo>
                  <a:lnTo>
                    <a:pt x="9611" y="4255"/>
                  </a:lnTo>
                  <a:lnTo>
                    <a:pt x="9538" y="4182"/>
                  </a:lnTo>
                  <a:close/>
                  <a:moveTo>
                    <a:pt x="13243" y="6566"/>
                  </a:moveTo>
                  <a:lnTo>
                    <a:pt x="13169" y="6639"/>
                  </a:lnTo>
                  <a:lnTo>
                    <a:pt x="13133" y="6713"/>
                  </a:lnTo>
                  <a:lnTo>
                    <a:pt x="13133" y="6860"/>
                  </a:lnTo>
                  <a:lnTo>
                    <a:pt x="13133" y="6933"/>
                  </a:lnTo>
                  <a:lnTo>
                    <a:pt x="13206" y="6970"/>
                  </a:lnTo>
                  <a:lnTo>
                    <a:pt x="13316" y="7006"/>
                  </a:lnTo>
                  <a:lnTo>
                    <a:pt x="13463" y="6970"/>
                  </a:lnTo>
                  <a:lnTo>
                    <a:pt x="13536" y="6933"/>
                  </a:lnTo>
                  <a:lnTo>
                    <a:pt x="13536" y="6860"/>
                  </a:lnTo>
                  <a:lnTo>
                    <a:pt x="13573" y="6750"/>
                  </a:lnTo>
                  <a:lnTo>
                    <a:pt x="13536" y="6676"/>
                  </a:lnTo>
                  <a:lnTo>
                    <a:pt x="13463" y="6603"/>
                  </a:lnTo>
                  <a:lnTo>
                    <a:pt x="13316" y="6566"/>
                  </a:lnTo>
                  <a:close/>
                  <a:moveTo>
                    <a:pt x="12216" y="7300"/>
                  </a:moveTo>
                  <a:lnTo>
                    <a:pt x="12105" y="7336"/>
                  </a:lnTo>
                  <a:lnTo>
                    <a:pt x="12032" y="7410"/>
                  </a:lnTo>
                  <a:lnTo>
                    <a:pt x="11995" y="7520"/>
                  </a:lnTo>
                  <a:lnTo>
                    <a:pt x="11995" y="7630"/>
                  </a:lnTo>
                  <a:lnTo>
                    <a:pt x="12032" y="7703"/>
                  </a:lnTo>
                  <a:lnTo>
                    <a:pt x="12105" y="7777"/>
                  </a:lnTo>
                  <a:lnTo>
                    <a:pt x="12216" y="7777"/>
                  </a:lnTo>
                  <a:lnTo>
                    <a:pt x="12289" y="7740"/>
                  </a:lnTo>
                  <a:lnTo>
                    <a:pt x="12362" y="7703"/>
                  </a:lnTo>
                  <a:lnTo>
                    <a:pt x="12436" y="7630"/>
                  </a:lnTo>
                  <a:lnTo>
                    <a:pt x="12436" y="7520"/>
                  </a:lnTo>
                  <a:lnTo>
                    <a:pt x="12436" y="7410"/>
                  </a:lnTo>
                  <a:lnTo>
                    <a:pt x="12326" y="7336"/>
                  </a:lnTo>
                  <a:lnTo>
                    <a:pt x="12216" y="7300"/>
                  </a:lnTo>
                  <a:close/>
                  <a:moveTo>
                    <a:pt x="12729" y="8033"/>
                  </a:moveTo>
                  <a:lnTo>
                    <a:pt x="12656" y="8107"/>
                  </a:lnTo>
                  <a:lnTo>
                    <a:pt x="12656" y="8143"/>
                  </a:lnTo>
                  <a:lnTo>
                    <a:pt x="12619" y="8253"/>
                  </a:lnTo>
                  <a:lnTo>
                    <a:pt x="12619" y="8400"/>
                  </a:lnTo>
                  <a:lnTo>
                    <a:pt x="12656" y="8437"/>
                  </a:lnTo>
                  <a:lnTo>
                    <a:pt x="12692" y="8474"/>
                  </a:lnTo>
                  <a:lnTo>
                    <a:pt x="12729" y="8474"/>
                  </a:lnTo>
                  <a:lnTo>
                    <a:pt x="12802" y="8510"/>
                  </a:lnTo>
                  <a:lnTo>
                    <a:pt x="12912" y="8474"/>
                  </a:lnTo>
                  <a:lnTo>
                    <a:pt x="12986" y="8437"/>
                  </a:lnTo>
                  <a:lnTo>
                    <a:pt x="13022" y="8400"/>
                  </a:lnTo>
                  <a:lnTo>
                    <a:pt x="13022" y="8253"/>
                  </a:lnTo>
                  <a:lnTo>
                    <a:pt x="13022" y="8180"/>
                  </a:lnTo>
                  <a:lnTo>
                    <a:pt x="12949" y="8107"/>
                  </a:lnTo>
                  <a:lnTo>
                    <a:pt x="12912" y="8033"/>
                  </a:lnTo>
                  <a:close/>
                  <a:moveTo>
                    <a:pt x="10051" y="2128"/>
                  </a:moveTo>
                  <a:lnTo>
                    <a:pt x="10455" y="2164"/>
                  </a:lnTo>
                  <a:lnTo>
                    <a:pt x="10858" y="2238"/>
                  </a:lnTo>
                  <a:lnTo>
                    <a:pt x="11262" y="2348"/>
                  </a:lnTo>
                  <a:lnTo>
                    <a:pt x="11225" y="2458"/>
                  </a:lnTo>
                  <a:lnTo>
                    <a:pt x="11262" y="2568"/>
                  </a:lnTo>
                  <a:lnTo>
                    <a:pt x="11335" y="2641"/>
                  </a:lnTo>
                  <a:lnTo>
                    <a:pt x="11445" y="2715"/>
                  </a:lnTo>
                  <a:lnTo>
                    <a:pt x="11629" y="2715"/>
                  </a:lnTo>
                  <a:lnTo>
                    <a:pt x="11775" y="2788"/>
                  </a:lnTo>
                  <a:lnTo>
                    <a:pt x="12105" y="2935"/>
                  </a:lnTo>
                  <a:lnTo>
                    <a:pt x="12179" y="2971"/>
                  </a:lnTo>
                  <a:lnTo>
                    <a:pt x="12252" y="3008"/>
                  </a:lnTo>
                  <a:lnTo>
                    <a:pt x="12472" y="3191"/>
                  </a:lnTo>
                  <a:lnTo>
                    <a:pt x="12692" y="3412"/>
                  </a:lnTo>
                  <a:lnTo>
                    <a:pt x="13096" y="3852"/>
                  </a:lnTo>
                  <a:lnTo>
                    <a:pt x="11482" y="4842"/>
                  </a:lnTo>
                  <a:lnTo>
                    <a:pt x="9868" y="5796"/>
                  </a:lnTo>
                  <a:lnTo>
                    <a:pt x="6090" y="8070"/>
                  </a:lnTo>
                  <a:lnTo>
                    <a:pt x="5209" y="8620"/>
                  </a:lnTo>
                  <a:lnTo>
                    <a:pt x="5356" y="8327"/>
                  </a:lnTo>
                  <a:lnTo>
                    <a:pt x="5649" y="7960"/>
                  </a:lnTo>
                  <a:lnTo>
                    <a:pt x="5943" y="7557"/>
                  </a:lnTo>
                  <a:lnTo>
                    <a:pt x="5906" y="7483"/>
                  </a:lnTo>
                  <a:lnTo>
                    <a:pt x="5870" y="7483"/>
                  </a:lnTo>
                  <a:lnTo>
                    <a:pt x="5686" y="7593"/>
                  </a:lnTo>
                  <a:lnTo>
                    <a:pt x="5539" y="7740"/>
                  </a:lnTo>
                  <a:lnTo>
                    <a:pt x="5209" y="8070"/>
                  </a:lnTo>
                  <a:lnTo>
                    <a:pt x="4989" y="8437"/>
                  </a:lnTo>
                  <a:lnTo>
                    <a:pt x="4769" y="8840"/>
                  </a:lnTo>
                  <a:lnTo>
                    <a:pt x="4732" y="8877"/>
                  </a:lnTo>
                  <a:lnTo>
                    <a:pt x="4622" y="8584"/>
                  </a:lnTo>
                  <a:lnTo>
                    <a:pt x="4916" y="8107"/>
                  </a:lnTo>
                  <a:lnTo>
                    <a:pt x="5283" y="7630"/>
                  </a:lnTo>
                  <a:lnTo>
                    <a:pt x="5649" y="7190"/>
                  </a:lnTo>
                  <a:lnTo>
                    <a:pt x="6016" y="6786"/>
                  </a:lnTo>
                  <a:lnTo>
                    <a:pt x="6016" y="6750"/>
                  </a:lnTo>
                  <a:lnTo>
                    <a:pt x="6016" y="6713"/>
                  </a:lnTo>
                  <a:lnTo>
                    <a:pt x="5943" y="6713"/>
                  </a:lnTo>
                  <a:lnTo>
                    <a:pt x="5539" y="7043"/>
                  </a:lnTo>
                  <a:lnTo>
                    <a:pt x="5173" y="7410"/>
                  </a:lnTo>
                  <a:lnTo>
                    <a:pt x="4842" y="7777"/>
                  </a:lnTo>
                  <a:lnTo>
                    <a:pt x="4512" y="8180"/>
                  </a:lnTo>
                  <a:lnTo>
                    <a:pt x="4476" y="7923"/>
                  </a:lnTo>
                  <a:lnTo>
                    <a:pt x="4439" y="7667"/>
                  </a:lnTo>
                  <a:lnTo>
                    <a:pt x="4659" y="7336"/>
                  </a:lnTo>
                  <a:lnTo>
                    <a:pt x="4879" y="7080"/>
                  </a:lnTo>
                  <a:lnTo>
                    <a:pt x="5686" y="6016"/>
                  </a:lnTo>
                  <a:lnTo>
                    <a:pt x="5723" y="5943"/>
                  </a:lnTo>
                  <a:lnTo>
                    <a:pt x="5686" y="5906"/>
                  </a:lnTo>
                  <a:lnTo>
                    <a:pt x="5576" y="5906"/>
                  </a:lnTo>
                  <a:lnTo>
                    <a:pt x="5283" y="6199"/>
                  </a:lnTo>
                  <a:lnTo>
                    <a:pt x="4953" y="6529"/>
                  </a:lnTo>
                  <a:lnTo>
                    <a:pt x="4402" y="7153"/>
                  </a:lnTo>
                  <a:lnTo>
                    <a:pt x="4402" y="6529"/>
                  </a:lnTo>
                  <a:lnTo>
                    <a:pt x="4622" y="6199"/>
                  </a:lnTo>
                  <a:lnTo>
                    <a:pt x="4953" y="5759"/>
                  </a:lnTo>
                  <a:lnTo>
                    <a:pt x="5136" y="5502"/>
                  </a:lnTo>
                  <a:lnTo>
                    <a:pt x="5246" y="5392"/>
                  </a:lnTo>
                  <a:lnTo>
                    <a:pt x="5393" y="5319"/>
                  </a:lnTo>
                  <a:lnTo>
                    <a:pt x="5429" y="5319"/>
                  </a:lnTo>
                  <a:lnTo>
                    <a:pt x="5429" y="5282"/>
                  </a:lnTo>
                  <a:lnTo>
                    <a:pt x="5393" y="5246"/>
                  </a:lnTo>
                  <a:lnTo>
                    <a:pt x="5393" y="5209"/>
                  </a:lnTo>
                  <a:lnTo>
                    <a:pt x="5173" y="5209"/>
                  </a:lnTo>
                  <a:lnTo>
                    <a:pt x="5063" y="5282"/>
                  </a:lnTo>
                  <a:lnTo>
                    <a:pt x="4953" y="5356"/>
                  </a:lnTo>
                  <a:lnTo>
                    <a:pt x="4769" y="5539"/>
                  </a:lnTo>
                  <a:lnTo>
                    <a:pt x="4622" y="5722"/>
                  </a:lnTo>
                  <a:lnTo>
                    <a:pt x="4476" y="5869"/>
                  </a:lnTo>
                  <a:lnTo>
                    <a:pt x="4586" y="5466"/>
                  </a:lnTo>
                  <a:lnTo>
                    <a:pt x="4732" y="5062"/>
                  </a:lnTo>
                  <a:lnTo>
                    <a:pt x="4879" y="4842"/>
                  </a:lnTo>
                  <a:lnTo>
                    <a:pt x="5026" y="4622"/>
                  </a:lnTo>
                  <a:lnTo>
                    <a:pt x="5209" y="4402"/>
                  </a:lnTo>
                  <a:lnTo>
                    <a:pt x="5393" y="4219"/>
                  </a:lnTo>
                  <a:lnTo>
                    <a:pt x="5796" y="3852"/>
                  </a:lnTo>
                  <a:lnTo>
                    <a:pt x="6236" y="3522"/>
                  </a:lnTo>
                  <a:lnTo>
                    <a:pt x="6677" y="3228"/>
                  </a:lnTo>
                  <a:lnTo>
                    <a:pt x="7117" y="2935"/>
                  </a:lnTo>
                  <a:lnTo>
                    <a:pt x="7594" y="2715"/>
                  </a:lnTo>
                  <a:lnTo>
                    <a:pt x="8070" y="2494"/>
                  </a:lnTo>
                  <a:lnTo>
                    <a:pt x="8474" y="2348"/>
                  </a:lnTo>
                  <a:lnTo>
                    <a:pt x="8841" y="2238"/>
                  </a:lnTo>
                  <a:lnTo>
                    <a:pt x="9244" y="2164"/>
                  </a:lnTo>
                  <a:lnTo>
                    <a:pt x="9648" y="2128"/>
                  </a:lnTo>
                  <a:close/>
                  <a:moveTo>
                    <a:pt x="13316" y="4219"/>
                  </a:moveTo>
                  <a:lnTo>
                    <a:pt x="13426" y="4365"/>
                  </a:lnTo>
                  <a:lnTo>
                    <a:pt x="12582" y="5026"/>
                  </a:lnTo>
                  <a:lnTo>
                    <a:pt x="11702" y="5649"/>
                  </a:lnTo>
                  <a:lnTo>
                    <a:pt x="10785" y="6273"/>
                  </a:lnTo>
                  <a:lnTo>
                    <a:pt x="9868" y="6860"/>
                  </a:lnTo>
                  <a:lnTo>
                    <a:pt x="8877" y="7446"/>
                  </a:lnTo>
                  <a:lnTo>
                    <a:pt x="7887" y="8033"/>
                  </a:lnTo>
                  <a:lnTo>
                    <a:pt x="6860" y="8584"/>
                  </a:lnTo>
                  <a:lnTo>
                    <a:pt x="5796" y="9097"/>
                  </a:lnTo>
                  <a:lnTo>
                    <a:pt x="4989" y="9464"/>
                  </a:lnTo>
                  <a:lnTo>
                    <a:pt x="4916" y="9317"/>
                  </a:lnTo>
                  <a:lnTo>
                    <a:pt x="4953" y="9207"/>
                  </a:lnTo>
                  <a:lnTo>
                    <a:pt x="6053" y="8584"/>
                  </a:lnTo>
                  <a:lnTo>
                    <a:pt x="10198" y="6089"/>
                  </a:lnTo>
                  <a:lnTo>
                    <a:pt x="11775" y="5136"/>
                  </a:lnTo>
                  <a:lnTo>
                    <a:pt x="13316" y="4219"/>
                  </a:lnTo>
                  <a:close/>
                  <a:moveTo>
                    <a:pt x="3962" y="7960"/>
                  </a:moveTo>
                  <a:lnTo>
                    <a:pt x="3999" y="8070"/>
                  </a:lnTo>
                  <a:lnTo>
                    <a:pt x="3999" y="8107"/>
                  </a:lnTo>
                  <a:lnTo>
                    <a:pt x="4146" y="8694"/>
                  </a:lnTo>
                  <a:lnTo>
                    <a:pt x="3962" y="9024"/>
                  </a:lnTo>
                  <a:lnTo>
                    <a:pt x="3925" y="9097"/>
                  </a:lnTo>
                  <a:lnTo>
                    <a:pt x="3925" y="9134"/>
                  </a:lnTo>
                  <a:lnTo>
                    <a:pt x="3999" y="9244"/>
                  </a:lnTo>
                  <a:lnTo>
                    <a:pt x="3339" y="9501"/>
                  </a:lnTo>
                  <a:lnTo>
                    <a:pt x="3008" y="9611"/>
                  </a:lnTo>
                  <a:lnTo>
                    <a:pt x="2642" y="9684"/>
                  </a:lnTo>
                  <a:lnTo>
                    <a:pt x="2898" y="9171"/>
                  </a:lnTo>
                  <a:lnTo>
                    <a:pt x="3229" y="8694"/>
                  </a:lnTo>
                  <a:lnTo>
                    <a:pt x="3559" y="8327"/>
                  </a:lnTo>
                  <a:lnTo>
                    <a:pt x="3962" y="7960"/>
                  </a:lnTo>
                  <a:close/>
                  <a:moveTo>
                    <a:pt x="13609" y="4732"/>
                  </a:moveTo>
                  <a:lnTo>
                    <a:pt x="13683" y="4915"/>
                  </a:lnTo>
                  <a:lnTo>
                    <a:pt x="12986" y="5502"/>
                  </a:lnTo>
                  <a:lnTo>
                    <a:pt x="12105" y="6199"/>
                  </a:lnTo>
                  <a:lnTo>
                    <a:pt x="11225" y="6823"/>
                  </a:lnTo>
                  <a:lnTo>
                    <a:pt x="10308" y="7446"/>
                  </a:lnTo>
                  <a:lnTo>
                    <a:pt x="9354" y="8033"/>
                  </a:lnTo>
                  <a:lnTo>
                    <a:pt x="8401" y="8584"/>
                  </a:lnTo>
                  <a:lnTo>
                    <a:pt x="7447" y="9097"/>
                  </a:lnTo>
                  <a:lnTo>
                    <a:pt x="6456" y="9574"/>
                  </a:lnTo>
                  <a:lnTo>
                    <a:pt x="5429" y="10014"/>
                  </a:lnTo>
                  <a:lnTo>
                    <a:pt x="5246" y="9794"/>
                  </a:lnTo>
                  <a:lnTo>
                    <a:pt x="5466" y="9684"/>
                  </a:lnTo>
                  <a:lnTo>
                    <a:pt x="6603" y="9134"/>
                  </a:lnTo>
                  <a:lnTo>
                    <a:pt x="7740" y="8547"/>
                  </a:lnTo>
                  <a:lnTo>
                    <a:pt x="8877" y="7923"/>
                  </a:lnTo>
                  <a:lnTo>
                    <a:pt x="9978" y="7263"/>
                  </a:lnTo>
                  <a:lnTo>
                    <a:pt x="10895" y="6676"/>
                  </a:lnTo>
                  <a:lnTo>
                    <a:pt x="11812" y="6053"/>
                  </a:lnTo>
                  <a:lnTo>
                    <a:pt x="12729" y="5392"/>
                  </a:lnTo>
                  <a:lnTo>
                    <a:pt x="13609" y="4732"/>
                  </a:lnTo>
                  <a:close/>
                  <a:moveTo>
                    <a:pt x="11995" y="9721"/>
                  </a:moveTo>
                  <a:lnTo>
                    <a:pt x="12472" y="9831"/>
                  </a:lnTo>
                  <a:lnTo>
                    <a:pt x="12436" y="9867"/>
                  </a:lnTo>
                  <a:lnTo>
                    <a:pt x="12032" y="10271"/>
                  </a:lnTo>
                  <a:lnTo>
                    <a:pt x="12032" y="10198"/>
                  </a:lnTo>
                  <a:lnTo>
                    <a:pt x="11995" y="9721"/>
                  </a:lnTo>
                  <a:close/>
                  <a:moveTo>
                    <a:pt x="2715" y="8804"/>
                  </a:moveTo>
                  <a:lnTo>
                    <a:pt x="2422" y="9317"/>
                  </a:lnTo>
                  <a:lnTo>
                    <a:pt x="2165" y="9867"/>
                  </a:lnTo>
                  <a:lnTo>
                    <a:pt x="2165" y="9941"/>
                  </a:lnTo>
                  <a:lnTo>
                    <a:pt x="2201" y="10051"/>
                  </a:lnTo>
                  <a:lnTo>
                    <a:pt x="2275" y="10088"/>
                  </a:lnTo>
                  <a:lnTo>
                    <a:pt x="2348" y="10124"/>
                  </a:lnTo>
                  <a:lnTo>
                    <a:pt x="2898" y="10014"/>
                  </a:lnTo>
                  <a:lnTo>
                    <a:pt x="3449" y="9867"/>
                  </a:lnTo>
                  <a:lnTo>
                    <a:pt x="3925" y="9684"/>
                  </a:lnTo>
                  <a:lnTo>
                    <a:pt x="4439" y="9464"/>
                  </a:lnTo>
                  <a:lnTo>
                    <a:pt x="4549" y="9684"/>
                  </a:lnTo>
                  <a:lnTo>
                    <a:pt x="3559" y="10124"/>
                  </a:lnTo>
                  <a:lnTo>
                    <a:pt x="3082" y="10308"/>
                  </a:lnTo>
                  <a:lnTo>
                    <a:pt x="2568" y="10528"/>
                  </a:lnTo>
                  <a:lnTo>
                    <a:pt x="2275" y="10638"/>
                  </a:lnTo>
                  <a:lnTo>
                    <a:pt x="2018" y="10674"/>
                  </a:lnTo>
                  <a:lnTo>
                    <a:pt x="1761" y="10711"/>
                  </a:lnTo>
                  <a:lnTo>
                    <a:pt x="1468" y="10711"/>
                  </a:lnTo>
                  <a:lnTo>
                    <a:pt x="2091" y="9794"/>
                  </a:lnTo>
                  <a:lnTo>
                    <a:pt x="2348" y="9317"/>
                  </a:lnTo>
                  <a:lnTo>
                    <a:pt x="2642" y="8877"/>
                  </a:lnTo>
                  <a:lnTo>
                    <a:pt x="2715" y="8804"/>
                  </a:lnTo>
                  <a:close/>
                  <a:moveTo>
                    <a:pt x="13829" y="5429"/>
                  </a:moveTo>
                  <a:lnTo>
                    <a:pt x="13940" y="5943"/>
                  </a:lnTo>
                  <a:lnTo>
                    <a:pt x="13940" y="6456"/>
                  </a:lnTo>
                  <a:lnTo>
                    <a:pt x="13940" y="6896"/>
                  </a:lnTo>
                  <a:lnTo>
                    <a:pt x="13866" y="7336"/>
                  </a:lnTo>
                  <a:lnTo>
                    <a:pt x="13756" y="7740"/>
                  </a:lnTo>
                  <a:lnTo>
                    <a:pt x="13609" y="8143"/>
                  </a:lnTo>
                  <a:lnTo>
                    <a:pt x="13426" y="8547"/>
                  </a:lnTo>
                  <a:lnTo>
                    <a:pt x="13206" y="8914"/>
                  </a:lnTo>
                  <a:lnTo>
                    <a:pt x="12949" y="9281"/>
                  </a:lnTo>
                  <a:lnTo>
                    <a:pt x="12656" y="9647"/>
                  </a:lnTo>
                  <a:lnTo>
                    <a:pt x="12289" y="9611"/>
                  </a:lnTo>
                  <a:lnTo>
                    <a:pt x="11922" y="9537"/>
                  </a:lnTo>
                  <a:lnTo>
                    <a:pt x="11849" y="9574"/>
                  </a:lnTo>
                  <a:lnTo>
                    <a:pt x="11812" y="9574"/>
                  </a:lnTo>
                  <a:lnTo>
                    <a:pt x="11775" y="9647"/>
                  </a:lnTo>
                  <a:lnTo>
                    <a:pt x="11702" y="10418"/>
                  </a:lnTo>
                  <a:lnTo>
                    <a:pt x="11702" y="10491"/>
                  </a:lnTo>
                  <a:lnTo>
                    <a:pt x="11409" y="10711"/>
                  </a:lnTo>
                  <a:lnTo>
                    <a:pt x="11188" y="10821"/>
                  </a:lnTo>
                  <a:lnTo>
                    <a:pt x="11152" y="10858"/>
                  </a:lnTo>
                  <a:lnTo>
                    <a:pt x="11042" y="10931"/>
                  </a:lnTo>
                  <a:lnTo>
                    <a:pt x="11042" y="10564"/>
                  </a:lnTo>
                  <a:lnTo>
                    <a:pt x="11115" y="10198"/>
                  </a:lnTo>
                  <a:lnTo>
                    <a:pt x="11188" y="9867"/>
                  </a:lnTo>
                  <a:lnTo>
                    <a:pt x="11298" y="9501"/>
                  </a:lnTo>
                  <a:lnTo>
                    <a:pt x="11298" y="9464"/>
                  </a:lnTo>
                  <a:lnTo>
                    <a:pt x="11262" y="9427"/>
                  </a:lnTo>
                  <a:lnTo>
                    <a:pt x="11225" y="9427"/>
                  </a:lnTo>
                  <a:lnTo>
                    <a:pt x="11188" y="9464"/>
                  </a:lnTo>
                  <a:lnTo>
                    <a:pt x="11078" y="9647"/>
                  </a:lnTo>
                  <a:lnTo>
                    <a:pt x="10968" y="9831"/>
                  </a:lnTo>
                  <a:lnTo>
                    <a:pt x="10785" y="10234"/>
                  </a:lnTo>
                  <a:lnTo>
                    <a:pt x="10712" y="10638"/>
                  </a:lnTo>
                  <a:lnTo>
                    <a:pt x="10712" y="11078"/>
                  </a:lnTo>
                  <a:lnTo>
                    <a:pt x="10271" y="11261"/>
                  </a:lnTo>
                  <a:lnTo>
                    <a:pt x="9831" y="11371"/>
                  </a:lnTo>
                  <a:lnTo>
                    <a:pt x="9868" y="11005"/>
                  </a:lnTo>
                  <a:lnTo>
                    <a:pt x="9978" y="10638"/>
                  </a:lnTo>
                  <a:lnTo>
                    <a:pt x="10051" y="10344"/>
                  </a:lnTo>
                  <a:lnTo>
                    <a:pt x="10161" y="10088"/>
                  </a:lnTo>
                  <a:lnTo>
                    <a:pt x="10418" y="9574"/>
                  </a:lnTo>
                  <a:lnTo>
                    <a:pt x="10418" y="9537"/>
                  </a:lnTo>
                  <a:lnTo>
                    <a:pt x="10381" y="9501"/>
                  </a:lnTo>
                  <a:lnTo>
                    <a:pt x="10345" y="9501"/>
                  </a:lnTo>
                  <a:lnTo>
                    <a:pt x="10345" y="9537"/>
                  </a:lnTo>
                  <a:lnTo>
                    <a:pt x="10015" y="9941"/>
                  </a:lnTo>
                  <a:lnTo>
                    <a:pt x="9758" y="10418"/>
                  </a:lnTo>
                  <a:lnTo>
                    <a:pt x="9538" y="10895"/>
                  </a:lnTo>
                  <a:lnTo>
                    <a:pt x="9501" y="11151"/>
                  </a:lnTo>
                  <a:lnTo>
                    <a:pt x="9428" y="11408"/>
                  </a:lnTo>
                  <a:lnTo>
                    <a:pt x="8951" y="11408"/>
                  </a:lnTo>
                  <a:lnTo>
                    <a:pt x="8951" y="11261"/>
                  </a:lnTo>
                  <a:lnTo>
                    <a:pt x="8914" y="11225"/>
                  </a:lnTo>
                  <a:lnTo>
                    <a:pt x="8877" y="11188"/>
                  </a:lnTo>
                  <a:lnTo>
                    <a:pt x="8841" y="11188"/>
                  </a:lnTo>
                  <a:lnTo>
                    <a:pt x="8804" y="11225"/>
                  </a:lnTo>
                  <a:lnTo>
                    <a:pt x="8731" y="11298"/>
                  </a:lnTo>
                  <a:lnTo>
                    <a:pt x="9171" y="10454"/>
                  </a:lnTo>
                  <a:lnTo>
                    <a:pt x="9391" y="10051"/>
                  </a:lnTo>
                  <a:lnTo>
                    <a:pt x="9684" y="9647"/>
                  </a:lnTo>
                  <a:lnTo>
                    <a:pt x="9684" y="9611"/>
                  </a:lnTo>
                  <a:lnTo>
                    <a:pt x="9648" y="9611"/>
                  </a:lnTo>
                  <a:lnTo>
                    <a:pt x="9648" y="9574"/>
                  </a:lnTo>
                  <a:lnTo>
                    <a:pt x="9611" y="9611"/>
                  </a:lnTo>
                  <a:lnTo>
                    <a:pt x="9244" y="10014"/>
                  </a:lnTo>
                  <a:lnTo>
                    <a:pt x="8914" y="10418"/>
                  </a:lnTo>
                  <a:lnTo>
                    <a:pt x="8621" y="10858"/>
                  </a:lnTo>
                  <a:lnTo>
                    <a:pt x="8327" y="11335"/>
                  </a:lnTo>
                  <a:lnTo>
                    <a:pt x="7960" y="11225"/>
                  </a:lnTo>
                  <a:lnTo>
                    <a:pt x="7997" y="11188"/>
                  </a:lnTo>
                  <a:lnTo>
                    <a:pt x="7997" y="11151"/>
                  </a:lnTo>
                  <a:lnTo>
                    <a:pt x="7960" y="11115"/>
                  </a:lnTo>
                  <a:lnTo>
                    <a:pt x="7960" y="11078"/>
                  </a:lnTo>
                  <a:lnTo>
                    <a:pt x="7924" y="10968"/>
                  </a:lnTo>
                  <a:lnTo>
                    <a:pt x="7960" y="10858"/>
                  </a:lnTo>
                  <a:lnTo>
                    <a:pt x="8034" y="10601"/>
                  </a:lnTo>
                  <a:lnTo>
                    <a:pt x="8181" y="10308"/>
                  </a:lnTo>
                  <a:lnTo>
                    <a:pt x="8474" y="9831"/>
                  </a:lnTo>
                  <a:lnTo>
                    <a:pt x="8767" y="9427"/>
                  </a:lnTo>
                  <a:lnTo>
                    <a:pt x="8804" y="9391"/>
                  </a:lnTo>
                  <a:lnTo>
                    <a:pt x="8767" y="9317"/>
                  </a:lnTo>
                  <a:lnTo>
                    <a:pt x="8694" y="9317"/>
                  </a:lnTo>
                  <a:lnTo>
                    <a:pt x="8364" y="9537"/>
                  </a:lnTo>
                  <a:lnTo>
                    <a:pt x="8107" y="9831"/>
                  </a:lnTo>
                  <a:lnTo>
                    <a:pt x="7887" y="10124"/>
                  </a:lnTo>
                  <a:lnTo>
                    <a:pt x="7704" y="10454"/>
                  </a:lnTo>
                  <a:lnTo>
                    <a:pt x="7594" y="10784"/>
                  </a:lnTo>
                  <a:lnTo>
                    <a:pt x="7557" y="10968"/>
                  </a:lnTo>
                  <a:lnTo>
                    <a:pt x="7594" y="11115"/>
                  </a:lnTo>
                  <a:lnTo>
                    <a:pt x="7153" y="10968"/>
                  </a:lnTo>
                  <a:lnTo>
                    <a:pt x="6713" y="10784"/>
                  </a:lnTo>
                  <a:lnTo>
                    <a:pt x="6933" y="10564"/>
                  </a:lnTo>
                  <a:lnTo>
                    <a:pt x="7080" y="10344"/>
                  </a:lnTo>
                  <a:lnTo>
                    <a:pt x="7153" y="10234"/>
                  </a:lnTo>
                  <a:lnTo>
                    <a:pt x="7190" y="10124"/>
                  </a:lnTo>
                  <a:lnTo>
                    <a:pt x="7190" y="10088"/>
                  </a:lnTo>
                  <a:lnTo>
                    <a:pt x="7153" y="10088"/>
                  </a:lnTo>
                  <a:lnTo>
                    <a:pt x="7080" y="10124"/>
                  </a:lnTo>
                  <a:lnTo>
                    <a:pt x="7007" y="10161"/>
                  </a:lnTo>
                  <a:lnTo>
                    <a:pt x="6823" y="10308"/>
                  </a:lnTo>
                  <a:lnTo>
                    <a:pt x="6493" y="10564"/>
                  </a:lnTo>
                  <a:lnTo>
                    <a:pt x="6420" y="10638"/>
                  </a:lnTo>
                  <a:lnTo>
                    <a:pt x="5906" y="10344"/>
                  </a:lnTo>
                  <a:lnTo>
                    <a:pt x="6897" y="9904"/>
                  </a:lnTo>
                  <a:lnTo>
                    <a:pt x="7887" y="9391"/>
                  </a:lnTo>
                  <a:lnTo>
                    <a:pt x="8877" y="8877"/>
                  </a:lnTo>
                  <a:lnTo>
                    <a:pt x="9795" y="8327"/>
                  </a:lnTo>
                  <a:lnTo>
                    <a:pt x="10748" y="7740"/>
                  </a:lnTo>
                  <a:lnTo>
                    <a:pt x="11665" y="7116"/>
                  </a:lnTo>
                  <a:lnTo>
                    <a:pt x="12546" y="6456"/>
                  </a:lnTo>
                  <a:lnTo>
                    <a:pt x="13426" y="5796"/>
                  </a:lnTo>
                  <a:lnTo>
                    <a:pt x="13829" y="5429"/>
                  </a:lnTo>
                  <a:close/>
                  <a:moveTo>
                    <a:pt x="1651" y="9757"/>
                  </a:moveTo>
                  <a:lnTo>
                    <a:pt x="1028" y="10711"/>
                  </a:lnTo>
                  <a:lnTo>
                    <a:pt x="991" y="10784"/>
                  </a:lnTo>
                  <a:lnTo>
                    <a:pt x="1028" y="10858"/>
                  </a:lnTo>
                  <a:lnTo>
                    <a:pt x="1028" y="10931"/>
                  </a:lnTo>
                  <a:lnTo>
                    <a:pt x="1101" y="10968"/>
                  </a:lnTo>
                  <a:lnTo>
                    <a:pt x="1358" y="11041"/>
                  </a:lnTo>
                  <a:lnTo>
                    <a:pt x="1651" y="11078"/>
                  </a:lnTo>
                  <a:lnTo>
                    <a:pt x="1908" y="11078"/>
                  </a:lnTo>
                  <a:lnTo>
                    <a:pt x="2165" y="11041"/>
                  </a:lnTo>
                  <a:lnTo>
                    <a:pt x="2715" y="10858"/>
                  </a:lnTo>
                  <a:lnTo>
                    <a:pt x="3229" y="10638"/>
                  </a:lnTo>
                  <a:lnTo>
                    <a:pt x="4769" y="10014"/>
                  </a:lnTo>
                  <a:lnTo>
                    <a:pt x="4953" y="10198"/>
                  </a:lnTo>
                  <a:lnTo>
                    <a:pt x="4072" y="10564"/>
                  </a:lnTo>
                  <a:lnTo>
                    <a:pt x="3192" y="10895"/>
                  </a:lnTo>
                  <a:lnTo>
                    <a:pt x="2238" y="11188"/>
                  </a:lnTo>
                  <a:lnTo>
                    <a:pt x="1248" y="11445"/>
                  </a:lnTo>
                  <a:lnTo>
                    <a:pt x="1101" y="11518"/>
                  </a:lnTo>
                  <a:lnTo>
                    <a:pt x="844" y="11555"/>
                  </a:lnTo>
                  <a:lnTo>
                    <a:pt x="624" y="11555"/>
                  </a:lnTo>
                  <a:lnTo>
                    <a:pt x="551" y="11518"/>
                  </a:lnTo>
                  <a:lnTo>
                    <a:pt x="477" y="11481"/>
                  </a:lnTo>
                  <a:lnTo>
                    <a:pt x="477" y="11408"/>
                  </a:lnTo>
                  <a:lnTo>
                    <a:pt x="514" y="11298"/>
                  </a:lnTo>
                  <a:lnTo>
                    <a:pt x="661" y="11005"/>
                  </a:lnTo>
                  <a:lnTo>
                    <a:pt x="991" y="10601"/>
                  </a:lnTo>
                  <a:lnTo>
                    <a:pt x="1321" y="10161"/>
                  </a:lnTo>
                  <a:lnTo>
                    <a:pt x="1651" y="9757"/>
                  </a:lnTo>
                  <a:close/>
                  <a:moveTo>
                    <a:pt x="16324" y="0"/>
                  </a:moveTo>
                  <a:lnTo>
                    <a:pt x="16140" y="37"/>
                  </a:lnTo>
                  <a:lnTo>
                    <a:pt x="15774" y="147"/>
                  </a:lnTo>
                  <a:lnTo>
                    <a:pt x="15480" y="330"/>
                  </a:lnTo>
                  <a:lnTo>
                    <a:pt x="14636" y="807"/>
                  </a:lnTo>
                  <a:lnTo>
                    <a:pt x="13866" y="1357"/>
                  </a:lnTo>
                  <a:lnTo>
                    <a:pt x="13059" y="1908"/>
                  </a:lnTo>
                  <a:lnTo>
                    <a:pt x="12289" y="2458"/>
                  </a:lnTo>
                  <a:lnTo>
                    <a:pt x="12032" y="2311"/>
                  </a:lnTo>
                  <a:lnTo>
                    <a:pt x="11812" y="2238"/>
                  </a:lnTo>
                  <a:lnTo>
                    <a:pt x="11629" y="2238"/>
                  </a:lnTo>
                  <a:lnTo>
                    <a:pt x="11372" y="2091"/>
                  </a:lnTo>
                  <a:lnTo>
                    <a:pt x="11115" y="1981"/>
                  </a:lnTo>
                  <a:lnTo>
                    <a:pt x="10858" y="1908"/>
                  </a:lnTo>
                  <a:lnTo>
                    <a:pt x="10565" y="1834"/>
                  </a:lnTo>
                  <a:lnTo>
                    <a:pt x="10015" y="1761"/>
                  </a:lnTo>
                  <a:lnTo>
                    <a:pt x="9464" y="1761"/>
                  </a:lnTo>
                  <a:lnTo>
                    <a:pt x="8914" y="1834"/>
                  </a:lnTo>
                  <a:lnTo>
                    <a:pt x="8364" y="1981"/>
                  </a:lnTo>
                  <a:lnTo>
                    <a:pt x="7814" y="2164"/>
                  </a:lnTo>
                  <a:lnTo>
                    <a:pt x="7300" y="2384"/>
                  </a:lnTo>
                  <a:lnTo>
                    <a:pt x="6677" y="2715"/>
                  </a:lnTo>
                  <a:lnTo>
                    <a:pt x="6090" y="3081"/>
                  </a:lnTo>
                  <a:lnTo>
                    <a:pt x="5503" y="3522"/>
                  </a:lnTo>
                  <a:lnTo>
                    <a:pt x="4989" y="3962"/>
                  </a:lnTo>
                  <a:lnTo>
                    <a:pt x="4769" y="4219"/>
                  </a:lnTo>
                  <a:lnTo>
                    <a:pt x="4549" y="4475"/>
                  </a:lnTo>
                  <a:lnTo>
                    <a:pt x="4402" y="4769"/>
                  </a:lnTo>
                  <a:lnTo>
                    <a:pt x="4256" y="5062"/>
                  </a:lnTo>
                  <a:lnTo>
                    <a:pt x="4146" y="5356"/>
                  </a:lnTo>
                  <a:lnTo>
                    <a:pt x="4035" y="5686"/>
                  </a:lnTo>
                  <a:lnTo>
                    <a:pt x="3999" y="6016"/>
                  </a:lnTo>
                  <a:lnTo>
                    <a:pt x="3925" y="6346"/>
                  </a:lnTo>
                  <a:lnTo>
                    <a:pt x="3889" y="6970"/>
                  </a:lnTo>
                  <a:lnTo>
                    <a:pt x="3925" y="7630"/>
                  </a:lnTo>
                  <a:lnTo>
                    <a:pt x="3339" y="7960"/>
                  </a:lnTo>
                  <a:lnTo>
                    <a:pt x="2752" y="8290"/>
                  </a:lnTo>
                  <a:lnTo>
                    <a:pt x="2238" y="8657"/>
                  </a:lnTo>
                  <a:lnTo>
                    <a:pt x="1725" y="9097"/>
                  </a:lnTo>
                  <a:lnTo>
                    <a:pt x="1248" y="9574"/>
                  </a:lnTo>
                  <a:lnTo>
                    <a:pt x="808" y="10051"/>
                  </a:lnTo>
                  <a:lnTo>
                    <a:pt x="404" y="10601"/>
                  </a:lnTo>
                  <a:lnTo>
                    <a:pt x="221" y="10858"/>
                  </a:lnTo>
                  <a:lnTo>
                    <a:pt x="74" y="11151"/>
                  </a:lnTo>
                  <a:lnTo>
                    <a:pt x="1" y="11371"/>
                  </a:lnTo>
                  <a:lnTo>
                    <a:pt x="37" y="11555"/>
                  </a:lnTo>
                  <a:lnTo>
                    <a:pt x="111" y="11738"/>
                  </a:lnTo>
                  <a:lnTo>
                    <a:pt x="184" y="11812"/>
                  </a:lnTo>
                  <a:lnTo>
                    <a:pt x="257" y="11885"/>
                  </a:lnTo>
                  <a:lnTo>
                    <a:pt x="477" y="11958"/>
                  </a:lnTo>
                  <a:lnTo>
                    <a:pt x="697" y="11995"/>
                  </a:lnTo>
                  <a:lnTo>
                    <a:pt x="918" y="11995"/>
                  </a:lnTo>
                  <a:lnTo>
                    <a:pt x="1174" y="11958"/>
                  </a:lnTo>
                  <a:lnTo>
                    <a:pt x="1835" y="11812"/>
                  </a:lnTo>
                  <a:lnTo>
                    <a:pt x="2495" y="11591"/>
                  </a:lnTo>
                  <a:lnTo>
                    <a:pt x="3815" y="11151"/>
                  </a:lnTo>
                  <a:lnTo>
                    <a:pt x="4586" y="10858"/>
                  </a:lnTo>
                  <a:lnTo>
                    <a:pt x="5356" y="10564"/>
                  </a:lnTo>
                  <a:lnTo>
                    <a:pt x="5760" y="10858"/>
                  </a:lnTo>
                  <a:lnTo>
                    <a:pt x="6200" y="11078"/>
                  </a:lnTo>
                  <a:lnTo>
                    <a:pt x="6236" y="11261"/>
                  </a:lnTo>
                  <a:lnTo>
                    <a:pt x="6273" y="11335"/>
                  </a:lnTo>
                  <a:lnTo>
                    <a:pt x="6346" y="11371"/>
                  </a:lnTo>
                  <a:lnTo>
                    <a:pt x="6493" y="11371"/>
                  </a:lnTo>
                  <a:lnTo>
                    <a:pt x="6603" y="11261"/>
                  </a:lnTo>
                  <a:lnTo>
                    <a:pt x="7410" y="11591"/>
                  </a:lnTo>
                  <a:lnTo>
                    <a:pt x="7814" y="11702"/>
                  </a:lnTo>
                  <a:lnTo>
                    <a:pt x="8217" y="11812"/>
                  </a:lnTo>
                  <a:lnTo>
                    <a:pt x="8291" y="11848"/>
                  </a:lnTo>
                  <a:lnTo>
                    <a:pt x="8364" y="11885"/>
                  </a:lnTo>
                  <a:lnTo>
                    <a:pt x="8474" y="11848"/>
                  </a:lnTo>
                  <a:lnTo>
                    <a:pt x="8547" y="11885"/>
                  </a:lnTo>
                  <a:lnTo>
                    <a:pt x="8877" y="11922"/>
                  </a:lnTo>
                  <a:lnTo>
                    <a:pt x="9574" y="11922"/>
                  </a:lnTo>
                  <a:lnTo>
                    <a:pt x="9905" y="11885"/>
                  </a:lnTo>
                  <a:lnTo>
                    <a:pt x="10235" y="11812"/>
                  </a:lnTo>
                  <a:lnTo>
                    <a:pt x="10565" y="11702"/>
                  </a:lnTo>
                  <a:lnTo>
                    <a:pt x="10895" y="11555"/>
                  </a:lnTo>
                  <a:lnTo>
                    <a:pt x="11225" y="11408"/>
                  </a:lnTo>
                  <a:lnTo>
                    <a:pt x="11555" y="11225"/>
                  </a:lnTo>
                  <a:lnTo>
                    <a:pt x="11885" y="11041"/>
                  </a:lnTo>
                  <a:lnTo>
                    <a:pt x="12179" y="10784"/>
                  </a:lnTo>
                  <a:lnTo>
                    <a:pt x="12472" y="10564"/>
                  </a:lnTo>
                  <a:lnTo>
                    <a:pt x="12766" y="10308"/>
                  </a:lnTo>
                  <a:lnTo>
                    <a:pt x="13022" y="10014"/>
                  </a:lnTo>
                  <a:lnTo>
                    <a:pt x="13279" y="9721"/>
                  </a:lnTo>
                  <a:lnTo>
                    <a:pt x="13499" y="9391"/>
                  </a:lnTo>
                  <a:lnTo>
                    <a:pt x="13719" y="9097"/>
                  </a:lnTo>
                  <a:lnTo>
                    <a:pt x="13903" y="8730"/>
                  </a:lnTo>
                  <a:lnTo>
                    <a:pt x="14050" y="8400"/>
                  </a:lnTo>
                  <a:lnTo>
                    <a:pt x="14196" y="8033"/>
                  </a:lnTo>
                  <a:lnTo>
                    <a:pt x="14306" y="7667"/>
                  </a:lnTo>
                  <a:lnTo>
                    <a:pt x="14380" y="7300"/>
                  </a:lnTo>
                  <a:lnTo>
                    <a:pt x="14453" y="6933"/>
                  </a:lnTo>
                  <a:lnTo>
                    <a:pt x="14490" y="6529"/>
                  </a:lnTo>
                  <a:lnTo>
                    <a:pt x="14490" y="6163"/>
                  </a:lnTo>
                  <a:lnTo>
                    <a:pt x="14453" y="5796"/>
                  </a:lnTo>
                  <a:lnTo>
                    <a:pt x="14380" y="5429"/>
                  </a:lnTo>
                  <a:lnTo>
                    <a:pt x="14270" y="5062"/>
                  </a:lnTo>
                  <a:lnTo>
                    <a:pt x="15113" y="4329"/>
                  </a:lnTo>
                  <a:lnTo>
                    <a:pt x="15920" y="3558"/>
                  </a:lnTo>
                  <a:lnTo>
                    <a:pt x="16434" y="3045"/>
                  </a:lnTo>
                  <a:lnTo>
                    <a:pt x="16691" y="2751"/>
                  </a:lnTo>
                  <a:lnTo>
                    <a:pt x="16947" y="2458"/>
                  </a:lnTo>
                  <a:lnTo>
                    <a:pt x="17168" y="2128"/>
                  </a:lnTo>
                  <a:lnTo>
                    <a:pt x="17351" y="1798"/>
                  </a:lnTo>
                  <a:lnTo>
                    <a:pt x="17461" y="1431"/>
                  </a:lnTo>
                  <a:lnTo>
                    <a:pt x="17461" y="1247"/>
                  </a:lnTo>
                  <a:lnTo>
                    <a:pt x="17461" y="1064"/>
                  </a:lnTo>
                  <a:lnTo>
                    <a:pt x="17388" y="770"/>
                  </a:lnTo>
                  <a:lnTo>
                    <a:pt x="17278" y="514"/>
                  </a:lnTo>
                  <a:lnTo>
                    <a:pt x="17094" y="257"/>
                  </a:lnTo>
                  <a:lnTo>
                    <a:pt x="16837" y="74"/>
                  </a:lnTo>
                  <a:lnTo>
                    <a:pt x="16691" y="37"/>
                  </a:lnTo>
                  <a:lnTo>
                    <a:pt x="16507"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3" name="Shape 333"/>
            <p:cNvSpPr/>
            <p:nvPr/>
          </p:nvSpPr>
          <p:spPr>
            <a:xfrm>
              <a:off x="6405225" y="2154575"/>
              <a:ext cx="328325" cy="339325"/>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4" name="Shape 334"/>
            <p:cNvSpPr/>
            <p:nvPr/>
          </p:nvSpPr>
          <p:spPr>
            <a:xfrm>
              <a:off x="6537275" y="2750650"/>
              <a:ext cx="459450" cy="475050"/>
            </a:xfrm>
            <a:custGeom>
              <a:avLst/>
              <a:gdLst/>
              <a:ahLst/>
              <a:cxnLst/>
              <a:rect l="0" t="0" r="0" b="0"/>
              <a:pathLst>
                <a:path w="18378" h="19002" extrusionOk="0">
                  <a:moveTo>
                    <a:pt x="13793" y="5429"/>
                  </a:moveTo>
                  <a:lnTo>
                    <a:pt x="13682" y="5466"/>
                  </a:lnTo>
                  <a:lnTo>
                    <a:pt x="13572" y="5502"/>
                  </a:lnTo>
                  <a:lnTo>
                    <a:pt x="13499" y="5576"/>
                  </a:lnTo>
                  <a:lnTo>
                    <a:pt x="13352" y="5759"/>
                  </a:lnTo>
                  <a:lnTo>
                    <a:pt x="13352" y="5869"/>
                  </a:lnTo>
                  <a:lnTo>
                    <a:pt x="13352" y="5979"/>
                  </a:lnTo>
                  <a:lnTo>
                    <a:pt x="13389" y="6016"/>
                  </a:lnTo>
                  <a:lnTo>
                    <a:pt x="13426" y="6053"/>
                  </a:lnTo>
                  <a:lnTo>
                    <a:pt x="13499" y="6053"/>
                  </a:lnTo>
                  <a:lnTo>
                    <a:pt x="13572" y="5979"/>
                  </a:lnTo>
                  <a:lnTo>
                    <a:pt x="13646" y="5943"/>
                  </a:lnTo>
                  <a:lnTo>
                    <a:pt x="13719" y="5796"/>
                  </a:lnTo>
                  <a:lnTo>
                    <a:pt x="13829" y="5649"/>
                  </a:lnTo>
                  <a:lnTo>
                    <a:pt x="13903" y="5502"/>
                  </a:lnTo>
                  <a:lnTo>
                    <a:pt x="13903" y="5466"/>
                  </a:lnTo>
                  <a:lnTo>
                    <a:pt x="13903" y="5429"/>
                  </a:lnTo>
                  <a:close/>
                  <a:moveTo>
                    <a:pt x="13242" y="6089"/>
                  </a:moveTo>
                  <a:lnTo>
                    <a:pt x="13169" y="6126"/>
                  </a:lnTo>
                  <a:lnTo>
                    <a:pt x="13022" y="6309"/>
                  </a:lnTo>
                  <a:lnTo>
                    <a:pt x="12912" y="6493"/>
                  </a:lnTo>
                  <a:lnTo>
                    <a:pt x="12875" y="6529"/>
                  </a:lnTo>
                  <a:lnTo>
                    <a:pt x="12875" y="6603"/>
                  </a:lnTo>
                  <a:lnTo>
                    <a:pt x="12949" y="6676"/>
                  </a:lnTo>
                  <a:lnTo>
                    <a:pt x="13022" y="6713"/>
                  </a:lnTo>
                  <a:lnTo>
                    <a:pt x="13096" y="6676"/>
                  </a:lnTo>
                  <a:lnTo>
                    <a:pt x="13132" y="6639"/>
                  </a:lnTo>
                  <a:lnTo>
                    <a:pt x="13242" y="6456"/>
                  </a:lnTo>
                  <a:lnTo>
                    <a:pt x="13352" y="6273"/>
                  </a:lnTo>
                  <a:lnTo>
                    <a:pt x="13389" y="6199"/>
                  </a:lnTo>
                  <a:lnTo>
                    <a:pt x="13316" y="6126"/>
                  </a:lnTo>
                  <a:lnTo>
                    <a:pt x="13242" y="6089"/>
                  </a:lnTo>
                  <a:close/>
                  <a:moveTo>
                    <a:pt x="17241" y="6419"/>
                  </a:moveTo>
                  <a:lnTo>
                    <a:pt x="17534" y="6713"/>
                  </a:lnTo>
                  <a:lnTo>
                    <a:pt x="17497" y="6713"/>
                  </a:lnTo>
                  <a:lnTo>
                    <a:pt x="17387" y="6823"/>
                  </a:lnTo>
                  <a:lnTo>
                    <a:pt x="17351" y="6676"/>
                  </a:lnTo>
                  <a:lnTo>
                    <a:pt x="17241" y="6419"/>
                  </a:lnTo>
                  <a:close/>
                  <a:moveTo>
                    <a:pt x="12692" y="6786"/>
                  </a:moveTo>
                  <a:lnTo>
                    <a:pt x="12582" y="6860"/>
                  </a:lnTo>
                  <a:lnTo>
                    <a:pt x="12435" y="6970"/>
                  </a:lnTo>
                  <a:lnTo>
                    <a:pt x="12399" y="7116"/>
                  </a:lnTo>
                  <a:lnTo>
                    <a:pt x="12362" y="7190"/>
                  </a:lnTo>
                  <a:lnTo>
                    <a:pt x="12399" y="7226"/>
                  </a:lnTo>
                  <a:lnTo>
                    <a:pt x="12472" y="7300"/>
                  </a:lnTo>
                  <a:lnTo>
                    <a:pt x="12582" y="7300"/>
                  </a:lnTo>
                  <a:lnTo>
                    <a:pt x="12619" y="7263"/>
                  </a:lnTo>
                  <a:lnTo>
                    <a:pt x="12655" y="7190"/>
                  </a:lnTo>
                  <a:lnTo>
                    <a:pt x="12729" y="7043"/>
                  </a:lnTo>
                  <a:lnTo>
                    <a:pt x="12802" y="7006"/>
                  </a:lnTo>
                  <a:lnTo>
                    <a:pt x="12839" y="6933"/>
                  </a:lnTo>
                  <a:lnTo>
                    <a:pt x="12875" y="6860"/>
                  </a:lnTo>
                  <a:lnTo>
                    <a:pt x="12875" y="6823"/>
                  </a:lnTo>
                  <a:lnTo>
                    <a:pt x="12839" y="6823"/>
                  </a:lnTo>
                  <a:lnTo>
                    <a:pt x="12765" y="6786"/>
                  </a:lnTo>
                  <a:close/>
                  <a:moveTo>
                    <a:pt x="17571" y="6750"/>
                  </a:moveTo>
                  <a:lnTo>
                    <a:pt x="17828" y="7043"/>
                  </a:lnTo>
                  <a:lnTo>
                    <a:pt x="18048" y="7373"/>
                  </a:lnTo>
                  <a:lnTo>
                    <a:pt x="17828" y="7593"/>
                  </a:lnTo>
                  <a:lnTo>
                    <a:pt x="17828" y="7520"/>
                  </a:lnTo>
                  <a:lnTo>
                    <a:pt x="17864" y="7336"/>
                  </a:lnTo>
                  <a:lnTo>
                    <a:pt x="17828" y="7116"/>
                  </a:lnTo>
                  <a:lnTo>
                    <a:pt x="17828" y="7080"/>
                  </a:lnTo>
                  <a:lnTo>
                    <a:pt x="17754" y="7006"/>
                  </a:lnTo>
                  <a:lnTo>
                    <a:pt x="17681" y="7006"/>
                  </a:lnTo>
                  <a:lnTo>
                    <a:pt x="17644" y="7043"/>
                  </a:lnTo>
                  <a:lnTo>
                    <a:pt x="17681" y="7080"/>
                  </a:lnTo>
                  <a:lnTo>
                    <a:pt x="17644" y="7226"/>
                  </a:lnTo>
                  <a:lnTo>
                    <a:pt x="17607" y="7446"/>
                  </a:lnTo>
                  <a:lnTo>
                    <a:pt x="17534" y="7667"/>
                  </a:lnTo>
                  <a:lnTo>
                    <a:pt x="17534" y="7887"/>
                  </a:lnTo>
                  <a:lnTo>
                    <a:pt x="17534" y="7960"/>
                  </a:lnTo>
                  <a:lnTo>
                    <a:pt x="17131" y="8584"/>
                  </a:lnTo>
                  <a:lnTo>
                    <a:pt x="17167" y="8217"/>
                  </a:lnTo>
                  <a:lnTo>
                    <a:pt x="17241" y="7850"/>
                  </a:lnTo>
                  <a:lnTo>
                    <a:pt x="17387" y="7630"/>
                  </a:lnTo>
                  <a:lnTo>
                    <a:pt x="17387" y="7593"/>
                  </a:lnTo>
                  <a:lnTo>
                    <a:pt x="17387" y="7520"/>
                  </a:lnTo>
                  <a:lnTo>
                    <a:pt x="17461" y="7483"/>
                  </a:lnTo>
                  <a:lnTo>
                    <a:pt x="17497" y="7446"/>
                  </a:lnTo>
                  <a:lnTo>
                    <a:pt x="17534" y="7373"/>
                  </a:lnTo>
                  <a:lnTo>
                    <a:pt x="17534" y="7263"/>
                  </a:lnTo>
                  <a:lnTo>
                    <a:pt x="17497" y="7080"/>
                  </a:lnTo>
                  <a:lnTo>
                    <a:pt x="17571" y="6750"/>
                  </a:lnTo>
                  <a:close/>
                  <a:moveTo>
                    <a:pt x="16874" y="8840"/>
                  </a:moveTo>
                  <a:lnTo>
                    <a:pt x="16947" y="8877"/>
                  </a:lnTo>
                  <a:lnTo>
                    <a:pt x="16874" y="8950"/>
                  </a:lnTo>
                  <a:lnTo>
                    <a:pt x="16874" y="8877"/>
                  </a:lnTo>
                  <a:lnTo>
                    <a:pt x="16874" y="8840"/>
                  </a:lnTo>
                  <a:close/>
                  <a:moveTo>
                    <a:pt x="11445" y="8584"/>
                  </a:moveTo>
                  <a:lnTo>
                    <a:pt x="11408" y="8620"/>
                  </a:lnTo>
                  <a:lnTo>
                    <a:pt x="11298" y="8657"/>
                  </a:lnTo>
                  <a:lnTo>
                    <a:pt x="11188" y="8804"/>
                  </a:lnTo>
                  <a:lnTo>
                    <a:pt x="11188" y="8840"/>
                  </a:lnTo>
                  <a:lnTo>
                    <a:pt x="11188" y="8914"/>
                  </a:lnTo>
                  <a:lnTo>
                    <a:pt x="11188" y="8987"/>
                  </a:lnTo>
                  <a:lnTo>
                    <a:pt x="11225" y="9024"/>
                  </a:lnTo>
                  <a:lnTo>
                    <a:pt x="11408" y="9024"/>
                  </a:lnTo>
                  <a:lnTo>
                    <a:pt x="11445" y="8987"/>
                  </a:lnTo>
                  <a:lnTo>
                    <a:pt x="11555" y="8804"/>
                  </a:lnTo>
                  <a:lnTo>
                    <a:pt x="11555" y="8730"/>
                  </a:lnTo>
                  <a:lnTo>
                    <a:pt x="11555" y="8657"/>
                  </a:lnTo>
                  <a:lnTo>
                    <a:pt x="11518" y="8620"/>
                  </a:lnTo>
                  <a:lnTo>
                    <a:pt x="11445" y="8584"/>
                  </a:lnTo>
                  <a:close/>
                  <a:moveTo>
                    <a:pt x="16580" y="8804"/>
                  </a:moveTo>
                  <a:lnTo>
                    <a:pt x="16580" y="8877"/>
                  </a:lnTo>
                  <a:lnTo>
                    <a:pt x="16580" y="9060"/>
                  </a:lnTo>
                  <a:lnTo>
                    <a:pt x="16617" y="9170"/>
                  </a:lnTo>
                  <a:lnTo>
                    <a:pt x="16654" y="9244"/>
                  </a:lnTo>
                  <a:lnTo>
                    <a:pt x="16397" y="9611"/>
                  </a:lnTo>
                  <a:lnTo>
                    <a:pt x="16360" y="9391"/>
                  </a:lnTo>
                  <a:lnTo>
                    <a:pt x="16324" y="9170"/>
                  </a:lnTo>
                  <a:lnTo>
                    <a:pt x="16324" y="9097"/>
                  </a:lnTo>
                  <a:lnTo>
                    <a:pt x="16580" y="8804"/>
                  </a:lnTo>
                  <a:close/>
                  <a:moveTo>
                    <a:pt x="16067" y="9391"/>
                  </a:moveTo>
                  <a:lnTo>
                    <a:pt x="16067" y="9684"/>
                  </a:lnTo>
                  <a:lnTo>
                    <a:pt x="16103" y="9794"/>
                  </a:lnTo>
                  <a:lnTo>
                    <a:pt x="16177" y="9941"/>
                  </a:lnTo>
                  <a:lnTo>
                    <a:pt x="15993" y="10161"/>
                  </a:lnTo>
                  <a:lnTo>
                    <a:pt x="15920" y="10308"/>
                  </a:lnTo>
                  <a:lnTo>
                    <a:pt x="15957" y="9867"/>
                  </a:lnTo>
                  <a:lnTo>
                    <a:pt x="15920" y="9794"/>
                  </a:lnTo>
                  <a:lnTo>
                    <a:pt x="15847" y="9757"/>
                  </a:lnTo>
                  <a:lnTo>
                    <a:pt x="15810" y="9721"/>
                  </a:lnTo>
                  <a:lnTo>
                    <a:pt x="16067" y="9391"/>
                  </a:lnTo>
                  <a:close/>
                  <a:moveTo>
                    <a:pt x="9611" y="2348"/>
                  </a:moveTo>
                  <a:lnTo>
                    <a:pt x="9574" y="2421"/>
                  </a:lnTo>
                  <a:lnTo>
                    <a:pt x="9134" y="2861"/>
                  </a:lnTo>
                  <a:lnTo>
                    <a:pt x="8767" y="3375"/>
                  </a:lnTo>
                  <a:lnTo>
                    <a:pt x="7997" y="4365"/>
                  </a:lnTo>
                  <a:lnTo>
                    <a:pt x="7630" y="4879"/>
                  </a:lnTo>
                  <a:lnTo>
                    <a:pt x="7227" y="5356"/>
                  </a:lnTo>
                  <a:lnTo>
                    <a:pt x="6823" y="5832"/>
                  </a:lnTo>
                  <a:lnTo>
                    <a:pt x="6346" y="6273"/>
                  </a:lnTo>
                  <a:lnTo>
                    <a:pt x="6273" y="6346"/>
                  </a:lnTo>
                  <a:lnTo>
                    <a:pt x="6273" y="6456"/>
                  </a:lnTo>
                  <a:lnTo>
                    <a:pt x="6236" y="6456"/>
                  </a:lnTo>
                  <a:lnTo>
                    <a:pt x="6163" y="6493"/>
                  </a:lnTo>
                  <a:lnTo>
                    <a:pt x="6163" y="6566"/>
                  </a:lnTo>
                  <a:lnTo>
                    <a:pt x="6199" y="6603"/>
                  </a:lnTo>
                  <a:lnTo>
                    <a:pt x="6309" y="6786"/>
                  </a:lnTo>
                  <a:lnTo>
                    <a:pt x="6493" y="6970"/>
                  </a:lnTo>
                  <a:lnTo>
                    <a:pt x="6823" y="7263"/>
                  </a:lnTo>
                  <a:lnTo>
                    <a:pt x="7593" y="7813"/>
                  </a:lnTo>
                  <a:lnTo>
                    <a:pt x="8437" y="8363"/>
                  </a:lnTo>
                  <a:lnTo>
                    <a:pt x="8620" y="8510"/>
                  </a:lnTo>
                  <a:lnTo>
                    <a:pt x="8767" y="8694"/>
                  </a:lnTo>
                  <a:lnTo>
                    <a:pt x="9061" y="9060"/>
                  </a:lnTo>
                  <a:lnTo>
                    <a:pt x="9207" y="9207"/>
                  </a:lnTo>
                  <a:lnTo>
                    <a:pt x="9391" y="9354"/>
                  </a:lnTo>
                  <a:lnTo>
                    <a:pt x="9758" y="9574"/>
                  </a:lnTo>
                  <a:lnTo>
                    <a:pt x="10638" y="10161"/>
                  </a:lnTo>
                  <a:lnTo>
                    <a:pt x="11482" y="10784"/>
                  </a:lnTo>
                  <a:lnTo>
                    <a:pt x="12289" y="11408"/>
                  </a:lnTo>
                  <a:lnTo>
                    <a:pt x="12362" y="11445"/>
                  </a:lnTo>
                  <a:lnTo>
                    <a:pt x="12472" y="11445"/>
                  </a:lnTo>
                  <a:lnTo>
                    <a:pt x="12545" y="11408"/>
                  </a:lnTo>
                  <a:lnTo>
                    <a:pt x="12582" y="11371"/>
                  </a:lnTo>
                  <a:lnTo>
                    <a:pt x="12619" y="11298"/>
                  </a:lnTo>
                  <a:lnTo>
                    <a:pt x="12655" y="11188"/>
                  </a:lnTo>
                  <a:lnTo>
                    <a:pt x="12619" y="11115"/>
                  </a:lnTo>
                  <a:lnTo>
                    <a:pt x="12545" y="11041"/>
                  </a:lnTo>
                  <a:lnTo>
                    <a:pt x="11775" y="10418"/>
                  </a:lnTo>
                  <a:lnTo>
                    <a:pt x="11812" y="10381"/>
                  </a:lnTo>
                  <a:lnTo>
                    <a:pt x="11922" y="10198"/>
                  </a:lnTo>
                  <a:lnTo>
                    <a:pt x="11995" y="10014"/>
                  </a:lnTo>
                  <a:lnTo>
                    <a:pt x="11995" y="9941"/>
                  </a:lnTo>
                  <a:lnTo>
                    <a:pt x="11958" y="9904"/>
                  </a:lnTo>
                  <a:lnTo>
                    <a:pt x="11885" y="9904"/>
                  </a:lnTo>
                  <a:lnTo>
                    <a:pt x="11738" y="10051"/>
                  </a:lnTo>
                  <a:lnTo>
                    <a:pt x="11592" y="10234"/>
                  </a:lnTo>
                  <a:lnTo>
                    <a:pt x="11555" y="10271"/>
                  </a:lnTo>
                  <a:lnTo>
                    <a:pt x="11005" y="9867"/>
                  </a:lnTo>
                  <a:lnTo>
                    <a:pt x="10821" y="9757"/>
                  </a:lnTo>
                  <a:lnTo>
                    <a:pt x="10858" y="9684"/>
                  </a:lnTo>
                  <a:lnTo>
                    <a:pt x="10895" y="9611"/>
                  </a:lnTo>
                  <a:lnTo>
                    <a:pt x="11041" y="9464"/>
                  </a:lnTo>
                  <a:lnTo>
                    <a:pt x="11078" y="9427"/>
                  </a:lnTo>
                  <a:lnTo>
                    <a:pt x="11078" y="9354"/>
                  </a:lnTo>
                  <a:lnTo>
                    <a:pt x="11078" y="9317"/>
                  </a:lnTo>
                  <a:lnTo>
                    <a:pt x="11005" y="9281"/>
                  </a:lnTo>
                  <a:lnTo>
                    <a:pt x="10968" y="9317"/>
                  </a:lnTo>
                  <a:lnTo>
                    <a:pt x="10895" y="9281"/>
                  </a:lnTo>
                  <a:lnTo>
                    <a:pt x="10821" y="9317"/>
                  </a:lnTo>
                  <a:lnTo>
                    <a:pt x="10711" y="9427"/>
                  </a:lnTo>
                  <a:lnTo>
                    <a:pt x="10601" y="9574"/>
                  </a:lnTo>
                  <a:lnTo>
                    <a:pt x="10124" y="9281"/>
                  </a:lnTo>
                  <a:lnTo>
                    <a:pt x="10051" y="9207"/>
                  </a:lnTo>
                  <a:lnTo>
                    <a:pt x="10234" y="8914"/>
                  </a:lnTo>
                  <a:lnTo>
                    <a:pt x="10234" y="8840"/>
                  </a:lnTo>
                  <a:lnTo>
                    <a:pt x="10234" y="8804"/>
                  </a:lnTo>
                  <a:lnTo>
                    <a:pt x="10198" y="8730"/>
                  </a:lnTo>
                  <a:lnTo>
                    <a:pt x="10088" y="8694"/>
                  </a:lnTo>
                  <a:lnTo>
                    <a:pt x="10051" y="8730"/>
                  </a:lnTo>
                  <a:lnTo>
                    <a:pt x="10014" y="8767"/>
                  </a:lnTo>
                  <a:lnTo>
                    <a:pt x="9758" y="9060"/>
                  </a:lnTo>
                  <a:lnTo>
                    <a:pt x="9537" y="8877"/>
                  </a:lnTo>
                  <a:lnTo>
                    <a:pt x="9354" y="8694"/>
                  </a:lnTo>
                  <a:lnTo>
                    <a:pt x="9134" y="8437"/>
                  </a:lnTo>
                  <a:lnTo>
                    <a:pt x="9207" y="8327"/>
                  </a:lnTo>
                  <a:lnTo>
                    <a:pt x="9281" y="8217"/>
                  </a:lnTo>
                  <a:lnTo>
                    <a:pt x="9354" y="7960"/>
                  </a:lnTo>
                  <a:lnTo>
                    <a:pt x="9354" y="7887"/>
                  </a:lnTo>
                  <a:lnTo>
                    <a:pt x="9317" y="7850"/>
                  </a:lnTo>
                  <a:lnTo>
                    <a:pt x="9244" y="7850"/>
                  </a:lnTo>
                  <a:lnTo>
                    <a:pt x="9171" y="7887"/>
                  </a:lnTo>
                  <a:lnTo>
                    <a:pt x="8987" y="8107"/>
                  </a:lnTo>
                  <a:lnTo>
                    <a:pt x="8951" y="8180"/>
                  </a:lnTo>
                  <a:lnTo>
                    <a:pt x="8767" y="8033"/>
                  </a:lnTo>
                  <a:lnTo>
                    <a:pt x="8327" y="7740"/>
                  </a:lnTo>
                  <a:lnTo>
                    <a:pt x="8364" y="7446"/>
                  </a:lnTo>
                  <a:lnTo>
                    <a:pt x="8364" y="7410"/>
                  </a:lnTo>
                  <a:lnTo>
                    <a:pt x="8327" y="7336"/>
                  </a:lnTo>
                  <a:lnTo>
                    <a:pt x="8290" y="7300"/>
                  </a:lnTo>
                  <a:lnTo>
                    <a:pt x="8180" y="7300"/>
                  </a:lnTo>
                  <a:lnTo>
                    <a:pt x="8107" y="7336"/>
                  </a:lnTo>
                  <a:lnTo>
                    <a:pt x="8070" y="7446"/>
                  </a:lnTo>
                  <a:lnTo>
                    <a:pt x="8034" y="7556"/>
                  </a:lnTo>
                  <a:lnTo>
                    <a:pt x="7960" y="7520"/>
                  </a:lnTo>
                  <a:lnTo>
                    <a:pt x="7410" y="7116"/>
                  </a:lnTo>
                  <a:lnTo>
                    <a:pt x="7447" y="7080"/>
                  </a:lnTo>
                  <a:lnTo>
                    <a:pt x="7520" y="6970"/>
                  </a:lnTo>
                  <a:lnTo>
                    <a:pt x="7520" y="6896"/>
                  </a:lnTo>
                  <a:lnTo>
                    <a:pt x="7520" y="6860"/>
                  </a:lnTo>
                  <a:lnTo>
                    <a:pt x="7557" y="6750"/>
                  </a:lnTo>
                  <a:lnTo>
                    <a:pt x="7520" y="6713"/>
                  </a:lnTo>
                  <a:lnTo>
                    <a:pt x="7483" y="6713"/>
                  </a:lnTo>
                  <a:lnTo>
                    <a:pt x="7410" y="6750"/>
                  </a:lnTo>
                  <a:lnTo>
                    <a:pt x="7337" y="6750"/>
                  </a:lnTo>
                  <a:lnTo>
                    <a:pt x="7227" y="6823"/>
                  </a:lnTo>
                  <a:lnTo>
                    <a:pt x="7116" y="6896"/>
                  </a:lnTo>
                  <a:lnTo>
                    <a:pt x="6640" y="6639"/>
                  </a:lnTo>
                  <a:lnTo>
                    <a:pt x="6640" y="6603"/>
                  </a:lnTo>
                  <a:lnTo>
                    <a:pt x="7116" y="6163"/>
                  </a:lnTo>
                  <a:lnTo>
                    <a:pt x="7557" y="5649"/>
                  </a:lnTo>
                  <a:lnTo>
                    <a:pt x="7593" y="5722"/>
                  </a:lnTo>
                  <a:lnTo>
                    <a:pt x="7630" y="5759"/>
                  </a:lnTo>
                  <a:lnTo>
                    <a:pt x="7740" y="5759"/>
                  </a:lnTo>
                  <a:lnTo>
                    <a:pt x="8034" y="5576"/>
                  </a:lnTo>
                  <a:lnTo>
                    <a:pt x="8327" y="5392"/>
                  </a:lnTo>
                  <a:lnTo>
                    <a:pt x="8620" y="5209"/>
                  </a:lnTo>
                  <a:lnTo>
                    <a:pt x="8914" y="5025"/>
                  </a:lnTo>
                  <a:lnTo>
                    <a:pt x="9244" y="4879"/>
                  </a:lnTo>
                  <a:lnTo>
                    <a:pt x="9574" y="4732"/>
                  </a:lnTo>
                  <a:lnTo>
                    <a:pt x="9941" y="4659"/>
                  </a:lnTo>
                  <a:lnTo>
                    <a:pt x="10308" y="4622"/>
                  </a:lnTo>
                  <a:lnTo>
                    <a:pt x="10491" y="4622"/>
                  </a:lnTo>
                  <a:lnTo>
                    <a:pt x="10675" y="4659"/>
                  </a:lnTo>
                  <a:lnTo>
                    <a:pt x="10821" y="4732"/>
                  </a:lnTo>
                  <a:lnTo>
                    <a:pt x="10931" y="4842"/>
                  </a:lnTo>
                  <a:lnTo>
                    <a:pt x="11041" y="4989"/>
                  </a:lnTo>
                  <a:lnTo>
                    <a:pt x="11078" y="5136"/>
                  </a:lnTo>
                  <a:lnTo>
                    <a:pt x="11151" y="5502"/>
                  </a:lnTo>
                  <a:lnTo>
                    <a:pt x="11151" y="5906"/>
                  </a:lnTo>
                  <a:lnTo>
                    <a:pt x="11151" y="6309"/>
                  </a:lnTo>
                  <a:lnTo>
                    <a:pt x="11151" y="6676"/>
                  </a:lnTo>
                  <a:lnTo>
                    <a:pt x="11188" y="7006"/>
                  </a:lnTo>
                  <a:lnTo>
                    <a:pt x="11261" y="7373"/>
                  </a:lnTo>
                  <a:lnTo>
                    <a:pt x="11445" y="7703"/>
                  </a:lnTo>
                  <a:lnTo>
                    <a:pt x="11408" y="7813"/>
                  </a:lnTo>
                  <a:lnTo>
                    <a:pt x="11372" y="7923"/>
                  </a:lnTo>
                  <a:lnTo>
                    <a:pt x="11372" y="8033"/>
                  </a:lnTo>
                  <a:lnTo>
                    <a:pt x="11372" y="8143"/>
                  </a:lnTo>
                  <a:lnTo>
                    <a:pt x="11445" y="8253"/>
                  </a:lnTo>
                  <a:lnTo>
                    <a:pt x="11482" y="8327"/>
                  </a:lnTo>
                  <a:lnTo>
                    <a:pt x="11592" y="8400"/>
                  </a:lnTo>
                  <a:lnTo>
                    <a:pt x="11665" y="8474"/>
                  </a:lnTo>
                  <a:lnTo>
                    <a:pt x="11775" y="8510"/>
                  </a:lnTo>
                  <a:lnTo>
                    <a:pt x="12105" y="8510"/>
                  </a:lnTo>
                  <a:lnTo>
                    <a:pt x="12435" y="8694"/>
                  </a:lnTo>
                  <a:lnTo>
                    <a:pt x="12765" y="8840"/>
                  </a:lnTo>
                  <a:lnTo>
                    <a:pt x="13022" y="8877"/>
                  </a:lnTo>
                  <a:lnTo>
                    <a:pt x="13316" y="8877"/>
                  </a:lnTo>
                  <a:lnTo>
                    <a:pt x="13646" y="8804"/>
                  </a:lnTo>
                  <a:lnTo>
                    <a:pt x="13939" y="8694"/>
                  </a:lnTo>
                  <a:lnTo>
                    <a:pt x="14233" y="8584"/>
                  </a:lnTo>
                  <a:lnTo>
                    <a:pt x="14489" y="8400"/>
                  </a:lnTo>
                  <a:lnTo>
                    <a:pt x="14746" y="8217"/>
                  </a:lnTo>
                  <a:lnTo>
                    <a:pt x="14930" y="8033"/>
                  </a:lnTo>
                  <a:lnTo>
                    <a:pt x="14966" y="7997"/>
                  </a:lnTo>
                  <a:lnTo>
                    <a:pt x="14966" y="7923"/>
                  </a:lnTo>
                  <a:lnTo>
                    <a:pt x="14930" y="7813"/>
                  </a:lnTo>
                  <a:lnTo>
                    <a:pt x="14820" y="7777"/>
                  </a:lnTo>
                  <a:lnTo>
                    <a:pt x="14710" y="7777"/>
                  </a:lnTo>
                  <a:lnTo>
                    <a:pt x="14123" y="8143"/>
                  </a:lnTo>
                  <a:lnTo>
                    <a:pt x="13829" y="8290"/>
                  </a:lnTo>
                  <a:lnTo>
                    <a:pt x="13462" y="8400"/>
                  </a:lnTo>
                  <a:lnTo>
                    <a:pt x="13206" y="8474"/>
                  </a:lnTo>
                  <a:lnTo>
                    <a:pt x="12912" y="8437"/>
                  </a:lnTo>
                  <a:lnTo>
                    <a:pt x="12692" y="8363"/>
                  </a:lnTo>
                  <a:lnTo>
                    <a:pt x="12472" y="8217"/>
                  </a:lnTo>
                  <a:lnTo>
                    <a:pt x="12545" y="8107"/>
                  </a:lnTo>
                  <a:lnTo>
                    <a:pt x="12582" y="7960"/>
                  </a:lnTo>
                  <a:lnTo>
                    <a:pt x="12582" y="7850"/>
                  </a:lnTo>
                  <a:lnTo>
                    <a:pt x="12545" y="7777"/>
                  </a:lnTo>
                  <a:lnTo>
                    <a:pt x="12509" y="7740"/>
                  </a:lnTo>
                  <a:lnTo>
                    <a:pt x="12325" y="7630"/>
                  </a:lnTo>
                  <a:lnTo>
                    <a:pt x="12142" y="7520"/>
                  </a:lnTo>
                  <a:lnTo>
                    <a:pt x="11812" y="7520"/>
                  </a:lnTo>
                  <a:lnTo>
                    <a:pt x="11628" y="7116"/>
                  </a:lnTo>
                  <a:lnTo>
                    <a:pt x="11518" y="6713"/>
                  </a:lnTo>
                  <a:lnTo>
                    <a:pt x="11518" y="6346"/>
                  </a:lnTo>
                  <a:lnTo>
                    <a:pt x="11518" y="6016"/>
                  </a:lnTo>
                  <a:lnTo>
                    <a:pt x="11555" y="5649"/>
                  </a:lnTo>
                  <a:lnTo>
                    <a:pt x="11518" y="5282"/>
                  </a:lnTo>
                  <a:lnTo>
                    <a:pt x="11445" y="4989"/>
                  </a:lnTo>
                  <a:lnTo>
                    <a:pt x="11335" y="4732"/>
                  </a:lnTo>
                  <a:lnTo>
                    <a:pt x="11188" y="4549"/>
                  </a:lnTo>
                  <a:lnTo>
                    <a:pt x="11005" y="4402"/>
                  </a:lnTo>
                  <a:lnTo>
                    <a:pt x="10785" y="4329"/>
                  </a:lnTo>
                  <a:lnTo>
                    <a:pt x="10565" y="4255"/>
                  </a:lnTo>
                  <a:lnTo>
                    <a:pt x="10051" y="4255"/>
                  </a:lnTo>
                  <a:lnTo>
                    <a:pt x="9758" y="4292"/>
                  </a:lnTo>
                  <a:lnTo>
                    <a:pt x="9464" y="4365"/>
                  </a:lnTo>
                  <a:lnTo>
                    <a:pt x="8914" y="4585"/>
                  </a:lnTo>
                  <a:lnTo>
                    <a:pt x="8400" y="4879"/>
                  </a:lnTo>
                  <a:lnTo>
                    <a:pt x="7960" y="5209"/>
                  </a:lnTo>
                  <a:lnTo>
                    <a:pt x="8290" y="4769"/>
                  </a:lnTo>
                  <a:lnTo>
                    <a:pt x="9061" y="3742"/>
                  </a:lnTo>
                  <a:lnTo>
                    <a:pt x="9464" y="3191"/>
                  </a:lnTo>
                  <a:lnTo>
                    <a:pt x="9831" y="2641"/>
                  </a:lnTo>
                  <a:lnTo>
                    <a:pt x="9868" y="2568"/>
                  </a:lnTo>
                  <a:lnTo>
                    <a:pt x="9868" y="2531"/>
                  </a:lnTo>
                  <a:lnTo>
                    <a:pt x="9794" y="2421"/>
                  </a:lnTo>
                  <a:lnTo>
                    <a:pt x="9721" y="2384"/>
                  </a:lnTo>
                  <a:lnTo>
                    <a:pt x="9684" y="2348"/>
                  </a:lnTo>
                  <a:close/>
                  <a:moveTo>
                    <a:pt x="15663" y="9867"/>
                  </a:moveTo>
                  <a:lnTo>
                    <a:pt x="15700" y="9904"/>
                  </a:lnTo>
                  <a:lnTo>
                    <a:pt x="15627" y="10381"/>
                  </a:lnTo>
                  <a:lnTo>
                    <a:pt x="15663" y="10418"/>
                  </a:lnTo>
                  <a:lnTo>
                    <a:pt x="15663" y="10454"/>
                  </a:lnTo>
                  <a:lnTo>
                    <a:pt x="15773" y="10491"/>
                  </a:lnTo>
                  <a:lnTo>
                    <a:pt x="15443" y="10895"/>
                  </a:lnTo>
                  <a:lnTo>
                    <a:pt x="15443" y="10821"/>
                  </a:lnTo>
                  <a:lnTo>
                    <a:pt x="15333" y="10491"/>
                  </a:lnTo>
                  <a:lnTo>
                    <a:pt x="15296" y="10454"/>
                  </a:lnTo>
                  <a:lnTo>
                    <a:pt x="15260" y="10454"/>
                  </a:lnTo>
                  <a:lnTo>
                    <a:pt x="15223" y="10491"/>
                  </a:lnTo>
                  <a:lnTo>
                    <a:pt x="15223" y="10528"/>
                  </a:lnTo>
                  <a:lnTo>
                    <a:pt x="15186" y="10821"/>
                  </a:lnTo>
                  <a:lnTo>
                    <a:pt x="15186" y="11188"/>
                  </a:lnTo>
                  <a:lnTo>
                    <a:pt x="15223" y="11225"/>
                  </a:lnTo>
                  <a:lnTo>
                    <a:pt x="14746" y="11848"/>
                  </a:lnTo>
                  <a:lnTo>
                    <a:pt x="14746" y="11591"/>
                  </a:lnTo>
                  <a:lnTo>
                    <a:pt x="14746" y="11371"/>
                  </a:lnTo>
                  <a:lnTo>
                    <a:pt x="14746" y="11115"/>
                  </a:lnTo>
                  <a:lnTo>
                    <a:pt x="14710" y="11078"/>
                  </a:lnTo>
                  <a:lnTo>
                    <a:pt x="15333" y="10308"/>
                  </a:lnTo>
                  <a:lnTo>
                    <a:pt x="15663" y="9867"/>
                  </a:lnTo>
                  <a:close/>
                  <a:moveTo>
                    <a:pt x="14526" y="11298"/>
                  </a:moveTo>
                  <a:lnTo>
                    <a:pt x="14453" y="11555"/>
                  </a:lnTo>
                  <a:lnTo>
                    <a:pt x="14416" y="11775"/>
                  </a:lnTo>
                  <a:lnTo>
                    <a:pt x="14453" y="11885"/>
                  </a:lnTo>
                  <a:lnTo>
                    <a:pt x="14489" y="11958"/>
                  </a:lnTo>
                  <a:lnTo>
                    <a:pt x="14563" y="11995"/>
                  </a:lnTo>
                  <a:lnTo>
                    <a:pt x="14600" y="11995"/>
                  </a:lnTo>
                  <a:lnTo>
                    <a:pt x="14123" y="12619"/>
                  </a:lnTo>
                  <a:lnTo>
                    <a:pt x="14049" y="12655"/>
                  </a:lnTo>
                  <a:lnTo>
                    <a:pt x="14049" y="12362"/>
                  </a:lnTo>
                  <a:lnTo>
                    <a:pt x="14049" y="12142"/>
                  </a:lnTo>
                  <a:lnTo>
                    <a:pt x="14049" y="12032"/>
                  </a:lnTo>
                  <a:lnTo>
                    <a:pt x="14013" y="11922"/>
                  </a:lnTo>
                  <a:lnTo>
                    <a:pt x="14526" y="11298"/>
                  </a:lnTo>
                  <a:close/>
                  <a:moveTo>
                    <a:pt x="4806" y="7997"/>
                  </a:moveTo>
                  <a:lnTo>
                    <a:pt x="4769" y="8033"/>
                  </a:lnTo>
                  <a:lnTo>
                    <a:pt x="4769" y="8070"/>
                  </a:lnTo>
                  <a:lnTo>
                    <a:pt x="4952" y="8217"/>
                  </a:lnTo>
                  <a:lnTo>
                    <a:pt x="5099" y="8327"/>
                  </a:lnTo>
                  <a:lnTo>
                    <a:pt x="5576" y="8584"/>
                  </a:lnTo>
                  <a:lnTo>
                    <a:pt x="6126" y="8840"/>
                  </a:lnTo>
                  <a:lnTo>
                    <a:pt x="6640" y="9134"/>
                  </a:lnTo>
                  <a:lnTo>
                    <a:pt x="7116" y="9501"/>
                  </a:lnTo>
                  <a:lnTo>
                    <a:pt x="7557" y="9831"/>
                  </a:lnTo>
                  <a:lnTo>
                    <a:pt x="8437" y="10638"/>
                  </a:lnTo>
                  <a:lnTo>
                    <a:pt x="9244" y="11371"/>
                  </a:lnTo>
                  <a:lnTo>
                    <a:pt x="10088" y="12105"/>
                  </a:lnTo>
                  <a:lnTo>
                    <a:pt x="10344" y="12325"/>
                  </a:lnTo>
                  <a:lnTo>
                    <a:pt x="10748" y="12655"/>
                  </a:lnTo>
                  <a:lnTo>
                    <a:pt x="10931" y="12765"/>
                  </a:lnTo>
                  <a:lnTo>
                    <a:pt x="11115" y="12839"/>
                  </a:lnTo>
                  <a:lnTo>
                    <a:pt x="11225" y="12839"/>
                  </a:lnTo>
                  <a:lnTo>
                    <a:pt x="11298" y="12802"/>
                  </a:lnTo>
                  <a:lnTo>
                    <a:pt x="11335" y="12765"/>
                  </a:lnTo>
                  <a:lnTo>
                    <a:pt x="11372" y="12692"/>
                  </a:lnTo>
                  <a:lnTo>
                    <a:pt x="11372" y="12582"/>
                  </a:lnTo>
                  <a:lnTo>
                    <a:pt x="11335" y="12472"/>
                  </a:lnTo>
                  <a:lnTo>
                    <a:pt x="11151" y="12325"/>
                  </a:lnTo>
                  <a:lnTo>
                    <a:pt x="10711" y="11995"/>
                  </a:lnTo>
                  <a:lnTo>
                    <a:pt x="10271" y="11628"/>
                  </a:lnTo>
                  <a:lnTo>
                    <a:pt x="9391" y="10858"/>
                  </a:lnTo>
                  <a:lnTo>
                    <a:pt x="8547" y="10051"/>
                  </a:lnTo>
                  <a:lnTo>
                    <a:pt x="8107" y="9684"/>
                  </a:lnTo>
                  <a:lnTo>
                    <a:pt x="7703" y="9354"/>
                  </a:lnTo>
                  <a:lnTo>
                    <a:pt x="7227" y="9024"/>
                  </a:lnTo>
                  <a:lnTo>
                    <a:pt x="6786" y="8694"/>
                  </a:lnTo>
                  <a:lnTo>
                    <a:pt x="6309" y="8437"/>
                  </a:lnTo>
                  <a:lnTo>
                    <a:pt x="5833" y="8217"/>
                  </a:lnTo>
                  <a:lnTo>
                    <a:pt x="5356" y="8033"/>
                  </a:lnTo>
                  <a:lnTo>
                    <a:pt x="5209" y="7997"/>
                  </a:lnTo>
                  <a:close/>
                  <a:moveTo>
                    <a:pt x="954" y="12582"/>
                  </a:moveTo>
                  <a:lnTo>
                    <a:pt x="1101" y="12692"/>
                  </a:lnTo>
                  <a:lnTo>
                    <a:pt x="1064" y="12765"/>
                  </a:lnTo>
                  <a:lnTo>
                    <a:pt x="1064" y="12839"/>
                  </a:lnTo>
                  <a:lnTo>
                    <a:pt x="1064" y="12875"/>
                  </a:lnTo>
                  <a:lnTo>
                    <a:pt x="1101" y="12839"/>
                  </a:lnTo>
                  <a:lnTo>
                    <a:pt x="1211" y="12912"/>
                  </a:lnTo>
                  <a:lnTo>
                    <a:pt x="1247" y="12985"/>
                  </a:lnTo>
                  <a:lnTo>
                    <a:pt x="1247" y="13059"/>
                  </a:lnTo>
                  <a:lnTo>
                    <a:pt x="1284" y="13242"/>
                  </a:lnTo>
                  <a:lnTo>
                    <a:pt x="991" y="13095"/>
                  </a:lnTo>
                  <a:lnTo>
                    <a:pt x="844" y="13059"/>
                  </a:lnTo>
                  <a:lnTo>
                    <a:pt x="697" y="13022"/>
                  </a:lnTo>
                  <a:lnTo>
                    <a:pt x="844" y="12765"/>
                  </a:lnTo>
                  <a:lnTo>
                    <a:pt x="954" y="12582"/>
                  </a:lnTo>
                  <a:close/>
                  <a:moveTo>
                    <a:pt x="2715" y="10858"/>
                  </a:moveTo>
                  <a:lnTo>
                    <a:pt x="2641" y="10931"/>
                  </a:lnTo>
                  <a:lnTo>
                    <a:pt x="2641" y="10968"/>
                  </a:lnTo>
                  <a:lnTo>
                    <a:pt x="2788" y="11151"/>
                  </a:lnTo>
                  <a:lnTo>
                    <a:pt x="2935" y="11261"/>
                  </a:lnTo>
                  <a:lnTo>
                    <a:pt x="3302" y="11445"/>
                  </a:lnTo>
                  <a:lnTo>
                    <a:pt x="3778" y="11775"/>
                  </a:lnTo>
                  <a:lnTo>
                    <a:pt x="4255" y="12105"/>
                  </a:lnTo>
                  <a:lnTo>
                    <a:pt x="5099" y="12765"/>
                  </a:lnTo>
                  <a:lnTo>
                    <a:pt x="5539" y="13095"/>
                  </a:lnTo>
                  <a:lnTo>
                    <a:pt x="5759" y="13242"/>
                  </a:lnTo>
                  <a:lnTo>
                    <a:pt x="5869" y="13279"/>
                  </a:lnTo>
                  <a:lnTo>
                    <a:pt x="6053" y="13279"/>
                  </a:lnTo>
                  <a:lnTo>
                    <a:pt x="6126" y="13242"/>
                  </a:lnTo>
                  <a:lnTo>
                    <a:pt x="6163" y="13169"/>
                  </a:lnTo>
                  <a:lnTo>
                    <a:pt x="6126" y="13059"/>
                  </a:lnTo>
                  <a:lnTo>
                    <a:pt x="6089" y="12985"/>
                  </a:lnTo>
                  <a:lnTo>
                    <a:pt x="6016" y="12875"/>
                  </a:lnTo>
                  <a:lnTo>
                    <a:pt x="5869" y="12729"/>
                  </a:lnTo>
                  <a:lnTo>
                    <a:pt x="5502" y="12472"/>
                  </a:lnTo>
                  <a:lnTo>
                    <a:pt x="4512" y="11738"/>
                  </a:lnTo>
                  <a:lnTo>
                    <a:pt x="4035" y="11408"/>
                  </a:lnTo>
                  <a:lnTo>
                    <a:pt x="3522" y="11078"/>
                  </a:lnTo>
                  <a:lnTo>
                    <a:pt x="3338" y="11005"/>
                  </a:lnTo>
                  <a:lnTo>
                    <a:pt x="3118" y="10895"/>
                  </a:lnTo>
                  <a:lnTo>
                    <a:pt x="2935" y="10858"/>
                  </a:lnTo>
                  <a:close/>
                  <a:moveTo>
                    <a:pt x="13756" y="12252"/>
                  </a:moveTo>
                  <a:lnTo>
                    <a:pt x="13719" y="12362"/>
                  </a:lnTo>
                  <a:lnTo>
                    <a:pt x="13719" y="12619"/>
                  </a:lnTo>
                  <a:lnTo>
                    <a:pt x="13719" y="12912"/>
                  </a:lnTo>
                  <a:lnTo>
                    <a:pt x="13756" y="12985"/>
                  </a:lnTo>
                  <a:lnTo>
                    <a:pt x="13793" y="13022"/>
                  </a:lnTo>
                  <a:lnTo>
                    <a:pt x="13719" y="13095"/>
                  </a:lnTo>
                  <a:lnTo>
                    <a:pt x="13389" y="13536"/>
                  </a:lnTo>
                  <a:lnTo>
                    <a:pt x="13426" y="13132"/>
                  </a:lnTo>
                  <a:lnTo>
                    <a:pt x="13462" y="12912"/>
                  </a:lnTo>
                  <a:lnTo>
                    <a:pt x="13462" y="12765"/>
                  </a:lnTo>
                  <a:lnTo>
                    <a:pt x="13426" y="12655"/>
                  </a:lnTo>
                  <a:lnTo>
                    <a:pt x="13756" y="12252"/>
                  </a:lnTo>
                  <a:close/>
                  <a:moveTo>
                    <a:pt x="4402" y="8694"/>
                  </a:moveTo>
                  <a:lnTo>
                    <a:pt x="4329" y="8730"/>
                  </a:lnTo>
                  <a:lnTo>
                    <a:pt x="4255" y="8804"/>
                  </a:lnTo>
                  <a:lnTo>
                    <a:pt x="4255" y="8877"/>
                  </a:lnTo>
                  <a:lnTo>
                    <a:pt x="4255" y="8987"/>
                  </a:lnTo>
                  <a:lnTo>
                    <a:pt x="4292" y="9060"/>
                  </a:lnTo>
                  <a:lnTo>
                    <a:pt x="4365" y="9134"/>
                  </a:lnTo>
                  <a:lnTo>
                    <a:pt x="4512" y="9207"/>
                  </a:lnTo>
                  <a:lnTo>
                    <a:pt x="4842" y="9354"/>
                  </a:lnTo>
                  <a:lnTo>
                    <a:pt x="5136" y="9501"/>
                  </a:lnTo>
                  <a:lnTo>
                    <a:pt x="5392" y="9647"/>
                  </a:lnTo>
                  <a:lnTo>
                    <a:pt x="5869" y="10014"/>
                  </a:lnTo>
                  <a:lnTo>
                    <a:pt x="6346" y="10418"/>
                  </a:lnTo>
                  <a:lnTo>
                    <a:pt x="6786" y="10858"/>
                  </a:lnTo>
                  <a:lnTo>
                    <a:pt x="8584" y="12398"/>
                  </a:lnTo>
                  <a:lnTo>
                    <a:pt x="9501" y="13169"/>
                  </a:lnTo>
                  <a:lnTo>
                    <a:pt x="9721" y="13315"/>
                  </a:lnTo>
                  <a:lnTo>
                    <a:pt x="9941" y="13462"/>
                  </a:lnTo>
                  <a:lnTo>
                    <a:pt x="10161" y="13572"/>
                  </a:lnTo>
                  <a:lnTo>
                    <a:pt x="10271" y="13609"/>
                  </a:lnTo>
                  <a:lnTo>
                    <a:pt x="10381" y="13609"/>
                  </a:lnTo>
                  <a:lnTo>
                    <a:pt x="10454" y="13572"/>
                  </a:lnTo>
                  <a:lnTo>
                    <a:pt x="10491" y="13536"/>
                  </a:lnTo>
                  <a:lnTo>
                    <a:pt x="10528" y="13462"/>
                  </a:lnTo>
                  <a:lnTo>
                    <a:pt x="10491" y="13389"/>
                  </a:lnTo>
                  <a:lnTo>
                    <a:pt x="10418" y="13242"/>
                  </a:lnTo>
                  <a:lnTo>
                    <a:pt x="10271" y="13132"/>
                  </a:lnTo>
                  <a:lnTo>
                    <a:pt x="9978" y="12949"/>
                  </a:lnTo>
                  <a:lnTo>
                    <a:pt x="9537" y="12619"/>
                  </a:lnTo>
                  <a:lnTo>
                    <a:pt x="9134" y="12288"/>
                  </a:lnTo>
                  <a:lnTo>
                    <a:pt x="7557" y="10931"/>
                  </a:lnTo>
                  <a:lnTo>
                    <a:pt x="6823" y="10271"/>
                  </a:lnTo>
                  <a:lnTo>
                    <a:pt x="6089" y="9647"/>
                  </a:lnTo>
                  <a:lnTo>
                    <a:pt x="5686" y="9354"/>
                  </a:lnTo>
                  <a:lnTo>
                    <a:pt x="5246" y="9097"/>
                  </a:lnTo>
                  <a:lnTo>
                    <a:pt x="4769" y="8950"/>
                  </a:lnTo>
                  <a:lnTo>
                    <a:pt x="4549" y="8840"/>
                  </a:lnTo>
                  <a:lnTo>
                    <a:pt x="4475" y="8767"/>
                  </a:lnTo>
                  <a:lnTo>
                    <a:pt x="4439" y="8694"/>
                  </a:lnTo>
                  <a:close/>
                  <a:moveTo>
                    <a:pt x="1541" y="13022"/>
                  </a:moveTo>
                  <a:lnTo>
                    <a:pt x="2091" y="13389"/>
                  </a:lnTo>
                  <a:lnTo>
                    <a:pt x="2091" y="13572"/>
                  </a:lnTo>
                  <a:lnTo>
                    <a:pt x="2126" y="13749"/>
                  </a:lnTo>
                  <a:lnTo>
                    <a:pt x="1504" y="13389"/>
                  </a:lnTo>
                  <a:lnTo>
                    <a:pt x="1578" y="13352"/>
                  </a:lnTo>
                  <a:lnTo>
                    <a:pt x="1614" y="13315"/>
                  </a:lnTo>
                  <a:lnTo>
                    <a:pt x="1614" y="13279"/>
                  </a:lnTo>
                  <a:lnTo>
                    <a:pt x="1614" y="13205"/>
                  </a:lnTo>
                  <a:lnTo>
                    <a:pt x="1541" y="13095"/>
                  </a:lnTo>
                  <a:lnTo>
                    <a:pt x="1541" y="13022"/>
                  </a:lnTo>
                  <a:close/>
                  <a:moveTo>
                    <a:pt x="13206" y="12949"/>
                  </a:moveTo>
                  <a:lnTo>
                    <a:pt x="13169" y="13022"/>
                  </a:lnTo>
                  <a:lnTo>
                    <a:pt x="13059" y="13756"/>
                  </a:lnTo>
                  <a:lnTo>
                    <a:pt x="13059" y="13829"/>
                  </a:lnTo>
                  <a:lnTo>
                    <a:pt x="13096" y="13866"/>
                  </a:lnTo>
                  <a:lnTo>
                    <a:pt x="12912" y="14086"/>
                  </a:lnTo>
                  <a:lnTo>
                    <a:pt x="12912" y="13719"/>
                  </a:lnTo>
                  <a:lnTo>
                    <a:pt x="12875" y="13352"/>
                  </a:lnTo>
                  <a:lnTo>
                    <a:pt x="13206" y="12949"/>
                  </a:lnTo>
                  <a:close/>
                  <a:moveTo>
                    <a:pt x="2458" y="13646"/>
                  </a:moveTo>
                  <a:lnTo>
                    <a:pt x="2641" y="13792"/>
                  </a:lnTo>
                  <a:lnTo>
                    <a:pt x="2788" y="13902"/>
                  </a:lnTo>
                  <a:lnTo>
                    <a:pt x="2788" y="14086"/>
                  </a:lnTo>
                  <a:lnTo>
                    <a:pt x="2825" y="14233"/>
                  </a:lnTo>
                  <a:lnTo>
                    <a:pt x="2605" y="14086"/>
                  </a:lnTo>
                  <a:lnTo>
                    <a:pt x="2385" y="13939"/>
                  </a:lnTo>
                  <a:lnTo>
                    <a:pt x="2495" y="13939"/>
                  </a:lnTo>
                  <a:lnTo>
                    <a:pt x="2568" y="13866"/>
                  </a:lnTo>
                  <a:lnTo>
                    <a:pt x="2568" y="13829"/>
                  </a:lnTo>
                  <a:lnTo>
                    <a:pt x="2568" y="13756"/>
                  </a:lnTo>
                  <a:lnTo>
                    <a:pt x="2458" y="13646"/>
                  </a:lnTo>
                  <a:close/>
                  <a:moveTo>
                    <a:pt x="3595" y="9794"/>
                  </a:moveTo>
                  <a:lnTo>
                    <a:pt x="3558" y="9831"/>
                  </a:lnTo>
                  <a:lnTo>
                    <a:pt x="3522" y="9867"/>
                  </a:lnTo>
                  <a:lnTo>
                    <a:pt x="3558" y="9977"/>
                  </a:lnTo>
                  <a:lnTo>
                    <a:pt x="3595" y="10088"/>
                  </a:lnTo>
                  <a:lnTo>
                    <a:pt x="3815" y="10234"/>
                  </a:lnTo>
                  <a:lnTo>
                    <a:pt x="4659" y="10821"/>
                  </a:lnTo>
                  <a:lnTo>
                    <a:pt x="5466" y="11518"/>
                  </a:lnTo>
                  <a:lnTo>
                    <a:pt x="6236" y="12178"/>
                  </a:lnTo>
                  <a:lnTo>
                    <a:pt x="7080" y="12839"/>
                  </a:lnTo>
                  <a:lnTo>
                    <a:pt x="7923" y="13462"/>
                  </a:lnTo>
                  <a:lnTo>
                    <a:pt x="8730" y="14049"/>
                  </a:lnTo>
                  <a:lnTo>
                    <a:pt x="9134" y="14343"/>
                  </a:lnTo>
                  <a:lnTo>
                    <a:pt x="9574" y="14563"/>
                  </a:lnTo>
                  <a:lnTo>
                    <a:pt x="9684" y="14563"/>
                  </a:lnTo>
                  <a:lnTo>
                    <a:pt x="9794" y="14526"/>
                  </a:lnTo>
                  <a:lnTo>
                    <a:pt x="9868" y="14453"/>
                  </a:lnTo>
                  <a:lnTo>
                    <a:pt x="9904" y="14416"/>
                  </a:lnTo>
                  <a:lnTo>
                    <a:pt x="9904" y="14379"/>
                  </a:lnTo>
                  <a:lnTo>
                    <a:pt x="9904" y="14306"/>
                  </a:lnTo>
                  <a:lnTo>
                    <a:pt x="9868" y="14269"/>
                  </a:lnTo>
                  <a:lnTo>
                    <a:pt x="9794" y="14196"/>
                  </a:lnTo>
                  <a:lnTo>
                    <a:pt x="9721" y="14159"/>
                  </a:lnTo>
                  <a:lnTo>
                    <a:pt x="9501" y="14012"/>
                  </a:lnTo>
                  <a:lnTo>
                    <a:pt x="9281" y="13866"/>
                  </a:lnTo>
                  <a:lnTo>
                    <a:pt x="8290" y="13205"/>
                  </a:lnTo>
                  <a:lnTo>
                    <a:pt x="7373" y="12508"/>
                  </a:lnTo>
                  <a:lnTo>
                    <a:pt x="6493" y="11812"/>
                  </a:lnTo>
                  <a:lnTo>
                    <a:pt x="5649" y="11115"/>
                  </a:lnTo>
                  <a:lnTo>
                    <a:pt x="4769" y="10418"/>
                  </a:lnTo>
                  <a:lnTo>
                    <a:pt x="4549" y="10234"/>
                  </a:lnTo>
                  <a:lnTo>
                    <a:pt x="4145" y="9977"/>
                  </a:lnTo>
                  <a:lnTo>
                    <a:pt x="3925" y="9867"/>
                  </a:lnTo>
                  <a:lnTo>
                    <a:pt x="3742" y="9794"/>
                  </a:lnTo>
                  <a:close/>
                  <a:moveTo>
                    <a:pt x="3155" y="14122"/>
                  </a:moveTo>
                  <a:lnTo>
                    <a:pt x="3778" y="14563"/>
                  </a:lnTo>
                  <a:lnTo>
                    <a:pt x="3742" y="14746"/>
                  </a:lnTo>
                  <a:lnTo>
                    <a:pt x="3742" y="14856"/>
                  </a:lnTo>
                  <a:lnTo>
                    <a:pt x="3338" y="14563"/>
                  </a:lnTo>
                  <a:lnTo>
                    <a:pt x="3338" y="14489"/>
                  </a:lnTo>
                  <a:lnTo>
                    <a:pt x="3302" y="14416"/>
                  </a:lnTo>
                  <a:lnTo>
                    <a:pt x="3192" y="14269"/>
                  </a:lnTo>
                  <a:lnTo>
                    <a:pt x="3155" y="14122"/>
                  </a:lnTo>
                  <a:close/>
                  <a:moveTo>
                    <a:pt x="12692" y="13536"/>
                  </a:moveTo>
                  <a:lnTo>
                    <a:pt x="12619" y="13976"/>
                  </a:lnTo>
                  <a:lnTo>
                    <a:pt x="12582" y="14416"/>
                  </a:lnTo>
                  <a:lnTo>
                    <a:pt x="12582" y="14489"/>
                  </a:lnTo>
                  <a:lnTo>
                    <a:pt x="12142" y="15040"/>
                  </a:lnTo>
                  <a:lnTo>
                    <a:pt x="12142" y="14893"/>
                  </a:lnTo>
                  <a:lnTo>
                    <a:pt x="12142" y="14563"/>
                  </a:lnTo>
                  <a:lnTo>
                    <a:pt x="12105" y="14269"/>
                  </a:lnTo>
                  <a:lnTo>
                    <a:pt x="12692" y="13536"/>
                  </a:lnTo>
                  <a:close/>
                  <a:moveTo>
                    <a:pt x="4035" y="14746"/>
                  </a:moveTo>
                  <a:lnTo>
                    <a:pt x="4402" y="15003"/>
                  </a:lnTo>
                  <a:lnTo>
                    <a:pt x="4402" y="15040"/>
                  </a:lnTo>
                  <a:lnTo>
                    <a:pt x="4402" y="15150"/>
                  </a:lnTo>
                  <a:lnTo>
                    <a:pt x="4439" y="15223"/>
                  </a:lnTo>
                  <a:lnTo>
                    <a:pt x="4549" y="15370"/>
                  </a:lnTo>
                  <a:lnTo>
                    <a:pt x="4659" y="15553"/>
                  </a:lnTo>
                  <a:lnTo>
                    <a:pt x="4255" y="15223"/>
                  </a:lnTo>
                  <a:lnTo>
                    <a:pt x="4255" y="15150"/>
                  </a:lnTo>
                  <a:lnTo>
                    <a:pt x="4219" y="15076"/>
                  </a:lnTo>
                  <a:lnTo>
                    <a:pt x="4109" y="14966"/>
                  </a:lnTo>
                  <a:lnTo>
                    <a:pt x="4035" y="14856"/>
                  </a:lnTo>
                  <a:lnTo>
                    <a:pt x="4035" y="14746"/>
                  </a:lnTo>
                  <a:close/>
                  <a:moveTo>
                    <a:pt x="11922" y="14489"/>
                  </a:moveTo>
                  <a:lnTo>
                    <a:pt x="11885" y="14856"/>
                  </a:lnTo>
                  <a:lnTo>
                    <a:pt x="11848" y="15113"/>
                  </a:lnTo>
                  <a:lnTo>
                    <a:pt x="11848" y="15260"/>
                  </a:lnTo>
                  <a:lnTo>
                    <a:pt x="11848" y="15370"/>
                  </a:lnTo>
                  <a:lnTo>
                    <a:pt x="11555" y="15700"/>
                  </a:lnTo>
                  <a:lnTo>
                    <a:pt x="11592" y="15480"/>
                  </a:lnTo>
                  <a:lnTo>
                    <a:pt x="11555" y="15223"/>
                  </a:lnTo>
                  <a:lnTo>
                    <a:pt x="11555" y="15150"/>
                  </a:lnTo>
                  <a:lnTo>
                    <a:pt x="11482" y="15113"/>
                  </a:lnTo>
                  <a:lnTo>
                    <a:pt x="11445" y="15113"/>
                  </a:lnTo>
                  <a:lnTo>
                    <a:pt x="11922" y="14489"/>
                  </a:lnTo>
                  <a:close/>
                  <a:moveTo>
                    <a:pt x="4769" y="15223"/>
                  </a:moveTo>
                  <a:lnTo>
                    <a:pt x="5026" y="15406"/>
                  </a:lnTo>
                  <a:lnTo>
                    <a:pt x="5576" y="15810"/>
                  </a:lnTo>
                  <a:lnTo>
                    <a:pt x="5576" y="15883"/>
                  </a:lnTo>
                  <a:lnTo>
                    <a:pt x="5576" y="16177"/>
                  </a:lnTo>
                  <a:lnTo>
                    <a:pt x="5576" y="16287"/>
                  </a:lnTo>
                  <a:lnTo>
                    <a:pt x="4916" y="15773"/>
                  </a:lnTo>
                  <a:lnTo>
                    <a:pt x="4952" y="15663"/>
                  </a:lnTo>
                  <a:lnTo>
                    <a:pt x="4952" y="15553"/>
                  </a:lnTo>
                  <a:lnTo>
                    <a:pt x="4916" y="15480"/>
                  </a:lnTo>
                  <a:lnTo>
                    <a:pt x="4879" y="15370"/>
                  </a:lnTo>
                  <a:lnTo>
                    <a:pt x="4769" y="15223"/>
                  </a:lnTo>
                  <a:close/>
                  <a:moveTo>
                    <a:pt x="5833" y="15993"/>
                  </a:moveTo>
                  <a:lnTo>
                    <a:pt x="6456" y="16507"/>
                  </a:lnTo>
                  <a:lnTo>
                    <a:pt x="6420" y="16580"/>
                  </a:lnTo>
                  <a:lnTo>
                    <a:pt x="6383" y="16690"/>
                  </a:lnTo>
                  <a:lnTo>
                    <a:pt x="6346" y="16874"/>
                  </a:lnTo>
                  <a:lnTo>
                    <a:pt x="5869" y="16507"/>
                  </a:lnTo>
                  <a:lnTo>
                    <a:pt x="5869" y="16323"/>
                  </a:lnTo>
                  <a:lnTo>
                    <a:pt x="5869" y="16140"/>
                  </a:lnTo>
                  <a:lnTo>
                    <a:pt x="5833" y="15993"/>
                  </a:lnTo>
                  <a:close/>
                  <a:moveTo>
                    <a:pt x="11298" y="15260"/>
                  </a:moveTo>
                  <a:lnTo>
                    <a:pt x="11298" y="15443"/>
                  </a:lnTo>
                  <a:lnTo>
                    <a:pt x="11225" y="15957"/>
                  </a:lnTo>
                  <a:lnTo>
                    <a:pt x="11225" y="16030"/>
                  </a:lnTo>
                  <a:lnTo>
                    <a:pt x="11261" y="16067"/>
                  </a:lnTo>
                  <a:lnTo>
                    <a:pt x="10088" y="17387"/>
                  </a:lnTo>
                  <a:lnTo>
                    <a:pt x="10088" y="17130"/>
                  </a:lnTo>
                  <a:lnTo>
                    <a:pt x="10088" y="16984"/>
                  </a:lnTo>
                  <a:lnTo>
                    <a:pt x="10308" y="16653"/>
                  </a:lnTo>
                  <a:lnTo>
                    <a:pt x="10821" y="15920"/>
                  </a:lnTo>
                  <a:lnTo>
                    <a:pt x="10785" y="16067"/>
                  </a:lnTo>
                  <a:lnTo>
                    <a:pt x="10711" y="16287"/>
                  </a:lnTo>
                  <a:lnTo>
                    <a:pt x="10711" y="16397"/>
                  </a:lnTo>
                  <a:lnTo>
                    <a:pt x="10711" y="16507"/>
                  </a:lnTo>
                  <a:lnTo>
                    <a:pt x="10748" y="16543"/>
                  </a:lnTo>
                  <a:lnTo>
                    <a:pt x="10785" y="16543"/>
                  </a:lnTo>
                  <a:lnTo>
                    <a:pt x="10895" y="16470"/>
                  </a:lnTo>
                  <a:lnTo>
                    <a:pt x="10968" y="16360"/>
                  </a:lnTo>
                  <a:lnTo>
                    <a:pt x="11005" y="16103"/>
                  </a:lnTo>
                  <a:lnTo>
                    <a:pt x="11005" y="15663"/>
                  </a:lnTo>
                  <a:lnTo>
                    <a:pt x="11225" y="15370"/>
                  </a:lnTo>
                  <a:lnTo>
                    <a:pt x="11298" y="15260"/>
                  </a:lnTo>
                  <a:close/>
                  <a:moveTo>
                    <a:pt x="6566" y="16580"/>
                  </a:moveTo>
                  <a:lnTo>
                    <a:pt x="7006" y="17020"/>
                  </a:lnTo>
                  <a:lnTo>
                    <a:pt x="7006" y="17240"/>
                  </a:lnTo>
                  <a:lnTo>
                    <a:pt x="7006" y="17460"/>
                  </a:lnTo>
                  <a:lnTo>
                    <a:pt x="6896" y="17350"/>
                  </a:lnTo>
                  <a:lnTo>
                    <a:pt x="6640" y="17130"/>
                  </a:lnTo>
                  <a:lnTo>
                    <a:pt x="6640" y="17020"/>
                  </a:lnTo>
                  <a:lnTo>
                    <a:pt x="6603" y="16800"/>
                  </a:lnTo>
                  <a:lnTo>
                    <a:pt x="6566" y="16580"/>
                  </a:lnTo>
                  <a:close/>
                  <a:moveTo>
                    <a:pt x="9464" y="404"/>
                  </a:moveTo>
                  <a:lnTo>
                    <a:pt x="9684" y="440"/>
                  </a:lnTo>
                  <a:lnTo>
                    <a:pt x="9868" y="477"/>
                  </a:lnTo>
                  <a:lnTo>
                    <a:pt x="10051" y="587"/>
                  </a:lnTo>
                  <a:lnTo>
                    <a:pt x="10418" y="844"/>
                  </a:lnTo>
                  <a:lnTo>
                    <a:pt x="10711" y="1064"/>
                  </a:lnTo>
                  <a:lnTo>
                    <a:pt x="12582" y="2421"/>
                  </a:lnTo>
                  <a:lnTo>
                    <a:pt x="14489" y="3815"/>
                  </a:lnTo>
                  <a:lnTo>
                    <a:pt x="15443" y="4512"/>
                  </a:lnTo>
                  <a:lnTo>
                    <a:pt x="15700" y="4732"/>
                  </a:lnTo>
                  <a:lnTo>
                    <a:pt x="15847" y="4805"/>
                  </a:lnTo>
                  <a:lnTo>
                    <a:pt x="15993" y="4879"/>
                  </a:lnTo>
                  <a:lnTo>
                    <a:pt x="15590" y="5356"/>
                  </a:lnTo>
                  <a:lnTo>
                    <a:pt x="15223" y="5869"/>
                  </a:lnTo>
                  <a:lnTo>
                    <a:pt x="15040" y="6089"/>
                  </a:lnTo>
                  <a:lnTo>
                    <a:pt x="14856" y="6383"/>
                  </a:lnTo>
                  <a:lnTo>
                    <a:pt x="14783" y="6529"/>
                  </a:lnTo>
                  <a:lnTo>
                    <a:pt x="14746" y="6639"/>
                  </a:lnTo>
                  <a:lnTo>
                    <a:pt x="14746" y="6786"/>
                  </a:lnTo>
                  <a:lnTo>
                    <a:pt x="14856" y="6896"/>
                  </a:lnTo>
                  <a:lnTo>
                    <a:pt x="14966" y="7006"/>
                  </a:lnTo>
                  <a:lnTo>
                    <a:pt x="15076" y="7080"/>
                  </a:lnTo>
                  <a:lnTo>
                    <a:pt x="15370" y="7190"/>
                  </a:lnTo>
                  <a:lnTo>
                    <a:pt x="15957" y="7300"/>
                  </a:lnTo>
                  <a:lnTo>
                    <a:pt x="16727" y="7446"/>
                  </a:lnTo>
                  <a:lnTo>
                    <a:pt x="17021" y="7520"/>
                  </a:lnTo>
                  <a:lnTo>
                    <a:pt x="16984" y="7593"/>
                  </a:lnTo>
                  <a:lnTo>
                    <a:pt x="16470" y="8143"/>
                  </a:lnTo>
                  <a:lnTo>
                    <a:pt x="15993" y="8730"/>
                  </a:lnTo>
                  <a:lnTo>
                    <a:pt x="15040" y="9904"/>
                  </a:lnTo>
                  <a:lnTo>
                    <a:pt x="12912" y="12508"/>
                  </a:lnTo>
                  <a:lnTo>
                    <a:pt x="11848" y="13792"/>
                  </a:lnTo>
                  <a:lnTo>
                    <a:pt x="10821" y="15113"/>
                  </a:lnTo>
                  <a:lnTo>
                    <a:pt x="10344" y="15736"/>
                  </a:lnTo>
                  <a:lnTo>
                    <a:pt x="9904" y="16397"/>
                  </a:lnTo>
                  <a:lnTo>
                    <a:pt x="9464" y="17057"/>
                  </a:lnTo>
                  <a:lnTo>
                    <a:pt x="9317" y="17277"/>
                  </a:lnTo>
                  <a:lnTo>
                    <a:pt x="9207" y="17497"/>
                  </a:lnTo>
                  <a:lnTo>
                    <a:pt x="8987" y="17387"/>
                  </a:lnTo>
                  <a:lnTo>
                    <a:pt x="8767" y="17350"/>
                  </a:lnTo>
                  <a:lnTo>
                    <a:pt x="8290" y="17204"/>
                  </a:lnTo>
                  <a:lnTo>
                    <a:pt x="7997" y="17094"/>
                  </a:lnTo>
                  <a:lnTo>
                    <a:pt x="7740" y="16910"/>
                  </a:lnTo>
                  <a:lnTo>
                    <a:pt x="7483" y="16727"/>
                  </a:lnTo>
                  <a:lnTo>
                    <a:pt x="7227" y="16507"/>
                  </a:lnTo>
                  <a:lnTo>
                    <a:pt x="6750" y="16067"/>
                  </a:lnTo>
                  <a:lnTo>
                    <a:pt x="6273" y="15663"/>
                  </a:lnTo>
                  <a:lnTo>
                    <a:pt x="5723" y="15296"/>
                  </a:lnTo>
                  <a:lnTo>
                    <a:pt x="5209" y="14929"/>
                  </a:lnTo>
                  <a:lnTo>
                    <a:pt x="3045" y="13462"/>
                  </a:lnTo>
                  <a:lnTo>
                    <a:pt x="1908" y="12619"/>
                  </a:lnTo>
                  <a:lnTo>
                    <a:pt x="1321" y="12215"/>
                  </a:lnTo>
                  <a:lnTo>
                    <a:pt x="697" y="11848"/>
                  </a:lnTo>
                  <a:lnTo>
                    <a:pt x="624" y="11812"/>
                  </a:lnTo>
                  <a:lnTo>
                    <a:pt x="1614" y="10381"/>
                  </a:lnTo>
                  <a:lnTo>
                    <a:pt x="2641" y="8950"/>
                  </a:lnTo>
                  <a:lnTo>
                    <a:pt x="3668" y="7556"/>
                  </a:lnTo>
                  <a:lnTo>
                    <a:pt x="4732" y="6163"/>
                  </a:lnTo>
                  <a:lnTo>
                    <a:pt x="6970" y="3338"/>
                  </a:lnTo>
                  <a:lnTo>
                    <a:pt x="8144" y="1944"/>
                  </a:lnTo>
                  <a:lnTo>
                    <a:pt x="8730" y="1284"/>
                  </a:lnTo>
                  <a:lnTo>
                    <a:pt x="9244" y="550"/>
                  </a:lnTo>
                  <a:lnTo>
                    <a:pt x="9281" y="477"/>
                  </a:lnTo>
                  <a:lnTo>
                    <a:pt x="9281" y="404"/>
                  </a:lnTo>
                  <a:close/>
                  <a:moveTo>
                    <a:pt x="7227" y="17204"/>
                  </a:moveTo>
                  <a:lnTo>
                    <a:pt x="7667" y="17460"/>
                  </a:lnTo>
                  <a:lnTo>
                    <a:pt x="8107" y="17681"/>
                  </a:lnTo>
                  <a:lnTo>
                    <a:pt x="8070" y="17937"/>
                  </a:lnTo>
                  <a:lnTo>
                    <a:pt x="8107" y="18194"/>
                  </a:lnTo>
                  <a:lnTo>
                    <a:pt x="7850" y="18084"/>
                  </a:lnTo>
                  <a:lnTo>
                    <a:pt x="7447" y="17791"/>
                  </a:lnTo>
                  <a:lnTo>
                    <a:pt x="7410" y="17644"/>
                  </a:lnTo>
                  <a:lnTo>
                    <a:pt x="7337" y="17497"/>
                  </a:lnTo>
                  <a:lnTo>
                    <a:pt x="7227" y="17204"/>
                  </a:lnTo>
                  <a:close/>
                  <a:moveTo>
                    <a:pt x="9831" y="17460"/>
                  </a:moveTo>
                  <a:lnTo>
                    <a:pt x="9868" y="17534"/>
                  </a:lnTo>
                  <a:lnTo>
                    <a:pt x="9904" y="17571"/>
                  </a:lnTo>
                  <a:lnTo>
                    <a:pt x="9464" y="18084"/>
                  </a:lnTo>
                  <a:lnTo>
                    <a:pt x="9207" y="18341"/>
                  </a:lnTo>
                  <a:lnTo>
                    <a:pt x="9171" y="18231"/>
                  </a:lnTo>
                  <a:lnTo>
                    <a:pt x="9134" y="18121"/>
                  </a:lnTo>
                  <a:lnTo>
                    <a:pt x="9134" y="17974"/>
                  </a:lnTo>
                  <a:lnTo>
                    <a:pt x="9317" y="17974"/>
                  </a:lnTo>
                  <a:lnTo>
                    <a:pt x="9317" y="17937"/>
                  </a:lnTo>
                  <a:lnTo>
                    <a:pt x="9391" y="17937"/>
                  </a:lnTo>
                  <a:lnTo>
                    <a:pt x="9464" y="17901"/>
                  </a:lnTo>
                  <a:lnTo>
                    <a:pt x="9574" y="17827"/>
                  </a:lnTo>
                  <a:lnTo>
                    <a:pt x="9647" y="17681"/>
                  </a:lnTo>
                  <a:lnTo>
                    <a:pt x="9794" y="17460"/>
                  </a:lnTo>
                  <a:close/>
                  <a:moveTo>
                    <a:pt x="9464" y="0"/>
                  </a:moveTo>
                  <a:lnTo>
                    <a:pt x="9281" y="37"/>
                  </a:lnTo>
                  <a:lnTo>
                    <a:pt x="9134" y="110"/>
                  </a:lnTo>
                  <a:lnTo>
                    <a:pt x="9024" y="147"/>
                  </a:lnTo>
                  <a:lnTo>
                    <a:pt x="8951" y="257"/>
                  </a:lnTo>
                  <a:lnTo>
                    <a:pt x="8914" y="294"/>
                  </a:lnTo>
                  <a:lnTo>
                    <a:pt x="8914" y="330"/>
                  </a:lnTo>
                  <a:lnTo>
                    <a:pt x="8327" y="954"/>
                  </a:lnTo>
                  <a:lnTo>
                    <a:pt x="7740" y="1614"/>
                  </a:lnTo>
                  <a:lnTo>
                    <a:pt x="6640" y="2971"/>
                  </a:lnTo>
                  <a:lnTo>
                    <a:pt x="5502" y="4365"/>
                  </a:lnTo>
                  <a:lnTo>
                    <a:pt x="4402" y="5759"/>
                  </a:lnTo>
                  <a:lnTo>
                    <a:pt x="2421" y="8400"/>
                  </a:lnTo>
                  <a:lnTo>
                    <a:pt x="477" y="11041"/>
                  </a:lnTo>
                  <a:lnTo>
                    <a:pt x="330" y="11261"/>
                  </a:lnTo>
                  <a:lnTo>
                    <a:pt x="37" y="11701"/>
                  </a:lnTo>
                  <a:lnTo>
                    <a:pt x="0" y="11775"/>
                  </a:lnTo>
                  <a:lnTo>
                    <a:pt x="0" y="11885"/>
                  </a:lnTo>
                  <a:lnTo>
                    <a:pt x="37" y="11958"/>
                  </a:lnTo>
                  <a:lnTo>
                    <a:pt x="74" y="12032"/>
                  </a:lnTo>
                  <a:lnTo>
                    <a:pt x="147" y="12068"/>
                  </a:lnTo>
                  <a:lnTo>
                    <a:pt x="220" y="12105"/>
                  </a:lnTo>
                  <a:lnTo>
                    <a:pt x="294" y="12105"/>
                  </a:lnTo>
                  <a:lnTo>
                    <a:pt x="404" y="12068"/>
                  </a:lnTo>
                  <a:lnTo>
                    <a:pt x="440" y="12142"/>
                  </a:lnTo>
                  <a:lnTo>
                    <a:pt x="697" y="12398"/>
                  </a:lnTo>
                  <a:lnTo>
                    <a:pt x="587" y="12508"/>
                  </a:lnTo>
                  <a:lnTo>
                    <a:pt x="514" y="12655"/>
                  </a:lnTo>
                  <a:lnTo>
                    <a:pt x="440" y="12802"/>
                  </a:lnTo>
                  <a:lnTo>
                    <a:pt x="404" y="12949"/>
                  </a:lnTo>
                  <a:lnTo>
                    <a:pt x="404" y="13022"/>
                  </a:lnTo>
                  <a:lnTo>
                    <a:pt x="440" y="13059"/>
                  </a:lnTo>
                  <a:lnTo>
                    <a:pt x="514" y="13095"/>
                  </a:lnTo>
                  <a:lnTo>
                    <a:pt x="550" y="13095"/>
                  </a:lnTo>
                  <a:lnTo>
                    <a:pt x="624" y="13205"/>
                  </a:lnTo>
                  <a:lnTo>
                    <a:pt x="697" y="13315"/>
                  </a:lnTo>
                  <a:lnTo>
                    <a:pt x="881" y="13462"/>
                  </a:lnTo>
                  <a:lnTo>
                    <a:pt x="1284" y="13719"/>
                  </a:lnTo>
                  <a:lnTo>
                    <a:pt x="2385" y="14416"/>
                  </a:lnTo>
                  <a:lnTo>
                    <a:pt x="3558" y="15223"/>
                  </a:lnTo>
                  <a:lnTo>
                    <a:pt x="4659" y="16103"/>
                  </a:lnTo>
                  <a:lnTo>
                    <a:pt x="6420" y="17534"/>
                  </a:lnTo>
                  <a:lnTo>
                    <a:pt x="6420" y="17571"/>
                  </a:lnTo>
                  <a:lnTo>
                    <a:pt x="6493" y="17644"/>
                  </a:lnTo>
                  <a:lnTo>
                    <a:pt x="6566" y="17644"/>
                  </a:lnTo>
                  <a:lnTo>
                    <a:pt x="6823" y="17864"/>
                  </a:lnTo>
                  <a:lnTo>
                    <a:pt x="7300" y="18231"/>
                  </a:lnTo>
                  <a:lnTo>
                    <a:pt x="7777" y="18561"/>
                  </a:lnTo>
                  <a:lnTo>
                    <a:pt x="8034" y="18671"/>
                  </a:lnTo>
                  <a:lnTo>
                    <a:pt x="8254" y="18781"/>
                  </a:lnTo>
                  <a:lnTo>
                    <a:pt x="8510" y="18854"/>
                  </a:lnTo>
                  <a:lnTo>
                    <a:pt x="8620" y="18854"/>
                  </a:lnTo>
                  <a:lnTo>
                    <a:pt x="8767" y="18818"/>
                  </a:lnTo>
                  <a:lnTo>
                    <a:pt x="8804" y="18744"/>
                  </a:lnTo>
                  <a:lnTo>
                    <a:pt x="8840" y="18708"/>
                  </a:lnTo>
                  <a:lnTo>
                    <a:pt x="8840" y="18634"/>
                  </a:lnTo>
                  <a:lnTo>
                    <a:pt x="8804" y="18561"/>
                  </a:lnTo>
                  <a:lnTo>
                    <a:pt x="8730" y="18488"/>
                  </a:lnTo>
                  <a:lnTo>
                    <a:pt x="8620" y="18414"/>
                  </a:lnTo>
                  <a:lnTo>
                    <a:pt x="8437" y="18341"/>
                  </a:lnTo>
                  <a:lnTo>
                    <a:pt x="8400" y="18341"/>
                  </a:lnTo>
                  <a:lnTo>
                    <a:pt x="8400" y="18157"/>
                  </a:lnTo>
                  <a:lnTo>
                    <a:pt x="8400" y="17974"/>
                  </a:lnTo>
                  <a:lnTo>
                    <a:pt x="8364" y="17791"/>
                  </a:lnTo>
                  <a:lnTo>
                    <a:pt x="8620" y="17864"/>
                  </a:lnTo>
                  <a:lnTo>
                    <a:pt x="8951" y="17937"/>
                  </a:lnTo>
                  <a:lnTo>
                    <a:pt x="8877" y="18121"/>
                  </a:lnTo>
                  <a:lnTo>
                    <a:pt x="8877" y="18267"/>
                  </a:lnTo>
                  <a:lnTo>
                    <a:pt x="8914" y="18451"/>
                  </a:lnTo>
                  <a:lnTo>
                    <a:pt x="8987" y="18598"/>
                  </a:lnTo>
                  <a:lnTo>
                    <a:pt x="8877" y="18781"/>
                  </a:lnTo>
                  <a:lnTo>
                    <a:pt x="8877" y="18854"/>
                  </a:lnTo>
                  <a:lnTo>
                    <a:pt x="8914" y="18964"/>
                  </a:lnTo>
                  <a:lnTo>
                    <a:pt x="9024" y="19001"/>
                  </a:lnTo>
                  <a:lnTo>
                    <a:pt x="9097" y="18964"/>
                  </a:lnTo>
                  <a:lnTo>
                    <a:pt x="9281" y="18854"/>
                  </a:lnTo>
                  <a:lnTo>
                    <a:pt x="9427" y="18708"/>
                  </a:lnTo>
                  <a:lnTo>
                    <a:pt x="9721" y="18414"/>
                  </a:lnTo>
                  <a:lnTo>
                    <a:pt x="10344" y="17717"/>
                  </a:lnTo>
                  <a:lnTo>
                    <a:pt x="11555" y="16397"/>
                  </a:lnTo>
                  <a:lnTo>
                    <a:pt x="12802" y="14929"/>
                  </a:lnTo>
                  <a:lnTo>
                    <a:pt x="14013" y="13462"/>
                  </a:lnTo>
                  <a:lnTo>
                    <a:pt x="15150" y="11958"/>
                  </a:lnTo>
                  <a:lnTo>
                    <a:pt x="16214" y="10454"/>
                  </a:lnTo>
                  <a:lnTo>
                    <a:pt x="17314" y="8950"/>
                  </a:lnTo>
                  <a:lnTo>
                    <a:pt x="17791" y="8253"/>
                  </a:lnTo>
                  <a:lnTo>
                    <a:pt x="18011" y="7887"/>
                  </a:lnTo>
                  <a:lnTo>
                    <a:pt x="18231" y="7483"/>
                  </a:lnTo>
                  <a:lnTo>
                    <a:pt x="18304" y="7483"/>
                  </a:lnTo>
                  <a:lnTo>
                    <a:pt x="18341" y="7446"/>
                  </a:lnTo>
                  <a:lnTo>
                    <a:pt x="18378" y="7373"/>
                  </a:lnTo>
                  <a:lnTo>
                    <a:pt x="18378" y="7300"/>
                  </a:lnTo>
                  <a:lnTo>
                    <a:pt x="18268" y="7080"/>
                  </a:lnTo>
                  <a:lnTo>
                    <a:pt x="18158" y="6860"/>
                  </a:lnTo>
                  <a:lnTo>
                    <a:pt x="17828" y="6493"/>
                  </a:lnTo>
                  <a:lnTo>
                    <a:pt x="17644" y="6346"/>
                  </a:lnTo>
                  <a:lnTo>
                    <a:pt x="17424" y="6199"/>
                  </a:lnTo>
                  <a:lnTo>
                    <a:pt x="17277" y="6126"/>
                  </a:lnTo>
                  <a:lnTo>
                    <a:pt x="17131" y="6089"/>
                  </a:lnTo>
                  <a:lnTo>
                    <a:pt x="16910" y="5576"/>
                  </a:lnTo>
                  <a:lnTo>
                    <a:pt x="16837" y="5319"/>
                  </a:lnTo>
                  <a:lnTo>
                    <a:pt x="16800" y="5062"/>
                  </a:lnTo>
                  <a:lnTo>
                    <a:pt x="16800" y="4915"/>
                  </a:lnTo>
                  <a:lnTo>
                    <a:pt x="16727" y="4769"/>
                  </a:lnTo>
                  <a:lnTo>
                    <a:pt x="16654" y="4695"/>
                  </a:lnTo>
                  <a:lnTo>
                    <a:pt x="16470" y="4695"/>
                  </a:lnTo>
                  <a:lnTo>
                    <a:pt x="16397" y="4732"/>
                  </a:lnTo>
                  <a:lnTo>
                    <a:pt x="16360" y="4769"/>
                  </a:lnTo>
                  <a:lnTo>
                    <a:pt x="16397" y="4842"/>
                  </a:lnTo>
                  <a:lnTo>
                    <a:pt x="16434" y="4879"/>
                  </a:lnTo>
                  <a:lnTo>
                    <a:pt x="16434" y="4915"/>
                  </a:lnTo>
                  <a:lnTo>
                    <a:pt x="16434" y="5099"/>
                  </a:lnTo>
                  <a:lnTo>
                    <a:pt x="16434" y="5356"/>
                  </a:lnTo>
                  <a:lnTo>
                    <a:pt x="16470" y="5539"/>
                  </a:lnTo>
                  <a:lnTo>
                    <a:pt x="16544" y="5759"/>
                  </a:lnTo>
                  <a:lnTo>
                    <a:pt x="16690" y="6126"/>
                  </a:lnTo>
                  <a:lnTo>
                    <a:pt x="16984" y="7006"/>
                  </a:lnTo>
                  <a:lnTo>
                    <a:pt x="17021" y="7080"/>
                  </a:lnTo>
                  <a:lnTo>
                    <a:pt x="16544" y="6970"/>
                  </a:lnTo>
                  <a:lnTo>
                    <a:pt x="15920" y="6860"/>
                  </a:lnTo>
                  <a:lnTo>
                    <a:pt x="15296" y="6713"/>
                  </a:lnTo>
                  <a:lnTo>
                    <a:pt x="15186" y="6639"/>
                  </a:lnTo>
                  <a:lnTo>
                    <a:pt x="15223" y="6603"/>
                  </a:lnTo>
                  <a:lnTo>
                    <a:pt x="15333" y="6419"/>
                  </a:lnTo>
                  <a:lnTo>
                    <a:pt x="15700" y="5906"/>
                  </a:lnTo>
                  <a:lnTo>
                    <a:pt x="16030" y="5392"/>
                  </a:lnTo>
                  <a:lnTo>
                    <a:pt x="16287" y="4915"/>
                  </a:lnTo>
                  <a:lnTo>
                    <a:pt x="16360" y="4842"/>
                  </a:lnTo>
                  <a:lnTo>
                    <a:pt x="16360" y="4732"/>
                  </a:lnTo>
                  <a:lnTo>
                    <a:pt x="16324" y="4622"/>
                  </a:lnTo>
                  <a:lnTo>
                    <a:pt x="16250" y="4512"/>
                  </a:lnTo>
                  <a:lnTo>
                    <a:pt x="16067" y="4329"/>
                  </a:lnTo>
                  <a:lnTo>
                    <a:pt x="15590" y="4035"/>
                  </a:lnTo>
                  <a:lnTo>
                    <a:pt x="14526" y="3265"/>
                  </a:lnTo>
                  <a:lnTo>
                    <a:pt x="12435" y="1724"/>
                  </a:lnTo>
                  <a:lnTo>
                    <a:pt x="11445" y="1027"/>
                  </a:lnTo>
                  <a:lnTo>
                    <a:pt x="10454" y="330"/>
                  </a:lnTo>
                  <a:lnTo>
                    <a:pt x="10124" y="147"/>
                  </a:lnTo>
                  <a:lnTo>
                    <a:pt x="9794" y="37"/>
                  </a:lnTo>
                  <a:lnTo>
                    <a:pt x="9611"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5" name="Shape 335"/>
            <p:cNvSpPr/>
            <p:nvPr/>
          </p:nvSpPr>
          <p:spPr>
            <a:xfrm>
              <a:off x="6855475" y="1544725"/>
              <a:ext cx="444800" cy="353100"/>
            </a:xfrm>
            <a:custGeom>
              <a:avLst/>
              <a:gdLst/>
              <a:ahLst/>
              <a:cxnLst/>
              <a:rect l="0" t="0" r="0" b="0"/>
              <a:pathLst>
                <a:path w="17792" h="14124" extrusionOk="0">
                  <a:moveTo>
                    <a:pt x="10565" y="2275"/>
                  </a:moveTo>
                  <a:lnTo>
                    <a:pt x="10785" y="2312"/>
                  </a:lnTo>
                  <a:lnTo>
                    <a:pt x="11189" y="2422"/>
                  </a:lnTo>
                  <a:lnTo>
                    <a:pt x="11555" y="2605"/>
                  </a:lnTo>
                  <a:lnTo>
                    <a:pt x="11445" y="2605"/>
                  </a:lnTo>
                  <a:lnTo>
                    <a:pt x="10638" y="2899"/>
                  </a:lnTo>
                  <a:lnTo>
                    <a:pt x="9868" y="3192"/>
                  </a:lnTo>
                  <a:lnTo>
                    <a:pt x="9245" y="3449"/>
                  </a:lnTo>
                  <a:lnTo>
                    <a:pt x="8584" y="3706"/>
                  </a:lnTo>
                  <a:lnTo>
                    <a:pt x="7961" y="4036"/>
                  </a:lnTo>
                  <a:lnTo>
                    <a:pt x="7667" y="4219"/>
                  </a:lnTo>
                  <a:lnTo>
                    <a:pt x="7410" y="4439"/>
                  </a:lnTo>
                  <a:lnTo>
                    <a:pt x="7631" y="4073"/>
                  </a:lnTo>
                  <a:lnTo>
                    <a:pt x="7887" y="3743"/>
                  </a:lnTo>
                  <a:lnTo>
                    <a:pt x="8144" y="3412"/>
                  </a:lnTo>
                  <a:lnTo>
                    <a:pt x="8438" y="3156"/>
                  </a:lnTo>
                  <a:lnTo>
                    <a:pt x="8768" y="2899"/>
                  </a:lnTo>
                  <a:lnTo>
                    <a:pt x="9098" y="2679"/>
                  </a:lnTo>
                  <a:lnTo>
                    <a:pt x="9501" y="2495"/>
                  </a:lnTo>
                  <a:lnTo>
                    <a:pt x="9905" y="2349"/>
                  </a:lnTo>
                  <a:lnTo>
                    <a:pt x="10125" y="2312"/>
                  </a:lnTo>
                  <a:lnTo>
                    <a:pt x="10345" y="2275"/>
                  </a:lnTo>
                  <a:close/>
                  <a:moveTo>
                    <a:pt x="1285" y="2129"/>
                  </a:moveTo>
                  <a:lnTo>
                    <a:pt x="1248" y="2165"/>
                  </a:lnTo>
                  <a:lnTo>
                    <a:pt x="1101" y="2275"/>
                  </a:lnTo>
                  <a:lnTo>
                    <a:pt x="991" y="2422"/>
                  </a:lnTo>
                  <a:lnTo>
                    <a:pt x="808" y="2715"/>
                  </a:lnTo>
                  <a:lnTo>
                    <a:pt x="588" y="2605"/>
                  </a:lnTo>
                  <a:lnTo>
                    <a:pt x="441" y="2422"/>
                  </a:lnTo>
                  <a:lnTo>
                    <a:pt x="258" y="2239"/>
                  </a:lnTo>
                  <a:lnTo>
                    <a:pt x="184" y="2202"/>
                  </a:lnTo>
                  <a:lnTo>
                    <a:pt x="111" y="2202"/>
                  </a:lnTo>
                  <a:lnTo>
                    <a:pt x="37" y="2239"/>
                  </a:lnTo>
                  <a:lnTo>
                    <a:pt x="1" y="2312"/>
                  </a:lnTo>
                  <a:lnTo>
                    <a:pt x="1" y="2495"/>
                  </a:lnTo>
                  <a:lnTo>
                    <a:pt x="74" y="2642"/>
                  </a:lnTo>
                  <a:lnTo>
                    <a:pt x="147" y="2789"/>
                  </a:lnTo>
                  <a:lnTo>
                    <a:pt x="258" y="2936"/>
                  </a:lnTo>
                  <a:lnTo>
                    <a:pt x="404" y="3046"/>
                  </a:lnTo>
                  <a:lnTo>
                    <a:pt x="588" y="3119"/>
                  </a:lnTo>
                  <a:lnTo>
                    <a:pt x="294" y="3706"/>
                  </a:lnTo>
                  <a:lnTo>
                    <a:pt x="74" y="4293"/>
                  </a:lnTo>
                  <a:lnTo>
                    <a:pt x="74" y="4403"/>
                  </a:lnTo>
                  <a:lnTo>
                    <a:pt x="74" y="4476"/>
                  </a:lnTo>
                  <a:lnTo>
                    <a:pt x="147" y="4549"/>
                  </a:lnTo>
                  <a:lnTo>
                    <a:pt x="221" y="4586"/>
                  </a:lnTo>
                  <a:lnTo>
                    <a:pt x="294" y="4623"/>
                  </a:lnTo>
                  <a:lnTo>
                    <a:pt x="368" y="4586"/>
                  </a:lnTo>
                  <a:lnTo>
                    <a:pt x="441" y="4549"/>
                  </a:lnTo>
                  <a:lnTo>
                    <a:pt x="514" y="4476"/>
                  </a:lnTo>
                  <a:lnTo>
                    <a:pt x="991" y="3339"/>
                  </a:lnTo>
                  <a:lnTo>
                    <a:pt x="1248" y="2789"/>
                  </a:lnTo>
                  <a:lnTo>
                    <a:pt x="1321" y="2495"/>
                  </a:lnTo>
                  <a:lnTo>
                    <a:pt x="1395" y="2202"/>
                  </a:lnTo>
                  <a:lnTo>
                    <a:pt x="1358" y="2165"/>
                  </a:lnTo>
                  <a:lnTo>
                    <a:pt x="1321" y="2129"/>
                  </a:lnTo>
                  <a:close/>
                  <a:moveTo>
                    <a:pt x="11702" y="2715"/>
                  </a:moveTo>
                  <a:lnTo>
                    <a:pt x="11959" y="2936"/>
                  </a:lnTo>
                  <a:lnTo>
                    <a:pt x="12142" y="3156"/>
                  </a:lnTo>
                  <a:lnTo>
                    <a:pt x="12216" y="3266"/>
                  </a:lnTo>
                  <a:lnTo>
                    <a:pt x="11812" y="3412"/>
                  </a:lnTo>
                  <a:lnTo>
                    <a:pt x="11445" y="3559"/>
                  </a:lnTo>
                  <a:lnTo>
                    <a:pt x="9758" y="4183"/>
                  </a:lnTo>
                  <a:lnTo>
                    <a:pt x="8254" y="4770"/>
                  </a:lnTo>
                  <a:lnTo>
                    <a:pt x="7484" y="5100"/>
                  </a:lnTo>
                  <a:lnTo>
                    <a:pt x="7117" y="5283"/>
                  </a:lnTo>
                  <a:lnTo>
                    <a:pt x="6787" y="5503"/>
                  </a:lnTo>
                  <a:lnTo>
                    <a:pt x="7337" y="4549"/>
                  </a:lnTo>
                  <a:lnTo>
                    <a:pt x="7374" y="4549"/>
                  </a:lnTo>
                  <a:lnTo>
                    <a:pt x="8364" y="4073"/>
                  </a:lnTo>
                  <a:lnTo>
                    <a:pt x="9355" y="3632"/>
                  </a:lnTo>
                  <a:lnTo>
                    <a:pt x="11409" y="2862"/>
                  </a:lnTo>
                  <a:lnTo>
                    <a:pt x="11445" y="2936"/>
                  </a:lnTo>
                  <a:lnTo>
                    <a:pt x="11519" y="2972"/>
                  </a:lnTo>
                  <a:lnTo>
                    <a:pt x="11592" y="3009"/>
                  </a:lnTo>
                  <a:lnTo>
                    <a:pt x="11666" y="2972"/>
                  </a:lnTo>
                  <a:lnTo>
                    <a:pt x="11739" y="2899"/>
                  </a:lnTo>
                  <a:lnTo>
                    <a:pt x="11739" y="2789"/>
                  </a:lnTo>
                  <a:lnTo>
                    <a:pt x="11702" y="2715"/>
                  </a:lnTo>
                  <a:close/>
                  <a:moveTo>
                    <a:pt x="12326" y="3522"/>
                  </a:moveTo>
                  <a:lnTo>
                    <a:pt x="12399" y="3596"/>
                  </a:lnTo>
                  <a:lnTo>
                    <a:pt x="12436" y="3596"/>
                  </a:lnTo>
                  <a:lnTo>
                    <a:pt x="12583" y="3926"/>
                  </a:lnTo>
                  <a:lnTo>
                    <a:pt x="12546" y="3926"/>
                  </a:lnTo>
                  <a:lnTo>
                    <a:pt x="12473" y="3963"/>
                  </a:lnTo>
                  <a:lnTo>
                    <a:pt x="12289" y="4109"/>
                  </a:lnTo>
                  <a:lnTo>
                    <a:pt x="12106" y="4219"/>
                  </a:lnTo>
                  <a:lnTo>
                    <a:pt x="11702" y="4403"/>
                  </a:lnTo>
                  <a:lnTo>
                    <a:pt x="11262" y="4586"/>
                  </a:lnTo>
                  <a:lnTo>
                    <a:pt x="10822" y="4733"/>
                  </a:lnTo>
                  <a:lnTo>
                    <a:pt x="9941" y="5026"/>
                  </a:lnTo>
                  <a:lnTo>
                    <a:pt x="9061" y="5393"/>
                  </a:lnTo>
                  <a:lnTo>
                    <a:pt x="8217" y="5723"/>
                  </a:lnTo>
                  <a:lnTo>
                    <a:pt x="7374" y="6127"/>
                  </a:lnTo>
                  <a:lnTo>
                    <a:pt x="6750" y="6384"/>
                  </a:lnTo>
                  <a:lnTo>
                    <a:pt x="6420" y="6567"/>
                  </a:lnTo>
                  <a:lnTo>
                    <a:pt x="6090" y="6750"/>
                  </a:lnTo>
                  <a:lnTo>
                    <a:pt x="6310" y="6384"/>
                  </a:lnTo>
                  <a:lnTo>
                    <a:pt x="6677" y="5650"/>
                  </a:lnTo>
                  <a:lnTo>
                    <a:pt x="7410" y="5467"/>
                  </a:lnTo>
                  <a:lnTo>
                    <a:pt x="8107" y="5173"/>
                  </a:lnTo>
                  <a:lnTo>
                    <a:pt x="9465" y="4623"/>
                  </a:lnTo>
                  <a:lnTo>
                    <a:pt x="10932" y="4073"/>
                  </a:lnTo>
                  <a:lnTo>
                    <a:pt x="11629" y="3816"/>
                  </a:lnTo>
                  <a:lnTo>
                    <a:pt x="12326" y="3522"/>
                  </a:lnTo>
                  <a:close/>
                  <a:moveTo>
                    <a:pt x="5100" y="8401"/>
                  </a:moveTo>
                  <a:lnTo>
                    <a:pt x="4989" y="8438"/>
                  </a:lnTo>
                  <a:lnTo>
                    <a:pt x="4953" y="8474"/>
                  </a:lnTo>
                  <a:lnTo>
                    <a:pt x="4953" y="8511"/>
                  </a:lnTo>
                  <a:lnTo>
                    <a:pt x="4916" y="8768"/>
                  </a:lnTo>
                  <a:lnTo>
                    <a:pt x="4879" y="8988"/>
                  </a:lnTo>
                  <a:lnTo>
                    <a:pt x="4879" y="9245"/>
                  </a:lnTo>
                  <a:lnTo>
                    <a:pt x="4916" y="9355"/>
                  </a:lnTo>
                  <a:lnTo>
                    <a:pt x="4989" y="9465"/>
                  </a:lnTo>
                  <a:lnTo>
                    <a:pt x="5026" y="9501"/>
                  </a:lnTo>
                  <a:lnTo>
                    <a:pt x="5173" y="9501"/>
                  </a:lnTo>
                  <a:lnTo>
                    <a:pt x="5210" y="9465"/>
                  </a:lnTo>
                  <a:lnTo>
                    <a:pt x="5283" y="9391"/>
                  </a:lnTo>
                  <a:lnTo>
                    <a:pt x="5320" y="9281"/>
                  </a:lnTo>
                  <a:lnTo>
                    <a:pt x="5320" y="9061"/>
                  </a:lnTo>
                  <a:lnTo>
                    <a:pt x="5320" y="8768"/>
                  </a:lnTo>
                  <a:lnTo>
                    <a:pt x="5283" y="8511"/>
                  </a:lnTo>
                  <a:lnTo>
                    <a:pt x="5246" y="8474"/>
                  </a:lnTo>
                  <a:lnTo>
                    <a:pt x="5210" y="8438"/>
                  </a:lnTo>
                  <a:lnTo>
                    <a:pt x="5100" y="8401"/>
                  </a:lnTo>
                  <a:close/>
                  <a:moveTo>
                    <a:pt x="5210" y="9685"/>
                  </a:moveTo>
                  <a:lnTo>
                    <a:pt x="5136" y="9722"/>
                  </a:lnTo>
                  <a:lnTo>
                    <a:pt x="5063" y="9758"/>
                  </a:lnTo>
                  <a:lnTo>
                    <a:pt x="5026" y="9795"/>
                  </a:lnTo>
                  <a:lnTo>
                    <a:pt x="4989" y="9905"/>
                  </a:lnTo>
                  <a:lnTo>
                    <a:pt x="4989" y="9978"/>
                  </a:lnTo>
                  <a:lnTo>
                    <a:pt x="4916" y="10308"/>
                  </a:lnTo>
                  <a:lnTo>
                    <a:pt x="4916" y="10639"/>
                  </a:lnTo>
                  <a:lnTo>
                    <a:pt x="4953" y="10749"/>
                  </a:lnTo>
                  <a:lnTo>
                    <a:pt x="4989" y="10785"/>
                  </a:lnTo>
                  <a:lnTo>
                    <a:pt x="5063" y="10822"/>
                  </a:lnTo>
                  <a:lnTo>
                    <a:pt x="5173" y="10822"/>
                  </a:lnTo>
                  <a:lnTo>
                    <a:pt x="5246" y="10785"/>
                  </a:lnTo>
                  <a:lnTo>
                    <a:pt x="5283" y="10749"/>
                  </a:lnTo>
                  <a:lnTo>
                    <a:pt x="5283" y="10639"/>
                  </a:lnTo>
                  <a:lnTo>
                    <a:pt x="5283" y="10272"/>
                  </a:lnTo>
                  <a:lnTo>
                    <a:pt x="5356" y="9905"/>
                  </a:lnTo>
                  <a:lnTo>
                    <a:pt x="5356" y="9832"/>
                  </a:lnTo>
                  <a:lnTo>
                    <a:pt x="5320" y="9758"/>
                  </a:lnTo>
                  <a:lnTo>
                    <a:pt x="5283" y="9722"/>
                  </a:lnTo>
                  <a:lnTo>
                    <a:pt x="5210" y="9685"/>
                  </a:lnTo>
                  <a:close/>
                  <a:moveTo>
                    <a:pt x="14600" y="9501"/>
                  </a:moveTo>
                  <a:lnTo>
                    <a:pt x="14563" y="9575"/>
                  </a:lnTo>
                  <a:lnTo>
                    <a:pt x="14490" y="9868"/>
                  </a:lnTo>
                  <a:lnTo>
                    <a:pt x="14417" y="10125"/>
                  </a:lnTo>
                  <a:lnTo>
                    <a:pt x="14380" y="10712"/>
                  </a:lnTo>
                  <a:lnTo>
                    <a:pt x="14417" y="10785"/>
                  </a:lnTo>
                  <a:lnTo>
                    <a:pt x="14453" y="10859"/>
                  </a:lnTo>
                  <a:lnTo>
                    <a:pt x="14527" y="10895"/>
                  </a:lnTo>
                  <a:lnTo>
                    <a:pt x="14600" y="10932"/>
                  </a:lnTo>
                  <a:lnTo>
                    <a:pt x="14673" y="10932"/>
                  </a:lnTo>
                  <a:lnTo>
                    <a:pt x="14747" y="10895"/>
                  </a:lnTo>
                  <a:lnTo>
                    <a:pt x="14783" y="10859"/>
                  </a:lnTo>
                  <a:lnTo>
                    <a:pt x="14820" y="10785"/>
                  </a:lnTo>
                  <a:lnTo>
                    <a:pt x="14820" y="10639"/>
                  </a:lnTo>
                  <a:lnTo>
                    <a:pt x="14820" y="10088"/>
                  </a:lnTo>
                  <a:lnTo>
                    <a:pt x="14820" y="9832"/>
                  </a:lnTo>
                  <a:lnTo>
                    <a:pt x="14747" y="9575"/>
                  </a:lnTo>
                  <a:lnTo>
                    <a:pt x="14710" y="9501"/>
                  </a:lnTo>
                  <a:close/>
                  <a:moveTo>
                    <a:pt x="12729" y="4183"/>
                  </a:moveTo>
                  <a:lnTo>
                    <a:pt x="12986" y="4880"/>
                  </a:lnTo>
                  <a:lnTo>
                    <a:pt x="12766" y="4990"/>
                  </a:lnTo>
                  <a:lnTo>
                    <a:pt x="12509" y="5100"/>
                  </a:lnTo>
                  <a:lnTo>
                    <a:pt x="12032" y="5320"/>
                  </a:lnTo>
                  <a:lnTo>
                    <a:pt x="10969" y="5833"/>
                  </a:lnTo>
                  <a:lnTo>
                    <a:pt x="9978" y="6310"/>
                  </a:lnTo>
                  <a:lnTo>
                    <a:pt x="8988" y="6714"/>
                  </a:lnTo>
                  <a:lnTo>
                    <a:pt x="8071" y="7007"/>
                  </a:lnTo>
                  <a:lnTo>
                    <a:pt x="7117" y="7301"/>
                  </a:lnTo>
                  <a:lnTo>
                    <a:pt x="6677" y="7484"/>
                  </a:lnTo>
                  <a:lnTo>
                    <a:pt x="6237" y="7704"/>
                  </a:lnTo>
                  <a:lnTo>
                    <a:pt x="5796" y="7924"/>
                  </a:lnTo>
                  <a:lnTo>
                    <a:pt x="5430" y="8218"/>
                  </a:lnTo>
                  <a:lnTo>
                    <a:pt x="5393" y="8254"/>
                  </a:lnTo>
                  <a:lnTo>
                    <a:pt x="5393" y="8291"/>
                  </a:lnTo>
                  <a:lnTo>
                    <a:pt x="5430" y="8328"/>
                  </a:lnTo>
                  <a:lnTo>
                    <a:pt x="5466" y="8328"/>
                  </a:lnTo>
                  <a:lnTo>
                    <a:pt x="6420" y="7961"/>
                  </a:lnTo>
                  <a:lnTo>
                    <a:pt x="7337" y="7594"/>
                  </a:lnTo>
                  <a:lnTo>
                    <a:pt x="8364" y="7264"/>
                  </a:lnTo>
                  <a:lnTo>
                    <a:pt x="9391" y="6897"/>
                  </a:lnTo>
                  <a:lnTo>
                    <a:pt x="10345" y="6530"/>
                  </a:lnTo>
                  <a:lnTo>
                    <a:pt x="11262" y="6090"/>
                  </a:lnTo>
                  <a:lnTo>
                    <a:pt x="12326" y="5577"/>
                  </a:lnTo>
                  <a:lnTo>
                    <a:pt x="12729" y="5393"/>
                  </a:lnTo>
                  <a:lnTo>
                    <a:pt x="12913" y="5283"/>
                  </a:lnTo>
                  <a:lnTo>
                    <a:pt x="13133" y="5210"/>
                  </a:lnTo>
                  <a:lnTo>
                    <a:pt x="13169" y="5356"/>
                  </a:lnTo>
                  <a:lnTo>
                    <a:pt x="13426" y="5870"/>
                  </a:lnTo>
                  <a:lnTo>
                    <a:pt x="13390" y="5870"/>
                  </a:lnTo>
                  <a:lnTo>
                    <a:pt x="13353" y="5797"/>
                  </a:lnTo>
                  <a:lnTo>
                    <a:pt x="13280" y="5760"/>
                  </a:lnTo>
                  <a:lnTo>
                    <a:pt x="13206" y="5723"/>
                  </a:lnTo>
                  <a:lnTo>
                    <a:pt x="13133" y="5760"/>
                  </a:lnTo>
                  <a:lnTo>
                    <a:pt x="12216" y="6237"/>
                  </a:lnTo>
                  <a:lnTo>
                    <a:pt x="11299" y="6677"/>
                  </a:lnTo>
                  <a:lnTo>
                    <a:pt x="10345" y="7081"/>
                  </a:lnTo>
                  <a:lnTo>
                    <a:pt x="9428" y="7484"/>
                  </a:lnTo>
                  <a:lnTo>
                    <a:pt x="8474" y="7851"/>
                  </a:lnTo>
                  <a:lnTo>
                    <a:pt x="7520" y="8181"/>
                  </a:lnTo>
                  <a:lnTo>
                    <a:pt x="6640" y="8474"/>
                  </a:lnTo>
                  <a:lnTo>
                    <a:pt x="6163" y="8658"/>
                  </a:lnTo>
                  <a:lnTo>
                    <a:pt x="5980" y="8768"/>
                  </a:lnTo>
                  <a:lnTo>
                    <a:pt x="5760" y="8878"/>
                  </a:lnTo>
                  <a:lnTo>
                    <a:pt x="5760" y="8915"/>
                  </a:lnTo>
                  <a:lnTo>
                    <a:pt x="5760" y="8951"/>
                  </a:lnTo>
                  <a:lnTo>
                    <a:pt x="6273" y="8951"/>
                  </a:lnTo>
                  <a:lnTo>
                    <a:pt x="6713" y="8805"/>
                  </a:lnTo>
                  <a:lnTo>
                    <a:pt x="7631" y="8511"/>
                  </a:lnTo>
                  <a:lnTo>
                    <a:pt x="8621" y="8144"/>
                  </a:lnTo>
                  <a:lnTo>
                    <a:pt x="9611" y="7777"/>
                  </a:lnTo>
                  <a:lnTo>
                    <a:pt x="10528" y="7411"/>
                  </a:lnTo>
                  <a:lnTo>
                    <a:pt x="11409" y="7007"/>
                  </a:lnTo>
                  <a:lnTo>
                    <a:pt x="12289" y="6604"/>
                  </a:lnTo>
                  <a:lnTo>
                    <a:pt x="13133" y="6163"/>
                  </a:lnTo>
                  <a:lnTo>
                    <a:pt x="13206" y="6200"/>
                  </a:lnTo>
                  <a:lnTo>
                    <a:pt x="13316" y="6200"/>
                  </a:lnTo>
                  <a:lnTo>
                    <a:pt x="13390" y="6163"/>
                  </a:lnTo>
                  <a:lnTo>
                    <a:pt x="13463" y="6090"/>
                  </a:lnTo>
                  <a:lnTo>
                    <a:pt x="13500" y="6053"/>
                  </a:lnTo>
                  <a:lnTo>
                    <a:pt x="13866" y="6714"/>
                  </a:lnTo>
                  <a:lnTo>
                    <a:pt x="13646" y="6787"/>
                  </a:lnTo>
                  <a:lnTo>
                    <a:pt x="13463" y="6860"/>
                  </a:lnTo>
                  <a:lnTo>
                    <a:pt x="12913" y="7081"/>
                  </a:lnTo>
                  <a:lnTo>
                    <a:pt x="12399" y="7337"/>
                  </a:lnTo>
                  <a:lnTo>
                    <a:pt x="11225" y="7961"/>
                  </a:lnTo>
                  <a:lnTo>
                    <a:pt x="10675" y="8254"/>
                  </a:lnTo>
                  <a:lnTo>
                    <a:pt x="10052" y="8548"/>
                  </a:lnTo>
                  <a:lnTo>
                    <a:pt x="9428" y="8768"/>
                  </a:lnTo>
                  <a:lnTo>
                    <a:pt x="8804" y="8951"/>
                  </a:lnTo>
                  <a:lnTo>
                    <a:pt x="7520" y="9318"/>
                  </a:lnTo>
                  <a:lnTo>
                    <a:pt x="6200" y="9722"/>
                  </a:lnTo>
                  <a:lnTo>
                    <a:pt x="5796" y="9868"/>
                  </a:lnTo>
                  <a:lnTo>
                    <a:pt x="5650" y="10015"/>
                  </a:lnTo>
                  <a:lnTo>
                    <a:pt x="5576" y="10052"/>
                  </a:lnTo>
                  <a:lnTo>
                    <a:pt x="5576" y="10015"/>
                  </a:lnTo>
                  <a:lnTo>
                    <a:pt x="5540" y="9978"/>
                  </a:lnTo>
                  <a:lnTo>
                    <a:pt x="5540" y="10015"/>
                  </a:lnTo>
                  <a:lnTo>
                    <a:pt x="5503" y="10088"/>
                  </a:lnTo>
                  <a:lnTo>
                    <a:pt x="5503" y="10198"/>
                  </a:lnTo>
                  <a:lnTo>
                    <a:pt x="5540" y="10235"/>
                  </a:lnTo>
                  <a:lnTo>
                    <a:pt x="5576" y="10235"/>
                  </a:lnTo>
                  <a:lnTo>
                    <a:pt x="5796" y="10125"/>
                  </a:lnTo>
                  <a:lnTo>
                    <a:pt x="6017" y="10052"/>
                  </a:lnTo>
                  <a:lnTo>
                    <a:pt x="6530" y="9942"/>
                  </a:lnTo>
                  <a:lnTo>
                    <a:pt x="7704" y="9575"/>
                  </a:lnTo>
                  <a:lnTo>
                    <a:pt x="8878" y="9281"/>
                  </a:lnTo>
                  <a:lnTo>
                    <a:pt x="9465" y="9098"/>
                  </a:lnTo>
                  <a:lnTo>
                    <a:pt x="10015" y="8878"/>
                  </a:lnTo>
                  <a:lnTo>
                    <a:pt x="10528" y="8695"/>
                  </a:lnTo>
                  <a:lnTo>
                    <a:pt x="11005" y="8438"/>
                  </a:lnTo>
                  <a:lnTo>
                    <a:pt x="11959" y="7924"/>
                  </a:lnTo>
                  <a:lnTo>
                    <a:pt x="12473" y="7667"/>
                  </a:lnTo>
                  <a:lnTo>
                    <a:pt x="12986" y="7411"/>
                  </a:lnTo>
                  <a:lnTo>
                    <a:pt x="13573" y="7191"/>
                  </a:lnTo>
                  <a:lnTo>
                    <a:pt x="13756" y="7117"/>
                  </a:lnTo>
                  <a:lnTo>
                    <a:pt x="14013" y="7044"/>
                  </a:lnTo>
                  <a:lnTo>
                    <a:pt x="14050" y="7081"/>
                  </a:lnTo>
                  <a:lnTo>
                    <a:pt x="14160" y="7081"/>
                  </a:lnTo>
                  <a:lnTo>
                    <a:pt x="14197" y="7191"/>
                  </a:lnTo>
                  <a:lnTo>
                    <a:pt x="13830" y="7374"/>
                  </a:lnTo>
                  <a:lnTo>
                    <a:pt x="13500" y="7594"/>
                  </a:lnTo>
                  <a:lnTo>
                    <a:pt x="12436" y="8218"/>
                  </a:lnTo>
                  <a:lnTo>
                    <a:pt x="11335" y="8768"/>
                  </a:lnTo>
                  <a:lnTo>
                    <a:pt x="10198" y="9245"/>
                  </a:lnTo>
                  <a:lnTo>
                    <a:pt x="9061" y="9685"/>
                  </a:lnTo>
                  <a:lnTo>
                    <a:pt x="7887" y="10088"/>
                  </a:lnTo>
                  <a:lnTo>
                    <a:pt x="6750" y="10455"/>
                  </a:lnTo>
                  <a:lnTo>
                    <a:pt x="6200" y="10639"/>
                  </a:lnTo>
                  <a:lnTo>
                    <a:pt x="5906" y="10749"/>
                  </a:lnTo>
                  <a:lnTo>
                    <a:pt x="5650" y="10895"/>
                  </a:lnTo>
                  <a:lnTo>
                    <a:pt x="5613" y="10932"/>
                  </a:lnTo>
                  <a:lnTo>
                    <a:pt x="5613" y="10969"/>
                  </a:lnTo>
                  <a:lnTo>
                    <a:pt x="5613" y="11005"/>
                  </a:lnTo>
                  <a:lnTo>
                    <a:pt x="5686" y="11042"/>
                  </a:lnTo>
                  <a:lnTo>
                    <a:pt x="5943" y="11005"/>
                  </a:lnTo>
                  <a:lnTo>
                    <a:pt x="6200" y="10969"/>
                  </a:lnTo>
                  <a:lnTo>
                    <a:pt x="6713" y="10822"/>
                  </a:lnTo>
                  <a:lnTo>
                    <a:pt x="7337" y="10602"/>
                  </a:lnTo>
                  <a:lnTo>
                    <a:pt x="7961" y="10419"/>
                  </a:lnTo>
                  <a:lnTo>
                    <a:pt x="9208" y="10015"/>
                  </a:lnTo>
                  <a:lnTo>
                    <a:pt x="10418" y="9538"/>
                  </a:lnTo>
                  <a:lnTo>
                    <a:pt x="11445" y="9061"/>
                  </a:lnTo>
                  <a:lnTo>
                    <a:pt x="12473" y="8584"/>
                  </a:lnTo>
                  <a:lnTo>
                    <a:pt x="13573" y="7961"/>
                  </a:lnTo>
                  <a:lnTo>
                    <a:pt x="14013" y="7741"/>
                  </a:lnTo>
                  <a:lnTo>
                    <a:pt x="14233" y="7594"/>
                  </a:lnTo>
                  <a:lnTo>
                    <a:pt x="14417" y="7447"/>
                  </a:lnTo>
                  <a:lnTo>
                    <a:pt x="14527" y="7594"/>
                  </a:lnTo>
                  <a:lnTo>
                    <a:pt x="14527" y="7631"/>
                  </a:lnTo>
                  <a:lnTo>
                    <a:pt x="14417" y="7961"/>
                  </a:lnTo>
                  <a:lnTo>
                    <a:pt x="14417" y="8328"/>
                  </a:lnTo>
                  <a:lnTo>
                    <a:pt x="14343" y="8254"/>
                  </a:lnTo>
                  <a:lnTo>
                    <a:pt x="14233" y="8254"/>
                  </a:lnTo>
                  <a:lnTo>
                    <a:pt x="13830" y="8438"/>
                  </a:lnTo>
                  <a:lnTo>
                    <a:pt x="13426" y="8658"/>
                  </a:lnTo>
                  <a:lnTo>
                    <a:pt x="12693" y="9135"/>
                  </a:lnTo>
                  <a:lnTo>
                    <a:pt x="12252" y="9428"/>
                  </a:lnTo>
                  <a:lnTo>
                    <a:pt x="11776" y="9685"/>
                  </a:lnTo>
                  <a:lnTo>
                    <a:pt x="11299" y="9942"/>
                  </a:lnTo>
                  <a:lnTo>
                    <a:pt x="10822" y="10125"/>
                  </a:lnTo>
                  <a:lnTo>
                    <a:pt x="8658" y="10822"/>
                  </a:lnTo>
                  <a:lnTo>
                    <a:pt x="7741" y="11115"/>
                  </a:lnTo>
                  <a:lnTo>
                    <a:pt x="7300" y="11262"/>
                  </a:lnTo>
                  <a:lnTo>
                    <a:pt x="6860" y="11446"/>
                  </a:lnTo>
                  <a:lnTo>
                    <a:pt x="5283" y="11409"/>
                  </a:lnTo>
                  <a:lnTo>
                    <a:pt x="5246" y="11189"/>
                  </a:lnTo>
                  <a:lnTo>
                    <a:pt x="5173" y="11115"/>
                  </a:lnTo>
                  <a:lnTo>
                    <a:pt x="5026" y="11115"/>
                  </a:lnTo>
                  <a:lnTo>
                    <a:pt x="4989" y="11189"/>
                  </a:lnTo>
                  <a:lnTo>
                    <a:pt x="4953" y="11409"/>
                  </a:lnTo>
                  <a:lnTo>
                    <a:pt x="4182" y="11336"/>
                  </a:lnTo>
                  <a:lnTo>
                    <a:pt x="3816" y="11336"/>
                  </a:lnTo>
                  <a:lnTo>
                    <a:pt x="3412" y="11372"/>
                  </a:lnTo>
                  <a:lnTo>
                    <a:pt x="3119" y="11409"/>
                  </a:lnTo>
                  <a:lnTo>
                    <a:pt x="2862" y="11556"/>
                  </a:lnTo>
                  <a:lnTo>
                    <a:pt x="2825" y="11005"/>
                  </a:lnTo>
                  <a:lnTo>
                    <a:pt x="2715" y="9428"/>
                  </a:lnTo>
                  <a:lnTo>
                    <a:pt x="2715" y="9171"/>
                  </a:lnTo>
                  <a:lnTo>
                    <a:pt x="2972" y="9171"/>
                  </a:lnTo>
                  <a:lnTo>
                    <a:pt x="3265" y="9135"/>
                  </a:lnTo>
                  <a:lnTo>
                    <a:pt x="3522" y="9061"/>
                  </a:lnTo>
                  <a:lnTo>
                    <a:pt x="3779" y="8988"/>
                  </a:lnTo>
                  <a:lnTo>
                    <a:pt x="4036" y="8841"/>
                  </a:lnTo>
                  <a:lnTo>
                    <a:pt x="4293" y="8695"/>
                  </a:lnTo>
                  <a:lnTo>
                    <a:pt x="4733" y="8401"/>
                  </a:lnTo>
                  <a:lnTo>
                    <a:pt x="5063" y="8108"/>
                  </a:lnTo>
                  <a:lnTo>
                    <a:pt x="5356" y="7777"/>
                  </a:lnTo>
                  <a:lnTo>
                    <a:pt x="5613" y="7447"/>
                  </a:lnTo>
                  <a:lnTo>
                    <a:pt x="5870" y="7117"/>
                  </a:lnTo>
                  <a:lnTo>
                    <a:pt x="6273" y="7007"/>
                  </a:lnTo>
                  <a:lnTo>
                    <a:pt x="6640" y="6824"/>
                  </a:lnTo>
                  <a:lnTo>
                    <a:pt x="7410" y="6420"/>
                  </a:lnTo>
                  <a:lnTo>
                    <a:pt x="8401" y="5980"/>
                  </a:lnTo>
                  <a:lnTo>
                    <a:pt x="9355" y="5577"/>
                  </a:lnTo>
                  <a:lnTo>
                    <a:pt x="10308" y="5246"/>
                  </a:lnTo>
                  <a:lnTo>
                    <a:pt x="11262" y="4880"/>
                  </a:lnTo>
                  <a:lnTo>
                    <a:pt x="12032" y="4623"/>
                  </a:lnTo>
                  <a:lnTo>
                    <a:pt x="12436" y="4403"/>
                  </a:lnTo>
                  <a:lnTo>
                    <a:pt x="12619" y="4219"/>
                  </a:lnTo>
                  <a:lnTo>
                    <a:pt x="12729" y="4183"/>
                  </a:lnTo>
                  <a:close/>
                  <a:moveTo>
                    <a:pt x="2385" y="1"/>
                  </a:moveTo>
                  <a:lnTo>
                    <a:pt x="2238" y="38"/>
                  </a:lnTo>
                  <a:lnTo>
                    <a:pt x="2202" y="74"/>
                  </a:lnTo>
                  <a:lnTo>
                    <a:pt x="2165" y="111"/>
                  </a:lnTo>
                  <a:lnTo>
                    <a:pt x="2055" y="368"/>
                  </a:lnTo>
                  <a:lnTo>
                    <a:pt x="1982" y="515"/>
                  </a:lnTo>
                  <a:lnTo>
                    <a:pt x="1578" y="1432"/>
                  </a:lnTo>
                  <a:lnTo>
                    <a:pt x="1541" y="1542"/>
                  </a:lnTo>
                  <a:lnTo>
                    <a:pt x="1578" y="1615"/>
                  </a:lnTo>
                  <a:lnTo>
                    <a:pt x="1615" y="1688"/>
                  </a:lnTo>
                  <a:lnTo>
                    <a:pt x="1688" y="1762"/>
                  </a:lnTo>
                  <a:lnTo>
                    <a:pt x="1761" y="1798"/>
                  </a:lnTo>
                  <a:lnTo>
                    <a:pt x="1835" y="1798"/>
                  </a:lnTo>
                  <a:lnTo>
                    <a:pt x="1908" y="1762"/>
                  </a:lnTo>
                  <a:lnTo>
                    <a:pt x="1982" y="1652"/>
                  </a:lnTo>
                  <a:lnTo>
                    <a:pt x="2128" y="1358"/>
                  </a:lnTo>
                  <a:lnTo>
                    <a:pt x="2092" y="2165"/>
                  </a:lnTo>
                  <a:lnTo>
                    <a:pt x="2092" y="2972"/>
                  </a:lnTo>
                  <a:lnTo>
                    <a:pt x="2055" y="4073"/>
                  </a:lnTo>
                  <a:lnTo>
                    <a:pt x="1982" y="4109"/>
                  </a:lnTo>
                  <a:lnTo>
                    <a:pt x="1835" y="4073"/>
                  </a:lnTo>
                  <a:lnTo>
                    <a:pt x="1725" y="3999"/>
                  </a:lnTo>
                  <a:lnTo>
                    <a:pt x="1615" y="3999"/>
                  </a:lnTo>
                  <a:lnTo>
                    <a:pt x="1541" y="4036"/>
                  </a:lnTo>
                  <a:lnTo>
                    <a:pt x="1505" y="4109"/>
                  </a:lnTo>
                  <a:lnTo>
                    <a:pt x="1541" y="4219"/>
                  </a:lnTo>
                  <a:lnTo>
                    <a:pt x="1651" y="4293"/>
                  </a:lnTo>
                  <a:lnTo>
                    <a:pt x="1761" y="4366"/>
                  </a:lnTo>
                  <a:lnTo>
                    <a:pt x="1908" y="4403"/>
                  </a:lnTo>
                  <a:lnTo>
                    <a:pt x="2055" y="4439"/>
                  </a:lnTo>
                  <a:lnTo>
                    <a:pt x="2055" y="5540"/>
                  </a:lnTo>
                  <a:lnTo>
                    <a:pt x="1908" y="5577"/>
                  </a:lnTo>
                  <a:lnTo>
                    <a:pt x="1651" y="5613"/>
                  </a:lnTo>
                  <a:lnTo>
                    <a:pt x="1615" y="5687"/>
                  </a:lnTo>
                  <a:lnTo>
                    <a:pt x="1541" y="5723"/>
                  </a:lnTo>
                  <a:lnTo>
                    <a:pt x="1541" y="5760"/>
                  </a:lnTo>
                  <a:lnTo>
                    <a:pt x="1505" y="5797"/>
                  </a:lnTo>
                  <a:lnTo>
                    <a:pt x="1541" y="5833"/>
                  </a:lnTo>
                  <a:lnTo>
                    <a:pt x="1578" y="5833"/>
                  </a:lnTo>
                  <a:lnTo>
                    <a:pt x="1651" y="5907"/>
                  </a:lnTo>
                  <a:lnTo>
                    <a:pt x="2055" y="5907"/>
                  </a:lnTo>
                  <a:lnTo>
                    <a:pt x="2092" y="6200"/>
                  </a:lnTo>
                  <a:lnTo>
                    <a:pt x="2092" y="7154"/>
                  </a:lnTo>
                  <a:lnTo>
                    <a:pt x="1835" y="7227"/>
                  </a:lnTo>
                  <a:lnTo>
                    <a:pt x="1541" y="7374"/>
                  </a:lnTo>
                  <a:lnTo>
                    <a:pt x="1505" y="7411"/>
                  </a:lnTo>
                  <a:lnTo>
                    <a:pt x="1505" y="7447"/>
                  </a:lnTo>
                  <a:lnTo>
                    <a:pt x="1541" y="7484"/>
                  </a:lnTo>
                  <a:lnTo>
                    <a:pt x="1578" y="7521"/>
                  </a:lnTo>
                  <a:lnTo>
                    <a:pt x="2092" y="7521"/>
                  </a:lnTo>
                  <a:lnTo>
                    <a:pt x="2165" y="8951"/>
                  </a:lnTo>
                  <a:lnTo>
                    <a:pt x="2165" y="8988"/>
                  </a:lnTo>
                  <a:lnTo>
                    <a:pt x="1982" y="8951"/>
                  </a:lnTo>
                  <a:lnTo>
                    <a:pt x="1578" y="8951"/>
                  </a:lnTo>
                  <a:lnTo>
                    <a:pt x="1505" y="8988"/>
                  </a:lnTo>
                  <a:lnTo>
                    <a:pt x="1468" y="9061"/>
                  </a:lnTo>
                  <a:lnTo>
                    <a:pt x="1468" y="9135"/>
                  </a:lnTo>
                  <a:lnTo>
                    <a:pt x="1541" y="9208"/>
                  </a:lnTo>
                  <a:lnTo>
                    <a:pt x="1688" y="9245"/>
                  </a:lnTo>
                  <a:lnTo>
                    <a:pt x="1835" y="9318"/>
                  </a:lnTo>
                  <a:lnTo>
                    <a:pt x="2202" y="9391"/>
                  </a:lnTo>
                  <a:lnTo>
                    <a:pt x="2238" y="10419"/>
                  </a:lnTo>
                  <a:lnTo>
                    <a:pt x="2018" y="10419"/>
                  </a:lnTo>
                  <a:lnTo>
                    <a:pt x="1798" y="10455"/>
                  </a:lnTo>
                  <a:lnTo>
                    <a:pt x="1725" y="10529"/>
                  </a:lnTo>
                  <a:lnTo>
                    <a:pt x="1651" y="10602"/>
                  </a:lnTo>
                  <a:lnTo>
                    <a:pt x="1578" y="10675"/>
                  </a:lnTo>
                  <a:lnTo>
                    <a:pt x="1615" y="10749"/>
                  </a:lnTo>
                  <a:lnTo>
                    <a:pt x="1688" y="10822"/>
                  </a:lnTo>
                  <a:lnTo>
                    <a:pt x="2128" y="10822"/>
                  </a:lnTo>
                  <a:lnTo>
                    <a:pt x="2275" y="10859"/>
                  </a:lnTo>
                  <a:lnTo>
                    <a:pt x="2275" y="10895"/>
                  </a:lnTo>
                  <a:lnTo>
                    <a:pt x="2312" y="11702"/>
                  </a:lnTo>
                  <a:lnTo>
                    <a:pt x="2348" y="11959"/>
                  </a:lnTo>
                  <a:lnTo>
                    <a:pt x="2385" y="12106"/>
                  </a:lnTo>
                  <a:lnTo>
                    <a:pt x="2495" y="12216"/>
                  </a:lnTo>
                  <a:lnTo>
                    <a:pt x="2568" y="12253"/>
                  </a:lnTo>
                  <a:lnTo>
                    <a:pt x="2679" y="12253"/>
                  </a:lnTo>
                  <a:lnTo>
                    <a:pt x="2752" y="12216"/>
                  </a:lnTo>
                  <a:lnTo>
                    <a:pt x="2789" y="12143"/>
                  </a:lnTo>
                  <a:lnTo>
                    <a:pt x="2825" y="12106"/>
                  </a:lnTo>
                  <a:lnTo>
                    <a:pt x="3009" y="11959"/>
                  </a:lnTo>
                  <a:lnTo>
                    <a:pt x="3265" y="11886"/>
                  </a:lnTo>
                  <a:lnTo>
                    <a:pt x="3486" y="11849"/>
                  </a:lnTo>
                  <a:lnTo>
                    <a:pt x="3742" y="11849"/>
                  </a:lnTo>
                  <a:lnTo>
                    <a:pt x="3742" y="12033"/>
                  </a:lnTo>
                  <a:lnTo>
                    <a:pt x="3742" y="12216"/>
                  </a:lnTo>
                  <a:lnTo>
                    <a:pt x="3816" y="12363"/>
                  </a:lnTo>
                  <a:lnTo>
                    <a:pt x="3889" y="12509"/>
                  </a:lnTo>
                  <a:lnTo>
                    <a:pt x="3962" y="12583"/>
                  </a:lnTo>
                  <a:lnTo>
                    <a:pt x="4036" y="12546"/>
                  </a:lnTo>
                  <a:lnTo>
                    <a:pt x="4109" y="12509"/>
                  </a:lnTo>
                  <a:lnTo>
                    <a:pt x="4146" y="12436"/>
                  </a:lnTo>
                  <a:lnTo>
                    <a:pt x="4072" y="12216"/>
                  </a:lnTo>
                  <a:lnTo>
                    <a:pt x="4036" y="12069"/>
                  </a:lnTo>
                  <a:lnTo>
                    <a:pt x="4036" y="11886"/>
                  </a:lnTo>
                  <a:lnTo>
                    <a:pt x="5063" y="11922"/>
                  </a:lnTo>
                  <a:lnTo>
                    <a:pt x="5063" y="12143"/>
                  </a:lnTo>
                  <a:lnTo>
                    <a:pt x="5100" y="12619"/>
                  </a:lnTo>
                  <a:lnTo>
                    <a:pt x="5136" y="12693"/>
                  </a:lnTo>
                  <a:lnTo>
                    <a:pt x="5173" y="12766"/>
                  </a:lnTo>
                  <a:lnTo>
                    <a:pt x="5320" y="12766"/>
                  </a:lnTo>
                  <a:lnTo>
                    <a:pt x="5466" y="12729"/>
                  </a:lnTo>
                  <a:lnTo>
                    <a:pt x="5503" y="12619"/>
                  </a:lnTo>
                  <a:lnTo>
                    <a:pt x="5540" y="12473"/>
                  </a:lnTo>
                  <a:lnTo>
                    <a:pt x="5466" y="12363"/>
                  </a:lnTo>
                  <a:lnTo>
                    <a:pt x="5393" y="12326"/>
                  </a:lnTo>
                  <a:lnTo>
                    <a:pt x="5356" y="12106"/>
                  </a:lnTo>
                  <a:lnTo>
                    <a:pt x="5283" y="11922"/>
                  </a:lnTo>
                  <a:lnTo>
                    <a:pt x="5906" y="11959"/>
                  </a:lnTo>
                  <a:lnTo>
                    <a:pt x="6493" y="11959"/>
                  </a:lnTo>
                  <a:lnTo>
                    <a:pt x="6493" y="11996"/>
                  </a:lnTo>
                  <a:lnTo>
                    <a:pt x="6457" y="12179"/>
                  </a:lnTo>
                  <a:lnTo>
                    <a:pt x="6420" y="12399"/>
                  </a:lnTo>
                  <a:lnTo>
                    <a:pt x="6457" y="12583"/>
                  </a:lnTo>
                  <a:lnTo>
                    <a:pt x="6567" y="12766"/>
                  </a:lnTo>
                  <a:lnTo>
                    <a:pt x="6603" y="12840"/>
                  </a:lnTo>
                  <a:lnTo>
                    <a:pt x="6677" y="12876"/>
                  </a:lnTo>
                  <a:lnTo>
                    <a:pt x="6750" y="12876"/>
                  </a:lnTo>
                  <a:lnTo>
                    <a:pt x="6824" y="12840"/>
                  </a:lnTo>
                  <a:lnTo>
                    <a:pt x="6897" y="12766"/>
                  </a:lnTo>
                  <a:lnTo>
                    <a:pt x="6897" y="12729"/>
                  </a:lnTo>
                  <a:lnTo>
                    <a:pt x="6897" y="12656"/>
                  </a:lnTo>
                  <a:lnTo>
                    <a:pt x="6824" y="12619"/>
                  </a:lnTo>
                  <a:lnTo>
                    <a:pt x="6787" y="12583"/>
                  </a:lnTo>
                  <a:lnTo>
                    <a:pt x="6713" y="12399"/>
                  </a:lnTo>
                  <a:lnTo>
                    <a:pt x="6677" y="12216"/>
                  </a:lnTo>
                  <a:lnTo>
                    <a:pt x="6640" y="11996"/>
                  </a:lnTo>
                  <a:lnTo>
                    <a:pt x="6640" y="11959"/>
                  </a:lnTo>
                  <a:lnTo>
                    <a:pt x="7924" y="11996"/>
                  </a:lnTo>
                  <a:lnTo>
                    <a:pt x="7851" y="12033"/>
                  </a:lnTo>
                  <a:lnTo>
                    <a:pt x="7814" y="12106"/>
                  </a:lnTo>
                  <a:lnTo>
                    <a:pt x="7777" y="12253"/>
                  </a:lnTo>
                  <a:lnTo>
                    <a:pt x="7777" y="12399"/>
                  </a:lnTo>
                  <a:lnTo>
                    <a:pt x="7777" y="12509"/>
                  </a:lnTo>
                  <a:lnTo>
                    <a:pt x="7814" y="12619"/>
                  </a:lnTo>
                  <a:lnTo>
                    <a:pt x="7887" y="12729"/>
                  </a:lnTo>
                  <a:lnTo>
                    <a:pt x="7961" y="12766"/>
                  </a:lnTo>
                  <a:lnTo>
                    <a:pt x="8034" y="12729"/>
                  </a:lnTo>
                  <a:lnTo>
                    <a:pt x="8107" y="12693"/>
                  </a:lnTo>
                  <a:lnTo>
                    <a:pt x="8144" y="12619"/>
                  </a:lnTo>
                  <a:lnTo>
                    <a:pt x="8107" y="12473"/>
                  </a:lnTo>
                  <a:lnTo>
                    <a:pt x="8071" y="12289"/>
                  </a:lnTo>
                  <a:lnTo>
                    <a:pt x="8071" y="12179"/>
                  </a:lnTo>
                  <a:lnTo>
                    <a:pt x="8034" y="12106"/>
                  </a:lnTo>
                  <a:lnTo>
                    <a:pt x="8034" y="12033"/>
                  </a:lnTo>
                  <a:lnTo>
                    <a:pt x="8034" y="11996"/>
                  </a:lnTo>
                  <a:lnTo>
                    <a:pt x="9391" y="11996"/>
                  </a:lnTo>
                  <a:lnTo>
                    <a:pt x="9318" y="12216"/>
                  </a:lnTo>
                  <a:lnTo>
                    <a:pt x="9318" y="12473"/>
                  </a:lnTo>
                  <a:lnTo>
                    <a:pt x="9355" y="12546"/>
                  </a:lnTo>
                  <a:lnTo>
                    <a:pt x="9428" y="12583"/>
                  </a:lnTo>
                  <a:lnTo>
                    <a:pt x="9611" y="12583"/>
                  </a:lnTo>
                  <a:lnTo>
                    <a:pt x="9685" y="12546"/>
                  </a:lnTo>
                  <a:lnTo>
                    <a:pt x="9721" y="12473"/>
                  </a:lnTo>
                  <a:lnTo>
                    <a:pt x="9721" y="12436"/>
                  </a:lnTo>
                  <a:lnTo>
                    <a:pt x="9721" y="12363"/>
                  </a:lnTo>
                  <a:lnTo>
                    <a:pt x="9611" y="12326"/>
                  </a:lnTo>
                  <a:lnTo>
                    <a:pt x="9611" y="11996"/>
                  </a:lnTo>
                  <a:lnTo>
                    <a:pt x="10638" y="11996"/>
                  </a:lnTo>
                  <a:lnTo>
                    <a:pt x="10675" y="12253"/>
                  </a:lnTo>
                  <a:lnTo>
                    <a:pt x="10748" y="12509"/>
                  </a:lnTo>
                  <a:lnTo>
                    <a:pt x="10822" y="12583"/>
                  </a:lnTo>
                  <a:lnTo>
                    <a:pt x="10969" y="12583"/>
                  </a:lnTo>
                  <a:lnTo>
                    <a:pt x="11005" y="12509"/>
                  </a:lnTo>
                  <a:lnTo>
                    <a:pt x="11042" y="12399"/>
                  </a:lnTo>
                  <a:lnTo>
                    <a:pt x="10969" y="12179"/>
                  </a:lnTo>
                  <a:lnTo>
                    <a:pt x="10895" y="11996"/>
                  </a:lnTo>
                  <a:lnTo>
                    <a:pt x="12106" y="11996"/>
                  </a:lnTo>
                  <a:lnTo>
                    <a:pt x="12069" y="12069"/>
                  </a:lnTo>
                  <a:lnTo>
                    <a:pt x="12032" y="12143"/>
                  </a:lnTo>
                  <a:lnTo>
                    <a:pt x="11996" y="12363"/>
                  </a:lnTo>
                  <a:lnTo>
                    <a:pt x="12032" y="12473"/>
                  </a:lnTo>
                  <a:lnTo>
                    <a:pt x="12069" y="12619"/>
                  </a:lnTo>
                  <a:lnTo>
                    <a:pt x="12142" y="12729"/>
                  </a:lnTo>
                  <a:lnTo>
                    <a:pt x="12216" y="12803"/>
                  </a:lnTo>
                  <a:lnTo>
                    <a:pt x="12289" y="12840"/>
                  </a:lnTo>
                  <a:lnTo>
                    <a:pt x="12362" y="12803"/>
                  </a:lnTo>
                  <a:lnTo>
                    <a:pt x="12399" y="12766"/>
                  </a:lnTo>
                  <a:lnTo>
                    <a:pt x="12399" y="12693"/>
                  </a:lnTo>
                  <a:lnTo>
                    <a:pt x="12362" y="12546"/>
                  </a:lnTo>
                  <a:lnTo>
                    <a:pt x="12289" y="12363"/>
                  </a:lnTo>
                  <a:lnTo>
                    <a:pt x="12252" y="12179"/>
                  </a:lnTo>
                  <a:lnTo>
                    <a:pt x="12252" y="11959"/>
                  </a:lnTo>
                  <a:lnTo>
                    <a:pt x="13353" y="11959"/>
                  </a:lnTo>
                  <a:lnTo>
                    <a:pt x="13280" y="12106"/>
                  </a:lnTo>
                  <a:lnTo>
                    <a:pt x="13243" y="12253"/>
                  </a:lnTo>
                  <a:lnTo>
                    <a:pt x="13243" y="12436"/>
                  </a:lnTo>
                  <a:lnTo>
                    <a:pt x="13316" y="12583"/>
                  </a:lnTo>
                  <a:lnTo>
                    <a:pt x="13353" y="12619"/>
                  </a:lnTo>
                  <a:lnTo>
                    <a:pt x="13426" y="12656"/>
                  </a:lnTo>
                  <a:lnTo>
                    <a:pt x="13500" y="12656"/>
                  </a:lnTo>
                  <a:lnTo>
                    <a:pt x="13573" y="12583"/>
                  </a:lnTo>
                  <a:lnTo>
                    <a:pt x="13610" y="12436"/>
                  </a:lnTo>
                  <a:lnTo>
                    <a:pt x="13536" y="12216"/>
                  </a:lnTo>
                  <a:lnTo>
                    <a:pt x="13536" y="12069"/>
                  </a:lnTo>
                  <a:lnTo>
                    <a:pt x="13573" y="11922"/>
                  </a:lnTo>
                  <a:lnTo>
                    <a:pt x="14563" y="11886"/>
                  </a:lnTo>
                  <a:lnTo>
                    <a:pt x="14563" y="11886"/>
                  </a:lnTo>
                  <a:lnTo>
                    <a:pt x="14527" y="12363"/>
                  </a:lnTo>
                  <a:lnTo>
                    <a:pt x="14563" y="12436"/>
                  </a:lnTo>
                  <a:lnTo>
                    <a:pt x="14637" y="12509"/>
                  </a:lnTo>
                  <a:lnTo>
                    <a:pt x="14747" y="12509"/>
                  </a:lnTo>
                  <a:lnTo>
                    <a:pt x="14820" y="12473"/>
                  </a:lnTo>
                  <a:lnTo>
                    <a:pt x="14893" y="12399"/>
                  </a:lnTo>
                  <a:lnTo>
                    <a:pt x="14967" y="12289"/>
                  </a:lnTo>
                  <a:lnTo>
                    <a:pt x="14967" y="12179"/>
                  </a:lnTo>
                  <a:lnTo>
                    <a:pt x="14967" y="12069"/>
                  </a:lnTo>
                  <a:lnTo>
                    <a:pt x="14930" y="11996"/>
                  </a:lnTo>
                  <a:lnTo>
                    <a:pt x="14857" y="11959"/>
                  </a:lnTo>
                  <a:lnTo>
                    <a:pt x="14857" y="11886"/>
                  </a:lnTo>
                  <a:lnTo>
                    <a:pt x="16618" y="11776"/>
                  </a:lnTo>
                  <a:lnTo>
                    <a:pt x="16654" y="11812"/>
                  </a:lnTo>
                  <a:lnTo>
                    <a:pt x="16544" y="11996"/>
                  </a:lnTo>
                  <a:lnTo>
                    <a:pt x="16361" y="12179"/>
                  </a:lnTo>
                  <a:lnTo>
                    <a:pt x="16287" y="12289"/>
                  </a:lnTo>
                  <a:lnTo>
                    <a:pt x="16251" y="12363"/>
                  </a:lnTo>
                  <a:lnTo>
                    <a:pt x="16287" y="12436"/>
                  </a:lnTo>
                  <a:lnTo>
                    <a:pt x="16324" y="12509"/>
                  </a:lnTo>
                  <a:lnTo>
                    <a:pt x="16397" y="12546"/>
                  </a:lnTo>
                  <a:lnTo>
                    <a:pt x="16471" y="12583"/>
                  </a:lnTo>
                  <a:lnTo>
                    <a:pt x="16544" y="12583"/>
                  </a:lnTo>
                  <a:lnTo>
                    <a:pt x="16581" y="12546"/>
                  </a:lnTo>
                  <a:lnTo>
                    <a:pt x="16728" y="12473"/>
                  </a:lnTo>
                  <a:lnTo>
                    <a:pt x="16801" y="12363"/>
                  </a:lnTo>
                  <a:lnTo>
                    <a:pt x="16984" y="12106"/>
                  </a:lnTo>
                  <a:lnTo>
                    <a:pt x="17461" y="11482"/>
                  </a:lnTo>
                  <a:lnTo>
                    <a:pt x="17461" y="11409"/>
                  </a:lnTo>
                  <a:lnTo>
                    <a:pt x="17461" y="11336"/>
                  </a:lnTo>
                  <a:lnTo>
                    <a:pt x="17461" y="11262"/>
                  </a:lnTo>
                  <a:lnTo>
                    <a:pt x="17425" y="11189"/>
                  </a:lnTo>
                  <a:lnTo>
                    <a:pt x="17058" y="10895"/>
                  </a:lnTo>
                  <a:lnTo>
                    <a:pt x="16728" y="10639"/>
                  </a:lnTo>
                  <a:lnTo>
                    <a:pt x="16654" y="10602"/>
                  </a:lnTo>
                  <a:lnTo>
                    <a:pt x="16581" y="10602"/>
                  </a:lnTo>
                  <a:lnTo>
                    <a:pt x="16544" y="10639"/>
                  </a:lnTo>
                  <a:lnTo>
                    <a:pt x="16471" y="10675"/>
                  </a:lnTo>
                  <a:lnTo>
                    <a:pt x="16434" y="10785"/>
                  </a:lnTo>
                  <a:lnTo>
                    <a:pt x="16434" y="10859"/>
                  </a:lnTo>
                  <a:lnTo>
                    <a:pt x="16471" y="10932"/>
                  </a:lnTo>
                  <a:lnTo>
                    <a:pt x="16801" y="11226"/>
                  </a:lnTo>
                  <a:lnTo>
                    <a:pt x="13940" y="11372"/>
                  </a:lnTo>
                  <a:lnTo>
                    <a:pt x="14050" y="11336"/>
                  </a:lnTo>
                  <a:lnTo>
                    <a:pt x="14270" y="11189"/>
                  </a:lnTo>
                  <a:lnTo>
                    <a:pt x="14343" y="11115"/>
                  </a:lnTo>
                  <a:lnTo>
                    <a:pt x="14417" y="11005"/>
                  </a:lnTo>
                  <a:lnTo>
                    <a:pt x="14417" y="10932"/>
                  </a:lnTo>
                  <a:lnTo>
                    <a:pt x="14380" y="10895"/>
                  </a:lnTo>
                  <a:lnTo>
                    <a:pt x="14233" y="10895"/>
                  </a:lnTo>
                  <a:lnTo>
                    <a:pt x="14123" y="10932"/>
                  </a:lnTo>
                  <a:lnTo>
                    <a:pt x="13903" y="11079"/>
                  </a:lnTo>
                  <a:lnTo>
                    <a:pt x="13720" y="11226"/>
                  </a:lnTo>
                  <a:lnTo>
                    <a:pt x="13573" y="11409"/>
                  </a:lnTo>
                  <a:lnTo>
                    <a:pt x="12289" y="11446"/>
                  </a:lnTo>
                  <a:lnTo>
                    <a:pt x="12546" y="11336"/>
                  </a:lnTo>
                  <a:lnTo>
                    <a:pt x="12839" y="11226"/>
                  </a:lnTo>
                  <a:lnTo>
                    <a:pt x="13169" y="11079"/>
                  </a:lnTo>
                  <a:lnTo>
                    <a:pt x="13500" y="10895"/>
                  </a:lnTo>
                  <a:lnTo>
                    <a:pt x="13793" y="10675"/>
                  </a:lnTo>
                  <a:lnTo>
                    <a:pt x="14050" y="10419"/>
                  </a:lnTo>
                  <a:lnTo>
                    <a:pt x="14087" y="10308"/>
                  </a:lnTo>
                  <a:lnTo>
                    <a:pt x="14050" y="10235"/>
                  </a:lnTo>
                  <a:lnTo>
                    <a:pt x="13976" y="10198"/>
                  </a:lnTo>
                  <a:lnTo>
                    <a:pt x="13903" y="10235"/>
                  </a:lnTo>
                  <a:lnTo>
                    <a:pt x="13646" y="10382"/>
                  </a:lnTo>
                  <a:lnTo>
                    <a:pt x="13390" y="10565"/>
                  </a:lnTo>
                  <a:lnTo>
                    <a:pt x="13133" y="10749"/>
                  </a:lnTo>
                  <a:lnTo>
                    <a:pt x="12876" y="10895"/>
                  </a:lnTo>
                  <a:lnTo>
                    <a:pt x="12583" y="11042"/>
                  </a:lnTo>
                  <a:lnTo>
                    <a:pt x="12289" y="11152"/>
                  </a:lnTo>
                  <a:lnTo>
                    <a:pt x="11996" y="11299"/>
                  </a:lnTo>
                  <a:lnTo>
                    <a:pt x="11702" y="11446"/>
                  </a:lnTo>
                  <a:lnTo>
                    <a:pt x="10162" y="11482"/>
                  </a:lnTo>
                  <a:lnTo>
                    <a:pt x="10602" y="11299"/>
                  </a:lnTo>
                  <a:lnTo>
                    <a:pt x="12216" y="10639"/>
                  </a:lnTo>
                  <a:lnTo>
                    <a:pt x="12766" y="10455"/>
                  </a:lnTo>
                  <a:lnTo>
                    <a:pt x="13316" y="10162"/>
                  </a:lnTo>
                  <a:lnTo>
                    <a:pt x="13573" y="10015"/>
                  </a:lnTo>
                  <a:lnTo>
                    <a:pt x="13793" y="9832"/>
                  </a:lnTo>
                  <a:lnTo>
                    <a:pt x="13976" y="9612"/>
                  </a:lnTo>
                  <a:lnTo>
                    <a:pt x="14087" y="9355"/>
                  </a:lnTo>
                  <a:lnTo>
                    <a:pt x="14087" y="9245"/>
                  </a:lnTo>
                  <a:lnTo>
                    <a:pt x="14050" y="9208"/>
                  </a:lnTo>
                  <a:lnTo>
                    <a:pt x="13940" y="9171"/>
                  </a:lnTo>
                  <a:lnTo>
                    <a:pt x="13866" y="9208"/>
                  </a:lnTo>
                  <a:lnTo>
                    <a:pt x="13463" y="9612"/>
                  </a:lnTo>
                  <a:lnTo>
                    <a:pt x="13243" y="9795"/>
                  </a:lnTo>
                  <a:lnTo>
                    <a:pt x="12986" y="9978"/>
                  </a:lnTo>
                  <a:lnTo>
                    <a:pt x="12693" y="10125"/>
                  </a:lnTo>
                  <a:lnTo>
                    <a:pt x="12399" y="10235"/>
                  </a:lnTo>
                  <a:lnTo>
                    <a:pt x="11776" y="10492"/>
                  </a:lnTo>
                  <a:lnTo>
                    <a:pt x="10418" y="11042"/>
                  </a:lnTo>
                  <a:lnTo>
                    <a:pt x="9905" y="11262"/>
                  </a:lnTo>
                  <a:lnTo>
                    <a:pt x="9428" y="11482"/>
                  </a:lnTo>
                  <a:lnTo>
                    <a:pt x="7667" y="11482"/>
                  </a:lnTo>
                  <a:lnTo>
                    <a:pt x="8621" y="11152"/>
                  </a:lnTo>
                  <a:lnTo>
                    <a:pt x="10895" y="10419"/>
                  </a:lnTo>
                  <a:lnTo>
                    <a:pt x="11335" y="10235"/>
                  </a:lnTo>
                  <a:lnTo>
                    <a:pt x="11776" y="10052"/>
                  </a:lnTo>
                  <a:lnTo>
                    <a:pt x="12179" y="9832"/>
                  </a:lnTo>
                  <a:lnTo>
                    <a:pt x="12583" y="9575"/>
                  </a:lnTo>
                  <a:lnTo>
                    <a:pt x="13426" y="9025"/>
                  </a:lnTo>
                  <a:lnTo>
                    <a:pt x="13866" y="8768"/>
                  </a:lnTo>
                  <a:lnTo>
                    <a:pt x="14307" y="8548"/>
                  </a:lnTo>
                  <a:lnTo>
                    <a:pt x="14380" y="8511"/>
                  </a:lnTo>
                  <a:lnTo>
                    <a:pt x="14417" y="8474"/>
                  </a:lnTo>
                  <a:lnTo>
                    <a:pt x="14417" y="8841"/>
                  </a:lnTo>
                  <a:lnTo>
                    <a:pt x="14453" y="8915"/>
                  </a:lnTo>
                  <a:lnTo>
                    <a:pt x="14490" y="8951"/>
                  </a:lnTo>
                  <a:lnTo>
                    <a:pt x="14527" y="8988"/>
                  </a:lnTo>
                  <a:lnTo>
                    <a:pt x="14600" y="9025"/>
                  </a:lnTo>
                  <a:lnTo>
                    <a:pt x="14673" y="8988"/>
                  </a:lnTo>
                  <a:lnTo>
                    <a:pt x="14747" y="8951"/>
                  </a:lnTo>
                  <a:lnTo>
                    <a:pt x="14783" y="8915"/>
                  </a:lnTo>
                  <a:lnTo>
                    <a:pt x="14783" y="8841"/>
                  </a:lnTo>
                  <a:lnTo>
                    <a:pt x="14783" y="8291"/>
                  </a:lnTo>
                  <a:lnTo>
                    <a:pt x="14747" y="8034"/>
                  </a:lnTo>
                  <a:lnTo>
                    <a:pt x="14673" y="7777"/>
                  </a:lnTo>
                  <a:lnTo>
                    <a:pt x="15077" y="8181"/>
                  </a:lnTo>
                  <a:lnTo>
                    <a:pt x="15517" y="8584"/>
                  </a:lnTo>
                  <a:lnTo>
                    <a:pt x="15737" y="8768"/>
                  </a:lnTo>
                  <a:lnTo>
                    <a:pt x="15847" y="8841"/>
                  </a:lnTo>
                  <a:lnTo>
                    <a:pt x="15994" y="8878"/>
                  </a:lnTo>
                  <a:lnTo>
                    <a:pt x="16361" y="8915"/>
                  </a:lnTo>
                  <a:lnTo>
                    <a:pt x="16764" y="8915"/>
                  </a:lnTo>
                  <a:lnTo>
                    <a:pt x="17204" y="8878"/>
                  </a:lnTo>
                  <a:lnTo>
                    <a:pt x="17608" y="8731"/>
                  </a:lnTo>
                  <a:lnTo>
                    <a:pt x="17681" y="8695"/>
                  </a:lnTo>
                  <a:lnTo>
                    <a:pt x="17755" y="8584"/>
                  </a:lnTo>
                  <a:lnTo>
                    <a:pt x="17791" y="8511"/>
                  </a:lnTo>
                  <a:lnTo>
                    <a:pt x="17755" y="8438"/>
                  </a:lnTo>
                  <a:lnTo>
                    <a:pt x="17718" y="8328"/>
                  </a:lnTo>
                  <a:lnTo>
                    <a:pt x="17681" y="8291"/>
                  </a:lnTo>
                  <a:lnTo>
                    <a:pt x="17571" y="8254"/>
                  </a:lnTo>
                  <a:lnTo>
                    <a:pt x="17461" y="8254"/>
                  </a:lnTo>
                  <a:lnTo>
                    <a:pt x="17131" y="8364"/>
                  </a:lnTo>
                  <a:lnTo>
                    <a:pt x="16764" y="8401"/>
                  </a:lnTo>
                  <a:lnTo>
                    <a:pt x="16397" y="8438"/>
                  </a:lnTo>
                  <a:lnTo>
                    <a:pt x="16177" y="8401"/>
                  </a:lnTo>
                  <a:lnTo>
                    <a:pt x="16031" y="8364"/>
                  </a:lnTo>
                  <a:lnTo>
                    <a:pt x="15480" y="7888"/>
                  </a:lnTo>
                  <a:lnTo>
                    <a:pt x="15004" y="7374"/>
                  </a:lnTo>
                  <a:lnTo>
                    <a:pt x="14563" y="6824"/>
                  </a:lnTo>
                  <a:lnTo>
                    <a:pt x="14160" y="6237"/>
                  </a:lnTo>
                  <a:lnTo>
                    <a:pt x="13830" y="5613"/>
                  </a:lnTo>
                  <a:lnTo>
                    <a:pt x="13536" y="4990"/>
                  </a:lnTo>
                  <a:lnTo>
                    <a:pt x="13096" y="3926"/>
                  </a:lnTo>
                  <a:lnTo>
                    <a:pt x="12803" y="3412"/>
                  </a:lnTo>
                  <a:lnTo>
                    <a:pt x="12509" y="2936"/>
                  </a:lnTo>
                  <a:lnTo>
                    <a:pt x="12326" y="2752"/>
                  </a:lnTo>
                  <a:lnTo>
                    <a:pt x="12142" y="2532"/>
                  </a:lnTo>
                  <a:lnTo>
                    <a:pt x="11959" y="2349"/>
                  </a:lnTo>
                  <a:lnTo>
                    <a:pt x="11739" y="2202"/>
                  </a:lnTo>
                  <a:lnTo>
                    <a:pt x="11482" y="2092"/>
                  </a:lnTo>
                  <a:lnTo>
                    <a:pt x="11225" y="1982"/>
                  </a:lnTo>
                  <a:lnTo>
                    <a:pt x="10932" y="1908"/>
                  </a:lnTo>
                  <a:lnTo>
                    <a:pt x="10602" y="1872"/>
                  </a:lnTo>
                  <a:lnTo>
                    <a:pt x="10308" y="1872"/>
                  </a:lnTo>
                  <a:lnTo>
                    <a:pt x="9978" y="1908"/>
                  </a:lnTo>
                  <a:lnTo>
                    <a:pt x="9685" y="1982"/>
                  </a:lnTo>
                  <a:lnTo>
                    <a:pt x="9391" y="2055"/>
                  </a:lnTo>
                  <a:lnTo>
                    <a:pt x="9098" y="2202"/>
                  </a:lnTo>
                  <a:lnTo>
                    <a:pt x="8841" y="2349"/>
                  </a:lnTo>
                  <a:lnTo>
                    <a:pt x="8584" y="2495"/>
                  </a:lnTo>
                  <a:lnTo>
                    <a:pt x="8327" y="2715"/>
                  </a:lnTo>
                  <a:lnTo>
                    <a:pt x="7887" y="3119"/>
                  </a:lnTo>
                  <a:lnTo>
                    <a:pt x="7484" y="3632"/>
                  </a:lnTo>
                  <a:lnTo>
                    <a:pt x="7117" y="4146"/>
                  </a:lnTo>
                  <a:lnTo>
                    <a:pt x="6787" y="4660"/>
                  </a:lnTo>
                  <a:lnTo>
                    <a:pt x="6127" y="5833"/>
                  </a:lnTo>
                  <a:lnTo>
                    <a:pt x="5796" y="6457"/>
                  </a:lnTo>
                  <a:lnTo>
                    <a:pt x="5430" y="7044"/>
                  </a:lnTo>
                  <a:lnTo>
                    <a:pt x="4989" y="7594"/>
                  </a:lnTo>
                  <a:lnTo>
                    <a:pt x="4769" y="7851"/>
                  </a:lnTo>
                  <a:lnTo>
                    <a:pt x="4513" y="8071"/>
                  </a:lnTo>
                  <a:lnTo>
                    <a:pt x="4256" y="8291"/>
                  </a:lnTo>
                  <a:lnTo>
                    <a:pt x="3962" y="8474"/>
                  </a:lnTo>
                  <a:lnTo>
                    <a:pt x="3669" y="8621"/>
                  </a:lnTo>
                  <a:lnTo>
                    <a:pt x="3339" y="8731"/>
                  </a:lnTo>
                  <a:lnTo>
                    <a:pt x="3009" y="8841"/>
                  </a:lnTo>
                  <a:lnTo>
                    <a:pt x="2715" y="8915"/>
                  </a:lnTo>
                  <a:lnTo>
                    <a:pt x="2605" y="6200"/>
                  </a:lnTo>
                  <a:lnTo>
                    <a:pt x="2568" y="3119"/>
                  </a:lnTo>
                  <a:lnTo>
                    <a:pt x="2605" y="1505"/>
                  </a:lnTo>
                  <a:lnTo>
                    <a:pt x="2568" y="1138"/>
                  </a:lnTo>
                  <a:lnTo>
                    <a:pt x="2715" y="1395"/>
                  </a:lnTo>
                  <a:lnTo>
                    <a:pt x="2862" y="1652"/>
                  </a:lnTo>
                  <a:lnTo>
                    <a:pt x="2899" y="1725"/>
                  </a:lnTo>
                  <a:lnTo>
                    <a:pt x="2972" y="1762"/>
                  </a:lnTo>
                  <a:lnTo>
                    <a:pt x="3119" y="1762"/>
                  </a:lnTo>
                  <a:lnTo>
                    <a:pt x="3192" y="1688"/>
                  </a:lnTo>
                  <a:lnTo>
                    <a:pt x="3229" y="1652"/>
                  </a:lnTo>
                  <a:lnTo>
                    <a:pt x="3265" y="1578"/>
                  </a:lnTo>
                  <a:lnTo>
                    <a:pt x="3265" y="1505"/>
                  </a:lnTo>
                  <a:lnTo>
                    <a:pt x="3155" y="1138"/>
                  </a:lnTo>
                  <a:lnTo>
                    <a:pt x="2972" y="771"/>
                  </a:lnTo>
                  <a:lnTo>
                    <a:pt x="2568" y="111"/>
                  </a:lnTo>
                  <a:lnTo>
                    <a:pt x="2495" y="38"/>
                  </a:lnTo>
                  <a:lnTo>
                    <a:pt x="2385" y="1"/>
                  </a:lnTo>
                  <a:close/>
                  <a:moveTo>
                    <a:pt x="15554" y="12546"/>
                  </a:moveTo>
                  <a:lnTo>
                    <a:pt x="15480" y="12583"/>
                  </a:lnTo>
                  <a:lnTo>
                    <a:pt x="15370" y="12619"/>
                  </a:lnTo>
                  <a:lnTo>
                    <a:pt x="15224" y="12766"/>
                  </a:lnTo>
                  <a:lnTo>
                    <a:pt x="15077" y="12913"/>
                  </a:lnTo>
                  <a:lnTo>
                    <a:pt x="15077" y="12950"/>
                  </a:lnTo>
                  <a:lnTo>
                    <a:pt x="14820" y="12803"/>
                  </a:lnTo>
                  <a:lnTo>
                    <a:pt x="14527" y="12693"/>
                  </a:lnTo>
                  <a:lnTo>
                    <a:pt x="14453" y="12693"/>
                  </a:lnTo>
                  <a:lnTo>
                    <a:pt x="14417" y="12729"/>
                  </a:lnTo>
                  <a:lnTo>
                    <a:pt x="14380" y="12803"/>
                  </a:lnTo>
                  <a:lnTo>
                    <a:pt x="14380" y="12876"/>
                  </a:lnTo>
                  <a:lnTo>
                    <a:pt x="14563" y="13096"/>
                  </a:lnTo>
                  <a:lnTo>
                    <a:pt x="14783" y="13316"/>
                  </a:lnTo>
                  <a:lnTo>
                    <a:pt x="14673" y="13463"/>
                  </a:lnTo>
                  <a:lnTo>
                    <a:pt x="14490" y="13720"/>
                  </a:lnTo>
                  <a:lnTo>
                    <a:pt x="14417" y="13867"/>
                  </a:lnTo>
                  <a:lnTo>
                    <a:pt x="14417" y="14013"/>
                  </a:lnTo>
                  <a:lnTo>
                    <a:pt x="14453" y="14087"/>
                  </a:lnTo>
                  <a:lnTo>
                    <a:pt x="14490" y="14123"/>
                  </a:lnTo>
                  <a:lnTo>
                    <a:pt x="14600" y="14123"/>
                  </a:lnTo>
                  <a:lnTo>
                    <a:pt x="14673" y="14087"/>
                  </a:lnTo>
                  <a:lnTo>
                    <a:pt x="14783" y="14050"/>
                  </a:lnTo>
                  <a:lnTo>
                    <a:pt x="14893" y="13903"/>
                  </a:lnTo>
                  <a:lnTo>
                    <a:pt x="15150" y="13573"/>
                  </a:lnTo>
                  <a:lnTo>
                    <a:pt x="15590" y="13903"/>
                  </a:lnTo>
                  <a:lnTo>
                    <a:pt x="15700" y="13940"/>
                  </a:lnTo>
                  <a:lnTo>
                    <a:pt x="15774" y="13940"/>
                  </a:lnTo>
                  <a:lnTo>
                    <a:pt x="15847" y="13903"/>
                  </a:lnTo>
                  <a:lnTo>
                    <a:pt x="15884" y="13830"/>
                  </a:lnTo>
                  <a:lnTo>
                    <a:pt x="15921" y="13757"/>
                  </a:lnTo>
                  <a:lnTo>
                    <a:pt x="15921" y="13647"/>
                  </a:lnTo>
                  <a:lnTo>
                    <a:pt x="15921" y="13573"/>
                  </a:lnTo>
                  <a:lnTo>
                    <a:pt x="15847" y="13500"/>
                  </a:lnTo>
                  <a:lnTo>
                    <a:pt x="15407" y="13170"/>
                  </a:lnTo>
                  <a:lnTo>
                    <a:pt x="15480" y="13096"/>
                  </a:lnTo>
                  <a:lnTo>
                    <a:pt x="15590" y="12876"/>
                  </a:lnTo>
                  <a:lnTo>
                    <a:pt x="15664" y="12803"/>
                  </a:lnTo>
                  <a:lnTo>
                    <a:pt x="15737" y="12766"/>
                  </a:lnTo>
                  <a:lnTo>
                    <a:pt x="15774" y="12729"/>
                  </a:lnTo>
                  <a:lnTo>
                    <a:pt x="15811" y="12693"/>
                  </a:lnTo>
                  <a:lnTo>
                    <a:pt x="15811" y="12656"/>
                  </a:lnTo>
                  <a:lnTo>
                    <a:pt x="15774" y="12656"/>
                  </a:lnTo>
                  <a:lnTo>
                    <a:pt x="15664" y="12583"/>
                  </a:lnTo>
                  <a:lnTo>
                    <a:pt x="15554" y="12546"/>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6" name="Shape 336"/>
            <p:cNvSpPr/>
            <p:nvPr/>
          </p:nvSpPr>
          <p:spPr>
            <a:xfrm>
              <a:off x="6844475" y="1037625"/>
              <a:ext cx="414525" cy="389750"/>
            </a:xfrm>
            <a:custGeom>
              <a:avLst/>
              <a:gdLst/>
              <a:ahLst/>
              <a:cxnLst/>
              <a:rect l="0" t="0" r="0" b="0"/>
              <a:pathLst>
                <a:path w="16581" h="15590" extrusionOk="0">
                  <a:moveTo>
                    <a:pt x="13793" y="2568"/>
                  </a:moveTo>
                  <a:lnTo>
                    <a:pt x="14123" y="2641"/>
                  </a:lnTo>
                  <a:lnTo>
                    <a:pt x="14123" y="2678"/>
                  </a:lnTo>
                  <a:lnTo>
                    <a:pt x="14086" y="2825"/>
                  </a:lnTo>
                  <a:lnTo>
                    <a:pt x="14013" y="2935"/>
                  </a:lnTo>
                  <a:lnTo>
                    <a:pt x="13866" y="3045"/>
                  </a:lnTo>
                  <a:lnTo>
                    <a:pt x="13756" y="3081"/>
                  </a:lnTo>
                  <a:lnTo>
                    <a:pt x="13573" y="2971"/>
                  </a:lnTo>
                  <a:lnTo>
                    <a:pt x="13609" y="2788"/>
                  </a:lnTo>
                  <a:lnTo>
                    <a:pt x="13683" y="2678"/>
                  </a:lnTo>
                  <a:lnTo>
                    <a:pt x="13720" y="2605"/>
                  </a:lnTo>
                  <a:lnTo>
                    <a:pt x="13793" y="2568"/>
                  </a:lnTo>
                  <a:close/>
                  <a:moveTo>
                    <a:pt x="9428" y="3705"/>
                  </a:moveTo>
                  <a:lnTo>
                    <a:pt x="9831" y="4475"/>
                  </a:lnTo>
                  <a:lnTo>
                    <a:pt x="10161" y="5246"/>
                  </a:lnTo>
                  <a:lnTo>
                    <a:pt x="8327" y="4402"/>
                  </a:lnTo>
                  <a:lnTo>
                    <a:pt x="8878" y="4035"/>
                  </a:lnTo>
                  <a:lnTo>
                    <a:pt x="9428" y="3705"/>
                  </a:lnTo>
                  <a:close/>
                  <a:moveTo>
                    <a:pt x="5283" y="3668"/>
                  </a:moveTo>
                  <a:lnTo>
                    <a:pt x="6383" y="4072"/>
                  </a:lnTo>
                  <a:lnTo>
                    <a:pt x="7410" y="4512"/>
                  </a:lnTo>
                  <a:lnTo>
                    <a:pt x="6383" y="5319"/>
                  </a:lnTo>
                  <a:lnTo>
                    <a:pt x="5393" y="6163"/>
                  </a:lnTo>
                  <a:lnTo>
                    <a:pt x="5319" y="5282"/>
                  </a:lnTo>
                  <a:lnTo>
                    <a:pt x="5283" y="4365"/>
                  </a:lnTo>
                  <a:lnTo>
                    <a:pt x="5283" y="3668"/>
                  </a:lnTo>
                  <a:close/>
                  <a:moveTo>
                    <a:pt x="13096" y="2494"/>
                  </a:moveTo>
                  <a:lnTo>
                    <a:pt x="13023" y="2641"/>
                  </a:lnTo>
                  <a:lnTo>
                    <a:pt x="12986" y="2825"/>
                  </a:lnTo>
                  <a:lnTo>
                    <a:pt x="12949" y="3008"/>
                  </a:lnTo>
                  <a:lnTo>
                    <a:pt x="12986" y="3191"/>
                  </a:lnTo>
                  <a:lnTo>
                    <a:pt x="13096" y="3412"/>
                  </a:lnTo>
                  <a:lnTo>
                    <a:pt x="13243" y="3595"/>
                  </a:lnTo>
                  <a:lnTo>
                    <a:pt x="13426" y="3705"/>
                  </a:lnTo>
                  <a:lnTo>
                    <a:pt x="13646" y="3778"/>
                  </a:lnTo>
                  <a:lnTo>
                    <a:pt x="13793" y="3815"/>
                  </a:lnTo>
                  <a:lnTo>
                    <a:pt x="13536" y="4512"/>
                  </a:lnTo>
                  <a:lnTo>
                    <a:pt x="13243" y="5209"/>
                  </a:lnTo>
                  <a:lnTo>
                    <a:pt x="12913" y="5869"/>
                  </a:lnTo>
                  <a:lnTo>
                    <a:pt x="12546" y="6529"/>
                  </a:lnTo>
                  <a:lnTo>
                    <a:pt x="11665" y="6016"/>
                  </a:lnTo>
                  <a:lnTo>
                    <a:pt x="10785" y="5576"/>
                  </a:lnTo>
                  <a:lnTo>
                    <a:pt x="10602" y="5026"/>
                  </a:lnTo>
                  <a:lnTo>
                    <a:pt x="10345" y="4475"/>
                  </a:lnTo>
                  <a:lnTo>
                    <a:pt x="10125" y="3962"/>
                  </a:lnTo>
                  <a:lnTo>
                    <a:pt x="9831" y="3448"/>
                  </a:lnTo>
                  <a:lnTo>
                    <a:pt x="10602" y="3045"/>
                  </a:lnTo>
                  <a:lnTo>
                    <a:pt x="11005" y="2898"/>
                  </a:lnTo>
                  <a:lnTo>
                    <a:pt x="11409" y="2751"/>
                  </a:lnTo>
                  <a:lnTo>
                    <a:pt x="11849" y="2641"/>
                  </a:lnTo>
                  <a:lnTo>
                    <a:pt x="12252" y="2568"/>
                  </a:lnTo>
                  <a:lnTo>
                    <a:pt x="12692" y="2494"/>
                  </a:lnTo>
                  <a:close/>
                  <a:moveTo>
                    <a:pt x="2605" y="6713"/>
                  </a:moveTo>
                  <a:lnTo>
                    <a:pt x="2678" y="6750"/>
                  </a:lnTo>
                  <a:lnTo>
                    <a:pt x="2752" y="6823"/>
                  </a:lnTo>
                  <a:lnTo>
                    <a:pt x="2788" y="6970"/>
                  </a:lnTo>
                  <a:lnTo>
                    <a:pt x="2752" y="7116"/>
                  </a:lnTo>
                  <a:lnTo>
                    <a:pt x="2715" y="7153"/>
                  </a:lnTo>
                  <a:lnTo>
                    <a:pt x="2605" y="7226"/>
                  </a:lnTo>
                  <a:lnTo>
                    <a:pt x="2458" y="7336"/>
                  </a:lnTo>
                  <a:lnTo>
                    <a:pt x="2165" y="7116"/>
                  </a:lnTo>
                  <a:lnTo>
                    <a:pt x="2275" y="6970"/>
                  </a:lnTo>
                  <a:lnTo>
                    <a:pt x="2275" y="6896"/>
                  </a:lnTo>
                  <a:lnTo>
                    <a:pt x="2458" y="6860"/>
                  </a:lnTo>
                  <a:lnTo>
                    <a:pt x="2715" y="6860"/>
                  </a:lnTo>
                  <a:lnTo>
                    <a:pt x="2715" y="6823"/>
                  </a:lnTo>
                  <a:lnTo>
                    <a:pt x="2678" y="6786"/>
                  </a:lnTo>
                  <a:lnTo>
                    <a:pt x="2605" y="6713"/>
                  </a:lnTo>
                  <a:close/>
                  <a:moveTo>
                    <a:pt x="8364" y="6529"/>
                  </a:moveTo>
                  <a:lnTo>
                    <a:pt x="8547" y="6566"/>
                  </a:lnTo>
                  <a:lnTo>
                    <a:pt x="8657" y="6603"/>
                  </a:lnTo>
                  <a:lnTo>
                    <a:pt x="8657" y="6713"/>
                  </a:lnTo>
                  <a:lnTo>
                    <a:pt x="8694" y="6860"/>
                  </a:lnTo>
                  <a:lnTo>
                    <a:pt x="8694" y="6970"/>
                  </a:lnTo>
                  <a:lnTo>
                    <a:pt x="8694" y="7116"/>
                  </a:lnTo>
                  <a:lnTo>
                    <a:pt x="8657" y="7226"/>
                  </a:lnTo>
                  <a:lnTo>
                    <a:pt x="8621" y="7336"/>
                  </a:lnTo>
                  <a:lnTo>
                    <a:pt x="8547" y="7446"/>
                  </a:lnTo>
                  <a:lnTo>
                    <a:pt x="8364" y="7446"/>
                  </a:lnTo>
                  <a:lnTo>
                    <a:pt x="8107" y="7520"/>
                  </a:lnTo>
                  <a:lnTo>
                    <a:pt x="7850" y="7593"/>
                  </a:lnTo>
                  <a:lnTo>
                    <a:pt x="7704" y="7483"/>
                  </a:lnTo>
                  <a:lnTo>
                    <a:pt x="7630" y="7336"/>
                  </a:lnTo>
                  <a:lnTo>
                    <a:pt x="7557" y="7190"/>
                  </a:lnTo>
                  <a:lnTo>
                    <a:pt x="7594" y="7006"/>
                  </a:lnTo>
                  <a:lnTo>
                    <a:pt x="7667" y="6750"/>
                  </a:lnTo>
                  <a:lnTo>
                    <a:pt x="7777" y="6750"/>
                  </a:lnTo>
                  <a:lnTo>
                    <a:pt x="7850" y="6786"/>
                  </a:lnTo>
                  <a:lnTo>
                    <a:pt x="7924" y="6750"/>
                  </a:lnTo>
                  <a:lnTo>
                    <a:pt x="7960" y="6713"/>
                  </a:lnTo>
                  <a:lnTo>
                    <a:pt x="8071" y="6566"/>
                  </a:lnTo>
                  <a:lnTo>
                    <a:pt x="8364" y="6529"/>
                  </a:lnTo>
                  <a:close/>
                  <a:moveTo>
                    <a:pt x="3155" y="3191"/>
                  </a:moveTo>
                  <a:lnTo>
                    <a:pt x="3595" y="3228"/>
                  </a:lnTo>
                  <a:lnTo>
                    <a:pt x="4036" y="3301"/>
                  </a:lnTo>
                  <a:lnTo>
                    <a:pt x="4439" y="3412"/>
                  </a:lnTo>
                  <a:lnTo>
                    <a:pt x="4879" y="3522"/>
                  </a:lnTo>
                  <a:lnTo>
                    <a:pt x="4843" y="4072"/>
                  </a:lnTo>
                  <a:lnTo>
                    <a:pt x="4843" y="4659"/>
                  </a:lnTo>
                  <a:lnTo>
                    <a:pt x="4879" y="5282"/>
                  </a:lnTo>
                  <a:lnTo>
                    <a:pt x="4989" y="6529"/>
                  </a:lnTo>
                  <a:lnTo>
                    <a:pt x="4182" y="7263"/>
                  </a:lnTo>
                  <a:lnTo>
                    <a:pt x="3779" y="7630"/>
                  </a:lnTo>
                  <a:lnTo>
                    <a:pt x="3375" y="8033"/>
                  </a:lnTo>
                  <a:lnTo>
                    <a:pt x="3265" y="7960"/>
                  </a:lnTo>
                  <a:lnTo>
                    <a:pt x="2898" y="7667"/>
                  </a:lnTo>
                  <a:lnTo>
                    <a:pt x="3008" y="7520"/>
                  </a:lnTo>
                  <a:lnTo>
                    <a:pt x="3119" y="7410"/>
                  </a:lnTo>
                  <a:lnTo>
                    <a:pt x="3155" y="7336"/>
                  </a:lnTo>
                  <a:lnTo>
                    <a:pt x="3192" y="7300"/>
                  </a:lnTo>
                  <a:lnTo>
                    <a:pt x="3192" y="7153"/>
                  </a:lnTo>
                  <a:lnTo>
                    <a:pt x="3229" y="6933"/>
                  </a:lnTo>
                  <a:lnTo>
                    <a:pt x="3192" y="6823"/>
                  </a:lnTo>
                  <a:lnTo>
                    <a:pt x="3155" y="6676"/>
                  </a:lnTo>
                  <a:lnTo>
                    <a:pt x="3119" y="6566"/>
                  </a:lnTo>
                  <a:lnTo>
                    <a:pt x="3045" y="6456"/>
                  </a:lnTo>
                  <a:lnTo>
                    <a:pt x="2972" y="6383"/>
                  </a:lnTo>
                  <a:lnTo>
                    <a:pt x="2862" y="6309"/>
                  </a:lnTo>
                  <a:lnTo>
                    <a:pt x="2752" y="6273"/>
                  </a:lnTo>
                  <a:lnTo>
                    <a:pt x="2605" y="6236"/>
                  </a:lnTo>
                  <a:lnTo>
                    <a:pt x="2495" y="6236"/>
                  </a:lnTo>
                  <a:lnTo>
                    <a:pt x="2348" y="6273"/>
                  </a:lnTo>
                  <a:lnTo>
                    <a:pt x="2128" y="6383"/>
                  </a:lnTo>
                  <a:lnTo>
                    <a:pt x="1908" y="6529"/>
                  </a:lnTo>
                  <a:lnTo>
                    <a:pt x="1761" y="6713"/>
                  </a:lnTo>
                  <a:lnTo>
                    <a:pt x="1321" y="6309"/>
                  </a:lnTo>
                  <a:lnTo>
                    <a:pt x="954" y="5833"/>
                  </a:lnTo>
                  <a:lnTo>
                    <a:pt x="734" y="5502"/>
                  </a:lnTo>
                  <a:lnTo>
                    <a:pt x="624" y="5172"/>
                  </a:lnTo>
                  <a:lnTo>
                    <a:pt x="551" y="4805"/>
                  </a:lnTo>
                  <a:lnTo>
                    <a:pt x="514" y="4439"/>
                  </a:lnTo>
                  <a:lnTo>
                    <a:pt x="551" y="4255"/>
                  </a:lnTo>
                  <a:lnTo>
                    <a:pt x="624" y="4072"/>
                  </a:lnTo>
                  <a:lnTo>
                    <a:pt x="734" y="3925"/>
                  </a:lnTo>
                  <a:lnTo>
                    <a:pt x="844" y="3778"/>
                  </a:lnTo>
                  <a:lnTo>
                    <a:pt x="991" y="3668"/>
                  </a:lnTo>
                  <a:lnTo>
                    <a:pt x="1174" y="3558"/>
                  </a:lnTo>
                  <a:lnTo>
                    <a:pt x="1541" y="3412"/>
                  </a:lnTo>
                  <a:lnTo>
                    <a:pt x="1908" y="3265"/>
                  </a:lnTo>
                  <a:lnTo>
                    <a:pt x="2312" y="3191"/>
                  </a:lnTo>
                  <a:close/>
                  <a:moveTo>
                    <a:pt x="11005" y="6199"/>
                  </a:moveTo>
                  <a:lnTo>
                    <a:pt x="12289" y="6896"/>
                  </a:lnTo>
                  <a:lnTo>
                    <a:pt x="11885" y="7483"/>
                  </a:lnTo>
                  <a:lnTo>
                    <a:pt x="11482" y="8033"/>
                  </a:lnTo>
                  <a:lnTo>
                    <a:pt x="11335" y="7410"/>
                  </a:lnTo>
                  <a:lnTo>
                    <a:pt x="11188" y="6750"/>
                  </a:lnTo>
                  <a:lnTo>
                    <a:pt x="11005" y="6199"/>
                  </a:lnTo>
                  <a:close/>
                  <a:moveTo>
                    <a:pt x="7264" y="8180"/>
                  </a:moveTo>
                  <a:lnTo>
                    <a:pt x="7410" y="8253"/>
                  </a:lnTo>
                  <a:lnTo>
                    <a:pt x="7594" y="8290"/>
                  </a:lnTo>
                  <a:lnTo>
                    <a:pt x="7960" y="8290"/>
                  </a:lnTo>
                  <a:lnTo>
                    <a:pt x="7704" y="8327"/>
                  </a:lnTo>
                  <a:lnTo>
                    <a:pt x="7557" y="8327"/>
                  </a:lnTo>
                  <a:lnTo>
                    <a:pt x="7447" y="8290"/>
                  </a:lnTo>
                  <a:lnTo>
                    <a:pt x="7337" y="8253"/>
                  </a:lnTo>
                  <a:lnTo>
                    <a:pt x="7264" y="8180"/>
                  </a:lnTo>
                  <a:close/>
                  <a:moveTo>
                    <a:pt x="8181" y="5979"/>
                  </a:moveTo>
                  <a:lnTo>
                    <a:pt x="7997" y="6016"/>
                  </a:lnTo>
                  <a:lnTo>
                    <a:pt x="7814" y="6089"/>
                  </a:lnTo>
                  <a:lnTo>
                    <a:pt x="7667" y="6236"/>
                  </a:lnTo>
                  <a:lnTo>
                    <a:pt x="7410" y="6346"/>
                  </a:lnTo>
                  <a:lnTo>
                    <a:pt x="7190" y="6529"/>
                  </a:lnTo>
                  <a:lnTo>
                    <a:pt x="6970" y="6713"/>
                  </a:lnTo>
                  <a:lnTo>
                    <a:pt x="6787" y="6933"/>
                  </a:lnTo>
                  <a:lnTo>
                    <a:pt x="6677" y="7080"/>
                  </a:lnTo>
                  <a:lnTo>
                    <a:pt x="6640" y="7263"/>
                  </a:lnTo>
                  <a:lnTo>
                    <a:pt x="6567" y="7410"/>
                  </a:lnTo>
                  <a:lnTo>
                    <a:pt x="6567" y="7593"/>
                  </a:lnTo>
                  <a:lnTo>
                    <a:pt x="6567" y="7923"/>
                  </a:lnTo>
                  <a:lnTo>
                    <a:pt x="6677" y="8253"/>
                  </a:lnTo>
                  <a:lnTo>
                    <a:pt x="6787" y="8437"/>
                  </a:lnTo>
                  <a:lnTo>
                    <a:pt x="6897" y="8584"/>
                  </a:lnTo>
                  <a:lnTo>
                    <a:pt x="7043" y="8694"/>
                  </a:lnTo>
                  <a:lnTo>
                    <a:pt x="7190" y="8767"/>
                  </a:lnTo>
                  <a:lnTo>
                    <a:pt x="7374" y="8804"/>
                  </a:lnTo>
                  <a:lnTo>
                    <a:pt x="7557" y="8840"/>
                  </a:lnTo>
                  <a:lnTo>
                    <a:pt x="7924" y="8840"/>
                  </a:lnTo>
                  <a:lnTo>
                    <a:pt x="8254" y="8767"/>
                  </a:lnTo>
                  <a:lnTo>
                    <a:pt x="8584" y="8620"/>
                  </a:lnTo>
                  <a:lnTo>
                    <a:pt x="8914" y="8364"/>
                  </a:lnTo>
                  <a:lnTo>
                    <a:pt x="9208" y="8070"/>
                  </a:lnTo>
                  <a:lnTo>
                    <a:pt x="9464" y="7740"/>
                  </a:lnTo>
                  <a:lnTo>
                    <a:pt x="9538" y="7593"/>
                  </a:lnTo>
                  <a:lnTo>
                    <a:pt x="9611" y="7410"/>
                  </a:lnTo>
                  <a:lnTo>
                    <a:pt x="9648" y="7226"/>
                  </a:lnTo>
                  <a:lnTo>
                    <a:pt x="9648" y="7043"/>
                  </a:lnTo>
                  <a:lnTo>
                    <a:pt x="9648" y="6860"/>
                  </a:lnTo>
                  <a:lnTo>
                    <a:pt x="9574" y="6713"/>
                  </a:lnTo>
                  <a:lnTo>
                    <a:pt x="9464" y="6529"/>
                  </a:lnTo>
                  <a:lnTo>
                    <a:pt x="9354" y="6419"/>
                  </a:lnTo>
                  <a:lnTo>
                    <a:pt x="9208" y="6273"/>
                  </a:lnTo>
                  <a:lnTo>
                    <a:pt x="9061" y="6199"/>
                  </a:lnTo>
                  <a:lnTo>
                    <a:pt x="8731" y="6053"/>
                  </a:lnTo>
                  <a:lnTo>
                    <a:pt x="8364" y="5979"/>
                  </a:lnTo>
                  <a:close/>
                  <a:moveTo>
                    <a:pt x="5063" y="7080"/>
                  </a:moveTo>
                  <a:lnTo>
                    <a:pt x="5246" y="8180"/>
                  </a:lnTo>
                  <a:lnTo>
                    <a:pt x="5466" y="9281"/>
                  </a:lnTo>
                  <a:lnTo>
                    <a:pt x="4622" y="8804"/>
                  </a:lnTo>
                  <a:lnTo>
                    <a:pt x="3779" y="8290"/>
                  </a:lnTo>
                  <a:lnTo>
                    <a:pt x="4439" y="7667"/>
                  </a:lnTo>
                  <a:lnTo>
                    <a:pt x="5063" y="7080"/>
                  </a:lnTo>
                  <a:close/>
                  <a:moveTo>
                    <a:pt x="7887" y="4732"/>
                  </a:moveTo>
                  <a:lnTo>
                    <a:pt x="9171" y="5282"/>
                  </a:lnTo>
                  <a:lnTo>
                    <a:pt x="10381" y="5869"/>
                  </a:lnTo>
                  <a:lnTo>
                    <a:pt x="10602" y="6529"/>
                  </a:lnTo>
                  <a:lnTo>
                    <a:pt x="10785" y="7190"/>
                  </a:lnTo>
                  <a:lnTo>
                    <a:pt x="10932" y="7850"/>
                  </a:lnTo>
                  <a:lnTo>
                    <a:pt x="11078" y="8547"/>
                  </a:lnTo>
                  <a:lnTo>
                    <a:pt x="10565" y="9097"/>
                  </a:lnTo>
                  <a:lnTo>
                    <a:pt x="10015" y="9647"/>
                  </a:lnTo>
                  <a:lnTo>
                    <a:pt x="9428" y="10161"/>
                  </a:lnTo>
                  <a:lnTo>
                    <a:pt x="8841" y="10674"/>
                  </a:lnTo>
                  <a:lnTo>
                    <a:pt x="8107" y="10418"/>
                  </a:lnTo>
                  <a:lnTo>
                    <a:pt x="7374" y="10161"/>
                  </a:lnTo>
                  <a:lnTo>
                    <a:pt x="6677" y="9867"/>
                  </a:lnTo>
                  <a:lnTo>
                    <a:pt x="5980" y="9537"/>
                  </a:lnTo>
                  <a:lnTo>
                    <a:pt x="5723" y="8143"/>
                  </a:lnTo>
                  <a:lnTo>
                    <a:pt x="5466" y="6713"/>
                  </a:lnTo>
                  <a:lnTo>
                    <a:pt x="6677" y="5722"/>
                  </a:lnTo>
                  <a:lnTo>
                    <a:pt x="7887" y="4732"/>
                  </a:lnTo>
                  <a:close/>
                  <a:moveTo>
                    <a:pt x="11152" y="9171"/>
                  </a:moveTo>
                  <a:lnTo>
                    <a:pt x="11225" y="10161"/>
                  </a:lnTo>
                  <a:lnTo>
                    <a:pt x="11225" y="11188"/>
                  </a:lnTo>
                  <a:lnTo>
                    <a:pt x="11225" y="11225"/>
                  </a:lnTo>
                  <a:lnTo>
                    <a:pt x="10308" y="11041"/>
                  </a:lnTo>
                  <a:lnTo>
                    <a:pt x="9391" y="10821"/>
                  </a:lnTo>
                  <a:lnTo>
                    <a:pt x="10015" y="10308"/>
                  </a:lnTo>
                  <a:lnTo>
                    <a:pt x="10565" y="9794"/>
                  </a:lnTo>
                  <a:lnTo>
                    <a:pt x="11152" y="9171"/>
                  </a:lnTo>
                  <a:close/>
                  <a:moveTo>
                    <a:pt x="12729" y="7153"/>
                  </a:moveTo>
                  <a:lnTo>
                    <a:pt x="13243" y="7483"/>
                  </a:lnTo>
                  <a:lnTo>
                    <a:pt x="13756" y="7813"/>
                  </a:lnTo>
                  <a:lnTo>
                    <a:pt x="14233" y="8180"/>
                  </a:lnTo>
                  <a:lnTo>
                    <a:pt x="14673" y="8584"/>
                  </a:lnTo>
                  <a:lnTo>
                    <a:pt x="15113" y="9024"/>
                  </a:lnTo>
                  <a:lnTo>
                    <a:pt x="15480" y="9464"/>
                  </a:lnTo>
                  <a:lnTo>
                    <a:pt x="15810" y="9941"/>
                  </a:lnTo>
                  <a:lnTo>
                    <a:pt x="16067" y="10454"/>
                  </a:lnTo>
                  <a:lnTo>
                    <a:pt x="16251" y="11005"/>
                  </a:lnTo>
                  <a:lnTo>
                    <a:pt x="16177" y="11041"/>
                  </a:lnTo>
                  <a:lnTo>
                    <a:pt x="15957" y="11188"/>
                  </a:lnTo>
                  <a:lnTo>
                    <a:pt x="15700" y="11298"/>
                  </a:lnTo>
                  <a:lnTo>
                    <a:pt x="15444" y="11371"/>
                  </a:lnTo>
                  <a:lnTo>
                    <a:pt x="15187" y="11445"/>
                  </a:lnTo>
                  <a:lnTo>
                    <a:pt x="15113" y="11371"/>
                  </a:lnTo>
                  <a:lnTo>
                    <a:pt x="15077" y="11408"/>
                  </a:lnTo>
                  <a:lnTo>
                    <a:pt x="14233" y="11445"/>
                  </a:lnTo>
                  <a:lnTo>
                    <a:pt x="13389" y="11408"/>
                  </a:lnTo>
                  <a:lnTo>
                    <a:pt x="12582" y="11371"/>
                  </a:lnTo>
                  <a:lnTo>
                    <a:pt x="11739" y="11298"/>
                  </a:lnTo>
                  <a:lnTo>
                    <a:pt x="11702" y="10198"/>
                  </a:lnTo>
                  <a:lnTo>
                    <a:pt x="11665" y="9464"/>
                  </a:lnTo>
                  <a:lnTo>
                    <a:pt x="11592" y="8694"/>
                  </a:lnTo>
                  <a:lnTo>
                    <a:pt x="12179" y="7923"/>
                  </a:lnTo>
                  <a:lnTo>
                    <a:pt x="12729" y="7153"/>
                  </a:lnTo>
                  <a:close/>
                  <a:moveTo>
                    <a:pt x="6126" y="10161"/>
                  </a:moveTo>
                  <a:lnTo>
                    <a:pt x="6787" y="10454"/>
                  </a:lnTo>
                  <a:lnTo>
                    <a:pt x="7447" y="10711"/>
                  </a:lnTo>
                  <a:lnTo>
                    <a:pt x="8327" y="11005"/>
                  </a:lnTo>
                  <a:lnTo>
                    <a:pt x="7557" y="11555"/>
                  </a:lnTo>
                  <a:lnTo>
                    <a:pt x="6713" y="11995"/>
                  </a:lnTo>
                  <a:lnTo>
                    <a:pt x="6603" y="12068"/>
                  </a:lnTo>
                  <a:lnTo>
                    <a:pt x="6346" y="11078"/>
                  </a:lnTo>
                  <a:lnTo>
                    <a:pt x="6126" y="10161"/>
                  </a:lnTo>
                  <a:close/>
                  <a:moveTo>
                    <a:pt x="3449" y="8657"/>
                  </a:moveTo>
                  <a:lnTo>
                    <a:pt x="3889" y="8950"/>
                  </a:lnTo>
                  <a:lnTo>
                    <a:pt x="4733" y="9427"/>
                  </a:lnTo>
                  <a:lnTo>
                    <a:pt x="5613" y="9904"/>
                  </a:lnTo>
                  <a:lnTo>
                    <a:pt x="5870" y="11078"/>
                  </a:lnTo>
                  <a:lnTo>
                    <a:pt x="6016" y="11665"/>
                  </a:lnTo>
                  <a:lnTo>
                    <a:pt x="6200" y="12288"/>
                  </a:lnTo>
                  <a:lnTo>
                    <a:pt x="5686" y="12509"/>
                  </a:lnTo>
                  <a:lnTo>
                    <a:pt x="5136" y="12729"/>
                  </a:lnTo>
                  <a:lnTo>
                    <a:pt x="4622" y="12875"/>
                  </a:lnTo>
                  <a:lnTo>
                    <a:pt x="4072" y="12985"/>
                  </a:lnTo>
                  <a:lnTo>
                    <a:pt x="3705" y="12985"/>
                  </a:lnTo>
                  <a:lnTo>
                    <a:pt x="3375" y="12949"/>
                  </a:lnTo>
                  <a:lnTo>
                    <a:pt x="3045" y="12875"/>
                  </a:lnTo>
                  <a:lnTo>
                    <a:pt x="2715" y="12692"/>
                  </a:lnTo>
                  <a:lnTo>
                    <a:pt x="2568" y="12582"/>
                  </a:lnTo>
                  <a:lnTo>
                    <a:pt x="2458" y="12435"/>
                  </a:lnTo>
                  <a:lnTo>
                    <a:pt x="2348" y="12288"/>
                  </a:lnTo>
                  <a:lnTo>
                    <a:pt x="2275" y="12105"/>
                  </a:lnTo>
                  <a:lnTo>
                    <a:pt x="2165" y="11775"/>
                  </a:lnTo>
                  <a:lnTo>
                    <a:pt x="2165" y="11371"/>
                  </a:lnTo>
                  <a:lnTo>
                    <a:pt x="2201" y="11005"/>
                  </a:lnTo>
                  <a:lnTo>
                    <a:pt x="2275" y="10638"/>
                  </a:lnTo>
                  <a:lnTo>
                    <a:pt x="2385" y="10271"/>
                  </a:lnTo>
                  <a:lnTo>
                    <a:pt x="2532" y="9941"/>
                  </a:lnTo>
                  <a:lnTo>
                    <a:pt x="2715" y="9574"/>
                  </a:lnTo>
                  <a:lnTo>
                    <a:pt x="2935" y="9281"/>
                  </a:lnTo>
                  <a:lnTo>
                    <a:pt x="3192" y="8950"/>
                  </a:lnTo>
                  <a:lnTo>
                    <a:pt x="3449" y="8657"/>
                  </a:lnTo>
                  <a:close/>
                  <a:moveTo>
                    <a:pt x="8291" y="14049"/>
                  </a:moveTo>
                  <a:lnTo>
                    <a:pt x="8401" y="14086"/>
                  </a:lnTo>
                  <a:lnTo>
                    <a:pt x="8401" y="14196"/>
                  </a:lnTo>
                  <a:lnTo>
                    <a:pt x="8401" y="14343"/>
                  </a:lnTo>
                  <a:lnTo>
                    <a:pt x="8364" y="14489"/>
                  </a:lnTo>
                  <a:lnTo>
                    <a:pt x="8291" y="14599"/>
                  </a:lnTo>
                  <a:lnTo>
                    <a:pt x="8181" y="14673"/>
                  </a:lnTo>
                  <a:lnTo>
                    <a:pt x="7960" y="14489"/>
                  </a:lnTo>
                  <a:lnTo>
                    <a:pt x="7777" y="14306"/>
                  </a:lnTo>
                  <a:lnTo>
                    <a:pt x="7850" y="14159"/>
                  </a:lnTo>
                  <a:lnTo>
                    <a:pt x="7997" y="14086"/>
                  </a:lnTo>
                  <a:lnTo>
                    <a:pt x="8144" y="14049"/>
                  </a:lnTo>
                  <a:close/>
                  <a:moveTo>
                    <a:pt x="8914" y="11188"/>
                  </a:moveTo>
                  <a:lnTo>
                    <a:pt x="10051" y="11481"/>
                  </a:lnTo>
                  <a:lnTo>
                    <a:pt x="11225" y="11702"/>
                  </a:lnTo>
                  <a:lnTo>
                    <a:pt x="11188" y="12288"/>
                  </a:lnTo>
                  <a:lnTo>
                    <a:pt x="11115" y="12839"/>
                  </a:lnTo>
                  <a:lnTo>
                    <a:pt x="10968" y="13426"/>
                  </a:lnTo>
                  <a:lnTo>
                    <a:pt x="10822" y="13976"/>
                  </a:lnTo>
                  <a:lnTo>
                    <a:pt x="10638" y="14269"/>
                  </a:lnTo>
                  <a:lnTo>
                    <a:pt x="10455" y="14563"/>
                  </a:lnTo>
                  <a:lnTo>
                    <a:pt x="10198" y="14819"/>
                  </a:lnTo>
                  <a:lnTo>
                    <a:pt x="9905" y="15003"/>
                  </a:lnTo>
                  <a:lnTo>
                    <a:pt x="9648" y="15113"/>
                  </a:lnTo>
                  <a:lnTo>
                    <a:pt x="9391" y="15150"/>
                  </a:lnTo>
                  <a:lnTo>
                    <a:pt x="9098" y="15113"/>
                  </a:lnTo>
                  <a:lnTo>
                    <a:pt x="8841" y="15040"/>
                  </a:lnTo>
                  <a:lnTo>
                    <a:pt x="8951" y="14856"/>
                  </a:lnTo>
                  <a:lnTo>
                    <a:pt x="8988" y="14673"/>
                  </a:lnTo>
                  <a:lnTo>
                    <a:pt x="9061" y="14453"/>
                  </a:lnTo>
                  <a:lnTo>
                    <a:pt x="9061" y="14269"/>
                  </a:lnTo>
                  <a:lnTo>
                    <a:pt x="9024" y="14086"/>
                  </a:lnTo>
                  <a:lnTo>
                    <a:pt x="8951" y="13976"/>
                  </a:lnTo>
                  <a:lnTo>
                    <a:pt x="8841" y="13829"/>
                  </a:lnTo>
                  <a:lnTo>
                    <a:pt x="8731" y="13756"/>
                  </a:lnTo>
                  <a:lnTo>
                    <a:pt x="8547" y="13646"/>
                  </a:lnTo>
                  <a:lnTo>
                    <a:pt x="8401" y="13609"/>
                  </a:lnTo>
                  <a:lnTo>
                    <a:pt x="8254" y="13572"/>
                  </a:lnTo>
                  <a:lnTo>
                    <a:pt x="8071" y="13572"/>
                  </a:lnTo>
                  <a:lnTo>
                    <a:pt x="7887" y="13609"/>
                  </a:lnTo>
                  <a:lnTo>
                    <a:pt x="7740" y="13682"/>
                  </a:lnTo>
                  <a:lnTo>
                    <a:pt x="7594" y="13792"/>
                  </a:lnTo>
                  <a:lnTo>
                    <a:pt x="7447" y="13902"/>
                  </a:lnTo>
                  <a:lnTo>
                    <a:pt x="7264" y="13609"/>
                  </a:lnTo>
                  <a:lnTo>
                    <a:pt x="7080" y="13242"/>
                  </a:lnTo>
                  <a:lnTo>
                    <a:pt x="6897" y="12912"/>
                  </a:lnTo>
                  <a:lnTo>
                    <a:pt x="6750" y="12545"/>
                  </a:lnTo>
                  <a:lnTo>
                    <a:pt x="7814" y="11958"/>
                  </a:lnTo>
                  <a:lnTo>
                    <a:pt x="8364" y="11591"/>
                  </a:lnTo>
                  <a:lnTo>
                    <a:pt x="8914" y="11188"/>
                  </a:lnTo>
                  <a:close/>
                  <a:moveTo>
                    <a:pt x="6493" y="0"/>
                  </a:moveTo>
                  <a:lnTo>
                    <a:pt x="6163" y="294"/>
                  </a:lnTo>
                  <a:lnTo>
                    <a:pt x="5870" y="624"/>
                  </a:lnTo>
                  <a:lnTo>
                    <a:pt x="5613" y="991"/>
                  </a:lnTo>
                  <a:lnTo>
                    <a:pt x="5429" y="1394"/>
                  </a:lnTo>
                  <a:lnTo>
                    <a:pt x="5246" y="1798"/>
                  </a:lnTo>
                  <a:lnTo>
                    <a:pt x="5099" y="2201"/>
                  </a:lnTo>
                  <a:lnTo>
                    <a:pt x="5026" y="2641"/>
                  </a:lnTo>
                  <a:lnTo>
                    <a:pt x="4953" y="3081"/>
                  </a:lnTo>
                  <a:lnTo>
                    <a:pt x="4219" y="2898"/>
                  </a:lnTo>
                  <a:lnTo>
                    <a:pt x="3485" y="2788"/>
                  </a:lnTo>
                  <a:lnTo>
                    <a:pt x="2752" y="2715"/>
                  </a:lnTo>
                  <a:lnTo>
                    <a:pt x="2385" y="2751"/>
                  </a:lnTo>
                  <a:lnTo>
                    <a:pt x="2055" y="2788"/>
                  </a:lnTo>
                  <a:lnTo>
                    <a:pt x="1725" y="2825"/>
                  </a:lnTo>
                  <a:lnTo>
                    <a:pt x="1394" y="2898"/>
                  </a:lnTo>
                  <a:lnTo>
                    <a:pt x="1101" y="3045"/>
                  </a:lnTo>
                  <a:lnTo>
                    <a:pt x="808" y="3191"/>
                  </a:lnTo>
                  <a:lnTo>
                    <a:pt x="551" y="3338"/>
                  </a:lnTo>
                  <a:lnTo>
                    <a:pt x="367" y="3558"/>
                  </a:lnTo>
                  <a:lnTo>
                    <a:pt x="184" y="3815"/>
                  </a:lnTo>
                  <a:lnTo>
                    <a:pt x="74" y="4108"/>
                  </a:lnTo>
                  <a:lnTo>
                    <a:pt x="1" y="4402"/>
                  </a:lnTo>
                  <a:lnTo>
                    <a:pt x="1" y="4732"/>
                  </a:lnTo>
                  <a:lnTo>
                    <a:pt x="37" y="5026"/>
                  </a:lnTo>
                  <a:lnTo>
                    <a:pt x="147" y="5356"/>
                  </a:lnTo>
                  <a:lnTo>
                    <a:pt x="257" y="5649"/>
                  </a:lnTo>
                  <a:lnTo>
                    <a:pt x="441" y="5943"/>
                  </a:lnTo>
                  <a:lnTo>
                    <a:pt x="624" y="6236"/>
                  </a:lnTo>
                  <a:lnTo>
                    <a:pt x="844" y="6493"/>
                  </a:lnTo>
                  <a:lnTo>
                    <a:pt x="1211" y="6860"/>
                  </a:lnTo>
                  <a:lnTo>
                    <a:pt x="1615" y="7263"/>
                  </a:lnTo>
                  <a:lnTo>
                    <a:pt x="1615" y="7300"/>
                  </a:lnTo>
                  <a:lnTo>
                    <a:pt x="1615" y="7520"/>
                  </a:lnTo>
                  <a:lnTo>
                    <a:pt x="1688" y="7777"/>
                  </a:lnTo>
                  <a:lnTo>
                    <a:pt x="1725" y="7887"/>
                  </a:lnTo>
                  <a:lnTo>
                    <a:pt x="1835" y="7960"/>
                  </a:lnTo>
                  <a:lnTo>
                    <a:pt x="1908" y="8033"/>
                  </a:lnTo>
                  <a:lnTo>
                    <a:pt x="2055" y="8070"/>
                  </a:lnTo>
                  <a:lnTo>
                    <a:pt x="2165" y="8107"/>
                  </a:lnTo>
                  <a:lnTo>
                    <a:pt x="2275" y="8070"/>
                  </a:lnTo>
                  <a:lnTo>
                    <a:pt x="2532" y="7997"/>
                  </a:lnTo>
                  <a:lnTo>
                    <a:pt x="3045" y="8400"/>
                  </a:lnTo>
                  <a:lnTo>
                    <a:pt x="2642" y="8914"/>
                  </a:lnTo>
                  <a:lnTo>
                    <a:pt x="2312" y="9464"/>
                  </a:lnTo>
                  <a:lnTo>
                    <a:pt x="2018" y="10051"/>
                  </a:lnTo>
                  <a:lnTo>
                    <a:pt x="1871" y="10344"/>
                  </a:lnTo>
                  <a:lnTo>
                    <a:pt x="1798" y="10674"/>
                  </a:lnTo>
                  <a:lnTo>
                    <a:pt x="1725" y="10968"/>
                  </a:lnTo>
                  <a:lnTo>
                    <a:pt x="1688" y="11261"/>
                  </a:lnTo>
                  <a:lnTo>
                    <a:pt x="1688" y="11555"/>
                  </a:lnTo>
                  <a:lnTo>
                    <a:pt x="1725" y="11885"/>
                  </a:lnTo>
                  <a:lnTo>
                    <a:pt x="1798" y="12142"/>
                  </a:lnTo>
                  <a:lnTo>
                    <a:pt x="1908" y="12435"/>
                  </a:lnTo>
                  <a:lnTo>
                    <a:pt x="2055" y="12692"/>
                  </a:lnTo>
                  <a:lnTo>
                    <a:pt x="2238" y="12912"/>
                  </a:lnTo>
                  <a:lnTo>
                    <a:pt x="2495" y="13132"/>
                  </a:lnTo>
                  <a:lnTo>
                    <a:pt x="2788" y="13279"/>
                  </a:lnTo>
                  <a:lnTo>
                    <a:pt x="3045" y="13389"/>
                  </a:lnTo>
                  <a:lnTo>
                    <a:pt x="3375" y="13426"/>
                  </a:lnTo>
                  <a:lnTo>
                    <a:pt x="3669" y="13462"/>
                  </a:lnTo>
                  <a:lnTo>
                    <a:pt x="3999" y="13462"/>
                  </a:lnTo>
                  <a:lnTo>
                    <a:pt x="4292" y="13426"/>
                  </a:lnTo>
                  <a:lnTo>
                    <a:pt x="4586" y="13389"/>
                  </a:lnTo>
                  <a:lnTo>
                    <a:pt x="5026" y="13242"/>
                  </a:lnTo>
                  <a:lnTo>
                    <a:pt x="5503" y="13095"/>
                  </a:lnTo>
                  <a:lnTo>
                    <a:pt x="5906" y="12949"/>
                  </a:lnTo>
                  <a:lnTo>
                    <a:pt x="6346" y="12729"/>
                  </a:lnTo>
                  <a:lnTo>
                    <a:pt x="6530" y="13169"/>
                  </a:lnTo>
                  <a:lnTo>
                    <a:pt x="6713" y="13572"/>
                  </a:lnTo>
                  <a:lnTo>
                    <a:pt x="6970" y="13976"/>
                  </a:lnTo>
                  <a:lnTo>
                    <a:pt x="7227" y="14343"/>
                  </a:lnTo>
                  <a:lnTo>
                    <a:pt x="7153" y="14526"/>
                  </a:lnTo>
                  <a:lnTo>
                    <a:pt x="7117" y="14709"/>
                  </a:lnTo>
                  <a:lnTo>
                    <a:pt x="7153" y="14893"/>
                  </a:lnTo>
                  <a:lnTo>
                    <a:pt x="7227" y="15076"/>
                  </a:lnTo>
                  <a:lnTo>
                    <a:pt x="7337" y="15223"/>
                  </a:lnTo>
                  <a:lnTo>
                    <a:pt x="7484" y="15333"/>
                  </a:lnTo>
                  <a:lnTo>
                    <a:pt x="7630" y="15406"/>
                  </a:lnTo>
                  <a:lnTo>
                    <a:pt x="7777" y="15480"/>
                  </a:lnTo>
                  <a:lnTo>
                    <a:pt x="7924" y="15516"/>
                  </a:lnTo>
                  <a:lnTo>
                    <a:pt x="8107" y="15516"/>
                  </a:lnTo>
                  <a:lnTo>
                    <a:pt x="8254" y="15480"/>
                  </a:lnTo>
                  <a:lnTo>
                    <a:pt x="8437" y="15406"/>
                  </a:lnTo>
                  <a:lnTo>
                    <a:pt x="8474" y="15406"/>
                  </a:lnTo>
                  <a:lnTo>
                    <a:pt x="8804" y="15516"/>
                  </a:lnTo>
                  <a:lnTo>
                    <a:pt x="9171" y="15590"/>
                  </a:lnTo>
                  <a:lnTo>
                    <a:pt x="9501" y="15590"/>
                  </a:lnTo>
                  <a:lnTo>
                    <a:pt x="9868" y="15516"/>
                  </a:lnTo>
                  <a:lnTo>
                    <a:pt x="10161" y="15406"/>
                  </a:lnTo>
                  <a:lnTo>
                    <a:pt x="10418" y="15260"/>
                  </a:lnTo>
                  <a:lnTo>
                    <a:pt x="10675" y="15040"/>
                  </a:lnTo>
                  <a:lnTo>
                    <a:pt x="10858" y="14819"/>
                  </a:lnTo>
                  <a:lnTo>
                    <a:pt x="11042" y="14563"/>
                  </a:lnTo>
                  <a:lnTo>
                    <a:pt x="11188" y="14269"/>
                  </a:lnTo>
                  <a:lnTo>
                    <a:pt x="11299" y="13976"/>
                  </a:lnTo>
                  <a:lnTo>
                    <a:pt x="11409" y="13682"/>
                  </a:lnTo>
                  <a:lnTo>
                    <a:pt x="11519" y="13242"/>
                  </a:lnTo>
                  <a:lnTo>
                    <a:pt x="11629" y="12765"/>
                  </a:lnTo>
                  <a:lnTo>
                    <a:pt x="11665" y="12252"/>
                  </a:lnTo>
                  <a:lnTo>
                    <a:pt x="11702" y="11775"/>
                  </a:lnTo>
                  <a:lnTo>
                    <a:pt x="12619" y="11848"/>
                  </a:lnTo>
                  <a:lnTo>
                    <a:pt x="13499" y="11922"/>
                  </a:lnTo>
                  <a:lnTo>
                    <a:pt x="14416" y="11922"/>
                  </a:lnTo>
                  <a:lnTo>
                    <a:pt x="15297" y="11885"/>
                  </a:lnTo>
                  <a:lnTo>
                    <a:pt x="15333" y="11848"/>
                  </a:lnTo>
                  <a:lnTo>
                    <a:pt x="15333" y="11775"/>
                  </a:lnTo>
                  <a:lnTo>
                    <a:pt x="15590" y="11702"/>
                  </a:lnTo>
                  <a:lnTo>
                    <a:pt x="15884" y="11628"/>
                  </a:lnTo>
                  <a:lnTo>
                    <a:pt x="16140" y="11481"/>
                  </a:lnTo>
                  <a:lnTo>
                    <a:pt x="16397" y="11335"/>
                  </a:lnTo>
                  <a:lnTo>
                    <a:pt x="16507" y="11335"/>
                  </a:lnTo>
                  <a:lnTo>
                    <a:pt x="16544" y="11298"/>
                  </a:lnTo>
                  <a:lnTo>
                    <a:pt x="16581" y="11225"/>
                  </a:lnTo>
                  <a:lnTo>
                    <a:pt x="16544" y="10931"/>
                  </a:lnTo>
                  <a:lnTo>
                    <a:pt x="16471" y="10638"/>
                  </a:lnTo>
                  <a:lnTo>
                    <a:pt x="16397" y="10344"/>
                  </a:lnTo>
                  <a:lnTo>
                    <a:pt x="16287" y="10088"/>
                  </a:lnTo>
                  <a:lnTo>
                    <a:pt x="15994" y="9537"/>
                  </a:lnTo>
                  <a:lnTo>
                    <a:pt x="15627" y="9060"/>
                  </a:lnTo>
                  <a:lnTo>
                    <a:pt x="15223" y="8584"/>
                  </a:lnTo>
                  <a:lnTo>
                    <a:pt x="14783" y="8143"/>
                  </a:lnTo>
                  <a:lnTo>
                    <a:pt x="14306" y="7740"/>
                  </a:lnTo>
                  <a:lnTo>
                    <a:pt x="13793" y="7336"/>
                  </a:lnTo>
                  <a:lnTo>
                    <a:pt x="12949" y="6786"/>
                  </a:lnTo>
                  <a:lnTo>
                    <a:pt x="13353" y="6053"/>
                  </a:lnTo>
                  <a:lnTo>
                    <a:pt x="13720" y="5319"/>
                  </a:lnTo>
                  <a:lnTo>
                    <a:pt x="14050" y="4549"/>
                  </a:lnTo>
                  <a:lnTo>
                    <a:pt x="14306" y="3778"/>
                  </a:lnTo>
                  <a:lnTo>
                    <a:pt x="14306" y="3632"/>
                  </a:lnTo>
                  <a:lnTo>
                    <a:pt x="14453" y="3522"/>
                  </a:lnTo>
                  <a:lnTo>
                    <a:pt x="14600" y="3375"/>
                  </a:lnTo>
                  <a:lnTo>
                    <a:pt x="14747" y="3155"/>
                  </a:lnTo>
                  <a:lnTo>
                    <a:pt x="14820" y="2935"/>
                  </a:lnTo>
                  <a:lnTo>
                    <a:pt x="14820" y="2678"/>
                  </a:lnTo>
                  <a:lnTo>
                    <a:pt x="14747" y="2421"/>
                  </a:lnTo>
                  <a:lnTo>
                    <a:pt x="14637" y="2238"/>
                  </a:lnTo>
                  <a:lnTo>
                    <a:pt x="14490" y="2054"/>
                  </a:lnTo>
                  <a:lnTo>
                    <a:pt x="14270" y="1944"/>
                  </a:lnTo>
                  <a:lnTo>
                    <a:pt x="14160" y="1908"/>
                  </a:lnTo>
                  <a:lnTo>
                    <a:pt x="14013" y="1908"/>
                  </a:lnTo>
                  <a:lnTo>
                    <a:pt x="13830" y="1944"/>
                  </a:lnTo>
                  <a:lnTo>
                    <a:pt x="13683" y="2018"/>
                  </a:lnTo>
                  <a:lnTo>
                    <a:pt x="13536" y="2091"/>
                  </a:lnTo>
                  <a:lnTo>
                    <a:pt x="13389" y="2201"/>
                  </a:lnTo>
                  <a:lnTo>
                    <a:pt x="12949" y="2128"/>
                  </a:lnTo>
                  <a:lnTo>
                    <a:pt x="12472" y="2164"/>
                  </a:lnTo>
                  <a:lnTo>
                    <a:pt x="12032" y="2201"/>
                  </a:lnTo>
                  <a:lnTo>
                    <a:pt x="11592" y="2274"/>
                  </a:lnTo>
                  <a:lnTo>
                    <a:pt x="11115" y="2421"/>
                  </a:lnTo>
                  <a:lnTo>
                    <a:pt x="10675" y="2568"/>
                  </a:lnTo>
                  <a:lnTo>
                    <a:pt x="10271" y="2751"/>
                  </a:lnTo>
                  <a:lnTo>
                    <a:pt x="9831" y="2971"/>
                  </a:lnTo>
                  <a:lnTo>
                    <a:pt x="9611" y="3081"/>
                  </a:lnTo>
                  <a:lnTo>
                    <a:pt x="9208" y="2421"/>
                  </a:lnTo>
                  <a:lnTo>
                    <a:pt x="8767" y="1761"/>
                  </a:lnTo>
                  <a:lnTo>
                    <a:pt x="8254" y="1137"/>
                  </a:lnTo>
                  <a:lnTo>
                    <a:pt x="7740" y="550"/>
                  </a:lnTo>
                  <a:lnTo>
                    <a:pt x="7630" y="477"/>
                  </a:lnTo>
                  <a:lnTo>
                    <a:pt x="7520" y="477"/>
                  </a:lnTo>
                  <a:lnTo>
                    <a:pt x="7117" y="624"/>
                  </a:lnTo>
                  <a:lnTo>
                    <a:pt x="6713" y="807"/>
                  </a:lnTo>
                  <a:lnTo>
                    <a:pt x="6640" y="844"/>
                  </a:lnTo>
                  <a:lnTo>
                    <a:pt x="6603" y="881"/>
                  </a:lnTo>
                  <a:lnTo>
                    <a:pt x="6640" y="991"/>
                  </a:lnTo>
                  <a:lnTo>
                    <a:pt x="6677" y="1064"/>
                  </a:lnTo>
                  <a:lnTo>
                    <a:pt x="6787" y="1064"/>
                  </a:lnTo>
                  <a:lnTo>
                    <a:pt x="7153" y="1027"/>
                  </a:lnTo>
                  <a:lnTo>
                    <a:pt x="7484" y="991"/>
                  </a:lnTo>
                  <a:lnTo>
                    <a:pt x="7960" y="1541"/>
                  </a:lnTo>
                  <a:lnTo>
                    <a:pt x="8401" y="2091"/>
                  </a:lnTo>
                  <a:lnTo>
                    <a:pt x="8841" y="2715"/>
                  </a:lnTo>
                  <a:lnTo>
                    <a:pt x="9208" y="3301"/>
                  </a:lnTo>
                  <a:lnTo>
                    <a:pt x="8511" y="3742"/>
                  </a:lnTo>
                  <a:lnTo>
                    <a:pt x="7850" y="4219"/>
                  </a:lnTo>
                  <a:lnTo>
                    <a:pt x="6603" y="3668"/>
                  </a:lnTo>
                  <a:lnTo>
                    <a:pt x="5980" y="3412"/>
                  </a:lnTo>
                  <a:lnTo>
                    <a:pt x="5319" y="3191"/>
                  </a:lnTo>
                  <a:lnTo>
                    <a:pt x="5393" y="2788"/>
                  </a:lnTo>
                  <a:lnTo>
                    <a:pt x="5466" y="2384"/>
                  </a:lnTo>
                  <a:lnTo>
                    <a:pt x="5576" y="1981"/>
                  </a:lnTo>
                  <a:lnTo>
                    <a:pt x="5723" y="1577"/>
                  </a:lnTo>
                  <a:lnTo>
                    <a:pt x="5906" y="1211"/>
                  </a:lnTo>
                  <a:lnTo>
                    <a:pt x="6126" y="844"/>
                  </a:lnTo>
                  <a:lnTo>
                    <a:pt x="6383" y="514"/>
                  </a:lnTo>
                  <a:lnTo>
                    <a:pt x="6640" y="184"/>
                  </a:lnTo>
                  <a:lnTo>
                    <a:pt x="6677" y="110"/>
                  </a:lnTo>
                  <a:lnTo>
                    <a:pt x="6677" y="37"/>
                  </a:lnTo>
                  <a:lnTo>
                    <a:pt x="6603"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7" name="Shape 337"/>
            <p:cNvSpPr/>
            <p:nvPr/>
          </p:nvSpPr>
          <p:spPr>
            <a:xfrm>
              <a:off x="6553775" y="1840025"/>
              <a:ext cx="234775" cy="276975"/>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8" name="Shape 338"/>
            <p:cNvSpPr/>
            <p:nvPr/>
          </p:nvSpPr>
          <p:spPr>
            <a:xfrm>
              <a:off x="6618875" y="2550725"/>
              <a:ext cx="408125" cy="156850"/>
            </a:xfrm>
            <a:custGeom>
              <a:avLst/>
              <a:gdLst/>
              <a:ahLst/>
              <a:cxnLst/>
              <a:rect l="0" t="0" r="0" b="0"/>
              <a:pathLst>
                <a:path w="16325" h="6274" extrusionOk="0">
                  <a:moveTo>
                    <a:pt x="14710" y="1"/>
                  </a:moveTo>
                  <a:lnTo>
                    <a:pt x="14527" y="74"/>
                  </a:lnTo>
                  <a:lnTo>
                    <a:pt x="14380" y="147"/>
                  </a:lnTo>
                  <a:lnTo>
                    <a:pt x="14270" y="221"/>
                  </a:lnTo>
                  <a:lnTo>
                    <a:pt x="14270" y="257"/>
                  </a:lnTo>
                  <a:lnTo>
                    <a:pt x="14197" y="221"/>
                  </a:lnTo>
                  <a:lnTo>
                    <a:pt x="14087" y="221"/>
                  </a:lnTo>
                  <a:lnTo>
                    <a:pt x="14013" y="294"/>
                  </a:lnTo>
                  <a:lnTo>
                    <a:pt x="13977" y="331"/>
                  </a:lnTo>
                  <a:lnTo>
                    <a:pt x="13977" y="441"/>
                  </a:lnTo>
                  <a:lnTo>
                    <a:pt x="14013" y="551"/>
                  </a:lnTo>
                  <a:lnTo>
                    <a:pt x="14050" y="587"/>
                  </a:lnTo>
                  <a:lnTo>
                    <a:pt x="14123" y="624"/>
                  </a:lnTo>
                  <a:lnTo>
                    <a:pt x="14343" y="624"/>
                  </a:lnTo>
                  <a:lnTo>
                    <a:pt x="14527" y="551"/>
                  </a:lnTo>
                  <a:lnTo>
                    <a:pt x="14710" y="477"/>
                  </a:lnTo>
                  <a:lnTo>
                    <a:pt x="14894" y="441"/>
                  </a:lnTo>
                  <a:lnTo>
                    <a:pt x="14967" y="477"/>
                  </a:lnTo>
                  <a:lnTo>
                    <a:pt x="15004" y="514"/>
                  </a:lnTo>
                  <a:lnTo>
                    <a:pt x="14967" y="587"/>
                  </a:lnTo>
                  <a:lnTo>
                    <a:pt x="14930" y="661"/>
                  </a:lnTo>
                  <a:lnTo>
                    <a:pt x="14747" y="881"/>
                  </a:lnTo>
                  <a:lnTo>
                    <a:pt x="14123" y="1725"/>
                  </a:lnTo>
                  <a:lnTo>
                    <a:pt x="14123" y="1798"/>
                  </a:lnTo>
                  <a:lnTo>
                    <a:pt x="14087" y="1871"/>
                  </a:lnTo>
                  <a:lnTo>
                    <a:pt x="14123" y="1981"/>
                  </a:lnTo>
                  <a:lnTo>
                    <a:pt x="14233" y="2055"/>
                  </a:lnTo>
                  <a:lnTo>
                    <a:pt x="14343" y="2091"/>
                  </a:lnTo>
                  <a:lnTo>
                    <a:pt x="14820" y="2091"/>
                  </a:lnTo>
                  <a:lnTo>
                    <a:pt x="15260" y="2055"/>
                  </a:lnTo>
                  <a:lnTo>
                    <a:pt x="15774" y="1945"/>
                  </a:lnTo>
                  <a:lnTo>
                    <a:pt x="16031" y="1871"/>
                  </a:lnTo>
                  <a:lnTo>
                    <a:pt x="16251" y="1761"/>
                  </a:lnTo>
                  <a:lnTo>
                    <a:pt x="16324" y="1651"/>
                  </a:lnTo>
                  <a:lnTo>
                    <a:pt x="16324" y="1541"/>
                  </a:lnTo>
                  <a:lnTo>
                    <a:pt x="16288" y="1468"/>
                  </a:lnTo>
                  <a:lnTo>
                    <a:pt x="16214" y="1431"/>
                  </a:lnTo>
                  <a:lnTo>
                    <a:pt x="16141" y="1394"/>
                  </a:lnTo>
                  <a:lnTo>
                    <a:pt x="15957" y="1431"/>
                  </a:lnTo>
                  <a:lnTo>
                    <a:pt x="15774" y="1468"/>
                  </a:lnTo>
                  <a:lnTo>
                    <a:pt x="15370" y="1541"/>
                  </a:lnTo>
                  <a:lnTo>
                    <a:pt x="14820" y="1615"/>
                  </a:lnTo>
                  <a:lnTo>
                    <a:pt x="14820" y="1615"/>
                  </a:lnTo>
                  <a:lnTo>
                    <a:pt x="15260" y="1028"/>
                  </a:lnTo>
                  <a:lnTo>
                    <a:pt x="15370" y="844"/>
                  </a:lnTo>
                  <a:lnTo>
                    <a:pt x="15481" y="698"/>
                  </a:lnTo>
                  <a:lnTo>
                    <a:pt x="15517" y="477"/>
                  </a:lnTo>
                  <a:lnTo>
                    <a:pt x="15517" y="404"/>
                  </a:lnTo>
                  <a:lnTo>
                    <a:pt x="15481" y="294"/>
                  </a:lnTo>
                  <a:lnTo>
                    <a:pt x="15370" y="184"/>
                  </a:lnTo>
                  <a:lnTo>
                    <a:pt x="15224" y="74"/>
                  </a:lnTo>
                  <a:lnTo>
                    <a:pt x="15077" y="37"/>
                  </a:lnTo>
                  <a:lnTo>
                    <a:pt x="14894" y="1"/>
                  </a:lnTo>
                  <a:close/>
                  <a:moveTo>
                    <a:pt x="6604" y="2788"/>
                  </a:moveTo>
                  <a:lnTo>
                    <a:pt x="6163" y="2898"/>
                  </a:lnTo>
                  <a:lnTo>
                    <a:pt x="5576" y="2972"/>
                  </a:lnTo>
                  <a:lnTo>
                    <a:pt x="5283" y="3045"/>
                  </a:lnTo>
                  <a:lnTo>
                    <a:pt x="4990" y="3118"/>
                  </a:lnTo>
                  <a:lnTo>
                    <a:pt x="4953" y="3155"/>
                  </a:lnTo>
                  <a:lnTo>
                    <a:pt x="4880" y="3229"/>
                  </a:lnTo>
                  <a:lnTo>
                    <a:pt x="4880" y="3302"/>
                  </a:lnTo>
                  <a:lnTo>
                    <a:pt x="4880" y="3339"/>
                  </a:lnTo>
                  <a:lnTo>
                    <a:pt x="4880" y="3412"/>
                  </a:lnTo>
                  <a:lnTo>
                    <a:pt x="4916" y="3485"/>
                  </a:lnTo>
                  <a:lnTo>
                    <a:pt x="4990" y="3522"/>
                  </a:lnTo>
                  <a:lnTo>
                    <a:pt x="5063" y="3522"/>
                  </a:lnTo>
                  <a:lnTo>
                    <a:pt x="5613" y="3485"/>
                  </a:lnTo>
                  <a:lnTo>
                    <a:pt x="6163" y="3412"/>
                  </a:lnTo>
                  <a:lnTo>
                    <a:pt x="6640" y="3339"/>
                  </a:lnTo>
                  <a:lnTo>
                    <a:pt x="6860" y="3265"/>
                  </a:lnTo>
                  <a:lnTo>
                    <a:pt x="6970" y="3192"/>
                  </a:lnTo>
                  <a:lnTo>
                    <a:pt x="7044" y="3118"/>
                  </a:lnTo>
                  <a:lnTo>
                    <a:pt x="7044" y="3008"/>
                  </a:lnTo>
                  <a:lnTo>
                    <a:pt x="7044" y="2972"/>
                  </a:lnTo>
                  <a:lnTo>
                    <a:pt x="7007" y="2898"/>
                  </a:lnTo>
                  <a:lnTo>
                    <a:pt x="6897" y="2862"/>
                  </a:lnTo>
                  <a:lnTo>
                    <a:pt x="6824" y="2825"/>
                  </a:lnTo>
                  <a:lnTo>
                    <a:pt x="6604" y="2788"/>
                  </a:lnTo>
                  <a:close/>
                  <a:moveTo>
                    <a:pt x="13500" y="1945"/>
                  </a:moveTo>
                  <a:lnTo>
                    <a:pt x="13280" y="1981"/>
                  </a:lnTo>
                  <a:lnTo>
                    <a:pt x="13060" y="2018"/>
                  </a:lnTo>
                  <a:lnTo>
                    <a:pt x="12876" y="2055"/>
                  </a:lnTo>
                  <a:lnTo>
                    <a:pt x="12693" y="2201"/>
                  </a:lnTo>
                  <a:lnTo>
                    <a:pt x="12546" y="2275"/>
                  </a:lnTo>
                  <a:lnTo>
                    <a:pt x="12436" y="2422"/>
                  </a:lnTo>
                  <a:lnTo>
                    <a:pt x="12289" y="2678"/>
                  </a:lnTo>
                  <a:lnTo>
                    <a:pt x="12179" y="3008"/>
                  </a:lnTo>
                  <a:lnTo>
                    <a:pt x="12179" y="3339"/>
                  </a:lnTo>
                  <a:lnTo>
                    <a:pt x="12179" y="3522"/>
                  </a:lnTo>
                  <a:lnTo>
                    <a:pt x="12216" y="3669"/>
                  </a:lnTo>
                  <a:lnTo>
                    <a:pt x="12289" y="3815"/>
                  </a:lnTo>
                  <a:lnTo>
                    <a:pt x="12363" y="3962"/>
                  </a:lnTo>
                  <a:lnTo>
                    <a:pt x="12473" y="4109"/>
                  </a:lnTo>
                  <a:lnTo>
                    <a:pt x="12583" y="4219"/>
                  </a:lnTo>
                  <a:lnTo>
                    <a:pt x="12729" y="4292"/>
                  </a:lnTo>
                  <a:lnTo>
                    <a:pt x="12876" y="4366"/>
                  </a:lnTo>
                  <a:lnTo>
                    <a:pt x="12986" y="4402"/>
                  </a:lnTo>
                  <a:lnTo>
                    <a:pt x="13096" y="4402"/>
                  </a:lnTo>
                  <a:lnTo>
                    <a:pt x="13353" y="4329"/>
                  </a:lnTo>
                  <a:lnTo>
                    <a:pt x="13757" y="4146"/>
                  </a:lnTo>
                  <a:lnTo>
                    <a:pt x="14197" y="3999"/>
                  </a:lnTo>
                  <a:lnTo>
                    <a:pt x="14417" y="3852"/>
                  </a:lnTo>
                  <a:lnTo>
                    <a:pt x="14564" y="3705"/>
                  </a:lnTo>
                  <a:lnTo>
                    <a:pt x="14600" y="3632"/>
                  </a:lnTo>
                  <a:lnTo>
                    <a:pt x="14564" y="3559"/>
                  </a:lnTo>
                  <a:lnTo>
                    <a:pt x="14527" y="3485"/>
                  </a:lnTo>
                  <a:lnTo>
                    <a:pt x="14453" y="3449"/>
                  </a:lnTo>
                  <a:lnTo>
                    <a:pt x="14343" y="3412"/>
                  </a:lnTo>
                  <a:lnTo>
                    <a:pt x="14197" y="3449"/>
                  </a:lnTo>
                  <a:lnTo>
                    <a:pt x="13940" y="3522"/>
                  </a:lnTo>
                  <a:lnTo>
                    <a:pt x="13426" y="3742"/>
                  </a:lnTo>
                  <a:lnTo>
                    <a:pt x="13280" y="3815"/>
                  </a:lnTo>
                  <a:lnTo>
                    <a:pt x="13133" y="3852"/>
                  </a:lnTo>
                  <a:lnTo>
                    <a:pt x="12986" y="3852"/>
                  </a:lnTo>
                  <a:lnTo>
                    <a:pt x="12839" y="3779"/>
                  </a:lnTo>
                  <a:lnTo>
                    <a:pt x="12766" y="3669"/>
                  </a:lnTo>
                  <a:lnTo>
                    <a:pt x="12729" y="3559"/>
                  </a:lnTo>
                  <a:lnTo>
                    <a:pt x="12656" y="3339"/>
                  </a:lnTo>
                  <a:lnTo>
                    <a:pt x="12656" y="3118"/>
                  </a:lnTo>
                  <a:lnTo>
                    <a:pt x="12729" y="2898"/>
                  </a:lnTo>
                  <a:lnTo>
                    <a:pt x="12839" y="2715"/>
                  </a:lnTo>
                  <a:lnTo>
                    <a:pt x="12986" y="2532"/>
                  </a:lnTo>
                  <a:lnTo>
                    <a:pt x="13133" y="2458"/>
                  </a:lnTo>
                  <a:lnTo>
                    <a:pt x="13280" y="2422"/>
                  </a:lnTo>
                  <a:lnTo>
                    <a:pt x="13610" y="2385"/>
                  </a:lnTo>
                  <a:lnTo>
                    <a:pt x="13940" y="2348"/>
                  </a:lnTo>
                  <a:lnTo>
                    <a:pt x="14307" y="2348"/>
                  </a:lnTo>
                  <a:lnTo>
                    <a:pt x="14307" y="2311"/>
                  </a:lnTo>
                  <a:lnTo>
                    <a:pt x="14307" y="2275"/>
                  </a:lnTo>
                  <a:lnTo>
                    <a:pt x="14307" y="2238"/>
                  </a:lnTo>
                  <a:lnTo>
                    <a:pt x="14123" y="2128"/>
                  </a:lnTo>
                  <a:lnTo>
                    <a:pt x="13903" y="2055"/>
                  </a:lnTo>
                  <a:lnTo>
                    <a:pt x="13720" y="1981"/>
                  </a:lnTo>
                  <a:lnTo>
                    <a:pt x="13500" y="1945"/>
                  </a:lnTo>
                  <a:close/>
                  <a:moveTo>
                    <a:pt x="6787" y="4182"/>
                  </a:moveTo>
                  <a:lnTo>
                    <a:pt x="6347" y="4292"/>
                  </a:lnTo>
                  <a:lnTo>
                    <a:pt x="5907" y="4366"/>
                  </a:lnTo>
                  <a:lnTo>
                    <a:pt x="5466" y="4439"/>
                  </a:lnTo>
                  <a:lnTo>
                    <a:pt x="5063" y="4549"/>
                  </a:lnTo>
                  <a:lnTo>
                    <a:pt x="4990" y="4622"/>
                  </a:lnTo>
                  <a:lnTo>
                    <a:pt x="4953" y="4696"/>
                  </a:lnTo>
                  <a:lnTo>
                    <a:pt x="4953" y="4806"/>
                  </a:lnTo>
                  <a:lnTo>
                    <a:pt x="5063" y="4843"/>
                  </a:lnTo>
                  <a:lnTo>
                    <a:pt x="5283" y="4879"/>
                  </a:lnTo>
                  <a:lnTo>
                    <a:pt x="5980" y="4879"/>
                  </a:lnTo>
                  <a:lnTo>
                    <a:pt x="6457" y="4769"/>
                  </a:lnTo>
                  <a:lnTo>
                    <a:pt x="6897" y="4659"/>
                  </a:lnTo>
                  <a:lnTo>
                    <a:pt x="6970" y="4622"/>
                  </a:lnTo>
                  <a:lnTo>
                    <a:pt x="7044" y="4586"/>
                  </a:lnTo>
                  <a:lnTo>
                    <a:pt x="7080" y="4512"/>
                  </a:lnTo>
                  <a:lnTo>
                    <a:pt x="7117" y="4439"/>
                  </a:lnTo>
                  <a:lnTo>
                    <a:pt x="7080" y="4292"/>
                  </a:lnTo>
                  <a:lnTo>
                    <a:pt x="7007" y="4219"/>
                  </a:lnTo>
                  <a:lnTo>
                    <a:pt x="6934" y="4182"/>
                  </a:lnTo>
                  <a:close/>
                  <a:moveTo>
                    <a:pt x="11079" y="2055"/>
                  </a:moveTo>
                  <a:lnTo>
                    <a:pt x="10785" y="2091"/>
                  </a:lnTo>
                  <a:lnTo>
                    <a:pt x="10565" y="2165"/>
                  </a:lnTo>
                  <a:lnTo>
                    <a:pt x="10382" y="2311"/>
                  </a:lnTo>
                  <a:lnTo>
                    <a:pt x="10235" y="2495"/>
                  </a:lnTo>
                  <a:lnTo>
                    <a:pt x="10198" y="2385"/>
                  </a:lnTo>
                  <a:lnTo>
                    <a:pt x="10088" y="2348"/>
                  </a:lnTo>
                  <a:lnTo>
                    <a:pt x="9942" y="2311"/>
                  </a:lnTo>
                  <a:lnTo>
                    <a:pt x="9611" y="2311"/>
                  </a:lnTo>
                  <a:lnTo>
                    <a:pt x="9501" y="2348"/>
                  </a:lnTo>
                  <a:lnTo>
                    <a:pt x="9208" y="2495"/>
                  </a:lnTo>
                  <a:lnTo>
                    <a:pt x="8988" y="2678"/>
                  </a:lnTo>
                  <a:lnTo>
                    <a:pt x="8951" y="2568"/>
                  </a:lnTo>
                  <a:lnTo>
                    <a:pt x="8915" y="2532"/>
                  </a:lnTo>
                  <a:lnTo>
                    <a:pt x="8878" y="2532"/>
                  </a:lnTo>
                  <a:lnTo>
                    <a:pt x="8804" y="2568"/>
                  </a:lnTo>
                  <a:lnTo>
                    <a:pt x="8731" y="2752"/>
                  </a:lnTo>
                  <a:lnTo>
                    <a:pt x="8658" y="2935"/>
                  </a:lnTo>
                  <a:lnTo>
                    <a:pt x="8621" y="3339"/>
                  </a:lnTo>
                  <a:lnTo>
                    <a:pt x="8584" y="3705"/>
                  </a:lnTo>
                  <a:lnTo>
                    <a:pt x="8621" y="4072"/>
                  </a:lnTo>
                  <a:lnTo>
                    <a:pt x="8694" y="4439"/>
                  </a:lnTo>
                  <a:lnTo>
                    <a:pt x="8768" y="4806"/>
                  </a:lnTo>
                  <a:lnTo>
                    <a:pt x="8804" y="4879"/>
                  </a:lnTo>
                  <a:lnTo>
                    <a:pt x="8878" y="4953"/>
                  </a:lnTo>
                  <a:lnTo>
                    <a:pt x="8951" y="4989"/>
                  </a:lnTo>
                  <a:lnTo>
                    <a:pt x="9061" y="4953"/>
                  </a:lnTo>
                  <a:lnTo>
                    <a:pt x="9135" y="4916"/>
                  </a:lnTo>
                  <a:lnTo>
                    <a:pt x="9208" y="4879"/>
                  </a:lnTo>
                  <a:lnTo>
                    <a:pt x="9245" y="4769"/>
                  </a:lnTo>
                  <a:lnTo>
                    <a:pt x="9208" y="4659"/>
                  </a:lnTo>
                  <a:lnTo>
                    <a:pt x="9135" y="4182"/>
                  </a:lnTo>
                  <a:lnTo>
                    <a:pt x="9098" y="3669"/>
                  </a:lnTo>
                  <a:lnTo>
                    <a:pt x="9135" y="3339"/>
                  </a:lnTo>
                  <a:lnTo>
                    <a:pt x="9208" y="3118"/>
                  </a:lnTo>
                  <a:lnTo>
                    <a:pt x="9391" y="2972"/>
                  </a:lnTo>
                  <a:lnTo>
                    <a:pt x="9575" y="2825"/>
                  </a:lnTo>
                  <a:lnTo>
                    <a:pt x="9795" y="2788"/>
                  </a:lnTo>
                  <a:lnTo>
                    <a:pt x="9868" y="4072"/>
                  </a:lnTo>
                  <a:lnTo>
                    <a:pt x="9905" y="4146"/>
                  </a:lnTo>
                  <a:lnTo>
                    <a:pt x="9942" y="4219"/>
                  </a:lnTo>
                  <a:lnTo>
                    <a:pt x="10015" y="4292"/>
                  </a:lnTo>
                  <a:lnTo>
                    <a:pt x="10125" y="4292"/>
                  </a:lnTo>
                  <a:lnTo>
                    <a:pt x="10198" y="4329"/>
                  </a:lnTo>
                  <a:lnTo>
                    <a:pt x="10272" y="4292"/>
                  </a:lnTo>
                  <a:lnTo>
                    <a:pt x="10308" y="4219"/>
                  </a:lnTo>
                  <a:lnTo>
                    <a:pt x="10345" y="4146"/>
                  </a:lnTo>
                  <a:lnTo>
                    <a:pt x="10455" y="3559"/>
                  </a:lnTo>
                  <a:lnTo>
                    <a:pt x="10565" y="3008"/>
                  </a:lnTo>
                  <a:lnTo>
                    <a:pt x="10602" y="2862"/>
                  </a:lnTo>
                  <a:lnTo>
                    <a:pt x="10675" y="2752"/>
                  </a:lnTo>
                  <a:lnTo>
                    <a:pt x="10785" y="2642"/>
                  </a:lnTo>
                  <a:lnTo>
                    <a:pt x="10895" y="2568"/>
                  </a:lnTo>
                  <a:lnTo>
                    <a:pt x="11079" y="2568"/>
                  </a:lnTo>
                  <a:lnTo>
                    <a:pt x="11115" y="2642"/>
                  </a:lnTo>
                  <a:lnTo>
                    <a:pt x="11115" y="2752"/>
                  </a:lnTo>
                  <a:lnTo>
                    <a:pt x="11115" y="2862"/>
                  </a:lnTo>
                  <a:lnTo>
                    <a:pt x="11189" y="3449"/>
                  </a:lnTo>
                  <a:lnTo>
                    <a:pt x="11299" y="4036"/>
                  </a:lnTo>
                  <a:lnTo>
                    <a:pt x="11372" y="4256"/>
                  </a:lnTo>
                  <a:lnTo>
                    <a:pt x="11446" y="4512"/>
                  </a:lnTo>
                  <a:lnTo>
                    <a:pt x="11556" y="4732"/>
                  </a:lnTo>
                  <a:lnTo>
                    <a:pt x="11629" y="4806"/>
                  </a:lnTo>
                  <a:lnTo>
                    <a:pt x="11739" y="4843"/>
                  </a:lnTo>
                  <a:lnTo>
                    <a:pt x="11849" y="4843"/>
                  </a:lnTo>
                  <a:lnTo>
                    <a:pt x="11922" y="4806"/>
                  </a:lnTo>
                  <a:lnTo>
                    <a:pt x="11996" y="4769"/>
                  </a:lnTo>
                  <a:lnTo>
                    <a:pt x="12032" y="4696"/>
                  </a:lnTo>
                  <a:lnTo>
                    <a:pt x="12069" y="4586"/>
                  </a:lnTo>
                  <a:lnTo>
                    <a:pt x="11996" y="4476"/>
                  </a:lnTo>
                  <a:lnTo>
                    <a:pt x="11922" y="4402"/>
                  </a:lnTo>
                  <a:lnTo>
                    <a:pt x="11886" y="4256"/>
                  </a:lnTo>
                  <a:lnTo>
                    <a:pt x="11812" y="4072"/>
                  </a:lnTo>
                  <a:lnTo>
                    <a:pt x="11776" y="3779"/>
                  </a:lnTo>
                  <a:lnTo>
                    <a:pt x="11666" y="3339"/>
                  </a:lnTo>
                  <a:lnTo>
                    <a:pt x="11629" y="2862"/>
                  </a:lnTo>
                  <a:lnTo>
                    <a:pt x="11629" y="2532"/>
                  </a:lnTo>
                  <a:lnTo>
                    <a:pt x="11592" y="2385"/>
                  </a:lnTo>
                  <a:lnTo>
                    <a:pt x="11482" y="2275"/>
                  </a:lnTo>
                  <a:lnTo>
                    <a:pt x="11299" y="2128"/>
                  </a:lnTo>
                  <a:lnTo>
                    <a:pt x="11189" y="2091"/>
                  </a:lnTo>
                  <a:lnTo>
                    <a:pt x="11079" y="2055"/>
                  </a:lnTo>
                  <a:close/>
                  <a:moveTo>
                    <a:pt x="2715" y="1138"/>
                  </a:moveTo>
                  <a:lnTo>
                    <a:pt x="2569" y="1174"/>
                  </a:lnTo>
                  <a:lnTo>
                    <a:pt x="2422" y="1284"/>
                  </a:lnTo>
                  <a:lnTo>
                    <a:pt x="2385" y="1358"/>
                  </a:lnTo>
                  <a:lnTo>
                    <a:pt x="2165" y="1284"/>
                  </a:lnTo>
                  <a:lnTo>
                    <a:pt x="1762" y="1284"/>
                  </a:lnTo>
                  <a:lnTo>
                    <a:pt x="1542" y="1358"/>
                  </a:lnTo>
                  <a:lnTo>
                    <a:pt x="771" y="1504"/>
                  </a:lnTo>
                  <a:lnTo>
                    <a:pt x="368" y="1651"/>
                  </a:lnTo>
                  <a:lnTo>
                    <a:pt x="184" y="1725"/>
                  </a:lnTo>
                  <a:lnTo>
                    <a:pt x="38" y="1835"/>
                  </a:lnTo>
                  <a:lnTo>
                    <a:pt x="1" y="1908"/>
                  </a:lnTo>
                  <a:lnTo>
                    <a:pt x="1" y="1981"/>
                  </a:lnTo>
                  <a:lnTo>
                    <a:pt x="38" y="2018"/>
                  </a:lnTo>
                  <a:lnTo>
                    <a:pt x="111" y="2055"/>
                  </a:lnTo>
                  <a:lnTo>
                    <a:pt x="74" y="2348"/>
                  </a:lnTo>
                  <a:lnTo>
                    <a:pt x="74" y="2642"/>
                  </a:lnTo>
                  <a:lnTo>
                    <a:pt x="74" y="3705"/>
                  </a:lnTo>
                  <a:lnTo>
                    <a:pt x="111" y="4843"/>
                  </a:lnTo>
                  <a:lnTo>
                    <a:pt x="148" y="5980"/>
                  </a:lnTo>
                  <a:lnTo>
                    <a:pt x="184" y="6090"/>
                  </a:lnTo>
                  <a:lnTo>
                    <a:pt x="294" y="6200"/>
                  </a:lnTo>
                  <a:lnTo>
                    <a:pt x="404" y="6236"/>
                  </a:lnTo>
                  <a:lnTo>
                    <a:pt x="514" y="6200"/>
                  </a:lnTo>
                  <a:lnTo>
                    <a:pt x="624" y="6236"/>
                  </a:lnTo>
                  <a:lnTo>
                    <a:pt x="845" y="6273"/>
                  </a:lnTo>
                  <a:lnTo>
                    <a:pt x="1028" y="6236"/>
                  </a:lnTo>
                  <a:lnTo>
                    <a:pt x="1395" y="6163"/>
                  </a:lnTo>
                  <a:lnTo>
                    <a:pt x="2385" y="5980"/>
                  </a:lnTo>
                  <a:lnTo>
                    <a:pt x="2605" y="5943"/>
                  </a:lnTo>
                  <a:lnTo>
                    <a:pt x="2752" y="5906"/>
                  </a:lnTo>
                  <a:lnTo>
                    <a:pt x="2899" y="5833"/>
                  </a:lnTo>
                  <a:lnTo>
                    <a:pt x="2972" y="5686"/>
                  </a:lnTo>
                  <a:lnTo>
                    <a:pt x="2972" y="5576"/>
                  </a:lnTo>
                  <a:lnTo>
                    <a:pt x="2935" y="5503"/>
                  </a:lnTo>
                  <a:lnTo>
                    <a:pt x="2825" y="5429"/>
                  </a:lnTo>
                  <a:lnTo>
                    <a:pt x="2679" y="5393"/>
                  </a:lnTo>
                  <a:lnTo>
                    <a:pt x="2532" y="5393"/>
                  </a:lnTo>
                  <a:lnTo>
                    <a:pt x="2385" y="5429"/>
                  </a:lnTo>
                  <a:lnTo>
                    <a:pt x="2055" y="5503"/>
                  </a:lnTo>
                  <a:lnTo>
                    <a:pt x="1762" y="5576"/>
                  </a:lnTo>
                  <a:lnTo>
                    <a:pt x="1028" y="5723"/>
                  </a:lnTo>
                  <a:lnTo>
                    <a:pt x="698" y="5796"/>
                  </a:lnTo>
                  <a:lnTo>
                    <a:pt x="661" y="4953"/>
                  </a:lnTo>
                  <a:lnTo>
                    <a:pt x="624" y="4109"/>
                  </a:lnTo>
                  <a:lnTo>
                    <a:pt x="845" y="4109"/>
                  </a:lnTo>
                  <a:lnTo>
                    <a:pt x="1028" y="4072"/>
                  </a:lnTo>
                  <a:lnTo>
                    <a:pt x="1431" y="3962"/>
                  </a:lnTo>
                  <a:lnTo>
                    <a:pt x="2459" y="3742"/>
                  </a:lnTo>
                  <a:lnTo>
                    <a:pt x="2495" y="3779"/>
                  </a:lnTo>
                  <a:lnTo>
                    <a:pt x="2605" y="3779"/>
                  </a:lnTo>
                  <a:lnTo>
                    <a:pt x="2679" y="3742"/>
                  </a:lnTo>
                  <a:lnTo>
                    <a:pt x="2752" y="3705"/>
                  </a:lnTo>
                  <a:lnTo>
                    <a:pt x="2789" y="3669"/>
                  </a:lnTo>
                  <a:lnTo>
                    <a:pt x="2862" y="3559"/>
                  </a:lnTo>
                  <a:lnTo>
                    <a:pt x="2899" y="3485"/>
                  </a:lnTo>
                  <a:lnTo>
                    <a:pt x="2899" y="3412"/>
                  </a:lnTo>
                  <a:lnTo>
                    <a:pt x="2862" y="3339"/>
                  </a:lnTo>
                  <a:lnTo>
                    <a:pt x="2825" y="3265"/>
                  </a:lnTo>
                  <a:lnTo>
                    <a:pt x="2715" y="3155"/>
                  </a:lnTo>
                  <a:lnTo>
                    <a:pt x="2532" y="3155"/>
                  </a:lnTo>
                  <a:lnTo>
                    <a:pt x="1431" y="3449"/>
                  </a:lnTo>
                  <a:lnTo>
                    <a:pt x="1028" y="3522"/>
                  </a:lnTo>
                  <a:lnTo>
                    <a:pt x="808" y="3595"/>
                  </a:lnTo>
                  <a:lnTo>
                    <a:pt x="624" y="3632"/>
                  </a:lnTo>
                  <a:lnTo>
                    <a:pt x="588" y="2788"/>
                  </a:lnTo>
                  <a:lnTo>
                    <a:pt x="588" y="2458"/>
                  </a:lnTo>
                  <a:lnTo>
                    <a:pt x="551" y="2091"/>
                  </a:lnTo>
                  <a:lnTo>
                    <a:pt x="1065" y="1981"/>
                  </a:lnTo>
                  <a:lnTo>
                    <a:pt x="1615" y="1835"/>
                  </a:lnTo>
                  <a:lnTo>
                    <a:pt x="1798" y="1798"/>
                  </a:lnTo>
                  <a:lnTo>
                    <a:pt x="2055" y="1798"/>
                  </a:lnTo>
                  <a:lnTo>
                    <a:pt x="2165" y="1871"/>
                  </a:lnTo>
                  <a:lnTo>
                    <a:pt x="2238" y="1908"/>
                  </a:lnTo>
                  <a:lnTo>
                    <a:pt x="2312" y="1945"/>
                  </a:lnTo>
                  <a:lnTo>
                    <a:pt x="2422" y="1945"/>
                  </a:lnTo>
                  <a:lnTo>
                    <a:pt x="2495" y="1908"/>
                  </a:lnTo>
                  <a:lnTo>
                    <a:pt x="3009" y="1651"/>
                  </a:lnTo>
                  <a:lnTo>
                    <a:pt x="3082" y="1615"/>
                  </a:lnTo>
                  <a:lnTo>
                    <a:pt x="3119" y="1578"/>
                  </a:lnTo>
                  <a:lnTo>
                    <a:pt x="3156" y="1431"/>
                  </a:lnTo>
                  <a:lnTo>
                    <a:pt x="3119" y="1284"/>
                  </a:lnTo>
                  <a:lnTo>
                    <a:pt x="3082" y="1248"/>
                  </a:lnTo>
                  <a:lnTo>
                    <a:pt x="3009" y="1174"/>
                  </a:lnTo>
                  <a:lnTo>
                    <a:pt x="2862" y="1138"/>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39" name="Shape 339"/>
            <p:cNvSpPr/>
            <p:nvPr/>
          </p:nvSpPr>
          <p:spPr>
            <a:xfrm>
              <a:off x="6336425" y="4507675"/>
              <a:ext cx="520000" cy="365000"/>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0" name="Shape 340"/>
            <p:cNvSpPr/>
            <p:nvPr/>
          </p:nvSpPr>
          <p:spPr>
            <a:xfrm>
              <a:off x="6425400" y="3728200"/>
              <a:ext cx="342075" cy="360425"/>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1" name="Shape 341"/>
            <p:cNvSpPr/>
            <p:nvPr/>
          </p:nvSpPr>
          <p:spPr>
            <a:xfrm>
              <a:off x="6789450" y="3384325"/>
              <a:ext cx="262300" cy="186175"/>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2" name="Shape 342"/>
            <p:cNvSpPr/>
            <p:nvPr/>
          </p:nvSpPr>
          <p:spPr>
            <a:xfrm>
              <a:off x="6950850" y="4617725"/>
              <a:ext cx="254050" cy="162350"/>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3" name="Shape 343"/>
            <p:cNvSpPr/>
            <p:nvPr/>
          </p:nvSpPr>
          <p:spPr>
            <a:xfrm>
              <a:off x="6051225" y="1090800"/>
              <a:ext cx="285225" cy="283400"/>
            </a:xfrm>
            <a:custGeom>
              <a:avLst/>
              <a:gdLst/>
              <a:ahLst/>
              <a:cxnLst/>
              <a:rect l="0" t="0" r="0" b="0"/>
              <a:pathLst>
                <a:path w="11409" h="11336" extrusionOk="0">
                  <a:moveTo>
                    <a:pt x="5173" y="4219"/>
                  </a:moveTo>
                  <a:lnTo>
                    <a:pt x="5136" y="4256"/>
                  </a:lnTo>
                  <a:lnTo>
                    <a:pt x="5100" y="4292"/>
                  </a:lnTo>
                  <a:lnTo>
                    <a:pt x="4990" y="4366"/>
                  </a:lnTo>
                  <a:lnTo>
                    <a:pt x="4916" y="4476"/>
                  </a:lnTo>
                  <a:lnTo>
                    <a:pt x="4916" y="4512"/>
                  </a:lnTo>
                  <a:lnTo>
                    <a:pt x="4843" y="4659"/>
                  </a:lnTo>
                  <a:lnTo>
                    <a:pt x="4843" y="4769"/>
                  </a:lnTo>
                  <a:lnTo>
                    <a:pt x="4880" y="4843"/>
                  </a:lnTo>
                  <a:lnTo>
                    <a:pt x="4990" y="4916"/>
                  </a:lnTo>
                  <a:lnTo>
                    <a:pt x="5100" y="4989"/>
                  </a:lnTo>
                  <a:lnTo>
                    <a:pt x="5283" y="4989"/>
                  </a:lnTo>
                  <a:lnTo>
                    <a:pt x="5430" y="4916"/>
                  </a:lnTo>
                  <a:lnTo>
                    <a:pt x="5540" y="4769"/>
                  </a:lnTo>
                  <a:lnTo>
                    <a:pt x="5577" y="4696"/>
                  </a:lnTo>
                  <a:lnTo>
                    <a:pt x="5613" y="4623"/>
                  </a:lnTo>
                  <a:lnTo>
                    <a:pt x="5577" y="4549"/>
                  </a:lnTo>
                  <a:lnTo>
                    <a:pt x="5577" y="4476"/>
                  </a:lnTo>
                  <a:lnTo>
                    <a:pt x="5430" y="4402"/>
                  </a:lnTo>
                  <a:lnTo>
                    <a:pt x="5320" y="4366"/>
                  </a:lnTo>
                  <a:lnTo>
                    <a:pt x="5320" y="4292"/>
                  </a:lnTo>
                  <a:lnTo>
                    <a:pt x="5246" y="4256"/>
                  </a:lnTo>
                  <a:lnTo>
                    <a:pt x="5173" y="4219"/>
                  </a:lnTo>
                  <a:close/>
                  <a:moveTo>
                    <a:pt x="5980" y="6016"/>
                  </a:moveTo>
                  <a:lnTo>
                    <a:pt x="6017" y="6053"/>
                  </a:lnTo>
                  <a:lnTo>
                    <a:pt x="6053" y="6126"/>
                  </a:lnTo>
                  <a:lnTo>
                    <a:pt x="6053" y="6200"/>
                  </a:lnTo>
                  <a:lnTo>
                    <a:pt x="5907" y="6237"/>
                  </a:lnTo>
                  <a:lnTo>
                    <a:pt x="5943" y="6090"/>
                  </a:lnTo>
                  <a:lnTo>
                    <a:pt x="5980" y="6016"/>
                  </a:lnTo>
                  <a:close/>
                  <a:moveTo>
                    <a:pt x="5833" y="5613"/>
                  </a:moveTo>
                  <a:lnTo>
                    <a:pt x="5723" y="5650"/>
                  </a:lnTo>
                  <a:lnTo>
                    <a:pt x="5650" y="5723"/>
                  </a:lnTo>
                  <a:lnTo>
                    <a:pt x="5613" y="5796"/>
                  </a:lnTo>
                  <a:lnTo>
                    <a:pt x="5613" y="5870"/>
                  </a:lnTo>
                  <a:lnTo>
                    <a:pt x="5687" y="5943"/>
                  </a:lnTo>
                  <a:lnTo>
                    <a:pt x="5577" y="6163"/>
                  </a:lnTo>
                  <a:lnTo>
                    <a:pt x="5540" y="6420"/>
                  </a:lnTo>
                  <a:lnTo>
                    <a:pt x="5577" y="6530"/>
                  </a:lnTo>
                  <a:lnTo>
                    <a:pt x="5687" y="6567"/>
                  </a:lnTo>
                  <a:lnTo>
                    <a:pt x="5833" y="6603"/>
                  </a:lnTo>
                  <a:lnTo>
                    <a:pt x="5980" y="6603"/>
                  </a:lnTo>
                  <a:lnTo>
                    <a:pt x="6090" y="6567"/>
                  </a:lnTo>
                  <a:lnTo>
                    <a:pt x="6237" y="6530"/>
                  </a:lnTo>
                  <a:lnTo>
                    <a:pt x="6347" y="6457"/>
                  </a:lnTo>
                  <a:lnTo>
                    <a:pt x="6420" y="6347"/>
                  </a:lnTo>
                  <a:lnTo>
                    <a:pt x="6457" y="6200"/>
                  </a:lnTo>
                  <a:lnTo>
                    <a:pt x="6457" y="6053"/>
                  </a:lnTo>
                  <a:lnTo>
                    <a:pt x="6420" y="5943"/>
                  </a:lnTo>
                  <a:lnTo>
                    <a:pt x="6347" y="5833"/>
                  </a:lnTo>
                  <a:lnTo>
                    <a:pt x="6274" y="5760"/>
                  </a:lnTo>
                  <a:lnTo>
                    <a:pt x="6163" y="5686"/>
                  </a:lnTo>
                  <a:lnTo>
                    <a:pt x="6053" y="5650"/>
                  </a:lnTo>
                  <a:lnTo>
                    <a:pt x="5943" y="5613"/>
                  </a:lnTo>
                  <a:close/>
                  <a:moveTo>
                    <a:pt x="3926" y="441"/>
                  </a:moveTo>
                  <a:lnTo>
                    <a:pt x="4623" y="478"/>
                  </a:lnTo>
                  <a:lnTo>
                    <a:pt x="5356" y="478"/>
                  </a:lnTo>
                  <a:lnTo>
                    <a:pt x="6824" y="551"/>
                  </a:lnTo>
                  <a:lnTo>
                    <a:pt x="7631" y="551"/>
                  </a:lnTo>
                  <a:lnTo>
                    <a:pt x="7704" y="734"/>
                  </a:lnTo>
                  <a:lnTo>
                    <a:pt x="7777" y="1064"/>
                  </a:lnTo>
                  <a:lnTo>
                    <a:pt x="7521" y="1174"/>
                  </a:lnTo>
                  <a:lnTo>
                    <a:pt x="7191" y="1211"/>
                  </a:lnTo>
                  <a:lnTo>
                    <a:pt x="7044" y="1211"/>
                  </a:lnTo>
                  <a:lnTo>
                    <a:pt x="6860" y="1174"/>
                  </a:lnTo>
                  <a:lnTo>
                    <a:pt x="6714" y="1174"/>
                  </a:lnTo>
                  <a:lnTo>
                    <a:pt x="6530" y="1211"/>
                  </a:lnTo>
                  <a:lnTo>
                    <a:pt x="6494" y="1248"/>
                  </a:lnTo>
                  <a:lnTo>
                    <a:pt x="6457" y="1321"/>
                  </a:lnTo>
                  <a:lnTo>
                    <a:pt x="6420" y="1395"/>
                  </a:lnTo>
                  <a:lnTo>
                    <a:pt x="6457" y="1468"/>
                  </a:lnTo>
                  <a:lnTo>
                    <a:pt x="6457" y="1505"/>
                  </a:lnTo>
                  <a:lnTo>
                    <a:pt x="6494" y="1578"/>
                  </a:lnTo>
                  <a:lnTo>
                    <a:pt x="6567" y="1651"/>
                  </a:lnTo>
                  <a:lnTo>
                    <a:pt x="6567" y="1871"/>
                  </a:lnTo>
                  <a:lnTo>
                    <a:pt x="6567" y="2092"/>
                  </a:lnTo>
                  <a:lnTo>
                    <a:pt x="6640" y="2642"/>
                  </a:lnTo>
                  <a:lnTo>
                    <a:pt x="6677" y="3192"/>
                  </a:lnTo>
                  <a:lnTo>
                    <a:pt x="6714" y="3632"/>
                  </a:lnTo>
                  <a:lnTo>
                    <a:pt x="6714" y="4072"/>
                  </a:lnTo>
                  <a:lnTo>
                    <a:pt x="6677" y="4586"/>
                  </a:lnTo>
                  <a:lnTo>
                    <a:pt x="6640" y="4843"/>
                  </a:lnTo>
                  <a:lnTo>
                    <a:pt x="6640" y="5099"/>
                  </a:lnTo>
                  <a:lnTo>
                    <a:pt x="6677" y="5246"/>
                  </a:lnTo>
                  <a:lnTo>
                    <a:pt x="6640" y="5319"/>
                  </a:lnTo>
                  <a:lnTo>
                    <a:pt x="6640" y="5393"/>
                  </a:lnTo>
                  <a:lnTo>
                    <a:pt x="6640" y="5466"/>
                  </a:lnTo>
                  <a:lnTo>
                    <a:pt x="6714" y="5540"/>
                  </a:lnTo>
                  <a:lnTo>
                    <a:pt x="7117" y="5796"/>
                  </a:lnTo>
                  <a:lnTo>
                    <a:pt x="7484" y="6016"/>
                  </a:lnTo>
                  <a:lnTo>
                    <a:pt x="7851" y="6310"/>
                  </a:lnTo>
                  <a:lnTo>
                    <a:pt x="8218" y="6640"/>
                  </a:lnTo>
                  <a:lnTo>
                    <a:pt x="8915" y="7300"/>
                  </a:lnTo>
                  <a:lnTo>
                    <a:pt x="8621" y="7337"/>
                  </a:lnTo>
                  <a:lnTo>
                    <a:pt x="8328" y="7300"/>
                  </a:lnTo>
                  <a:lnTo>
                    <a:pt x="8108" y="7227"/>
                  </a:lnTo>
                  <a:lnTo>
                    <a:pt x="7887" y="7154"/>
                  </a:lnTo>
                  <a:lnTo>
                    <a:pt x="7484" y="6933"/>
                  </a:lnTo>
                  <a:lnTo>
                    <a:pt x="7117" y="6823"/>
                  </a:lnTo>
                  <a:lnTo>
                    <a:pt x="6750" y="6787"/>
                  </a:lnTo>
                  <a:lnTo>
                    <a:pt x="6384" y="6823"/>
                  </a:lnTo>
                  <a:lnTo>
                    <a:pt x="5980" y="6933"/>
                  </a:lnTo>
                  <a:lnTo>
                    <a:pt x="5577" y="7044"/>
                  </a:lnTo>
                  <a:lnTo>
                    <a:pt x="5210" y="7227"/>
                  </a:lnTo>
                  <a:lnTo>
                    <a:pt x="4843" y="7374"/>
                  </a:lnTo>
                  <a:lnTo>
                    <a:pt x="4439" y="7520"/>
                  </a:lnTo>
                  <a:lnTo>
                    <a:pt x="4109" y="7557"/>
                  </a:lnTo>
                  <a:lnTo>
                    <a:pt x="3816" y="7594"/>
                  </a:lnTo>
                  <a:lnTo>
                    <a:pt x="3889" y="7557"/>
                  </a:lnTo>
                  <a:lnTo>
                    <a:pt x="3926" y="7484"/>
                  </a:lnTo>
                  <a:lnTo>
                    <a:pt x="3926" y="7374"/>
                  </a:lnTo>
                  <a:lnTo>
                    <a:pt x="3926" y="7300"/>
                  </a:lnTo>
                  <a:lnTo>
                    <a:pt x="3889" y="7227"/>
                  </a:lnTo>
                  <a:lnTo>
                    <a:pt x="3816" y="7190"/>
                  </a:lnTo>
                  <a:lnTo>
                    <a:pt x="2789" y="7190"/>
                  </a:lnTo>
                  <a:lnTo>
                    <a:pt x="2935" y="7044"/>
                  </a:lnTo>
                  <a:lnTo>
                    <a:pt x="3266" y="6677"/>
                  </a:lnTo>
                  <a:lnTo>
                    <a:pt x="3559" y="6713"/>
                  </a:lnTo>
                  <a:lnTo>
                    <a:pt x="3853" y="6713"/>
                  </a:lnTo>
                  <a:lnTo>
                    <a:pt x="4403" y="6677"/>
                  </a:lnTo>
                  <a:lnTo>
                    <a:pt x="4549" y="6640"/>
                  </a:lnTo>
                  <a:lnTo>
                    <a:pt x="4623" y="6530"/>
                  </a:lnTo>
                  <a:lnTo>
                    <a:pt x="4623" y="6457"/>
                  </a:lnTo>
                  <a:lnTo>
                    <a:pt x="4586" y="6383"/>
                  </a:lnTo>
                  <a:lnTo>
                    <a:pt x="4513" y="6310"/>
                  </a:lnTo>
                  <a:lnTo>
                    <a:pt x="4403" y="6273"/>
                  </a:lnTo>
                  <a:lnTo>
                    <a:pt x="3669" y="6273"/>
                  </a:lnTo>
                  <a:lnTo>
                    <a:pt x="3926" y="6016"/>
                  </a:lnTo>
                  <a:lnTo>
                    <a:pt x="4183" y="5723"/>
                  </a:lnTo>
                  <a:lnTo>
                    <a:pt x="4293" y="5723"/>
                  </a:lnTo>
                  <a:lnTo>
                    <a:pt x="4366" y="5686"/>
                  </a:lnTo>
                  <a:lnTo>
                    <a:pt x="4439" y="5576"/>
                  </a:lnTo>
                  <a:lnTo>
                    <a:pt x="4476" y="5466"/>
                  </a:lnTo>
                  <a:lnTo>
                    <a:pt x="4403" y="3449"/>
                  </a:lnTo>
                  <a:lnTo>
                    <a:pt x="4366" y="2495"/>
                  </a:lnTo>
                  <a:lnTo>
                    <a:pt x="4329" y="2018"/>
                  </a:lnTo>
                  <a:lnTo>
                    <a:pt x="4293" y="1541"/>
                  </a:lnTo>
                  <a:lnTo>
                    <a:pt x="4256" y="1431"/>
                  </a:lnTo>
                  <a:lnTo>
                    <a:pt x="4549" y="1505"/>
                  </a:lnTo>
                  <a:lnTo>
                    <a:pt x="4953" y="1578"/>
                  </a:lnTo>
                  <a:lnTo>
                    <a:pt x="5173" y="1578"/>
                  </a:lnTo>
                  <a:lnTo>
                    <a:pt x="5356" y="1505"/>
                  </a:lnTo>
                  <a:lnTo>
                    <a:pt x="5393" y="1468"/>
                  </a:lnTo>
                  <a:lnTo>
                    <a:pt x="5430" y="1431"/>
                  </a:lnTo>
                  <a:lnTo>
                    <a:pt x="5430" y="1358"/>
                  </a:lnTo>
                  <a:lnTo>
                    <a:pt x="5393" y="1321"/>
                  </a:lnTo>
                  <a:lnTo>
                    <a:pt x="5246" y="1211"/>
                  </a:lnTo>
                  <a:lnTo>
                    <a:pt x="5063" y="1174"/>
                  </a:lnTo>
                  <a:lnTo>
                    <a:pt x="4733" y="1138"/>
                  </a:lnTo>
                  <a:lnTo>
                    <a:pt x="4219" y="1064"/>
                  </a:lnTo>
                  <a:lnTo>
                    <a:pt x="4183" y="1028"/>
                  </a:lnTo>
                  <a:lnTo>
                    <a:pt x="4146" y="991"/>
                  </a:lnTo>
                  <a:lnTo>
                    <a:pt x="3999" y="991"/>
                  </a:lnTo>
                  <a:lnTo>
                    <a:pt x="3853" y="1028"/>
                  </a:lnTo>
                  <a:lnTo>
                    <a:pt x="3706" y="1064"/>
                  </a:lnTo>
                  <a:lnTo>
                    <a:pt x="3596" y="1064"/>
                  </a:lnTo>
                  <a:lnTo>
                    <a:pt x="3522" y="1028"/>
                  </a:lnTo>
                  <a:lnTo>
                    <a:pt x="3486" y="991"/>
                  </a:lnTo>
                  <a:lnTo>
                    <a:pt x="3412" y="881"/>
                  </a:lnTo>
                  <a:lnTo>
                    <a:pt x="3412" y="771"/>
                  </a:lnTo>
                  <a:lnTo>
                    <a:pt x="3412" y="698"/>
                  </a:lnTo>
                  <a:lnTo>
                    <a:pt x="3486" y="624"/>
                  </a:lnTo>
                  <a:lnTo>
                    <a:pt x="3559" y="551"/>
                  </a:lnTo>
                  <a:lnTo>
                    <a:pt x="3742" y="478"/>
                  </a:lnTo>
                  <a:lnTo>
                    <a:pt x="3926" y="441"/>
                  </a:lnTo>
                  <a:close/>
                  <a:moveTo>
                    <a:pt x="6090" y="8071"/>
                  </a:moveTo>
                  <a:lnTo>
                    <a:pt x="6127" y="8144"/>
                  </a:lnTo>
                  <a:lnTo>
                    <a:pt x="6127" y="8217"/>
                  </a:lnTo>
                  <a:lnTo>
                    <a:pt x="6090" y="8291"/>
                  </a:lnTo>
                  <a:lnTo>
                    <a:pt x="6053" y="8364"/>
                  </a:lnTo>
                  <a:lnTo>
                    <a:pt x="5980" y="8401"/>
                  </a:lnTo>
                  <a:lnTo>
                    <a:pt x="5907" y="8401"/>
                  </a:lnTo>
                  <a:lnTo>
                    <a:pt x="5833" y="8364"/>
                  </a:lnTo>
                  <a:lnTo>
                    <a:pt x="5760" y="8291"/>
                  </a:lnTo>
                  <a:lnTo>
                    <a:pt x="5760" y="8181"/>
                  </a:lnTo>
                  <a:lnTo>
                    <a:pt x="5833" y="8144"/>
                  </a:lnTo>
                  <a:lnTo>
                    <a:pt x="5943" y="8071"/>
                  </a:lnTo>
                  <a:lnTo>
                    <a:pt x="6017" y="8107"/>
                  </a:lnTo>
                  <a:lnTo>
                    <a:pt x="6053" y="8107"/>
                  </a:lnTo>
                  <a:lnTo>
                    <a:pt x="6090" y="8071"/>
                  </a:lnTo>
                  <a:close/>
                  <a:moveTo>
                    <a:pt x="5907" y="7630"/>
                  </a:moveTo>
                  <a:lnTo>
                    <a:pt x="5797" y="7667"/>
                  </a:lnTo>
                  <a:lnTo>
                    <a:pt x="5687" y="7704"/>
                  </a:lnTo>
                  <a:lnTo>
                    <a:pt x="5577" y="7777"/>
                  </a:lnTo>
                  <a:lnTo>
                    <a:pt x="5467" y="7887"/>
                  </a:lnTo>
                  <a:lnTo>
                    <a:pt x="5467" y="7924"/>
                  </a:lnTo>
                  <a:lnTo>
                    <a:pt x="5430" y="7997"/>
                  </a:lnTo>
                  <a:lnTo>
                    <a:pt x="5503" y="8071"/>
                  </a:lnTo>
                  <a:lnTo>
                    <a:pt x="5430" y="8217"/>
                  </a:lnTo>
                  <a:lnTo>
                    <a:pt x="5430" y="8364"/>
                  </a:lnTo>
                  <a:lnTo>
                    <a:pt x="5467" y="8474"/>
                  </a:lnTo>
                  <a:lnTo>
                    <a:pt x="5540" y="8584"/>
                  </a:lnTo>
                  <a:lnTo>
                    <a:pt x="5650" y="8694"/>
                  </a:lnTo>
                  <a:lnTo>
                    <a:pt x="5797" y="8731"/>
                  </a:lnTo>
                  <a:lnTo>
                    <a:pt x="5907" y="8768"/>
                  </a:lnTo>
                  <a:lnTo>
                    <a:pt x="6053" y="8768"/>
                  </a:lnTo>
                  <a:lnTo>
                    <a:pt x="6200" y="8731"/>
                  </a:lnTo>
                  <a:lnTo>
                    <a:pt x="6310" y="8658"/>
                  </a:lnTo>
                  <a:lnTo>
                    <a:pt x="6384" y="8584"/>
                  </a:lnTo>
                  <a:lnTo>
                    <a:pt x="6457" y="8474"/>
                  </a:lnTo>
                  <a:lnTo>
                    <a:pt x="6494" y="8327"/>
                  </a:lnTo>
                  <a:lnTo>
                    <a:pt x="6494" y="8217"/>
                  </a:lnTo>
                  <a:lnTo>
                    <a:pt x="6494" y="8071"/>
                  </a:lnTo>
                  <a:lnTo>
                    <a:pt x="6457" y="7961"/>
                  </a:lnTo>
                  <a:lnTo>
                    <a:pt x="6384" y="7851"/>
                  </a:lnTo>
                  <a:lnTo>
                    <a:pt x="6310" y="7777"/>
                  </a:lnTo>
                  <a:lnTo>
                    <a:pt x="6200" y="7704"/>
                  </a:lnTo>
                  <a:lnTo>
                    <a:pt x="6053" y="7667"/>
                  </a:lnTo>
                  <a:lnTo>
                    <a:pt x="5907" y="7630"/>
                  </a:lnTo>
                  <a:close/>
                  <a:moveTo>
                    <a:pt x="4476" y="9134"/>
                  </a:moveTo>
                  <a:lnTo>
                    <a:pt x="4513" y="9281"/>
                  </a:lnTo>
                  <a:lnTo>
                    <a:pt x="4476" y="9391"/>
                  </a:lnTo>
                  <a:lnTo>
                    <a:pt x="4403" y="9538"/>
                  </a:lnTo>
                  <a:lnTo>
                    <a:pt x="4256" y="9648"/>
                  </a:lnTo>
                  <a:lnTo>
                    <a:pt x="4183" y="9685"/>
                  </a:lnTo>
                  <a:lnTo>
                    <a:pt x="4109" y="9685"/>
                  </a:lnTo>
                  <a:lnTo>
                    <a:pt x="4036" y="9648"/>
                  </a:lnTo>
                  <a:lnTo>
                    <a:pt x="3963" y="9575"/>
                  </a:lnTo>
                  <a:lnTo>
                    <a:pt x="3926" y="9501"/>
                  </a:lnTo>
                  <a:lnTo>
                    <a:pt x="3926" y="9428"/>
                  </a:lnTo>
                  <a:lnTo>
                    <a:pt x="3963" y="9354"/>
                  </a:lnTo>
                  <a:lnTo>
                    <a:pt x="4036" y="9281"/>
                  </a:lnTo>
                  <a:lnTo>
                    <a:pt x="4219" y="9208"/>
                  </a:lnTo>
                  <a:lnTo>
                    <a:pt x="4403" y="9171"/>
                  </a:lnTo>
                  <a:lnTo>
                    <a:pt x="4439" y="9171"/>
                  </a:lnTo>
                  <a:lnTo>
                    <a:pt x="4476" y="9134"/>
                  </a:lnTo>
                  <a:close/>
                  <a:moveTo>
                    <a:pt x="7741" y="9391"/>
                  </a:moveTo>
                  <a:lnTo>
                    <a:pt x="7814" y="9464"/>
                  </a:lnTo>
                  <a:lnTo>
                    <a:pt x="7851" y="9575"/>
                  </a:lnTo>
                  <a:lnTo>
                    <a:pt x="7851" y="9685"/>
                  </a:lnTo>
                  <a:lnTo>
                    <a:pt x="7814" y="9795"/>
                  </a:lnTo>
                  <a:lnTo>
                    <a:pt x="7704" y="9868"/>
                  </a:lnTo>
                  <a:lnTo>
                    <a:pt x="7557" y="9905"/>
                  </a:lnTo>
                  <a:lnTo>
                    <a:pt x="7447" y="9905"/>
                  </a:lnTo>
                  <a:lnTo>
                    <a:pt x="7301" y="9868"/>
                  </a:lnTo>
                  <a:lnTo>
                    <a:pt x="7227" y="9795"/>
                  </a:lnTo>
                  <a:lnTo>
                    <a:pt x="7301" y="9648"/>
                  </a:lnTo>
                  <a:lnTo>
                    <a:pt x="7374" y="9538"/>
                  </a:lnTo>
                  <a:lnTo>
                    <a:pt x="7484" y="9464"/>
                  </a:lnTo>
                  <a:lnTo>
                    <a:pt x="7631" y="9428"/>
                  </a:lnTo>
                  <a:lnTo>
                    <a:pt x="7704" y="9391"/>
                  </a:lnTo>
                  <a:close/>
                  <a:moveTo>
                    <a:pt x="4439" y="8658"/>
                  </a:moveTo>
                  <a:lnTo>
                    <a:pt x="4293" y="8694"/>
                  </a:lnTo>
                  <a:lnTo>
                    <a:pt x="4146" y="8694"/>
                  </a:lnTo>
                  <a:lnTo>
                    <a:pt x="4073" y="8731"/>
                  </a:lnTo>
                  <a:lnTo>
                    <a:pt x="3999" y="8804"/>
                  </a:lnTo>
                  <a:lnTo>
                    <a:pt x="3963" y="8951"/>
                  </a:lnTo>
                  <a:lnTo>
                    <a:pt x="3742" y="9061"/>
                  </a:lnTo>
                  <a:lnTo>
                    <a:pt x="3596" y="9244"/>
                  </a:lnTo>
                  <a:lnTo>
                    <a:pt x="3559" y="9354"/>
                  </a:lnTo>
                  <a:lnTo>
                    <a:pt x="3522" y="9501"/>
                  </a:lnTo>
                  <a:lnTo>
                    <a:pt x="3559" y="9611"/>
                  </a:lnTo>
                  <a:lnTo>
                    <a:pt x="3596" y="9758"/>
                  </a:lnTo>
                  <a:lnTo>
                    <a:pt x="3706" y="9868"/>
                  </a:lnTo>
                  <a:lnTo>
                    <a:pt x="3779" y="9978"/>
                  </a:lnTo>
                  <a:lnTo>
                    <a:pt x="3926" y="10051"/>
                  </a:lnTo>
                  <a:lnTo>
                    <a:pt x="4036" y="10088"/>
                  </a:lnTo>
                  <a:lnTo>
                    <a:pt x="4366" y="10088"/>
                  </a:lnTo>
                  <a:lnTo>
                    <a:pt x="4513" y="10015"/>
                  </a:lnTo>
                  <a:lnTo>
                    <a:pt x="4623" y="9905"/>
                  </a:lnTo>
                  <a:lnTo>
                    <a:pt x="4733" y="9795"/>
                  </a:lnTo>
                  <a:lnTo>
                    <a:pt x="4843" y="9648"/>
                  </a:lnTo>
                  <a:lnTo>
                    <a:pt x="4880" y="9501"/>
                  </a:lnTo>
                  <a:lnTo>
                    <a:pt x="4916" y="9354"/>
                  </a:lnTo>
                  <a:lnTo>
                    <a:pt x="4916" y="9171"/>
                  </a:lnTo>
                  <a:lnTo>
                    <a:pt x="4880" y="9024"/>
                  </a:lnTo>
                  <a:lnTo>
                    <a:pt x="4806" y="8878"/>
                  </a:lnTo>
                  <a:lnTo>
                    <a:pt x="4733" y="8768"/>
                  </a:lnTo>
                  <a:lnTo>
                    <a:pt x="4586" y="8694"/>
                  </a:lnTo>
                  <a:lnTo>
                    <a:pt x="4439" y="8658"/>
                  </a:lnTo>
                  <a:close/>
                  <a:moveTo>
                    <a:pt x="7447" y="8951"/>
                  </a:moveTo>
                  <a:lnTo>
                    <a:pt x="7337" y="8988"/>
                  </a:lnTo>
                  <a:lnTo>
                    <a:pt x="7264" y="9061"/>
                  </a:lnTo>
                  <a:lnTo>
                    <a:pt x="7227" y="9134"/>
                  </a:lnTo>
                  <a:lnTo>
                    <a:pt x="7227" y="9208"/>
                  </a:lnTo>
                  <a:lnTo>
                    <a:pt x="7117" y="9318"/>
                  </a:lnTo>
                  <a:lnTo>
                    <a:pt x="7007" y="9391"/>
                  </a:lnTo>
                  <a:lnTo>
                    <a:pt x="6934" y="9501"/>
                  </a:lnTo>
                  <a:lnTo>
                    <a:pt x="6897" y="9611"/>
                  </a:lnTo>
                  <a:lnTo>
                    <a:pt x="6897" y="9575"/>
                  </a:lnTo>
                  <a:lnTo>
                    <a:pt x="6860" y="9611"/>
                  </a:lnTo>
                  <a:lnTo>
                    <a:pt x="6824" y="9758"/>
                  </a:lnTo>
                  <a:lnTo>
                    <a:pt x="6824" y="9905"/>
                  </a:lnTo>
                  <a:lnTo>
                    <a:pt x="6860" y="9978"/>
                  </a:lnTo>
                  <a:lnTo>
                    <a:pt x="6897" y="10051"/>
                  </a:lnTo>
                  <a:lnTo>
                    <a:pt x="7007" y="10125"/>
                  </a:lnTo>
                  <a:lnTo>
                    <a:pt x="7044" y="10161"/>
                  </a:lnTo>
                  <a:lnTo>
                    <a:pt x="7044" y="10198"/>
                  </a:lnTo>
                  <a:lnTo>
                    <a:pt x="7227" y="10271"/>
                  </a:lnTo>
                  <a:lnTo>
                    <a:pt x="7374" y="10345"/>
                  </a:lnTo>
                  <a:lnTo>
                    <a:pt x="7704" y="10345"/>
                  </a:lnTo>
                  <a:lnTo>
                    <a:pt x="7851" y="10271"/>
                  </a:lnTo>
                  <a:lnTo>
                    <a:pt x="7998" y="10198"/>
                  </a:lnTo>
                  <a:lnTo>
                    <a:pt x="8108" y="10088"/>
                  </a:lnTo>
                  <a:lnTo>
                    <a:pt x="8181" y="9941"/>
                  </a:lnTo>
                  <a:lnTo>
                    <a:pt x="8254" y="9795"/>
                  </a:lnTo>
                  <a:lnTo>
                    <a:pt x="8291" y="9611"/>
                  </a:lnTo>
                  <a:lnTo>
                    <a:pt x="8254" y="9464"/>
                  </a:lnTo>
                  <a:lnTo>
                    <a:pt x="8218" y="9318"/>
                  </a:lnTo>
                  <a:lnTo>
                    <a:pt x="8144" y="9171"/>
                  </a:lnTo>
                  <a:lnTo>
                    <a:pt x="7998" y="9024"/>
                  </a:lnTo>
                  <a:lnTo>
                    <a:pt x="7924" y="8988"/>
                  </a:lnTo>
                  <a:lnTo>
                    <a:pt x="7851" y="8951"/>
                  </a:lnTo>
                  <a:close/>
                  <a:moveTo>
                    <a:pt x="6970" y="7227"/>
                  </a:moveTo>
                  <a:lnTo>
                    <a:pt x="7227" y="7300"/>
                  </a:lnTo>
                  <a:lnTo>
                    <a:pt x="7741" y="7520"/>
                  </a:lnTo>
                  <a:lnTo>
                    <a:pt x="8071" y="7667"/>
                  </a:lnTo>
                  <a:lnTo>
                    <a:pt x="8474" y="7740"/>
                  </a:lnTo>
                  <a:lnTo>
                    <a:pt x="8658" y="7777"/>
                  </a:lnTo>
                  <a:lnTo>
                    <a:pt x="8878" y="7777"/>
                  </a:lnTo>
                  <a:lnTo>
                    <a:pt x="9061" y="7740"/>
                  </a:lnTo>
                  <a:lnTo>
                    <a:pt x="9245" y="7667"/>
                  </a:lnTo>
                  <a:lnTo>
                    <a:pt x="9575" y="8071"/>
                  </a:lnTo>
                  <a:lnTo>
                    <a:pt x="10125" y="8841"/>
                  </a:lnTo>
                  <a:lnTo>
                    <a:pt x="10639" y="9648"/>
                  </a:lnTo>
                  <a:lnTo>
                    <a:pt x="10785" y="9868"/>
                  </a:lnTo>
                  <a:lnTo>
                    <a:pt x="10822" y="10015"/>
                  </a:lnTo>
                  <a:lnTo>
                    <a:pt x="10785" y="10161"/>
                  </a:lnTo>
                  <a:lnTo>
                    <a:pt x="10749" y="10235"/>
                  </a:lnTo>
                  <a:lnTo>
                    <a:pt x="10639" y="10345"/>
                  </a:lnTo>
                  <a:lnTo>
                    <a:pt x="10455" y="10455"/>
                  </a:lnTo>
                  <a:lnTo>
                    <a:pt x="10235" y="10602"/>
                  </a:lnTo>
                  <a:lnTo>
                    <a:pt x="9758" y="10565"/>
                  </a:lnTo>
                  <a:lnTo>
                    <a:pt x="9281" y="10492"/>
                  </a:lnTo>
                  <a:lnTo>
                    <a:pt x="8328" y="10455"/>
                  </a:lnTo>
                  <a:lnTo>
                    <a:pt x="7374" y="10492"/>
                  </a:lnTo>
                  <a:lnTo>
                    <a:pt x="6420" y="10528"/>
                  </a:lnTo>
                  <a:lnTo>
                    <a:pt x="2092" y="10675"/>
                  </a:lnTo>
                  <a:lnTo>
                    <a:pt x="1065" y="10712"/>
                  </a:lnTo>
                  <a:lnTo>
                    <a:pt x="735" y="10712"/>
                  </a:lnTo>
                  <a:lnTo>
                    <a:pt x="625" y="10638"/>
                  </a:lnTo>
                  <a:lnTo>
                    <a:pt x="588" y="10602"/>
                  </a:lnTo>
                  <a:lnTo>
                    <a:pt x="551" y="10565"/>
                  </a:lnTo>
                  <a:lnTo>
                    <a:pt x="588" y="10418"/>
                  </a:lnTo>
                  <a:lnTo>
                    <a:pt x="735" y="10198"/>
                  </a:lnTo>
                  <a:lnTo>
                    <a:pt x="1065" y="9685"/>
                  </a:lnTo>
                  <a:lnTo>
                    <a:pt x="1542" y="9575"/>
                  </a:lnTo>
                  <a:lnTo>
                    <a:pt x="1762" y="9538"/>
                  </a:lnTo>
                  <a:lnTo>
                    <a:pt x="2018" y="9501"/>
                  </a:lnTo>
                  <a:lnTo>
                    <a:pt x="2092" y="9464"/>
                  </a:lnTo>
                  <a:lnTo>
                    <a:pt x="2128" y="9428"/>
                  </a:lnTo>
                  <a:lnTo>
                    <a:pt x="2165" y="9281"/>
                  </a:lnTo>
                  <a:lnTo>
                    <a:pt x="2128" y="9171"/>
                  </a:lnTo>
                  <a:lnTo>
                    <a:pt x="2092" y="9134"/>
                  </a:lnTo>
                  <a:lnTo>
                    <a:pt x="2018" y="9098"/>
                  </a:lnTo>
                  <a:lnTo>
                    <a:pt x="1872" y="9061"/>
                  </a:lnTo>
                  <a:lnTo>
                    <a:pt x="1725" y="9061"/>
                  </a:lnTo>
                  <a:lnTo>
                    <a:pt x="1395" y="9134"/>
                  </a:lnTo>
                  <a:lnTo>
                    <a:pt x="1395" y="9134"/>
                  </a:lnTo>
                  <a:lnTo>
                    <a:pt x="1798" y="8547"/>
                  </a:lnTo>
                  <a:lnTo>
                    <a:pt x="1835" y="8511"/>
                  </a:lnTo>
                  <a:lnTo>
                    <a:pt x="1945" y="8547"/>
                  </a:lnTo>
                  <a:lnTo>
                    <a:pt x="2092" y="8584"/>
                  </a:lnTo>
                  <a:lnTo>
                    <a:pt x="2459" y="8621"/>
                  </a:lnTo>
                  <a:lnTo>
                    <a:pt x="2972" y="8621"/>
                  </a:lnTo>
                  <a:lnTo>
                    <a:pt x="3082" y="8584"/>
                  </a:lnTo>
                  <a:lnTo>
                    <a:pt x="3156" y="8511"/>
                  </a:lnTo>
                  <a:lnTo>
                    <a:pt x="3192" y="8401"/>
                  </a:lnTo>
                  <a:lnTo>
                    <a:pt x="3156" y="8291"/>
                  </a:lnTo>
                  <a:lnTo>
                    <a:pt x="3082" y="8217"/>
                  </a:lnTo>
                  <a:lnTo>
                    <a:pt x="2972" y="8181"/>
                  </a:lnTo>
                  <a:lnTo>
                    <a:pt x="2055" y="8181"/>
                  </a:lnTo>
                  <a:lnTo>
                    <a:pt x="2532" y="7520"/>
                  </a:lnTo>
                  <a:lnTo>
                    <a:pt x="2752" y="7557"/>
                  </a:lnTo>
                  <a:lnTo>
                    <a:pt x="2899" y="7704"/>
                  </a:lnTo>
                  <a:lnTo>
                    <a:pt x="3046" y="7777"/>
                  </a:lnTo>
                  <a:lnTo>
                    <a:pt x="3192" y="7851"/>
                  </a:lnTo>
                  <a:lnTo>
                    <a:pt x="3376" y="7924"/>
                  </a:lnTo>
                  <a:lnTo>
                    <a:pt x="3742" y="7961"/>
                  </a:lnTo>
                  <a:lnTo>
                    <a:pt x="4073" y="7961"/>
                  </a:lnTo>
                  <a:lnTo>
                    <a:pt x="4549" y="7887"/>
                  </a:lnTo>
                  <a:lnTo>
                    <a:pt x="4953" y="7777"/>
                  </a:lnTo>
                  <a:lnTo>
                    <a:pt x="5797" y="7410"/>
                  </a:lnTo>
                  <a:lnTo>
                    <a:pt x="6237" y="7264"/>
                  </a:lnTo>
                  <a:lnTo>
                    <a:pt x="6494" y="7227"/>
                  </a:lnTo>
                  <a:close/>
                  <a:moveTo>
                    <a:pt x="4036" y="1"/>
                  </a:moveTo>
                  <a:lnTo>
                    <a:pt x="3816" y="37"/>
                  </a:lnTo>
                  <a:lnTo>
                    <a:pt x="3596" y="74"/>
                  </a:lnTo>
                  <a:lnTo>
                    <a:pt x="3412" y="147"/>
                  </a:lnTo>
                  <a:lnTo>
                    <a:pt x="3229" y="257"/>
                  </a:lnTo>
                  <a:lnTo>
                    <a:pt x="3119" y="404"/>
                  </a:lnTo>
                  <a:lnTo>
                    <a:pt x="3009" y="551"/>
                  </a:lnTo>
                  <a:lnTo>
                    <a:pt x="2972" y="771"/>
                  </a:lnTo>
                  <a:lnTo>
                    <a:pt x="3009" y="991"/>
                  </a:lnTo>
                  <a:lnTo>
                    <a:pt x="3082" y="1174"/>
                  </a:lnTo>
                  <a:lnTo>
                    <a:pt x="3156" y="1285"/>
                  </a:lnTo>
                  <a:lnTo>
                    <a:pt x="3266" y="1358"/>
                  </a:lnTo>
                  <a:lnTo>
                    <a:pt x="3412" y="1431"/>
                  </a:lnTo>
                  <a:lnTo>
                    <a:pt x="3559" y="1468"/>
                  </a:lnTo>
                  <a:lnTo>
                    <a:pt x="3706" y="1468"/>
                  </a:lnTo>
                  <a:lnTo>
                    <a:pt x="3853" y="1431"/>
                  </a:lnTo>
                  <a:lnTo>
                    <a:pt x="3999" y="1395"/>
                  </a:lnTo>
                  <a:lnTo>
                    <a:pt x="4073" y="1395"/>
                  </a:lnTo>
                  <a:lnTo>
                    <a:pt x="3963" y="1468"/>
                  </a:lnTo>
                  <a:lnTo>
                    <a:pt x="3926" y="1578"/>
                  </a:lnTo>
                  <a:lnTo>
                    <a:pt x="3889" y="2055"/>
                  </a:lnTo>
                  <a:lnTo>
                    <a:pt x="3889" y="2532"/>
                  </a:lnTo>
                  <a:lnTo>
                    <a:pt x="3926" y="3449"/>
                  </a:lnTo>
                  <a:lnTo>
                    <a:pt x="3926" y="5099"/>
                  </a:lnTo>
                  <a:lnTo>
                    <a:pt x="3926" y="5283"/>
                  </a:lnTo>
                  <a:lnTo>
                    <a:pt x="3963" y="5466"/>
                  </a:lnTo>
                  <a:lnTo>
                    <a:pt x="3963" y="5503"/>
                  </a:lnTo>
                  <a:lnTo>
                    <a:pt x="3742" y="5613"/>
                  </a:lnTo>
                  <a:lnTo>
                    <a:pt x="3559" y="5723"/>
                  </a:lnTo>
                  <a:lnTo>
                    <a:pt x="3229" y="6016"/>
                  </a:lnTo>
                  <a:lnTo>
                    <a:pt x="2899" y="6347"/>
                  </a:lnTo>
                  <a:lnTo>
                    <a:pt x="2605" y="6677"/>
                  </a:lnTo>
                  <a:lnTo>
                    <a:pt x="2239" y="7080"/>
                  </a:lnTo>
                  <a:lnTo>
                    <a:pt x="1908" y="7484"/>
                  </a:lnTo>
                  <a:lnTo>
                    <a:pt x="1285" y="8364"/>
                  </a:lnTo>
                  <a:lnTo>
                    <a:pt x="698" y="9244"/>
                  </a:lnTo>
                  <a:lnTo>
                    <a:pt x="148" y="10125"/>
                  </a:lnTo>
                  <a:lnTo>
                    <a:pt x="38" y="10308"/>
                  </a:lnTo>
                  <a:lnTo>
                    <a:pt x="1" y="10492"/>
                  </a:lnTo>
                  <a:lnTo>
                    <a:pt x="38" y="10675"/>
                  </a:lnTo>
                  <a:lnTo>
                    <a:pt x="111" y="10858"/>
                  </a:lnTo>
                  <a:lnTo>
                    <a:pt x="221" y="11005"/>
                  </a:lnTo>
                  <a:lnTo>
                    <a:pt x="368" y="11115"/>
                  </a:lnTo>
                  <a:lnTo>
                    <a:pt x="551" y="11225"/>
                  </a:lnTo>
                  <a:lnTo>
                    <a:pt x="771" y="11262"/>
                  </a:lnTo>
                  <a:lnTo>
                    <a:pt x="1321" y="11299"/>
                  </a:lnTo>
                  <a:lnTo>
                    <a:pt x="1872" y="11262"/>
                  </a:lnTo>
                  <a:lnTo>
                    <a:pt x="3009" y="11189"/>
                  </a:lnTo>
                  <a:lnTo>
                    <a:pt x="5503" y="11115"/>
                  </a:lnTo>
                  <a:lnTo>
                    <a:pt x="7447" y="11042"/>
                  </a:lnTo>
                  <a:lnTo>
                    <a:pt x="8401" y="11005"/>
                  </a:lnTo>
                  <a:lnTo>
                    <a:pt x="9355" y="11042"/>
                  </a:lnTo>
                  <a:lnTo>
                    <a:pt x="9391" y="11152"/>
                  </a:lnTo>
                  <a:lnTo>
                    <a:pt x="9465" y="11225"/>
                  </a:lnTo>
                  <a:lnTo>
                    <a:pt x="9612" y="11299"/>
                  </a:lnTo>
                  <a:lnTo>
                    <a:pt x="9795" y="11335"/>
                  </a:lnTo>
                  <a:lnTo>
                    <a:pt x="9978" y="11335"/>
                  </a:lnTo>
                  <a:lnTo>
                    <a:pt x="10125" y="11299"/>
                  </a:lnTo>
                  <a:lnTo>
                    <a:pt x="10272" y="11299"/>
                  </a:lnTo>
                  <a:lnTo>
                    <a:pt x="10382" y="11262"/>
                  </a:lnTo>
                  <a:lnTo>
                    <a:pt x="10455" y="11189"/>
                  </a:lnTo>
                  <a:lnTo>
                    <a:pt x="10565" y="11115"/>
                  </a:lnTo>
                  <a:lnTo>
                    <a:pt x="10785" y="10968"/>
                  </a:lnTo>
                  <a:lnTo>
                    <a:pt x="10969" y="10785"/>
                  </a:lnTo>
                  <a:lnTo>
                    <a:pt x="11152" y="10602"/>
                  </a:lnTo>
                  <a:lnTo>
                    <a:pt x="11299" y="10455"/>
                  </a:lnTo>
                  <a:lnTo>
                    <a:pt x="11336" y="10308"/>
                  </a:lnTo>
                  <a:lnTo>
                    <a:pt x="11372" y="10198"/>
                  </a:lnTo>
                  <a:lnTo>
                    <a:pt x="11409" y="10051"/>
                  </a:lnTo>
                  <a:lnTo>
                    <a:pt x="11372" y="9941"/>
                  </a:lnTo>
                  <a:lnTo>
                    <a:pt x="11299" y="9685"/>
                  </a:lnTo>
                  <a:lnTo>
                    <a:pt x="11189" y="9464"/>
                  </a:lnTo>
                  <a:lnTo>
                    <a:pt x="10859" y="8914"/>
                  </a:lnTo>
                  <a:lnTo>
                    <a:pt x="10492" y="8364"/>
                  </a:lnTo>
                  <a:lnTo>
                    <a:pt x="10125" y="7887"/>
                  </a:lnTo>
                  <a:lnTo>
                    <a:pt x="9722" y="7410"/>
                  </a:lnTo>
                  <a:lnTo>
                    <a:pt x="9318" y="6933"/>
                  </a:lnTo>
                  <a:lnTo>
                    <a:pt x="8878" y="6493"/>
                  </a:lnTo>
                  <a:lnTo>
                    <a:pt x="8474" y="6126"/>
                  </a:lnTo>
                  <a:lnTo>
                    <a:pt x="8071" y="5760"/>
                  </a:lnTo>
                  <a:lnTo>
                    <a:pt x="7851" y="5576"/>
                  </a:lnTo>
                  <a:lnTo>
                    <a:pt x="7594" y="5430"/>
                  </a:lnTo>
                  <a:lnTo>
                    <a:pt x="7374" y="5319"/>
                  </a:lnTo>
                  <a:lnTo>
                    <a:pt x="7117" y="5209"/>
                  </a:lnTo>
                  <a:lnTo>
                    <a:pt x="7117" y="5173"/>
                  </a:lnTo>
                  <a:lnTo>
                    <a:pt x="7191" y="4953"/>
                  </a:lnTo>
                  <a:lnTo>
                    <a:pt x="7227" y="4696"/>
                  </a:lnTo>
                  <a:lnTo>
                    <a:pt x="7227" y="4182"/>
                  </a:lnTo>
                  <a:lnTo>
                    <a:pt x="7227" y="3669"/>
                  </a:lnTo>
                  <a:lnTo>
                    <a:pt x="7191" y="3192"/>
                  </a:lnTo>
                  <a:lnTo>
                    <a:pt x="7154" y="2825"/>
                  </a:lnTo>
                  <a:lnTo>
                    <a:pt x="7117" y="2385"/>
                  </a:lnTo>
                  <a:lnTo>
                    <a:pt x="7044" y="2165"/>
                  </a:lnTo>
                  <a:lnTo>
                    <a:pt x="7007" y="1945"/>
                  </a:lnTo>
                  <a:lnTo>
                    <a:pt x="6934" y="1761"/>
                  </a:lnTo>
                  <a:lnTo>
                    <a:pt x="6824" y="1615"/>
                  </a:lnTo>
                  <a:lnTo>
                    <a:pt x="7191" y="1651"/>
                  </a:lnTo>
                  <a:lnTo>
                    <a:pt x="7521" y="1651"/>
                  </a:lnTo>
                  <a:lnTo>
                    <a:pt x="7851" y="1541"/>
                  </a:lnTo>
                  <a:lnTo>
                    <a:pt x="7998" y="1468"/>
                  </a:lnTo>
                  <a:lnTo>
                    <a:pt x="8144" y="1358"/>
                  </a:lnTo>
                  <a:lnTo>
                    <a:pt x="8254" y="1248"/>
                  </a:lnTo>
                  <a:lnTo>
                    <a:pt x="8254" y="1174"/>
                  </a:lnTo>
                  <a:lnTo>
                    <a:pt x="8254" y="1101"/>
                  </a:lnTo>
                  <a:lnTo>
                    <a:pt x="8144" y="624"/>
                  </a:lnTo>
                  <a:lnTo>
                    <a:pt x="8071" y="404"/>
                  </a:lnTo>
                  <a:lnTo>
                    <a:pt x="7998" y="294"/>
                  </a:lnTo>
                  <a:lnTo>
                    <a:pt x="7924" y="221"/>
                  </a:lnTo>
                  <a:lnTo>
                    <a:pt x="7851" y="147"/>
                  </a:lnTo>
                  <a:lnTo>
                    <a:pt x="7777" y="147"/>
                  </a:lnTo>
                  <a:lnTo>
                    <a:pt x="7631" y="111"/>
                  </a:lnTo>
                  <a:lnTo>
                    <a:pt x="6824" y="74"/>
                  </a:lnTo>
                  <a:lnTo>
                    <a:pt x="4036"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4" name="Shape 344"/>
            <p:cNvSpPr/>
            <p:nvPr/>
          </p:nvSpPr>
          <p:spPr>
            <a:xfrm>
              <a:off x="6849975" y="3631900"/>
              <a:ext cx="270550" cy="339350"/>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5" name="Shape 345"/>
            <p:cNvSpPr/>
            <p:nvPr/>
          </p:nvSpPr>
          <p:spPr>
            <a:xfrm>
              <a:off x="6351100" y="3281600"/>
              <a:ext cx="366850" cy="361350"/>
            </a:xfrm>
            <a:custGeom>
              <a:avLst/>
              <a:gdLst/>
              <a:ahLst/>
              <a:cxnLst/>
              <a:rect l="0" t="0" r="0" b="0"/>
              <a:pathLst>
                <a:path w="14674" h="14454" extrusionOk="0">
                  <a:moveTo>
                    <a:pt x="7887" y="3779"/>
                  </a:moveTo>
                  <a:lnTo>
                    <a:pt x="7961" y="3816"/>
                  </a:lnTo>
                  <a:lnTo>
                    <a:pt x="8071" y="3889"/>
                  </a:lnTo>
                  <a:lnTo>
                    <a:pt x="8218" y="4072"/>
                  </a:lnTo>
                  <a:lnTo>
                    <a:pt x="8291" y="4292"/>
                  </a:lnTo>
                  <a:lnTo>
                    <a:pt x="8364" y="4513"/>
                  </a:lnTo>
                  <a:lnTo>
                    <a:pt x="8401" y="4696"/>
                  </a:lnTo>
                  <a:lnTo>
                    <a:pt x="8401" y="4916"/>
                  </a:lnTo>
                  <a:lnTo>
                    <a:pt x="8401" y="5099"/>
                  </a:lnTo>
                  <a:lnTo>
                    <a:pt x="8291" y="5283"/>
                  </a:lnTo>
                  <a:lnTo>
                    <a:pt x="8144" y="4659"/>
                  </a:lnTo>
                  <a:lnTo>
                    <a:pt x="8034" y="4219"/>
                  </a:lnTo>
                  <a:lnTo>
                    <a:pt x="7961" y="3999"/>
                  </a:lnTo>
                  <a:lnTo>
                    <a:pt x="7887" y="3779"/>
                  </a:lnTo>
                  <a:close/>
                  <a:moveTo>
                    <a:pt x="4329" y="5063"/>
                  </a:moveTo>
                  <a:lnTo>
                    <a:pt x="4476" y="5209"/>
                  </a:lnTo>
                  <a:lnTo>
                    <a:pt x="4586" y="5356"/>
                  </a:lnTo>
                  <a:lnTo>
                    <a:pt x="4696" y="5503"/>
                  </a:lnTo>
                  <a:lnTo>
                    <a:pt x="4769" y="5686"/>
                  </a:lnTo>
                  <a:lnTo>
                    <a:pt x="4769" y="5870"/>
                  </a:lnTo>
                  <a:lnTo>
                    <a:pt x="4769" y="6053"/>
                  </a:lnTo>
                  <a:lnTo>
                    <a:pt x="4659" y="6126"/>
                  </a:lnTo>
                  <a:lnTo>
                    <a:pt x="4549" y="6237"/>
                  </a:lnTo>
                  <a:lnTo>
                    <a:pt x="4439" y="5980"/>
                  </a:lnTo>
                  <a:lnTo>
                    <a:pt x="4329" y="5686"/>
                  </a:lnTo>
                  <a:lnTo>
                    <a:pt x="4293" y="5393"/>
                  </a:lnTo>
                  <a:lnTo>
                    <a:pt x="4293" y="5209"/>
                  </a:lnTo>
                  <a:lnTo>
                    <a:pt x="4293" y="5136"/>
                  </a:lnTo>
                  <a:lnTo>
                    <a:pt x="4329" y="5063"/>
                  </a:lnTo>
                  <a:close/>
                  <a:moveTo>
                    <a:pt x="6604" y="7594"/>
                  </a:moveTo>
                  <a:lnTo>
                    <a:pt x="6714" y="7667"/>
                  </a:lnTo>
                  <a:lnTo>
                    <a:pt x="6787" y="7814"/>
                  </a:lnTo>
                  <a:lnTo>
                    <a:pt x="6934" y="8071"/>
                  </a:lnTo>
                  <a:lnTo>
                    <a:pt x="7337" y="8694"/>
                  </a:lnTo>
                  <a:lnTo>
                    <a:pt x="7117" y="8878"/>
                  </a:lnTo>
                  <a:lnTo>
                    <a:pt x="7080" y="8768"/>
                  </a:lnTo>
                  <a:lnTo>
                    <a:pt x="6860" y="8474"/>
                  </a:lnTo>
                  <a:lnTo>
                    <a:pt x="6677" y="8144"/>
                  </a:lnTo>
                  <a:lnTo>
                    <a:pt x="6567" y="7887"/>
                  </a:lnTo>
                  <a:lnTo>
                    <a:pt x="6420" y="7667"/>
                  </a:lnTo>
                  <a:lnTo>
                    <a:pt x="6604" y="7594"/>
                  </a:lnTo>
                  <a:close/>
                  <a:moveTo>
                    <a:pt x="5283" y="8107"/>
                  </a:moveTo>
                  <a:lnTo>
                    <a:pt x="5356" y="8144"/>
                  </a:lnTo>
                  <a:lnTo>
                    <a:pt x="5833" y="9428"/>
                  </a:lnTo>
                  <a:lnTo>
                    <a:pt x="5650" y="9501"/>
                  </a:lnTo>
                  <a:lnTo>
                    <a:pt x="5686" y="9318"/>
                  </a:lnTo>
                  <a:lnTo>
                    <a:pt x="5650" y="9208"/>
                  </a:lnTo>
                  <a:lnTo>
                    <a:pt x="5613" y="9061"/>
                  </a:lnTo>
                  <a:lnTo>
                    <a:pt x="5503" y="8768"/>
                  </a:lnTo>
                  <a:lnTo>
                    <a:pt x="5246" y="8107"/>
                  </a:lnTo>
                  <a:close/>
                  <a:moveTo>
                    <a:pt x="7337" y="9905"/>
                  </a:moveTo>
                  <a:lnTo>
                    <a:pt x="7337" y="10235"/>
                  </a:lnTo>
                  <a:lnTo>
                    <a:pt x="7190" y="9978"/>
                  </a:lnTo>
                  <a:lnTo>
                    <a:pt x="7337" y="9905"/>
                  </a:lnTo>
                  <a:close/>
                  <a:moveTo>
                    <a:pt x="9721" y="9061"/>
                  </a:moveTo>
                  <a:lnTo>
                    <a:pt x="9832" y="9281"/>
                  </a:lnTo>
                  <a:lnTo>
                    <a:pt x="9942" y="9501"/>
                  </a:lnTo>
                  <a:lnTo>
                    <a:pt x="10052" y="9685"/>
                  </a:lnTo>
                  <a:lnTo>
                    <a:pt x="10162" y="9868"/>
                  </a:lnTo>
                  <a:lnTo>
                    <a:pt x="10198" y="10015"/>
                  </a:lnTo>
                  <a:lnTo>
                    <a:pt x="10198" y="10161"/>
                  </a:lnTo>
                  <a:lnTo>
                    <a:pt x="10198" y="10308"/>
                  </a:lnTo>
                  <a:lnTo>
                    <a:pt x="10125" y="10455"/>
                  </a:lnTo>
                  <a:lnTo>
                    <a:pt x="10052" y="10345"/>
                  </a:lnTo>
                  <a:lnTo>
                    <a:pt x="9978" y="10308"/>
                  </a:lnTo>
                  <a:lnTo>
                    <a:pt x="9758" y="9758"/>
                  </a:lnTo>
                  <a:lnTo>
                    <a:pt x="9685" y="9464"/>
                  </a:lnTo>
                  <a:lnTo>
                    <a:pt x="9575" y="9171"/>
                  </a:lnTo>
                  <a:lnTo>
                    <a:pt x="9648" y="9134"/>
                  </a:lnTo>
                  <a:lnTo>
                    <a:pt x="9721" y="9061"/>
                  </a:lnTo>
                  <a:close/>
                  <a:moveTo>
                    <a:pt x="7667" y="9758"/>
                  </a:moveTo>
                  <a:lnTo>
                    <a:pt x="7777" y="9795"/>
                  </a:lnTo>
                  <a:lnTo>
                    <a:pt x="7924" y="9868"/>
                  </a:lnTo>
                  <a:lnTo>
                    <a:pt x="8071" y="10015"/>
                  </a:lnTo>
                  <a:lnTo>
                    <a:pt x="8181" y="10235"/>
                  </a:lnTo>
                  <a:lnTo>
                    <a:pt x="8291" y="10638"/>
                  </a:lnTo>
                  <a:lnTo>
                    <a:pt x="8328" y="10822"/>
                  </a:lnTo>
                  <a:lnTo>
                    <a:pt x="8328" y="10968"/>
                  </a:lnTo>
                  <a:lnTo>
                    <a:pt x="8291" y="11115"/>
                  </a:lnTo>
                  <a:lnTo>
                    <a:pt x="8181" y="11189"/>
                  </a:lnTo>
                  <a:lnTo>
                    <a:pt x="8181" y="11115"/>
                  </a:lnTo>
                  <a:lnTo>
                    <a:pt x="8144" y="11005"/>
                  </a:lnTo>
                  <a:lnTo>
                    <a:pt x="8071" y="10968"/>
                  </a:lnTo>
                  <a:lnTo>
                    <a:pt x="7997" y="10895"/>
                  </a:lnTo>
                  <a:lnTo>
                    <a:pt x="7887" y="10675"/>
                  </a:lnTo>
                  <a:lnTo>
                    <a:pt x="7814" y="10382"/>
                  </a:lnTo>
                  <a:lnTo>
                    <a:pt x="7741" y="9831"/>
                  </a:lnTo>
                  <a:lnTo>
                    <a:pt x="7667" y="9758"/>
                  </a:lnTo>
                  <a:close/>
                  <a:moveTo>
                    <a:pt x="10162" y="1321"/>
                  </a:moveTo>
                  <a:lnTo>
                    <a:pt x="10198" y="1541"/>
                  </a:lnTo>
                  <a:lnTo>
                    <a:pt x="10272" y="1725"/>
                  </a:lnTo>
                  <a:lnTo>
                    <a:pt x="10455" y="2092"/>
                  </a:lnTo>
                  <a:lnTo>
                    <a:pt x="10932" y="3229"/>
                  </a:lnTo>
                  <a:lnTo>
                    <a:pt x="10969" y="3302"/>
                  </a:lnTo>
                  <a:lnTo>
                    <a:pt x="10749" y="3375"/>
                  </a:lnTo>
                  <a:lnTo>
                    <a:pt x="10528" y="3449"/>
                  </a:lnTo>
                  <a:lnTo>
                    <a:pt x="9758" y="3742"/>
                  </a:lnTo>
                  <a:lnTo>
                    <a:pt x="8988" y="4146"/>
                  </a:lnTo>
                  <a:lnTo>
                    <a:pt x="8841" y="4219"/>
                  </a:lnTo>
                  <a:lnTo>
                    <a:pt x="8731" y="4329"/>
                  </a:lnTo>
                  <a:lnTo>
                    <a:pt x="8658" y="4072"/>
                  </a:lnTo>
                  <a:lnTo>
                    <a:pt x="8511" y="3816"/>
                  </a:lnTo>
                  <a:lnTo>
                    <a:pt x="8364" y="3595"/>
                  </a:lnTo>
                  <a:lnTo>
                    <a:pt x="8254" y="3522"/>
                  </a:lnTo>
                  <a:lnTo>
                    <a:pt x="8144" y="3449"/>
                  </a:lnTo>
                  <a:lnTo>
                    <a:pt x="7997" y="3412"/>
                  </a:lnTo>
                  <a:lnTo>
                    <a:pt x="7851" y="3375"/>
                  </a:lnTo>
                  <a:lnTo>
                    <a:pt x="7777" y="3375"/>
                  </a:lnTo>
                  <a:lnTo>
                    <a:pt x="7704" y="3412"/>
                  </a:lnTo>
                  <a:lnTo>
                    <a:pt x="7667" y="3485"/>
                  </a:lnTo>
                  <a:lnTo>
                    <a:pt x="7667" y="3559"/>
                  </a:lnTo>
                  <a:lnTo>
                    <a:pt x="7484" y="3595"/>
                  </a:lnTo>
                  <a:lnTo>
                    <a:pt x="7337" y="3706"/>
                  </a:lnTo>
                  <a:lnTo>
                    <a:pt x="7190" y="3852"/>
                  </a:lnTo>
                  <a:lnTo>
                    <a:pt x="7044" y="3999"/>
                  </a:lnTo>
                  <a:lnTo>
                    <a:pt x="7007" y="4109"/>
                  </a:lnTo>
                  <a:lnTo>
                    <a:pt x="7044" y="4219"/>
                  </a:lnTo>
                  <a:lnTo>
                    <a:pt x="7264" y="4696"/>
                  </a:lnTo>
                  <a:lnTo>
                    <a:pt x="7080" y="4769"/>
                  </a:lnTo>
                  <a:lnTo>
                    <a:pt x="6310" y="5026"/>
                  </a:lnTo>
                  <a:lnTo>
                    <a:pt x="5576" y="5283"/>
                  </a:lnTo>
                  <a:lnTo>
                    <a:pt x="5320" y="5356"/>
                  </a:lnTo>
                  <a:lnTo>
                    <a:pt x="5210" y="5393"/>
                  </a:lnTo>
                  <a:lnTo>
                    <a:pt x="5136" y="5466"/>
                  </a:lnTo>
                  <a:lnTo>
                    <a:pt x="5100" y="5356"/>
                  </a:lnTo>
                  <a:lnTo>
                    <a:pt x="4916" y="5063"/>
                  </a:lnTo>
                  <a:lnTo>
                    <a:pt x="4806" y="4879"/>
                  </a:lnTo>
                  <a:lnTo>
                    <a:pt x="4659" y="4733"/>
                  </a:lnTo>
                  <a:lnTo>
                    <a:pt x="4513" y="4623"/>
                  </a:lnTo>
                  <a:lnTo>
                    <a:pt x="4329" y="4549"/>
                  </a:lnTo>
                  <a:lnTo>
                    <a:pt x="4183" y="4513"/>
                  </a:lnTo>
                  <a:lnTo>
                    <a:pt x="4036" y="4586"/>
                  </a:lnTo>
                  <a:lnTo>
                    <a:pt x="3852" y="4586"/>
                  </a:lnTo>
                  <a:lnTo>
                    <a:pt x="3779" y="4623"/>
                  </a:lnTo>
                  <a:lnTo>
                    <a:pt x="3742" y="4696"/>
                  </a:lnTo>
                  <a:lnTo>
                    <a:pt x="3706" y="4989"/>
                  </a:lnTo>
                  <a:lnTo>
                    <a:pt x="3706" y="5283"/>
                  </a:lnTo>
                  <a:lnTo>
                    <a:pt x="3742" y="5576"/>
                  </a:lnTo>
                  <a:lnTo>
                    <a:pt x="3816" y="5870"/>
                  </a:lnTo>
                  <a:lnTo>
                    <a:pt x="3596" y="5833"/>
                  </a:lnTo>
                  <a:lnTo>
                    <a:pt x="3376" y="5870"/>
                  </a:lnTo>
                  <a:lnTo>
                    <a:pt x="2972" y="6016"/>
                  </a:lnTo>
                  <a:lnTo>
                    <a:pt x="2422" y="6163"/>
                  </a:lnTo>
                  <a:lnTo>
                    <a:pt x="2165" y="6273"/>
                  </a:lnTo>
                  <a:lnTo>
                    <a:pt x="2055" y="6347"/>
                  </a:lnTo>
                  <a:lnTo>
                    <a:pt x="1945" y="6457"/>
                  </a:lnTo>
                  <a:lnTo>
                    <a:pt x="1945" y="6530"/>
                  </a:lnTo>
                  <a:lnTo>
                    <a:pt x="1982" y="6567"/>
                  </a:lnTo>
                  <a:lnTo>
                    <a:pt x="2238" y="6603"/>
                  </a:lnTo>
                  <a:lnTo>
                    <a:pt x="2459" y="6567"/>
                  </a:lnTo>
                  <a:lnTo>
                    <a:pt x="2972" y="6457"/>
                  </a:lnTo>
                  <a:lnTo>
                    <a:pt x="3449" y="6347"/>
                  </a:lnTo>
                  <a:lnTo>
                    <a:pt x="3706" y="6237"/>
                  </a:lnTo>
                  <a:lnTo>
                    <a:pt x="3816" y="6163"/>
                  </a:lnTo>
                  <a:lnTo>
                    <a:pt x="3889" y="6090"/>
                  </a:lnTo>
                  <a:lnTo>
                    <a:pt x="4073" y="6383"/>
                  </a:lnTo>
                  <a:lnTo>
                    <a:pt x="4256" y="6677"/>
                  </a:lnTo>
                  <a:lnTo>
                    <a:pt x="4293" y="6713"/>
                  </a:lnTo>
                  <a:lnTo>
                    <a:pt x="4366" y="6823"/>
                  </a:lnTo>
                  <a:lnTo>
                    <a:pt x="4549" y="6970"/>
                  </a:lnTo>
                  <a:lnTo>
                    <a:pt x="4659" y="7007"/>
                  </a:lnTo>
                  <a:lnTo>
                    <a:pt x="4733" y="7044"/>
                  </a:lnTo>
                  <a:lnTo>
                    <a:pt x="4806" y="7007"/>
                  </a:lnTo>
                  <a:lnTo>
                    <a:pt x="4879" y="6933"/>
                  </a:lnTo>
                  <a:lnTo>
                    <a:pt x="5063" y="6640"/>
                  </a:lnTo>
                  <a:lnTo>
                    <a:pt x="5173" y="6347"/>
                  </a:lnTo>
                  <a:lnTo>
                    <a:pt x="5210" y="6053"/>
                  </a:lnTo>
                  <a:lnTo>
                    <a:pt x="5210" y="5760"/>
                  </a:lnTo>
                  <a:lnTo>
                    <a:pt x="5320" y="5760"/>
                  </a:lnTo>
                  <a:lnTo>
                    <a:pt x="5430" y="5723"/>
                  </a:lnTo>
                  <a:lnTo>
                    <a:pt x="5686" y="5650"/>
                  </a:lnTo>
                  <a:lnTo>
                    <a:pt x="6457" y="5430"/>
                  </a:lnTo>
                  <a:lnTo>
                    <a:pt x="7190" y="5173"/>
                  </a:lnTo>
                  <a:lnTo>
                    <a:pt x="7447" y="5063"/>
                  </a:lnTo>
                  <a:lnTo>
                    <a:pt x="7631" y="5430"/>
                  </a:lnTo>
                  <a:lnTo>
                    <a:pt x="7704" y="5613"/>
                  </a:lnTo>
                  <a:lnTo>
                    <a:pt x="7814" y="5760"/>
                  </a:lnTo>
                  <a:lnTo>
                    <a:pt x="7924" y="5833"/>
                  </a:lnTo>
                  <a:lnTo>
                    <a:pt x="8218" y="5833"/>
                  </a:lnTo>
                  <a:lnTo>
                    <a:pt x="8328" y="5760"/>
                  </a:lnTo>
                  <a:lnTo>
                    <a:pt x="8548" y="5576"/>
                  </a:lnTo>
                  <a:lnTo>
                    <a:pt x="8731" y="5356"/>
                  </a:lnTo>
                  <a:lnTo>
                    <a:pt x="8804" y="5173"/>
                  </a:lnTo>
                  <a:lnTo>
                    <a:pt x="8841" y="4989"/>
                  </a:lnTo>
                  <a:lnTo>
                    <a:pt x="8841" y="4806"/>
                  </a:lnTo>
                  <a:lnTo>
                    <a:pt x="8804" y="4586"/>
                  </a:lnTo>
                  <a:lnTo>
                    <a:pt x="8914" y="4586"/>
                  </a:lnTo>
                  <a:lnTo>
                    <a:pt x="9061" y="4513"/>
                  </a:lnTo>
                  <a:lnTo>
                    <a:pt x="9942" y="4109"/>
                  </a:lnTo>
                  <a:lnTo>
                    <a:pt x="10639" y="3852"/>
                  </a:lnTo>
                  <a:lnTo>
                    <a:pt x="10895" y="3742"/>
                  </a:lnTo>
                  <a:lnTo>
                    <a:pt x="11115" y="3669"/>
                  </a:lnTo>
                  <a:lnTo>
                    <a:pt x="11519" y="4586"/>
                  </a:lnTo>
                  <a:lnTo>
                    <a:pt x="11849" y="5540"/>
                  </a:lnTo>
                  <a:lnTo>
                    <a:pt x="12069" y="6237"/>
                  </a:lnTo>
                  <a:lnTo>
                    <a:pt x="12032" y="6347"/>
                  </a:lnTo>
                  <a:lnTo>
                    <a:pt x="11996" y="6457"/>
                  </a:lnTo>
                  <a:lnTo>
                    <a:pt x="11959" y="6457"/>
                  </a:lnTo>
                  <a:lnTo>
                    <a:pt x="11592" y="6603"/>
                  </a:lnTo>
                  <a:lnTo>
                    <a:pt x="10969" y="6787"/>
                  </a:lnTo>
                  <a:lnTo>
                    <a:pt x="9685" y="7227"/>
                  </a:lnTo>
                  <a:lnTo>
                    <a:pt x="8438" y="7630"/>
                  </a:lnTo>
                  <a:lnTo>
                    <a:pt x="7887" y="7777"/>
                  </a:lnTo>
                  <a:lnTo>
                    <a:pt x="7631" y="7924"/>
                  </a:lnTo>
                  <a:lnTo>
                    <a:pt x="7521" y="7997"/>
                  </a:lnTo>
                  <a:lnTo>
                    <a:pt x="7447" y="8107"/>
                  </a:lnTo>
                  <a:lnTo>
                    <a:pt x="7447" y="8144"/>
                  </a:lnTo>
                  <a:lnTo>
                    <a:pt x="7631" y="8181"/>
                  </a:lnTo>
                  <a:lnTo>
                    <a:pt x="7997" y="8181"/>
                  </a:lnTo>
                  <a:lnTo>
                    <a:pt x="8181" y="8107"/>
                  </a:lnTo>
                  <a:lnTo>
                    <a:pt x="8914" y="7887"/>
                  </a:lnTo>
                  <a:lnTo>
                    <a:pt x="10565" y="7374"/>
                  </a:lnTo>
                  <a:lnTo>
                    <a:pt x="12216" y="6860"/>
                  </a:lnTo>
                  <a:lnTo>
                    <a:pt x="12289" y="6823"/>
                  </a:lnTo>
                  <a:lnTo>
                    <a:pt x="12546" y="7777"/>
                  </a:lnTo>
                  <a:lnTo>
                    <a:pt x="12766" y="8474"/>
                  </a:lnTo>
                  <a:lnTo>
                    <a:pt x="12729" y="8511"/>
                  </a:lnTo>
                  <a:lnTo>
                    <a:pt x="12693" y="8584"/>
                  </a:lnTo>
                  <a:lnTo>
                    <a:pt x="11629" y="8988"/>
                  </a:lnTo>
                  <a:lnTo>
                    <a:pt x="11042" y="9208"/>
                  </a:lnTo>
                  <a:lnTo>
                    <a:pt x="10859" y="9281"/>
                  </a:lnTo>
                  <a:lnTo>
                    <a:pt x="10749" y="9391"/>
                  </a:lnTo>
                  <a:lnTo>
                    <a:pt x="10455" y="9575"/>
                  </a:lnTo>
                  <a:lnTo>
                    <a:pt x="10455" y="9611"/>
                  </a:lnTo>
                  <a:lnTo>
                    <a:pt x="10418" y="9501"/>
                  </a:lnTo>
                  <a:lnTo>
                    <a:pt x="10198" y="9024"/>
                  </a:lnTo>
                  <a:lnTo>
                    <a:pt x="10052" y="8804"/>
                  </a:lnTo>
                  <a:lnTo>
                    <a:pt x="9942" y="8731"/>
                  </a:lnTo>
                  <a:lnTo>
                    <a:pt x="9832" y="8694"/>
                  </a:lnTo>
                  <a:lnTo>
                    <a:pt x="9758" y="8694"/>
                  </a:lnTo>
                  <a:lnTo>
                    <a:pt x="9721" y="8768"/>
                  </a:lnTo>
                  <a:lnTo>
                    <a:pt x="9685" y="8841"/>
                  </a:lnTo>
                  <a:lnTo>
                    <a:pt x="9501" y="8841"/>
                  </a:lnTo>
                  <a:lnTo>
                    <a:pt x="9355" y="8804"/>
                  </a:lnTo>
                  <a:lnTo>
                    <a:pt x="9208" y="8841"/>
                  </a:lnTo>
                  <a:lnTo>
                    <a:pt x="9061" y="8878"/>
                  </a:lnTo>
                  <a:lnTo>
                    <a:pt x="8988" y="8988"/>
                  </a:lnTo>
                  <a:lnTo>
                    <a:pt x="8914" y="9098"/>
                  </a:lnTo>
                  <a:lnTo>
                    <a:pt x="8914" y="9208"/>
                  </a:lnTo>
                  <a:lnTo>
                    <a:pt x="9025" y="9611"/>
                  </a:lnTo>
                  <a:lnTo>
                    <a:pt x="9135" y="10051"/>
                  </a:lnTo>
                  <a:lnTo>
                    <a:pt x="8694" y="10161"/>
                  </a:lnTo>
                  <a:lnTo>
                    <a:pt x="8658" y="10198"/>
                  </a:lnTo>
                  <a:lnTo>
                    <a:pt x="8621" y="10235"/>
                  </a:lnTo>
                  <a:lnTo>
                    <a:pt x="8584" y="10345"/>
                  </a:lnTo>
                  <a:lnTo>
                    <a:pt x="8511" y="10125"/>
                  </a:lnTo>
                  <a:lnTo>
                    <a:pt x="8401" y="9905"/>
                  </a:lnTo>
                  <a:lnTo>
                    <a:pt x="8254" y="9685"/>
                  </a:lnTo>
                  <a:lnTo>
                    <a:pt x="8034" y="9501"/>
                  </a:lnTo>
                  <a:lnTo>
                    <a:pt x="7777" y="9391"/>
                  </a:lnTo>
                  <a:lnTo>
                    <a:pt x="7557" y="9391"/>
                  </a:lnTo>
                  <a:lnTo>
                    <a:pt x="7411" y="9428"/>
                  </a:lnTo>
                  <a:lnTo>
                    <a:pt x="7300" y="9464"/>
                  </a:lnTo>
                  <a:lnTo>
                    <a:pt x="7190" y="9538"/>
                  </a:lnTo>
                  <a:lnTo>
                    <a:pt x="7080" y="9611"/>
                  </a:lnTo>
                  <a:lnTo>
                    <a:pt x="7044" y="9721"/>
                  </a:lnTo>
                  <a:lnTo>
                    <a:pt x="7007" y="9868"/>
                  </a:lnTo>
                  <a:lnTo>
                    <a:pt x="7044" y="9941"/>
                  </a:lnTo>
                  <a:lnTo>
                    <a:pt x="7117" y="9978"/>
                  </a:lnTo>
                  <a:lnTo>
                    <a:pt x="7044" y="10235"/>
                  </a:lnTo>
                  <a:lnTo>
                    <a:pt x="7080" y="10492"/>
                  </a:lnTo>
                  <a:lnTo>
                    <a:pt x="4806" y="11152"/>
                  </a:lnTo>
                  <a:lnTo>
                    <a:pt x="4219" y="11335"/>
                  </a:lnTo>
                  <a:lnTo>
                    <a:pt x="3632" y="11519"/>
                  </a:lnTo>
                  <a:lnTo>
                    <a:pt x="3449" y="11629"/>
                  </a:lnTo>
                  <a:lnTo>
                    <a:pt x="3192" y="10602"/>
                  </a:lnTo>
                  <a:lnTo>
                    <a:pt x="2862" y="9611"/>
                  </a:lnTo>
                  <a:lnTo>
                    <a:pt x="3339" y="9538"/>
                  </a:lnTo>
                  <a:lnTo>
                    <a:pt x="3816" y="9428"/>
                  </a:lnTo>
                  <a:lnTo>
                    <a:pt x="4769" y="9134"/>
                  </a:lnTo>
                  <a:lnTo>
                    <a:pt x="4843" y="9318"/>
                  </a:lnTo>
                  <a:lnTo>
                    <a:pt x="4953" y="9501"/>
                  </a:lnTo>
                  <a:lnTo>
                    <a:pt x="5063" y="9685"/>
                  </a:lnTo>
                  <a:lnTo>
                    <a:pt x="5246" y="9831"/>
                  </a:lnTo>
                  <a:lnTo>
                    <a:pt x="5356" y="9868"/>
                  </a:lnTo>
                  <a:lnTo>
                    <a:pt x="5466" y="9905"/>
                  </a:lnTo>
                  <a:lnTo>
                    <a:pt x="5613" y="9905"/>
                  </a:lnTo>
                  <a:lnTo>
                    <a:pt x="5723" y="9868"/>
                  </a:lnTo>
                  <a:lnTo>
                    <a:pt x="5980" y="9758"/>
                  </a:lnTo>
                  <a:lnTo>
                    <a:pt x="6163" y="9648"/>
                  </a:lnTo>
                  <a:lnTo>
                    <a:pt x="6237" y="9538"/>
                  </a:lnTo>
                  <a:lnTo>
                    <a:pt x="6273" y="9501"/>
                  </a:lnTo>
                  <a:lnTo>
                    <a:pt x="6237" y="9428"/>
                  </a:lnTo>
                  <a:lnTo>
                    <a:pt x="5980" y="8731"/>
                  </a:lnTo>
                  <a:lnTo>
                    <a:pt x="6200" y="8731"/>
                  </a:lnTo>
                  <a:lnTo>
                    <a:pt x="6383" y="8658"/>
                  </a:lnTo>
                  <a:lnTo>
                    <a:pt x="6604" y="9244"/>
                  </a:lnTo>
                  <a:lnTo>
                    <a:pt x="6677" y="9318"/>
                  </a:lnTo>
                  <a:lnTo>
                    <a:pt x="6714" y="9354"/>
                  </a:lnTo>
                  <a:lnTo>
                    <a:pt x="6787" y="9354"/>
                  </a:lnTo>
                  <a:lnTo>
                    <a:pt x="7044" y="9318"/>
                  </a:lnTo>
                  <a:lnTo>
                    <a:pt x="7300" y="9208"/>
                  </a:lnTo>
                  <a:lnTo>
                    <a:pt x="7521" y="9061"/>
                  </a:lnTo>
                  <a:lnTo>
                    <a:pt x="7704" y="8878"/>
                  </a:lnTo>
                  <a:lnTo>
                    <a:pt x="7741" y="8841"/>
                  </a:lnTo>
                  <a:lnTo>
                    <a:pt x="7777" y="8768"/>
                  </a:lnTo>
                  <a:lnTo>
                    <a:pt x="7741" y="8658"/>
                  </a:lnTo>
                  <a:lnTo>
                    <a:pt x="7264" y="7887"/>
                  </a:lnTo>
                  <a:lnTo>
                    <a:pt x="7080" y="7520"/>
                  </a:lnTo>
                  <a:lnTo>
                    <a:pt x="6970" y="7337"/>
                  </a:lnTo>
                  <a:lnTo>
                    <a:pt x="6824" y="7227"/>
                  </a:lnTo>
                  <a:lnTo>
                    <a:pt x="6640" y="7154"/>
                  </a:lnTo>
                  <a:lnTo>
                    <a:pt x="6457" y="7190"/>
                  </a:lnTo>
                  <a:lnTo>
                    <a:pt x="6383" y="7227"/>
                  </a:lnTo>
                  <a:lnTo>
                    <a:pt x="6310" y="7264"/>
                  </a:lnTo>
                  <a:lnTo>
                    <a:pt x="6237" y="7337"/>
                  </a:lnTo>
                  <a:lnTo>
                    <a:pt x="6200" y="7410"/>
                  </a:lnTo>
                  <a:lnTo>
                    <a:pt x="6017" y="7447"/>
                  </a:lnTo>
                  <a:lnTo>
                    <a:pt x="5980" y="7484"/>
                  </a:lnTo>
                  <a:lnTo>
                    <a:pt x="5943" y="7520"/>
                  </a:lnTo>
                  <a:lnTo>
                    <a:pt x="5907" y="7594"/>
                  </a:lnTo>
                  <a:lnTo>
                    <a:pt x="5907" y="7667"/>
                  </a:lnTo>
                  <a:lnTo>
                    <a:pt x="6200" y="8291"/>
                  </a:lnTo>
                  <a:lnTo>
                    <a:pt x="6163" y="8364"/>
                  </a:lnTo>
                  <a:lnTo>
                    <a:pt x="6127" y="8401"/>
                  </a:lnTo>
                  <a:lnTo>
                    <a:pt x="6090" y="8401"/>
                  </a:lnTo>
                  <a:lnTo>
                    <a:pt x="6053" y="8437"/>
                  </a:lnTo>
                  <a:lnTo>
                    <a:pt x="5943" y="8474"/>
                  </a:lnTo>
                  <a:lnTo>
                    <a:pt x="5907" y="8511"/>
                  </a:lnTo>
                  <a:lnTo>
                    <a:pt x="5613" y="7814"/>
                  </a:lnTo>
                  <a:lnTo>
                    <a:pt x="5576" y="7777"/>
                  </a:lnTo>
                  <a:lnTo>
                    <a:pt x="5540" y="7704"/>
                  </a:lnTo>
                  <a:lnTo>
                    <a:pt x="5393" y="7704"/>
                  </a:lnTo>
                  <a:lnTo>
                    <a:pt x="5356" y="7667"/>
                  </a:lnTo>
                  <a:lnTo>
                    <a:pt x="5173" y="7667"/>
                  </a:lnTo>
                  <a:lnTo>
                    <a:pt x="4990" y="7704"/>
                  </a:lnTo>
                  <a:lnTo>
                    <a:pt x="4843" y="7814"/>
                  </a:lnTo>
                  <a:lnTo>
                    <a:pt x="4733" y="7961"/>
                  </a:lnTo>
                  <a:lnTo>
                    <a:pt x="4659" y="8144"/>
                  </a:lnTo>
                  <a:lnTo>
                    <a:pt x="4623" y="8327"/>
                  </a:lnTo>
                  <a:lnTo>
                    <a:pt x="4623" y="8511"/>
                  </a:lnTo>
                  <a:lnTo>
                    <a:pt x="4623" y="8694"/>
                  </a:lnTo>
                  <a:lnTo>
                    <a:pt x="3669" y="8951"/>
                  </a:lnTo>
                  <a:lnTo>
                    <a:pt x="3229" y="9134"/>
                  </a:lnTo>
                  <a:lnTo>
                    <a:pt x="2752" y="9318"/>
                  </a:lnTo>
                  <a:lnTo>
                    <a:pt x="2348" y="7997"/>
                  </a:lnTo>
                  <a:lnTo>
                    <a:pt x="1908" y="6677"/>
                  </a:lnTo>
                  <a:lnTo>
                    <a:pt x="1541" y="5356"/>
                  </a:lnTo>
                  <a:lnTo>
                    <a:pt x="1395" y="4696"/>
                  </a:lnTo>
                  <a:lnTo>
                    <a:pt x="1285" y="3999"/>
                  </a:lnTo>
                  <a:lnTo>
                    <a:pt x="1505" y="3962"/>
                  </a:lnTo>
                  <a:lnTo>
                    <a:pt x="1725" y="3926"/>
                  </a:lnTo>
                  <a:lnTo>
                    <a:pt x="2165" y="3816"/>
                  </a:lnTo>
                  <a:lnTo>
                    <a:pt x="3302" y="3485"/>
                  </a:lnTo>
                  <a:lnTo>
                    <a:pt x="5760" y="2825"/>
                  </a:lnTo>
                  <a:lnTo>
                    <a:pt x="6934" y="2495"/>
                  </a:lnTo>
                  <a:lnTo>
                    <a:pt x="8071" y="2092"/>
                  </a:lnTo>
                  <a:lnTo>
                    <a:pt x="9135" y="1725"/>
                  </a:lnTo>
                  <a:lnTo>
                    <a:pt x="9758" y="1505"/>
                  </a:lnTo>
                  <a:lnTo>
                    <a:pt x="9978" y="1395"/>
                  </a:lnTo>
                  <a:lnTo>
                    <a:pt x="10088" y="1358"/>
                  </a:lnTo>
                  <a:lnTo>
                    <a:pt x="10162" y="1321"/>
                  </a:lnTo>
                  <a:close/>
                  <a:moveTo>
                    <a:pt x="12876" y="8988"/>
                  </a:moveTo>
                  <a:lnTo>
                    <a:pt x="13023" y="9575"/>
                  </a:lnTo>
                  <a:lnTo>
                    <a:pt x="13096" y="9905"/>
                  </a:lnTo>
                  <a:lnTo>
                    <a:pt x="13206" y="10198"/>
                  </a:lnTo>
                  <a:lnTo>
                    <a:pt x="12619" y="10271"/>
                  </a:lnTo>
                  <a:lnTo>
                    <a:pt x="12069" y="10418"/>
                  </a:lnTo>
                  <a:lnTo>
                    <a:pt x="11519" y="10565"/>
                  </a:lnTo>
                  <a:lnTo>
                    <a:pt x="10969" y="10748"/>
                  </a:lnTo>
                  <a:lnTo>
                    <a:pt x="9685" y="11225"/>
                  </a:lnTo>
                  <a:lnTo>
                    <a:pt x="8438" y="11702"/>
                  </a:lnTo>
                  <a:lnTo>
                    <a:pt x="5980" y="12619"/>
                  </a:lnTo>
                  <a:lnTo>
                    <a:pt x="4879" y="13023"/>
                  </a:lnTo>
                  <a:lnTo>
                    <a:pt x="4329" y="13243"/>
                  </a:lnTo>
                  <a:lnTo>
                    <a:pt x="3816" y="13499"/>
                  </a:lnTo>
                  <a:lnTo>
                    <a:pt x="3669" y="12692"/>
                  </a:lnTo>
                  <a:lnTo>
                    <a:pt x="3522" y="11885"/>
                  </a:lnTo>
                  <a:lnTo>
                    <a:pt x="3742" y="11885"/>
                  </a:lnTo>
                  <a:lnTo>
                    <a:pt x="3999" y="11812"/>
                  </a:lnTo>
                  <a:lnTo>
                    <a:pt x="5173" y="11482"/>
                  </a:lnTo>
                  <a:lnTo>
                    <a:pt x="7190" y="10932"/>
                  </a:lnTo>
                  <a:lnTo>
                    <a:pt x="7374" y="11335"/>
                  </a:lnTo>
                  <a:lnTo>
                    <a:pt x="7594" y="11702"/>
                  </a:lnTo>
                  <a:lnTo>
                    <a:pt x="7631" y="11775"/>
                  </a:lnTo>
                  <a:lnTo>
                    <a:pt x="7814" y="11775"/>
                  </a:lnTo>
                  <a:lnTo>
                    <a:pt x="7887" y="11702"/>
                  </a:lnTo>
                  <a:lnTo>
                    <a:pt x="7961" y="11629"/>
                  </a:lnTo>
                  <a:lnTo>
                    <a:pt x="8107" y="11592"/>
                  </a:lnTo>
                  <a:lnTo>
                    <a:pt x="8401" y="11519"/>
                  </a:lnTo>
                  <a:lnTo>
                    <a:pt x="8474" y="11445"/>
                  </a:lnTo>
                  <a:lnTo>
                    <a:pt x="8548" y="11372"/>
                  </a:lnTo>
                  <a:lnTo>
                    <a:pt x="8658" y="11189"/>
                  </a:lnTo>
                  <a:lnTo>
                    <a:pt x="8694" y="11005"/>
                  </a:lnTo>
                  <a:lnTo>
                    <a:pt x="8694" y="10785"/>
                  </a:lnTo>
                  <a:lnTo>
                    <a:pt x="8658" y="10602"/>
                  </a:lnTo>
                  <a:lnTo>
                    <a:pt x="8621" y="10418"/>
                  </a:lnTo>
                  <a:lnTo>
                    <a:pt x="8658" y="10492"/>
                  </a:lnTo>
                  <a:lnTo>
                    <a:pt x="8768" y="10528"/>
                  </a:lnTo>
                  <a:lnTo>
                    <a:pt x="9025" y="10492"/>
                  </a:lnTo>
                  <a:lnTo>
                    <a:pt x="9281" y="10418"/>
                  </a:lnTo>
                  <a:lnTo>
                    <a:pt x="9428" y="10638"/>
                  </a:lnTo>
                  <a:lnTo>
                    <a:pt x="9611" y="10822"/>
                  </a:lnTo>
                  <a:lnTo>
                    <a:pt x="9758" y="10895"/>
                  </a:lnTo>
                  <a:lnTo>
                    <a:pt x="9942" y="10932"/>
                  </a:lnTo>
                  <a:lnTo>
                    <a:pt x="10088" y="10932"/>
                  </a:lnTo>
                  <a:lnTo>
                    <a:pt x="10235" y="10858"/>
                  </a:lnTo>
                  <a:lnTo>
                    <a:pt x="10382" y="10785"/>
                  </a:lnTo>
                  <a:lnTo>
                    <a:pt x="10492" y="10638"/>
                  </a:lnTo>
                  <a:lnTo>
                    <a:pt x="10565" y="10492"/>
                  </a:lnTo>
                  <a:lnTo>
                    <a:pt x="10602" y="10345"/>
                  </a:lnTo>
                  <a:lnTo>
                    <a:pt x="10639" y="10161"/>
                  </a:lnTo>
                  <a:lnTo>
                    <a:pt x="10602" y="9978"/>
                  </a:lnTo>
                  <a:lnTo>
                    <a:pt x="10492" y="9648"/>
                  </a:lnTo>
                  <a:lnTo>
                    <a:pt x="10749" y="9648"/>
                  </a:lnTo>
                  <a:lnTo>
                    <a:pt x="11005" y="9611"/>
                  </a:lnTo>
                  <a:lnTo>
                    <a:pt x="11629" y="9428"/>
                  </a:lnTo>
                  <a:lnTo>
                    <a:pt x="12876" y="8988"/>
                  </a:lnTo>
                  <a:close/>
                  <a:moveTo>
                    <a:pt x="13206" y="10675"/>
                  </a:moveTo>
                  <a:lnTo>
                    <a:pt x="13096" y="10712"/>
                  </a:lnTo>
                  <a:lnTo>
                    <a:pt x="11592" y="11262"/>
                  </a:lnTo>
                  <a:lnTo>
                    <a:pt x="8731" y="12362"/>
                  </a:lnTo>
                  <a:lnTo>
                    <a:pt x="7300" y="12876"/>
                  </a:lnTo>
                  <a:lnTo>
                    <a:pt x="6604" y="13133"/>
                  </a:lnTo>
                  <a:lnTo>
                    <a:pt x="5870" y="13316"/>
                  </a:lnTo>
                  <a:lnTo>
                    <a:pt x="4696" y="13573"/>
                  </a:lnTo>
                  <a:lnTo>
                    <a:pt x="5393" y="13279"/>
                  </a:lnTo>
                  <a:lnTo>
                    <a:pt x="6090" y="13023"/>
                  </a:lnTo>
                  <a:lnTo>
                    <a:pt x="8438" y="12179"/>
                  </a:lnTo>
                  <a:lnTo>
                    <a:pt x="9611" y="11702"/>
                  </a:lnTo>
                  <a:lnTo>
                    <a:pt x="10822" y="11299"/>
                  </a:lnTo>
                  <a:lnTo>
                    <a:pt x="11409" y="11078"/>
                  </a:lnTo>
                  <a:lnTo>
                    <a:pt x="11996" y="10895"/>
                  </a:lnTo>
                  <a:lnTo>
                    <a:pt x="12619" y="10748"/>
                  </a:lnTo>
                  <a:lnTo>
                    <a:pt x="13206" y="10675"/>
                  </a:lnTo>
                  <a:close/>
                  <a:moveTo>
                    <a:pt x="10492" y="478"/>
                  </a:moveTo>
                  <a:lnTo>
                    <a:pt x="10712" y="1064"/>
                  </a:lnTo>
                  <a:lnTo>
                    <a:pt x="10969" y="1688"/>
                  </a:lnTo>
                  <a:lnTo>
                    <a:pt x="11482" y="2862"/>
                  </a:lnTo>
                  <a:lnTo>
                    <a:pt x="11996" y="4182"/>
                  </a:lnTo>
                  <a:lnTo>
                    <a:pt x="12473" y="5466"/>
                  </a:lnTo>
                  <a:lnTo>
                    <a:pt x="12876" y="6713"/>
                  </a:lnTo>
                  <a:lnTo>
                    <a:pt x="13280" y="7924"/>
                  </a:lnTo>
                  <a:lnTo>
                    <a:pt x="13683" y="9171"/>
                  </a:lnTo>
                  <a:lnTo>
                    <a:pt x="14013" y="10418"/>
                  </a:lnTo>
                  <a:lnTo>
                    <a:pt x="13793" y="10418"/>
                  </a:lnTo>
                  <a:lnTo>
                    <a:pt x="13573" y="10492"/>
                  </a:lnTo>
                  <a:lnTo>
                    <a:pt x="13573" y="10418"/>
                  </a:lnTo>
                  <a:lnTo>
                    <a:pt x="13573" y="10308"/>
                  </a:lnTo>
                  <a:lnTo>
                    <a:pt x="13646" y="10235"/>
                  </a:lnTo>
                  <a:lnTo>
                    <a:pt x="13646" y="10125"/>
                  </a:lnTo>
                  <a:lnTo>
                    <a:pt x="13610" y="9831"/>
                  </a:lnTo>
                  <a:lnTo>
                    <a:pt x="13610" y="9758"/>
                  </a:lnTo>
                  <a:lnTo>
                    <a:pt x="13610" y="9721"/>
                  </a:lnTo>
                  <a:lnTo>
                    <a:pt x="13426" y="9024"/>
                  </a:lnTo>
                  <a:lnTo>
                    <a:pt x="13096" y="7777"/>
                  </a:lnTo>
                  <a:lnTo>
                    <a:pt x="12693" y="6603"/>
                  </a:lnTo>
                  <a:lnTo>
                    <a:pt x="12289" y="5430"/>
                  </a:lnTo>
                  <a:lnTo>
                    <a:pt x="11849" y="4256"/>
                  </a:lnTo>
                  <a:lnTo>
                    <a:pt x="11372" y="3119"/>
                  </a:lnTo>
                  <a:lnTo>
                    <a:pt x="10859" y="1981"/>
                  </a:lnTo>
                  <a:lnTo>
                    <a:pt x="10675" y="1651"/>
                  </a:lnTo>
                  <a:lnTo>
                    <a:pt x="10492" y="1358"/>
                  </a:lnTo>
                  <a:lnTo>
                    <a:pt x="10602" y="1285"/>
                  </a:lnTo>
                  <a:lnTo>
                    <a:pt x="10639" y="1174"/>
                  </a:lnTo>
                  <a:lnTo>
                    <a:pt x="10602" y="1064"/>
                  </a:lnTo>
                  <a:lnTo>
                    <a:pt x="10565" y="991"/>
                  </a:lnTo>
                  <a:lnTo>
                    <a:pt x="10528" y="954"/>
                  </a:lnTo>
                  <a:lnTo>
                    <a:pt x="10455" y="918"/>
                  </a:lnTo>
                  <a:lnTo>
                    <a:pt x="10272" y="881"/>
                  </a:lnTo>
                  <a:lnTo>
                    <a:pt x="10088" y="918"/>
                  </a:lnTo>
                  <a:lnTo>
                    <a:pt x="9391" y="1138"/>
                  </a:lnTo>
                  <a:lnTo>
                    <a:pt x="8658" y="1431"/>
                  </a:lnTo>
                  <a:lnTo>
                    <a:pt x="7924" y="1688"/>
                  </a:lnTo>
                  <a:lnTo>
                    <a:pt x="7190" y="1945"/>
                  </a:lnTo>
                  <a:lnTo>
                    <a:pt x="5650" y="2422"/>
                  </a:lnTo>
                  <a:lnTo>
                    <a:pt x="4109" y="2862"/>
                  </a:lnTo>
                  <a:lnTo>
                    <a:pt x="2569" y="3265"/>
                  </a:lnTo>
                  <a:lnTo>
                    <a:pt x="1762" y="3485"/>
                  </a:lnTo>
                  <a:lnTo>
                    <a:pt x="1358" y="3632"/>
                  </a:lnTo>
                  <a:lnTo>
                    <a:pt x="1175" y="3706"/>
                  </a:lnTo>
                  <a:lnTo>
                    <a:pt x="1028" y="3816"/>
                  </a:lnTo>
                  <a:lnTo>
                    <a:pt x="991" y="3816"/>
                  </a:lnTo>
                  <a:lnTo>
                    <a:pt x="955" y="3889"/>
                  </a:lnTo>
                  <a:lnTo>
                    <a:pt x="918" y="3962"/>
                  </a:lnTo>
                  <a:lnTo>
                    <a:pt x="991" y="4586"/>
                  </a:lnTo>
                  <a:lnTo>
                    <a:pt x="1101" y="5209"/>
                  </a:lnTo>
                  <a:lnTo>
                    <a:pt x="1248" y="5796"/>
                  </a:lnTo>
                  <a:lnTo>
                    <a:pt x="1395" y="6420"/>
                  </a:lnTo>
                  <a:lnTo>
                    <a:pt x="1725" y="7594"/>
                  </a:lnTo>
                  <a:lnTo>
                    <a:pt x="2128" y="8768"/>
                  </a:lnTo>
                  <a:lnTo>
                    <a:pt x="2532" y="9978"/>
                  </a:lnTo>
                  <a:lnTo>
                    <a:pt x="2899" y="11152"/>
                  </a:lnTo>
                  <a:lnTo>
                    <a:pt x="3045" y="11739"/>
                  </a:lnTo>
                  <a:lnTo>
                    <a:pt x="3192" y="12362"/>
                  </a:lnTo>
                  <a:lnTo>
                    <a:pt x="3302" y="12949"/>
                  </a:lnTo>
                  <a:lnTo>
                    <a:pt x="3412" y="13573"/>
                  </a:lnTo>
                  <a:lnTo>
                    <a:pt x="3412" y="13683"/>
                  </a:lnTo>
                  <a:lnTo>
                    <a:pt x="3486" y="13720"/>
                  </a:lnTo>
                  <a:lnTo>
                    <a:pt x="3559" y="13756"/>
                  </a:lnTo>
                  <a:lnTo>
                    <a:pt x="3632" y="13793"/>
                  </a:lnTo>
                  <a:lnTo>
                    <a:pt x="3669" y="13830"/>
                  </a:lnTo>
                  <a:lnTo>
                    <a:pt x="3742" y="13830"/>
                  </a:lnTo>
                  <a:lnTo>
                    <a:pt x="4036" y="13756"/>
                  </a:lnTo>
                  <a:lnTo>
                    <a:pt x="3706" y="13903"/>
                  </a:lnTo>
                  <a:lnTo>
                    <a:pt x="3412" y="14086"/>
                  </a:lnTo>
                  <a:lnTo>
                    <a:pt x="2569" y="11115"/>
                  </a:lnTo>
                  <a:lnTo>
                    <a:pt x="2128" y="9611"/>
                  </a:lnTo>
                  <a:lnTo>
                    <a:pt x="1725" y="8144"/>
                  </a:lnTo>
                  <a:lnTo>
                    <a:pt x="955" y="5136"/>
                  </a:lnTo>
                  <a:lnTo>
                    <a:pt x="808" y="4439"/>
                  </a:lnTo>
                  <a:lnTo>
                    <a:pt x="661" y="3999"/>
                  </a:lnTo>
                  <a:lnTo>
                    <a:pt x="588" y="3779"/>
                  </a:lnTo>
                  <a:lnTo>
                    <a:pt x="478" y="3632"/>
                  </a:lnTo>
                  <a:lnTo>
                    <a:pt x="1065" y="3522"/>
                  </a:lnTo>
                  <a:lnTo>
                    <a:pt x="1652" y="3412"/>
                  </a:lnTo>
                  <a:lnTo>
                    <a:pt x="2825" y="3045"/>
                  </a:lnTo>
                  <a:lnTo>
                    <a:pt x="4183" y="2642"/>
                  </a:lnTo>
                  <a:lnTo>
                    <a:pt x="5503" y="2202"/>
                  </a:lnTo>
                  <a:lnTo>
                    <a:pt x="8034" y="1358"/>
                  </a:lnTo>
                  <a:lnTo>
                    <a:pt x="9281" y="918"/>
                  </a:lnTo>
                  <a:lnTo>
                    <a:pt x="9905" y="734"/>
                  </a:lnTo>
                  <a:lnTo>
                    <a:pt x="10198" y="624"/>
                  </a:lnTo>
                  <a:lnTo>
                    <a:pt x="10492" y="478"/>
                  </a:lnTo>
                  <a:close/>
                  <a:moveTo>
                    <a:pt x="10455" y="1"/>
                  </a:moveTo>
                  <a:lnTo>
                    <a:pt x="10162" y="37"/>
                  </a:lnTo>
                  <a:lnTo>
                    <a:pt x="9832" y="147"/>
                  </a:lnTo>
                  <a:lnTo>
                    <a:pt x="9245" y="367"/>
                  </a:lnTo>
                  <a:lnTo>
                    <a:pt x="7997" y="808"/>
                  </a:lnTo>
                  <a:lnTo>
                    <a:pt x="5503" y="1651"/>
                  </a:lnTo>
                  <a:lnTo>
                    <a:pt x="2935" y="2495"/>
                  </a:lnTo>
                  <a:lnTo>
                    <a:pt x="1615" y="2899"/>
                  </a:lnTo>
                  <a:lnTo>
                    <a:pt x="918" y="3082"/>
                  </a:lnTo>
                  <a:lnTo>
                    <a:pt x="258" y="3339"/>
                  </a:lnTo>
                  <a:lnTo>
                    <a:pt x="184" y="3412"/>
                  </a:lnTo>
                  <a:lnTo>
                    <a:pt x="148" y="3522"/>
                  </a:lnTo>
                  <a:lnTo>
                    <a:pt x="38" y="3559"/>
                  </a:lnTo>
                  <a:lnTo>
                    <a:pt x="1" y="3595"/>
                  </a:lnTo>
                  <a:lnTo>
                    <a:pt x="1" y="3632"/>
                  </a:lnTo>
                  <a:lnTo>
                    <a:pt x="38" y="3779"/>
                  </a:lnTo>
                  <a:lnTo>
                    <a:pt x="111" y="3926"/>
                  </a:lnTo>
                  <a:lnTo>
                    <a:pt x="184" y="4036"/>
                  </a:lnTo>
                  <a:lnTo>
                    <a:pt x="221" y="4146"/>
                  </a:lnTo>
                  <a:lnTo>
                    <a:pt x="294" y="4366"/>
                  </a:lnTo>
                  <a:lnTo>
                    <a:pt x="588" y="5796"/>
                  </a:lnTo>
                  <a:lnTo>
                    <a:pt x="955" y="7227"/>
                  </a:lnTo>
                  <a:lnTo>
                    <a:pt x="1285" y="8658"/>
                  </a:lnTo>
                  <a:lnTo>
                    <a:pt x="2055" y="11482"/>
                  </a:lnTo>
                  <a:lnTo>
                    <a:pt x="2459" y="12876"/>
                  </a:lnTo>
                  <a:lnTo>
                    <a:pt x="2899" y="14233"/>
                  </a:lnTo>
                  <a:lnTo>
                    <a:pt x="2935" y="14380"/>
                  </a:lnTo>
                  <a:lnTo>
                    <a:pt x="3045" y="14416"/>
                  </a:lnTo>
                  <a:lnTo>
                    <a:pt x="3155" y="14453"/>
                  </a:lnTo>
                  <a:lnTo>
                    <a:pt x="3302" y="14416"/>
                  </a:lnTo>
                  <a:lnTo>
                    <a:pt x="3596" y="14343"/>
                  </a:lnTo>
                  <a:lnTo>
                    <a:pt x="3889" y="14270"/>
                  </a:lnTo>
                  <a:lnTo>
                    <a:pt x="4513" y="14086"/>
                  </a:lnTo>
                  <a:lnTo>
                    <a:pt x="5980" y="13793"/>
                  </a:lnTo>
                  <a:lnTo>
                    <a:pt x="6714" y="13610"/>
                  </a:lnTo>
                  <a:lnTo>
                    <a:pt x="7447" y="13353"/>
                  </a:lnTo>
                  <a:lnTo>
                    <a:pt x="8878" y="12839"/>
                  </a:lnTo>
                  <a:lnTo>
                    <a:pt x="11739" y="11775"/>
                  </a:lnTo>
                  <a:lnTo>
                    <a:pt x="13133" y="11225"/>
                  </a:lnTo>
                  <a:lnTo>
                    <a:pt x="13646" y="11078"/>
                  </a:lnTo>
                  <a:lnTo>
                    <a:pt x="13903" y="10968"/>
                  </a:lnTo>
                  <a:lnTo>
                    <a:pt x="14160" y="10822"/>
                  </a:lnTo>
                  <a:lnTo>
                    <a:pt x="14197" y="10932"/>
                  </a:lnTo>
                  <a:lnTo>
                    <a:pt x="14270" y="10968"/>
                  </a:lnTo>
                  <a:lnTo>
                    <a:pt x="14380" y="11005"/>
                  </a:lnTo>
                  <a:lnTo>
                    <a:pt x="14490" y="11005"/>
                  </a:lnTo>
                  <a:lnTo>
                    <a:pt x="14563" y="10932"/>
                  </a:lnTo>
                  <a:lnTo>
                    <a:pt x="14637" y="10895"/>
                  </a:lnTo>
                  <a:lnTo>
                    <a:pt x="14674" y="10785"/>
                  </a:lnTo>
                  <a:lnTo>
                    <a:pt x="14637" y="10675"/>
                  </a:lnTo>
                  <a:lnTo>
                    <a:pt x="14270" y="9318"/>
                  </a:lnTo>
                  <a:lnTo>
                    <a:pt x="13867" y="7997"/>
                  </a:lnTo>
                  <a:lnTo>
                    <a:pt x="13426" y="6640"/>
                  </a:lnTo>
                  <a:lnTo>
                    <a:pt x="12949" y="5356"/>
                  </a:lnTo>
                  <a:lnTo>
                    <a:pt x="12473" y="4036"/>
                  </a:lnTo>
                  <a:lnTo>
                    <a:pt x="11922" y="2752"/>
                  </a:lnTo>
                  <a:lnTo>
                    <a:pt x="11409" y="1468"/>
                  </a:lnTo>
                  <a:lnTo>
                    <a:pt x="11115" y="881"/>
                  </a:lnTo>
                  <a:lnTo>
                    <a:pt x="10785" y="257"/>
                  </a:lnTo>
                  <a:lnTo>
                    <a:pt x="10749" y="221"/>
                  </a:lnTo>
                  <a:lnTo>
                    <a:pt x="10675" y="184"/>
                  </a:lnTo>
                  <a:lnTo>
                    <a:pt x="10639" y="111"/>
                  </a:lnTo>
                  <a:lnTo>
                    <a:pt x="10602" y="74"/>
                  </a:lnTo>
                  <a:lnTo>
                    <a:pt x="10528" y="37"/>
                  </a:lnTo>
                  <a:lnTo>
                    <a:pt x="10455"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6" name="Shape 346"/>
            <p:cNvSpPr/>
            <p:nvPr/>
          </p:nvSpPr>
          <p:spPr>
            <a:xfrm>
              <a:off x="6316250" y="3040425"/>
              <a:ext cx="137600" cy="122000"/>
            </a:xfrm>
            <a:custGeom>
              <a:avLst/>
              <a:gdLst/>
              <a:ahLst/>
              <a:cxnLst/>
              <a:rect l="0" t="0" r="0" b="0"/>
              <a:pathLst>
                <a:path w="5504" h="4880" extrusionOk="0">
                  <a:moveTo>
                    <a:pt x="5173" y="0"/>
                  </a:moveTo>
                  <a:lnTo>
                    <a:pt x="5063" y="37"/>
                  </a:lnTo>
                  <a:lnTo>
                    <a:pt x="4990" y="110"/>
                  </a:lnTo>
                  <a:lnTo>
                    <a:pt x="4770" y="404"/>
                  </a:lnTo>
                  <a:lnTo>
                    <a:pt x="4513" y="624"/>
                  </a:lnTo>
                  <a:lnTo>
                    <a:pt x="4219" y="844"/>
                  </a:lnTo>
                  <a:lnTo>
                    <a:pt x="3926" y="991"/>
                  </a:lnTo>
                  <a:lnTo>
                    <a:pt x="3742" y="1064"/>
                  </a:lnTo>
                  <a:lnTo>
                    <a:pt x="3559" y="1101"/>
                  </a:lnTo>
                  <a:lnTo>
                    <a:pt x="3229" y="1101"/>
                  </a:lnTo>
                  <a:lnTo>
                    <a:pt x="2862" y="1028"/>
                  </a:lnTo>
                  <a:lnTo>
                    <a:pt x="2532" y="917"/>
                  </a:lnTo>
                  <a:lnTo>
                    <a:pt x="2239" y="807"/>
                  </a:lnTo>
                  <a:lnTo>
                    <a:pt x="1908" y="734"/>
                  </a:lnTo>
                  <a:lnTo>
                    <a:pt x="1578" y="661"/>
                  </a:lnTo>
                  <a:lnTo>
                    <a:pt x="1248" y="624"/>
                  </a:lnTo>
                  <a:lnTo>
                    <a:pt x="918" y="661"/>
                  </a:lnTo>
                  <a:lnTo>
                    <a:pt x="625" y="771"/>
                  </a:lnTo>
                  <a:lnTo>
                    <a:pt x="478" y="844"/>
                  </a:lnTo>
                  <a:lnTo>
                    <a:pt x="368" y="954"/>
                  </a:lnTo>
                  <a:lnTo>
                    <a:pt x="258" y="1064"/>
                  </a:lnTo>
                  <a:lnTo>
                    <a:pt x="148" y="1211"/>
                  </a:lnTo>
                  <a:lnTo>
                    <a:pt x="111" y="1284"/>
                  </a:lnTo>
                  <a:lnTo>
                    <a:pt x="111" y="1321"/>
                  </a:lnTo>
                  <a:lnTo>
                    <a:pt x="148" y="1431"/>
                  </a:lnTo>
                  <a:lnTo>
                    <a:pt x="258" y="1468"/>
                  </a:lnTo>
                  <a:lnTo>
                    <a:pt x="368" y="1468"/>
                  </a:lnTo>
                  <a:lnTo>
                    <a:pt x="698" y="1284"/>
                  </a:lnTo>
                  <a:lnTo>
                    <a:pt x="1028" y="1174"/>
                  </a:lnTo>
                  <a:lnTo>
                    <a:pt x="1028" y="2531"/>
                  </a:lnTo>
                  <a:lnTo>
                    <a:pt x="955" y="3228"/>
                  </a:lnTo>
                  <a:lnTo>
                    <a:pt x="881" y="3925"/>
                  </a:lnTo>
                  <a:lnTo>
                    <a:pt x="698" y="3852"/>
                  </a:lnTo>
                  <a:lnTo>
                    <a:pt x="551" y="3742"/>
                  </a:lnTo>
                  <a:lnTo>
                    <a:pt x="368" y="3632"/>
                  </a:lnTo>
                  <a:lnTo>
                    <a:pt x="184" y="3522"/>
                  </a:lnTo>
                  <a:lnTo>
                    <a:pt x="111" y="3522"/>
                  </a:lnTo>
                  <a:lnTo>
                    <a:pt x="38" y="3595"/>
                  </a:lnTo>
                  <a:lnTo>
                    <a:pt x="1" y="3669"/>
                  </a:lnTo>
                  <a:lnTo>
                    <a:pt x="1" y="3779"/>
                  </a:lnTo>
                  <a:lnTo>
                    <a:pt x="38" y="3962"/>
                  </a:lnTo>
                  <a:lnTo>
                    <a:pt x="148" y="4145"/>
                  </a:lnTo>
                  <a:lnTo>
                    <a:pt x="294" y="4256"/>
                  </a:lnTo>
                  <a:lnTo>
                    <a:pt x="514" y="4402"/>
                  </a:lnTo>
                  <a:lnTo>
                    <a:pt x="735" y="4476"/>
                  </a:lnTo>
                  <a:lnTo>
                    <a:pt x="1175" y="4476"/>
                  </a:lnTo>
                  <a:lnTo>
                    <a:pt x="1248" y="4439"/>
                  </a:lnTo>
                  <a:lnTo>
                    <a:pt x="1321" y="4402"/>
                  </a:lnTo>
                  <a:lnTo>
                    <a:pt x="1395" y="4256"/>
                  </a:lnTo>
                  <a:lnTo>
                    <a:pt x="1505" y="3485"/>
                  </a:lnTo>
                  <a:lnTo>
                    <a:pt x="1578" y="2715"/>
                  </a:lnTo>
                  <a:lnTo>
                    <a:pt x="1578" y="1908"/>
                  </a:lnTo>
                  <a:lnTo>
                    <a:pt x="1542" y="1504"/>
                  </a:lnTo>
                  <a:lnTo>
                    <a:pt x="1505" y="1138"/>
                  </a:lnTo>
                  <a:lnTo>
                    <a:pt x="1762" y="1174"/>
                  </a:lnTo>
                  <a:lnTo>
                    <a:pt x="2128" y="1321"/>
                  </a:lnTo>
                  <a:lnTo>
                    <a:pt x="2459" y="1431"/>
                  </a:lnTo>
                  <a:lnTo>
                    <a:pt x="2825" y="1578"/>
                  </a:lnTo>
                  <a:lnTo>
                    <a:pt x="3192" y="1651"/>
                  </a:lnTo>
                  <a:lnTo>
                    <a:pt x="3486" y="1651"/>
                  </a:lnTo>
                  <a:lnTo>
                    <a:pt x="3449" y="2531"/>
                  </a:lnTo>
                  <a:lnTo>
                    <a:pt x="3412" y="3449"/>
                  </a:lnTo>
                  <a:lnTo>
                    <a:pt x="3412" y="3999"/>
                  </a:lnTo>
                  <a:lnTo>
                    <a:pt x="3412" y="4256"/>
                  </a:lnTo>
                  <a:lnTo>
                    <a:pt x="3412" y="4366"/>
                  </a:lnTo>
                  <a:lnTo>
                    <a:pt x="3412" y="4402"/>
                  </a:lnTo>
                  <a:lnTo>
                    <a:pt x="3449" y="4402"/>
                  </a:lnTo>
                  <a:lnTo>
                    <a:pt x="3412" y="4476"/>
                  </a:lnTo>
                  <a:lnTo>
                    <a:pt x="3376" y="4512"/>
                  </a:lnTo>
                  <a:lnTo>
                    <a:pt x="3376" y="4659"/>
                  </a:lnTo>
                  <a:lnTo>
                    <a:pt x="3376" y="4696"/>
                  </a:lnTo>
                  <a:lnTo>
                    <a:pt x="3412" y="4806"/>
                  </a:lnTo>
                  <a:lnTo>
                    <a:pt x="3522" y="4879"/>
                  </a:lnTo>
                  <a:lnTo>
                    <a:pt x="3632" y="4879"/>
                  </a:lnTo>
                  <a:lnTo>
                    <a:pt x="3742" y="4842"/>
                  </a:lnTo>
                  <a:lnTo>
                    <a:pt x="3853" y="4732"/>
                  </a:lnTo>
                  <a:lnTo>
                    <a:pt x="3926" y="4586"/>
                  </a:lnTo>
                  <a:lnTo>
                    <a:pt x="3926" y="4439"/>
                  </a:lnTo>
                  <a:lnTo>
                    <a:pt x="3926" y="4256"/>
                  </a:lnTo>
                  <a:lnTo>
                    <a:pt x="3963" y="3045"/>
                  </a:lnTo>
                  <a:lnTo>
                    <a:pt x="3963" y="1871"/>
                  </a:lnTo>
                  <a:lnTo>
                    <a:pt x="3963" y="1541"/>
                  </a:lnTo>
                  <a:lnTo>
                    <a:pt x="4366" y="1394"/>
                  </a:lnTo>
                  <a:lnTo>
                    <a:pt x="4733" y="1138"/>
                  </a:lnTo>
                  <a:lnTo>
                    <a:pt x="5063" y="844"/>
                  </a:lnTo>
                  <a:lnTo>
                    <a:pt x="5320" y="551"/>
                  </a:lnTo>
                  <a:lnTo>
                    <a:pt x="5467" y="367"/>
                  </a:lnTo>
                  <a:lnTo>
                    <a:pt x="5503" y="257"/>
                  </a:lnTo>
                  <a:lnTo>
                    <a:pt x="5503" y="184"/>
                  </a:lnTo>
                  <a:lnTo>
                    <a:pt x="5430" y="74"/>
                  </a:lnTo>
                  <a:lnTo>
                    <a:pt x="5356" y="37"/>
                  </a:lnTo>
                  <a:lnTo>
                    <a:pt x="5283"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7" name="Shape 347"/>
            <p:cNvSpPr/>
            <p:nvPr/>
          </p:nvSpPr>
          <p:spPr>
            <a:xfrm>
              <a:off x="6879325" y="4294925"/>
              <a:ext cx="344825" cy="254975"/>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8" name="Shape 348"/>
            <p:cNvSpPr/>
            <p:nvPr/>
          </p:nvSpPr>
          <p:spPr>
            <a:xfrm>
              <a:off x="6114500" y="2324225"/>
              <a:ext cx="158675" cy="329225"/>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49" name="Shape 349"/>
            <p:cNvSpPr/>
            <p:nvPr/>
          </p:nvSpPr>
          <p:spPr>
            <a:xfrm>
              <a:off x="6335525" y="1405350"/>
              <a:ext cx="442025" cy="375100"/>
            </a:xfrm>
            <a:custGeom>
              <a:avLst/>
              <a:gdLst/>
              <a:ahLst/>
              <a:cxnLst/>
              <a:rect l="0" t="0" r="0" b="0"/>
              <a:pathLst>
                <a:path w="17681" h="15004" extrusionOk="0">
                  <a:moveTo>
                    <a:pt x="6823" y="1981"/>
                  </a:moveTo>
                  <a:lnTo>
                    <a:pt x="6676" y="2018"/>
                  </a:lnTo>
                  <a:lnTo>
                    <a:pt x="6566" y="2055"/>
                  </a:lnTo>
                  <a:lnTo>
                    <a:pt x="6493" y="2201"/>
                  </a:lnTo>
                  <a:lnTo>
                    <a:pt x="6420" y="2385"/>
                  </a:lnTo>
                  <a:lnTo>
                    <a:pt x="6383" y="2531"/>
                  </a:lnTo>
                  <a:lnTo>
                    <a:pt x="6383" y="2641"/>
                  </a:lnTo>
                  <a:lnTo>
                    <a:pt x="6420" y="2752"/>
                  </a:lnTo>
                  <a:lnTo>
                    <a:pt x="6493" y="2825"/>
                  </a:lnTo>
                  <a:lnTo>
                    <a:pt x="6566" y="2862"/>
                  </a:lnTo>
                  <a:lnTo>
                    <a:pt x="6713" y="2862"/>
                  </a:lnTo>
                  <a:lnTo>
                    <a:pt x="6860" y="2825"/>
                  </a:lnTo>
                  <a:lnTo>
                    <a:pt x="6933" y="2752"/>
                  </a:lnTo>
                  <a:lnTo>
                    <a:pt x="7006" y="2641"/>
                  </a:lnTo>
                  <a:lnTo>
                    <a:pt x="7080" y="2531"/>
                  </a:lnTo>
                  <a:lnTo>
                    <a:pt x="7080" y="2421"/>
                  </a:lnTo>
                  <a:lnTo>
                    <a:pt x="7080" y="2275"/>
                  </a:lnTo>
                  <a:lnTo>
                    <a:pt x="7006" y="2165"/>
                  </a:lnTo>
                  <a:lnTo>
                    <a:pt x="6933" y="2055"/>
                  </a:lnTo>
                  <a:lnTo>
                    <a:pt x="6823" y="1981"/>
                  </a:lnTo>
                  <a:close/>
                  <a:moveTo>
                    <a:pt x="5282" y="2641"/>
                  </a:moveTo>
                  <a:lnTo>
                    <a:pt x="5209" y="2678"/>
                  </a:lnTo>
                  <a:lnTo>
                    <a:pt x="5136" y="2715"/>
                  </a:lnTo>
                  <a:lnTo>
                    <a:pt x="5062" y="2788"/>
                  </a:lnTo>
                  <a:lnTo>
                    <a:pt x="5062" y="2898"/>
                  </a:lnTo>
                  <a:lnTo>
                    <a:pt x="5062" y="2935"/>
                  </a:lnTo>
                  <a:lnTo>
                    <a:pt x="4989" y="2972"/>
                  </a:lnTo>
                  <a:lnTo>
                    <a:pt x="4952" y="3045"/>
                  </a:lnTo>
                  <a:lnTo>
                    <a:pt x="4952" y="3118"/>
                  </a:lnTo>
                  <a:lnTo>
                    <a:pt x="4952" y="3228"/>
                  </a:lnTo>
                  <a:lnTo>
                    <a:pt x="5026" y="3338"/>
                  </a:lnTo>
                  <a:lnTo>
                    <a:pt x="5099" y="3412"/>
                  </a:lnTo>
                  <a:lnTo>
                    <a:pt x="5319" y="3412"/>
                  </a:lnTo>
                  <a:lnTo>
                    <a:pt x="5429" y="3338"/>
                  </a:lnTo>
                  <a:lnTo>
                    <a:pt x="5502" y="3265"/>
                  </a:lnTo>
                  <a:lnTo>
                    <a:pt x="5576" y="3155"/>
                  </a:lnTo>
                  <a:lnTo>
                    <a:pt x="5613" y="3008"/>
                  </a:lnTo>
                  <a:lnTo>
                    <a:pt x="5576" y="2862"/>
                  </a:lnTo>
                  <a:lnTo>
                    <a:pt x="5502" y="2752"/>
                  </a:lnTo>
                  <a:lnTo>
                    <a:pt x="5392" y="2678"/>
                  </a:lnTo>
                  <a:lnTo>
                    <a:pt x="5282" y="2641"/>
                  </a:lnTo>
                  <a:close/>
                  <a:moveTo>
                    <a:pt x="6786" y="3559"/>
                  </a:moveTo>
                  <a:lnTo>
                    <a:pt x="6640" y="3595"/>
                  </a:lnTo>
                  <a:lnTo>
                    <a:pt x="6493" y="3705"/>
                  </a:lnTo>
                  <a:lnTo>
                    <a:pt x="6383" y="3815"/>
                  </a:lnTo>
                  <a:lnTo>
                    <a:pt x="6309" y="3962"/>
                  </a:lnTo>
                  <a:lnTo>
                    <a:pt x="6273" y="4109"/>
                  </a:lnTo>
                  <a:lnTo>
                    <a:pt x="6273" y="4255"/>
                  </a:lnTo>
                  <a:lnTo>
                    <a:pt x="6273" y="4366"/>
                  </a:lnTo>
                  <a:lnTo>
                    <a:pt x="6383" y="4439"/>
                  </a:lnTo>
                  <a:lnTo>
                    <a:pt x="6493" y="4476"/>
                  </a:lnTo>
                  <a:lnTo>
                    <a:pt x="6603" y="4439"/>
                  </a:lnTo>
                  <a:lnTo>
                    <a:pt x="6750" y="4329"/>
                  </a:lnTo>
                  <a:lnTo>
                    <a:pt x="6860" y="4329"/>
                  </a:lnTo>
                  <a:lnTo>
                    <a:pt x="6970" y="4292"/>
                  </a:lnTo>
                  <a:lnTo>
                    <a:pt x="7080" y="4182"/>
                  </a:lnTo>
                  <a:lnTo>
                    <a:pt x="7153" y="4035"/>
                  </a:lnTo>
                  <a:lnTo>
                    <a:pt x="7153" y="3852"/>
                  </a:lnTo>
                  <a:lnTo>
                    <a:pt x="7080" y="3705"/>
                  </a:lnTo>
                  <a:lnTo>
                    <a:pt x="7043" y="3632"/>
                  </a:lnTo>
                  <a:lnTo>
                    <a:pt x="6970" y="3595"/>
                  </a:lnTo>
                  <a:lnTo>
                    <a:pt x="6786" y="3559"/>
                  </a:lnTo>
                  <a:close/>
                  <a:moveTo>
                    <a:pt x="4806" y="5979"/>
                  </a:moveTo>
                  <a:lnTo>
                    <a:pt x="4622" y="6090"/>
                  </a:lnTo>
                  <a:lnTo>
                    <a:pt x="4439" y="6200"/>
                  </a:lnTo>
                  <a:lnTo>
                    <a:pt x="4402" y="6236"/>
                  </a:lnTo>
                  <a:lnTo>
                    <a:pt x="4329" y="6310"/>
                  </a:lnTo>
                  <a:lnTo>
                    <a:pt x="4255" y="6383"/>
                  </a:lnTo>
                  <a:lnTo>
                    <a:pt x="4219" y="6493"/>
                  </a:lnTo>
                  <a:lnTo>
                    <a:pt x="4219" y="6566"/>
                  </a:lnTo>
                  <a:lnTo>
                    <a:pt x="4255" y="6713"/>
                  </a:lnTo>
                  <a:lnTo>
                    <a:pt x="4329" y="6860"/>
                  </a:lnTo>
                  <a:lnTo>
                    <a:pt x="4365" y="6897"/>
                  </a:lnTo>
                  <a:lnTo>
                    <a:pt x="4475" y="6970"/>
                  </a:lnTo>
                  <a:lnTo>
                    <a:pt x="4585" y="7007"/>
                  </a:lnTo>
                  <a:lnTo>
                    <a:pt x="4696" y="7043"/>
                  </a:lnTo>
                  <a:lnTo>
                    <a:pt x="4842" y="7007"/>
                  </a:lnTo>
                  <a:lnTo>
                    <a:pt x="4952" y="6970"/>
                  </a:lnTo>
                  <a:lnTo>
                    <a:pt x="5026" y="6897"/>
                  </a:lnTo>
                  <a:lnTo>
                    <a:pt x="5209" y="6750"/>
                  </a:lnTo>
                  <a:lnTo>
                    <a:pt x="5282" y="6640"/>
                  </a:lnTo>
                  <a:lnTo>
                    <a:pt x="5319" y="6493"/>
                  </a:lnTo>
                  <a:lnTo>
                    <a:pt x="5356" y="6346"/>
                  </a:lnTo>
                  <a:lnTo>
                    <a:pt x="5356" y="6236"/>
                  </a:lnTo>
                  <a:lnTo>
                    <a:pt x="5282" y="6126"/>
                  </a:lnTo>
                  <a:lnTo>
                    <a:pt x="5209" y="6053"/>
                  </a:lnTo>
                  <a:lnTo>
                    <a:pt x="5136" y="5979"/>
                  </a:lnTo>
                  <a:close/>
                  <a:moveTo>
                    <a:pt x="4219" y="4916"/>
                  </a:moveTo>
                  <a:lnTo>
                    <a:pt x="4219" y="5062"/>
                  </a:lnTo>
                  <a:lnTo>
                    <a:pt x="4255" y="5136"/>
                  </a:lnTo>
                  <a:lnTo>
                    <a:pt x="4292" y="5173"/>
                  </a:lnTo>
                  <a:lnTo>
                    <a:pt x="4439" y="5209"/>
                  </a:lnTo>
                  <a:lnTo>
                    <a:pt x="4549" y="5173"/>
                  </a:lnTo>
                  <a:lnTo>
                    <a:pt x="4585" y="5136"/>
                  </a:lnTo>
                  <a:lnTo>
                    <a:pt x="4622" y="5062"/>
                  </a:lnTo>
                  <a:lnTo>
                    <a:pt x="4659" y="5026"/>
                  </a:lnTo>
                  <a:lnTo>
                    <a:pt x="4989" y="5136"/>
                  </a:lnTo>
                  <a:lnTo>
                    <a:pt x="5319" y="5209"/>
                  </a:lnTo>
                  <a:lnTo>
                    <a:pt x="5392" y="5319"/>
                  </a:lnTo>
                  <a:lnTo>
                    <a:pt x="5466" y="5429"/>
                  </a:lnTo>
                  <a:lnTo>
                    <a:pt x="5686" y="5613"/>
                  </a:lnTo>
                  <a:lnTo>
                    <a:pt x="5869" y="5833"/>
                  </a:lnTo>
                  <a:lnTo>
                    <a:pt x="5979" y="6053"/>
                  </a:lnTo>
                  <a:lnTo>
                    <a:pt x="6016" y="6273"/>
                  </a:lnTo>
                  <a:lnTo>
                    <a:pt x="5979" y="6530"/>
                  </a:lnTo>
                  <a:lnTo>
                    <a:pt x="5943" y="6676"/>
                  </a:lnTo>
                  <a:lnTo>
                    <a:pt x="5869" y="6823"/>
                  </a:lnTo>
                  <a:lnTo>
                    <a:pt x="5686" y="7080"/>
                  </a:lnTo>
                  <a:lnTo>
                    <a:pt x="5466" y="7227"/>
                  </a:lnTo>
                  <a:lnTo>
                    <a:pt x="5209" y="7373"/>
                  </a:lnTo>
                  <a:lnTo>
                    <a:pt x="4916" y="7447"/>
                  </a:lnTo>
                  <a:lnTo>
                    <a:pt x="4622" y="7483"/>
                  </a:lnTo>
                  <a:lnTo>
                    <a:pt x="4329" y="7520"/>
                  </a:lnTo>
                  <a:lnTo>
                    <a:pt x="4035" y="7483"/>
                  </a:lnTo>
                  <a:lnTo>
                    <a:pt x="3778" y="7447"/>
                  </a:lnTo>
                  <a:lnTo>
                    <a:pt x="3485" y="7337"/>
                  </a:lnTo>
                  <a:lnTo>
                    <a:pt x="3338" y="7227"/>
                  </a:lnTo>
                  <a:lnTo>
                    <a:pt x="3228" y="7080"/>
                  </a:lnTo>
                  <a:lnTo>
                    <a:pt x="3155" y="6897"/>
                  </a:lnTo>
                  <a:lnTo>
                    <a:pt x="3118" y="6713"/>
                  </a:lnTo>
                  <a:lnTo>
                    <a:pt x="3082" y="6383"/>
                  </a:lnTo>
                  <a:lnTo>
                    <a:pt x="3155" y="6090"/>
                  </a:lnTo>
                  <a:lnTo>
                    <a:pt x="3228" y="5796"/>
                  </a:lnTo>
                  <a:lnTo>
                    <a:pt x="3375" y="5539"/>
                  </a:lnTo>
                  <a:lnTo>
                    <a:pt x="3558" y="5319"/>
                  </a:lnTo>
                  <a:lnTo>
                    <a:pt x="3742" y="5173"/>
                  </a:lnTo>
                  <a:lnTo>
                    <a:pt x="3962" y="5026"/>
                  </a:lnTo>
                  <a:lnTo>
                    <a:pt x="4219" y="4916"/>
                  </a:lnTo>
                  <a:close/>
                  <a:moveTo>
                    <a:pt x="11628" y="7190"/>
                  </a:moveTo>
                  <a:lnTo>
                    <a:pt x="11958" y="7263"/>
                  </a:lnTo>
                  <a:lnTo>
                    <a:pt x="12252" y="7263"/>
                  </a:lnTo>
                  <a:lnTo>
                    <a:pt x="12362" y="7227"/>
                  </a:lnTo>
                  <a:lnTo>
                    <a:pt x="12435" y="7447"/>
                  </a:lnTo>
                  <a:lnTo>
                    <a:pt x="12509" y="7704"/>
                  </a:lnTo>
                  <a:lnTo>
                    <a:pt x="12509" y="7814"/>
                  </a:lnTo>
                  <a:lnTo>
                    <a:pt x="12472" y="7814"/>
                  </a:lnTo>
                  <a:lnTo>
                    <a:pt x="12399" y="7850"/>
                  </a:lnTo>
                  <a:lnTo>
                    <a:pt x="12399" y="7887"/>
                  </a:lnTo>
                  <a:lnTo>
                    <a:pt x="12252" y="7814"/>
                  </a:lnTo>
                  <a:lnTo>
                    <a:pt x="11738" y="7557"/>
                  </a:lnTo>
                  <a:lnTo>
                    <a:pt x="11702" y="7483"/>
                  </a:lnTo>
                  <a:lnTo>
                    <a:pt x="11628" y="7373"/>
                  </a:lnTo>
                  <a:lnTo>
                    <a:pt x="11628" y="7190"/>
                  </a:lnTo>
                  <a:close/>
                  <a:moveTo>
                    <a:pt x="4329" y="4402"/>
                  </a:moveTo>
                  <a:lnTo>
                    <a:pt x="4255" y="4476"/>
                  </a:lnTo>
                  <a:lnTo>
                    <a:pt x="4035" y="4512"/>
                  </a:lnTo>
                  <a:lnTo>
                    <a:pt x="3815" y="4622"/>
                  </a:lnTo>
                  <a:lnTo>
                    <a:pt x="3632" y="4732"/>
                  </a:lnTo>
                  <a:lnTo>
                    <a:pt x="3448" y="4842"/>
                  </a:lnTo>
                  <a:lnTo>
                    <a:pt x="3265" y="4989"/>
                  </a:lnTo>
                  <a:lnTo>
                    <a:pt x="3082" y="5173"/>
                  </a:lnTo>
                  <a:lnTo>
                    <a:pt x="2971" y="5356"/>
                  </a:lnTo>
                  <a:lnTo>
                    <a:pt x="2825" y="5576"/>
                  </a:lnTo>
                  <a:lnTo>
                    <a:pt x="2715" y="5906"/>
                  </a:lnTo>
                  <a:lnTo>
                    <a:pt x="2641" y="6236"/>
                  </a:lnTo>
                  <a:lnTo>
                    <a:pt x="2641" y="6603"/>
                  </a:lnTo>
                  <a:lnTo>
                    <a:pt x="2678" y="6933"/>
                  </a:lnTo>
                  <a:lnTo>
                    <a:pt x="2825" y="7263"/>
                  </a:lnTo>
                  <a:lnTo>
                    <a:pt x="3008" y="7520"/>
                  </a:lnTo>
                  <a:lnTo>
                    <a:pt x="3118" y="7667"/>
                  </a:lnTo>
                  <a:lnTo>
                    <a:pt x="3265" y="7740"/>
                  </a:lnTo>
                  <a:lnTo>
                    <a:pt x="3412" y="7850"/>
                  </a:lnTo>
                  <a:lnTo>
                    <a:pt x="3595" y="7887"/>
                  </a:lnTo>
                  <a:lnTo>
                    <a:pt x="3962" y="7997"/>
                  </a:lnTo>
                  <a:lnTo>
                    <a:pt x="4292" y="8034"/>
                  </a:lnTo>
                  <a:lnTo>
                    <a:pt x="4659" y="7997"/>
                  </a:lnTo>
                  <a:lnTo>
                    <a:pt x="5026" y="7960"/>
                  </a:lnTo>
                  <a:lnTo>
                    <a:pt x="5356" y="7850"/>
                  </a:lnTo>
                  <a:lnTo>
                    <a:pt x="5686" y="7704"/>
                  </a:lnTo>
                  <a:lnTo>
                    <a:pt x="5979" y="7483"/>
                  </a:lnTo>
                  <a:lnTo>
                    <a:pt x="6236" y="7227"/>
                  </a:lnTo>
                  <a:lnTo>
                    <a:pt x="6383" y="6933"/>
                  </a:lnTo>
                  <a:lnTo>
                    <a:pt x="6456" y="6640"/>
                  </a:lnTo>
                  <a:lnTo>
                    <a:pt x="6530" y="6346"/>
                  </a:lnTo>
                  <a:lnTo>
                    <a:pt x="6493" y="6016"/>
                  </a:lnTo>
                  <a:lnTo>
                    <a:pt x="6420" y="5759"/>
                  </a:lnTo>
                  <a:lnTo>
                    <a:pt x="6273" y="5503"/>
                  </a:lnTo>
                  <a:lnTo>
                    <a:pt x="6163" y="5393"/>
                  </a:lnTo>
                  <a:lnTo>
                    <a:pt x="5979" y="5246"/>
                  </a:lnTo>
                  <a:lnTo>
                    <a:pt x="5833" y="5099"/>
                  </a:lnTo>
                  <a:lnTo>
                    <a:pt x="5796" y="5026"/>
                  </a:lnTo>
                  <a:lnTo>
                    <a:pt x="5796" y="4952"/>
                  </a:lnTo>
                  <a:lnTo>
                    <a:pt x="5759" y="4879"/>
                  </a:lnTo>
                  <a:lnTo>
                    <a:pt x="5723" y="4806"/>
                  </a:lnTo>
                  <a:lnTo>
                    <a:pt x="5649" y="4732"/>
                  </a:lnTo>
                  <a:lnTo>
                    <a:pt x="5539" y="4696"/>
                  </a:lnTo>
                  <a:lnTo>
                    <a:pt x="5209" y="4659"/>
                  </a:lnTo>
                  <a:lnTo>
                    <a:pt x="5136" y="4586"/>
                  </a:lnTo>
                  <a:lnTo>
                    <a:pt x="5136" y="4512"/>
                  </a:lnTo>
                  <a:lnTo>
                    <a:pt x="5062" y="4439"/>
                  </a:lnTo>
                  <a:lnTo>
                    <a:pt x="4585" y="4439"/>
                  </a:lnTo>
                  <a:lnTo>
                    <a:pt x="4475" y="4402"/>
                  </a:lnTo>
                  <a:close/>
                  <a:moveTo>
                    <a:pt x="1761" y="7447"/>
                  </a:moveTo>
                  <a:lnTo>
                    <a:pt x="1908" y="7483"/>
                  </a:lnTo>
                  <a:lnTo>
                    <a:pt x="2054" y="7520"/>
                  </a:lnTo>
                  <a:lnTo>
                    <a:pt x="2164" y="7630"/>
                  </a:lnTo>
                  <a:lnTo>
                    <a:pt x="2275" y="7740"/>
                  </a:lnTo>
                  <a:lnTo>
                    <a:pt x="2348" y="7887"/>
                  </a:lnTo>
                  <a:lnTo>
                    <a:pt x="2348" y="8070"/>
                  </a:lnTo>
                  <a:lnTo>
                    <a:pt x="2348" y="8107"/>
                  </a:lnTo>
                  <a:lnTo>
                    <a:pt x="2311" y="8144"/>
                  </a:lnTo>
                  <a:lnTo>
                    <a:pt x="2238" y="8144"/>
                  </a:lnTo>
                  <a:lnTo>
                    <a:pt x="2128" y="8070"/>
                  </a:lnTo>
                  <a:lnTo>
                    <a:pt x="2018" y="7960"/>
                  </a:lnTo>
                  <a:lnTo>
                    <a:pt x="1908" y="7814"/>
                  </a:lnTo>
                  <a:lnTo>
                    <a:pt x="1724" y="7520"/>
                  </a:lnTo>
                  <a:lnTo>
                    <a:pt x="1651" y="7447"/>
                  </a:lnTo>
                  <a:close/>
                  <a:moveTo>
                    <a:pt x="14233" y="7630"/>
                  </a:moveTo>
                  <a:lnTo>
                    <a:pt x="14159" y="7667"/>
                  </a:lnTo>
                  <a:lnTo>
                    <a:pt x="14123" y="7740"/>
                  </a:lnTo>
                  <a:lnTo>
                    <a:pt x="14013" y="7960"/>
                  </a:lnTo>
                  <a:lnTo>
                    <a:pt x="14013" y="8070"/>
                  </a:lnTo>
                  <a:lnTo>
                    <a:pt x="14049" y="8180"/>
                  </a:lnTo>
                  <a:lnTo>
                    <a:pt x="14086" y="8254"/>
                  </a:lnTo>
                  <a:lnTo>
                    <a:pt x="14159" y="8290"/>
                  </a:lnTo>
                  <a:lnTo>
                    <a:pt x="14306" y="8290"/>
                  </a:lnTo>
                  <a:lnTo>
                    <a:pt x="14416" y="8254"/>
                  </a:lnTo>
                  <a:lnTo>
                    <a:pt x="14453" y="8180"/>
                  </a:lnTo>
                  <a:lnTo>
                    <a:pt x="14490" y="8107"/>
                  </a:lnTo>
                  <a:lnTo>
                    <a:pt x="14490" y="7997"/>
                  </a:lnTo>
                  <a:lnTo>
                    <a:pt x="14490" y="7924"/>
                  </a:lnTo>
                  <a:lnTo>
                    <a:pt x="14490" y="7777"/>
                  </a:lnTo>
                  <a:lnTo>
                    <a:pt x="14453" y="7704"/>
                  </a:lnTo>
                  <a:lnTo>
                    <a:pt x="14416" y="7667"/>
                  </a:lnTo>
                  <a:lnTo>
                    <a:pt x="14306" y="7630"/>
                  </a:lnTo>
                  <a:close/>
                  <a:moveTo>
                    <a:pt x="7410" y="6236"/>
                  </a:moveTo>
                  <a:lnTo>
                    <a:pt x="7300" y="6310"/>
                  </a:lnTo>
                  <a:lnTo>
                    <a:pt x="7227" y="6346"/>
                  </a:lnTo>
                  <a:lnTo>
                    <a:pt x="7190" y="6420"/>
                  </a:lnTo>
                  <a:lnTo>
                    <a:pt x="7153" y="6566"/>
                  </a:lnTo>
                  <a:lnTo>
                    <a:pt x="7153" y="6750"/>
                  </a:lnTo>
                  <a:lnTo>
                    <a:pt x="7190" y="6933"/>
                  </a:lnTo>
                  <a:lnTo>
                    <a:pt x="7227" y="7007"/>
                  </a:lnTo>
                  <a:lnTo>
                    <a:pt x="7300" y="7080"/>
                  </a:lnTo>
                  <a:lnTo>
                    <a:pt x="7667" y="7153"/>
                  </a:lnTo>
                  <a:lnTo>
                    <a:pt x="7410" y="7373"/>
                  </a:lnTo>
                  <a:lnTo>
                    <a:pt x="7263" y="7520"/>
                  </a:lnTo>
                  <a:lnTo>
                    <a:pt x="7190" y="7593"/>
                  </a:lnTo>
                  <a:lnTo>
                    <a:pt x="7153" y="7704"/>
                  </a:lnTo>
                  <a:lnTo>
                    <a:pt x="7153" y="7887"/>
                  </a:lnTo>
                  <a:lnTo>
                    <a:pt x="7227" y="8070"/>
                  </a:lnTo>
                  <a:lnTo>
                    <a:pt x="7337" y="8180"/>
                  </a:lnTo>
                  <a:lnTo>
                    <a:pt x="7483" y="8290"/>
                  </a:lnTo>
                  <a:lnTo>
                    <a:pt x="7520" y="8400"/>
                  </a:lnTo>
                  <a:lnTo>
                    <a:pt x="7557" y="8474"/>
                  </a:lnTo>
                  <a:lnTo>
                    <a:pt x="7593" y="8511"/>
                  </a:lnTo>
                  <a:lnTo>
                    <a:pt x="7740" y="8511"/>
                  </a:lnTo>
                  <a:lnTo>
                    <a:pt x="7813" y="8437"/>
                  </a:lnTo>
                  <a:lnTo>
                    <a:pt x="7850" y="8364"/>
                  </a:lnTo>
                  <a:lnTo>
                    <a:pt x="7923" y="8217"/>
                  </a:lnTo>
                  <a:lnTo>
                    <a:pt x="7923" y="8144"/>
                  </a:lnTo>
                  <a:lnTo>
                    <a:pt x="7887" y="8070"/>
                  </a:lnTo>
                  <a:lnTo>
                    <a:pt x="7850" y="7997"/>
                  </a:lnTo>
                  <a:lnTo>
                    <a:pt x="7777" y="7960"/>
                  </a:lnTo>
                  <a:lnTo>
                    <a:pt x="7667" y="7924"/>
                  </a:lnTo>
                  <a:lnTo>
                    <a:pt x="7630" y="7887"/>
                  </a:lnTo>
                  <a:lnTo>
                    <a:pt x="7630" y="7814"/>
                  </a:lnTo>
                  <a:lnTo>
                    <a:pt x="7630" y="7777"/>
                  </a:lnTo>
                  <a:lnTo>
                    <a:pt x="7703" y="7667"/>
                  </a:lnTo>
                  <a:lnTo>
                    <a:pt x="7850" y="7593"/>
                  </a:lnTo>
                  <a:lnTo>
                    <a:pt x="7997" y="7410"/>
                  </a:lnTo>
                  <a:lnTo>
                    <a:pt x="8107" y="7190"/>
                  </a:lnTo>
                  <a:lnTo>
                    <a:pt x="8107" y="7080"/>
                  </a:lnTo>
                  <a:lnTo>
                    <a:pt x="8070" y="6970"/>
                  </a:lnTo>
                  <a:lnTo>
                    <a:pt x="8034" y="6897"/>
                  </a:lnTo>
                  <a:lnTo>
                    <a:pt x="7960" y="6823"/>
                  </a:lnTo>
                  <a:lnTo>
                    <a:pt x="7740" y="6750"/>
                  </a:lnTo>
                  <a:lnTo>
                    <a:pt x="7520" y="6713"/>
                  </a:lnTo>
                  <a:lnTo>
                    <a:pt x="7557" y="6566"/>
                  </a:lnTo>
                  <a:lnTo>
                    <a:pt x="7593" y="6493"/>
                  </a:lnTo>
                  <a:lnTo>
                    <a:pt x="7667" y="6456"/>
                  </a:lnTo>
                  <a:lnTo>
                    <a:pt x="7703" y="6383"/>
                  </a:lnTo>
                  <a:lnTo>
                    <a:pt x="7667" y="6310"/>
                  </a:lnTo>
                  <a:lnTo>
                    <a:pt x="7593" y="6236"/>
                  </a:lnTo>
                  <a:close/>
                  <a:moveTo>
                    <a:pt x="1651" y="6897"/>
                  </a:moveTo>
                  <a:lnTo>
                    <a:pt x="1578" y="6933"/>
                  </a:lnTo>
                  <a:lnTo>
                    <a:pt x="1541" y="7007"/>
                  </a:lnTo>
                  <a:lnTo>
                    <a:pt x="1504" y="7080"/>
                  </a:lnTo>
                  <a:lnTo>
                    <a:pt x="1504" y="7227"/>
                  </a:lnTo>
                  <a:lnTo>
                    <a:pt x="1541" y="7300"/>
                  </a:lnTo>
                  <a:lnTo>
                    <a:pt x="1578" y="7373"/>
                  </a:lnTo>
                  <a:lnTo>
                    <a:pt x="1541" y="7410"/>
                  </a:lnTo>
                  <a:lnTo>
                    <a:pt x="1504" y="7410"/>
                  </a:lnTo>
                  <a:lnTo>
                    <a:pt x="1468" y="7483"/>
                  </a:lnTo>
                  <a:lnTo>
                    <a:pt x="1431" y="7557"/>
                  </a:lnTo>
                  <a:lnTo>
                    <a:pt x="1468" y="7814"/>
                  </a:lnTo>
                  <a:lnTo>
                    <a:pt x="1578" y="8034"/>
                  </a:lnTo>
                  <a:lnTo>
                    <a:pt x="1724" y="8254"/>
                  </a:lnTo>
                  <a:lnTo>
                    <a:pt x="1908" y="8437"/>
                  </a:lnTo>
                  <a:lnTo>
                    <a:pt x="2128" y="8547"/>
                  </a:lnTo>
                  <a:lnTo>
                    <a:pt x="2238" y="8584"/>
                  </a:lnTo>
                  <a:lnTo>
                    <a:pt x="2348" y="8621"/>
                  </a:lnTo>
                  <a:lnTo>
                    <a:pt x="2458" y="8621"/>
                  </a:lnTo>
                  <a:lnTo>
                    <a:pt x="2568" y="8547"/>
                  </a:lnTo>
                  <a:lnTo>
                    <a:pt x="2641" y="8474"/>
                  </a:lnTo>
                  <a:lnTo>
                    <a:pt x="2715" y="8364"/>
                  </a:lnTo>
                  <a:lnTo>
                    <a:pt x="2788" y="8144"/>
                  </a:lnTo>
                  <a:lnTo>
                    <a:pt x="2788" y="7960"/>
                  </a:lnTo>
                  <a:lnTo>
                    <a:pt x="2751" y="7740"/>
                  </a:lnTo>
                  <a:lnTo>
                    <a:pt x="2678" y="7557"/>
                  </a:lnTo>
                  <a:lnTo>
                    <a:pt x="2531" y="7373"/>
                  </a:lnTo>
                  <a:lnTo>
                    <a:pt x="2385" y="7227"/>
                  </a:lnTo>
                  <a:lnTo>
                    <a:pt x="2201" y="7117"/>
                  </a:lnTo>
                  <a:lnTo>
                    <a:pt x="1981" y="7043"/>
                  </a:lnTo>
                  <a:lnTo>
                    <a:pt x="1908" y="6933"/>
                  </a:lnTo>
                  <a:lnTo>
                    <a:pt x="1834" y="6897"/>
                  </a:lnTo>
                  <a:close/>
                  <a:moveTo>
                    <a:pt x="14306" y="7227"/>
                  </a:moveTo>
                  <a:lnTo>
                    <a:pt x="14453" y="7263"/>
                  </a:lnTo>
                  <a:lnTo>
                    <a:pt x="14563" y="7300"/>
                  </a:lnTo>
                  <a:lnTo>
                    <a:pt x="14636" y="7410"/>
                  </a:lnTo>
                  <a:lnTo>
                    <a:pt x="14673" y="7520"/>
                  </a:lnTo>
                  <a:lnTo>
                    <a:pt x="14673" y="7667"/>
                  </a:lnTo>
                  <a:lnTo>
                    <a:pt x="14673" y="7814"/>
                  </a:lnTo>
                  <a:lnTo>
                    <a:pt x="14600" y="8070"/>
                  </a:lnTo>
                  <a:lnTo>
                    <a:pt x="14490" y="8290"/>
                  </a:lnTo>
                  <a:lnTo>
                    <a:pt x="14343" y="8511"/>
                  </a:lnTo>
                  <a:lnTo>
                    <a:pt x="14269" y="8584"/>
                  </a:lnTo>
                  <a:lnTo>
                    <a:pt x="14196" y="8621"/>
                  </a:lnTo>
                  <a:lnTo>
                    <a:pt x="14123" y="8621"/>
                  </a:lnTo>
                  <a:lnTo>
                    <a:pt x="14049" y="8584"/>
                  </a:lnTo>
                  <a:lnTo>
                    <a:pt x="14013" y="8547"/>
                  </a:lnTo>
                  <a:lnTo>
                    <a:pt x="13976" y="8474"/>
                  </a:lnTo>
                  <a:lnTo>
                    <a:pt x="13903" y="8290"/>
                  </a:lnTo>
                  <a:lnTo>
                    <a:pt x="13939" y="8034"/>
                  </a:lnTo>
                  <a:lnTo>
                    <a:pt x="13976" y="7777"/>
                  </a:lnTo>
                  <a:lnTo>
                    <a:pt x="14086" y="7263"/>
                  </a:lnTo>
                  <a:lnTo>
                    <a:pt x="14306" y="7227"/>
                  </a:lnTo>
                  <a:close/>
                  <a:moveTo>
                    <a:pt x="14233" y="6750"/>
                  </a:moveTo>
                  <a:lnTo>
                    <a:pt x="14123" y="6786"/>
                  </a:lnTo>
                  <a:lnTo>
                    <a:pt x="13866" y="6786"/>
                  </a:lnTo>
                  <a:lnTo>
                    <a:pt x="13829" y="6823"/>
                  </a:lnTo>
                  <a:lnTo>
                    <a:pt x="13756" y="6933"/>
                  </a:lnTo>
                  <a:lnTo>
                    <a:pt x="13609" y="7373"/>
                  </a:lnTo>
                  <a:lnTo>
                    <a:pt x="13499" y="7850"/>
                  </a:lnTo>
                  <a:lnTo>
                    <a:pt x="13462" y="8107"/>
                  </a:lnTo>
                  <a:lnTo>
                    <a:pt x="13462" y="8327"/>
                  </a:lnTo>
                  <a:lnTo>
                    <a:pt x="13499" y="8584"/>
                  </a:lnTo>
                  <a:lnTo>
                    <a:pt x="13572" y="8804"/>
                  </a:lnTo>
                  <a:lnTo>
                    <a:pt x="13683" y="8914"/>
                  </a:lnTo>
                  <a:lnTo>
                    <a:pt x="13829" y="9024"/>
                  </a:lnTo>
                  <a:lnTo>
                    <a:pt x="13976" y="9097"/>
                  </a:lnTo>
                  <a:lnTo>
                    <a:pt x="14123" y="9134"/>
                  </a:lnTo>
                  <a:lnTo>
                    <a:pt x="14343" y="9097"/>
                  </a:lnTo>
                  <a:lnTo>
                    <a:pt x="14490" y="9024"/>
                  </a:lnTo>
                  <a:lnTo>
                    <a:pt x="14600" y="8877"/>
                  </a:lnTo>
                  <a:lnTo>
                    <a:pt x="14746" y="8731"/>
                  </a:lnTo>
                  <a:lnTo>
                    <a:pt x="14966" y="8400"/>
                  </a:lnTo>
                  <a:lnTo>
                    <a:pt x="15076" y="8180"/>
                  </a:lnTo>
                  <a:lnTo>
                    <a:pt x="15113" y="7997"/>
                  </a:lnTo>
                  <a:lnTo>
                    <a:pt x="15150" y="7814"/>
                  </a:lnTo>
                  <a:lnTo>
                    <a:pt x="15150" y="7593"/>
                  </a:lnTo>
                  <a:lnTo>
                    <a:pt x="15113" y="7410"/>
                  </a:lnTo>
                  <a:lnTo>
                    <a:pt x="15040" y="7190"/>
                  </a:lnTo>
                  <a:lnTo>
                    <a:pt x="15003" y="7080"/>
                  </a:lnTo>
                  <a:lnTo>
                    <a:pt x="14893" y="7007"/>
                  </a:lnTo>
                  <a:lnTo>
                    <a:pt x="14673" y="6823"/>
                  </a:lnTo>
                  <a:lnTo>
                    <a:pt x="14526" y="6786"/>
                  </a:lnTo>
                  <a:lnTo>
                    <a:pt x="14379" y="6750"/>
                  </a:lnTo>
                  <a:close/>
                  <a:moveTo>
                    <a:pt x="6273" y="7887"/>
                  </a:moveTo>
                  <a:lnTo>
                    <a:pt x="6199" y="7924"/>
                  </a:lnTo>
                  <a:lnTo>
                    <a:pt x="6126" y="7997"/>
                  </a:lnTo>
                  <a:lnTo>
                    <a:pt x="5979" y="8107"/>
                  </a:lnTo>
                  <a:lnTo>
                    <a:pt x="5869" y="8290"/>
                  </a:lnTo>
                  <a:lnTo>
                    <a:pt x="5796" y="8474"/>
                  </a:lnTo>
                  <a:lnTo>
                    <a:pt x="5796" y="8584"/>
                  </a:lnTo>
                  <a:lnTo>
                    <a:pt x="5833" y="8657"/>
                  </a:lnTo>
                  <a:lnTo>
                    <a:pt x="5906" y="8694"/>
                  </a:lnTo>
                  <a:lnTo>
                    <a:pt x="6236" y="8694"/>
                  </a:lnTo>
                  <a:lnTo>
                    <a:pt x="6420" y="8767"/>
                  </a:lnTo>
                  <a:lnTo>
                    <a:pt x="6199" y="9024"/>
                  </a:lnTo>
                  <a:lnTo>
                    <a:pt x="6199" y="9061"/>
                  </a:lnTo>
                  <a:lnTo>
                    <a:pt x="6199" y="9134"/>
                  </a:lnTo>
                  <a:lnTo>
                    <a:pt x="6236" y="9244"/>
                  </a:lnTo>
                  <a:lnTo>
                    <a:pt x="6346" y="9354"/>
                  </a:lnTo>
                  <a:lnTo>
                    <a:pt x="6456" y="9391"/>
                  </a:lnTo>
                  <a:lnTo>
                    <a:pt x="6713" y="9391"/>
                  </a:lnTo>
                  <a:lnTo>
                    <a:pt x="6786" y="9318"/>
                  </a:lnTo>
                  <a:lnTo>
                    <a:pt x="6860" y="9207"/>
                  </a:lnTo>
                  <a:lnTo>
                    <a:pt x="6823" y="9097"/>
                  </a:lnTo>
                  <a:lnTo>
                    <a:pt x="6750" y="9024"/>
                  </a:lnTo>
                  <a:lnTo>
                    <a:pt x="6860" y="8951"/>
                  </a:lnTo>
                  <a:lnTo>
                    <a:pt x="6933" y="8877"/>
                  </a:lnTo>
                  <a:lnTo>
                    <a:pt x="6933" y="8804"/>
                  </a:lnTo>
                  <a:lnTo>
                    <a:pt x="6933" y="8731"/>
                  </a:lnTo>
                  <a:lnTo>
                    <a:pt x="6896" y="8621"/>
                  </a:lnTo>
                  <a:lnTo>
                    <a:pt x="6750" y="8511"/>
                  </a:lnTo>
                  <a:lnTo>
                    <a:pt x="6603" y="8437"/>
                  </a:lnTo>
                  <a:lnTo>
                    <a:pt x="6456" y="8364"/>
                  </a:lnTo>
                  <a:lnTo>
                    <a:pt x="6273" y="8327"/>
                  </a:lnTo>
                  <a:lnTo>
                    <a:pt x="6346" y="8180"/>
                  </a:lnTo>
                  <a:lnTo>
                    <a:pt x="6420" y="8034"/>
                  </a:lnTo>
                  <a:lnTo>
                    <a:pt x="6420" y="7960"/>
                  </a:lnTo>
                  <a:lnTo>
                    <a:pt x="6383" y="7924"/>
                  </a:lnTo>
                  <a:lnTo>
                    <a:pt x="6346" y="7924"/>
                  </a:lnTo>
                  <a:lnTo>
                    <a:pt x="6273" y="7887"/>
                  </a:lnTo>
                  <a:close/>
                  <a:moveTo>
                    <a:pt x="7630" y="551"/>
                  </a:moveTo>
                  <a:lnTo>
                    <a:pt x="7777" y="587"/>
                  </a:lnTo>
                  <a:lnTo>
                    <a:pt x="7923" y="661"/>
                  </a:lnTo>
                  <a:lnTo>
                    <a:pt x="8437" y="1101"/>
                  </a:lnTo>
                  <a:lnTo>
                    <a:pt x="8657" y="1321"/>
                  </a:lnTo>
                  <a:lnTo>
                    <a:pt x="8877" y="1578"/>
                  </a:lnTo>
                  <a:lnTo>
                    <a:pt x="9061" y="1834"/>
                  </a:lnTo>
                  <a:lnTo>
                    <a:pt x="9207" y="2128"/>
                  </a:lnTo>
                  <a:lnTo>
                    <a:pt x="9281" y="2421"/>
                  </a:lnTo>
                  <a:lnTo>
                    <a:pt x="9317" y="2752"/>
                  </a:lnTo>
                  <a:lnTo>
                    <a:pt x="9281" y="3082"/>
                  </a:lnTo>
                  <a:lnTo>
                    <a:pt x="9244" y="3375"/>
                  </a:lnTo>
                  <a:lnTo>
                    <a:pt x="9024" y="3962"/>
                  </a:lnTo>
                  <a:lnTo>
                    <a:pt x="8804" y="4512"/>
                  </a:lnTo>
                  <a:lnTo>
                    <a:pt x="8584" y="5099"/>
                  </a:lnTo>
                  <a:lnTo>
                    <a:pt x="8547" y="5356"/>
                  </a:lnTo>
                  <a:lnTo>
                    <a:pt x="8510" y="5613"/>
                  </a:lnTo>
                  <a:lnTo>
                    <a:pt x="8510" y="5869"/>
                  </a:lnTo>
                  <a:lnTo>
                    <a:pt x="8547" y="6163"/>
                  </a:lnTo>
                  <a:lnTo>
                    <a:pt x="8584" y="6310"/>
                  </a:lnTo>
                  <a:lnTo>
                    <a:pt x="8657" y="6493"/>
                  </a:lnTo>
                  <a:lnTo>
                    <a:pt x="8804" y="6823"/>
                  </a:lnTo>
                  <a:lnTo>
                    <a:pt x="8987" y="7117"/>
                  </a:lnTo>
                  <a:lnTo>
                    <a:pt x="9134" y="7447"/>
                  </a:lnTo>
                  <a:lnTo>
                    <a:pt x="9207" y="7777"/>
                  </a:lnTo>
                  <a:lnTo>
                    <a:pt x="9244" y="8144"/>
                  </a:lnTo>
                  <a:lnTo>
                    <a:pt x="9207" y="8474"/>
                  </a:lnTo>
                  <a:lnTo>
                    <a:pt x="9097" y="8804"/>
                  </a:lnTo>
                  <a:lnTo>
                    <a:pt x="8951" y="9134"/>
                  </a:lnTo>
                  <a:lnTo>
                    <a:pt x="8767" y="9428"/>
                  </a:lnTo>
                  <a:lnTo>
                    <a:pt x="8510" y="9684"/>
                  </a:lnTo>
                  <a:lnTo>
                    <a:pt x="8254" y="9904"/>
                  </a:lnTo>
                  <a:lnTo>
                    <a:pt x="7960" y="10051"/>
                  </a:lnTo>
                  <a:lnTo>
                    <a:pt x="7667" y="10198"/>
                  </a:lnTo>
                  <a:lnTo>
                    <a:pt x="7373" y="10308"/>
                  </a:lnTo>
                  <a:lnTo>
                    <a:pt x="7043" y="10345"/>
                  </a:lnTo>
                  <a:lnTo>
                    <a:pt x="6676" y="10418"/>
                  </a:lnTo>
                  <a:lnTo>
                    <a:pt x="6493" y="10381"/>
                  </a:lnTo>
                  <a:lnTo>
                    <a:pt x="6309" y="10345"/>
                  </a:lnTo>
                  <a:lnTo>
                    <a:pt x="6163" y="10235"/>
                  </a:lnTo>
                  <a:lnTo>
                    <a:pt x="6016" y="10088"/>
                  </a:lnTo>
                  <a:lnTo>
                    <a:pt x="5906" y="9941"/>
                  </a:lnTo>
                  <a:lnTo>
                    <a:pt x="5759" y="9831"/>
                  </a:lnTo>
                  <a:lnTo>
                    <a:pt x="5649" y="9758"/>
                  </a:lnTo>
                  <a:lnTo>
                    <a:pt x="5502" y="9684"/>
                  </a:lnTo>
                  <a:lnTo>
                    <a:pt x="5209" y="9611"/>
                  </a:lnTo>
                  <a:lnTo>
                    <a:pt x="4916" y="9611"/>
                  </a:lnTo>
                  <a:lnTo>
                    <a:pt x="4622" y="9684"/>
                  </a:lnTo>
                  <a:lnTo>
                    <a:pt x="3999" y="9868"/>
                  </a:lnTo>
                  <a:lnTo>
                    <a:pt x="3705" y="9978"/>
                  </a:lnTo>
                  <a:lnTo>
                    <a:pt x="3412" y="10051"/>
                  </a:lnTo>
                  <a:lnTo>
                    <a:pt x="3118" y="10088"/>
                  </a:lnTo>
                  <a:lnTo>
                    <a:pt x="2825" y="10051"/>
                  </a:lnTo>
                  <a:lnTo>
                    <a:pt x="2495" y="10014"/>
                  </a:lnTo>
                  <a:lnTo>
                    <a:pt x="2201" y="9904"/>
                  </a:lnTo>
                  <a:lnTo>
                    <a:pt x="1944" y="9794"/>
                  </a:lnTo>
                  <a:lnTo>
                    <a:pt x="1651" y="9648"/>
                  </a:lnTo>
                  <a:lnTo>
                    <a:pt x="1394" y="9464"/>
                  </a:lnTo>
                  <a:lnTo>
                    <a:pt x="1174" y="9281"/>
                  </a:lnTo>
                  <a:lnTo>
                    <a:pt x="954" y="8987"/>
                  </a:lnTo>
                  <a:lnTo>
                    <a:pt x="771" y="8694"/>
                  </a:lnTo>
                  <a:lnTo>
                    <a:pt x="624" y="8364"/>
                  </a:lnTo>
                  <a:lnTo>
                    <a:pt x="550" y="8034"/>
                  </a:lnTo>
                  <a:lnTo>
                    <a:pt x="514" y="7667"/>
                  </a:lnTo>
                  <a:lnTo>
                    <a:pt x="514" y="7337"/>
                  </a:lnTo>
                  <a:lnTo>
                    <a:pt x="587" y="6970"/>
                  </a:lnTo>
                  <a:lnTo>
                    <a:pt x="661" y="6640"/>
                  </a:lnTo>
                  <a:lnTo>
                    <a:pt x="807" y="6310"/>
                  </a:lnTo>
                  <a:lnTo>
                    <a:pt x="991" y="6016"/>
                  </a:lnTo>
                  <a:lnTo>
                    <a:pt x="1211" y="5759"/>
                  </a:lnTo>
                  <a:lnTo>
                    <a:pt x="1468" y="5539"/>
                  </a:lnTo>
                  <a:lnTo>
                    <a:pt x="2018" y="5099"/>
                  </a:lnTo>
                  <a:lnTo>
                    <a:pt x="2568" y="4622"/>
                  </a:lnTo>
                  <a:lnTo>
                    <a:pt x="2788" y="4366"/>
                  </a:lnTo>
                  <a:lnTo>
                    <a:pt x="2971" y="4109"/>
                  </a:lnTo>
                  <a:lnTo>
                    <a:pt x="3082" y="3815"/>
                  </a:lnTo>
                  <a:lnTo>
                    <a:pt x="3192" y="3485"/>
                  </a:lnTo>
                  <a:lnTo>
                    <a:pt x="3265" y="3118"/>
                  </a:lnTo>
                  <a:lnTo>
                    <a:pt x="3302" y="2715"/>
                  </a:lnTo>
                  <a:lnTo>
                    <a:pt x="3375" y="2348"/>
                  </a:lnTo>
                  <a:lnTo>
                    <a:pt x="3448" y="2165"/>
                  </a:lnTo>
                  <a:lnTo>
                    <a:pt x="3558" y="1981"/>
                  </a:lnTo>
                  <a:lnTo>
                    <a:pt x="3705" y="1798"/>
                  </a:lnTo>
                  <a:lnTo>
                    <a:pt x="3852" y="1651"/>
                  </a:lnTo>
                  <a:lnTo>
                    <a:pt x="4072" y="1541"/>
                  </a:lnTo>
                  <a:lnTo>
                    <a:pt x="4292" y="1468"/>
                  </a:lnTo>
                  <a:lnTo>
                    <a:pt x="4512" y="1431"/>
                  </a:lnTo>
                  <a:lnTo>
                    <a:pt x="4769" y="1394"/>
                  </a:lnTo>
                  <a:lnTo>
                    <a:pt x="4989" y="1394"/>
                  </a:lnTo>
                  <a:lnTo>
                    <a:pt x="5209" y="1468"/>
                  </a:lnTo>
                  <a:lnTo>
                    <a:pt x="4952" y="1688"/>
                  </a:lnTo>
                  <a:lnTo>
                    <a:pt x="4916" y="1761"/>
                  </a:lnTo>
                  <a:lnTo>
                    <a:pt x="4879" y="1834"/>
                  </a:lnTo>
                  <a:lnTo>
                    <a:pt x="4916" y="1981"/>
                  </a:lnTo>
                  <a:lnTo>
                    <a:pt x="4989" y="2091"/>
                  </a:lnTo>
                  <a:lnTo>
                    <a:pt x="5062" y="2128"/>
                  </a:lnTo>
                  <a:lnTo>
                    <a:pt x="5136" y="2128"/>
                  </a:lnTo>
                  <a:lnTo>
                    <a:pt x="5319" y="2091"/>
                  </a:lnTo>
                  <a:lnTo>
                    <a:pt x="5429" y="2018"/>
                  </a:lnTo>
                  <a:lnTo>
                    <a:pt x="5539" y="1945"/>
                  </a:lnTo>
                  <a:lnTo>
                    <a:pt x="5613" y="1798"/>
                  </a:lnTo>
                  <a:lnTo>
                    <a:pt x="5759" y="1651"/>
                  </a:lnTo>
                  <a:lnTo>
                    <a:pt x="5833" y="1614"/>
                  </a:lnTo>
                  <a:lnTo>
                    <a:pt x="5869" y="1578"/>
                  </a:lnTo>
                  <a:lnTo>
                    <a:pt x="6420" y="1138"/>
                  </a:lnTo>
                  <a:lnTo>
                    <a:pt x="7006" y="771"/>
                  </a:lnTo>
                  <a:lnTo>
                    <a:pt x="7337" y="624"/>
                  </a:lnTo>
                  <a:lnTo>
                    <a:pt x="7483" y="551"/>
                  </a:lnTo>
                  <a:close/>
                  <a:moveTo>
                    <a:pt x="10821" y="9281"/>
                  </a:moveTo>
                  <a:lnTo>
                    <a:pt x="10968" y="9538"/>
                  </a:lnTo>
                  <a:lnTo>
                    <a:pt x="11115" y="9758"/>
                  </a:lnTo>
                  <a:lnTo>
                    <a:pt x="11335" y="9978"/>
                  </a:lnTo>
                  <a:lnTo>
                    <a:pt x="11592" y="10161"/>
                  </a:lnTo>
                  <a:lnTo>
                    <a:pt x="11408" y="10418"/>
                  </a:lnTo>
                  <a:lnTo>
                    <a:pt x="11188" y="10198"/>
                  </a:lnTo>
                  <a:lnTo>
                    <a:pt x="10968" y="9978"/>
                  </a:lnTo>
                  <a:lnTo>
                    <a:pt x="10711" y="9831"/>
                  </a:lnTo>
                  <a:lnTo>
                    <a:pt x="10455" y="9648"/>
                  </a:lnTo>
                  <a:lnTo>
                    <a:pt x="10601" y="9464"/>
                  </a:lnTo>
                  <a:lnTo>
                    <a:pt x="10821" y="9281"/>
                  </a:lnTo>
                  <a:close/>
                  <a:moveTo>
                    <a:pt x="13903" y="9941"/>
                  </a:moveTo>
                  <a:lnTo>
                    <a:pt x="13829" y="9978"/>
                  </a:lnTo>
                  <a:lnTo>
                    <a:pt x="13756" y="10014"/>
                  </a:lnTo>
                  <a:lnTo>
                    <a:pt x="13719" y="10014"/>
                  </a:lnTo>
                  <a:lnTo>
                    <a:pt x="13719" y="10051"/>
                  </a:lnTo>
                  <a:lnTo>
                    <a:pt x="13646" y="10161"/>
                  </a:lnTo>
                  <a:lnTo>
                    <a:pt x="13609" y="10271"/>
                  </a:lnTo>
                  <a:lnTo>
                    <a:pt x="13646" y="10418"/>
                  </a:lnTo>
                  <a:lnTo>
                    <a:pt x="13719" y="10565"/>
                  </a:lnTo>
                  <a:lnTo>
                    <a:pt x="13829" y="10638"/>
                  </a:lnTo>
                  <a:lnTo>
                    <a:pt x="13939" y="10675"/>
                  </a:lnTo>
                  <a:lnTo>
                    <a:pt x="14049" y="10638"/>
                  </a:lnTo>
                  <a:lnTo>
                    <a:pt x="14159" y="10601"/>
                  </a:lnTo>
                  <a:lnTo>
                    <a:pt x="14269" y="10491"/>
                  </a:lnTo>
                  <a:lnTo>
                    <a:pt x="14343" y="10418"/>
                  </a:lnTo>
                  <a:lnTo>
                    <a:pt x="14379" y="10308"/>
                  </a:lnTo>
                  <a:lnTo>
                    <a:pt x="14379" y="10271"/>
                  </a:lnTo>
                  <a:lnTo>
                    <a:pt x="14379" y="10198"/>
                  </a:lnTo>
                  <a:lnTo>
                    <a:pt x="14306" y="10124"/>
                  </a:lnTo>
                  <a:lnTo>
                    <a:pt x="14233" y="10051"/>
                  </a:lnTo>
                  <a:lnTo>
                    <a:pt x="14159" y="10014"/>
                  </a:lnTo>
                  <a:lnTo>
                    <a:pt x="14086" y="9978"/>
                  </a:lnTo>
                  <a:lnTo>
                    <a:pt x="13939" y="9941"/>
                  </a:lnTo>
                  <a:close/>
                  <a:moveTo>
                    <a:pt x="7593" y="0"/>
                  </a:moveTo>
                  <a:lnTo>
                    <a:pt x="7447" y="37"/>
                  </a:lnTo>
                  <a:lnTo>
                    <a:pt x="7190" y="110"/>
                  </a:lnTo>
                  <a:lnTo>
                    <a:pt x="6970" y="221"/>
                  </a:lnTo>
                  <a:lnTo>
                    <a:pt x="6566" y="441"/>
                  </a:lnTo>
                  <a:lnTo>
                    <a:pt x="6199" y="697"/>
                  </a:lnTo>
                  <a:lnTo>
                    <a:pt x="5502" y="1211"/>
                  </a:lnTo>
                  <a:lnTo>
                    <a:pt x="5209" y="1064"/>
                  </a:lnTo>
                  <a:lnTo>
                    <a:pt x="4916" y="991"/>
                  </a:lnTo>
                  <a:lnTo>
                    <a:pt x="4585" y="991"/>
                  </a:lnTo>
                  <a:lnTo>
                    <a:pt x="4255" y="1027"/>
                  </a:lnTo>
                  <a:lnTo>
                    <a:pt x="3999" y="1101"/>
                  </a:lnTo>
                  <a:lnTo>
                    <a:pt x="3778" y="1211"/>
                  </a:lnTo>
                  <a:lnTo>
                    <a:pt x="3595" y="1358"/>
                  </a:lnTo>
                  <a:lnTo>
                    <a:pt x="3412" y="1504"/>
                  </a:lnTo>
                  <a:lnTo>
                    <a:pt x="3228" y="1688"/>
                  </a:lnTo>
                  <a:lnTo>
                    <a:pt x="3118" y="1908"/>
                  </a:lnTo>
                  <a:lnTo>
                    <a:pt x="3008" y="2128"/>
                  </a:lnTo>
                  <a:lnTo>
                    <a:pt x="2935" y="2348"/>
                  </a:lnTo>
                  <a:lnTo>
                    <a:pt x="2861" y="2678"/>
                  </a:lnTo>
                  <a:lnTo>
                    <a:pt x="2788" y="3008"/>
                  </a:lnTo>
                  <a:lnTo>
                    <a:pt x="2751" y="3338"/>
                  </a:lnTo>
                  <a:lnTo>
                    <a:pt x="2641" y="3669"/>
                  </a:lnTo>
                  <a:lnTo>
                    <a:pt x="2605" y="3852"/>
                  </a:lnTo>
                  <a:lnTo>
                    <a:pt x="2495" y="3999"/>
                  </a:lnTo>
                  <a:lnTo>
                    <a:pt x="2275" y="4255"/>
                  </a:lnTo>
                  <a:lnTo>
                    <a:pt x="2018" y="4476"/>
                  </a:lnTo>
                  <a:lnTo>
                    <a:pt x="1761" y="4696"/>
                  </a:lnTo>
                  <a:lnTo>
                    <a:pt x="1284" y="5062"/>
                  </a:lnTo>
                  <a:lnTo>
                    <a:pt x="844" y="5466"/>
                  </a:lnTo>
                  <a:lnTo>
                    <a:pt x="661" y="5649"/>
                  </a:lnTo>
                  <a:lnTo>
                    <a:pt x="514" y="5906"/>
                  </a:lnTo>
                  <a:lnTo>
                    <a:pt x="367" y="6126"/>
                  </a:lnTo>
                  <a:lnTo>
                    <a:pt x="220" y="6420"/>
                  </a:lnTo>
                  <a:lnTo>
                    <a:pt x="110" y="6713"/>
                  </a:lnTo>
                  <a:lnTo>
                    <a:pt x="37" y="7007"/>
                  </a:lnTo>
                  <a:lnTo>
                    <a:pt x="0" y="7263"/>
                  </a:lnTo>
                  <a:lnTo>
                    <a:pt x="0" y="7557"/>
                  </a:lnTo>
                  <a:lnTo>
                    <a:pt x="37" y="7850"/>
                  </a:lnTo>
                  <a:lnTo>
                    <a:pt x="74" y="8144"/>
                  </a:lnTo>
                  <a:lnTo>
                    <a:pt x="147" y="8400"/>
                  </a:lnTo>
                  <a:lnTo>
                    <a:pt x="220" y="8657"/>
                  </a:lnTo>
                  <a:lnTo>
                    <a:pt x="367" y="8914"/>
                  </a:lnTo>
                  <a:lnTo>
                    <a:pt x="514" y="9171"/>
                  </a:lnTo>
                  <a:lnTo>
                    <a:pt x="661" y="9391"/>
                  </a:lnTo>
                  <a:lnTo>
                    <a:pt x="844" y="9611"/>
                  </a:lnTo>
                  <a:lnTo>
                    <a:pt x="1064" y="9831"/>
                  </a:lnTo>
                  <a:lnTo>
                    <a:pt x="1284" y="10014"/>
                  </a:lnTo>
                  <a:lnTo>
                    <a:pt x="1541" y="10161"/>
                  </a:lnTo>
                  <a:lnTo>
                    <a:pt x="1798" y="10308"/>
                  </a:lnTo>
                  <a:lnTo>
                    <a:pt x="2054" y="10381"/>
                  </a:lnTo>
                  <a:lnTo>
                    <a:pt x="2348" y="10491"/>
                  </a:lnTo>
                  <a:lnTo>
                    <a:pt x="2641" y="10528"/>
                  </a:lnTo>
                  <a:lnTo>
                    <a:pt x="2898" y="10565"/>
                  </a:lnTo>
                  <a:lnTo>
                    <a:pt x="3192" y="10565"/>
                  </a:lnTo>
                  <a:lnTo>
                    <a:pt x="3485" y="10528"/>
                  </a:lnTo>
                  <a:lnTo>
                    <a:pt x="3742" y="10491"/>
                  </a:lnTo>
                  <a:lnTo>
                    <a:pt x="4035" y="10418"/>
                  </a:lnTo>
                  <a:lnTo>
                    <a:pt x="4365" y="10271"/>
                  </a:lnTo>
                  <a:lnTo>
                    <a:pt x="4696" y="10161"/>
                  </a:lnTo>
                  <a:lnTo>
                    <a:pt x="4879" y="10124"/>
                  </a:lnTo>
                  <a:lnTo>
                    <a:pt x="5209" y="10124"/>
                  </a:lnTo>
                  <a:lnTo>
                    <a:pt x="5392" y="10161"/>
                  </a:lnTo>
                  <a:lnTo>
                    <a:pt x="5502" y="10271"/>
                  </a:lnTo>
                  <a:lnTo>
                    <a:pt x="5613" y="10381"/>
                  </a:lnTo>
                  <a:lnTo>
                    <a:pt x="5833" y="10601"/>
                  </a:lnTo>
                  <a:lnTo>
                    <a:pt x="5979" y="10711"/>
                  </a:lnTo>
                  <a:lnTo>
                    <a:pt x="6089" y="10785"/>
                  </a:lnTo>
                  <a:lnTo>
                    <a:pt x="6273" y="10858"/>
                  </a:lnTo>
                  <a:lnTo>
                    <a:pt x="6420" y="10895"/>
                  </a:lnTo>
                  <a:lnTo>
                    <a:pt x="6933" y="10895"/>
                  </a:lnTo>
                  <a:lnTo>
                    <a:pt x="7227" y="10858"/>
                  </a:lnTo>
                  <a:lnTo>
                    <a:pt x="7483" y="10821"/>
                  </a:lnTo>
                  <a:lnTo>
                    <a:pt x="7740" y="10748"/>
                  </a:lnTo>
                  <a:lnTo>
                    <a:pt x="7997" y="10638"/>
                  </a:lnTo>
                  <a:lnTo>
                    <a:pt x="8217" y="10528"/>
                  </a:lnTo>
                  <a:lnTo>
                    <a:pt x="8437" y="10381"/>
                  </a:lnTo>
                  <a:lnTo>
                    <a:pt x="8657" y="10198"/>
                  </a:lnTo>
                  <a:lnTo>
                    <a:pt x="8877" y="10014"/>
                  </a:lnTo>
                  <a:lnTo>
                    <a:pt x="9061" y="9831"/>
                  </a:lnTo>
                  <a:lnTo>
                    <a:pt x="9207" y="9611"/>
                  </a:lnTo>
                  <a:lnTo>
                    <a:pt x="9354" y="9391"/>
                  </a:lnTo>
                  <a:lnTo>
                    <a:pt x="9501" y="9171"/>
                  </a:lnTo>
                  <a:lnTo>
                    <a:pt x="9574" y="8914"/>
                  </a:lnTo>
                  <a:lnTo>
                    <a:pt x="9684" y="8694"/>
                  </a:lnTo>
                  <a:lnTo>
                    <a:pt x="9721" y="8400"/>
                  </a:lnTo>
                  <a:lnTo>
                    <a:pt x="9721" y="8144"/>
                  </a:lnTo>
                  <a:lnTo>
                    <a:pt x="9721" y="7887"/>
                  </a:lnTo>
                  <a:lnTo>
                    <a:pt x="9684" y="7630"/>
                  </a:lnTo>
                  <a:lnTo>
                    <a:pt x="9611" y="7373"/>
                  </a:lnTo>
                  <a:lnTo>
                    <a:pt x="9537" y="7117"/>
                  </a:lnTo>
                  <a:lnTo>
                    <a:pt x="9281" y="6640"/>
                  </a:lnTo>
                  <a:lnTo>
                    <a:pt x="9171" y="6383"/>
                  </a:lnTo>
                  <a:lnTo>
                    <a:pt x="9061" y="6090"/>
                  </a:lnTo>
                  <a:lnTo>
                    <a:pt x="9061" y="5833"/>
                  </a:lnTo>
                  <a:lnTo>
                    <a:pt x="9061" y="5576"/>
                  </a:lnTo>
                  <a:lnTo>
                    <a:pt x="9097" y="5319"/>
                  </a:lnTo>
                  <a:lnTo>
                    <a:pt x="9134" y="5062"/>
                  </a:lnTo>
                  <a:lnTo>
                    <a:pt x="9317" y="4512"/>
                  </a:lnTo>
                  <a:lnTo>
                    <a:pt x="9501" y="4035"/>
                  </a:lnTo>
                  <a:lnTo>
                    <a:pt x="9684" y="3559"/>
                  </a:lnTo>
                  <a:lnTo>
                    <a:pt x="9794" y="3082"/>
                  </a:lnTo>
                  <a:lnTo>
                    <a:pt x="9831" y="2825"/>
                  </a:lnTo>
                  <a:lnTo>
                    <a:pt x="9831" y="2568"/>
                  </a:lnTo>
                  <a:lnTo>
                    <a:pt x="9794" y="2311"/>
                  </a:lnTo>
                  <a:lnTo>
                    <a:pt x="9721" y="2055"/>
                  </a:lnTo>
                  <a:lnTo>
                    <a:pt x="9611" y="1834"/>
                  </a:lnTo>
                  <a:lnTo>
                    <a:pt x="9501" y="1578"/>
                  </a:lnTo>
                  <a:lnTo>
                    <a:pt x="9354" y="1358"/>
                  </a:lnTo>
                  <a:lnTo>
                    <a:pt x="9207" y="1174"/>
                  </a:lnTo>
                  <a:lnTo>
                    <a:pt x="8841" y="771"/>
                  </a:lnTo>
                  <a:lnTo>
                    <a:pt x="8400" y="404"/>
                  </a:lnTo>
                  <a:lnTo>
                    <a:pt x="7960" y="110"/>
                  </a:lnTo>
                  <a:lnTo>
                    <a:pt x="7850" y="37"/>
                  </a:lnTo>
                  <a:lnTo>
                    <a:pt x="7703" y="0"/>
                  </a:lnTo>
                  <a:close/>
                  <a:moveTo>
                    <a:pt x="12912" y="10675"/>
                  </a:moveTo>
                  <a:lnTo>
                    <a:pt x="12839" y="10711"/>
                  </a:lnTo>
                  <a:lnTo>
                    <a:pt x="12765" y="10785"/>
                  </a:lnTo>
                  <a:lnTo>
                    <a:pt x="12729" y="10858"/>
                  </a:lnTo>
                  <a:lnTo>
                    <a:pt x="12729" y="11005"/>
                  </a:lnTo>
                  <a:lnTo>
                    <a:pt x="12765" y="11115"/>
                  </a:lnTo>
                  <a:lnTo>
                    <a:pt x="12876" y="11225"/>
                  </a:lnTo>
                  <a:lnTo>
                    <a:pt x="13022" y="11262"/>
                  </a:lnTo>
                  <a:lnTo>
                    <a:pt x="13132" y="11225"/>
                  </a:lnTo>
                  <a:lnTo>
                    <a:pt x="13242" y="11115"/>
                  </a:lnTo>
                  <a:lnTo>
                    <a:pt x="13279" y="11005"/>
                  </a:lnTo>
                  <a:lnTo>
                    <a:pt x="13279" y="10858"/>
                  </a:lnTo>
                  <a:lnTo>
                    <a:pt x="13242" y="10785"/>
                  </a:lnTo>
                  <a:lnTo>
                    <a:pt x="13169" y="10711"/>
                  </a:lnTo>
                  <a:lnTo>
                    <a:pt x="13096" y="10675"/>
                  </a:lnTo>
                  <a:close/>
                  <a:moveTo>
                    <a:pt x="13572" y="11262"/>
                  </a:moveTo>
                  <a:lnTo>
                    <a:pt x="13499" y="11298"/>
                  </a:lnTo>
                  <a:lnTo>
                    <a:pt x="13462" y="11372"/>
                  </a:lnTo>
                  <a:lnTo>
                    <a:pt x="13389" y="11408"/>
                  </a:lnTo>
                  <a:lnTo>
                    <a:pt x="13316" y="11445"/>
                  </a:lnTo>
                  <a:lnTo>
                    <a:pt x="13242" y="11555"/>
                  </a:lnTo>
                  <a:lnTo>
                    <a:pt x="13242" y="11702"/>
                  </a:lnTo>
                  <a:lnTo>
                    <a:pt x="13242" y="11775"/>
                  </a:lnTo>
                  <a:lnTo>
                    <a:pt x="13279" y="11849"/>
                  </a:lnTo>
                  <a:lnTo>
                    <a:pt x="13352" y="11959"/>
                  </a:lnTo>
                  <a:lnTo>
                    <a:pt x="13609" y="11959"/>
                  </a:lnTo>
                  <a:lnTo>
                    <a:pt x="13719" y="11922"/>
                  </a:lnTo>
                  <a:lnTo>
                    <a:pt x="13829" y="11849"/>
                  </a:lnTo>
                  <a:lnTo>
                    <a:pt x="13866" y="11738"/>
                  </a:lnTo>
                  <a:lnTo>
                    <a:pt x="13939" y="11628"/>
                  </a:lnTo>
                  <a:lnTo>
                    <a:pt x="13939" y="11555"/>
                  </a:lnTo>
                  <a:lnTo>
                    <a:pt x="13939" y="11518"/>
                  </a:lnTo>
                  <a:lnTo>
                    <a:pt x="13903" y="11445"/>
                  </a:lnTo>
                  <a:lnTo>
                    <a:pt x="13866" y="11372"/>
                  </a:lnTo>
                  <a:lnTo>
                    <a:pt x="13829" y="11298"/>
                  </a:lnTo>
                  <a:lnTo>
                    <a:pt x="13719" y="11262"/>
                  </a:lnTo>
                  <a:close/>
                  <a:moveTo>
                    <a:pt x="12215" y="11555"/>
                  </a:moveTo>
                  <a:lnTo>
                    <a:pt x="12142" y="11592"/>
                  </a:lnTo>
                  <a:lnTo>
                    <a:pt x="12069" y="11702"/>
                  </a:lnTo>
                  <a:lnTo>
                    <a:pt x="12032" y="11812"/>
                  </a:lnTo>
                  <a:lnTo>
                    <a:pt x="12032" y="11959"/>
                  </a:lnTo>
                  <a:lnTo>
                    <a:pt x="12032" y="12069"/>
                  </a:lnTo>
                  <a:lnTo>
                    <a:pt x="12105" y="12362"/>
                  </a:lnTo>
                  <a:lnTo>
                    <a:pt x="12252" y="12582"/>
                  </a:lnTo>
                  <a:lnTo>
                    <a:pt x="12325" y="12619"/>
                  </a:lnTo>
                  <a:lnTo>
                    <a:pt x="12399" y="12656"/>
                  </a:lnTo>
                  <a:lnTo>
                    <a:pt x="12509" y="12656"/>
                  </a:lnTo>
                  <a:lnTo>
                    <a:pt x="12582" y="12582"/>
                  </a:lnTo>
                  <a:lnTo>
                    <a:pt x="12619" y="12545"/>
                  </a:lnTo>
                  <a:lnTo>
                    <a:pt x="12692" y="12545"/>
                  </a:lnTo>
                  <a:lnTo>
                    <a:pt x="12802" y="12619"/>
                  </a:lnTo>
                  <a:lnTo>
                    <a:pt x="12876" y="12619"/>
                  </a:lnTo>
                  <a:lnTo>
                    <a:pt x="12949" y="12582"/>
                  </a:lnTo>
                  <a:lnTo>
                    <a:pt x="12986" y="12545"/>
                  </a:lnTo>
                  <a:lnTo>
                    <a:pt x="13022" y="12435"/>
                  </a:lnTo>
                  <a:lnTo>
                    <a:pt x="12986" y="12325"/>
                  </a:lnTo>
                  <a:lnTo>
                    <a:pt x="12912" y="12215"/>
                  </a:lnTo>
                  <a:lnTo>
                    <a:pt x="12802" y="12179"/>
                  </a:lnTo>
                  <a:lnTo>
                    <a:pt x="12655" y="12142"/>
                  </a:lnTo>
                  <a:lnTo>
                    <a:pt x="12545" y="12142"/>
                  </a:lnTo>
                  <a:lnTo>
                    <a:pt x="12472" y="12179"/>
                  </a:lnTo>
                  <a:lnTo>
                    <a:pt x="12399" y="12032"/>
                  </a:lnTo>
                  <a:lnTo>
                    <a:pt x="12399" y="11849"/>
                  </a:lnTo>
                  <a:lnTo>
                    <a:pt x="12399" y="11665"/>
                  </a:lnTo>
                  <a:lnTo>
                    <a:pt x="12362" y="11592"/>
                  </a:lnTo>
                  <a:lnTo>
                    <a:pt x="12289" y="11555"/>
                  </a:lnTo>
                  <a:close/>
                  <a:moveTo>
                    <a:pt x="14049" y="5466"/>
                  </a:moveTo>
                  <a:lnTo>
                    <a:pt x="14196" y="5503"/>
                  </a:lnTo>
                  <a:lnTo>
                    <a:pt x="14490" y="5649"/>
                  </a:lnTo>
                  <a:lnTo>
                    <a:pt x="14673" y="5723"/>
                  </a:lnTo>
                  <a:lnTo>
                    <a:pt x="14930" y="5906"/>
                  </a:lnTo>
                  <a:lnTo>
                    <a:pt x="15150" y="6090"/>
                  </a:lnTo>
                  <a:lnTo>
                    <a:pt x="15370" y="6310"/>
                  </a:lnTo>
                  <a:lnTo>
                    <a:pt x="15590" y="6566"/>
                  </a:lnTo>
                  <a:lnTo>
                    <a:pt x="15773" y="6860"/>
                  </a:lnTo>
                  <a:lnTo>
                    <a:pt x="15883" y="7190"/>
                  </a:lnTo>
                  <a:lnTo>
                    <a:pt x="15993" y="7520"/>
                  </a:lnTo>
                  <a:lnTo>
                    <a:pt x="16067" y="7850"/>
                  </a:lnTo>
                  <a:lnTo>
                    <a:pt x="16104" y="8217"/>
                  </a:lnTo>
                  <a:lnTo>
                    <a:pt x="16104" y="8547"/>
                  </a:lnTo>
                  <a:lnTo>
                    <a:pt x="16067" y="9244"/>
                  </a:lnTo>
                  <a:lnTo>
                    <a:pt x="15957" y="9941"/>
                  </a:lnTo>
                  <a:lnTo>
                    <a:pt x="15773" y="10601"/>
                  </a:lnTo>
                  <a:lnTo>
                    <a:pt x="15517" y="11225"/>
                  </a:lnTo>
                  <a:lnTo>
                    <a:pt x="15370" y="11555"/>
                  </a:lnTo>
                  <a:lnTo>
                    <a:pt x="15186" y="11849"/>
                  </a:lnTo>
                  <a:lnTo>
                    <a:pt x="15003" y="12105"/>
                  </a:lnTo>
                  <a:lnTo>
                    <a:pt x="14783" y="12362"/>
                  </a:lnTo>
                  <a:lnTo>
                    <a:pt x="14526" y="12619"/>
                  </a:lnTo>
                  <a:lnTo>
                    <a:pt x="14269" y="12839"/>
                  </a:lnTo>
                  <a:lnTo>
                    <a:pt x="14013" y="13022"/>
                  </a:lnTo>
                  <a:lnTo>
                    <a:pt x="13719" y="13169"/>
                  </a:lnTo>
                  <a:lnTo>
                    <a:pt x="13389" y="13316"/>
                  </a:lnTo>
                  <a:lnTo>
                    <a:pt x="13059" y="13463"/>
                  </a:lnTo>
                  <a:lnTo>
                    <a:pt x="12802" y="13499"/>
                  </a:lnTo>
                  <a:lnTo>
                    <a:pt x="12509" y="13536"/>
                  </a:lnTo>
                  <a:lnTo>
                    <a:pt x="12325" y="13499"/>
                  </a:lnTo>
                  <a:lnTo>
                    <a:pt x="12179" y="13426"/>
                  </a:lnTo>
                  <a:lnTo>
                    <a:pt x="12032" y="13279"/>
                  </a:lnTo>
                  <a:lnTo>
                    <a:pt x="11922" y="13169"/>
                  </a:lnTo>
                  <a:lnTo>
                    <a:pt x="11482" y="12692"/>
                  </a:lnTo>
                  <a:lnTo>
                    <a:pt x="11298" y="12435"/>
                  </a:lnTo>
                  <a:lnTo>
                    <a:pt x="11225" y="12289"/>
                  </a:lnTo>
                  <a:lnTo>
                    <a:pt x="11188" y="12105"/>
                  </a:lnTo>
                  <a:lnTo>
                    <a:pt x="11188" y="11922"/>
                  </a:lnTo>
                  <a:lnTo>
                    <a:pt x="11262" y="11738"/>
                  </a:lnTo>
                  <a:lnTo>
                    <a:pt x="11445" y="11408"/>
                  </a:lnTo>
                  <a:lnTo>
                    <a:pt x="11812" y="10785"/>
                  </a:lnTo>
                  <a:lnTo>
                    <a:pt x="12142" y="10161"/>
                  </a:lnTo>
                  <a:lnTo>
                    <a:pt x="12472" y="9501"/>
                  </a:lnTo>
                  <a:lnTo>
                    <a:pt x="12765" y="8877"/>
                  </a:lnTo>
                  <a:lnTo>
                    <a:pt x="12876" y="8547"/>
                  </a:lnTo>
                  <a:lnTo>
                    <a:pt x="12949" y="8217"/>
                  </a:lnTo>
                  <a:lnTo>
                    <a:pt x="12986" y="7887"/>
                  </a:lnTo>
                  <a:lnTo>
                    <a:pt x="12949" y="7593"/>
                  </a:lnTo>
                  <a:lnTo>
                    <a:pt x="12876" y="7263"/>
                  </a:lnTo>
                  <a:lnTo>
                    <a:pt x="12765" y="6970"/>
                  </a:lnTo>
                  <a:lnTo>
                    <a:pt x="12729" y="6750"/>
                  </a:lnTo>
                  <a:lnTo>
                    <a:pt x="12692" y="6566"/>
                  </a:lnTo>
                  <a:lnTo>
                    <a:pt x="12729" y="6346"/>
                  </a:lnTo>
                  <a:lnTo>
                    <a:pt x="12802" y="6200"/>
                  </a:lnTo>
                  <a:lnTo>
                    <a:pt x="12876" y="6016"/>
                  </a:lnTo>
                  <a:lnTo>
                    <a:pt x="12986" y="5869"/>
                  </a:lnTo>
                  <a:lnTo>
                    <a:pt x="13132" y="5723"/>
                  </a:lnTo>
                  <a:lnTo>
                    <a:pt x="13279" y="5613"/>
                  </a:lnTo>
                  <a:lnTo>
                    <a:pt x="13316" y="5686"/>
                  </a:lnTo>
                  <a:lnTo>
                    <a:pt x="13389" y="5723"/>
                  </a:lnTo>
                  <a:lnTo>
                    <a:pt x="13536" y="5759"/>
                  </a:lnTo>
                  <a:lnTo>
                    <a:pt x="13646" y="5686"/>
                  </a:lnTo>
                  <a:lnTo>
                    <a:pt x="13719" y="5649"/>
                  </a:lnTo>
                  <a:lnTo>
                    <a:pt x="13756" y="5576"/>
                  </a:lnTo>
                  <a:lnTo>
                    <a:pt x="13829" y="5503"/>
                  </a:lnTo>
                  <a:lnTo>
                    <a:pt x="13939" y="5466"/>
                  </a:lnTo>
                  <a:close/>
                  <a:moveTo>
                    <a:pt x="13646" y="3852"/>
                  </a:moveTo>
                  <a:lnTo>
                    <a:pt x="13609" y="3925"/>
                  </a:lnTo>
                  <a:lnTo>
                    <a:pt x="13499" y="4182"/>
                  </a:lnTo>
                  <a:lnTo>
                    <a:pt x="13462" y="4476"/>
                  </a:lnTo>
                  <a:lnTo>
                    <a:pt x="13462" y="4732"/>
                  </a:lnTo>
                  <a:lnTo>
                    <a:pt x="13499" y="5026"/>
                  </a:lnTo>
                  <a:lnTo>
                    <a:pt x="13316" y="5099"/>
                  </a:lnTo>
                  <a:lnTo>
                    <a:pt x="13132" y="5173"/>
                  </a:lnTo>
                  <a:lnTo>
                    <a:pt x="13022" y="4769"/>
                  </a:lnTo>
                  <a:lnTo>
                    <a:pt x="12839" y="4439"/>
                  </a:lnTo>
                  <a:lnTo>
                    <a:pt x="12802" y="4402"/>
                  </a:lnTo>
                  <a:lnTo>
                    <a:pt x="12729" y="4402"/>
                  </a:lnTo>
                  <a:lnTo>
                    <a:pt x="12692" y="4439"/>
                  </a:lnTo>
                  <a:lnTo>
                    <a:pt x="12692" y="4476"/>
                  </a:lnTo>
                  <a:lnTo>
                    <a:pt x="12655" y="4732"/>
                  </a:lnTo>
                  <a:lnTo>
                    <a:pt x="12692" y="4952"/>
                  </a:lnTo>
                  <a:lnTo>
                    <a:pt x="12802" y="5429"/>
                  </a:lnTo>
                  <a:lnTo>
                    <a:pt x="12582" y="5649"/>
                  </a:lnTo>
                  <a:lnTo>
                    <a:pt x="12399" y="5466"/>
                  </a:lnTo>
                  <a:lnTo>
                    <a:pt x="12142" y="5173"/>
                  </a:lnTo>
                  <a:lnTo>
                    <a:pt x="12105" y="5136"/>
                  </a:lnTo>
                  <a:lnTo>
                    <a:pt x="12032" y="5173"/>
                  </a:lnTo>
                  <a:lnTo>
                    <a:pt x="11995" y="5209"/>
                  </a:lnTo>
                  <a:lnTo>
                    <a:pt x="11995" y="5283"/>
                  </a:lnTo>
                  <a:lnTo>
                    <a:pt x="12032" y="5466"/>
                  </a:lnTo>
                  <a:lnTo>
                    <a:pt x="12142" y="5649"/>
                  </a:lnTo>
                  <a:lnTo>
                    <a:pt x="12252" y="5796"/>
                  </a:lnTo>
                  <a:lnTo>
                    <a:pt x="12435" y="5906"/>
                  </a:lnTo>
                  <a:lnTo>
                    <a:pt x="12399" y="6016"/>
                  </a:lnTo>
                  <a:lnTo>
                    <a:pt x="12362" y="6053"/>
                  </a:lnTo>
                  <a:lnTo>
                    <a:pt x="12142" y="6016"/>
                  </a:lnTo>
                  <a:lnTo>
                    <a:pt x="11738" y="5833"/>
                  </a:lnTo>
                  <a:lnTo>
                    <a:pt x="11665" y="5686"/>
                  </a:lnTo>
                  <a:lnTo>
                    <a:pt x="11628" y="5649"/>
                  </a:lnTo>
                  <a:lnTo>
                    <a:pt x="11592" y="5686"/>
                  </a:lnTo>
                  <a:lnTo>
                    <a:pt x="11555" y="5833"/>
                  </a:lnTo>
                  <a:lnTo>
                    <a:pt x="11518" y="5906"/>
                  </a:lnTo>
                  <a:lnTo>
                    <a:pt x="11518" y="5979"/>
                  </a:lnTo>
                  <a:lnTo>
                    <a:pt x="11555" y="6053"/>
                  </a:lnTo>
                  <a:lnTo>
                    <a:pt x="11628" y="6126"/>
                  </a:lnTo>
                  <a:lnTo>
                    <a:pt x="11775" y="6236"/>
                  </a:lnTo>
                  <a:lnTo>
                    <a:pt x="11995" y="6346"/>
                  </a:lnTo>
                  <a:lnTo>
                    <a:pt x="12289" y="6456"/>
                  </a:lnTo>
                  <a:lnTo>
                    <a:pt x="12252" y="6676"/>
                  </a:lnTo>
                  <a:lnTo>
                    <a:pt x="12289" y="6897"/>
                  </a:lnTo>
                  <a:lnTo>
                    <a:pt x="11555" y="6897"/>
                  </a:lnTo>
                  <a:lnTo>
                    <a:pt x="11445" y="6933"/>
                  </a:lnTo>
                  <a:lnTo>
                    <a:pt x="11408" y="7007"/>
                  </a:lnTo>
                  <a:lnTo>
                    <a:pt x="11408" y="7153"/>
                  </a:lnTo>
                  <a:lnTo>
                    <a:pt x="11408" y="7337"/>
                  </a:lnTo>
                  <a:lnTo>
                    <a:pt x="11482" y="7483"/>
                  </a:lnTo>
                  <a:lnTo>
                    <a:pt x="11555" y="7593"/>
                  </a:lnTo>
                  <a:lnTo>
                    <a:pt x="11592" y="7630"/>
                  </a:lnTo>
                  <a:lnTo>
                    <a:pt x="11922" y="7960"/>
                  </a:lnTo>
                  <a:lnTo>
                    <a:pt x="12142" y="8107"/>
                  </a:lnTo>
                  <a:lnTo>
                    <a:pt x="12252" y="8180"/>
                  </a:lnTo>
                  <a:lnTo>
                    <a:pt x="12362" y="8217"/>
                  </a:lnTo>
                  <a:lnTo>
                    <a:pt x="12472" y="8217"/>
                  </a:lnTo>
                  <a:lnTo>
                    <a:pt x="12362" y="8547"/>
                  </a:lnTo>
                  <a:lnTo>
                    <a:pt x="12252" y="8804"/>
                  </a:lnTo>
                  <a:lnTo>
                    <a:pt x="12215" y="8841"/>
                  </a:lnTo>
                  <a:lnTo>
                    <a:pt x="12179" y="8877"/>
                  </a:lnTo>
                  <a:lnTo>
                    <a:pt x="11812" y="8731"/>
                  </a:lnTo>
                  <a:lnTo>
                    <a:pt x="11555" y="8584"/>
                  </a:lnTo>
                  <a:lnTo>
                    <a:pt x="11335" y="8364"/>
                  </a:lnTo>
                  <a:lnTo>
                    <a:pt x="11225" y="8364"/>
                  </a:lnTo>
                  <a:lnTo>
                    <a:pt x="11188" y="8437"/>
                  </a:lnTo>
                  <a:lnTo>
                    <a:pt x="11188" y="8511"/>
                  </a:lnTo>
                  <a:lnTo>
                    <a:pt x="11335" y="8731"/>
                  </a:lnTo>
                  <a:lnTo>
                    <a:pt x="11555" y="8951"/>
                  </a:lnTo>
                  <a:lnTo>
                    <a:pt x="11812" y="9134"/>
                  </a:lnTo>
                  <a:lnTo>
                    <a:pt x="12069" y="9244"/>
                  </a:lnTo>
                  <a:lnTo>
                    <a:pt x="11848" y="9648"/>
                  </a:lnTo>
                  <a:lnTo>
                    <a:pt x="11738" y="9648"/>
                  </a:lnTo>
                  <a:lnTo>
                    <a:pt x="11665" y="9721"/>
                  </a:lnTo>
                  <a:lnTo>
                    <a:pt x="11262" y="9428"/>
                  </a:lnTo>
                  <a:lnTo>
                    <a:pt x="10895" y="9134"/>
                  </a:lnTo>
                  <a:lnTo>
                    <a:pt x="10858" y="9097"/>
                  </a:lnTo>
                  <a:lnTo>
                    <a:pt x="10821" y="9134"/>
                  </a:lnTo>
                  <a:lnTo>
                    <a:pt x="10601" y="9391"/>
                  </a:lnTo>
                  <a:lnTo>
                    <a:pt x="10381" y="9648"/>
                  </a:lnTo>
                  <a:lnTo>
                    <a:pt x="10308" y="9648"/>
                  </a:lnTo>
                  <a:lnTo>
                    <a:pt x="10234" y="9684"/>
                  </a:lnTo>
                  <a:lnTo>
                    <a:pt x="10198" y="9758"/>
                  </a:lnTo>
                  <a:lnTo>
                    <a:pt x="10234" y="9831"/>
                  </a:lnTo>
                  <a:lnTo>
                    <a:pt x="10748" y="10308"/>
                  </a:lnTo>
                  <a:lnTo>
                    <a:pt x="11188" y="10821"/>
                  </a:lnTo>
                  <a:lnTo>
                    <a:pt x="10968" y="11262"/>
                  </a:lnTo>
                  <a:lnTo>
                    <a:pt x="10785" y="11152"/>
                  </a:lnTo>
                  <a:lnTo>
                    <a:pt x="10601" y="11078"/>
                  </a:lnTo>
                  <a:lnTo>
                    <a:pt x="10381" y="11042"/>
                  </a:lnTo>
                  <a:lnTo>
                    <a:pt x="10308" y="11005"/>
                  </a:lnTo>
                  <a:lnTo>
                    <a:pt x="10198" y="10968"/>
                  </a:lnTo>
                  <a:lnTo>
                    <a:pt x="10161" y="10931"/>
                  </a:lnTo>
                  <a:lnTo>
                    <a:pt x="10088" y="10931"/>
                  </a:lnTo>
                  <a:lnTo>
                    <a:pt x="9978" y="10968"/>
                  </a:lnTo>
                  <a:lnTo>
                    <a:pt x="9941" y="11078"/>
                  </a:lnTo>
                  <a:lnTo>
                    <a:pt x="9941" y="11152"/>
                  </a:lnTo>
                  <a:lnTo>
                    <a:pt x="9978" y="11188"/>
                  </a:lnTo>
                  <a:lnTo>
                    <a:pt x="10124" y="11335"/>
                  </a:lnTo>
                  <a:lnTo>
                    <a:pt x="10308" y="11445"/>
                  </a:lnTo>
                  <a:lnTo>
                    <a:pt x="10565" y="11555"/>
                  </a:lnTo>
                  <a:lnTo>
                    <a:pt x="10675" y="11592"/>
                  </a:lnTo>
                  <a:lnTo>
                    <a:pt x="10785" y="11592"/>
                  </a:lnTo>
                  <a:lnTo>
                    <a:pt x="10748" y="11775"/>
                  </a:lnTo>
                  <a:lnTo>
                    <a:pt x="10711" y="11959"/>
                  </a:lnTo>
                  <a:lnTo>
                    <a:pt x="10675" y="12179"/>
                  </a:lnTo>
                  <a:lnTo>
                    <a:pt x="10711" y="12362"/>
                  </a:lnTo>
                  <a:lnTo>
                    <a:pt x="10785" y="12582"/>
                  </a:lnTo>
                  <a:lnTo>
                    <a:pt x="10638" y="12692"/>
                  </a:lnTo>
                  <a:lnTo>
                    <a:pt x="10455" y="12876"/>
                  </a:lnTo>
                  <a:lnTo>
                    <a:pt x="10381" y="12949"/>
                  </a:lnTo>
                  <a:lnTo>
                    <a:pt x="10308" y="12949"/>
                  </a:lnTo>
                  <a:lnTo>
                    <a:pt x="10271" y="12986"/>
                  </a:lnTo>
                  <a:lnTo>
                    <a:pt x="10234" y="13059"/>
                  </a:lnTo>
                  <a:lnTo>
                    <a:pt x="10234" y="13169"/>
                  </a:lnTo>
                  <a:lnTo>
                    <a:pt x="10271" y="13206"/>
                  </a:lnTo>
                  <a:lnTo>
                    <a:pt x="10308" y="13242"/>
                  </a:lnTo>
                  <a:lnTo>
                    <a:pt x="10455" y="13242"/>
                  </a:lnTo>
                  <a:lnTo>
                    <a:pt x="10565" y="13206"/>
                  </a:lnTo>
                  <a:lnTo>
                    <a:pt x="10748" y="13059"/>
                  </a:lnTo>
                  <a:lnTo>
                    <a:pt x="11005" y="12912"/>
                  </a:lnTo>
                  <a:lnTo>
                    <a:pt x="11408" y="13352"/>
                  </a:lnTo>
                  <a:lnTo>
                    <a:pt x="11482" y="13426"/>
                  </a:lnTo>
                  <a:lnTo>
                    <a:pt x="11335" y="13609"/>
                  </a:lnTo>
                  <a:lnTo>
                    <a:pt x="11262" y="13829"/>
                  </a:lnTo>
                  <a:lnTo>
                    <a:pt x="11188" y="13829"/>
                  </a:lnTo>
                  <a:lnTo>
                    <a:pt x="11115" y="13866"/>
                  </a:lnTo>
                  <a:lnTo>
                    <a:pt x="11005" y="13939"/>
                  </a:lnTo>
                  <a:lnTo>
                    <a:pt x="10968" y="14013"/>
                  </a:lnTo>
                  <a:lnTo>
                    <a:pt x="11005" y="14123"/>
                  </a:lnTo>
                  <a:lnTo>
                    <a:pt x="11041" y="14233"/>
                  </a:lnTo>
                  <a:lnTo>
                    <a:pt x="11151" y="14306"/>
                  </a:lnTo>
                  <a:lnTo>
                    <a:pt x="11262" y="14343"/>
                  </a:lnTo>
                  <a:lnTo>
                    <a:pt x="11372" y="14343"/>
                  </a:lnTo>
                  <a:lnTo>
                    <a:pt x="11482" y="14270"/>
                  </a:lnTo>
                  <a:lnTo>
                    <a:pt x="11555" y="14196"/>
                  </a:lnTo>
                  <a:lnTo>
                    <a:pt x="11628" y="14086"/>
                  </a:lnTo>
                  <a:lnTo>
                    <a:pt x="11665" y="13976"/>
                  </a:lnTo>
                  <a:lnTo>
                    <a:pt x="11665" y="13866"/>
                  </a:lnTo>
                  <a:lnTo>
                    <a:pt x="11738" y="13719"/>
                  </a:lnTo>
                  <a:lnTo>
                    <a:pt x="11848" y="13829"/>
                  </a:lnTo>
                  <a:lnTo>
                    <a:pt x="11995" y="13903"/>
                  </a:lnTo>
                  <a:lnTo>
                    <a:pt x="12142" y="13976"/>
                  </a:lnTo>
                  <a:lnTo>
                    <a:pt x="12325" y="14013"/>
                  </a:lnTo>
                  <a:lnTo>
                    <a:pt x="12362" y="14049"/>
                  </a:lnTo>
                  <a:lnTo>
                    <a:pt x="12252" y="14270"/>
                  </a:lnTo>
                  <a:lnTo>
                    <a:pt x="12179" y="14453"/>
                  </a:lnTo>
                  <a:lnTo>
                    <a:pt x="12105" y="14563"/>
                  </a:lnTo>
                  <a:lnTo>
                    <a:pt x="11995" y="14600"/>
                  </a:lnTo>
                  <a:lnTo>
                    <a:pt x="11958" y="14600"/>
                  </a:lnTo>
                  <a:lnTo>
                    <a:pt x="11885" y="14636"/>
                  </a:lnTo>
                  <a:lnTo>
                    <a:pt x="11848" y="14746"/>
                  </a:lnTo>
                  <a:lnTo>
                    <a:pt x="11848" y="14856"/>
                  </a:lnTo>
                  <a:lnTo>
                    <a:pt x="11922" y="14930"/>
                  </a:lnTo>
                  <a:lnTo>
                    <a:pt x="11995" y="15003"/>
                  </a:lnTo>
                  <a:lnTo>
                    <a:pt x="12069" y="15003"/>
                  </a:lnTo>
                  <a:lnTo>
                    <a:pt x="12215" y="14966"/>
                  </a:lnTo>
                  <a:lnTo>
                    <a:pt x="12362" y="14856"/>
                  </a:lnTo>
                  <a:lnTo>
                    <a:pt x="12472" y="14746"/>
                  </a:lnTo>
                  <a:lnTo>
                    <a:pt x="12545" y="14563"/>
                  </a:lnTo>
                  <a:lnTo>
                    <a:pt x="12619" y="14416"/>
                  </a:lnTo>
                  <a:lnTo>
                    <a:pt x="12692" y="14049"/>
                  </a:lnTo>
                  <a:lnTo>
                    <a:pt x="13132" y="13976"/>
                  </a:lnTo>
                  <a:lnTo>
                    <a:pt x="13536" y="13829"/>
                  </a:lnTo>
                  <a:lnTo>
                    <a:pt x="13279" y="14526"/>
                  </a:lnTo>
                  <a:lnTo>
                    <a:pt x="13206" y="14710"/>
                  </a:lnTo>
                  <a:lnTo>
                    <a:pt x="13206" y="14820"/>
                  </a:lnTo>
                  <a:lnTo>
                    <a:pt x="13242" y="14856"/>
                  </a:lnTo>
                  <a:lnTo>
                    <a:pt x="13279" y="14930"/>
                  </a:lnTo>
                  <a:lnTo>
                    <a:pt x="13352" y="14966"/>
                  </a:lnTo>
                  <a:lnTo>
                    <a:pt x="13426" y="14966"/>
                  </a:lnTo>
                  <a:lnTo>
                    <a:pt x="13499" y="14930"/>
                  </a:lnTo>
                  <a:lnTo>
                    <a:pt x="13572" y="14893"/>
                  </a:lnTo>
                  <a:lnTo>
                    <a:pt x="13609" y="14820"/>
                  </a:lnTo>
                  <a:lnTo>
                    <a:pt x="13719" y="14563"/>
                  </a:lnTo>
                  <a:lnTo>
                    <a:pt x="13793" y="14270"/>
                  </a:lnTo>
                  <a:lnTo>
                    <a:pt x="13829" y="13976"/>
                  </a:lnTo>
                  <a:lnTo>
                    <a:pt x="13829" y="13719"/>
                  </a:lnTo>
                  <a:lnTo>
                    <a:pt x="14269" y="13463"/>
                  </a:lnTo>
                  <a:lnTo>
                    <a:pt x="14306" y="13939"/>
                  </a:lnTo>
                  <a:lnTo>
                    <a:pt x="14343" y="14049"/>
                  </a:lnTo>
                  <a:lnTo>
                    <a:pt x="14379" y="14123"/>
                  </a:lnTo>
                  <a:lnTo>
                    <a:pt x="14379" y="14159"/>
                  </a:lnTo>
                  <a:lnTo>
                    <a:pt x="14416" y="14270"/>
                  </a:lnTo>
                  <a:lnTo>
                    <a:pt x="14490" y="14343"/>
                  </a:lnTo>
                  <a:lnTo>
                    <a:pt x="14673" y="14343"/>
                  </a:lnTo>
                  <a:lnTo>
                    <a:pt x="14673" y="14306"/>
                  </a:lnTo>
                  <a:lnTo>
                    <a:pt x="14746" y="14233"/>
                  </a:lnTo>
                  <a:lnTo>
                    <a:pt x="14783" y="14159"/>
                  </a:lnTo>
                  <a:lnTo>
                    <a:pt x="14710" y="13903"/>
                  </a:lnTo>
                  <a:lnTo>
                    <a:pt x="14673" y="13646"/>
                  </a:lnTo>
                  <a:lnTo>
                    <a:pt x="14563" y="13279"/>
                  </a:lnTo>
                  <a:lnTo>
                    <a:pt x="15003" y="12876"/>
                  </a:lnTo>
                  <a:lnTo>
                    <a:pt x="15113" y="13022"/>
                  </a:lnTo>
                  <a:lnTo>
                    <a:pt x="15223" y="13132"/>
                  </a:lnTo>
                  <a:lnTo>
                    <a:pt x="15370" y="13352"/>
                  </a:lnTo>
                  <a:lnTo>
                    <a:pt x="15480" y="13463"/>
                  </a:lnTo>
                  <a:lnTo>
                    <a:pt x="15590" y="13536"/>
                  </a:lnTo>
                  <a:lnTo>
                    <a:pt x="15663" y="13536"/>
                  </a:lnTo>
                  <a:lnTo>
                    <a:pt x="15737" y="13463"/>
                  </a:lnTo>
                  <a:lnTo>
                    <a:pt x="15773" y="13389"/>
                  </a:lnTo>
                  <a:lnTo>
                    <a:pt x="15773" y="13316"/>
                  </a:lnTo>
                  <a:lnTo>
                    <a:pt x="15737" y="13132"/>
                  </a:lnTo>
                  <a:lnTo>
                    <a:pt x="15627" y="12986"/>
                  </a:lnTo>
                  <a:lnTo>
                    <a:pt x="15480" y="12876"/>
                  </a:lnTo>
                  <a:lnTo>
                    <a:pt x="15370" y="12729"/>
                  </a:lnTo>
                  <a:lnTo>
                    <a:pt x="15260" y="12582"/>
                  </a:lnTo>
                  <a:lnTo>
                    <a:pt x="15480" y="12289"/>
                  </a:lnTo>
                  <a:lnTo>
                    <a:pt x="15700" y="11995"/>
                  </a:lnTo>
                  <a:lnTo>
                    <a:pt x="15773" y="12069"/>
                  </a:lnTo>
                  <a:lnTo>
                    <a:pt x="15993" y="12215"/>
                  </a:lnTo>
                  <a:lnTo>
                    <a:pt x="16177" y="12399"/>
                  </a:lnTo>
                  <a:lnTo>
                    <a:pt x="16250" y="12435"/>
                  </a:lnTo>
                  <a:lnTo>
                    <a:pt x="16397" y="12435"/>
                  </a:lnTo>
                  <a:lnTo>
                    <a:pt x="16434" y="12399"/>
                  </a:lnTo>
                  <a:lnTo>
                    <a:pt x="16470" y="12325"/>
                  </a:lnTo>
                  <a:lnTo>
                    <a:pt x="16507" y="12252"/>
                  </a:lnTo>
                  <a:lnTo>
                    <a:pt x="16507" y="12179"/>
                  </a:lnTo>
                  <a:lnTo>
                    <a:pt x="16434" y="12105"/>
                  </a:lnTo>
                  <a:lnTo>
                    <a:pt x="16250" y="11922"/>
                  </a:lnTo>
                  <a:lnTo>
                    <a:pt x="16030" y="11775"/>
                  </a:lnTo>
                  <a:lnTo>
                    <a:pt x="15883" y="11702"/>
                  </a:lnTo>
                  <a:lnTo>
                    <a:pt x="16140" y="11115"/>
                  </a:lnTo>
                  <a:lnTo>
                    <a:pt x="16324" y="11225"/>
                  </a:lnTo>
                  <a:lnTo>
                    <a:pt x="16617" y="11335"/>
                  </a:lnTo>
                  <a:lnTo>
                    <a:pt x="16984" y="11408"/>
                  </a:lnTo>
                  <a:lnTo>
                    <a:pt x="17057" y="11408"/>
                  </a:lnTo>
                  <a:lnTo>
                    <a:pt x="17094" y="11372"/>
                  </a:lnTo>
                  <a:lnTo>
                    <a:pt x="17131" y="11298"/>
                  </a:lnTo>
                  <a:lnTo>
                    <a:pt x="17167" y="11225"/>
                  </a:lnTo>
                  <a:lnTo>
                    <a:pt x="17167" y="11152"/>
                  </a:lnTo>
                  <a:lnTo>
                    <a:pt x="17131" y="11078"/>
                  </a:lnTo>
                  <a:lnTo>
                    <a:pt x="17094" y="11042"/>
                  </a:lnTo>
                  <a:lnTo>
                    <a:pt x="17021" y="11005"/>
                  </a:lnTo>
                  <a:lnTo>
                    <a:pt x="16764" y="10968"/>
                  </a:lnTo>
                  <a:lnTo>
                    <a:pt x="16544" y="10895"/>
                  </a:lnTo>
                  <a:lnTo>
                    <a:pt x="16250" y="10821"/>
                  </a:lnTo>
                  <a:lnTo>
                    <a:pt x="16397" y="10345"/>
                  </a:lnTo>
                  <a:lnTo>
                    <a:pt x="16507" y="9831"/>
                  </a:lnTo>
                  <a:lnTo>
                    <a:pt x="16727" y="9941"/>
                  </a:lnTo>
                  <a:lnTo>
                    <a:pt x="16984" y="9978"/>
                  </a:lnTo>
                  <a:lnTo>
                    <a:pt x="17131" y="10014"/>
                  </a:lnTo>
                  <a:lnTo>
                    <a:pt x="17277" y="10014"/>
                  </a:lnTo>
                  <a:lnTo>
                    <a:pt x="17424" y="9978"/>
                  </a:lnTo>
                  <a:lnTo>
                    <a:pt x="17461" y="9904"/>
                  </a:lnTo>
                  <a:lnTo>
                    <a:pt x="17497" y="9831"/>
                  </a:lnTo>
                  <a:lnTo>
                    <a:pt x="17497" y="9794"/>
                  </a:lnTo>
                  <a:lnTo>
                    <a:pt x="17497" y="9721"/>
                  </a:lnTo>
                  <a:lnTo>
                    <a:pt x="17387" y="9648"/>
                  </a:lnTo>
                  <a:lnTo>
                    <a:pt x="17277" y="9611"/>
                  </a:lnTo>
                  <a:lnTo>
                    <a:pt x="17167" y="9574"/>
                  </a:lnTo>
                  <a:lnTo>
                    <a:pt x="16544" y="9501"/>
                  </a:lnTo>
                  <a:lnTo>
                    <a:pt x="16544" y="9464"/>
                  </a:lnTo>
                  <a:lnTo>
                    <a:pt x="16580" y="8987"/>
                  </a:lnTo>
                  <a:lnTo>
                    <a:pt x="16617" y="8511"/>
                  </a:lnTo>
                  <a:lnTo>
                    <a:pt x="16800" y="8584"/>
                  </a:lnTo>
                  <a:lnTo>
                    <a:pt x="17021" y="8621"/>
                  </a:lnTo>
                  <a:lnTo>
                    <a:pt x="17204" y="8657"/>
                  </a:lnTo>
                  <a:lnTo>
                    <a:pt x="17424" y="8621"/>
                  </a:lnTo>
                  <a:lnTo>
                    <a:pt x="17571" y="8584"/>
                  </a:lnTo>
                  <a:lnTo>
                    <a:pt x="17644" y="8511"/>
                  </a:lnTo>
                  <a:lnTo>
                    <a:pt x="17681" y="8437"/>
                  </a:lnTo>
                  <a:lnTo>
                    <a:pt x="17681" y="8364"/>
                  </a:lnTo>
                  <a:lnTo>
                    <a:pt x="17644" y="8290"/>
                  </a:lnTo>
                  <a:lnTo>
                    <a:pt x="17534" y="8217"/>
                  </a:lnTo>
                  <a:lnTo>
                    <a:pt x="17387" y="8217"/>
                  </a:lnTo>
                  <a:lnTo>
                    <a:pt x="17094" y="8254"/>
                  </a:lnTo>
                  <a:lnTo>
                    <a:pt x="16617" y="8217"/>
                  </a:lnTo>
                  <a:lnTo>
                    <a:pt x="16580" y="7814"/>
                  </a:lnTo>
                  <a:lnTo>
                    <a:pt x="16507" y="7410"/>
                  </a:lnTo>
                  <a:lnTo>
                    <a:pt x="16507" y="7410"/>
                  </a:lnTo>
                  <a:lnTo>
                    <a:pt x="16690" y="7447"/>
                  </a:lnTo>
                  <a:lnTo>
                    <a:pt x="16874" y="7447"/>
                  </a:lnTo>
                  <a:lnTo>
                    <a:pt x="17021" y="7410"/>
                  </a:lnTo>
                  <a:lnTo>
                    <a:pt x="17204" y="7337"/>
                  </a:lnTo>
                  <a:lnTo>
                    <a:pt x="17351" y="7263"/>
                  </a:lnTo>
                  <a:lnTo>
                    <a:pt x="17387" y="7190"/>
                  </a:lnTo>
                  <a:lnTo>
                    <a:pt x="17424" y="7117"/>
                  </a:lnTo>
                  <a:lnTo>
                    <a:pt x="17424" y="7043"/>
                  </a:lnTo>
                  <a:lnTo>
                    <a:pt x="17424" y="7007"/>
                  </a:lnTo>
                  <a:lnTo>
                    <a:pt x="17351" y="6933"/>
                  </a:lnTo>
                  <a:lnTo>
                    <a:pt x="17314" y="6897"/>
                  </a:lnTo>
                  <a:lnTo>
                    <a:pt x="17131" y="6897"/>
                  </a:lnTo>
                  <a:lnTo>
                    <a:pt x="16947" y="6970"/>
                  </a:lnTo>
                  <a:lnTo>
                    <a:pt x="16764" y="7007"/>
                  </a:lnTo>
                  <a:lnTo>
                    <a:pt x="16397" y="7080"/>
                  </a:lnTo>
                  <a:lnTo>
                    <a:pt x="16324" y="6897"/>
                  </a:lnTo>
                  <a:lnTo>
                    <a:pt x="16140" y="6493"/>
                  </a:lnTo>
                  <a:lnTo>
                    <a:pt x="16397" y="6420"/>
                  </a:lnTo>
                  <a:lnTo>
                    <a:pt x="16764" y="6273"/>
                  </a:lnTo>
                  <a:lnTo>
                    <a:pt x="16947" y="6200"/>
                  </a:lnTo>
                  <a:lnTo>
                    <a:pt x="17094" y="6090"/>
                  </a:lnTo>
                  <a:lnTo>
                    <a:pt x="17131" y="6053"/>
                  </a:lnTo>
                  <a:lnTo>
                    <a:pt x="17131" y="5979"/>
                  </a:lnTo>
                  <a:lnTo>
                    <a:pt x="17131" y="5906"/>
                  </a:lnTo>
                  <a:lnTo>
                    <a:pt x="17021" y="5833"/>
                  </a:lnTo>
                  <a:lnTo>
                    <a:pt x="16910" y="5796"/>
                  </a:lnTo>
                  <a:lnTo>
                    <a:pt x="16764" y="5833"/>
                  </a:lnTo>
                  <a:lnTo>
                    <a:pt x="16580" y="5906"/>
                  </a:lnTo>
                  <a:lnTo>
                    <a:pt x="16250" y="6090"/>
                  </a:lnTo>
                  <a:lnTo>
                    <a:pt x="16104" y="6163"/>
                  </a:lnTo>
                  <a:lnTo>
                    <a:pt x="15957" y="6236"/>
                  </a:lnTo>
                  <a:lnTo>
                    <a:pt x="15957" y="6200"/>
                  </a:lnTo>
                  <a:lnTo>
                    <a:pt x="15957" y="6163"/>
                  </a:lnTo>
                  <a:lnTo>
                    <a:pt x="15920" y="6163"/>
                  </a:lnTo>
                  <a:lnTo>
                    <a:pt x="15590" y="5796"/>
                  </a:lnTo>
                  <a:lnTo>
                    <a:pt x="15920" y="5503"/>
                  </a:lnTo>
                  <a:lnTo>
                    <a:pt x="16250" y="5173"/>
                  </a:lnTo>
                  <a:lnTo>
                    <a:pt x="16287" y="5099"/>
                  </a:lnTo>
                  <a:lnTo>
                    <a:pt x="16324" y="4989"/>
                  </a:lnTo>
                  <a:lnTo>
                    <a:pt x="16287" y="4916"/>
                  </a:lnTo>
                  <a:lnTo>
                    <a:pt x="16250" y="4879"/>
                  </a:lnTo>
                  <a:lnTo>
                    <a:pt x="16177" y="4806"/>
                  </a:lnTo>
                  <a:lnTo>
                    <a:pt x="16030" y="4806"/>
                  </a:lnTo>
                  <a:lnTo>
                    <a:pt x="15957" y="4842"/>
                  </a:lnTo>
                  <a:lnTo>
                    <a:pt x="15627" y="5209"/>
                  </a:lnTo>
                  <a:lnTo>
                    <a:pt x="15333" y="5576"/>
                  </a:lnTo>
                  <a:lnTo>
                    <a:pt x="15076" y="5393"/>
                  </a:lnTo>
                  <a:lnTo>
                    <a:pt x="14820" y="5246"/>
                  </a:lnTo>
                  <a:lnTo>
                    <a:pt x="14673" y="5173"/>
                  </a:lnTo>
                  <a:lnTo>
                    <a:pt x="14746" y="5026"/>
                  </a:lnTo>
                  <a:lnTo>
                    <a:pt x="14966" y="4659"/>
                  </a:lnTo>
                  <a:lnTo>
                    <a:pt x="15003" y="4586"/>
                  </a:lnTo>
                  <a:lnTo>
                    <a:pt x="15003" y="4512"/>
                  </a:lnTo>
                  <a:lnTo>
                    <a:pt x="14930" y="4402"/>
                  </a:lnTo>
                  <a:lnTo>
                    <a:pt x="14856" y="4366"/>
                  </a:lnTo>
                  <a:lnTo>
                    <a:pt x="14746" y="4366"/>
                  </a:lnTo>
                  <a:lnTo>
                    <a:pt x="14673" y="4439"/>
                  </a:lnTo>
                  <a:lnTo>
                    <a:pt x="14526" y="4622"/>
                  </a:lnTo>
                  <a:lnTo>
                    <a:pt x="14416" y="4842"/>
                  </a:lnTo>
                  <a:lnTo>
                    <a:pt x="14343" y="5026"/>
                  </a:lnTo>
                  <a:lnTo>
                    <a:pt x="14159" y="4989"/>
                  </a:lnTo>
                  <a:lnTo>
                    <a:pt x="13939" y="4989"/>
                  </a:lnTo>
                  <a:lnTo>
                    <a:pt x="13903" y="4732"/>
                  </a:lnTo>
                  <a:lnTo>
                    <a:pt x="13866" y="4476"/>
                  </a:lnTo>
                  <a:lnTo>
                    <a:pt x="13829" y="3962"/>
                  </a:lnTo>
                  <a:lnTo>
                    <a:pt x="13829" y="3889"/>
                  </a:lnTo>
                  <a:lnTo>
                    <a:pt x="13756" y="3852"/>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50" name="Shape 350"/>
            <p:cNvSpPr/>
            <p:nvPr/>
          </p:nvSpPr>
          <p:spPr>
            <a:xfrm>
              <a:off x="6059500" y="3516375"/>
              <a:ext cx="268700" cy="232025"/>
            </a:xfrm>
            <a:custGeom>
              <a:avLst/>
              <a:gdLst/>
              <a:ahLst/>
              <a:cxnLst/>
              <a:rect l="0" t="0" r="0" b="0"/>
              <a:pathLst>
                <a:path w="10748" h="9281" extrusionOk="0">
                  <a:moveTo>
                    <a:pt x="4072" y="550"/>
                  </a:moveTo>
                  <a:lnTo>
                    <a:pt x="4329" y="587"/>
                  </a:lnTo>
                  <a:lnTo>
                    <a:pt x="4585" y="697"/>
                  </a:lnTo>
                  <a:lnTo>
                    <a:pt x="4842" y="844"/>
                  </a:lnTo>
                  <a:lnTo>
                    <a:pt x="5025" y="1064"/>
                  </a:lnTo>
                  <a:lnTo>
                    <a:pt x="5136" y="1211"/>
                  </a:lnTo>
                  <a:lnTo>
                    <a:pt x="5209" y="1394"/>
                  </a:lnTo>
                  <a:lnTo>
                    <a:pt x="5246" y="1541"/>
                  </a:lnTo>
                  <a:lnTo>
                    <a:pt x="5282" y="1724"/>
                  </a:lnTo>
                  <a:lnTo>
                    <a:pt x="5282" y="2091"/>
                  </a:lnTo>
                  <a:lnTo>
                    <a:pt x="5246" y="2458"/>
                  </a:lnTo>
                  <a:lnTo>
                    <a:pt x="5209" y="2641"/>
                  </a:lnTo>
                  <a:lnTo>
                    <a:pt x="4695" y="1761"/>
                  </a:lnTo>
                  <a:lnTo>
                    <a:pt x="4072" y="550"/>
                  </a:lnTo>
                  <a:close/>
                  <a:moveTo>
                    <a:pt x="1357" y="3008"/>
                  </a:moveTo>
                  <a:lnTo>
                    <a:pt x="1504" y="3265"/>
                  </a:lnTo>
                  <a:lnTo>
                    <a:pt x="1614" y="3558"/>
                  </a:lnTo>
                  <a:lnTo>
                    <a:pt x="1797" y="3852"/>
                  </a:lnTo>
                  <a:lnTo>
                    <a:pt x="1467" y="3778"/>
                  </a:lnTo>
                  <a:lnTo>
                    <a:pt x="1137" y="3742"/>
                  </a:lnTo>
                  <a:lnTo>
                    <a:pt x="1321" y="3118"/>
                  </a:lnTo>
                  <a:lnTo>
                    <a:pt x="1357" y="3008"/>
                  </a:lnTo>
                  <a:close/>
                  <a:moveTo>
                    <a:pt x="3815" y="550"/>
                  </a:moveTo>
                  <a:lnTo>
                    <a:pt x="4072" y="1174"/>
                  </a:lnTo>
                  <a:lnTo>
                    <a:pt x="4329" y="1798"/>
                  </a:lnTo>
                  <a:lnTo>
                    <a:pt x="4695" y="2531"/>
                  </a:lnTo>
                  <a:lnTo>
                    <a:pt x="5099" y="3265"/>
                  </a:lnTo>
                  <a:lnTo>
                    <a:pt x="4989" y="3852"/>
                  </a:lnTo>
                  <a:lnTo>
                    <a:pt x="4732" y="3191"/>
                  </a:lnTo>
                  <a:lnTo>
                    <a:pt x="4475" y="2531"/>
                  </a:lnTo>
                  <a:lnTo>
                    <a:pt x="4255" y="1981"/>
                  </a:lnTo>
                  <a:lnTo>
                    <a:pt x="4035" y="1467"/>
                  </a:lnTo>
                  <a:lnTo>
                    <a:pt x="3742" y="880"/>
                  </a:lnTo>
                  <a:lnTo>
                    <a:pt x="3558" y="587"/>
                  </a:lnTo>
                  <a:lnTo>
                    <a:pt x="3815" y="550"/>
                  </a:lnTo>
                  <a:close/>
                  <a:moveTo>
                    <a:pt x="1761" y="1724"/>
                  </a:moveTo>
                  <a:lnTo>
                    <a:pt x="1724" y="1798"/>
                  </a:lnTo>
                  <a:lnTo>
                    <a:pt x="1761" y="1944"/>
                  </a:lnTo>
                  <a:lnTo>
                    <a:pt x="1834" y="2018"/>
                  </a:lnTo>
                  <a:lnTo>
                    <a:pt x="1944" y="2054"/>
                  </a:lnTo>
                  <a:lnTo>
                    <a:pt x="2054" y="2054"/>
                  </a:lnTo>
                  <a:lnTo>
                    <a:pt x="2274" y="2531"/>
                  </a:lnTo>
                  <a:lnTo>
                    <a:pt x="2458" y="2971"/>
                  </a:lnTo>
                  <a:lnTo>
                    <a:pt x="3008" y="4182"/>
                  </a:lnTo>
                  <a:lnTo>
                    <a:pt x="3081" y="4329"/>
                  </a:lnTo>
                  <a:lnTo>
                    <a:pt x="2825" y="4255"/>
                  </a:lnTo>
                  <a:lnTo>
                    <a:pt x="2458" y="4072"/>
                  </a:lnTo>
                  <a:lnTo>
                    <a:pt x="2164" y="3742"/>
                  </a:lnTo>
                  <a:lnTo>
                    <a:pt x="1944" y="3375"/>
                  </a:lnTo>
                  <a:lnTo>
                    <a:pt x="1724" y="2935"/>
                  </a:lnTo>
                  <a:lnTo>
                    <a:pt x="1651" y="2715"/>
                  </a:lnTo>
                  <a:lnTo>
                    <a:pt x="1504" y="2494"/>
                  </a:lnTo>
                  <a:lnTo>
                    <a:pt x="1724" y="1761"/>
                  </a:lnTo>
                  <a:lnTo>
                    <a:pt x="1761" y="1724"/>
                  </a:lnTo>
                  <a:close/>
                  <a:moveTo>
                    <a:pt x="2604" y="1174"/>
                  </a:moveTo>
                  <a:lnTo>
                    <a:pt x="2715" y="1614"/>
                  </a:lnTo>
                  <a:lnTo>
                    <a:pt x="2861" y="2054"/>
                  </a:lnTo>
                  <a:lnTo>
                    <a:pt x="3228" y="2898"/>
                  </a:lnTo>
                  <a:lnTo>
                    <a:pt x="3998" y="4695"/>
                  </a:lnTo>
                  <a:lnTo>
                    <a:pt x="3632" y="4549"/>
                  </a:lnTo>
                  <a:lnTo>
                    <a:pt x="3522" y="4365"/>
                  </a:lnTo>
                  <a:lnTo>
                    <a:pt x="3301" y="3888"/>
                  </a:lnTo>
                  <a:lnTo>
                    <a:pt x="2861" y="2935"/>
                  </a:lnTo>
                  <a:lnTo>
                    <a:pt x="2274" y="1834"/>
                  </a:lnTo>
                  <a:lnTo>
                    <a:pt x="2311" y="1651"/>
                  </a:lnTo>
                  <a:lnTo>
                    <a:pt x="2421" y="1467"/>
                  </a:lnTo>
                  <a:lnTo>
                    <a:pt x="2604" y="1174"/>
                  </a:lnTo>
                  <a:close/>
                  <a:moveTo>
                    <a:pt x="3338" y="660"/>
                  </a:moveTo>
                  <a:lnTo>
                    <a:pt x="3375" y="770"/>
                  </a:lnTo>
                  <a:lnTo>
                    <a:pt x="3668" y="1467"/>
                  </a:lnTo>
                  <a:lnTo>
                    <a:pt x="3962" y="2164"/>
                  </a:lnTo>
                  <a:lnTo>
                    <a:pt x="4182" y="2788"/>
                  </a:lnTo>
                  <a:lnTo>
                    <a:pt x="4402" y="3412"/>
                  </a:lnTo>
                  <a:lnTo>
                    <a:pt x="4769" y="4659"/>
                  </a:lnTo>
                  <a:lnTo>
                    <a:pt x="4732" y="4805"/>
                  </a:lnTo>
                  <a:lnTo>
                    <a:pt x="4659" y="4805"/>
                  </a:lnTo>
                  <a:lnTo>
                    <a:pt x="4549" y="4842"/>
                  </a:lnTo>
                  <a:lnTo>
                    <a:pt x="3668" y="2971"/>
                  </a:lnTo>
                  <a:lnTo>
                    <a:pt x="3191" y="1981"/>
                  </a:lnTo>
                  <a:lnTo>
                    <a:pt x="2971" y="1504"/>
                  </a:lnTo>
                  <a:lnTo>
                    <a:pt x="2788" y="991"/>
                  </a:lnTo>
                  <a:lnTo>
                    <a:pt x="3045" y="807"/>
                  </a:lnTo>
                  <a:lnTo>
                    <a:pt x="3338" y="660"/>
                  </a:lnTo>
                  <a:close/>
                  <a:moveTo>
                    <a:pt x="7703" y="4952"/>
                  </a:moveTo>
                  <a:lnTo>
                    <a:pt x="7960" y="5246"/>
                  </a:lnTo>
                  <a:lnTo>
                    <a:pt x="7960" y="5246"/>
                  </a:lnTo>
                  <a:lnTo>
                    <a:pt x="7887" y="5209"/>
                  </a:lnTo>
                  <a:lnTo>
                    <a:pt x="7593" y="5319"/>
                  </a:lnTo>
                  <a:lnTo>
                    <a:pt x="7300" y="5466"/>
                  </a:lnTo>
                  <a:lnTo>
                    <a:pt x="7190" y="5356"/>
                  </a:lnTo>
                  <a:lnTo>
                    <a:pt x="7080" y="5246"/>
                  </a:lnTo>
                  <a:lnTo>
                    <a:pt x="7373" y="5099"/>
                  </a:lnTo>
                  <a:lnTo>
                    <a:pt x="7703" y="4952"/>
                  </a:lnTo>
                  <a:close/>
                  <a:moveTo>
                    <a:pt x="8070" y="5356"/>
                  </a:moveTo>
                  <a:lnTo>
                    <a:pt x="8180" y="5466"/>
                  </a:lnTo>
                  <a:lnTo>
                    <a:pt x="7923" y="5576"/>
                  </a:lnTo>
                  <a:lnTo>
                    <a:pt x="7923" y="5576"/>
                  </a:lnTo>
                  <a:lnTo>
                    <a:pt x="8033" y="5429"/>
                  </a:lnTo>
                  <a:lnTo>
                    <a:pt x="8070" y="5356"/>
                  </a:lnTo>
                  <a:close/>
                  <a:moveTo>
                    <a:pt x="7556" y="5612"/>
                  </a:moveTo>
                  <a:lnTo>
                    <a:pt x="7483" y="5722"/>
                  </a:lnTo>
                  <a:lnTo>
                    <a:pt x="7483" y="5686"/>
                  </a:lnTo>
                  <a:lnTo>
                    <a:pt x="7556" y="5612"/>
                  </a:lnTo>
                  <a:close/>
                  <a:moveTo>
                    <a:pt x="8327" y="5649"/>
                  </a:moveTo>
                  <a:lnTo>
                    <a:pt x="8327" y="5686"/>
                  </a:lnTo>
                  <a:lnTo>
                    <a:pt x="7850" y="6163"/>
                  </a:lnTo>
                  <a:lnTo>
                    <a:pt x="7740" y="6016"/>
                  </a:lnTo>
                  <a:lnTo>
                    <a:pt x="7997" y="5796"/>
                  </a:lnTo>
                  <a:lnTo>
                    <a:pt x="8327" y="5649"/>
                  </a:lnTo>
                  <a:close/>
                  <a:moveTo>
                    <a:pt x="8437" y="5796"/>
                  </a:moveTo>
                  <a:lnTo>
                    <a:pt x="8584" y="6053"/>
                  </a:lnTo>
                  <a:lnTo>
                    <a:pt x="8143" y="6163"/>
                  </a:lnTo>
                  <a:lnTo>
                    <a:pt x="8437" y="5796"/>
                  </a:lnTo>
                  <a:close/>
                  <a:moveTo>
                    <a:pt x="8437" y="6346"/>
                  </a:moveTo>
                  <a:lnTo>
                    <a:pt x="8180" y="6676"/>
                  </a:lnTo>
                  <a:lnTo>
                    <a:pt x="8107" y="6493"/>
                  </a:lnTo>
                  <a:lnTo>
                    <a:pt x="8437" y="6346"/>
                  </a:lnTo>
                  <a:close/>
                  <a:moveTo>
                    <a:pt x="8767" y="6309"/>
                  </a:moveTo>
                  <a:lnTo>
                    <a:pt x="8840" y="6419"/>
                  </a:lnTo>
                  <a:lnTo>
                    <a:pt x="8547" y="6676"/>
                  </a:lnTo>
                  <a:lnTo>
                    <a:pt x="8767" y="6309"/>
                  </a:lnTo>
                  <a:close/>
                  <a:moveTo>
                    <a:pt x="9024" y="4695"/>
                  </a:moveTo>
                  <a:lnTo>
                    <a:pt x="9244" y="4732"/>
                  </a:lnTo>
                  <a:lnTo>
                    <a:pt x="9464" y="4805"/>
                  </a:lnTo>
                  <a:lnTo>
                    <a:pt x="9647" y="4915"/>
                  </a:lnTo>
                  <a:lnTo>
                    <a:pt x="9831" y="5062"/>
                  </a:lnTo>
                  <a:lnTo>
                    <a:pt x="9904" y="5099"/>
                  </a:lnTo>
                  <a:lnTo>
                    <a:pt x="9941" y="5099"/>
                  </a:lnTo>
                  <a:lnTo>
                    <a:pt x="10051" y="5209"/>
                  </a:lnTo>
                  <a:lnTo>
                    <a:pt x="10161" y="5429"/>
                  </a:lnTo>
                  <a:lnTo>
                    <a:pt x="10198" y="5649"/>
                  </a:lnTo>
                  <a:lnTo>
                    <a:pt x="10234" y="5869"/>
                  </a:lnTo>
                  <a:lnTo>
                    <a:pt x="10198" y="6089"/>
                  </a:lnTo>
                  <a:lnTo>
                    <a:pt x="10161" y="6346"/>
                  </a:lnTo>
                  <a:lnTo>
                    <a:pt x="10088" y="6566"/>
                  </a:lnTo>
                  <a:lnTo>
                    <a:pt x="9941" y="7006"/>
                  </a:lnTo>
                  <a:lnTo>
                    <a:pt x="9904" y="7080"/>
                  </a:lnTo>
                  <a:lnTo>
                    <a:pt x="9647" y="6676"/>
                  </a:lnTo>
                  <a:lnTo>
                    <a:pt x="9024" y="5832"/>
                  </a:lnTo>
                  <a:lnTo>
                    <a:pt x="8620" y="5282"/>
                  </a:lnTo>
                  <a:lnTo>
                    <a:pt x="8400" y="5025"/>
                  </a:lnTo>
                  <a:lnTo>
                    <a:pt x="8143" y="4842"/>
                  </a:lnTo>
                  <a:lnTo>
                    <a:pt x="8584" y="4732"/>
                  </a:lnTo>
                  <a:lnTo>
                    <a:pt x="8804" y="4695"/>
                  </a:lnTo>
                  <a:close/>
                  <a:moveTo>
                    <a:pt x="1064" y="3962"/>
                  </a:moveTo>
                  <a:lnTo>
                    <a:pt x="1357" y="4182"/>
                  </a:lnTo>
                  <a:lnTo>
                    <a:pt x="1651" y="4329"/>
                  </a:lnTo>
                  <a:lnTo>
                    <a:pt x="2348" y="4585"/>
                  </a:lnTo>
                  <a:lnTo>
                    <a:pt x="2458" y="4659"/>
                  </a:lnTo>
                  <a:lnTo>
                    <a:pt x="2494" y="4695"/>
                  </a:lnTo>
                  <a:lnTo>
                    <a:pt x="2568" y="4732"/>
                  </a:lnTo>
                  <a:lnTo>
                    <a:pt x="2641" y="4695"/>
                  </a:lnTo>
                  <a:lnTo>
                    <a:pt x="4329" y="5319"/>
                  </a:lnTo>
                  <a:lnTo>
                    <a:pt x="4329" y="5356"/>
                  </a:lnTo>
                  <a:lnTo>
                    <a:pt x="4292" y="5319"/>
                  </a:lnTo>
                  <a:lnTo>
                    <a:pt x="3888" y="5172"/>
                  </a:lnTo>
                  <a:lnTo>
                    <a:pt x="3705" y="5136"/>
                  </a:lnTo>
                  <a:lnTo>
                    <a:pt x="3485" y="5099"/>
                  </a:lnTo>
                  <a:lnTo>
                    <a:pt x="3448" y="5136"/>
                  </a:lnTo>
                  <a:lnTo>
                    <a:pt x="3411" y="5172"/>
                  </a:lnTo>
                  <a:lnTo>
                    <a:pt x="3448" y="5246"/>
                  </a:lnTo>
                  <a:lnTo>
                    <a:pt x="3595" y="5392"/>
                  </a:lnTo>
                  <a:lnTo>
                    <a:pt x="3852" y="5539"/>
                  </a:lnTo>
                  <a:lnTo>
                    <a:pt x="4108" y="5686"/>
                  </a:lnTo>
                  <a:lnTo>
                    <a:pt x="4402" y="5759"/>
                  </a:lnTo>
                  <a:lnTo>
                    <a:pt x="4365" y="5906"/>
                  </a:lnTo>
                  <a:lnTo>
                    <a:pt x="4035" y="5906"/>
                  </a:lnTo>
                  <a:lnTo>
                    <a:pt x="3742" y="5869"/>
                  </a:lnTo>
                  <a:lnTo>
                    <a:pt x="3411" y="5759"/>
                  </a:lnTo>
                  <a:lnTo>
                    <a:pt x="3228" y="5686"/>
                  </a:lnTo>
                  <a:lnTo>
                    <a:pt x="3191" y="5612"/>
                  </a:lnTo>
                  <a:lnTo>
                    <a:pt x="3155" y="5576"/>
                  </a:lnTo>
                  <a:lnTo>
                    <a:pt x="3118" y="5539"/>
                  </a:lnTo>
                  <a:lnTo>
                    <a:pt x="3081" y="5502"/>
                  </a:lnTo>
                  <a:lnTo>
                    <a:pt x="3045" y="5502"/>
                  </a:lnTo>
                  <a:lnTo>
                    <a:pt x="3008" y="5539"/>
                  </a:lnTo>
                  <a:lnTo>
                    <a:pt x="2971" y="5649"/>
                  </a:lnTo>
                  <a:lnTo>
                    <a:pt x="2971" y="5722"/>
                  </a:lnTo>
                  <a:lnTo>
                    <a:pt x="3008" y="5796"/>
                  </a:lnTo>
                  <a:lnTo>
                    <a:pt x="3045" y="5869"/>
                  </a:lnTo>
                  <a:lnTo>
                    <a:pt x="3191" y="6016"/>
                  </a:lnTo>
                  <a:lnTo>
                    <a:pt x="3338" y="6126"/>
                  </a:lnTo>
                  <a:lnTo>
                    <a:pt x="3522" y="6199"/>
                  </a:lnTo>
                  <a:lnTo>
                    <a:pt x="3742" y="6273"/>
                  </a:lnTo>
                  <a:lnTo>
                    <a:pt x="3962" y="6309"/>
                  </a:lnTo>
                  <a:lnTo>
                    <a:pt x="4182" y="6309"/>
                  </a:lnTo>
                  <a:lnTo>
                    <a:pt x="3962" y="6676"/>
                  </a:lnTo>
                  <a:lnTo>
                    <a:pt x="3742" y="6603"/>
                  </a:lnTo>
                  <a:lnTo>
                    <a:pt x="3228" y="6456"/>
                  </a:lnTo>
                  <a:lnTo>
                    <a:pt x="2971" y="6419"/>
                  </a:lnTo>
                  <a:lnTo>
                    <a:pt x="2715" y="6383"/>
                  </a:lnTo>
                  <a:lnTo>
                    <a:pt x="2641" y="6383"/>
                  </a:lnTo>
                  <a:lnTo>
                    <a:pt x="2641" y="6456"/>
                  </a:lnTo>
                  <a:lnTo>
                    <a:pt x="2641" y="6493"/>
                  </a:lnTo>
                  <a:lnTo>
                    <a:pt x="2678" y="6529"/>
                  </a:lnTo>
                  <a:lnTo>
                    <a:pt x="2861" y="6676"/>
                  </a:lnTo>
                  <a:lnTo>
                    <a:pt x="3081" y="6786"/>
                  </a:lnTo>
                  <a:lnTo>
                    <a:pt x="3522" y="6970"/>
                  </a:lnTo>
                  <a:lnTo>
                    <a:pt x="3742" y="7080"/>
                  </a:lnTo>
                  <a:lnTo>
                    <a:pt x="3632" y="7226"/>
                  </a:lnTo>
                  <a:lnTo>
                    <a:pt x="3522" y="7336"/>
                  </a:lnTo>
                  <a:lnTo>
                    <a:pt x="2935" y="7080"/>
                  </a:lnTo>
                  <a:lnTo>
                    <a:pt x="2311" y="6823"/>
                  </a:lnTo>
                  <a:lnTo>
                    <a:pt x="2238" y="6823"/>
                  </a:lnTo>
                  <a:lnTo>
                    <a:pt x="2201" y="6860"/>
                  </a:lnTo>
                  <a:lnTo>
                    <a:pt x="2201" y="6896"/>
                  </a:lnTo>
                  <a:lnTo>
                    <a:pt x="2201" y="6970"/>
                  </a:lnTo>
                  <a:lnTo>
                    <a:pt x="2458" y="7190"/>
                  </a:lnTo>
                  <a:lnTo>
                    <a:pt x="2678" y="7410"/>
                  </a:lnTo>
                  <a:lnTo>
                    <a:pt x="2971" y="7557"/>
                  </a:lnTo>
                  <a:lnTo>
                    <a:pt x="3265" y="7703"/>
                  </a:lnTo>
                  <a:lnTo>
                    <a:pt x="2971" y="7960"/>
                  </a:lnTo>
                  <a:lnTo>
                    <a:pt x="2641" y="7960"/>
                  </a:lnTo>
                  <a:lnTo>
                    <a:pt x="2311" y="7887"/>
                  </a:lnTo>
                  <a:lnTo>
                    <a:pt x="1981" y="7777"/>
                  </a:lnTo>
                  <a:lnTo>
                    <a:pt x="1871" y="7777"/>
                  </a:lnTo>
                  <a:lnTo>
                    <a:pt x="1834" y="7813"/>
                  </a:lnTo>
                  <a:lnTo>
                    <a:pt x="1797" y="7850"/>
                  </a:lnTo>
                  <a:lnTo>
                    <a:pt x="1797" y="7923"/>
                  </a:lnTo>
                  <a:lnTo>
                    <a:pt x="1834" y="8070"/>
                  </a:lnTo>
                  <a:lnTo>
                    <a:pt x="1944" y="8143"/>
                  </a:lnTo>
                  <a:lnTo>
                    <a:pt x="2091" y="8217"/>
                  </a:lnTo>
                  <a:lnTo>
                    <a:pt x="2238" y="8290"/>
                  </a:lnTo>
                  <a:lnTo>
                    <a:pt x="2348" y="8327"/>
                  </a:lnTo>
                  <a:lnTo>
                    <a:pt x="2164" y="8364"/>
                  </a:lnTo>
                  <a:lnTo>
                    <a:pt x="1944" y="8364"/>
                  </a:lnTo>
                  <a:lnTo>
                    <a:pt x="1761" y="8327"/>
                  </a:lnTo>
                  <a:lnTo>
                    <a:pt x="1541" y="8253"/>
                  </a:lnTo>
                  <a:lnTo>
                    <a:pt x="1247" y="8070"/>
                  </a:lnTo>
                  <a:lnTo>
                    <a:pt x="1027" y="7850"/>
                  </a:lnTo>
                  <a:lnTo>
                    <a:pt x="844" y="7593"/>
                  </a:lnTo>
                  <a:lnTo>
                    <a:pt x="697" y="7300"/>
                  </a:lnTo>
                  <a:lnTo>
                    <a:pt x="624" y="6970"/>
                  </a:lnTo>
                  <a:lnTo>
                    <a:pt x="550" y="6676"/>
                  </a:lnTo>
                  <a:lnTo>
                    <a:pt x="550" y="6346"/>
                  </a:lnTo>
                  <a:lnTo>
                    <a:pt x="550" y="6016"/>
                  </a:lnTo>
                  <a:lnTo>
                    <a:pt x="624" y="5502"/>
                  </a:lnTo>
                  <a:lnTo>
                    <a:pt x="734" y="4989"/>
                  </a:lnTo>
                  <a:lnTo>
                    <a:pt x="1064" y="3962"/>
                  </a:lnTo>
                  <a:close/>
                  <a:moveTo>
                    <a:pt x="6786" y="5429"/>
                  </a:moveTo>
                  <a:lnTo>
                    <a:pt x="6860" y="5649"/>
                  </a:lnTo>
                  <a:lnTo>
                    <a:pt x="6970" y="5832"/>
                  </a:lnTo>
                  <a:lnTo>
                    <a:pt x="7006" y="5906"/>
                  </a:lnTo>
                  <a:lnTo>
                    <a:pt x="7043" y="5979"/>
                  </a:lnTo>
                  <a:lnTo>
                    <a:pt x="7116" y="6016"/>
                  </a:lnTo>
                  <a:lnTo>
                    <a:pt x="7813" y="7006"/>
                  </a:lnTo>
                  <a:lnTo>
                    <a:pt x="8143" y="7520"/>
                  </a:lnTo>
                  <a:lnTo>
                    <a:pt x="8143" y="7667"/>
                  </a:lnTo>
                  <a:lnTo>
                    <a:pt x="8143" y="7740"/>
                  </a:lnTo>
                  <a:lnTo>
                    <a:pt x="8217" y="7813"/>
                  </a:lnTo>
                  <a:lnTo>
                    <a:pt x="8290" y="7850"/>
                  </a:lnTo>
                  <a:lnTo>
                    <a:pt x="8363" y="7850"/>
                  </a:lnTo>
                  <a:lnTo>
                    <a:pt x="8400" y="7813"/>
                  </a:lnTo>
                  <a:lnTo>
                    <a:pt x="8510" y="7887"/>
                  </a:lnTo>
                  <a:lnTo>
                    <a:pt x="8584" y="7923"/>
                  </a:lnTo>
                  <a:lnTo>
                    <a:pt x="8694" y="7960"/>
                  </a:lnTo>
                  <a:lnTo>
                    <a:pt x="8767" y="7923"/>
                  </a:lnTo>
                  <a:lnTo>
                    <a:pt x="8877" y="7997"/>
                  </a:lnTo>
                  <a:lnTo>
                    <a:pt x="8987" y="7997"/>
                  </a:lnTo>
                  <a:lnTo>
                    <a:pt x="9060" y="8033"/>
                  </a:lnTo>
                  <a:lnTo>
                    <a:pt x="9134" y="7997"/>
                  </a:lnTo>
                  <a:lnTo>
                    <a:pt x="9207" y="7923"/>
                  </a:lnTo>
                  <a:lnTo>
                    <a:pt x="9207" y="7813"/>
                  </a:lnTo>
                  <a:lnTo>
                    <a:pt x="9207" y="7740"/>
                  </a:lnTo>
                  <a:lnTo>
                    <a:pt x="9134" y="7667"/>
                  </a:lnTo>
                  <a:lnTo>
                    <a:pt x="9170" y="7557"/>
                  </a:lnTo>
                  <a:lnTo>
                    <a:pt x="9207" y="7483"/>
                  </a:lnTo>
                  <a:lnTo>
                    <a:pt x="9244" y="7410"/>
                  </a:lnTo>
                  <a:lnTo>
                    <a:pt x="9244" y="7373"/>
                  </a:lnTo>
                  <a:lnTo>
                    <a:pt x="9207" y="7300"/>
                  </a:lnTo>
                  <a:lnTo>
                    <a:pt x="9170" y="7263"/>
                  </a:lnTo>
                  <a:lnTo>
                    <a:pt x="9134" y="7226"/>
                  </a:lnTo>
                  <a:lnTo>
                    <a:pt x="8987" y="7226"/>
                  </a:lnTo>
                  <a:lnTo>
                    <a:pt x="8694" y="7336"/>
                  </a:lnTo>
                  <a:lnTo>
                    <a:pt x="8694" y="7300"/>
                  </a:lnTo>
                  <a:lnTo>
                    <a:pt x="8877" y="7153"/>
                  </a:lnTo>
                  <a:lnTo>
                    <a:pt x="9060" y="6970"/>
                  </a:lnTo>
                  <a:lnTo>
                    <a:pt x="9134" y="6860"/>
                  </a:lnTo>
                  <a:lnTo>
                    <a:pt x="9244" y="7043"/>
                  </a:lnTo>
                  <a:lnTo>
                    <a:pt x="9501" y="7446"/>
                  </a:lnTo>
                  <a:lnTo>
                    <a:pt x="9537" y="7593"/>
                  </a:lnTo>
                  <a:lnTo>
                    <a:pt x="9317" y="7887"/>
                  </a:lnTo>
                  <a:lnTo>
                    <a:pt x="9024" y="8143"/>
                  </a:lnTo>
                  <a:lnTo>
                    <a:pt x="8730" y="8364"/>
                  </a:lnTo>
                  <a:lnTo>
                    <a:pt x="8400" y="8547"/>
                  </a:lnTo>
                  <a:lnTo>
                    <a:pt x="8070" y="8657"/>
                  </a:lnTo>
                  <a:lnTo>
                    <a:pt x="7703" y="8694"/>
                  </a:lnTo>
                  <a:lnTo>
                    <a:pt x="7520" y="8694"/>
                  </a:lnTo>
                  <a:lnTo>
                    <a:pt x="7373" y="8657"/>
                  </a:lnTo>
                  <a:lnTo>
                    <a:pt x="7190" y="8620"/>
                  </a:lnTo>
                  <a:lnTo>
                    <a:pt x="7006" y="8547"/>
                  </a:lnTo>
                  <a:lnTo>
                    <a:pt x="6823" y="8437"/>
                  </a:lnTo>
                  <a:lnTo>
                    <a:pt x="6676" y="8290"/>
                  </a:lnTo>
                  <a:lnTo>
                    <a:pt x="6419" y="7997"/>
                  </a:lnTo>
                  <a:lnTo>
                    <a:pt x="6199" y="7667"/>
                  </a:lnTo>
                  <a:lnTo>
                    <a:pt x="6053" y="7300"/>
                  </a:lnTo>
                  <a:lnTo>
                    <a:pt x="6016" y="6896"/>
                  </a:lnTo>
                  <a:lnTo>
                    <a:pt x="6016" y="6676"/>
                  </a:lnTo>
                  <a:lnTo>
                    <a:pt x="6053" y="6493"/>
                  </a:lnTo>
                  <a:lnTo>
                    <a:pt x="6089" y="6309"/>
                  </a:lnTo>
                  <a:lnTo>
                    <a:pt x="6163" y="6126"/>
                  </a:lnTo>
                  <a:lnTo>
                    <a:pt x="6273" y="5943"/>
                  </a:lnTo>
                  <a:lnTo>
                    <a:pt x="6383" y="5759"/>
                  </a:lnTo>
                  <a:lnTo>
                    <a:pt x="6566" y="5576"/>
                  </a:lnTo>
                  <a:lnTo>
                    <a:pt x="6786" y="5429"/>
                  </a:lnTo>
                  <a:close/>
                  <a:moveTo>
                    <a:pt x="3852" y="0"/>
                  </a:moveTo>
                  <a:lnTo>
                    <a:pt x="3522" y="37"/>
                  </a:lnTo>
                  <a:lnTo>
                    <a:pt x="3191" y="110"/>
                  </a:lnTo>
                  <a:lnTo>
                    <a:pt x="2898" y="257"/>
                  </a:lnTo>
                  <a:lnTo>
                    <a:pt x="2604" y="440"/>
                  </a:lnTo>
                  <a:lnTo>
                    <a:pt x="2348" y="660"/>
                  </a:lnTo>
                  <a:lnTo>
                    <a:pt x="2091" y="660"/>
                  </a:lnTo>
                  <a:lnTo>
                    <a:pt x="1871" y="734"/>
                  </a:lnTo>
                  <a:lnTo>
                    <a:pt x="1687" y="880"/>
                  </a:lnTo>
                  <a:lnTo>
                    <a:pt x="1541" y="1064"/>
                  </a:lnTo>
                  <a:lnTo>
                    <a:pt x="1394" y="1284"/>
                  </a:lnTo>
                  <a:lnTo>
                    <a:pt x="1321" y="1504"/>
                  </a:lnTo>
                  <a:lnTo>
                    <a:pt x="1137" y="1944"/>
                  </a:lnTo>
                  <a:lnTo>
                    <a:pt x="660" y="3522"/>
                  </a:lnTo>
                  <a:lnTo>
                    <a:pt x="404" y="4292"/>
                  </a:lnTo>
                  <a:lnTo>
                    <a:pt x="183" y="5062"/>
                  </a:lnTo>
                  <a:lnTo>
                    <a:pt x="37" y="5759"/>
                  </a:lnTo>
                  <a:lnTo>
                    <a:pt x="0" y="6126"/>
                  </a:lnTo>
                  <a:lnTo>
                    <a:pt x="0" y="6456"/>
                  </a:lnTo>
                  <a:lnTo>
                    <a:pt x="0" y="6786"/>
                  </a:lnTo>
                  <a:lnTo>
                    <a:pt x="73" y="7153"/>
                  </a:lnTo>
                  <a:lnTo>
                    <a:pt x="183" y="7483"/>
                  </a:lnTo>
                  <a:lnTo>
                    <a:pt x="330" y="7813"/>
                  </a:lnTo>
                  <a:lnTo>
                    <a:pt x="477" y="8033"/>
                  </a:lnTo>
                  <a:lnTo>
                    <a:pt x="660" y="8253"/>
                  </a:lnTo>
                  <a:lnTo>
                    <a:pt x="880" y="8474"/>
                  </a:lnTo>
                  <a:lnTo>
                    <a:pt x="1101" y="8657"/>
                  </a:lnTo>
                  <a:lnTo>
                    <a:pt x="1357" y="8767"/>
                  </a:lnTo>
                  <a:lnTo>
                    <a:pt x="1651" y="8877"/>
                  </a:lnTo>
                  <a:lnTo>
                    <a:pt x="1908" y="8914"/>
                  </a:lnTo>
                  <a:lnTo>
                    <a:pt x="2201" y="8950"/>
                  </a:lnTo>
                  <a:lnTo>
                    <a:pt x="2458" y="8914"/>
                  </a:lnTo>
                  <a:lnTo>
                    <a:pt x="2678" y="8840"/>
                  </a:lnTo>
                  <a:lnTo>
                    <a:pt x="2898" y="8730"/>
                  </a:lnTo>
                  <a:lnTo>
                    <a:pt x="3081" y="8620"/>
                  </a:lnTo>
                  <a:lnTo>
                    <a:pt x="3448" y="8290"/>
                  </a:lnTo>
                  <a:lnTo>
                    <a:pt x="3778" y="7923"/>
                  </a:lnTo>
                  <a:lnTo>
                    <a:pt x="3815" y="7960"/>
                  </a:lnTo>
                  <a:lnTo>
                    <a:pt x="3925" y="7960"/>
                  </a:lnTo>
                  <a:lnTo>
                    <a:pt x="4035" y="7887"/>
                  </a:lnTo>
                  <a:lnTo>
                    <a:pt x="4108" y="7813"/>
                  </a:lnTo>
                  <a:lnTo>
                    <a:pt x="4108" y="7740"/>
                  </a:lnTo>
                  <a:lnTo>
                    <a:pt x="4072" y="7593"/>
                  </a:lnTo>
                  <a:lnTo>
                    <a:pt x="4182" y="7446"/>
                  </a:lnTo>
                  <a:lnTo>
                    <a:pt x="4512" y="6896"/>
                  </a:lnTo>
                  <a:lnTo>
                    <a:pt x="4769" y="6309"/>
                  </a:lnTo>
                  <a:lnTo>
                    <a:pt x="5025" y="5722"/>
                  </a:lnTo>
                  <a:lnTo>
                    <a:pt x="5209" y="5099"/>
                  </a:lnTo>
                  <a:lnTo>
                    <a:pt x="5246" y="5062"/>
                  </a:lnTo>
                  <a:lnTo>
                    <a:pt x="5282" y="4989"/>
                  </a:lnTo>
                  <a:lnTo>
                    <a:pt x="5282" y="4915"/>
                  </a:lnTo>
                  <a:lnTo>
                    <a:pt x="5466" y="4292"/>
                  </a:lnTo>
                  <a:lnTo>
                    <a:pt x="5612" y="3632"/>
                  </a:lnTo>
                  <a:lnTo>
                    <a:pt x="5722" y="2971"/>
                  </a:lnTo>
                  <a:lnTo>
                    <a:pt x="5796" y="2311"/>
                  </a:lnTo>
                  <a:lnTo>
                    <a:pt x="5832" y="1981"/>
                  </a:lnTo>
                  <a:lnTo>
                    <a:pt x="5796" y="1651"/>
                  </a:lnTo>
                  <a:lnTo>
                    <a:pt x="5759" y="1357"/>
                  </a:lnTo>
                  <a:lnTo>
                    <a:pt x="5649" y="1064"/>
                  </a:lnTo>
                  <a:lnTo>
                    <a:pt x="5539" y="807"/>
                  </a:lnTo>
                  <a:lnTo>
                    <a:pt x="5356" y="587"/>
                  </a:lnTo>
                  <a:lnTo>
                    <a:pt x="5099" y="367"/>
                  </a:lnTo>
                  <a:lnTo>
                    <a:pt x="4842" y="184"/>
                  </a:lnTo>
                  <a:lnTo>
                    <a:pt x="4512" y="73"/>
                  </a:lnTo>
                  <a:lnTo>
                    <a:pt x="4182" y="0"/>
                  </a:lnTo>
                  <a:close/>
                  <a:moveTo>
                    <a:pt x="8730" y="3962"/>
                  </a:moveTo>
                  <a:lnTo>
                    <a:pt x="8584" y="4072"/>
                  </a:lnTo>
                  <a:lnTo>
                    <a:pt x="8437" y="4182"/>
                  </a:lnTo>
                  <a:lnTo>
                    <a:pt x="8327" y="4329"/>
                  </a:lnTo>
                  <a:lnTo>
                    <a:pt x="7887" y="4439"/>
                  </a:lnTo>
                  <a:lnTo>
                    <a:pt x="7336" y="4585"/>
                  </a:lnTo>
                  <a:lnTo>
                    <a:pt x="6786" y="4842"/>
                  </a:lnTo>
                  <a:lnTo>
                    <a:pt x="6566" y="4989"/>
                  </a:lnTo>
                  <a:lnTo>
                    <a:pt x="6309" y="5172"/>
                  </a:lnTo>
                  <a:lnTo>
                    <a:pt x="6089" y="5356"/>
                  </a:lnTo>
                  <a:lnTo>
                    <a:pt x="5906" y="5576"/>
                  </a:lnTo>
                  <a:lnTo>
                    <a:pt x="5759" y="5796"/>
                  </a:lnTo>
                  <a:lnTo>
                    <a:pt x="5612" y="6053"/>
                  </a:lnTo>
                  <a:lnTo>
                    <a:pt x="5539" y="6309"/>
                  </a:lnTo>
                  <a:lnTo>
                    <a:pt x="5502" y="6603"/>
                  </a:lnTo>
                  <a:lnTo>
                    <a:pt x="5466" y="6860"/>
                  </a:lnTo>
                  <a:lnTo>
                    <a:pt x="5502" y="7116"/>
                  </a:lnTo>
                  <a:lnTo>
                    <a:pt x="5539" y="7373"/>
                  </a:lnTo>
                  <a:lnTo>
                    <a:pt x="5612" y="7630"/>
                  </a:lnTo>
                  <a:lnTo>
                    <a:pt x="5722" y="7887"/>
                  </a:lnTo>
                  <a:lnTo>
                    <a:pt x="5869" y="8107"/>
                  </a:lnTo>
                  <a:lnTo>
                    <a:pt x="6016" y="8327"/>
                  </a:lnTo>
                  <a:lnTo>
                    <a:pt x="6199" y="8547"/>
                  </a:lnTo>
                  <a:lnTo>
                    <a:pt x="6419" y="8730"/>
                  </a:lnTo>
                  <a:lnTo>
                    <a:pt x="6639" y="8914"/>
                  </a:lnTo>
                  <a:lnTo>
                    <a:pt x="6860" y="9060"/>
                  </a:lnTo>
                  <a:lnTo>
                    <a:pt x="7116" y="9170"/>
                  </a:lnTo>
                  <a:lnTo>
                    <a:pt x="7410" y="9244"/>
                  </a:lnTo>
                  <a:lnTo>
                    <a:pt x="7703" y="9281"/>
                  </a:lnTo>
                  <a:lnTo>
                    <a:pt x="8033" y="9244"/>
                  </a:lnTo>
                  <a:lnTo>
                    <a:pt x="8327" y="9170"/>
                  </a:lnTo>
                  <a:lnTo>
                    <a:pt x="8620" y="9024"/>
                  </a:lnTo>
                  <a:lnTo>
                    <a:pt x="8877" y="8877"/>
                  </a:lnTo>
                  <a:lnTo>
                    <a:pt x="9391" y="8547"/>
                  </a:lnTo>
                  <a:lnTo>
                    <a:pt x="9611" y="8364"/>
                  </a:lnTo>
                  <a:lnTo>
                    <a:pt x="9794" y="8143"/>
                  </a:lnTo>
                  <a:lnTo>
                    <a:pt x="9977" y="7923"/>
                  </a:lnTo>
                  <a:lnTo>
                    <a:pt x="10161" y="7703"/>
                  </a:lnTo>
                  <a:lnTo>
                    <a:pt x="10418" y="7190"/>
                  </a:lnTo>
                  <a:lnTo>
                    <a:pt x="10638" y="6676"/>
                  </a:lnTo>
                  <a:lnTo>
                    <a:pt x="10711" y="6346"/>
                  </a:lnTo>
                  <a:lnTo>
                    <a:pt x="10748" y="6053"/>
                  </a:lnTo>
                  <a:lnTo>
                    <a:pt x="10748" y="5722"/>
                  </a:lnTo>
                  <a:lnTo>
                    <a:pt x="10711" y="5466"/>
                  </a:lnTo>
                  <a:lnTo>
                    <a:pt x="10601" y="5172"/>
                  </a:lnTo>
                  <a:lnTo>
                    <a:pt x="10454" y="4915"/>
                  </a:lnTo>
                  <a:lnTo>
                    <a:pt x="10271" y="4659"/>
                  </a:lnTo>
                  <a:lnTo>
                    <a:pt x="10051" y="4439"/>
                  </a:lnTo>
                  <a:lnTo>
                    <a:pt x="9794" y="4255"/>
                  </a:lnTo>
                  <a:lnTo>
                    <a:pt x="9537" y="4108"/>
                  </a:lnTo>
                  <a:lnTo>
                    <a:pt x="9244" y="3998"/>
                  </a:lnTo>
                  <a:lnTo>
                    <a:pt x="8950" y="3962"/>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51" name="Shape 351"/>
            <p:cNvSpPr/>
            <p:nvPr/>
          </p:nvSpPr>
          <p:spPr>
            <a:xfrm>
              <a:off x="6385050" y="4208725"/>
              <a:ext cx="422775" cy="298975"/>
            </a:xfrm>
            <a:custGeom>
              <a:avLst/>
              <a:gdLst/>
              <a:ahLst/>
              <a:cxnLst/>
              <a:rect l="0" t="0" r="0" b="0"/>
              <a:pathLst>
                <a:path w="16911" h="11959" extrusionOk="0">
                  <a:moveTo>
                    <a:pt x="12215" y="8951"/>
                  </a:moveTo>
                  <a:lnTo>
                    <a:pt x="12032" y="9098"/>
                  </a:lnTo>
                  <a:lnTo>
                    <a:pt x="11848" y="9244"/>
                  </a:lnTo>
                  <a:lnTo>
                    <a:pt x="11408" y="9538"/>
                  </a:lnTo>
                  <a:lnTo>
                    <a:pt x="11005" y="9685"/>
                  </a:lnTo>
                  <a:lnTo>
                    <a:pt x="10638" y="9868"/>
                  </a:lnTo>
                  <a:lnTo>
                    <a:pt x="10124" y="10051"/>
                  </a:lnTo>
                  <a:lnTo>
                    <a:pt x="9977" y="10125"/>
                  </a:lnTo>
                  <a:lnTo>
                    <a:pt x="9794" y="10161"/>
                  </a:lnTo>
                  <a:lnTo>
                    <a:pt x="9904" y="9978"/>
                  </a:lnTo>
                  <a:lnTo>
                    <a:pt x="10051" y="9795"/>
                  </a:lnTo>
                  <a:lnTo>
                    <a:pt x="10344" y="9758"/>
                  </a:lnTo>
                  <a:lnTo>
                    <a:pt x="10601" y="9648"/>
                  </a:lnTo>
                  <a:lnTo>
                    <a:pt x="10858" y="9538"/>
                  </a:lnTo>
                  <a:lnTo>
                    <a:pt x="11115" y="9354"/>
                  </a:lnTo>
                  <a:lnTo>
                    <a:pt x="11335" y="9171"/>
                  </a:lnTo>
                  <a:lnTo>
                    <a:pt x="11371" y="9061"/>
                  </a:lnTo>
                  <a:lnTo>
                    <a:pt x="11445" y="9061"/>
                  </a:lnTo>
                  <a:lnTo>
                    <a:pt x="11481" y="9024"/>
                  </a:lnTo>
                  <a:lnTo>
                    <a:pt x="11848" y="8951"/>
                  </a:lnTo>
                  <a:close/>
                  <a:moveTo>
                    <a:pt x="12619" y="8988"/>
                  </a:moveTo>
                  <a:lnTo>
                    <a:pt x="12839" y="9061"/>
                  </a:lnTo>
                  <a:lnTo>
                    <a:pt x="12839" y="9171"/>
                  </a:lnTo>
                  <a:lnTo>
                    <a:pt x="12215" y="9685"/>
                  </a:lnTo>
                  <a:lnTo>
                    <a:pt x="11518" y="10125"/>
                  </a:lnTo>
                  <a:lnTo>
                    <a:pt x="11115" y="10345"/>
                  </a:lnTo>
                  <a:lnTo>
                    <a:pt x="10711" y="10528"/>
                  </a:lnTo>
                  <a:lnTo>
                    <a:pt x="10308" y="10712"/>
                  </a:lnTo>
                  <a:lnTo>
                    <a:pt x="9904" y="10932"/>
                  </a:lnTo>
                  <a:lnTo>
                    <a:pt x="9831" y="10822"/>
                  </a:lnTo>
                  <a:lnTo>
                    <a:pt x="9794" y="10712"/>
                  </a:lnTo>
                  <a:lnTo>
                    <a:pt x="9757" y="10455"/>
                  </a:lnTo>
                  <a:lnTo>
                    <a:pt x="9904" y="10455"/>
                  </a:lnTo>
                  <a:lnTo>
                    <a:pt x="10051" y="10381"/>
                  </a:lnTo>
                  <a:lnTo>
                    <a:pt x="10344" y="10271"/>
                  </a:lnTo>
                  <a:lnTo>
                    <a:pt x="11078" y="10015"/>
                  </a:lnTo>
                  <a:lnTo>
                    <a:pt x="11481" y="9831"/>
                  </a:lnTo>
                  <a:lnTo>
                    <a:pt x="11922" y="9611"/>
                  </a:lnTo>
                  <a:lnTo>
                    <a:pt x="12288" y="9318"/>
                  </a:lnTo>
                  <a:lnTo>
                    <a:pt x="12435" y="9171"/>
                  </a:lnTo>
                  <a:lnTo>
                    <a:pt x="12619" y="8988"/>
                  </a:lnTo>
                  <a:close/>
                  <a:moveTo>
                    <a:pt x="9464" y="514"/>
                  </a:moveTo>
                  <a:lnTo>
                    <a:pt x="9721" y="551"/>
                  </a:lnTo>
                  <a:lnTo>
                    <a:pt x="9941" y="588"/>
                  </a:lnTo>
                  <a:lnTo>
                    <a:pt x="10161" y="661"/>
                  </a:lnTo>
                  <a:lnTo>
                    <a:pt x="10344" y="771"/>
                  </a:lnTo>
                  <a:lnTo>
                    <a:pt x="10491" y="918"/>
                  </a:lnTo>
                  <a:lnTo>
                    <a:pt x="10564" y="1101"/>
                  </a:lnTo>
                  <a:lnTo>
                    <a:pt x="10601" y="1101"/>
                  </a:lnTo>
                  <a:lnTo>
                    <a:pt x="10528" y="1211"/>
                  </a:lnTo>
                  <a:lnTo>
                    <a:pt x="10528" y="1321"/>
                  </a:lnTo>
                  <a:lnTo>
                    <a:pt x="10564" y="1615"/>
                  </a:lnTo>
                  <a:lnTo>
                    <a:pt x="10638" y="1871"/>
                  </a:lnTo>
                  <a:lnTo>
                    <a:pt x="10748" y="2091"/>
                  </a:lnTo>
                  <a:lnTo>
                    <a:pt x="10931" y="2348"/>
                  </a:lnTo>
                  <a:lnTo>
                    <a:pt x="11005" y="2495"/>
                  </a:lnTo>
                  <a:lnTo>
                    <a:pt x="11041" y="2678"/>
                  </a:lnTo>
                  <a:lnTo>
                    <a:pt x="11041" y="2752"/>
                  </a:lnTo>
                  <a:lnTo>
                    <a:pt x="11005" y="2788"/>
                  </a:lnTo>
                  <a:lnTo>
                    <a:pt x="10931" y="2788"/>
                  </a:lnTo>
                  <a:lnTo>
                    <a:pt x="10858" y="2752"/>
                  </a:lnTo>
                  <a:lnTo>
                    <a:pt x="10784" y="2642"/>
                  </a:lnTo>
                  <a:lnTo>
                    <a:pt x="10674" y="2312"/>
                  </a:lnTo>
                  <a:lnTo>
                    <a:pt x="10601" y="2128"/>
                  </a:lnTo>
                  <a:lnTo>
                    <a:pt x="10491" y="1981"/>
                  </a:lnTo>
                  <a:lnTo>
                    <a:pt x="10381" y="1798"/>
                  </a:lnTo>
                  <a:lnTo>
                    <a:pt x="10234" y="1651"/>
                  </a:lnTo>
                  <a:lnTo>
                    <a:pt x="10088" y="1541"/>
                  </a:lnTo>
                  <a:lnTo>
                    <a:pt x="9904" y="1431"/>
                  </a:lnTo>
                  <a:lnTo>
                    <a:pt x="9721" y="1358"/>
                  </a:lnTo>
                  <a:lnTo>
                    <a:pt x="9537" y="1321"/>
                  </a:lnTo>
                  <a:lnTo>
                    <a:pt x="9134" y="1321"/>
                  </a:lnTo>
                  <a:lnTo>
                    <a:pt x="8950" y="1358"/>
                  </a:lnTo>
                  <a:lnTo>
                    <a:pt x="8767" y="1431"/>
                  </a:lnTo>
                  <a:lnTo>
                    <a:pt x="8694" y="1468"/>
                  </a:lnTo>
                  <a:lnTo>
                    <a:pt x="8657" y="1505"/>
                  </a:lnTo>
                  <a:lnTo>
                    <a:pt x="8694" y="1615"/>
                  </a:lnTo>
                  <a:lnTo>
                    <a:pt x="8767" y="1688"/>
                  </a:lnTo>
                  <a:lnTo>
                    <a:pt x="8804" y="1725"/>
                  </a:lnTo>
                  <a:lnTo>
                    <a:pt x="8877" y="1725"/>
                  </a:lnTo>
                  <a:lnTo>
                    <a:pt x="9097" y="1688"/>
                  </a:lnTo>
                  <a:lnTo>
                    <a:pt x="9281" y="1688"/>
                  </a:lnTo>
                  <a:lnTo>
                    <a:pt x="9501" y="1725"/>
                  </a:lnTo>
                  <a:lnTo>
                    <a:pt x="9684" y="1798"/>
                  </a:lnTo>
                  <a:lnTo>
                    <a:pt x="9867" y="1871"/>
                  </a:lnTo>
                  <a:lnTo>
                    <a:pt x="10014" y="2018"/>
                  </a:lnTo>
                  <a:lnTo>
                    <a:pt x="10161" y="2165"/>
                  </a:lnTo>
                  <a:lnTo>
                    <a:pt x="10271" y="2348"/>
                  </a:lnTo>
                  <a:lnTo>
                    <a:pt x="10418" y="2788"/>
                  </a:lnTo>
                  <a:lnTo>
                    <a:pt x="10528" y="2972"/>
                  </a:lnTo>
                  <a:lnTo>
                    <a:pt x="10638" y="3119"/>
                  </a:lnTo>
                  <a:lnTo>
                    <a:pt x="10528" y="3192"/>
                  </a:lnTo>
                  <a:lnTo>
                    <a:pt x="10308" y="3375"/>
                  </a:lnTo>
                  <a:lnTo>
                    <a:pt x="10088" y="3595"/>
                  </a:lnTo>
                  <a:lnTo>
                    <a:pt x="9904" y="3816"/>
                  </a:lnTo>
                  <a:lnTo>
                    <a:pt x="9794" y="4072"/>
                  </a:lnTo>
                  <a:lnTo>
                    <a:pt x="9721" y="4292"/>
                  </a:lnTo>
                  <a:lnTo>
                    <a:pt x="9684" y="4512"/>
                  </a:lnTo>
                  <a:lnTo>
                    <a:pt x="9721" y="4733"/>
                  </a:lnTo>
                  <a:lnTo>
                    <a:pt x="9757" y="4953"/>
                  </a:lnTo>
                  <a:lnTo>
                    <a:pt x="9867" y="5136"/>
                  </a:lnTo>
                  <a:lnTo>
                    <a:pt x="10014" y="5283"/>
                  </a:lnTo>
                  <a:lnTo>
                    <a:pt x="10198" y="5429"/>
                  </a:lnTo>
                  <a:lnTo>
                    <a:pt x="10418" y="5503"/>
                  </a:lnTo>
                  <a:lnTo>
                    <a:pt x="10638" y="5576"/>
                  </a:lnTo>
                  <a:lnTo>
                    <a:pt x="10895" y="5540"/>
                  </a:lnTo>
                  <a:lnTo>
                    <a:pt x="11151" y="5503"/>
                  </a:lnTo>
                  <a:lnTo>
                    <a:pt x="11371" y="5393"/>
                  </a:lnTo>
                  <a:lnTo>
                    <a:pt x="12032" y="5063"/>
                  </a:lnTo>
                  <a:lnTo>
                    <a:pt x="12692" y="4659"/>
                  </a:lnTo>
                  <a:lnTo>
                    <a:pt x="12729" y="4586"/>
                  </a:lnTo>
                  <a:lnTo>
                    <a:pt x="12765" y="4512"/>
                  </a:lnTo>
                  <a:lnTo>
                    <a:pt x="12765" y="4439"/>
                  </a:lnTo>
                  <a:lnTo>
                    <a:pt x="12729" y="4402"/>
                  </a:lnTo>
                  <a:lnTo>
                    <a:pt x="12692" y="4329"/>
                  </a:lnTo>
                  <a:lnTo>
                    <a:pt x="12619" y="4292"/>
                  </a:lnTo>
                  <a:lnTo>
                    <a:pt x="12472" y="4292"/>
                  </a:lnTo>
                  <a:lnTo>
                    <a:pt x="12032" y="4549"/>
                  </a:lnTo>
                  <a:lnTo>
                    <a:pt x="11591" y="4843"/>
                  </a:lnTo>
                  <a:lnTo>
                    <a:pt x="11371" y="4953"/>
                  </a:lnTo>
                  <a:lnTo>
                    <a:pt x="11151" y="5063"/>
                  </a:lnTo>
                  <a:lnTo>
                    <a:pt x="10895" y="5136"/>
                  </a:lnTo>
                  <a:lnTo>
                    <a:pt x="10528" y="5136"/>
                  </a:lnTo>
                  <a:lnTo>
                    <a:pt x="10418" y="5099"/>
                  </a:lnTo>
                  <a:lnTo>
                    <a:pt x="10308" y="5026"/>
                  </a:lnTo>
                  <a:lnTo>
                    <a:pt x="10234" y="4953"/>
                  </a:lnTo>
                  <a:lnTo>
                    <a:pt x="10161" y="4843"/>
                  </a:lnTo>
                  <a:lnTo>
                    <a:pt x="10124" y="4733"/>
                  </a:lnTo>
                  <a:lnTo>
                    <a:pt x="10088" y="4476"/>
                  </a:lnTo>
                  <a:lnTo>
                    <a:pt x="10124" y="4366"/>
                  </a:lnTo>
                  <a:lnTo>
                    <a:pt x="10161" y="4219"/>
                  </a:lnTo>
                  <a:lnTo>
                    <a:pt x="10271" y="3999"/>
                  </a:lnTo>
                  <a:lnTo>
                    <a:pt x="10454" y="3816"/>
                  </a:lnTo>
                  <a:lnTo>
                    <a:pt x="10674" y="3632"/>
                  </a:lnTo>
                  <a:lnTo>
                    <a:pt x="10968" y="3375"/>
                  </a:lnTo>
                  <a:lnTo>
                    <a:pt x="11225" y="3119"/>
                  </a:lnTo>
                  <a:lnTo>
                    <a:pt x="11335" y="2972"/>
                  </a:lnTo>
                  <a:lnTo>
                    <a:pt x="11408" y="2825"/>
                  </a:lnTo>
                  <a:lnTo>
                    <a:pt x="11408" y="2642"/>
                  </a:lnTo>
                  <a:lnTo>
                    <a:pt x="11408" y="2422"/>
                  </a:lnTo>
                  <a:lnTo>
                    <a:pt x="11335" y="2275"/>
                  </a:lnTo>
                  <a:lnTo>
                    <a:pt x="11261" y="2165"/>
                  </a:lnTo>
                  <a:lnTo>
                    <a:pt x="11078" y="1871"/>
                  </a:lnTo>
                  <a:lnTo>
                    <a:pt x="10895" y="1578"/>
                  </a:lnTo>
                  <a:lnTo>
                    <a:pt x="10821" y="1431"/>
                  </a:lnTo>
                  <a:lnTo>
                    <a:pt x="10821" y="1284"/>
                  </a:lnTo>
                  <a:lnTo>
                    <a:pt x="10895" y="1248"/>
                  </a:lnTo>
                  <a:lnTo>
                    <a:pt x="11298" y="1138"/>
                  </a:lnTo>
                  <a:lnTo>
                    <a:pt x="11702" y="1028"/>
                  </a:lnTo>
                  <a:lnTo>
                    <a:pt x="12142" y="954"/>
                  </a:lnTo>
                  <a:lnTo>
                    <a:pt x="12582" y="918"/>
                  </a:lnTo>
                  <a:lnTo>
                    <a:pt x="12802" y="954"/>
                  </a:lnTo>
                  <a:lnTo>
                    <a:pt x="13022" y="1028"/>
                  </a:lnTo>
                  <a:lnTo>
                    <a:pt x="13205" y="1101"/>
                  </a:lnTo>
                  <a:lnTo>
                    <a:pt x="13352" y="1211"/>
                  </a:lnTo>
                  <a:lnTo>
                    <a:pt x="13499" y="1358"/>
                  </a:lnTo>
                  <a:lnTo>
                    <a:pt x="13609" y="1505"/>
                  </a:lnTo>
                  <a:lnTo>
                    <a:pt x="13829" y="1908"/>
                  </a:lnTo>
                  <a:lnTo>
                    <a:pt x="14012" y="2202"/>
                  </a:lnTo>
                  <a:lnTo>
                    <a:pt x="13866" y="2422"/>
                  </a:lnTo>
                  <a:lnTo>
                    <a:pt x="13682" y="2568"/>
                  </a:lnTo>
                  <a:lnTo>
                    <a:pt x="13499" y="2678"/>
                  </a:lnTo>
                  <a:lnTo>
                    <a:pt x="13279" y="2788"/>
                  </a:lnTo>
                  <a:lnTo>
                    <a:pt x="12839" y="2935"/>
                  </a:lnTo>
                  <a:lnTo>
                    <a:pt x="12362" y="3082"/>
                  </a:lnTo>
                  <a:lnTo>
                    <a:pt x="11995" y="3229"/>
                  </a:lnTo>
                  <a:lnTo>
                    <a:pt x="11518" y="3449"/>
                  </a:lnTo>
                  <a:lnTo>
                    <a:pt x="11298" y="3559"/>
                  </a:lnTo>
                  <a:lnTo>
                    <a:pt x="11151" y="3742"/>
                  </a:lnTo>
                  <a:lnTo>
                    <a:pt x="11041" y="3889"/>
                  </a:lnTo>
                  <a:lnTo>
                    <a:pt x="11005" y="3999"/>
                  </a:lnTo>
                  <a:lnTo>
                    <a:pt x="11005" y="4109"/>
                  </a:lnTo>
                  <a:lnTo>
                    <a:pt x="11005" y="4182"/>
                  </a:lnTo>
                  <a:lnTo>
                    <a:pt x="11041" y="4256"/>
                  </a:lnTo>
                  <a:lnTo>
                    <a:pt x="11115" y="4292"/>
                  </a:lnTo>
                  <a:lnTo>
                    <a:pt x="11335" y="4292"/>
                  </a:lnTo>
                  <a:lnTo>
                    <a:pt x="11371" y="4219"/>
                  </a:lnTo>
                  <a:lnTo>
                    <a:pt x="11408" y="4146"/>
                  </a:lnTo>
                  <a:lnTo>
                    <a:pt x="11445" y="4072"/>
                  </a:lnTo>
                  <a:lnTo>
                    <a:pt x="11555" y="3962"/>
                  </a:lnTo>
                  <a:lnTo>
                    <a:pt x="11775" y="3816"/>
                  </a:lnTo>
                  <a:lnTo>
                    <a:pt x="12068" y="3669"/>
                  </a:lnTo>
                  <a:lnTo>
                    <a:pt x="12288" y="3595"/>
                  </a:lnTo>
                  <a:lnTo>
                    <a:pt x="12802" y="3412"/>
                  </a:lnTo>
                  <a:lnTo>
                    <a:pt x="13279" y="3229"/>
                  </a:lnTo>
                  <a:lnTo>
                    <a:pt x="13572" y="3119"/>
                  </a:lnTo>
                  <a:lnTo>
                    <a:pt x="13866" y="2972"/>
                  </a:lnTo>
                  <a:lnTo>
                    <a:pt x="14086" y="2752"/>
                  </a:lnTo>
                  <a:lnTo>
                    <a:pt x="14159" y="2642"/>
                  </a:lnTo>
                  <a:lnTo>
                    <a:pt x="14233" y="2495"/>
                  </a:lnTo>
                  <a:lnTo>
                    <a:pt x="14306" y="2568"/>
                  </a:lnTo>
                  <a:lnTo>
                    <a:pt x="14489" y="2715"/>
                  </a:lnTo>
                  <a:lnTo>
                    <a:pt x="14673" y="2788"/>
                  </a:lnTo>
                  <a:lnTo>
                    <a:pt x="14893" y="2898"/>
                  </a:lnTo>
                  <a:lnTo>
                    <a:pt x="15076" y="3009"/>
                  </a:lnTo>
                  <a:lnTo>
                    <a:pt x="15296" y="3192"/>
                  </a:lnTo>
                  <a:lnTo>
                    <a:pt x="15480" y="3449"/>
                  </a:lnTo>
                  <a:lnTo>
                    <a:pt x="15626" y="3705"/>
                  </a:lnTo>
                  <a:lnTo>
                    <a:pt x="15700" y="3999"/>
                  </a:lnTo>
                  <a:lnTo>
                    <a:pt x="15480" y="4366"/>
                  </a:lnTo>
                  <a:lnTo>
                    <a:pt x="15370" y="4549"/>
                  </a:lnTo>
                  <a:lnTo>
                    <a:pt x="15186" y="4696"/>
                  </a:lnTo>
                  <a:lnTo>
                    <a:pt x="14966" y="4879"/>
                  </a:lnTo>
                  <a:lnTo>
                    <a:pt x="14709" y="5063"/>
                  </a:lnTo>
                  <a:lnTo>
                    <a:pt x="14416" y="5173"/>
                  </a:lnTo>
                  <a:lnTo>
                    <a:pt x="14123" y="5283"/>
                  </a:lnTo>
                  <a:lnTo>
                    <a:pt x="13572" y="5429"/>
                  </a:lnTo>
                  <a:lnTo>
                    <a:pt x="13022" y="5613"/>
                  </a:lnTo>
                  <a:lnTo>
                    <a:pt x="12765" y="5723"/>
                  </a:lnTo>
                  <a:lnTo>
                    <a:pt x="12509" y="5870"/>
                  </a:lnTo>
                  <a:lnTo>
                    <a:pt x="12288" y="6016"/>
                  </a:lnTo>
                  <a:lnTo>
                    <a:pt x="12105" y="6236"/>
                  </a:lnTo>
                  <a:lnTo>
                    <a:pt x="11958" y="6420"/>
                  </a:lnTo>
                  <a:lnTo>
                    <a:pt x="11922" y="6640"/>
                  </a:lnTo>
                  <a:lnTo>
                    <a:pt x="11922" y="6823"/>
                  </a:lnTo>
                  <a:lnTo>
                    <a:pt x="11958" y="7007"/>
                  </a:lnTo>
                  <a:lnTo>
                    <a:pt x="12032" y="7154"/>
                  </a:lnTo>
                  <a:lnTo>
                    <a:pt x="12178" y="7300"/>
                  </a:lnTo>
                  <a:lnTo>
                    <a:pt x="12325" y="7410"/>
                  </a:lnTo>
                  <a:lnTo>
                    <a:pt x="12545" y="7520"/>
                  </a:lnTo>
                  <a:lnTo>
                    <a:pt x="12765" y="7557"/>
                  </a:lnTo>
                  <a:lnTo>
                    <a:pt x="12985" y="7557"/>
                  </a:lnTo>
                  <a:lnTo>
                    <a:pt x="13205" y="7520"/>
                  </a:lnTo>
                  <a:lnTo>
                    <a:pt x="13426" y="7484"/>
                  </a:lnTo>
                  <a:lnTo>
                    <a:pt x="13682" y="7410"/>
                  </a:lnTo>
                  <a:lnTo>
                    <a:pt x="13976" y="7300"/>
                  </a:lnTo>
                  <a:lnTo>
                    <a:pt x="14196" y="7154"/>
                  </a:lnTo>
                  <a:lnTo>
                    <a:pt x="14306" y="7043"/>
                  </a:lnTo>
                  <a:lnTo>
                    <a:pt x="14343" y="6970"/>
                  </a:lnTo>
                  <a:lnTo>
                    <a:pt x="14379" y="6823"/>
                  </a:lnTo>
                  <a:lnTo>
                    <a:pt x="14343" y="6787"/>
                  </a:lnTo>
                  <a:lnTo>
                    <a:pt x="14269" y="6750"/>
                  </a:lnTo>
                  <a:lnTo>
                    <a:pt x="14086" y="6750"/>
                  </a:lnTo>
                  <a:lnTo>
                    <a:pt x="13902" y="6823"/>
                  </a:lnTo>
                  <a:lnTo>
                    <a:pt x="13536" y="6970"/>
                  </a:lnTo>
                  <a:lnTo>
                    <a:pt x="13316" y="7043"/>
                  </a:lnTo>
                  <a:lnTo>
                    <a:pt x="13095" y="7080"/>
                  </a:lnTo>
                  <a:lnTo>
                    <a:pt x="12655" y="7080"/>
                  </a:lnTo>
                  <a:lnTo>
                    <a:pt x="12509" y="7007"/>
                  </a:lnTo>
                  <a:lnTo>
                    <a:pt x="12435" y="6933"/>
                  </a:lnTo>
                  <a:lnTo>
                    <a:pt x="12362" y="6823"/>
                  </a:lnTo>
                  <a:lnTo>
                    <a:pt x="12362" y="6713"/>
                  </a:lnTo>
                  <a:lnTo>
                    <a:pt x="12398" y="6603"/>
                  </a:lnTo>
                  <a:lnTo>
                    <a:pt x="12472" y="6493"/>
                  </a:lnTo>
                  <a:lnTo>
                    <a:pt x="12655" y="6310"/>
                  </a:lnTo>
                  <a:lnTo>
                    <a:pt x="12875" y="6163"/>
                  </a:lnTo>
                  <a:lnTo>
                    <a:pt x="13132" y="6053"/>
                  </a:lnTo>
                  <a:lnTo>
                    <a:pt x="13609" y="5906"/>
                  </a:lnTo>
                  <a:lnTo>
                    <a:pt x="14453" y="5613"/>
                  </a:lnTo>
                  <a:lnTo>
                    <a:pt x="14893" y="5429"/>
                  </a:lnTo>
                  <a:lnTo>
                    <a:pt x="15076" y="5319"/>
                  </a:lnTo>
                  <a:lnTo>
                    <a:pt x="15260" y="5173"/>
                  </a:lnTo>
                  <a:lnTo>
                    <a:pt x="15516" y="4953"/>
                  </a:lnTo>
                  <a:lnTo>
                    <a:pt x="15736" y="4659"/>
                  </a:lnTo>
                  <a:lnTo>
                    <a:pt x="15736" y="4696"/>
                  </a:lnTo>
                  <a:lnTo>
                    <a:pt x="15700" y="4806"/>
                  </a:lnTo>
                  <a:lnTo>
                    <a:pt x="15773" y="4916"/>
                  </a:lnTo>
                  <a:lnTo>
                    <a:pt x="15847" y="4989"/>
                  </a:lnTo>
                  <a:lnTo>
                    <a:pt x="15957" y="5026"/>
                  </a:lnTo>
                  <a:lnTo>
                    <a:pt x="16103" y="5063"/>
                  </a:lnTo>
                  <a:lnTo>
                    <a:pt x="16177" y="5099"/>
                  </a:lnTo>
                  <a:lnTo>
                    <a:pt x="16250" y="5209"/>
                  </a:lnTo>
                  <a:lnTo>
                    <a:pt x="16323" y="5356"/>
                  </a:lnTo>
                  <a:lnTo>
                    <a:pt x="16140" y="5393"/>
                  </a:lnTo>
                  <a:lnTo>
                    <a:pt x="15920" y="5466"/>
                  </a:lnTo>
                  <a:lnTo>
                    <a:pt x="15553" y="5650"/>
                  </a:lnTo>
                  <a:lnTo>
                    <a:pt x="15003" y="5833"/>
                  </a:lnTo>
                  <a:lnTo>
                    <a:pt x="14783" y="5906"/>
                  </a:lnTo>
                  <a:lnTo>
                    <a:pt x="14709" y="5980"/>
                  </a:lnTo>
                  <a:lnTo>
                    <a:pt x="14636" y="6090"/>
                  </a:lnTo>
                  <a:lnTo>
                    <a:pt x="14599" y="6163"/>
                  </a:lnTo>
                  <a:lnTo>
                    <a:pt x="14673" y="6273"/>
                  </a:lnTo>
                  <a:lnTo>
                    <a:pt x="14783" y="6310"/>
                  </a:lnTo>
                  <a:lnTo>
                    <a:pt x="14893" y="6310"/>
                  </a:lnTo>
                  <a:lnTo>
                    <a:pt x="15150" y="6273"/>
                  </a:lnTo>
                  <a:lnTo>
                    <a:pt x="15406" y="6163"/>
                  </a:lnTo>
                  <a:lnTo>
                    <a:pt x="15626" y="6053"/>
                  </a:lnTo>
                  <a:lnTo>
                    <a:pt x="16030" y="5870"/>
                  </a:lnTo>
                  <a:lnTo>
                    <a:pt x="16213" y="5723"/>
                  </a:lnTo>
                  <a:lnTo>
                    <a:pt x="16397" y="5576"/>
                  </a:lnTo>
                  <a:lnTo>
                    <a:pt x="16397" y="5833"/>
                  </a:lnTo>
                  <a:lnTo>
                    <a:pt x="16397" y="6090"/>
                  </a:lnTo>
                  <a:lnTo>
                    <a:pt x="16397" y="6493"/>
                  </a:lnTo>
                  <a:lnTo>
                    <a:pt x="16397" y="6567"/>
                  </a:lnTo>
                  <a:lnTo>
                    <a:pt x="16323" y="6603"/>
                  </a:lnTo>
                  <a:lnTo>
                    <a:pt x="16177" y="6933"/>
                  </a:lnTo>
                  <a:lnTo>
                    <a:pt x="16067" y="7264"/>
                  </a:lnTo>
                  <a:lnTo>
                    <a:pt x="15076" y="7264"/>
                  </a:lnTo>
                  <a:lnTo>
                    <a:pt x="14783" y="7300"/>
                  </a:lnTo>
                  <a:lnTo>
                    <a:pt x="14526" y="7410"/>
                  </a:lnTo>
                  <a:lnTo>
                    <a:pt x="14343" y="7594"/>
                  </a:lnTo>
                  <a:lnTo>
                    <a:pt x="14196" y="7814"/>
                  </a:lnTo>
                  <a:lnTo>
                    <a:pt x="14086" y="8034"/>
                  </a:lnTo>
                  <a:lnTo>
                    <a:pt x="14049" y="8181"/>
                  </a:lnTo>
                  <a:lnTo>
                    <a:pt x="14012" y="8327"/>
                  </a:lnTo>
                  <a:lnTo>
                    <a:pt x="14049" y="8584"/>
                  </a:lnTo>
                  <a:lnTo>
                    <a:pt x="14159" y="8841"/>
                  </a:lnTo>
                  <a:lnTo>
                    <a:pt x="14306" y="9098"/>
                  </a:lnTo>
                  <a:lnTo>
                    <a:pt x="14489" y="9318"/>
                  </a:lnTo>
                  <a:lnTo>
                    <a:pt x="14673" y="9538"/>
                  </a:lnTo>
                  <a:lnTo>
                    <a:pt x="14856" y="9758"/>
                  </a:lnTo>
                  <a:lnTo>
                    <a:pt x="15003" y="9831"/>
                  </a:lnTo>
                  <a:lnTo>
                    <a:pt x="15150" y="9868"/>
                  </a:lnTo>
                  <a:lnTo>
                    <a:pt x="15223" y="9831"/>
                  </a:lnTo>
                  <a:lnTo>
                    <a:pt x="15260" y="9758"/>
                  </a:lnTo>
                  <a:lnTo>
                    <a:pt x="15260" y="9685"/>
                  </a:lnTo>
                  <a:lnTo>
                    <a:pt x="15260" y="9574"/>
                  </a:lnTo>
                  <a:lnTo>
                    <a:pt x="15150" y="9428"/>
                  </a:lnTo>
                  <a:lnTo>
                    <a:pt x="14893" y="9134"/>
                  </a:lnTo>
                  <a:lnTo>
                    <a:pt x="14709" y="8951"/>
                  </a:lnTo>
                  <a:lnTo>
                    <a:pt x="14563" y="8731"/>
                  </a:lnTo>
                  <a:lnTo>
                    <a:pt x="14489" y="8511"/>
                  </a:lnTo>
                  <a:lnTo>
                    <a:pt x="14453" y="8364"/>
                  </a:lnTo>
                  <a:lnTo>
                    <a:pt x="14453" y="8254"/>
                  </a:lnTo>
                  <a:lnTo>
                    <a:pt x="14489" y="8107"/>
                  </a:lnTo>
                  <a:lnTo>
                    <a:pt x="14563" y="7997"/>
                  </a:lnTo>
                  <a:lnTo>
                    <a:pt x="14673" y="7850"/>
                  </a:lnTo>
                  <a:lnTo>
                    <a:pt x="14893" y="7740"/>
                  </a:lnTo>
                  <a:lnTo>
                    <a:pt x="15113" y="7667"/>
                  </a:lnTo>
                  <a:lnTo>
                    <a:pt x="15333" y="7630"/>
                  </a:lnTo>
                  <a:lnTo>
                    <a:pt x="16103" y="7630"/>
                  </a:lnTo>
                  <a:lnTo>
                    <a:pt x="15993" y="7850"/>
                  </a:lnTo>
                  <a:lnTo>
                    <a:pt x="15957" y="7961"/>
                  </a:lnTo>
                  <a:lnTo>
                    <a:pt x="15993" y="8107"/>
                  </a:lnTo>
                  <a:lnTo>
                    <a:pt x="16030" y="8327"/>
                  </a:lnTo>
                  <a:lnTo>
                    <a:pt x="16030" y="8584"/>
                  </a:lnTo>
                  <a:lnTo>
                    <a:pt x="16030" y="8804"/>
                  </a:lnTo>
                  <a:lnTo>
                    <a:pt x="15993" y="9024"/>
                  </a:lnTo>
                  <a:lnTo>
                    <a:pt x="15920" y="8841"/>
                  </a:lnTo>
                  <a:lnTo>
                    <a:pt x="15847" y="8694"/>
                  </a:lnTo>
                  <a:lnTo>
                    <a:pt x="15736" y="8511"/>
                  </a:lnTo>
                  <a:lnTo>
                    <a:pt x="15590" y="8364"/>
                  </a:lnTo>
                  <a:lnTo>
                    <a:pt x="15516" y="8327"/>
                  </a:lnTo>
                  <a:lnTo>
                    <a:pt x="15370" y="8327"/>
                  </a:lnTo>
                  <a:lnTo>
                    <a:pt x="15296" y="8364"/>
                  </a:lnTo>
                  <a:lnTo>
                    <a:pt x="15260" y="8437"/>
                  </a:lnTo>
                  <a:lnTo>
                    <a:pt x="15260" y="8511"/>
                  </a:lnTo>
                  <a:lnTo>
                    <a:pt x="15260" y="8584"/>
                  </a:lnTo>
                  <a:lnTo>
                    <a:pt x="15296" y="8657"/>
                  </a:lnTo>
                  <a:lnTo>
                    <a:pt x="15480" y="8914"/>
                  </a:lnTo>
                  <a:lnTo>
                    <a:pt x="15590" y="9171"/>
                  </a:lnTo>
                  <a:lnTo>
                    <a:pt x="15626" y="9464"/>
                  </a:lnTo>
                  <a:lnTo>
                    <a:pt x="15590" y="9795"/>
                  </a:lnTo>
                  <a:lnTo>
                    <a:pt x="15590" y="9868"/>
                  </a:lnTo>
                  <a:lnTo>
                    <a:pt x="15626" y="9978"/>
                  </a:lnTo>
                  <a:lnTo>
                    <a:pt x="15370" y="10308"/>
                  </a:lnTo>
                  <a:lnTo>
                    <a:pt x="15040" y="10638"/>
                  </a:lnTo>
                  <a:lnTo>
                    <a:pt x="14893" y="10748"/>
                  </a:lnTo>
                  <a:lnTo>
                    <a:pt x="14673" y="10895"/>
                  </a:lnTo>
                  <a:lnTo>
                    <a:pt x="14269" y="11042"/>
                  </a:lnTo>
                  <a:lnTo>
                    <a:pt x="14306" y="10968"/>
                  </a:lnTo>
                  <a:lnTo>
                    <a:pt x="14343" y="10638"/>
                  </a:lnTo>
                  <a:lnTo>
                    <a:pt x="14306" y="10345"/>
                  </a:lnTo>
                  <a:lnTo>
                    <a:pt x="14233" y="10015"/>
                  </a:lnTo>
                  <a:lnTo>
                    <a:pt x="14086" y="9721"/>
                  </a:lnTo>
                  <a:lnTo>
                    <a:pt x="13902" y="9428"/>
                  </a:lnTo>
                  <a:lnTo>
                    <a:pt x="13682" y="9171"/>
                  </a:lnTo>
                  <a:lnTo>
                    <a:pt x="13499" y="9024"/>
                  </a:lnTo>
                  <a:lnTo>
                    <a:pt x="13426" y="8914"/>
                  </a:lnTo>
                  <a:lnTo>
                    <a:pt x="13352" y="8841"/>
                  </a:lnTo>
                  <a:lnTo>
                    <a:pt x="13169" y="8841"/>
                  </a:lnTo>
                  <a:lnTo>
                    <a:pt x="12839" y="8694"/>
                  </a:lnTo>
                  <a:lnTo>
                    <a:pt x="12875" y="8584"/>
                  </a:lnTo>
                  <a:lnTo>
                    <a:pt x="12875" y="8437"/>
                  </a:lnTo>
                  <a:lnTo>
                    <a:pt x="12875" y="8364"/>
                  </a:lnTo>
                  <a:lnTo>
                    <a:pt x="12839" y="8327"/>
                  </a:lnTo>
                  <a:lnTo>
                    <a:pt x="12765" y="8291"/>
                  </a:lnTo>
                  <a:lnTo>
                    <a:pt x="12655" y="8291"/>
                  </a:lnTo>
                  <a:lnTo>
                    <a:pt x="12582" y="8327"/>
                  </a:lnTo>
                  <a:lnTo>
                    <a:pt x="12545" y="8401"/>
                  </a:lnTo>
                  <a:lnTo>
                    <a:pt x="12472" y="8584"/>
                  </a:lnTo>
                  <a:lnTo>
                    <a:pt x="12252" y="8547"/>
                  </a:lnTo>
                  <a:lnTo>
                    <a:pt x="12032" y="8584"/>
                  </a:lnTo>
                  <a:lnTo>
                    <a:pt x="11812" y="8621"/>
                  </a:lnTo>
                  <a:lnTo>
                    <a:pt x="11628" y="8694"/>
                  </a:lnTo>
                  <a:lnTo>
                    <a:pt x="11555" y="8584"/>
                  </a:lnTo>
                  <a:lnTo>
                    <a:pt x="11445" y="8511"/>
                  </a:lnTo>
                  <a:lnTo>
                    <a:pt x="11261" y="8511"/>
                  </a:lnTo>
                  <a:lnTo>
                    <a:pt x="11188" y="8584"/>
                  </a:lnTo>
                  <a:lnTo>
                    <a:pt x="11115" y="8657"/>
                  </a:lnTo>
                  <a:lnTo>
                    <a:pt x="11041" y="8731"/>
                  </a:lnTo>
                  <a:lnTo>
                    <a:pt x="10895" y="8914"/>
                  </a:lnTo>
                  <a:lnTo>
                    <a:pt x="10748" y="9061"/>
                  </a:lnTo>
                  <a:lnTo>
                    <a:pt x="10454" y="9208"/>
                  </a:lnTo>
                  <a:lnTo>
                    <a:pt x="10124" y="9318"/>
                  </a:lnTo>
                  <a:lnTo>
                    <a:pt x="9794" y="9391"/>
                  </a:lnTo>
                  <a:lnTo>
                    <a:pt x="9464" y="9428"/>
                  </a:lnTo>
                  <a:lnTo>
                    <a:pt x="8767" y="9428"/>
                  </a:lnTo>
                  <a:lnTo>
                    <a:pt x="8327" y="9354"/>
                  </a:lnTo>
                  <a:lnTo>
                    <a:pt x="8180" y="9318"/>
                  </a:lnTo>
                  <a:lnTo>
                    <a:pt x="8143" y="9318"/>
                  </a:lnTo>
                  <a:lnTo>
                    <a:pt x="8143" y="9281"/>
                  </a:lnTo>
                  <a:lnTo>
                    <a:pt x="8143" y="9134"/>
                  </a:lnTo>
                  <a:lnTo>
                    <a:pt x="8033" y="9024"/>
                  </a:lnTo>
                  <a:lnTo>
                    <a:pt x="8290" y="8621"/>
                  </a:lnTo>
                  <a:lnTo>
                    <a:pt x="8547" y="8181"/>
                  </a:lnTo>
                  <a:lnTo>
                    <a:pt x="8767" y="7924"/>
                  </a:lnTo>
                  <a:lnTo>
                    <a:pt x="8987" y="7630"/>
                  </a:lnTo>
                  <a:lnTo>
                    <a:pt x="9244" y="7410"/>
                  </a:lnTo>
                  <a:lnTo>
                    <a:pt x="9501" y="7154"/>
                  </a:lnTo>
                  <a:lnTo>
                    <a:pt x="9794" y="6970"/>
                  </a:lnTo>
                  <a:lnTo>
                    <a:pt x="10088" y="6787"/>
                  </a:lnTo>
                  <a:lnTo>
                    <a:pt x="10234" y="6713"/>
                  </a:lnTo>
                  <a:lnTo>
                    <a:pt x="10418" y="6713"/>
                  </a:lnTo>
                  <a:lnTo>
                    <a:pt x="10491" y="6750"/>
                  </a:lnTo>
                  <a:lnTo>
                    <a:pt x="10528" y="6823"/>
                  </a:lnTo>
                  <a:lnTo>
                    <a:pt x="10528" y="6897"/>
                  </a:lnTo>
                  <a:lnTo>
                    <a:pt x="10528" y="7043"/>
                  </a:lnTo>
                  <a:lnTo>
                    <a:pt x="10454" y="7154"/>
                  </a:lnTo>
                  <a:lnTo>
                    <a:pt x="10308" y="7374"/>
                  </a:lnTo>
                  <a:lnTo>
                    <a:pt x="10051" y="7667"/>
                  </a:lnTo>
                  <a:lnTo>
                    <a:pt x="9757" y="7961"/>
                  </a:lnTo>
                  <a:lnTo>
                    <a:pt x="9501" y="8291"/>
                  </a:lnTo>
                  <a:lnTo>
                    <a:pt x="9281" y="8657"/>
                  </a:lnTo>
                  <a:lnTo>
                    <a:pt x="9281" y="8731"/>
                  </a:lnTo>
                  <a:lnTo>
                    <a:pt x="9317" y="8841"/>
                  </a:lnTo>
                  <a:lnTo>
                    <a:pt x="9391" y="8878"/>
                  </a:lnTo>
                  <a:lnTo>
                    <a:pt x="9501" y="8878"/>
                  </a:lnTo>
                  <a:lnTo>
                    <a:pt x="9721" y="8694"/>
                  </a:lnTo>
                  <a:lnTo>
                    <a:pt x="9941" y="8474"/>
                  </a:lnTo>
                  <a:lnTo>
                    <a:pt x="10271" y="7997"/>
                  </a:lnTo>
                  <a:lnTo>
                    <a:pt x="10601" y="7630"/>
                  </a:lnTo>
                  <a:lnTo>
                    <a:pt x="10748" y="7447"/>
                  </a:lnTo>
                  <a:lnTo>
                    <a:pt x="10858" y="7227"/>
                  </a:lnTo>
                  <a:lnTo>
                    <a:pt x="10895" y="7043"/>
                  </a:lnTo>
                  <a:lnTo>
                    <a:pt x="10895" y="6860"/>
                  </a:lnTo>
                  <a:lnTo>
                    <a:pt x="10858" y="6677"/>
                  </a:lnTo>
                  <a:lnTo>
                    <a:pt x="10784" y="6530"/>
                  </a:lnTo>
                  <a:lnTo>
                    <a:pt x="10674" y="6383"/>
                  </a:lnTo>
                  <a:lnTo>
                    <a:pt x="10491" y="6310"/>
                  </a:lnTo>
                  <a:lnTo>
                    <a:pt x="10344" y="6310"/>
                  </a:lnTo>
                  <a:lnTo>
                    <a:pt x="10124" y="6347"/>
                  </a:lnTo>
                  <a:lnTo>
                    <a:pt x="9904" y="6420"/>
                  </a:lnTo>
                  <a:lnTo>
                    <a:pt x="9684" y="6567"/>
                  </a:lnTo>
                  <a:lnTo>
                    <a:pt x="9281" y="6860"/>
                  </a:lnTo>
                  <a:lnTo>
                    <a:pt x="8914" y="7190"/>
                  </a:lnTo>
                  <a:lnTo>
                    <a:pt x="8584" y="7557"/>
                  </a:lnTo>
                  <a:lnTo>
                    <a:pt x="8290" y="7887"/>
                  </a:lnTo>
                  <a:lnTo>
                    <a:pt x="8033" y="8254"/>
                  </a:lnTo>
                  <a:lnTo>
                    <a:pt x="7850" y="8657"/>
                  </a:lnTo>
                  <a:lnTo>
                    <a:pt x="7777" y="8878"/>
                  </a:lnTo>
                  <a:lnTo>
                    <a:pt x="7740" y="9098"/>
                  </a:lnTo>
                  <a:lnTo>
                    <a:pt x="7703" y="9098"/>
                  </a:lnTo>
                  <a:lnTo>
                    <a:pt x="7667" y="9171"/>
                  </a:lnTo>
                  <a:lnTo>
                    <a:pt x="7556" y="9208"/>
                  </a:lnTo>
                  <a:lnTo>
                    <a:pt x="7300" y="9208"/>
                  </a:lnTo>
                  <a:lnTo>
                    <a:pt x="6823" y="9098"/>
                  </a:lnTo>
                  <a:lnTo>
                    <a:pt x="6236" y="9098"/>
                  </a:lnTo>
                  <a:lnTo>
                    <a:pt x="5686" y="9171"/>
                  </a:lnTo>
                  <a:lnTo>
                    <a:pt x="5612" y="9171"/>
                  </a:lnTo>
                  <a:lnTo>
                    <a:pt x="5612" y="8988"/>
                  </a:lnTo>
                  <a:lnTo>
                    <a:pt x="5612" y="8804"/>
                  </a:lnTo>
                  <a:lnTo>
                    <a:pt x="5686" y="8657"/>
                  </a:lnTo>
                  <a:lnTo>
                    <a:pt x="5759" y="8511"/>
                  </a:lnTo>
                  <a:lnTo>
                    <a:pt x="5869" y="8364"/>
                  </a:lnTo>
                  <a:lnTo>
                    <a:pt x="6016" y="8291"/>
                  </a:lnTo>
                  <a:lnTo>
                    <a:pt x="6163" y="8181"/>
                  </a:lnTo>
                  <a:lnTo>
                    <a:pt x="6383" y="8144"/>
                  </a:lnTo>
                  <a:lnTo>
                    <a:pt x="6749" y="8034"/>
                  </a:lnTo>
                  <a:lnTo>
                    <a:pt x="7080" y="7924"/>
                  </a:lnTo>
                  <a:lnTo>
                    <a:pt x="7410" y="7777"/>
                  </a:lnTo>
                  <a:lnTo>
                    <a:pt x="7703" y="7594"/>
                  </a:lnTo>
                  <a:lnTo>
                    <a:pt x="7960" y="7374"/>
                  </a:lnTo>
                  <a:lnTo>
                    <a:pt x="8217" y="7154"/>
                  </a:lnTo>
                  <a:lnTo>
                    <a:pt x="8437" y="6897"/>
                  </a:lnTo>
                  <a:lnTo>
                    <a:pt x="8620" y="6603"/>
                  </a:lnTo>
                  <a:lnTo>
                    <a:pt x="8767" y="6383"/>
                  </a:lnTo>
                  <a:lnTo>
                    <a:pt x="8914" y="6090"/>
                  </a:lnTo>
                  <a:lnTo>
                    <a:pt x="8950" y="5943"/>
                  </a:lnTo>
                  <a:lnTo>
                    <a:pt x="8987" y="5796"/>
                  </a:lnTo>
                  <a:lnTo>
                    <a:pt x="8950" y="5650"/>
                  </a:lnTo>
                  <a:lnTo>
                    <a:pt x="8914" y="5540"/>
                  </a:lnTo>
                  <a:lnTo>
                    <a:pt x="8804" y="5540"/>
                  </a:lnTo>
                  <a:lnTo>
                    <a:pt x="8694" y="5576"/>
                  </a:lnTo>
                  <a:lnTo>
                    <a:pt x="8620" y="5686"/>
                  </a:lnTo>
                  <a:lnTo>
                    <a:pt x="8510" y="5943"/>
                  </a:lnTo>
                  <a:lnTo>
                    <a:pt x="8327" y="6310"/>
                  </a:lnTo>
                  <a:lnTo>
                    <a:pt x="8107" y="6677"/>
                  </a:lnTo>
                  <a:lnTo>
                    <a:pt x="7813" y="7007"/>
                  </a:lnTo>
                  <a:lnTo>
                    <a:pt x="7483" y="7264"/>
                  </a:lnTo>
                  <a:lnTo>
                    <a:pt x="7116" y="7484"/>
                  </a:lnTo>
                  <a:lnTo>
                    <a:pt x="6713" y="7667"/>
                  </a:lnTo>
                  <a:lnTo>
                    <a:pt x="6346" y="7777"/>
                  </a:lnTo>
                  <a:lnTo>
                    <a:pt x="6016" y="7887"/>
                  </a:lnTo>
                  <a:lnTo>
                    <a:pt x="5832" y="7924"/>
                  </a:lnTo>
                  <a:lnTo>
                    <a:pt x="5686" y="8034"/>
                  </a:lnTo>
                  <a:lnTo>
                    <a:pt x="5539" y="8144"/>
                  </a:lnTo>
                  <a:lnTo>
                    <a:pt x="5429" y="8291"/>
                  </a:lnTo>
                  <a:lnTo>
                    <a:pt x="5282" y="8511"/>
                  </a:lnTo>
                  <a:lnTo>
                    <a:pt x="5209" y="8768"/>
                  </a:lnTo>
                  <a:lnTo>
                    <a:pt x="5209" y="9024"/>
                  </a:lnTo>
                  <a:lnTo>
                    <a:pt x="5282" y="9281"/>
                  </a:lnTo>
                  <a:lnTo>
                    <a:pt x="4915" y="9391"/>
                  </a:lnTo>
                  <a:lnTo>
                    <a:pt x="4512" y="9501"/>
                  </a:lnTo>
                  <a:lnTo>
                    <a:pt x="4365" y="9501"/>
                  </a:lnTo>
                  <a:lnTo>
                    <a:pt x="4218" y="9464"/>
                  </a:lnTo>
                  <a:lnTo>
                    <a:pt x="4072" y="9428"/>
                  </a:lnTo>
                  <a:lnTo>
                    <a:pt x="3962" y="9354"/>
                  </a:lnTo>
                  <a:lnTo>
                    <a:pt x="3852" y="9244"/>
                  </a:lnTo>
                  <a:lnTo>
                    <a:pt x="3778" y="9134"/>
                  </a:lnTo>
                  <a:lnTo>
                    <a:pt x="3742" y="9024"/>
                  </a:lnTo>
                  <a:lnTo>
                    <a:pt x="3778" y="8841"/>
                  </a:lnTo>
                  <a:lnTo>
                    <a:pt x="3815" y="8768"/>
                  </a:lnTo>
                  <a:lnTo>
                    <a:pt x="3778" y="8694"/>
                  </a:lnTo>
                  <a:lnTo>
                    <a:pt x="3888" y="8547"/>
                  </a:lnTo>
                  <a:lnTo>
                    <a:pt x="3962" y="8401"/>
                  </a:lnTo>
                  <a:lnTo>
                    <a:pt x="4108" y="8107"/>
                  </a:lnTo>
                  <a:lnTo>
                    <a:pt x="4255" y="7850"/>
                  </a:lnTo>
                  <a:lnTo>
                    <a:pt x="4439" y="7520"/>
                  </a:lnTo>
                  <a:lnTo>
                    <a:pt x="4475" y="7374"/>
                  </a:lnTo>
                  <a:lnTo>
                    <a:pt x="4512" y="7227"/>
                  </a:lnTo>
                  <a:lnTo>
                    <a:pt x="4475" y="7043"/>
                  </a:lnTo>
                  <a:lnTo>
                    <a:pt x="4439" y="6897"/>
                  </a:lnTo>
                  <a:lnTo>
                    <a:pt x="4328" y="6823"/>
                  </a:lnTo>
                  <a:lnTo>
                    <a:pt x="4218" y="6750"/>
                  </a:lnTo>
                  <a:lnTo>
                    <a:pt x="4108" y="6713"/>
                  </a:lnTo>
                  <a:lnTo>
                    <a:pt x="3962" y="6713"/>
                  </a:lnTo>
                  <a:lnTo>
                    <a:pt x="3705" y="6750"/>
                  </a:lnTo>
                  <a:lnTo>
                    <a:pt x="3485" y="6823"/>
                  </a:lnTo>
                  <a:lnTo>
                    <a:pt x="3191" y="7007"/>
                  </a:lnTo>
                  <a:lnTo>
                    <a:pt x="2935" y="7227"/>
                  </a:lnTo>
                  <a:lnTo>
                    <a:pt x="2751" y="7447"/>
                  </a:lnTo>
                  <a:lnTo>
                    <a:pt x="2568" y="7667"/>
                  </a:lnTo>
                  <a:lnTo>
                    <a:pt x="2494" y="7667"/>
                  </a:lnTo>
                  <a:lnTo>
                    <a:pt x="2421" y="7704"/>
                  </a:lnTo>
                  <a:lnTo>
                    <a:pt x="2348" y="7850"/>
                  </a:lnTo>
                  <a:lnTo>
                    <a:pt x="2348" y="7887"/>
                  </a:lnTo>
                  <a:lnTo>
                    <a:pt x="2348" y="7961"/>
                  </a:lnTo>
                  <a:lnTo>
                    <a:pt x="2384" y="8034"/>
                  </a:lnTo>
                  <a:lnTo>
                    <a:pt x="2458" y="8071"/>
                  </a:lnTo>
                  <a:lnTo>
                    <a:pt x="2568" y="8107"/>
                  </a:lnTo>
                  <a:lnTo>
                    <a:pt x="2678" y="8107"/>
                  </a:lnTo>
                  <a:lnTo>
                    <a:pt x="2788" y="8071"/>
                  </a:lnTo>
                  <a:lnTo>
                    <a:pt x="2861" y="7997"/>
                  </a:lnTo>
                  <a:lnTo>
                    <a:pt x="3191" y="7630"/>
                  </a:lnTo>
                  <a:lnTo>
                    <a:pt x="3338" y="7447"/>
                  </a:lnTo>
                  <a:lnTo>
                    <a:pt x="3521" y="7300"/>
                  </a:lnTo>
                  <a:lnTo>
                    <a:pt x="3742" y="7227"/>
                  </a:lnTo>
                  <a:lnTo>
                    <a:pt x="3962" y="7154"/>
                  </a:lnTo>
                  <a:lnTo>
                    <a:pt x="4035" y="7154"/>
                  </a:lnTo>
                  <a:lnTo>
                    <a:pt x="4035" y="7190"/>
                  </a:lnTo>
                  <a:lnTo>
                    <a:pt x="4035" y="7300"/>
                  </a:lnTo>
                  <a:lnTo>
                    <a:pt x="3925" y="7557"/>
                  </a:lnTo>
                  <a:lnTo>
                    <a:pt x="3668" y="8034"/>
                  </a:lnTo>
                  <a:lnTo>
                    <a:pt x="3558" y="8327"/>
                  </a:lnTo>
                  <a:lnTo>
                    <a:pt x="3485" y="8474"/>
                  </a:lnTo>
                  <a:lnTo>
                    <a:pt x="3411" y="8547"/>
                  </a:lnTo>
                  <a:lnTo>
                    <a:pt x="3301" y="8621"/>
                  </a:lnTo>
                  <a:lnTo>
                    <a:pt x="3301" y="8657"/>
                  </a:lnTo>
                  <a:lnTo>
                    <a:pt x="3265" y="8694"/>
                  </a:lnTo>
                  <a:lnTo>
                    <a:pt x="3118" y="8804"/>
                  </a:lnTo>
                  <a:lnTo>
                    <a:pt x="2935" y="8841"/>
                  </a:lnTo>
                  <a:lnTo>
                    <a:pt x="2751" y="8878"/>
                  </a:lnTo>
                  <a:lnTo>
                    <a:pt x="2531" y="8878"/>
                  </a:lnTo>
                  <a:lnTo>
                    <a:pt x="2348" y="8841"/>
                  </a:lnTo>
                  <a:lnTo>
                    <a:pt x="2164" y="8768"/>
                  </a:lnTo>
                  <a:lnTo>
                    <a:pt x="2018" y="8694"/>
                  </a:lnTo>
                  <a:lnTo>
                    <a:pt x="1871" y="8584"/>
                  </a:lnTo>
                  <a:lnTo>
                    <a:pt x="1724" y="8437"/>
                  </a:lnTo>
                  <a:lnTo>
                    <a:pt x="1651" y="8291"/>
                  </a:lnTo>
                  <a:lnTo>
                    <a:pt x="1577" y="8144"/>
                  </a:lnTo>
                  <a:lnTo>
                    <a:pt x="1504" y="7961"/>
                  </a:lnTo>
                  <a:lnTo>
                    <a:pt x="1504" y="7777"/>
                  </a:lnTo>
                  <a:lnTo>
                    <a:pt x="1504" y="7594"/>
                  </a:lnTo>
                  <a:lnTo>
                    <a:pt x="1504" y="7447"/>
                  </a:lnTo>
                  <a:lnTo>
                    <a:pt x="1577" y="7264"/>
                  </a:lnTo>
                  <a:lnTo>
                    <a:pt x="1614" y="7154"/>
                  </a:lnTo>
                  <a:lnTo>
                    <a:pt x="1651" y="7043"/>
                  </a:lnTo>
                  <a:lnTo>
                    <a:pt x="1614" y="6970"/>
                  </a:lnTo>
                  <a:lnTo>
                    <a:pt x="1687" y="6970"/>
                  </a:lnTo>
                  <a:lnTo>
                    <a:pt x="1944" y="6860"/>
                  </a:lnTo>
                  <a:lnTo>
                    <a:pt x="2201" y="6787"/>
                  </a:lnTo>
                  <a:lnTo>
                    <a:pt x="2788" y="6493"/>
                  </a:lnTo>
                  <a:lnTo>
                    <a:pt x="3375" y="6163"/>
                  </a:lnTo>
                  <a:lnTo>
                    <a:pt x="3815" y="5870"/>
                  </a:lnTo>
                  <a:lnTo>
                    <a:pt x="3998" y="5686"/>
                  </a:lnTo>
                  <a:lnTo>
                    <a:pt x="4145" y="5503"/>
                  </a:lnTo>
                  <a:lnTo>
                    <a:pt x="4292" y="5283"/>
                  </a:lnTo>
                  <a:lnTo>
                    <a:pt x="4402" y="5099"/>
                  </a:lnTo>
                  <a:lnTo>
                    <a:pt x="4475" y="4843"/>
                  </a:lnTo>
                  <a:lnTo>
                    <a:pt x="4512" y="4586"/>
                  </a:lnTo>
                  <a:lnTo>
                    <a:pt x="4512" y="4402"/>
                  </a:lnTo>
                  <a:lnTo>
                    <a:pt x="4475" y="4182"/>
                  </a:lnTo>
                  <a:lnTo>
                    <a:pt x="4365" y="3999"/>
                  </a:lnTo>
                  <a:lnTo>
                    <a:pt x="4292" y="3926"/>
                  </a:lnTo>
                  <a:lnTo>
                    <a:pt x="4218" y="3889"/>
                  </a:lnTo>
                  <a:lnTo>
                    <a:pt x="3962" y="3816"/>
                  </a:lnTo>
                  <a:lnTo>
                    <a:pt x="3742" y="3779"/>
                  </a:lnTo>
                  <a:lnTo>
                    <a:pt x="3485" y="3816"/>
                  </a:lnTo>
                  <a:lnTo>
                    <a:pt x="3228" y="3852"/>
                  </a:lnTo>
                  <a:lnTo>
                    <a:pt x="2935" y="3962"/>
                  </a:lnTo>
                  <a:lnTo>
                    <a:pt x="2678" y="4072"/>
                  </a:lnTo>
                  <a:lnTo>
                    <a:pt x="2164" y="4366"/>
                  </a:lnTo>
                  <a:lnTo>
                    <a:pt x="1504" y="4733"/>
                  </a:lnTo>
                  <a:lnTo>
                    <a:pt x="1211" y="4916"/>
                  </a:lnTo>
                  <a:lnTo>
                    <a:pt x="917" y="5099"/>
                  </a:lnTo>
                  <a:lnTo>
                    <a:pt x="844" y="5173"/>
                  </a:lnTo>
                  <a:lnTo>
                    <a:pt x="807" y="5246"/>
                  </a:lnTo>
                  <a:lnTo>
                    <a:pt x="807" y="5319"/>
                  </a:lnTo>
                  <a:lnTo>
                    <a:pt x="844" y="5356"/>
                  </a:lnTo>
                  <a:lnTo>
                    <a:pt x="880" y="5429"/>
                  </a:lnTo>
                  <a:lnTo>
                    <a:pt x="954" y="5466"/>
                  </a:lnTo>
                  <a:lnTo>
                    <a:pt x="1101" y="5466"/>
                  </a:lnTo>
                  <a:lnTo>
                    <a:pt x="1541" y="5246"/>
                  </a:lnTo>
                  <a:lnTo>
                    <a:pt x="1944" y="4989"/>
                  </a:lnTo>
                  <a:lnTo>
                    <a:pt x="2788" y="4512"/>
                  </a:lnTo>
                  <a:lnTo>
                    <a:pt x="3191" y="4329"/>
                  </a:lnTo>
                  <a:lnTo>
                    <a:pt x="3375" y="4256"/>
                  </a:lnTo>
                  <a:lnTo>
                    <a:pt x="3595" y="4219"/>
                  </a:lnTo>
                  <a:lnTo>
                    <a:pt x="3742" y="4182"/>
                  </a:lnTo>
                  <a:lnTo>
                    <a:pt x="3852" y="4219"/>
                  </a:lnTo>
                  <a:lnTo>
                    <a:pt x="3998" y="4256"/>
                  </a:lnTo>
                  <a:lnTo>
                    <a:pt x="4035" y="4292"/>
                  </a:lnTo>
                  <a:lnTo>
                    <a:pt x="4072" y="4366"/>
                  </a:lnTo>
                  <a:lnTo>
                    <a:pt x="4108" y="4476"/>
                  </a:lnTo>
                  <a:lnTo>
                    <a:pt x="4108" y="4586"/>
                  </a:lnTo>
                  <a:lnTo>
                    <a:pt x="4072" y="4843"/>
                  </a:lnTo>
                  <a:lnTo>
                    <a:pt x="3998" y="5026"/>
                  </a:lnTo>
                  <a:lnTo>
                    <a:pt x="3852" y="5246"/>
                  </a:lnTo>
                  <a:lnTo>
                    <a:pt x="3705" y="5393"/>
                  </a:lnTo>
                  <a:lnTo>
                    <a:pt x="3558" y="5576"/>
                  </a:lnTo>
                  <a:lnTo>
                    <a:pt x="3155" y="5833"/>
                  </a:lnTo>
                  <a:lnTo>
                    <a:pt x="2788" y="6053"/>
                  </a:lnTo>
                  <a:lnTo>
                    <a:pt x="2348" y="6310"/>
                  </a:lnTo>
                  <a:lnTo>
                    <a:pt x="1908" y="6530"/>
                  </a:lnTo>
                  <a:lnTo>
                    <a:pt x="1467" y="6750"/>
                  </a:lnTo>
                  <a:lnTo>
                    <a:pt x="1321" y="6823"/>
                  </a:lnTo>
                  <a:lnTo>
                    <a:pt x="1247" y="6860"/>
                  </a:lnTo>
                  <a:lnTo>
                    <a:pt x="1211" y="6933"/>
                  </a:lnTo>
                  <a:lnTo>
                    <a:pt x="1174" y="6933"/>
                  </a:lnTo>
                  <a:lnTo>
                    <a:pt x="1064" y="6860"/>
                  </a:lnTo>
                  <a:lnTo>
                    <a:pt x="880" y="6713"/>
                  </a:lnTo>
                  <a:lnTo>
                    <a:pt x="697" y="6457"/>
                  </a:lnTo>
                  <a:lnTo>
                    <a:pt x="587" y="6273"/>
                  </a:lnTo>
                  <a:lnTo>
                    <a:pt x="514" y="6053"/>
                  </a:lnTo>
                  <a:lnTo>
                    <a:pt x="477" y="5833"/>
                  </a:lnTo>
                  <a:lnTo>
                    <a:pt x="477" y="5613"/>
                  </a:lnTo>
                  <a:lnTo>
                    <a:pt x="477" y="5356"/>
                  </a:lnTo>
                  <a:lnTo>
                    <a:pt x="550" y="5136"/>
                  </a:lnTo>
                  <a:lnTo>
                    <a:pt x="660" y="4879"/>
                  </a:lnTo>
                  <a:lnTo>
                    <a:pt x="770" y="4659"/>
                  </a:lnTo>
                  <a:lnTo>
                    <a:pt x="917" y="4476"/>
                  </a:lnTo>
                  <a:lnTo>
                    <a:pt x="1101" y="4292"/>
                  </a:lnTo>
                  <a:lnTo>
                    <a:pt x="1504" y="3962"/>
                  </a:lnTo>
                  <a:lnTo>
                    <a:pt x="1908" y="3705"/>
                  </a:lnTo>
                  <a:lnTo>
                    <a:pt x="2384" y="3485"/>
                  </a:lnTo>
                  <a:lnTo>
                    <a:pt x="2458" y="3412"/>
                  </a:lnTo>
                  <a:lnTo>
                    <a:pt x="2494" y="3302"/>
                  </a:lnTo>
                  <a:lnTo>
                    <a:pt x="2568" y="3119"/>
                  </a:lnTo>
                  <a:lnTo>
                    <a:pt x="2715" y="2898"/>
                  </a:lnTo>
                  <a:lnTo>
                    <a:pt x="2898" y="2715"/>
                  </a:lnTo>
                  <a:lnTo>
                    <a:pt x="3045" y="2532"/>
                  </a:lnTo>
                  <a:lnTo>
                    <a:pt x="3228" y="2385"/>
                  </a:lnTo>
                  <a:lnTo>
                    <a:pt x="3448" y="2238"/>
                  </a:lnTo>
                  <a:lnTo>
                    <a:pt x="3632" y="2128"/>
                  </a:lnTo>
                  <a:lnTo>
                    <a:pt x="3852" y="2055"/>
                  </a:lnTo>
                  <a:lnTo>
                    <a:pt x="4108" y="1981"/>
                  </a:lnTo>
                  <a:lnTo>
                    <a:pt x="4328" y="1945"/>
                  </a:lnTo>
                  <a:lnTo>
                    <a:pt x="4549" y="1908"/>
                  </a:lnTo>
                  <a:lnTo>
                    <a:pt x="4695" y="2055"/>
                  </a:lnTo>
                  <a:lnTo>
                    <a:pt x="4879" y="2165"/>
                  </a:lnTo>
                  <a:lnTo>
                    <a:pt x="5135" y="2348"/>
                  </a:lnTo>
                  <a:lnTo>
                    <a:pt x="5356" y="2568"/>
                  </a:lnTo>
                  <a:lnTo>
                    <a:pt x="5466" y="2715"/>
                  </a:lnTo>
                  <a:lnTo>
                    <a:pt x="5539" y="2898"/>
                  </a:lnTo>
                  <a:lnTo>
                    <a:pt x="5649" y="3229"/>
                  </a:lnTo>
                  <a:lnTo>
                    <a:pt x="5722" y="3559"/>
                  </a:lnTo>
                  <a:lnTo>
                    <a:pt x="5686" y="3926"/>
                  </a:lnTo>
                  <a:lnTo>
                    <a:pt x="5612" y="4256"/>
                  </a:lnTo>
                  <a:lnTo>
                    <a:pt x="5466" y="4549"/>
                  </a:lnTo>
                  <a:lnTo>
                    <a:pt x="5062" y="5063"/>
                  </a:lnTo>
                  <a:lnTo>
                    <a:pt x="4879" y="5319"/>
                  </a:lnTo>
                  <a:lnTo>
                    <a:pt x="4732" y="5613"/>
                  </a:lnTo>
                  <a:lnTo>
                    <a:pt x="4659" y="5943"/>
                  </a:lnTo>
                  <a:lnTo>
                    <a:pt x="4659" y="6090"/>
                  </a:lnTo>
                  <a:lnTo>
                    <a:pt x="4659" y="6273"/>
                  </a:lnTo>
                  <a:lnTo>
                    <a:pt x="4695" y="6420"/>
                  </a:lnTo>
                  <a:lnTo>
                    <a:pt x="4769" y="6567"/>
                  </a:lnTo>
                  <a:lnTo>
                    <a:pt x="4805" y="6677"/>
                  </a:lnTo>
                  <a:lnTo>
                    <a:pt x="4915" y="6787"/>
                  </a:lnTo>
                  <a:lnTo>
                    <a:pt x="5135" y="6933"/>
                  </a:lnTo>
                  <a:lnTo>
                    <a:pt x="5392" y="7007"/>
                  </a:lnTo>
                  <a:lnTo>
                    <a:pt x="5649" y="7043"/>
                  </a:lnTo>
                  <a:lnTo>
                    <a:pt x="5942" y="7007"/>
                  </a:lnTo>
                  <a:lnTo>
                    <a:pt x="6199" y="6933"/>
                  </a:lnTo>
                  <a:lnTo>
                    <a:pt x="6456" y="6823"/>
                  </a:lnTo>
                  <a:lnTo>
                    <a:pt x="6676" y="6677"/>
                  </a:lnTo>
                  <a:lnTo>
                    <a:pt x="6896" y="6457"/>
                  </a:lnTo>
                  <a:lnTo>
                    <a:pt x="7043" y="6200"/>
                  </a:lnTo>
                  <a:lnTo>
                    <a:pt x="7226" y="5980"/>
                  </a:lnTo>
                  <a:lnTo>
                    <a:pt x="7667" y="5246"/>
                  </a:lnTo>
                  <a:lnTo>
                    <a:pt x="7887" y="4879"/>
                  </a:lnTo>
                  <a:lnTo>
                    <a:pt x="8107" y="4476"/>
                  </a:lnTo>
                  <a:lnTo>
                    <a:pt x="8143" y="4402"/>
                  </a:lnTo>
                  <a:lnTo>
                    <a:pt x="8107" y="4329"/>
                  </a:lnTo>
                  <a:lnTo>
                    <a:pt x="8070" y="4256"/>
                  </a:lnTo>
                  <a:lnTo>
                    <a:pt x="8033" y="4182"/>
                  </a:lnTo>
                  <a:lnTo>
                    <a:pt x="7777" y="4182"/>
                  </a:lnTo>
                  <a:lnTo>
                    <a:pt x="7703" y="4256"/>
                  </a:lnTo>
                  <a:lnTo>
                    <a:pt x="7520" y="4586"/>
                  </a:lnTo>
                  <a:lnTo>
                    <a:pt x="7300" y="4879"/>
                  </a:lnTo>
                  <a:lnTo>
                    <a:pt x="6933" y="5540"/>
                  </a:lnTo>
                  <a:lnTo>
                    <a:pt x="6749" y="5796"/>
                  </a:lnTo>
                  <a:lnTo>
                    <a:pt x="6566" y="6053"/>
                  </a:lnTo>
                  <a:lnTo>
                    <a:pt x="6383" y="6273"/>
                  </a:lnTo>
                  <a:lnTo>
                    <a:pt x="6126" y="6493"/>
                  </a:lnTo>
                  <a:lnTo>
                    <a:pt x="5942" y="6567"/>
                  </a:lnTo>
                  <a:lnTo>
                    <a:pt x="5796" y="6603"/>
                  </a:lnTo>
                  <a:lnTo>
                    <a:pt x="5612" y="6567"/>
                  </a:lnTo>
                  <a:lnTo>
                    <a:pt x="5466" y="6530"/>
                  </a:lnTo>
                  <a:lnTo>
                    <a:pt x="5319" y="6457"/>
                  </a:lnTo>
                  <a:lnTo>
                    <a:pt x="5209" y="6347"/>
                  </a:lnTo>
                  <a:lnTo>
                    <a:pt x="5135" y="6200"/>
                  </a:lnTo>
                  <a:lnTo>
                    <a:pt x="5099" y="6016"/>
                  </a:lnTo>
                  <a:lnTo>
                    <a:pt x="5135" y="5833"/>
                  </a:lnTo>
                  <a:lnTo>
                    <a:pt x="5172" y="5686"/>
                  </a:lnTo>
                  <a:lnTo>
                    <a:pt x="5356" y="5393"/>
                  </a:lnTo>
                  <a:lnTo>
                    <a:pt x="5759" y="4879"/>
                  </a:lnTo>
                  <a:lnTo>
                    <a:pt x="5906" y="4659"/>
                  </a:lnTo>
                  <a:lnTo>
                    <a:pt x="6016" y="4402"/>
                  </a:lnTo>
                  <a:lnTo>
                    <a:pt x="6126" y="4146"/>
                  </a:lnTo>
                  <a:lnTo>
                    <a:pt x="6163" y="3889"/>
                  </a:lnTo>
                  <a:lnTo>
                    <a:pt x="6163" y="3632"/>
                  </a:lnTo>
                  <a:lnTo>
                    <a:pt x="6163" y="3339"/>
                  </a:lnTo>
                  <a:lnTo>
                    <a:pt x="6089" y="3082"/>
                  </a:lnTo>
                  <a:lnTo>
                    <a:pt x="6016" y="2825"/>
                  </a:lnTo>
                  <a:lnTo>
                    <a:pt x="5832" y="2532"/>
                  </a:lnTo>
                  <a:lnTo>
                    <a:pt x="5576" y="2165"/>
                  </a:lnTo>
                  <a:lnTo>
                    <a:pt x="5429" y="2018"/>
                  </a:lnTo>
                  <a:lnTo>
                    <a:pt x="5282" y="1908"/>
                  </a:lnTo>
                  <a:lnTo>
                    <a:pt x="5099" y="1798"/>
                  </a:lnTo>
                  <a:lnTo>
                    <a:pt x="4915" y="1725"/>
                  </a:lnTo>
                  <a:lnTo>
                    <a:pt x="4915" y="1688"/>
                  </a:lnTo>
                  <a:lnTo>
                    <a:pt x="4915" y="1468"/>
                  </a:lnTo>
                  <a:lnTo>
                    <a:pt x="4989" y="1321"/>
                  </a:lnTo>
                  <a:lnTo>
                    <a:pt x="5062" y="1174"/>
                  </a:lnTo>
                  <a:lnTo>
                    <a:pt x="5172" y="1028"/>
                  </a:lnTo>
                  <a:lnTo>
                    <a:pt x="5319" y="918"/>
                  </a:lnTo>
                  <a:lnTo>
                    <a:pt x="5502" y="844"/>
                  </a:lnTo>
                  <a:lnTo>
                    <a:pt x="5686" y="808"/>
                  </a:lnTo>
                  <a:lnTo>
                    <a:pt x="5869" y="771"/>
                  </a:lnTo>
                  <a:lnTo>
                    <a:pt x="6016" y="771"/>
                  </a:lnTo>
                  <a:lnTo>
                    <a:pt x="6199" y="808"/>
                  </a:lnTo>
                  <a:lnTo>
                    <a:pt x="6529" y="918"/>
                  </a:lnTo>
                  <a:lnTo>
                    <a:pt x="7190" y="1211"/>
                  </a:lnTo>
                  <a:lnTo>
                    <a:pt x="7080" y="1321"/>
                  </a:lnTo>
                  <a:lnTo>
                    <a:pt x="7043" y="1431"/>
                  </a:lnTo>
                  <a:lnTo>
                    <a:pt x="7043" y="1541"/>
                  </a:lnTo>
                  <a:lnTo>
                    <a:pt x="7043" y="1651"/>
                  </a:lnTo>
                  <a:lnTo>
                    <a:pt x="7153" y="1871"/>
                  </a:lnTo>
                  <a:lnTo>
                    <a:pt x="7300" y="2018"/>
                  </a:lnTo>
                  <a:lnTo>
                    <a:pt x="7446" y="2165"/>
                  </a:lnTo>
                  <a:lnTo>
                    <a:pt x="7556" y="2275"/>
                  </a:lnTo>
                  <a:lnTo>
                    <a:pt x="7446" y="2495"/>
                  </a:lnTo>
                  <a:lnTo>
                    <a:pt x="7263" y="3045"/>
                  </a:lnTo>
                  <a:lnTo>
                    <a:pt x="7153" y="3265"/>
                  </a:lnTo>
                  <a:lnTo>
                    <a:pt x="7043" y="3485"/>
                  </a:lnTo>
                  <a:lnTo>
                    <a:pt x="6933" y="3705"/>
                  </a:lnTo>
                  <a:lnTo>
                    <a:pt x="6896" y="3926"/>
                  </a:lnTo>
                  <a:lnTo>
                    <a:pt x="6896" y="3999"/>
                  </a:lnTo>
                  <a:lnTo>
                    <a:pt x="6970" y="4036"/>
                  </a:lnTo>
                  <a:lnTo>
                    <a:pt x="7043" y="4072"/>
                  </a:lnTo>
                  <a:lnTo>
                    <a:pt x="7116" y="4036"/>
                  </a:lnTo>
                  <a:lnTo>
                    <a:pt x="7263" y="3889"/>
                  </a:lnTo>
                  <a:lnTo>
                    <a:pt x="7410" y="3705"/>
                  </a:lnTo>
                  <a:lnTo>
                    <a:pt x="7593" y="3265"/>
                  </a:lnTo>
                  <a:lnTo>
                    <a:pt x="7777" y="2715"/>
                  </a:lnTo>
                  <a:lnTo>
                    <a:pt x="7813" y="2458"/>
                  </a:lnTo>
                  <a:lnTo>
                    <a:pt x="7813" y="2422"/>
                  </a:lnTo>
                  <a:lnTo>
                    <a:pt x="8363" y="2678"/>
                  </a:lnTo>
                  <a:lnTo>
                    <a:pt x="8584" y="2862"/>
                  </a:lnTo>
                  <a:lnTo>
                    <a:pt x="8694" y="3009"/>
                  </a:lnTo>
                  <a:lnTo>
                    <a:pt x="8804" y="3155"/>
                  </a:lnTo>
                  <a:lnTo>
                    <a:pt x="8877" y="3302"/>
                  </a:lnTo>
                  <a:lnTo>
                    <a:pt x="8877" y="3449"/>
                  </a:lnTo>
                  <a:lnTo>
                    <a:pt x="8840" y="3595"/>
                  </a:lnTo>
                  <a:lnTo>
                    <a:pt x="8694" y="3705"/>
                  </a:lnTo>
                  <a:lnTo>
                    <a:pt x="8620" y="3779"/>
                  </a:lnTo>
                  <a:lnTo>
                    <a:pt x="8584" y="3852"/>
                  </a:lnTo>
                  <a:lnTo>
                    <a:pt x="8584" y="3926"/>
                  </a:lnTo>
                  <a:lnTo>
                    <a:pt x="8620" y="3999"/>
                  </a:lnTo>
                  <a:lnTo>
                    <a:pt x="8657" y="4072"/>
                  </a:lnTo>
                  <a:lnTo>
                    <a:pt x="8730" y="4109"/>
                  </a:lnTo>
                  <a:lnTo>
                    <a:pt x="8840" y="4109"/>
                  </a:lnTo>
                  <a:lnTo>
                    <a:pt x="8914" y="4072"/>
                  </a:lnTo>
                  <a:lnTo>
                    <a:pt x="9097" y="3926"/>
                  </a:lnTo>
                  <a:lnTo>
                    <a:pt x="9207" y="3779"/>
                  </a:lnTo>
                  <a:lnTo>
                    <a:pt x="9281" y="3595"/>
                  </a:lnTo>
                  <a:lnTo>
                    <a:pt x="9281" y="3412"/>
                  </a:lnTo>
                  <a:lnTo>
                    <a:pt x="9281" y="3192"/>
                  </a:lnTo>
                  <a:lnTo>
                    <a:pt x="9207" y="3009"/>
                  </a:lnTo>
                  <a:lnTo>
                    <a:pt x="9097" y="2825"/>
                  </a:lnTo>
                  <a:lnTo>
                    <a:pt x="8987" y="2642"/>
                  </a:lnTo>
                  <a:lnTo>
                    <a:pt x="8804" y="2458"/>
                  </a:lnTo>
                  <a:lnTo>
                    <a:pt x="8584" y="2348"/>
                  </a:lnTo>
                  <a:lnTo>
                    <a:pt x="8107" y="2091"/>
                  </a:lnTo>
                  <a:lnTo>
                    <a:pt x="7887" y="1981"/>
                  </a:lnTo>
                  <a:lnTo>
                    <a:pt x="7593" y="1798"/>
                  </a:lnTo>
                  <a:lnTo>
                    <a:pt x="7446" y="1651"/>
                  </a:lnTo>
                  <a:lnTo>
                    <a:pt x="7373" y="1541"/>
                  </a:lnTo>
                  <a:lnTo>
                    <a:pt x="7336" y="1431"/>
                  </a:lnTo>
                  <a:lnTo>
                    <a:pt x="7373" y="1284"/>
                  </a:lnTo>
                  <a:lnTo>
                    <a:pt x="7483" y="1358"/>
                  </a:lnTo>
                  <a:lnTo>
                    <a:pt x="7556" y="1358"/>
                  </a:lnTo>
                  <a:lnTo>
                    <a:pt x="7593" y="1321"/>
                  </a:lnTo>
                  <a:lnTo>
                    <a:pt x="7630" y="1248"/>
                  </a:lnTo>
                  <a:lnTo>
                    <a:pt x="7703" y="1138"/>
                  </a:lnTo>
                  <a:lnTo>
                    <a:pt x="7813" y="954"/>
                  </a:lnTo>
                  <a:lnTo>
                    <a:pt x="7923" y="808"/>
                  </a:lnTo>
                  <a:lnTo>
                    <a:pt x="8107" y="698"/>
                  </a:lnTo>
                  <a:lnTo>
                    <a:pt x="8290" y="624"/>
                  </a:lnTo>
                  <a:lnTo>
                    <a:pt x="8474" y="588"/>
                  </a:lnTo>
                  <a:lnTo>
                    <a:pt x="8694" y="551"/>
                  </a:lnTo>
                  <a:lnTo>
                    <a:pt x="9060" y="514"/>
                  </a:lnTo>
                  <a:close/>
                  <a:moveTo>
                    <a:pt x="13279" y="9318"/>
                  </a:moveTo>
                  <a:lnTo>
                    <a:pt x="13426" y="9428"/>
                  </a:lnTo>
                  <a:lnTo>
                    <a:pt x="13426" y="9464"/>
                  </a:lnTo>
                  <a:lnTo>
                    <a:pt x="13352" y="9464"/>
                  </a:lnTo>
                  <a:lnTo>
                    <a:pt x="13242" y="9538"/>
                  </a:lnTo>
                  <a:lnTo>
                    <a:pt x="12985" y="9868"/>
                  </a:lnTo>
                  <a:lnTo>
                    <a:pt x="12692" y="10198"/>
                  </a:lnTo>
                  <a:lnTo>
                    <a:pt x="12362" y="10492"/>
                  </a:lnTo>
                  <a:lnTo>
                    <a:pt x="12032" y="10748"/>
                  </a:lnTo>
                  <a:lnTo>
                    <a:pt x="11445" y="11078"/>
                  </a:lnTo>
                  <a:lnTo>
                    <a:pt x="10858" y="11409"/>
                  </a:lnTo>
                  <a:lnTo>
                    <a:pt x="10638" y="11372"/>
                  </a:lnTo>
                  <a:lnTo>
                    <a:pt x="10418" y="11299"/>
                  </a:lnTo>
                  <a:lnTo>
                    <a:pt x="10234" y="11188"/>
                  </a:lnTo>
                  <a:lnTo>
                    <a:pt x="10051" y="11078"/>
                  </a:lnTo>
                  <a:lnTo>
                    <a:pt x="10491" y="11005"/>
                  </a:lnTo>
                  <a:lnTo>
                    <a:pt x="10895" y="10858"/>
                  </a:lnTo>
                  <a:lnTo>
                    <a:pt x="11298" y="10675"/>
                  </a:lnTo>
                  <a:lnTo>
                    <a:pt x="11702" y="10492"/>
                  </a:lnTo>
                  <a:lnTo>
                    <a:pt x="12142" y="10235"/>
                  </a:lnTo>
                  <a:lnTo>
                    <a:pt x="12545" y="9941"/>
                  </a:lnTo>
                  <a:lnTo>
                    <a:pt x="12912" y="9648"/>
                  </a:lnTo>
                  <a:lnTo>
                    <a:pt x="13279" y="9318"/>
                  </a:lnTo>
                  <a:close/>
                  <a:moveTo>
                    <a:pt x="13609" y="9648"/>
                  </a:moveTo>
                  <a:lnTo>
                    <a:pt x="13719" y="9795"/>
                  </a:lnTo>
                  <a:lnTo>
                    <a:pt x="13792" y="9978"/>
                  </a:lnTo>
                  <a:lnTo>
                    <a:pt x="13939" y="10345"/>
                  </a:lnTo>
                  <a:lnTo>
                    <a:pt x="13939" y="10602"/>
                  </a:lnTo>
                  <a:lnTo>
                    <a:pt x="13939" y="10858"/>
                  </a:lnTo>
                  <a:lnTo>
                    <a:pt x="13866" y="10968"/>
                  </a:lnTo>
                  <a:lnTo>
                    <a:pt x="13829" y="10932"/>
                  </a:lnTo>
                  <a:lnTo>
                    <a:pt x="13719" y="10932"/>
                  </a:lnTo>
                  <a:lnTo>
                    <a:pt x="13719" y="10968"/>
                  </a:lnTo>
                  <a:lnTo>
                    <a:pt x="13609" y="11188"/>
                  </a:lnTo>
                  <a:lnTo>
                    <a:pt x="12765" y="11299"/>
                  </a:lnTo>
                  <a:lnTo>
                    <a:pt x="12912" y="11188"/>
                  </a:lnTo>
                  <a:lnTo>
                    <a:pt x="13316" y="10895"/>
                  </a:lnTo>
                  <a:lnTo>
                    <a:pt x="13682" y="10565"/>
                  </a:lnTo>
                  <a:lnTo>
                    <a:pt x="13756" y="10492"/>
                  </a:lnTo>
                  <a:lnTo>
                    <a:pt x="13756" y="10381"/>
                  </a:lnTo>
                  <a:lnTo>
                    <a:pt x="13719" y="10308"/>
                  </a:lnTo>
                  <a:lnTo>
                    <a:pt x="13609" y="10271"/>
                  </a:lnTo>
                  <a:lnTo>
                    <a:pt x="13536" y="10271"/>
                  </a:lnTo>
                  <a:lnTo>
                    <a:pt x="13462" y="10308"/>
                  </a:lnTo>
                  <a:lnTo>
                    <a:pt x="13059" y="10638"/>
                  </a:lnTo>
                  <a:lnTo>
                    <a:pt x="12655" y="10968"/>
                  </a:lnTo>
                  <a:lnTo>
                    <a:pt x="12398" y="11152"/>
                  </a:lnTo>
                  <a:lnTo>
                    <a:pt x="12325" y="11225"/>
                  </a:lnTo>
                  <a:lnTo>
                    <a:pt x="12252" y="11372"/>
                  </a:lnTo>
                  <a:lnTo>
                    <a:pt x="11665" y="11409"/>
                  </a:lnTo>
                  <a:lnTo>
                    <a:pt x="11481" y="11445"/>
                  </a:lnTo>
                  <a:lnTo>
                    <a:pt x="11775" y="11299"/>
                  </a:lnTo>
                  <a:lnTo>
                    <a:pt x="12068" y="11115"/>
                  </a:lnTo>
                  <a:lnTo>
                    <a:pt x="12362" y="10932"/>
                  </a:lnTo>
                  <a:lnTo>
                    <a:pt x="12655" y="10748"/>
                  </a:lnTo>
                  <a:lnTo>
                    <a:pt x="12912" y="10492"/>
                  </a:lnTo>
                  <a:lnTo>
                    <a:pt x="13132" y="10271"/>
                  </a:lnTo>
                  <a:lnTo>
                    <a:pt x="13352" y="10015"/>
                  </a:lnTo>
                  <a:lnTo>
                    <a:pt x="13572" y="9721"/>
                  </a:lnTo>
                  <a:lnTo>
                    <a:pt x="13609" y="9648"/>
                  </a:lnTo>
                  <a:close/>
                  <a:moveTo>
                    <a:pt x="9060" y="1"/>
                  </a:moveTo>
                  <a:lnTo>
                    <a:pt x="8804" y="37"/>
                  </a:lnTo>
                  <a:lnTo>
                    <a:pt x="8547" y="37"/>
                  </a:lnTo>
                  <a:lnTo>
                    <a:pt x="8290" y="111"/>
                  </a:lnTo>
                  <a:lnTo>
                    <a:pt x="8033" y="184"/>
                  </a:lnTo>
                  <a:lnTo>
                    <a:pt x="7813" y="294"/>
                  </a:lnTo>
                  <a:lnTo>
                    <a:pt x="7593" y="441"/>
                  </a:lnTo>
                  <a:lnTo>
                    <a:pt x="7410" y="624"/>
                  </a:lnTo>
                  <a:lnTo>
                    <a:pt x="7300" y="844"/>
                  </a:lnTo>
                  <a:lnTo>
                    <a:pt x="6896" y="624"/>
                  </a:lnTo>
                  <a:lnTo>
                    <a:pt x="6493" y="441"/>
                  </a:lnTo>
                  <a:lnTo>
                    <a:pt x="6273" y="367"/>
                  </a:lnTo>
                  <a:lnTo>
                    <a:pt x="6053" y="331"/>
                  </a:lnTo>
                  <a:lnTo>
                    <a:pt x="5612" y="331"/>
                  </a:lnTo>
                  <a:lnTo>
                    <a:pt x="5392" y="404"/>
                  </a:lnTo>
                  <a:lnTo>
                    <a:pt x="5209" y="477"/>
                  </a:lnTo>
                  <a:lnTo>
                    <a:pt x="5025" y="588"/>
                  </a:lnTo>
                  <a:lnTo>
                    <a:pt x="4842" y="734"/>
                  </a:lnTo>
                  <a:lnTo>
                    <a:pt x="4695" y="881"/>
                  </a:lnTo>
                  <a:lnTo>
                    <a:pt x="4585" y="1064"/>
                  </a:lnTo>
                  <a:lnTo>
                    <a:pt x="4512" y="1248"/>
                  </a:lnTo>
                  <a:lnTo>
                    <a:pt x="4475" y="1468"/>
                  </a:lnTo>
                  <a:lnTo>
                    <a:pt x="4182" y="1505"/>
                  </a:lnTo>
                  <a:lnTo>
                    <a:pt x="3888" y="1541"/>
                  </a:lnTo>
                  <a:lnTo>
                    <a:pt x="3595" y="1651"/>
                  </a:lnTo>
                  <a:lnTo>
                    <a:pt x="3338" y="1798"/>
                  </a:lnTo>
                  <a:lnTo>
                    <a:pt x="3081" y="1945"/>
                  </a:lnTo>
                  <a:lnTo>
                    <a:pt x="2861" y="2091"/>
                  </a:lnTo>
                  <a:lnTo>
                    <a:pt x="2641" y="2312"/>
                  </a:lnTo>
                  <a:lnTo>
                    <a:pt x="2421" y="2532"/>
                  </a:lnTo>
                  <a:lnTo>
                    <a:pt x="2238" y="2788"/>
                  </a:lnTo>
                  <a:lnTo>
                    <a:pt x="2091" y="3082"/>
                  </a:lnTo>
                  <a:lnTo>
                    <a:pt x="1981" y="3155"/>
                  </a:lnTo>
                  <a:lnTo>
                    <a:pt x="1834" y="3229"/>
                  </a:lnTo>
                  <a:lnTo>
                    <a:pt x="1504" y="3375"/>
                  </a:lnTo>
                  <a:lnTo>
                    <a:pt x="1211" y="3559"/>
                  </a:lnTo>
                  <a:lnTo>
                    <a:pt x="954" y="3779"/>
                  </a:lnTo>
                  <a:lnTo>
                    <a:pt x="697" y="3999"/>
                  </a:lnTo>
                  <a:lnTo>
                    <a:pt x="477" y="4256"/>
                  </a:lnTo>
                  <a:lnTo>
                    <a:pt x="330" y="4512"/>
                  </a:lnTo>
                  <a:lnTo>
                    <a:pt x="183" y="4769"/>
                  </a:lnTo>
                  <a:lnTo>
                    <a:pt x="73" y="5063"/>
                  </a:lnTo>
                  <a:lnTo>
                    <a:pt x="37" y="5319"/>
                  </a:lnTo>
                  <a:lnTo>
                    <a:pt x="0" y="5613"/>
                  </a:lnTo>
                  <a:lnTo>
                    <a:pt x="0" y="5906"/>
                  </a:lnTo>
                  <a:lnTo>
                    <a:pt x="73" y="6200"/>
                  </a:lnTo>
                  <a:lnTo>
                    <a:pt x="183" y="6493"/>
                  </a:lnTo>
                  <a:lnTo>
                    <a:pt x="294" y="6713"/>
                  </a:lnTo>
                  <a:lnTo>
                    <a:pt x="440" y="6933"/>
                  </a:lnTo>
                  <a:lnTo>
                    <a:pt x="660" y="7117"/>
                  </a:lnTo>
                  <a:lnTo>
                    <a:pt x="880" y="7300"/>
                  </a:lnTo>
                  <a:lnTo>
                    <a:pt x="1064" y="7374"/>
                  </a:lnTo>
                  <a:lnTo>
                    <a:pt x="1027" y="7594"/>
                  </a:lnTo>
                  <a:lnTo>
                    <a:pt x="1027" y="7814"/>
                  </a:lnTo>
                  <a:lnTo>
                    <a:pt x="1064" y="8034"/>
                  </a:lnTo>
                  <a:lnTo>
                    <a:pt x="1101" y="8217"/>
                  </a:lnTo>
                  <a:lnTo>
                    <a:pt x="1174" y="8437"/>
                  </a:lnTo>
                  <a:lnTo>
                    <a:pt x="1284" y="8621"/>
                  </a:lnTo>
                  <a:lnTo>
                    <a:pt x="1431" y="8804"/>
                  </a:lnTo>
                  <a:lnTo>
                    <a:pt x="1614" y="8988"/>
                  </a:lnTo>
                  <a:lnTo>
                    <a:pt x="1797" y="9098"/>
                  </a:lnTo>
                  <a:lnTo>
                    <a:pt x="1981" y="9208"/>
                  </a:lnTo>
                  <a:lnTo>
                    <a:pt x="2201" y="9281"/>
                  </a:lnTo>
                  <a:lnTo>
                    <a:pt x="2421" y="9318"/>
                  </a:lnTo>
                  <a:lnTo>
                    <a:pt x="2641" y="9354"/>
                  </a:lnTo>
                  <a:lnTo>
                    <a:pt x="2861" y="9318"/>
                  </a:lnTo>
                  <a:lnTo>
                    <a:pt x="3081" y="9281"/>
                  </a:lnTo>
                  <a:lnTo>
                    <a:pt x="3301" y="9208"/>
                  </a:lnTo>
                  <a:lnTo>
                    <a:pt x="3375" y="9354"/>
                  </a:lnTo>
                  <a:lnTo>
                    <a:pt x="3448" y="9501"/>
                  </a:lnTo>
                  <a:lnTo>
                    <a:pt x="3595" y="9648"/>
                  </a:lnTo>
                  <a:lnTo>
                    <a:pt x="3742" y="9758"/>
                  </a:lnTo>
                  <a:lnTo>
                    <a:pt x="3925" y="9868"/>
                  </a:lnTo>
                  <a:lnTo>
                    <a:pt x="4108" y="9905"/>
                  </a:lnTo>
                  <a:lnTo>
                    <a:pt x="4292" y="9941"/>
                  </a:lnTo>
                  <a:lnTo>
                    <a:pt x="4475" y="9941"/>
                  </a:lnTo>
                  <a:lnTo>
                    <a:pt x="4842" y="9905"/>
                  </a:lnTo>
                  <a:lnTo>
                    <a:pt x="5246" y="9795"/>
                  </a:lnTo>
                  <a:lnTo>
                    <a:pt x="5686" y="9648"/>
                  </a:lnTo>
                  <a:lnTo>
                    <a:pt x="6163" y="9574"/>
                  </a:lnTo>
                  <a:lnTo>
                    <a:pt x="6603" y="9574"/>
                  </a:lnTo>
                  <a:lnTo>
                    <a:pt x="7080" y="9611"/>
                  </a:lnTo>
                  <a:lnTo>
                    <a:pt x="7446" y="9648"/>
                  </a:lnTo>
                  <a:lnTo>
                    <a:pt x="7630" y="9648"/>
                  </a:lnTo>
                  <a:lnTo>
                    <a:pt x="7813" y="9611"/>
                  </a:lnTo>
                  <a:lnTo>
                    <a:pt x="7960" y="9721"/>
                  </a:lnTo>
                  <a:lnTo>
                    <a:pt x="8143" y="9795"/>
                  </a:lnTo>
                  <a:lnTo>
                    <a:pt x="8327" y="9831"/>
                  </a:lnTo>
                  <a:lnTo>
                    <a:pt x="8547" y="9868"/>
                  </a:lnTo>
                  <a:lnTo>
                    <a:pt x="9024" y="9905"/>
                  </a:lnTo>
                  <a:lnTo>
                    <a:pt x="9391" y="9868"/>
                  </a:lnTo>
                  <a:lnTo>
                    <a:pt x="9501" y="9868"/>
                  </a:lnTo>
                  <a:lnTo>
                    <a:pt x="9354" y="10161"/>
                  </a:lnTo>
                  <a:lnTo>
                    <a:pt x="9317" y="10308"/>
                  </a:lnTo>
                  <a:lnTo>
                    <a:pt x="9281" y="10492"/>
                  </a:lnTo>
                  <a:lnTo>
                    <a:pt x="9317" y="10638"/>
                  </a:lnTo>
                  <a:lnTo>
                    <a:pt x="9354" y="10785"/>
                  </a:lnTo>
                  <a:lnTo>
                    <a:pt x="9464" y="11078"/>
                  </a:lnTo>
                  <a:lnTo>
                    <a:pt x="9647" y="11335"/>
                  </a:lnTo>
                  <a:lnTo>
                    <a:pt x="9831" y="11519"/>
                  </a:lnTo>
                  <a:lnTo>
                    <a:pt x="9977" y="11629"/>
                  </a:lnTo>
                  <a:lnTo>
                    <a:pt x="10198" y="11739"/>
                  </a:lnTo>
                  <a:lnTo>
                    <a:pt x="10381" y="11812"/>
                  </a:lnTo>
                  <a:lnTo>
                    <a:pt x="10821" y="11922"/>
                  </a:lnTo>
                  <a:lnTo>
                    <a:pt x="11298" y="11959"/>
                  </a:lnTo>
                  <a:lnTo>
                    <a:pt x="11775" y="11922"/>
                  </a:lnTo>
                  <a:lnTo>
                    <a:pt x="12215" y="11885"/>
                  </a:lnTo>
                  <a:lnTo>
                    <a:pt x="13095" y="11775"/>
                  </a:lnTo>
                  <a:lnTo>
                    <a:pt x="13939" y="11665"/>
                  </a:lnTo>
                  <a:lnTo>
                    <a:pt x="14343" y="11555"/>
                  </a:lnTo>
                  <a:lnTo>
                    <a:pt x="14746" y="11409"/>
                  </a:lnTo>
                  <a:lnTo>
                    <a:pt x="15076" y="11262"/>
                  </a:lnTo>
                  <a:lnTo>
                    <a:pt x="15370" y="11042"/>
                  </a:lnTo>
                  <a:lnTo>
                    <a:pt x="15626" y="10785"/>
                  </a:lnTo>
                  <a:lnTo>
                    <a:pt x="15847" y="10528"/>
                  </a:lnTo>
                  <a:lnTo>
                    <a:pt x="16030" y="10235"/>
                  </a:lnTo>
                  <a:lnTo>
                    <a:pt x="16213" y="9941"/>
                  </a:lnTo>
                  <a:lnTo>
                    <a:pt x="16360" y="9648"/>
                  </a:lnTo>
                  <a:lnTo>
                    <a:pt x="16433" y="9318"/>
                  </a:lnTo>
                  <a:lnTo>
                    <a:pt x="16507" y="8988"/>
                  </a:lnTo>
                  <a:lnTo>
                    <a:pt x="16543" y="8657"/>
                  </a:lnTo>
                  <a:lnTo>
                    <a:pt x="16507" y="8327"/>
                  </a:lnTo>
                  <a:lnTo>
                    <a:pt x="16470" y="7997"/>
                  </a:lnTo>
                  <a:lnTo>
                    <a:pt x="16690" y="7447"/>
                  </a:lnTo>
                  <a:lnTo>
                    <a:pt x="16837" y="6933"/>
                  </a:lnTo>
                  <a:lnTo>
                    <a:pt x="16910" y="6347"/>
                  </a:lnTo>
                  <a:lnTo>
                    <a:pt x="16910" y="5796"/>
                  </a:lnTo>
                  <a:lnTo>
                    <a:pt x="16837" y="5429"/>
                  </a:lnTo>
                  <a:lnTo>
                    <a:pt x="16727" y="5063"/>
                  </a:lnTo>
                  <a:lnTo>
                    <a:pt x="16654" y="4916"/>
                  </a:lnTo>
                  <a:lnTo>
                    <a:pt x="16543" y="4769"/>
                  </a:lnTo>
                  <a:lnTo>
                    <a:pt x="16397" y="4659"/>
                  </a:lnTo>
                  <a:lnTo>
                    <a:pt x="16250" y="4586"/>
                  </a:lnTo>
                  <a:lnTo>
                    <a:pt x="16250" y="4146"/>
                  </a:lnTo>
                  <a:lnTo>
                    <a:pt x="16177" y="3742"/>
                  </a:lnTo>
                  <a:lnTo>
                    <a:pt x="16030" y="3375"/>
                  </a:lnTo>
                  <a:lnTo>
                    <a:pt x="15773" y="3009"/>
                  </a:lnTo>
                  <a:lnTo>
                    <a:pt x="15626" y="2825"/>
                  </a:lnTo>
                  <a:lnTo>
                    <a:pt x="15443" y="2642"/>
                  </a:lnTo>
                  <a:lnTo>
                    <a:pt x="15223" y="2495"/>
                  </a:lnTo>
                  <a:lnTo>
                    <a:pt x="15003" y="2385"/>
                  </a:lnTo>
                  <a:lnTo>
                    <a:pt x="14746" y="2238"/>
                  </a:lnTo>
                  <a:lnTo>
                    <a:pt x="14526" y="2055"/>
                  </a:lnTo>
                  <a:lnTo>
                    <a:pt x="14379" y="1835"/>
                  </a:lnTo>
                  <a:lnTo>
                    <a:pt x="14233" y="1578"/>
                  </a:lnTo>
                  <a:lnTo>
                    <a:pt x="14123" y="1358"/>
                  </a:lnTo>
                  <a:lnTo>
                    <a:pt x="13976" y="1138"/>
                  </a:lnTo>
                  <a:lnTo>
                    <a:pt x="13829" y="991"/>
                  </a:lnTo>
                  <a:lnTo>
                    <a:pt x="13682" y="808"/>
                  </a:lnTo>
                  <a:lnTo>
                    <a:pt x="13499" y="698"/>
                  </a:lnTo>
                  <a:lnTo>
                    <a:pt x="13279" y="588"/>
                  </a:lnTo>
                  <a:lnTo>
                    <a:pt x="13059" y="514"/>
                  </a:lnTo>
                  <a:lnTo>
                    <a:pt x="12802" y="441"/>
                  </a:lnTo>
                  <a:lnTo>
                    <a:pt x="12362" y="441"/>
                  </a:lnTo>
                  <a:lnTo>
                    <a:pt x="11885" y="477"/>
                  </a:lnTo>
                  <a:lnTo>
                    <a:pt x="11408" y="588"/>
                  </a:lnTo>
                  <a:lnTo>
                    <a:pt x="10968" y="698"/>
                  </a:lnTo>
                  <a:lnTo>
                    <a:pt x="10821" y="514"/>
                  </a:lnTo>
                  <a:lnTo>
                    <a:pt x="10601" y="331"/>
                  </a:lnTo>
                  <a:lnTo>
                    <a:pt x="10381" y="221"/>
                  </a:lnTo>
                  <a:lnTo>
                    <a:pt x="10124" y="147"/>
                  </a:lnTo>
                  <a:lnTo>
                    <a:pt x="9867" y="74"/>
                  </a:lnTo>
                  <a:lnTo>
                    <a:pt x="9574" y="37"/>
                  </a:lnTo>
                  <a:lnTo>
                    <a:pt x="9060"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52" name="Shape 352"/>
            <p:cNvSpPr/>
            <p:nvPr/>
          </p:nvSpPr>
          <p:spPr>
            <a:xfrm>
              <a:off x="7121425" y="2437925"/>
              <a:ext cx="246700" cy="315500"/>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53" name="Shape 353"/>
            <p:cNvSpPr/>
            <p:nvPr/>
          </p:nvSpPr>
          <p:spPr>
            <a:xfrm>
              <a:off x="6062250" y="3853825"/>
              <a:ext cx="332900" cy="376025"/>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54" name="Shape 354"/>
            <p:cNvSpPr/>
            <p:nvPr/>
          </p:nvSpPr>
          <p:spPr>
            <a:xfrm>
              <a:off x="6023725" y="3167900"/>
              <a:ext cx="340250" cy="227450"/>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55" name="Shape 355"/>
            <p:cNvSpPr/>
            <p:nvPr/>
          </p:nvSpPr>
          <p:spPr>
            <a:xfrm>
              <a:off x="7109500" y="3449425"/>
              <a:ext cx="154100" cy="165100"/>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grpSp>
      <p:cxnSp>
        <p:nvCxnSpPr>
          <p:cNvPr id="356" name="Shape 356"/>
          <p:cNvCxnSpPr/>
          <p:nvPr/>
        </p:nvCxnSpPr>
        <p:spPr>
          <a:xfrm>
            <a:off x="850475" y="1031425"/>
            <a:ext cx="6037799" cy="0"/>
          </a:xfrm>
          <a:prstGeom prst="straightConnector1">
            <a:avLst/>
          </a:prstGeom>
          <a:noFill/>
          <a:ln w="19050" cap="rnd" cmpd="sng">
            <a:solidFill>
              <a:srgbClr val="A4C2F4"/>
            </a:solidFill>
            <a:prstDash val="dash"/>
            <a:round/>
            <a:headEnd type="none" w="lg" len="lg"/>
            <a:tailEnd type="none" w="lg" len="lg"/>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Title + 3 columns">
    <p:spTree>
      <p:nvGrpSpPr>
        <p:cNvPr id="1" name="Shape 357"/>
        <p:cNvGrpSpPr/>
        <p:nvPr/>
      </p:nvGrpSpPr>
      <p:grpSpPr>
        <a:xfrm>
          <a:off x="0" y="0"/>
          <a:ext cx="0" cy="0"/>
          <a:chOff x="0" y="0"/>
          <a:chExt cx="0" cy="0"/>
        </a:xfrm>
      </p:grpSpPr>
      <p:sp>
        <p:nvSpPr>
          <p:cNvPr id="358" name="Shape 358"/>
          <p:cNvSpPr txBox="1">
            <a:spLocks noGrp="1"/>
          </p:cNvSpPr>
          <p:nvPr>
            <p:ph type="title"/>
          </p:nvPr>
        </p:nvSpPr>
        <p:spPr>
          <a:xfrm>
            <a:off x="747925" y="225025"/>
            <a:ext cx="6140399" cy="857400"/>
          </a:xfrm>
          <a:prstGeom prst="rect">
            <a:avLst/>
          </a:prstGeom>
        </p:spPr>
        <p:txBody>
          <a:bodyPr lIns="91425" tIns="91425" rIns="91425" bIns="91425" anchor="b"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59" name="Shape 359"/>
          <p:cNvSpPr txBox="1">
            <a:spLocks noGrp="1"/>
          </p:cNvSpPr>
          <p:nvPr>
            <p:ph type="body" idx="1"/>
          </p:nvPr>
        </p:nvSpPr>
        <p:spPr>
          <a:xfrm>
            <a:off x="747925" y="1308875"/>
            <a:ext cx="2097899" cy="3617100"/>
          </a:xfrm>
          <a:prstGeom prst="rect">
            <a:avLst/>
          </a:prstGeom>
        </p:spPr>
        <p:txBody>
          <a:bodyPr lIns="91425" tIns="91425" rIns="91425" bIns="91425" anchor="t" anchorCtr="0"/>
          <a:lstStyle>
            <a:lvl1pPr lvl="0" rtl="0">
              <a:spcBef>
                <a:spcPts val="0"/>
              </a:spcBef>
              <a:buSzPct val="100000"/>
              <a:defRPr sz="1800"/>
            </a:lvl1pPr>
            <a:lvl2pPr lvl="1" rtl="0">
              <a:spcBef>
                <a:spcPts val="0"/>
              </a:spcBef>
              <a:buSzPct val="100000"/>
              <a:defRPr sz="1800"/>
            </a:lvl2pPr>
            <a:lvl3pPr lvl="2" rtl="0">
              <a:spcBef>
                <a:spcPts val="0"/>
              </a:spcBef>
              <a:buSzPct val="100000"/>
              <a:defRPr sz="1800"/>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60" name="Shape 360"/>
          <p:cNvSpPr txBox="1">
            <a:spLocks noGrp="1"/>
          </p:cNvSpPr>
          <p:nvPr>
            <p:ph type="body" idx="2"/>
          </p:nvPr>
        </p:nvSpPr>
        <p:spPr>
          <a:xfrm>
            <a:off x="2953086" y="1308875"/>
            <a:ext cx="2097899" cy="3617100"/>
          </a:xfrm>
          <a:prstGeom prst="rect">
            <a:avLst/>
          </a:prstGeom>
        </p:spPr>
        <p:txBody>
          <a:bodyPr lIns="91425" tIns="91425" rIns="91425" bIns="91425" anchor="t" anchorCtr="0"/>
          <a:lstStyle>
            <a:lvl1pPr lvl="0" rtl="0">
              <a:spcBef>
                <a:spcPts val="0"/>
              </a:spcBef>
              <a:buSzPct val="100000"/>
              <a:defRPr sz="1800"/>
            </a:lvl1pPr>
            <a:lvl2pPr lvl="1" rtl="0">
              <a:spcBef>
                <a:spcPts val="0"/>
              </a:spcBef>
              <a:buSzPct val="100000"/>
              <a:defRPr sz="1800"/>
            </a:lvl2pPr>
            <a:lvl3pPr lvl="2" rtl="0">
              <a:spcBef>
                <a:spcPts val="0"/>
              </a:spcBef>
              <a:buSzPct val="100000"/>
              <a:defRPr sz="1800"/>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61" name="Shape 361"/>
          <p:cNvSpPr txBox="1">
            <a:spLocks noGrp="1"/>
          </p:cNvSpPr>
          <p:nvPr>
            <p:ph type="body" idx="3"/>
          </p:nvPr>
        </p:nvSpPr>
        <p:spPr>
          <a:xfrm>
            <a:off x="5158248" y="1308875"/>
            <a:ext cx="2097899" cy="3617100"/>
          </a:xfrm>
          <a:prstGeom prst="rect">
            <a:avLst/>
          </a:prstGeom>
        </p:spPr>
        <p:txBody>
          <a:bodyPr lIns="91425" tIns="91425" rIns="91425" bIns="91425" anchor="t" anchorCtr="0"/>
          <a:lstStyle>
            <a:lvl1pPr lvl="0" rtl="0">
              <a:spcBef>
                <a:spcPts val="0"/>
              </a:spcBef>
              <a:buSzPct val="100000"/>
              <a:defRPr sz="1800"/>
            </a:lvl1pPr>
            <a:lvl2pPr lvl="1" rtl="0">
              <a:spcBef>
                <a:spcPts val="0"/>
              </a:spcBef>
              <a:buSzPct val="100000"/>
              <a:defRPr sz="1800"/>
            </a:lvl2pPr>
            <a:lvl3pPr lvl="2" rtl="0">
              <a:spcBef>
                <a:spcPts val="0"/>
              </a:spcBef>
              <a:buSzPct val="100000"/>
              <a:defRPr sz="1800"/>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grpSp>
        <p:nvGrpSpPr>
          <p:cNvPr id="362" name="Shape 362"/>
          <p:cNvGrpSpPr/>
          <p:nvPr/>
        </p:nvGrpSpPr>
        <p:grpSpPr>
          <a:xfrm>
            <a:off x="7442902" y="-91153"/>
            <a:ext cx="1796289" cy="5330574"/>
            <a:chOff x="6023725" y="842300"/>
            <a:chExt cx="1358150" cy="4030375"/>
          </a:xfrm>
        </p:grpSpPr>
        <p:sp>
          <p:nvSpPr>
            <p:cNvPr id="363" name="Shape 363"/>
            <p:cNvSpPr/>
            <p:nvPr/>
          </p:nvSpPr>
          <p:spPr>
            <a:xfrm>
              <a:off x="6371275" y="842300"/>
              <a:ext cx="397100" cy="492450"/>
            </a:xfrm>
            <a:custGeom>
              <a:avLst/>
              <a:gdLst/>
              <a:ahLst/>
              <a:cxnLst/>
              <a:rect l="0" t="0" r="0" b="0"/>
              <a:pathLst>
                <a:path w="15884" h="19698" extrusionOk="0">
                  <a:moveTo>
                    <a:pt x="9355" y="4108"/>
                  </a:moveTo>
                  <a:lnTo>
                    <a:pt x="9465" y="4145"/>
                  </a:lnTo>
                  <a:lnTo>
                    <a:pt x="9538" y="4182"/>
                  </a:lnTo>
                  <a:lnTo>
                    <a:pt x="9648" y="4328"/>
                  </a:lnTo>
                  <a:lnTo>
                    <a:pt x="9721" y="4549"/>
                  </a:lnTo>
                  <a:lnTo>
                    <a:pt x="9721" y="4769"/>
                  </a:lnTo>
                  <a:lnTo>
                    <a:pt x="9721" y="4842"/>
                  </a:lnTo>
                  <a:lnTo>
                    <a:pt x="9685" y="4879"/>
                  </a:lnTo>
                  <a:lnTo>
                    <a:pt x="9575" y="4952"/>
                  </a:lnTo>
                  <a:lnTo>
                    <a:pt x="9391" y="4952"/>
                  </a:lnTo>
                  <a:lnTo>
                    <a:pt x="9355" y="4915"/>
                  </a:lnTo>
                  <a:lnTo>
                    <a:pt x="9281" y="4842"/>
                  </a:lnTo>
                  <a:lnTo>
                    <a:pt x="9208" y="4695"/>
                  </a:lnTo>
                  <a:lnTo>
                    <a:pt x="9171" y="4549"/>
                  </a:lnTo>
                  <a:lnTo>
                    <a:pt x="9171" y="4438"/>
                  </a:lnTo>
                  <a:lnTo>
                    <a:pt x="9171" y="4328"/>
                  </a:lnTo>
                  <a:lnTo>
                    <a:pt x="9245" y="4108"/>
                  </a:lnTo>
                  <a:close/>
                  <a:moveTo>
                    <a:pt x="9355" y="3705"/>
                  </a:moveTo>
                  <a:lnTo>
                    <a:pt x="9245" y="3742"/>
                  </a:lnTo>
                  <a:lnTo>
                    <a:pt x="9135" y="3778"/>
                  </a:lnTo>
                  <a:lnTo>
                    <a:pt x="9025" y="3852"/>
                  </a:lnTo>
                  <a:lnTo>
                    <a:pt x="8988" y="3925"/>
                  </a:lnTo>
                  <a:lnTo>
                    <a:pt x="8914" y="3998"/>
                  </a:lnTo>
                  <a:lnTo>
                    <a:pt x="8841" y="4218"/>
                  </a:lnTo>
                  <a:lnTo>
                    <a:pt x="8804" y="4475"/>
                  </a:lnTo>
                  <a:lnTo>
                    <a:pt x="8804" y="4659"/>
                  </a:lnTo>
                  <a:lnTo>
                    <a:pt x="8841" y="4805"/>
                  </a:lnTo>
                  <a:lnTo>
                    <a:pt x="8878" y="4952"/>
                  </a:lnTo>
                  <a:lnTo>
                    <a:pt x="8988" y="5099"/>
                  </a:lnTo>
                  <a:lnTo>
                    <a:pt x="9098" y="5209"/>
                  </a:lnTo>
                  <a:lnTo>
                    <a:pt x="9245" y="5282"/>
                  </a:lnTo>
                  <a:lnTo>
                    <a:pt x="9391" y="5355"/>
                  </a:lnTo>
                  <a:lnTo>
                    <a:pt x="9538" y="5355"/>
                  </a:lnTo>
                  <a:lnTo>
                    <a:pt x="9721" y="5319"/>
                  </a:lnTo>
                  <a:lnTo>
                    <a:pt x="9868" y="5245"/>
                  </a:lnTo>
                  <a:lnTo>
                    <a:pt x="10015" y="5135"/>
                  </a:lnTo>
                  <a:lnTo>
                    <a:pt x="10088" y="4989"/>
                  </a:lnTo>
                  <a:lnTo>
                    <a:pt x="10125" y="4805"/>
                  </a:lnTo>
                  <a:lnTo>
                    <a:pt x="10125" y="4659"/>
                  </a:lnTo>
                  <a:lnTo>
                    <a:pt x="10088" y="4475"/>
                  </a:lnTo>
                  <a:lnTo>
                    <a:pt x="10052" y="4292"/>
                  </a:lnTo>
                  <a:lnTo>
                    <a:pt x="9978" y="4145"/>
                  </a:lnTo>
                  <a:lnTo>
                    <a:pt x="9905" y="3998"/>
                  </a:lnTo>
                  <a:lnTo>
                    <a:pt x="9795" y="3888"/>
                  </a:lnTo>
                  <a:lnTo>
                    <a:pt x="9648" y="3778"/>
                  </a:lnTo>
                  <a:lnTo>
                    <a:pt x="9501" y="3742"/>
                  </a:lnTo>
                  <a:lnTo>
                    <a:pt x="9355" y="3705"/>
                  </a:lnTo>
                  <a:close/>
                  <a:moveTo>
                    <a:pt x="11262" y="6676"/>
                  </a:moveTo>
                  <a:lnTo>
                    <a:pt x="11262" y="6786"/>
                  </a:lnTo>
                  <a:lnTo>
                    <a:pt x="11225" y="6859"/>
                  </a:lnTo>
                  <a:lnTo>
                    <a:pt x="11152" y="6933"/>
                  </a:lnTo>
                  <a:lnTo>
                    <a:pt x="11042" y="7006"/>
                  </a:lnTo>
                  <a:lnTo>
                    <a:pt x="10785" y="7116"/>
                  </a:lnTo>
                  <a:lnTo>
                    <a:pt x="10602" y="7190"/>
                  </a:lnTo>
                  <a:lnTo>
                    <a:pt x="9795" y="7556"/>
                  </a:lnTo>
                  <a:lnTo>
                    <a:pt x="9721" y="7263"/>
                  </a:lnTo>
                  <a:lnTo>
                    <a:pt x="10639" y="6823"/>
                  </a:lnTo>
                  <a:lnTo>
                    <a:pt x="11079" y="6676"/>
                  </a:lnTo>
                  <a:close/>
                  <a:moveTo>
                    <a:pt x="11115" y="6273"/>
                  </a:moveTo>
                  <a:lnTo>
                    <a:pt x="10859" y="6346"/>
                  </a:lnTo>
                  <a:lnTo>
                    <a:pt x="10052" y="6639"/>
                  </a:lnTo>
                  <a:lnTo>
                    <a:pt x="9648" y="6823"/>
                  </a:lnTo>
                  <a:lnTo>
                    <a:pt x="9281" y="7006"/>
                  </a:lnTo>
                  <a:lnTo>
                    <a:pt x="9208" y="7080"/>
                  </a:lnTo>
                  <a:lnTo>
                    <a:pt x="9208" y="7116"/>
                  </a:lnTo>
                  <a:lnTo>
                    <a:pt x="9208" y="7190"/>
                  </a:lnTo>
                  <a:lnTo>
                    <a:pt x="9208" y="7263"/>
                  </a:lnTo>
                  <a:lnTo>
                    <a:pt x="9318" y="7336"/>
                  </a:lnTo>
                  <a:lnTo>
                    <a:pt x="9465" y="7336"/>
                  </a:lnTo>
                  <a:lnTo>
                    <a:pt x="9465" y="7593"/>
                  </a:lnTo>
                  <a:lnTo>
                    <a:pt x="9538" y="7813"/>
                  </a:lnTo>
                  <a:lnTo>
                    <a:pt x="9575" y="7887"/>
                  </a:lnTo>
                  <a:lnTo>
                    <a:pt x="9648" y="7923"/>
                  </a:lnTo>
                  <a:lnTo>
                    <a:pt x="9758" y="7923"/>
                  </a:lnTo>
                  <a:lnTo>
                    <a:pt x="10492" y="7630"/>
                  </a:lnTo>
                  <a:lnTo>
                    <a:pt x="10859" y="7483"/>
                  </a:lnTo>
                  <a:lnTo>
                    <a:pt x="11225" y="7336"/>
                  </a:lnTo>
                  <a:lnTo>
                    <a:pt x="11409" y="7190"/>
                  </a:lnTo>
                  <a:lnTo>
                    <a:pt x="11556" y="7006"/>
                  </a:lnTo>
                  <a:lnTo>
                    <a:pt x="11629" y="6896"/>
                  </a:lnTo>
                  <a:lnTo>
                    <a:pt x="11629" y="6786"/>
                  </a:lnTo>
                  <a:lnTo>
                    <a:pt x="11629" y="6676"/>
                  </a:lnTo>
                  <a:lnTo>
                    <a:pt x="11592" y="6566"/>
                  </a:lnTo>
                  <a:lnTo>
                    <a:pt x="11556" y="6419"/>
                  </a:lnTo>
                  <a:lnTo>
                    <a:pt x="11482" y="6346"/>
                  </a:lnTo>
                  <a:lnTo>
                    <a:pt x="11372" y="6273"/>
                  </a:lnTo>
                  <a:close/>
                  <a:moveTo>
                    <a:pt x="10198" y="2861"/>
                  </a:moveTo>
                  <a:lnTo>
                    <a:pt x="10235" y="3228"/>
                  </a:lnTo>
                  <a:lnTo>
                    <a:pt x="10345" y="3595"/>
                  </a:lnTo>
                  <a:lnTo>
                    <a:pt x="10565" y="4292"/>
                  </a:lnTo>
                  <a:lnTo>
                    <a:pt x="10822" y="5062"/>
                  </a:lnTo>
                  <a:lnTo>
                    <a:pt x="10895" y="5282"/>
                  </a:lnTo>
                  <a:lnTo>
                    <a:pt x="9025" y="6052"/>
                  </a:lnTo>
                  <a:lnTo>
                    <a:pt x="7154" y="6786"/>
                  </a:lnTo>
                  <a:lnTo>
                    <a:pt x="5173" y="7593"/>
                  </a:lnTo>
                  <a:lnTo>
                    <a:pt x="4146" y="7997"/>
                  </a:lnTo>
                  <a:lnTo>
                    <a:pt x="3816" y="8143"/>
                  </a:lnTo>
                  <a:lnTo>
                    <a:pt x="3486" y="8290"/>
                  </a:lnTo>
                  <a:lnTo>
                    <a:pt x="3266" y="7887"/>
                  </a:lnTo>
                  <a:lnTo>
                    <a:pt x="3045" y="7446"/>
                  </a:lnTo>
                  <a:lnTo>
                    <a:pt x="2679" y="6566"/>
                  </a:lnTo>
                  <a:lnTo>
                    <a:pt x="2532" y="6162"/>
                  </a:lnTo>
                  <a:lnTo>
                    <a:pt x="2385" y="5869"/>
                  </a:lnTo>
                  <a:lnTo>
                    <a:pt x="2238" y="5612"/>
                  </a:lnTo>
                  <a:lnTo>
                    <a:pt x="2715" y="5539"/>
                  </a:lnTo>
                  <a:lnTo>
                    <a:pt x="3192" y="5429"/>
                  </a:lnTo>
                  <a:lnTo>
                    <a:pt x="3669" y="5282"/>
                  </a:lnTo>
                  <a:lnTo>
                    <a:pt x="4146" y="5099"/>
                  </a:lnTo>
                  <a:lnTo>
                    <a:pt x="5210" y="4659"/>
                  </a:lnTo>
                  <a:lnTo>
                    <a:pt x="6273" y="4218"/>
                  </a:lnTo>
                  <a:lnTo>
                    <a:pt x="6824" y="4035"/>
                  </a:lnTo>
                  <a:lnTo>
                    <a:pt x="7374" y="3852"/>
                  </a:lnTo>
                  <a:lnTo>
                    <a:pt x="8474" y="3558"/>
                  </a:lnTo>
                  <a:lnTo>
                    <a:pt x="9025" y="3411"/>
                  </a:lnTo>
                  <a:lnTo>
                    <a:pt x="9538" y="3191"/>
                  </a:lnTo>
                  <a:lnTo>
                    <a:pt x="9868" y="3081"/>
                  </a:lnTo>
                  <a:lnTo>
                    <a:pt x="10015" y="2971"/>
                  </a:lnTo>
                  <a:lnTo>
                    <a:pt x="10198" y="2861"/>
                  </a:lnTo>
                  <a:close/>
                  <a:moveTo>
                    <a:pt x="8658" y="7740"/>
                  </a:moveTo>
                  <a:lnTo>
                    <a:pt x="8694" y="7923"/>
                  </a:lnTo>
                  <a:lnTo>
                    <a:pt x="8071" y="8253"/>
                  </a:lnTo>
                  <a:lnTo>
                    <a:pt x="7704" y="8437"/>
                  </a:lnTo>
                  <a:lnTo>
                    <a:pt x="7594" y="8437"/>
                  </a:lnTo>
                  <a:lnTo>
                    <a:pt x="7557" y="8363"/>
                  </a:lnTo>
                  <a:lnTo>
                    <a:pt x="7557" y="8180"/>
                  </a:lnTo>
                  <a:lnTo>
                    <a:pt x="8658" y="7740"/>
                  </a:lnTo>
                  <a:close/>
                  <a:moveTo>
                    <a:pt x="10198" y="2384"/>
                  </a:moveTo>
                  <a:lnTo>
                    <a:pt x="9978" y="2458"/>
                  </a:lnTo>
                  <a:lnTo>
                    <a:pt x="9795" y="2568"/>
                  </a:lnTo>
                  <a:lnTo>
                    <a:pt x="9391" y="2788"/>
                  </a:lnTo>
                  <a:lnTo>
                    <a:pt x="8841" y="2971"/>
                  </a:lnTo>
                  <a:lnTo>
                    <a:pt x="8328" y="3155"/>
                  </a:lnTo>
                  <a:lnTo>
                    <a:pt x="7264" y="3411"/>
                  </a:lnTo>
                  <a:lnTo>
                    <a:pt x="6750" y="3558"/>
                  </a:lnTo>
                  <a:lnTo>
                    <a:pt x="6237" y="3742"/>
                  </a:lnTo>
                  <a:lnTo>
                    <a:pt x="5210" y="4145"/>
                  </a:lnTo>
                  <a:lnTo>
                    <a:pt x="4219" y="4585"/>
                  </a:lnTo>
                  <a:lnTo>
                    <a:pt x="3669" y="4805"/>
                  </a:lnTo>
                  <a:lnTo>
                    <a:pt x="3119" y="4989"/>
                  </a:lnTo>
                  <a:lnTo>
                    <a:pt x="2018" y="5319"/>
                  </a:lnTo>
                  <a:lnTo>
                    <a:pt x="1945" y="5355"/>
                  </a:lnTo>
                  <a:lnTo>
                    <a:pt x="1908" y="5392"/>
                  </a:lnTo>
                  <a:lnTo>
                    <a:pt x="1908" y="5466"/>
                  </a:lnTo>
                  <a:lnTo>
                    <a:pt x="1945" y="5539"/>
                  </a:lnTo>
                  <a:lnTo>
                    <a:pt x="1982" y="5576"/>
                  </a:lnTo>
                  <a:lnTo>
                    <a:pt x="1945" y="5686"/>
                  </a:lnTo>
                  <a:lnTo>
                    <a:pt x="1945" y="5759"/>
                  </a:lnTo>
                  <a:lnTo>
                    <a:pt x="2018" y="5979"/>
                  </a:lnTo>
                  <a:lnTo>
                    <a:pt x="2165" y="6456"/>
                  </a:lnTo>
                  <a:lnTo>
                    <a:pt x="2385" y="6933"/>
                  </a:lnTo>
                  <a:lnTo>
                    <a:pt x="2752" y="7850"/>
                  </a:lnTo>
                  <a:lnTo>
                    <a:pt x="2972" y="8290"/>
                  </a:lnTo>
                  <a:lnTo>
                    <a:pt x="3192" y="8694"/>
                  </a:lnTo>
                  <a:lnTo>
                    <a:pt x="3266" y="8767"/>
                  </a:lnTo>
                  <a:lnTo>
                    <a:pt x="3302" y="8804"/>
                  </a:lnTo>
                  <a:lnTo>
                    <a:pt x="3412" y="8804"/>
                  </a:lnTo>
                  <a:lnTo>
                    <a:pt x="3522" y="8730"/>
                  </a:lnTo>
                  <a:lnTo>
                    <a:pt x="3596" y="8620"/>
                  </a:lnTo>
                  <a:lnTo>
                    <a:pt x="3999" y="8510"/>
                  </a:lnTo>
                  <a:lnTo>
                    <a:pt x="4403" y="8363"/>
                  </a:lnTo>
                  <a:lnTo>
                    <a:pt x="5173" y="8033"/>
                  </a:lnTo>
                  <a:lnTo>
                    <a:pt x="7300" y="7190"/>
                  </a:lnTo>
                  <a:lnTo>
                    <a:pt x="9281" y="6419"/>
                  </a:lnTo>
                  <a:lnTo>
                    <a:pt x="10235" y="6052"/>
                  </a:lnTo>
                  <a:lnTo>
                    <a:pt x="10712" y="5832"/>
                  </a:lnTo>
                  <a:lnTo>
                    <a:pt x="11152" y="5612"/>
                  </a:lnTo>
                  <a:lnTo>
                    <a:pt x="11262" y="5612"/>
                  </a:lnTo>
                  <a:lnTo>
                    <a:pt x="11335" y="5539"/>
                  </a:lnTo>
                  <a:lnTo>
                    <a:pt x="11372" y="5392"/>
                  </a:lnTo>
                  <a:lnTo>
                    <a:pt x="11372" y="5282"/>
                  </a:lnTo>
                  <a:lnTo>
                    <a:pt x="11299" y="5025"/>
                  </a:lnTo>
                  <a:lnTo>
                    <a:pt x="11042" y="4255"/>
                  </a:lnTo>
                  <a:lnTo>
                    <a:pt x="10785" y="3485"/>
                  </a:lnTo>
                  <a:lnTo>
                    <a:pt x="10639" y="3118"/>
                  </a:lnTo>
                  <a:lnTo>
                    <a:pt x="10455" y="2751"/>
                  </a:lnTo>
                  <a:lnTo>
                    <a:pt x="10418" y="2714"/>
                  </a:lnTo>
                  <a:lnTo>
                    <a:pt x="10345" y="2678"/>
                  </a:lnTo>
                  <a:lnTo>
                    <a:pt x="10382" y="2568"/>
                  </a:lnTo>
                  <a:lnTo>
                    <a:pt x="10382" y="2494"/>
                  </a:lnTo>
                  <a:lnTo>
                    <a:pt x="10308" y="2421"/>
                  </a:lnTo>
                  <a:lnTo>
                    <a:pt x="10198" y="2384"/>
                  </a:lnTo>
                  <a:close/>
                  <a:moveTo>
                    <a:pt x="8694" y="7263"/>
                  </a:moveTo>
                  <a:lnTo>
                    <a:pt x="7337" y="7813"/>
                  </a:lnTo>
                  <a:lnTo>
                    <a:pt x="7264" y="7850"/>
                  </a:lnTo>
                  <a:lnTo>
                    <a:pt x="7227" y="7923"/>
                  </a:lnTo>
                  <a:lnTo>
                    <a:pt x="7190" y="7997"/>
                  </a:lnTo>
                  <a:lnTo>
                    <a:pt x="7227" y="8070"/>
                  </a:lnTo>
                  <a:lnTo>
                    <a:pt x="7190" y="8143"/>
                  </a:lnTo>
                  <a:lnTo>
                    <a:pt x="7154" y="8363"/>
                  </a:lnTo>
                  <a:lnTo>
                    <a:pt x="7190" y="8620"/>
                  </a:lnTo>
                  <a:lnTo>
                    <a:pt x="7227" y="8730"/>
                  </a:lnTo>
                  <a:lnTo>
                    <a:pt x="7300" y="8840"/>
                  </a:lnTo>
                  <a:lnTo>
                    <a:pt x="7411" y="8877"/>
                  </a:lnTo>
                  <a:lnTo>
                    <a:pt x="7557" y="8877"/>
                  </a:lnTo>
                  <a:lnTo>
                    <a:pt x="7704" y="8840"/>
                  </a:lnTo>
                  <a:lnTo>
                    <a:pt x="7887" y="8804"/>
                  </a:lnTo>
                  <a:lnTo>
                    <a:pt x="8218" y="8620"/>
                  </a:lnTo>
                  <a:lnTo>
                    <a:pt x="9061" y="8217"/>
                  </a:lnTo>
                  <a:lnTo>
                    <a:pt x="9098" y="8180"/>
                  </a:lnTo>
                  <a:lnTo>
                    <a:pt x="9171" y="8107"/>
                  </a:lnTo>
                  <a:lnTo>
                    <a:pt x="9171" y="8033"/>
                  </a:lnTo>
                  <a:lnTo>
                    <a:pt x="9171" y="7960"/>
                  </a:lnTo>
                  <a:lnTo>
                    <a:pt x="8951" y="7410"/>
                  </a:lnTo>
                  <a:lnTo>
                    <a:pt x="8914" y="7336"/>
                  </a:lnTo>
                  <a:lnTo>
                    <a:pt x="8841" y="7300"/>
                  </a:lnTo>
                  <a:lnTo>
                    <a:pt x="8768" y="7263"/>
                  </a:lnTo>
                  <a:close/>
                  <a:moveTo>
                    <a:pt x="11702" y="8327"/>
                  </a:moveTo>
                  <a:lnTo>
                    <a:pt x="11886" y="8694"/>
                  </a:lnTo>
                  <a:lnTo>
                    <a:pt x="12106" y="9060"/>
                  </a:lnTo>
                  <a:lnTo>
                    <a:pt x="11702" y="9244"/>
                  </a:lnTo>
                  <a:lnTo>
                    <a:pt x="11335" y="9390"/>
                  </a:lnTo>
                  <a:lnTo>
                    <a:pt x="10932" y="9500"/>
                  </a:lnTo>
                  <a:lnTo>
                    <a:pt x="10528" y="9611"/>
                  </a:lnTo>
                  <a:lnTo>
                    <a:pt x="10382" y="9244"/>
                  </a:lnTo>
                  <a:lnTo>
                    <a:pt x="10198" y="8877"/>
                  </a:lnTo>
                  <a:lnTo>
                    <a:pt x="10162" y="8840"/>
                  </a:lnTo>
                  <a:lnTo>
                    <a:pt x="10565" y="8730"/>
                  </a:lnTo>
                  <a:lnTo>
                    <a:pt x="10932" y="8620"/>
                  </a:lnTo>
                  <a:lnTo>
                    <a:pt x="11702" y="8327"/>
                  </a:lnTo>
                  <a:close/>
                  <a:moveTo>
                    <a:pt x="11776" y="7887"/>
                  </a:moveTo>
                  <a:lnTo>
                    <a:pt x="11299" y="8070"/>
                  </a:lnTo>
                  <a:lnTo>
                    <a:pt x="10822" y="8217"/>
                  </a:lnTo>
                  <a:lnTo>
                    <a:pt x="9868" y="8510"/>
                  </a:lnTo>
                  <a:lnTo>
                    <a:pt x="9832" y="8510"/>
                  </a:lnTo>
                  <a:lnTo>
                    <a:pt x="9795" y="8583"/>
                  </a:lnTo>
                  <a:lnTo>
                    <a:pt x="9758" y="8694"/>
                  </a:lnTo>
                  <a:lnTo>
                    <a:pt x="9832" y="8804"/>
                  </a:lnTo>
                  <a:lnTo>
                    <a:pt x="9868" y="8840"/>
                  </a:lnTo>
                  <a:lnTo>
                    <a:pt x="9942" y="8877"/>
                  </a:lnTo>
                  <a:lnTo>
                    <a:pt x="9905" y="8950"/>
                  </a:lnTo>
                  <a:lnTo>
                    <a:pt x="9905" y="9024"/>
                  </a:lnTo>
                  <a:lnTo>
                    <a:pt x="10088" y="9427"/>
                  </a:lnTo>
                  <a:lnTo>
                    <a:pt x="10198" y="9867"/>
                  </a:lnTo>
                  <a:lnTo>
                    <a:pt x="10235" y="9941"/>
                  </a:lnTo>
                  <a:lnTo>
                    <a:pt x="10272" y="9977"/>
                  </a:lnTo>
                  <a:lnTo>
                    <a:pt x="10308" y="10014"/>
                  </a:lnTo>
                  <a:lnTo>
                    <a:pt x="10382" y="10051"/>
                  </a:lnTo>
                  <a:lnTo>
                    <a:pt x="10932" y="9904"/>
                  </a:lnTo>
                  <a:lnTo>
                    <a:pt x="11446" y="9757"/>
                  </a:lnTo>
                  <a:lnTo>
                    <a:pt x="11959" y="9574"/>
                  </a:lnTo>
                  <a:lnTo>
                    <a:pt x="12436" y="9317"/>
                  </a:lnTo>
                  <a:lnTo>
                    <a:pt x="12509" y="9280"/>
                  </a:lnTo>
                  <a:lnTo>
                    <a:pt x="12583" y="9207"/>
                  </a:lnTo>
                  <a:lnTo>
                    <a:pt x="12583" y="9097"/>
                  </a:lnTo>
                  <a:lnTo>
                    <a:pt x="12546" y="9024"/>
                  </a:lnTo>
                  <a:lnTo>
                    <a:pt x="12253" y="8547"/>
                  </a:lnTo>
                  <a:lnTo>
                    <a:pt x="11996" y="7997"/>
                  </a:lnTo>
                  <a:lnTo>
                    <a:pt x="11959" y="7923"/>
                  </a:lnTo>
                  <a:lnTo>
                    <a:pt x="11922" y="7887"/>
                  </a:lnTo>
                  <a:close/>
                  <a:moveTo>
                    <a:pt x="8914" y="9354"/>
                  </a:moveTo>
                  <a:lnTo>
                    <a:pt x="9061" y="9757"/>
                  </a:lnTo>
                  <a:lnTo>
                    <a:pt x="9281" y="10161"/>
                  </a:lnTo>
                  <a:lnTo>
                    <a:pt x="8658" y="10491"/>
                  </a:lnTo>
                  <a:lnTo>
                    <a:pt x="7961" y="10784"/>
                  </a:lnTo>
                  <a:lnTo>
                    <a:pt x="7814" y="10858"/>
                  </a:lnTo>
                  <a:lnTo>
                    <a:pt x="7741" y="10858"/>
                  </a:lnTo>
                  <a:lnTo>
                    <a:pt x="7704" y="10821"/>
                  </a:lnTo>
                  <a:lnTo>
                    <a:pt x="7631" y="10674"/>
                  </a:lnTo>
                  <a:lnTo>
                    <a:pt x="7594" y="10491"/>
                  </a:lnTo>
                  <a:lnTo>
                    <a:pt x="7521" y="10161"/>
                  </a:lnTo>
                  <a:lnTo>
                    <a:pt x="7374" y="9867"/>
                  </a:lnTo>
                  <a:lnTo>
                    <a:pt x="8914" y="9354"/>
                  </a:lnTo>
                  <a:close/>
                  <a:moveTo>
                    <a:pt x="8951" y="8950"/>
                  </a:moveTo>
                  <a:lnTo>
                    <a:pt x="7154" y="9537"/>
                  </a:lnTo>
                  <a:lnTo>
                    <a:pt x="7117" y="9574"/>
                  </a:lnTo>
                  <a:lnTo>
                    <a:pt x="7080" y="9611"/>
                  </a:lnTo>
                  <a:lnTo>
                    <a:pt x="7044" y="9721"/>
                  </a:lnTo>
                  <a:lnTo>
                    <a:pt x="7080" y="9831"/>
                  </a:lnTo>
                  <a:lnTo>
                    <a:pt x="7190" y="9904"/>
                  </a:lnTo>
                  <a:lnTo>
                    <a:pt x="7190" y="10124"/>
                  </a:lnTo>
                  <a:lnTo>
                    <a:pt x="7227" y="10381"/>
                  </a:lnTo>
                  <a:lnTo>
                    <a:pt x="7374" y="10858"/>
                  </a:lnTo>
                  <a:lnTo>
                    <a:pt x="7411" y="11004"/>
                  </a:lnTo>
                  <a:lnTo>
                    <a:pt x="7521" y="11114"/>
                  </a:lnTo>
                  <a:lnTo>
                    <a:pt x="7631" y="11188"/>
                  </a:lnTo>
                  <a:lnTo>
                    <a:pt x="7777" y="11225"/>
                  </a:lnTo>
                  <a:lnTo>
                    <a:pt x="8034" y="11151"/>
                  </a:lnTo>
                  <a:lnTo>
                    <a:pt x="8291" y="11078"/>
                  </a:lnTo>
                  <a:lnTo>
                    <a:pt x="8768" y="10858"/>
                  </a:lnTo>
                  <a:lnTo>
                    <a:pt x="9245" y="10601"/>
                  </a:lnTo>
                  <a:lnTo>
                    <a:pt x="9685" y="10344"/>
                  </a:lnTo>
                  <a:lnTo>
                    <a:pt x="9721" y="10271"/>
                  </a:lnTo>
                  <a:lnTo>
                    <a:pt x="9758" y="10197"/>
                  </a:lnTo>
                  <a:lnTo>
                    <a:pt x="9758" y="10161"/>
                  </a:lnTo>
                  <a:lnTo>
                    <a:pt x="9721" y="10087"/>
                  </a:lnTo>
                  <a:lnTo>
                    <a:pt x="9538" y="9867"/>
                  </a:lnTo>
                  <a:lnTo>
                    <a:pt x="9391" y="9611"/>
                  </a:lnTo>
                  <a:lnTo>
                    <a:pt x="9281" y="9354"/>
                  </a:lnTo>
                  <a:lnTo>
                    <a:pt x="9208" y="9060"/>
                  </a:lnTo>
                  <a:lnTo>
                    <a:pt x="9171" y="8987"/>
                  </a:lnTo>
                  <a:lnTo>
                    <a:pt x="9098" y="8950"/>
                  </a:lnTo>
                  <a:close/>
                  <a:moveTo>
                    <a:pt x="12473" y="10344"/>
                  </a:moveTo>
                  <a:lnTo>
                    <a:pt x="12619" y="10711"/>
                  </a:lnTo>
                  <a:lnTo>
                    <a:pt x="11959" y="11078"/>
                  </a:lnTo>
                  <a:lnTo>
                    <a:pt x="11299" y="11445"/>
                  </a:lnTo>
                  <a:lnTo>
                    <a:pt x="11152" y="10894"/>
                  </a:lnTo>
                  <a:lnTo>
                    <a:pt x="11189" y="10858"/>
                  </a:lnTo>
                  <a:lnTo>
                    <a:pt x="11189" y="10784"/>
                  </a:lnTo>
                  <a:lnTo>
                    <a:pt x="11482" y="10674"/>
                  </a:lnTo>
                  <a:lnTo>
                    <a:pt x="11776" y="10601"/>
                  </a:lnTo>
                  <a:lnTo>
                    <a:pt x="12473" y="10344"/>
                  </a:lnTo>
                  <a:close/>
                  <a:moveTo>
                    <a:pt x="6273" y="10418"/>
                  </a:moveTo>
                  <a:lnTo>
                    <a:pt x="6347" y="10454"/>
                  </a:lnTo>
                  <a:lnTo>
                    <a:pt x="6420" y="10564"/>
                  </a:lnTo>
                  <a:lnTo>
                    <a:pt x="6567" y="10894"/>
                  </a:lnTo>
                  <a:lnTo>
                    <a:pt x="5797" y="11261"/>
                  </a:lnTo>
                  <a:lnTo>
                    <a:pt x="5100" y="11738"/>
                  </a:lnTo>
                  <a:lnTo>
                    <a:pt x="4953" y="11298"/>
                  </a:lnTo>
                  <a:lnTo>
                    <a:pt x="4843" y="11078"/>
                  </a:lnTo>
                  <a:lnTo>
                    <a:pt x="4733" y="10894"/>
                  </a:lnTo>
                  <a:lnTo>
                    <a:pt x="5613" y="10601"/>
                  </a:lnTo>
                  <a:lnTo>
                    <a:pt x="5943" y="10491"/>
                  </a:lnTo>
                  <a:lnTo>
                    <a:pt x="6237" y="10418"/>
                  </a:lnTo>
                  <a:close/>
                  <a:moveTo>
                    <a:pt x="12583" y="9867"/>
                  </a:moveTo>
                  <a:lnTo>
                    <a:pt x="12509" y="9904"/>
                  </a:lnTo>
                  <a:lnTo>
                    <a:pt x="11519" y="10271"/>
                  </a:lnTo>
                  <a:lnTo>
                    <a:pt x="11115" y="10381"/>
                  </a:lnTo>
                  <a:lnTo>
                    <a:pt x="10932" y="10491"/>
                  </a:lnTo>
                  <a:lnTo>
                    <a:pt x="10859" y="10564"/>
                  </a:lnTo>
                  <a:lnTo>
                    <a:pt x="10785" y="10638"/>
                  </a:lnTo>
                  <a:lnTo>
                    <a:pt x="10785" y="10748"/>
                  </a:lnTo>
                  <a:lnTo>
                    <a:pt x="10822" y="10821"/>
                  </a:lnTo>
                  <a:lnTo>
                    <a:pt x="10859" y="10858"/>
                  </a:lnTo>
                  <a:lnTo>
                    <a:pt x="10859" y="10894"/>
                  </a:lnTo>
                  <a:lnTo>
                    <a:pt x="10895" y="11335"/>
                  </a:lnTo>
                  <a:lnTo>
                    <a:pt x="11005" y="11738"/>
                  </a:lnTo>
                  <a:lnTo>
                    <a:pt x="11005" y="11848"/>
                  </a:lnTo>
                  <a:lnTo>
                    <a:pt x="11079" y="11885"/>
                  </a:lnTo>
                  <a:lnTo>
                    <a:pt x="11152" y="11921"/>
                  </a:lnTo>
                  <a:lnTo>
                    <a:pt x="11225" y="11921"/>
                  </a:lnTo>
                  <a:lnTo>
                    <a:pt x="12142" y="11445"/>
                  </a:lnTo>
                  <a:lnTo>
                    <a:pt x="12986" y="10931"/>
                  </a:lnTo>
                  <a:lnTo>
                    <a:pt x="13060" y="10858"/>
                  </a:lnTo>
                  <a:lnTo>
                    <a:pt x="13096" y="10784"/>
                  </a:lnTo>
                  <a:lnTo>
                    <a:pt x="13096" y="10711"/>
                  </a:lnTo>
                  <a:lnTo>
                    <a:pt x="13060" y="10638"/>
                  </a:lnTo>
                  <a:lnTo>
                    <a:pt x="12876" y="10344"/>
                  </a:lnTo>
                  <a:lnTo>
                    <a:pt x="12766" y="10014"/>
                  </a:lnTo>
                  <a:lnTo>
                    <a:pt x="12729" y="9941"/>
                  </a:lnTo>
                  <a:lnTo>
                    <a:pt x="12656" y="9904"/>
                  </a:lnTo>
                  <a:lnTo>
                    <a:pt x="12583" y="9867"/>
                  </a:lnTo>
                  <a:close/>
                  <a:moveTo>
                    <a:pt x="6200" y="9977"/>
                  </a:moveTo>
                  <a:lnTo>
                    <a:pt x="5980" y="10014"/>
                  </a:lnTo>
                  <a:lnTo>
                    <a:pt x="5760" y="10087"/>
                  </a:lnTo>
                  <a:lnTo>
                    <a:pt x="5356" y="10234"/>
                  </a:lnTo>
                  <a:lnTo>
                    <a:pt x="4843" y="10381"/>
                  </a:lnTo>
                  <a:lnTo>
                    <a:pt x="4329" y="10564"/>
                  </a:lnTo>
                  <a:lnTo>
                    <a:pt x="4293" y="10601"/>
                  </a:lnTo>
                  <a:lnTo>
                    <a:pt x="4256" y="10638"/>
                  </a:lnTo>
                  <a:lnTo>
                    <a:pt x="4219" y="10784"/>
                  </a:lnTo>
                  <a:lnTo>
                    <a:pt x="4256" y="10894"/>
                  </a:lnTo>
                  <a:lnTo>
                    <a:pt x="4293" y="10931"/>
                  </a:lnTo>
                  <a:lnTo>
                    <a:pt x="4366" y="10968"/>
                  </a:lnTo>
                  <a:lnTo>
                    <a:pt x="4513" y="11298"/>
                  </a:lnTo>
                  <a:lnTo>
                    <a:pt x="4659" y="11701"/>
                  </a:lnTo>
                  <a:lnTo>
                    <a:pt x="4769" y="12142"/>
                  </a:lnTo>
                  <a:lnTo>
                    <a:pt x="4843" y="12215"/>
                  </a:lnTo>
                  <a:lnTo>
                    <a:pt x="4916" y="12252"/>
                  </a:lnTo>
                  <a:lnTo>
                    <a:pt x="4990" y="12252"/>
                  </a:lnTo>
                  <a:lnTo>
                    <a:pt x="5100" y="12215"/>
                  </a:lnTo>
                  <a:lnTo>
                    <a:pt x="5540" y="11921"/>
                  </a:lnTo>
                  <a:lnTo>
                    <a:pt x="5980" y="11665"/>
                  </a:lnTo>
                  <a:lnTo>
                    <a:pt x="6420" y="11445"/>
                  </a:lnTo>
                  <a:lnTo>
                    <a:pt x="6934" y="11225"/>
                  </a:lnTo>
                  <a:lnTo>
                    <a:pt x="6970" y="11188"/>
                  </a:lnTo>
                  <a:lnTo>
                    <a:pt x="7044" y="11114"/>
                  </a:lnTo>
                  <a:lnTo>
                    <a:pt x="7044" y="11041"/>
                  </a:lnTo>
                  <a:lnTo>
                    <a:pt x="7044" y="10931"/>
                  </a:lnTo>
                  <a:lnTo>
                    <a:pt x="6897" y="10601"/>
                  </a:lnTo>
                  <a:lnTo>
                    <a:pt x="6750" y="10307"/>
                  </a:lnTo>
                  <a:lnTo>
                    <a:pt x="6677" y="10161"/>
                  </a:lnTo>
                  <a:lnTo>
                    <a:pt x="6530" y="10051"/>
                  </a:lnTo>
                  <a:lnTo>
                    <a:pt x="6383" y="10014"/>
                  </a:lnTo>
                  <a:lnTo>
                    <a:pt x="6200" y="9977"/>
                  </a:lnTo>
                  <a:close/>
                  <a:moveTo>
                    <a:pt x="9832" y="11371"/>
                  </a:moveTo>
                  <a:lnTo>
                    <a:pt x="10125" y="11921"/>
                  </a:lnTo>
                  <a:lnTo>
                    <a:pt x="9721" y="12142"/>
                  </a:lnTo>
                  <a:lnTo>
                    <a:pt x="9318" y="12288"/>
                  </a:lnTo>
                  <a:lnTo>
                    <a:pt x="8914" y="12435"/>
                  </a:lnTo>
                  <a:lnTo>
                    <a:pt x="8511" y="12545"/>
                  </a:lnTo>
                  <a:lnTo>
                    <a:pt x="8328" y="12032"/>
                  </a:lnTo>
                  <a:lnTo>
                    <a:pt x="8694" y="11921"/>
                  </a:lnTo>
                  <a:lnTo>
                    <a:pt x="9098" y="11738"/>
                  </a:lnTo>
                  <a:lnTo>
                    <a:pt x="9832" y="11371"/>
                  </a:lnTo>
                  <a:close/>
                  <a:moveTo>
                    <a:pt x="9868" y="10894"/>
                  </a:moveTo>
                  <a:lnTo>
                    <a:pt x="8951" y="11298"/>
                  </a:lnTo>
                  <a:lnTo>
                    <a:pt x="8474" y="11481"/>
                  </a:lnTo>
                  <a:lnTo>
                    <a:pt x="8071" y="11738"/>
                  </a:lnTo>
                  <a:lnTo>
                    <a:pt x="7997" y="11738"/>
                  </a:lnTo>
                  <a:lnTo>
                    <a:pt x="7924" y="11775"/>
                  </a:lnTo>
                  <a:lnTo>
                    <a:pt x="7887" y="11885"/>
                  </a:lnTo>
                  <a:lnTo>
                    <a:pt x="7887" y="11958"/>
                  </a:lnTo>
                  <a:lnTo>
                    <a:pt x="8034" y="12398"/>
                  </a:lnTo>
                  <a:lnTo>
                    <a:pt x="8181" y="12839"/>
                  </a:lnTo>
                  <a:lnTo>
                    <a:pt x="8254" y="12949"/>
                  </a:lnTo>
                  <a:lnTo>
                    <a:pt x="8328" y="12985"/>
                  </a:lnTo>
                  <a:lnTo>
                    <a:pt x="8364" y="12985"/>
                  </a:lnTo>
                  <a:lnTo>
                    <a:pt x="8951" y="12839"/>
                  </a:lnTo>
                  <a:lnTo>
                    <a:pt x="9465" y="12655"/>
                  </a:lnTo>
                  <a:lnTo>
                    <a:pt x="10015" y="12472"/>
                  </a:lnTo>
                  <a:lnTo>
                    <a:pt x="10528" y="12215"/>
                  </a:lnTo>
                  <a:lnTo>
                    <a:pt x="10565" y="12142"/>
                  </a:lnTo>
                  <a:lnTo>
                    <a:pt x="10602" y="12105"/>
                  </a:lnTo>
                  <a:lnTo>
                    <a:pt x="10602" y="12032"/>
                  </a:lnTo>
                  <a:lnTo>
                    <a:pt x="10602" y="11958"/>
                  </a:lnTo>
                  <a:lnTo>
                    <a:pt x="10125" y="11041"/>
                  </a:lnTo>
                  <a:lnTo>
                    <a:pt x="10088" y="10968"/>
                  </a:lnTo>
                  <a:lnTo>
                    <a:pt x="10015" y="10894"/>
                  </a:lnTo>
                  <a:close/>
                  <a:moveTo>
                    <a:pt x="13133" y="12288"/>
                  </a:moveTo>
                  <a:lnTo>
                    <a:pt x="13243" y="12325"/>
                  </a:lnTo>
                  <a:lnTo>
                    <a:pt x="13353" y="12472"/>
                  </a:lnTo>
                  <a:lnTo>
                    <a:pt x="13610" y="12985"/>
                  </a:lnTo>
                  <a:lnTo>
                    <a:pt x="12839" y="13242"/>
                  </a:lnTo>
                  <a:lnTo>
                    <a:pt x="12106" y="13572"/>
                  </a:lnTo>
                  <a:lnTo>
                    <a:pt x="11996" y="13352"/>
                  </a:lnTo>
                  <a:lnTo>
                    <a:pt x="11886" y="13132"/>
                  </a:lnTo>
                  <a:lnTo>
                    <a:pt x="11739" y="12692"/>
                  </a:lnTo>
                  <a:lnTo>
                    <a:pt x="12032" y="12618"/>
                  </a:lnTo>
                  <a:lnTo>
                    <a:pt x="12289" y="12545"/>
                  </a:lnTo>
                  <a:lnTo>
                    <a:pt x="12839" y="12362"/>
                  </a:lnTo>
                  <a:lnTo>
                    <a:pt x="13023" y="12288"/>
                  </a:lnTo>
                  <a:close/>
                  <a:moveTo>
                    <a:pt x="7044" y="12325"/>
                  </a:moveTo>
                  <a:lnTo>
                    <a:pt x="7337" y="13022"/>
                  </a:lnTo>
                  <a:lnTo>
                    <a:pt x="5833" y="13792"/>
                  </a:lnTo>
                  <a:lnTo>
                    <a:pt x="5613" y="13132"/>
                  </a:lnTo>
                  <a:lnTo>
                    <a:pt x="5943" y="12875"/>
                  </a:lnTo>
                  <a:lnTo>
                    <a:pt x="6273" y="12655"/>
                  </a:lnTo>
                  <a:lnTo>
                    <a:pt x="6677" y="12472"/>
                  </a:lnTo>
                  <a:lnTo>
                    <a:pt x="7044" y="12325"/>
                  </a:lnTo>
                  <a:close/>
                  <a:moveTo>
                    <a:pt x="13060" y="11885"/>
                  </a:moveTo>
                  <a:lnTo>
                    <a:pt x="12839" y="11921"/>
                  </a:lnTo>
                  <a:lnTo>
                    <a:pt x="12473" y="12068"/>
                  </a:lnTo>
                  <a:lnTo>
                    <a:pt x="11922" y="12215"/>
                  </a:lnTo>
                  <a:lnTo>
                    <a:pt x="11666" y="12288"/>
                  </a:lnTo>
                  <a:lnTo>
                    <a:pt x="11446" y="12398"/>
                  </a:lnTo>
                  <a:lnTo>
                    <a:pt x="11372" y="12435"/>
                  </a:lnTo>
                  <a:lnTo>
                    <a:pt x="11372" y="12472"/>
                  </a:lnTo>
                  <a:lnTo>
                    <a:pt x="11372" y="12582"/>
                  </a:lnTo>
                  <a:lnTo>
                    <a:pt x="11446" y="12655"/>
                  </a:lnTo>
                  <a:lnTo>
                    <a:pt x="11519" y="12692"/>
                  </a:lnTo>
                  <a:lnTo>
                    <a:pt x="11482" y="12839"/>
                  </a:lnTo>
                  <a:lnTo>
                    <a:pt x="11482" y="13022"/>
                  </a:lnTo>
                  <a:lnTo>
                    <a:pt x="11519" y="13169"/>
                  </a:lnTo>
                  <a:lnTo>
                    <a:pt x="11556" y="13315"/>
                  </a:lnTo>
                  <a:lnTo>
                    <a:pt x="11702" y="13646"/>
                  </a:lnTo>
                  <a:lnTo>
                    <a:pt x="11886" y="13902"/>
                  </a:lnTo>
                  <a:lnTo>
                    <a:pt x="11996" y="13976"/>
                  </a:lnTo>
                  <a:lnTo>
                    <a:pt x="12106" y="13976"/>
                  </a:lnTo>
                  <a:lnTo>
                    <a:pt x="13023" y="13609"/>
                  </a:lnTo>
                  <a:lnTo>
                    <a:pt x="13940" y="13279"/>
                  </a:lnTo>
                  <a:lnTo>
                    <a:pt x="14013" y="13205"/>
                  </a:lnTo>
                  <a:lnTo>
                    <a:pt x="14050" y="13169"/>
                  </a:lnTo>
                  <a:lnTo>
                    <a:pt x="14087" y="13095"/>
                  </a:lnTo>
                  <a:lnTo>
                    <a:pt x="14050" y="13022"/>
                  </a:lnTo>
                  <a:lnTo>
                    <a:pt x="13646" y="12142"/>
                  </a:lnTo>
                  <a:lnTo>
                    <a:pt x="13573" y="12032"/>
                  </a:lnTo>
                  <a:lnTo>
                    <a:pt x="13463" y="11958"/>
                  </a:lnTo>
                  <a:lnTo>
                    <a:pt x="13353" y="11885"/>
                  </a:lnTo>
                  <a:close/>
                  <a:moveTo>
                    <a:pt x="7190" y="11848"/>
                  </a:moveTo>
                  <a:lnTo>
                    <a:pt x="7117" y="11885"/>
                  </a:lnTo>
                  <a:lnTo>
                    <a:pt x="6640" y="12032"/>
                  </a:lnTo>
                  <a:lnTo>
                    <a:pt x="6163" y="12215"/>
                  </a:lnTo>
                  <a:lnTo>
                    <a:pt x="5723" y="12508"/>
                  </a:lnTo>
                  <a:lnTo>
                    <a:pt x="5320" y="12802"/>
                  </a:lnTo>
                  <a:lnTo>
                    <a:pt x="5246" y="12839"/>
                  </a:lnTo>
                  <a:lnTo>
                    <a:pt x="5210" y="12875"/>
                  </a:lnTo>
                  <a:lnTo>
                    <a:pt x="5173" y="12912"/>
                  </a:lnTo>
                  <a:lnTo>
                    <a:pt x="5173" y="12985"/>
                  </a:lnTo>
                  <a:lnTo>
                    <a:pt x="5246" y="13279"/>
                  </a:lnTo>
                  <a:lnTo>
                    <a:pt x="5320" y="13572"/>
                  </a:lnTo>
                  <a:lnTo>
                    <a:pt x="5540" y="14159"/>
                  </a:lnTo>
                  <a:lnTo>
                    <a:pt x="5576" y="14196"/>
                  </a:lnTo>
                  <a:lnTo>
                    <a:pt x="5650" y="14269"/>
                  </a:lnTo>
                  <a:lnTo>
                    <a:pt x="5797" y="14269"/>
                  </a:lnTo>
                  <a:lnTo>
                    <a:pt x="7667" y="13315"/>
                  </a:lnTo>
                  <a:lnTo>
                    <a:pt x="7741" y="13279"/>
                  </a:lnTo>
                  <a:lnTo>
                    <a:pt x="7777" y="13205"/>
                  </a:lnTo>
                  <a:lnTo>
                    <a:pt x="7814" y="13132"/>
                  </a:lnTo>
                  <a:lnTo>
                    <a:pt x="7777" y="13059"/>
                  </a:lnTo>
                  <a:lnTo>
                    <a:pt x="7374" y="11995"/>
                  </a:lnTo>
                  <a:lnTo>
                    <a:pt x="7337" y="11921"/>
                  </a:lnTo>
                  <a:lnTo>
                    <a:pt x="7264" y="11885"/>
                  </a:lnTo>
                  <a:lnTo>
                    <a:pt x="7190" y="11848"/>
                  </a:lnTo>
                  <a:close/>
                  <a:moveTo>
                    <a:pt x="10528" y="13279"/>
                  </a:moveTo>
                  <a:lnTo>
                    <a:pt x="10895" y="13976"/>
                  </a:lnTo>
                  <a:lnTo>
                    <a:pt x="9318" y="14599"/>
                  </a:lnTo>
                  <a:lnTo>
                    <a:pt x="9025" y="13902"/>
                  </a:lnTo>
                  <a:lnTo>
                    <a:pt x="9098" y="13829"/>
                  </a:lnTo>
                  <a:lnTo>
                    <a:pt x="9098" y="13792"/>
                  </a:lnTo>
                  <a:lnTo>
                    <a:pt x="9135" y="13756"/>
                  </a:lnTo>
                  <a:lnTo>
                    <a:pt x="9465" y="13609"/>
                  </a:lnTo>
                  <a:lnTo>
                    <a:pt x="9758" y="13535"/>
                  </a:lnTo>
                  <a:lnTo>
                    <a:pt x="10528" y="13279"/>
                  </a:lnTo>
                  <a:close/>
                  <a:moveTo>
                    <a:pt x="10639" y="12839"/>
                  </a:moveTo>
                  <a:lnTo>
                    <a:pt x="10565" y="12875"/>
                  </a:lnTo>
                  <a:lnTo>
                    <a:pt x="9501" y="13242"/>
                  </a:lnTo>
                  <a:lnTo>
                    <a:pt x="9061" y="13352"/>
                  </a:lnTo>
                  <a:lnTo>
                    <a:pt x="8878" y="13462"/>
                  </a:lnTo>
                  <a:lnTo>
                    <a:pt x="8768" y="13499"/>
                  </a:lnTo>
                  <a:lnTo>
                    <a:pt x="8731" y="13572"/>
                  </a:lnTo>
                  <a:lnTo>
                    <a:pt x="8658" y="13682"/>
                  </a:lnTo>
                  <a:lnTo>
                    <a:pt x="8694" y="13829"/>
                  </a:lnTo>
                  <a:lnTo>
                    <a:pt x="8731" y="13866"/>
                  </a:lnTo>
                  <a:lnTo>
                    <a:pt x="8731" y="13902"/>
                  </a:lnTo>
                  <a:lnTo>
                    <a:pt x="8768" y="14159"/>
                  </a:lnTo>
                  <a:lnTo>
                    <a:pt x="8841" y="14416"/>
                  </a:lnTo>
                  <a:lnTo>
                    <a:pt x="9025" y="14893"/>
                  </a:lnTo>
                  <a:lnTo>
                    <a:pt x="9098" y="14929"/>
                  </a:lnTo>
                  <a:lnTo>
                    <a:pt x="9135" y="14966"/>
                  </a:lnTo>
                  <a:lnTo>
                    <a:pt x="9208" y="15003"/>
                  </a:lnTo>
                  <a:lnTo>
                    <a:pt x="9281" y="15003"/>
                  </a:lnTo>
                  <a:lnTo>
                    <a:pt x="11225" y="14269"/>
                  </a:lnTo>
                  <a:lnTo>
                    <a:pt x="11262" y="14232"/>
                  </a:lnTo>
                  <a:lnTo>
                    <a:pt x="11299" y="14159"/>
                  </a:lnTo>
                  <a:lnTo>
                    <a:pt x="11335" y="14086"/>
                  </a:lnTo>
                  <a:lnTo>
                    <a:pt x="11335" y="14012"/>
                  </a:lnTo>
                  <a:lnTo>
                    <a:pt x="10822" y="12985"/>
                  </a:lnTo>
                  <a:lnTo>
                    <a:pt x="10785" y="12912"/>
                  </a:lnTo>
                  <a:lnTo>
                    <a:pt x="10712" y="12875"/>
                  </a:lnTo>
                  <a:lnTo>
                    <a:pt x="10639" y="12839"/>
                  </a:lnTo>
                  <a:close/>
                  <a:moveTo>
                    <a:pt x="7997" y="14342"/>
                  </a:moveTo>
                  <a:lnTo>
                    <a:pt x="8107" y="14489"/>
                  </a:lnTo>
                  <a:lnTo>
                    <a:pt x="8144" y="14599"/>
                  </a:lnTo>
                  <a:lnTo>
                    <a:pt x="8107" y="14746"/>
                  </a:lnTo>
                  <a:lnTo>
                    <a:pt x="8034" y="14893"/>
                  </a:lnTo>
                  <a:lnTo>
                    <a:pt x="7924" y="15003"/>
                  </a:lnTo>
                  <a:lnTo>
                    <a:pt x="7814" y="15149"/>
                  </a:lnTo>
                  <a:lnTo>
                    <a:pt x="7557" y="15296"/>
                  </a:lnTo>
                  <a:lnTo>
                    <a:pt x="7044" y="15516"/>
                  </a:lnTo>
                  <a:lnTo>
                    <a:pt x="6787" y="15590"/>
                  </a:lnTo>
                  <a:lnTo>
                    <a:pt x="6567" y="15736"/>
                  </a:lnTo>
                  <a:lnTo>
                    <a:pt x="6310" y="15113"/>
                  </a:lnTo>
                  <a:lnTo>
                    <a:pt x="6383" y="15076"/>
                  </a:lnTo>
                  <a:lnTo>
                    <a:pt x="6457" y="14966"/>
                  </a:lnTo>
                  <a:lnTo>
                    <a:pt x="6457" y="14929"/>
                  </a:lnTo>
                  <a:lnTo>
                    <a:pt x="6530" y="15003"/>
                  </a:lnTo>
                  <a:lnTo>
                    <a:pt x="6604" y="14966"/>
                  </a:lnTo>
                  <a:lnTo>
                    <a:pt x="6787" y="14929"/>
                  </a:lnTo>
                  <a:lnTo>
                    <a:pt x="7227" y="14783"/>
                  </a:lnTo>
                  <a:lnTo>
                    <a:pt x="7631" y="14599"/>
                  </a:lnTo>
                  <a:lnTo>
                    <a:pt x="7997" y="14342"/>
                  </a:lnTo>
                  <a:close/>
                  <a:moveTo>
                    <a:pt x="15150" y="15370"/>
                  </a:moveTo>
                  <a:lnTo>
                    <a:pt x="15150" y="15443"/>
                  </a:lnTo>
                  <a:lnTo>
                    <a:pt x="15224" y="15480"/>
                  </a:lnTo>
                  <a:lnTo>
                    <a:pt x="15260" y="15516"/>
                  </a:lnTo>
                  <a:lnTo>
                    <a:pt x="15150" y="15736"/>
                  </a:lnTo>
                  <a:lnTo>
                    <a:pt x="15004" y="15993"/>
                  </a:lnTo>
                  <a:lnTo>
                    <a:pt x="14857" y="15626"/>
                  </a:lnTo>
                  <a:lnTo>
                    <a:pt x="15150" y="15370"/>
                  </a:lnTo>
                  <a:close/>
                  <a:moveTo>
                    <a:pt x="7997" y="13902"/>
                  </a:moveTo>
                  <a:lnTo>
                    <a:pt x="7887" y="13939"/>
                  </a:lnTo>
                  <a:lnTo>
                    <a:pt x="7631" y="14122"/>
                  </a:lnTo>
                  <a:lnTo>
                    <a:pt x="7337" y="14269"/>
                  </a:lnTo>
                  <a:lnTo>
                    <a:pt x="7044" y="14416"/>
                  </a:lnTo>
                  <a:lnTo>
                    <a:pt x="6750" y="14526"/>
                  </a:lnTo>
                  <a:lnTo>
                    <a:pt x="6347" y="14599"/>
                  </a:lnTo>
                  <a:lnTo>
                    <a:pt x="6163" y="14673"/>
                  </a:lnTo>
                  <a:lnTo>
                    <a:pt x="6090" y="14746"/>
                  </a:lnTo>
                  <a:lnTo>
                    <a:pt x="6017" y="14819"/>
                  </a:lnTo>
                  <a:lnTo>
                    <a:pt x="6017" y="14929"/>
                  </a:lnTo>
                  <a:lnTo>
                    <a:pt x="5943" y="15003"/>
                  </a:lnTo>
                  <a:lnTo>
                    <a:pt x="5943" y="15113"/>
                  </a:lnTo>
                  <a:lnTo>
                    <a:pt x="6127" y="15590"/>
                  </a:lnTo>
                  <a:lnTo>
                    <a:pt x="6273" y="16103"/>
                  </a:lnTo>
                  <a:lnTo>
                    <a:pt x="6347" y="16177"/>
                  </a:lnTo>
                  <a:lnTo>
                    <a:pt x="6420" y="16213"/>
                  </a:lnTo>
                  <a:lnTo>
                    <a:pt x="6493" y="16213"/>
                  </a:lnTo>
                  <a:lnTo>
                    <a:pt x="6567" y="16177"/>
                  </a:lnTo>
                  <a:lnTo>
                    <a:pt x="6787" y="16030"/>
                  </a:lnTo>
                  <a:lnTo>
                    <a:pt x="7007" y="15920"/>
                  </a:lnTo>
                  <a:lnTo>
                    <a:pt x="7484" y="15736"/>
                  </a:lnTo>
                  <a:lnTo>
                    <a:pt x="7704" y="15663"/>
                  </a:lnTo>
                  <a:lnTo>
                    <a:pt x="7924" y="15553"/>
                  </a:lnTo>
                  <a:lnTo>
                    <a:pt x="8144" y="15406"/>
                  </a:lnTo>
                  <a:lnTo>
                    <a:pt x="8328" y="15223"/>
                  </a:lnTo>
                  <a:lnTo>
                    <a:pt x="8438" y="15076"/>
                  </a:lnTo>
                  <a:lnTo>
                    <a:pt x="8511" y="14893"/>
                  </a:lnTo>
                  <a:lnTo>
                    <a:pt x="8511" y="14709"/>
                  </a:lnTo>
                  <a:lnTo>
                    <a:pt x="8511" y="14526"/>
                  </a:lnTo>
                  <a:lnTo>
                    <a:pt x="8474" y="14342"/>
                  </a:lnTo>
                  <a:lnTo>
                    <a:pt x="8364" y="14159"/>
                  </a:lnTo>
                  <a:lnTo>
                    <a:pt x="8254" y="14049"/>
                  </a:lnTo>
                  <a:lnTo>
                    <a:pt x="8071" y="13939"/>
                  </a:lnTo>
                  <a:lnTo>
                    <a:pt x="7997" y="13902"/>
                  </a:lnTo>
                  <a:close/>
                  <a:moveTo>
                    <a:pt x="14710" y="15736"/>
                  </a:moveTo>
                  <a:lnTo>
                    <a:pt x="14747" y="15993"/>
                  </a:lnTo>
                  <a:lnTo>
                    <a:pt x="14820" y="16250"/>
                  </a:lnTo>
                  <a:lnTo>
                    <a:pt x="14490" y="16507"/>
                  </a:lnTo>
                  <a:lnTo>
                    <a:pt x="14417" y="16397"/>
                  </a:lnTo>
                  <a:lnTo>
                    <a:pt x="14307" y="15993"/>
                  </a:lnTo>
                  <a:lnTo>
                    <a:pt x="14380" y="15956"/>
                  </a:lnTo>
                  <a:lnTo>
                    <a:pt x="14710" y="15736"/>
                  </a:lnTo>
                  <a:close/>
                  <a:moveTo>
                    <a:pt x="14123" y="16103"/>
                  </a:moveTo>
                  <a:lnTo>
                    <a:pt x="14160" y="16397"/>
                  </a:lnTo>
                  <a:lnTo>
                    <a:pt x="14233" y="16690"/>
                  </a:lnTo>
                  <a:lnTo>
                    <a:pt x="13830" y="16873"/>
                  </a:lnTo>
                  <a:lnTo>
                    <a:pt x="13720" y="16727"/>
                  </a:lnTo>
                  <a:lnTo>
                    <a:pt x="13500" y="16433"/>
                  </a:lnTo>
                  <a:lnTo>
                    <a:pt x="14123" y="16103"/>
                  </a:lnTo>
                  <a:close/>
                  <a:moveTo>
                    <a:pt x="13426" y="16470"/>
                  </a:moveTo>
                  <a:lnTo>
                    <a:pt x="13500" y="16727"/>
                  </a:lnTo>
                  <a:lnTo>
                    <a:pt x="13536" y="16873"/>
                  </a:lnTo>
                  <a:lnTo>
                    <a:pt x="13573" y="16984"/>
                  </a:lnTo>
                  <a:lnTo>
                    <a:pt x="13096" y="17167"/>
                  </a:lnTo>
                  <a:lnTo>
                    <a:pt x="12986" y="17057"/>
                  </a:lnTo>
                  <a:lnTo>
                    <a:pt x="12876" y="16873"/>
                  </a:lnTo>
                  <a:lnTo>
                    <a:pt x="12839" y="16727"/>
                  </a:lnTo>
                  <a:lnTo>
                    <a:pt x="13426" y="16470"/>
                  </a:lnTo>
                  <a:close/>
                  <a:moveTo>
                    <a:pt x="12583" y="16837"/>
                  </a:moveTo>
                  <a:lnTo>
                    <a:pt x="12656" y="17094"/>
                  </a:lnTo>
                  <a:lnTo>
                    <a:pt x="12803" y="17277"/>
                  </a:lnTo>
                  <a:lnTo>
                    <a:pt x="12399" y="17460"/>
                  </a:lnTo>
                  <a:lnTo>
                    <a:pt x="12326" y="17387"/>
                  </a:lnTo>
                  <a:lnTo>
                    <a:pt x="12253" y="17277"/>
                  </a:lnTo>
                  <a:lnTo>
                    <a:pt x="12216" y="17167"/>
                  </a:lnTo>
                  <a:lnTo>
                    <a:pt x="12216" y="17020"/>
                  </a:lnTo>
                  <a:lnTo>
                    <a:pt x="12583" y="16837"/>
                  </a:lnTo>
                  <a:close/>
                  <a:moveTo>
                    <a:pt x="12032" y="17094"/>
                  </a:moveTo>
                  <a:lnTo>
                    <a:pt x="11996" y="17240"/>
                  </a:lnTo>
                  <a:lnTo>
                    <a:pt x="12032" y="17387"/>
                  </a:lnTo>
                  <a:lnTo>
                    <a:pt x="12106" y="17570"/>
                  </a:lnTo>
                  <a:lnTo>
                    <a:pt x="11812" y="17644"/>
                  </a:lnTo>
                  <a:lnTo>
                    <a:pt x="11776" y="17644"/>
                  </a:lnTo>
                  <a:lnTo>
                    <a:pt x="11739" y="17497"/>
                  </a:lnTo>
                  <a:lnTo>
                    <a:pt x="11666" y="17240"/>
                  </a:lnTo>
                  <a:lnTo>
                    <a:pt x="12032" y="17094"/>
                  </a:lnTo>
                  <a:close/>
                  <a:moveTo>
                    <a:pt x="11446" y="17350"/>
                  </a:moveTo>
                  <a:lnTo>
                    <a:pt x="11482" y="17607"/>
                  </a:lnTo>
                  <a:lnTo>
                    <a:pt x="11519" y="17791"/>
                  </a:lnTo>
                  <a:lnTo>
                    <a:pt x="11189" y="17901"/>
                  </a:lnTo>
                  <a:lnTo>
                    <a:pt x="11115" y="17937"/>
                  </a:lnTo>
                  <a:lnTo>
                    <a:pt x="11115" y="17864"/>
                  </a:lnTo>
                  <a:lnTo>
                    <a:pt x="11115" y="17827"/>
                  </a:lnTo>
                  <a:lnTo>
                    <a:pt x="11115" y="17717"/>
                  </a:lnTo>
                  <a:lnTo>
                    <a:pt x="11005" y="17607"/>
                  </a:lnTo>
                  <a:lnTo>
                    <a:pt x="10969" y="17534"/>
                  </a:lnTo>
                  <a:lnTo>
                    <a:pt x="11446" y="17350"/>
                  </a:lnTo>
                  <a:close/>
                  <a:moveTo>
                    <a:pt x="10639" y="17644"/>
                  </a:moveTo>
                  <a:lnTo>
                    <a:pt x="10749" y="17791"/>
                  </a:lnTo>
                  <a:lnTo>
                    <a:pt x="10859" y="17901"/>
                  </a:lnTo>
                  <a:lnTo>
                    <a:pt x="10932" y="17974"/>
                  </a:lnTo>
                  <a:lnTo>
                    <a:pt x="10969" y="17974"/>
                  </a:lnTo>
                  <a:lnTo>
                    <a:pt x="10455" y="18194"/>
                  </a:lnTo>
                  <a:lnTo>
                    <a:pt x="10418" y="18121"/>
                  </a:lnTo>
                  <a:lnTo>
                    <a:pt x="10345" y="18121"/>
                  </a:lnTo>
                  <a:lnTo>
                    <a:pt x="10235" y="18157"/>
                  </a:lnTo>
                  <a:lnTo>
                    <a:pt x="10162" y="17901"/>
                  </a:lnTo>
                  <a:lnTo>
                    <a:pt x="10125" y="17827"/>
                  </a:lnTo>
                  <a:lnTo>
                    <a:pt x="10639" y="17644"/>
                  </a:lnTo>
                  <a:close/>
                  <a:moveTo>
                    <a:pt x="10272" y="440"/>
                  </a:moveTo>
                  <a:lnTo>
                    <a:pt x="10455" y="477"/>
                  </a:lnTo>
                  <a:lnTo>
                    <a:pt x="10565" y="550"/>
                  </a:lnTo>
                  <a:lnTo>
                    <a:pt x="10675" y="624"/>
                  </a:lnTo>
                  <a:lnTo>
                    <a:pt x="10785" y="734"/>
                  </a:lnTo>
                  <a:lnTo>
                    <a:pt x="10969" y="990"/>
                  </a:lnTo>
                  <a:lnTo>
                    <a:pt x="11005" y="1210"/>
                  </a:lnTo>
                  <a:lnTo>
                    <a:pt x="11042" y="1431"/>
                  </a:lnTo>
                  <a:lnTo>
                    <a:pt x="11335" y="2348"/>
                  </a:lnTo>
                  <a:lnTo>
                    <a:pt x="11886" y="3998"/>
                  </a:lnTo>
                  <a:lnTo>
                    <a:pt x="13060" y="7300"/>
                  </a:lnTo>
                  <a:lnTo>
                    <a:pt x="14233" y="10564"/>
                  </a:lnTo>
                  <a:lnTo>
                    <a:pt x="14857" y="12215"/>
                  </a:lnTo>
                  <a:lnTo>
                    <a:pt x="15187" y="13095"/>
                  </a:lnTo>
                  <a:lnTo>
                    <a:pt x="15407" y="13646"/>
                  </a:lnTo>
                  <a:lnTo>
                    <a:pt x="15334" y="13682"/>
                  </a:lnTo>
                  <a:lnTo>
                    <a:pt x="15297" y="13829"/>
                  </a:lnTo>
                  <a:lnTo>
                    <a:pt x="15297" y="13939"/>
                  </a:lnTo>
                  <a:lnTo>
                    <a:pt x="15260" y="14196"/>
                  </a:lnTo>
                  <a:lnTo>
                    <a:pt x="15224" y="14379"/>
                  </a:lnTo>
                  <a:lnTo>
                    <a:pt x="15187" y="14526"/>
                  </a:lnTo>
                  <a:lnTo>
                    <a:pt x="15004" y="14856"/>
                  </a:lnTo>
                  <a:lnTo>
                    <a:pt x="14747" y="15149"/>
                  </a:lnTo>
                  <a:lnTo>
                    <a:pt x="14453" y="15370"/>
                  </a:lnTo>
                  <a:lnTo>
                    <a:pt x="14123" y="15590"/>
                  </a:lnTo>
                  <a:lnTo>
                    <a:pt x="13793" y="15773"/>
                  </a:lnTo>
                  <a:lnTo>
                    <a:pt x="13060" y="16140"/>
                  </a:lnTo>
                  <a:lnTo>
                    <a:pt x="12326" y="16470"/>
                  </a:lnTo>
                  <a:lnTo>
                    <a:pt x="10859" y="17094"/>
                  </a:lnTo>
                  <a:lnTo>
                    <a:pt x="10015" y="17424"/>
                  </a:lnTo>
                  <a:lnTo>
                    <a:pt x="9978" y="17387"/>
                  </a:lnTo>
                  <a:lnTo>
                    <a:pt x="9942" y="17387"/>
                  </a:lnTo>
                  <a:lnTo>
                    <a:pt x="9905" y="17424"/>
                  </a:lnTo>
                  <a:lnTo>
                    <a:pt x="9905" y="17460"/>
                  </a:lnTo>
                  <a:lnTo>
                    <a:pt x="8841" y="17791"/>
                  </a:lnTo>
                  <a:lnTo>
                    <a:pt x="7777" y="18121"/>
                  </a:lnTo>
                  <a:lnTo>
                    <a:pt x="6970" y="18304"/>
                  </a:lnTo>
                  <a:lnTo>
                    <a:pt x="6163" y="18487"/>
                  </a:lnTo>
                  <a:lnTo>
                    <a:pt x="5797" y="18524"/>
                  </a:lnTo>
                  <a:lnTo>
                    <a:pt x="5613" y="18524"/>
                  </a:lnTo>
                  <a:lnTo>
                    <a:pt x="5430" y="18451"/>
                  </a:lnTo>
                  <a:lnTo>
                    <a:pt x="5283" y="18377"/>
                  </a:lnTo>
                  <a:lnTo>
                    <a:pt x="5173" y="18231"/>
                  </a:lnTo>
                  <a:lnTo>
                    <a:pt x="5063" y="18121"/>
                  </a:lnTo>
                  <a:lnTo>
                    <a:pt x="4953" y="17974"/>
                  </a:lnTo>
                  <a:lnTo>
                    <a:pt x="4879" y="17680"/>
                  </a:lnTo>
                  <a:lnTo>
                    <a:pt x="4769" y="17387"/>
                  </a:lnTo>
                  <a:lnTo>
                    <a:pt x="4476" y="16507"/>
                  </a:lnTo>
                  <a:lnTo>
                    <a:pt x="3926" y="14819"/>
                  </a:lnTo>
                  <a:lnTo>
                    <a:pt x="3376" y="13169"/>
                  </a:lnTo>
                  <a:lnTo>
                    <a:pt x="2752" y="11518"/>
                  </a:lnTo>
                  <a:lnTo>
                    <a:pt x="2165" y="9867"/>
                  </a:lnTo>
                  <a:lnTo>
                    <a:pt x="1505" y="8253"/>
                  </a:lnTo>
                  <a:lnTo>
                    <a:pt x="845" y="6603"/>
                  </a:lnTo>
                  <a:lnTo>
                    <a:pt x="588" y="6052"/>
                  </a:lnTo>
                  <a:lnTo>
                    <a:pt x="478" y="5796"/>
                  </a:lnTo>
                  <a:lnTo>
                    <a:pt x="331" y="5539"/>
                  </a:lnTo>
                  <a:lnTo>
                    <a:pt x="368" y="5502"/>
                  </a:lnTo>
                  <a:lnTo>
                    <a:pt x="404" y="5429"/>
                  </a:lnTo>
                  <a:lnTo>
                    <a:pt x="368" y="5209"/>
                  </a:lnTo>
                  <a:lnTo>
                    <a:pt x="404" y="5025"/>
                  </a:lnTo>
                  <a:lnTo>
                    <a:pt x="404" y="4879"/>
                  </a:lnTo>
                  <a:lnTo>
                    <a:pt x="478" y="4695"/>
                  </a:lnTo>
                  <a:lnTo>
                    <a:pt x="624" y="4402"/>
                  </a:lnTo>
                  <a:lnTo>
                    <a:pt x="845" y="4145"/>
                  </a:lnTo>
                  <a:lnTo>
                    <a:pt x="1101" y="3888"/>
                  </a:lnTo>
                  <a:lnTo>
                    <a:pt x="1395" y="3668"/>
                  </a:lnTo>
                  <a:lnTo>
                    <a:pt x="1725" y="3485"/>
                  </a:lnTo>
                  <a:lnTo>
                    <a:pt x="2018" y="3301"/>
                  </a:lnTo>
                  <a:lnTo>
                    <a:pt x="2789" y="2935"/>
                  </a:lnTo>
                  <a:lnTo>
                    <a:pt x="3596" y="2641"/>
                  </a:lnTo>
                  <a:lnTo>
                    <a:pt x="5210" y="2017"/>
                  </a:lnTo>
                  <a:lnTo>
                    <a:pt x="6787" y="1394"/>
                  </a:lnTo>
                  <a:lnTo>
                    <a:pt x="7557" y="1100"/>
                  </a:lnTo>
                  <a:lnTo>
                    <a:pt x="8364" y="807"/>
                  </a:lnTo>
                  <a:lnTo>
                    <a:pt x="9135" y="587"/>
                  </a:lnTo>
                  <a:lnTo>
                    <a:pt x="9538" y="514"/>
                  </a:lnTo>
                  <a:lnTo>
                    <a:pt x="9942" y="440"/>
                  </a:lnTo>
                  <a:close/>
                  <a:moveTo>
                    <a:pt x="9868" y="17937"/>
                  </a:moveTo>
                  <a:lnTo>
                    <a:pt x="9868" y="17974"/>
                  </a:lnTo>
                  <a:lnTo>
                    <a:pt x="9905" y="18157"/>
                  </a:lnTo>
                  <a:lnTo>
                    <a:pt x="10015" y="18341"/>
                  </a:lnTo>
                  <a:lnTo>
                    <a:pt x="9575" y="18524"/>
                  </a:lnTo>
                  <a:lnTo>
                    <a:pt x="9575" y="18487"/>
                  </a:lnTo>
                  <a:lnTo>
                    <a:pt x="9538" y="18341"/>
                  </a:lnTo>
                  <a:lnTo>
                    <a:pt x="9465" y="18231"/>
                  </a:lnTo>
                  <a:lnTo>
                    <a:pt x="9391" y="18084"/>
                  </a:lnTo>
                  <a:lnTo>
                    <a:pt x="9868" y="17937"/>
                  </a:lnTo>
                  <a:close/>
                  <a:moveTo>
                    <a:pt x="9098" y="18194"/>
                  </a:moveTo>
                  <a:lnTo>
                    <a:pt x="9171" y="18414"/>
                  </a:lnTo>
                  <a:lnTo>
                    <a:pt x="9245" y="18524"/>
                  </a:lnTo>
                  <a:lnTo>
                    <a:pt x="9318" y="18598"/>
                  </a:lnTo>
                  <a:lnTo>
                    <a:pt x="8841" y="18781"/>
                  </a:lnTo>
                  <a:lnTo>
                    <a:pt x="8768" y="18708"/>
                  </a:lnTo>
                  <a:lnTo>
                    <a:pt x="8694" y="18598"/>
                  </a:lnTo>
                  <a:lnTo>
                    <a:pt x="8621" y="18487"/>
                  </a:lnTo>
                  <a:lnTo>
                    <a:pt x="8584" y="18341"/>
                  </a:lnTo>
                  <a:lnTo>
                    <a:pt x="9098" y="18194"/>
                  </a:lnTo>
                  <a:close/>
                  <a:moveTo>
                    <a:pt x="8254" y="18414"/>
                  </a:moveTo>
                  <a:lnTo>
                    <a:pt x="8291" y="18561"/>
                  </a:lnTo>
                  <a:lnTo>
                    <a:pt x="8364" y="18744"/>
                  </a:lnTo>
                  <a:lnTo>
                    <a:pt x="8511" y="18928"/>
                  </a:lnTo>
                  <a:lnTo>
                    <a:pt x="8181" y="19038"/>
                  </a:lnTo>
                  <a:lnTo>
                    <a:pt x="8144" y="18964"/>
                  </a:lnTo>
                  <a:lnTo>
                    <a:pt x="8107" y="18928"/>
                  </a:lnTo>
                  <a:lnTo>
                    <a:pt x="7997" y="18854"/>
                  </a:lnTo>
                  <a:lnTo>
                    <a:pt x="7961" y="18818"/>
                  </a:lnTo>
                  <a:lnTo>
                    <a:pt x="7851" y="18634"/>
                  </a:lnTo>
                  <a:lnTo>
                    <a:pt x="7851" y="18561"/>
                  </a:lnTo>
                  <a:lnTo>
                    <a:pt x="8254" y="18414"/>
                  </a:lnTo>
                  <a:close/>
                  <a:moveTo>
                    <a:pt x="5246" y="18818"/>
                  </a:moveTo>
                  <a:lnTo>
                    <a:pt x="5430" y="18891"/>
                  </a:lnTo>
                  <a:lnTo>
                    <a:pt x="5650" y="18928"/>
                  </a:lnTo>
                  <a:lnTo>
                    <a:pt x="5870" y="18964"/>
                  </a:lnTo>
                  <a:lnTo>
                    <a:pt x="5943" y="19221"/>
                  </a:lnTo>
                  <a:lnTo>
                    <a:pt x="5760" y="19148"/>
                  </a:lnTo>
                  <a:lnTo>
                    <a:pt x="5576" y="19038"/>
                  </a:lnTo>
                  <a:lnTo>
                    <a:pt x="5393" y="18928"/>
                  </a:lnTo>
                  <a:lnTo>
                    <a:pt x="5246" y="18818"/>
                  </a:lnTo>
                  <a:close/>
                  <a:moveTo>
                    <a:pt x="7557" y="18634"/>
                  </a:moveTo>
                  <a:lnTo>
                    <a:pt x="7557" y="18781"/>
                  </a:lnTo>
                  <a:lnTo>
                    <a:pt x="7631" y="18928"/>
                  </a:lnTo>
                  <a:lnTo>
                    <a:pt x="7704" y="19038"/>
                  </a:lnTo>
                  <a:lnTo>
                    <a:pt x="7777" y="19148"/>
                  </a:lnTo>
                  <a:lnTo>
                    <a:pt x="7704" y="19184"/>
                  </a:lnTo>
                  <a:lnTo>
                    <a:pt x="7227" y="19294"/>
                  </a:lnTo>
                  <a:lnTo>
                    <a:pt x="7154" y="19184"/>
                  </a:lnTo>
                  <a:lnTo>
                    <a:pt x="7080" y="19074"/>
                  </a:lnTo>
                  <a:lnTo>
                    <a:pt x="6970" y="18928"/>
                  </a:lnTo>
                  <a:lnTo>
                    <a:pt x="6897" y="18781"/>
                  </a:lnTo>
                  <a:lnTo>
                    <a:pt x="7117" y="18708"/>
                  </a:lnTo>
                  <a:lnTo>
                    <a:pt x="7557" y="18634"/>
                  </a:lnTo>
                  <a:close/>
                  <a:moveTo>
                    <a:pt x="6604" y="18854"/>
                  </a:moveTo>
                  <a:lnTo>
                    <a:pt x="6677" y="19111"/>
                  </a:lnTo>
                  <a:lnTo>
                    <a:pt x="6750" y="19221"/>
                  </a:lnTo>
                  <a:lnTo>
                    <a:pt x="6824" y="19331"/>
                  </a:lnTo>
                  <a:lnTo>
                    <a:pt x="6493" y="19331"/>
                  </a:lnTo>
                  <a:lnTo>
                    <a:pt x="6493" y="19258"/>
                  </a:lnTo>
                  <a:lnTo>
                    <a:pt x="6493" y="19221"/>
                  </a:lnTo>
                  <a:lnTo>
                    <a:pt x="6420" y="19184"/>
                  </a:lnTo>
                  <a:lnTo>
                    <a:pt x="6383" y="19184"/>
                  </a:lnTo>
                  <a:lnTo>
                    <a:pt x="6310" y="19221"/>
                  </a:lnTo>
                  <a:lnTo>
                    <a:pt x="6273" y="19221"/>
                  </a:lnTo>
                  <a:lnTo>
                    <a:pt x="6200" y="19184"/>
                  </a:lnTo>
                  <a:lnTo>
                    <a:pt x="6163" y="19074"/>
                  </a:lnTo>
                  <a:lnTo>
                    <a:pt x="6127" y="18928"/>
                  </a:lnTo>
                  <a:lnTo>
                    <a:pt x="6604" y="18854"/>
                  </a:lnTo>
                  <a:close/>
                  <a:moveTo>
                    <a:pt x="10125" y="0"/>
                  </a:moveTo>
                  <a:lnTo>
                    <a:pt x="9721" y="37"/>
                  </a:lnTo>
                  <a:lnTo>
                    <a:pt x="9318" y="110"/>
                  </a:lnTo>
                  <a:lnTo>
                    <a:pt x="8804" y="220"/>
                  </a:lnTo>
                  <a:lnTo>
                    <a:pt x="8291" y="403"/>
                  </a:lnTo>
                  <a:lnTo>
                    <a:pt x="7300" y="734"/>
                  </a:lnTo>
                  <a:lnTo>
                    <a:pt x="5320" y="1504"/>
                  </a:lnTo>
                  <a:lnTo>
                    <a:pt x="3376" y="2274"/>
                  </a:lnTo>
                  <a:lnTo>
                    <a:pt x="2422" y="2678"/>
                  </a:lnTo>
                  <a:lnTo>
                    <a:pt x="1945" y="2898"/>
                  </a:lnTo>
                  <a:lnTo>
                    <a:pt x="1505" y="3118"/>
                  </a:lnTo>
                  <a:lnTo>
                    <a:pt x="1248" y="3301"/>
                  </a:lnTo>
                  <a:lnTo>
                    <a:pt x="955" y="3485"/>
                  </a:lnTo>
                  <a:lnTo>
                    <a:pt x="698" y="3742"/>
                  </a:lnTo>
                  <a:lnTo>
                    <a:pt x="441" y="3998"/>
                  </a:lnTo>
                  <a:lnTo>
                    <a:pt x="221" y="4292"/>
                  </a:lnTo>
                  <a:lnTo>
                    <a:pt x="74" y="4622"/>
                  </a:lnTo>
                  <a:lnTo>
                    <a:pt x="38" y="4769"/>
                  </a:lnTo>
                  <a:lnTo>
                    <a:pt x="38" y="4915"/>
                  </a:lnTo>
                  <a:lnTo>
                    <a:pt x="38" y="5099"/>
                  </a:lnTo>
                  <a:lnTo>
                    <a:pt x="74" y="5245"/>
                  </a:lnTo>
                  <a:lnTo>
                    <a:pt x="1" y="5282"/>
                  </a:lnTo>
                  <a:lnTo>
                    <a:pt x="1" y="5319"/>
                  </a:lnTo>
                  <a:lnTo>
                    <a:pt x="38" y="5722"/>
                  </a:lnTo>
                  <a:lnTo>
                    <a:pt x="148" y="6052"/>
                  </a:lnTo>
                  <a:lnTo>
                    <a:pt x="441" y="6786"/>
                  </a:lnTo>
                  <a:lnTo>
                    <a:pt x="1065" y="8400"/>
                  </a:lnTo>
                  <a:lnTo>
                    <a:pt x="2348" y="11665"/>
                  </a:lnTo>
                  <a:lnTo>
                    <a:pt x="2935" y="13315"/>
                  </a:lnTo>
                  <a:lnTo>
                    <a:pt x="3522" y="15003"/>
                  </a:lnTo>
                  <a:lnTo>
                    <a:pt x="4072" y="16653"/>
                  </a:lnTo>
                  <a:lnTo>
                    <a:pt x="4293" y="17424"/>
                  </a:lnTo>
                  <a:lnTo>
                    <a:pt x="4439" y="17827"/>
                  </a:lnTo>
                  <a:lnTo>
                    <a:pt x="4513" y="18047"/>
                  </a:lnTo>
                  <a:lnTo>
                    <a:pt x="4623" y="18231"/>
                  </a:lnTo>
                  <a:lnTo>
                    <a:pt x="4659" y="18451"/>
                  </a:lnTo>
                  <a:lnTo>
                    <a:pt x="4733" y="18634"/>
                  </a:lnTo>
                  <a:lnTo>
                    <a:pt x="4806" y="18781"/>
                  </a:lnTo>
                  <a:lnTo>
                    <a:pt x="4916" y="18928"/>
                  </a:lnTo>
                  <a:lnTo>
                    <a:pt x="5026" y="19074"/>
                  </a:lnTo>
                  <a:lnTo>
                    <a:pt x="5173" y="19221"/>
                  </a:lnTo>
                  <a:lnTo>
                    <a:pt x="5503" y="19404"/>
                  </a:lnTo>
                  <a:lnTo>
                    <a:pt x="5833" y="19551"/>
                  </a:lnTo>
                  <a:lnTo>
                    <a:pt x="6237" y="19661"/>
                  </a:lnTo>
                  <a:lnTo>
                    <a:pt x="6604" y="19698"/>
                  </a:lnTo>
                  <a:lnTo>
                    <a:pt x="7007" y="19698"/>
                  </a:lnTo>
                  <a:lnTo>
                    <a:pt x="7484" y="19625"/>
                  </a:lnTo>
                  <a:lnTo>
                    <a:pt x="7924" y="19515"/>
                  </a:lnTo>
                  <a:lnTo>
                    <a:pt x="8841" y="19184"/>
                  </a:lnTo>
                  <a:lnTo>
                    <a:pt x="11079" y="18341"/>
                  </a:lnTo>
                  <a:lnTo>
                    <a:pt x="13206" y="17570"/>
                  </a:lnTo>
                  <a:lnTo>
                    <a:pt x="13830" y="17314"/>
                  </a:lnTo>
                  <a:lnTo>
                    <a:pt x="14417" y="17020"/>
                  </a:lnTo>
                  <a:lnTo>
                    <a:pt x="14527" y="17020"/>
                  </a:lnTo>
                  <a:lnTo>
                    <a:pt x="14674" y="16947"/>
                  </a:lnTo>
                  <a:lnTo>
                    <a:pt x="14710" y="16873"/>
                  </a:lnTo>
                  <a:lnTo>
                    <a:pt x="14710" y="16837"/>
                  </a:lnTo>
                  <a:lnTo>
                    <a:pt x="14894" y="16690"/>
                  </a:lnTo>
                  <a:lnTo>
                    <a:pt x="15187" y="16433"/>
                  </a:lnTo>
                  <a:lnTo>
                    <a:pt x="15407" y="16103"/>
                  </a:lnTo>
                  <a:lnTo>
                    <a:pt x="15554" y="15773"/>
                  </a:lnTo>
                  <a:lnTo>
                    <a:pt x="15701" y="15406"/>
                  </a:lnTo>
                  <a:lnTo>
                    <a:pt x="15774" y="15039"/>
                  </a:lnTo>
                  <a:lnTo>
                    <a:pt x="15811" y="14636"/>
                  </a:lnTo>
                  <a:lnTo>
                    <a:pt x="15847" y="13866"/>
                  </a:lnTo>
                  <a:lnTo>
                    <a:pt x="15884" y="13829"/>
                  </a:lnTo>
                  <a:lnTo>
                    <a:pt x="15884" y="13756"/>
                  </a:lnTo>
                  <a:lnTo>
                    <a:pt x="15847" y="13572"/>
                  </a:lnTo>
                  <a:lnTo>
                    <a:pt x="15811" y="13389"/>
                  </a:lnTo>
                  <a:lnTo>
                    <a:pt x="15664" y="13059"/>
                  </a:lnTo>
                  <a:lnTo>
                    <a:pt x="15334" y="12178"/>
                  </a:lnTo>
                  <a:lnTo>
                    <a:pt x="14710" y="10564"/>
                  </a:lnTo>
                  <a:lnTo>
                    <a:pt x="13500" y="7263"/>
                  </a:lnTo>
                  <a:lnTo>
                    <a:pt x="12326" y="3962"/>
                  </a:lnTo>
                  <a:lnTo>
                    <a:pt x="11776" y="2311"/>
                  </a:lnTo>
                  <a:lnTo>
                    <a:pt x="11446" y="1431"/>
                  </a:lnTo>
                  <a:lnTo>
                    <a:pt x="11372" y="1174"/>
                  </a:lnTo>
                  <a:lnTo>
                    <a:pt x="11409" y="1027"/>
                  </a:lnTo>
                  <a:lnTo>
                    <a:pt x="11409" y="917"/>
                  </a:lnTo>
                  <a:lnTo>
                    <a:pt x="11372" y="770"/>
                  </a:lnTo>
                  <a:lnTo>
                    <a:pt x="11299" y="624"/>
                  </a:lnTo>
                  <a:lnTo>
                    <a:pt x="11152" y="403"/>
                  </a:lnTo>
                  <a:lnTo>
                    <a:pt x="10895" y="220"/>
                  </a:lnTo>
                  <a:lnTo>
                    <a:pt x="10712" y="110"/>
                  </a:lnTo>
                  <a:lnTo>
                    <a:pt x="10528" y="37"/>
                  </a:lnTo>
                  <a:lnTo>
                    <a:pt x="10345"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64" name="Shape 364"/>
            <p:cNvSpPr/>
            <p:nvPr/>
          </p:nvSpPr>
          <p:spPr>
            <a:xfrm>
              <a:off x="6991200" y="2879025"/>
              <a:ext cx="390675" cy="444800"/>
            </a:xfrm>
            <a:custGeom>
              <a:avLst/>
              <a:gdLst/>
              <a:ahLst/>
              <a:cxnLst/>
              <a:rect l="0" t="0" r="0" b="0"/>
              <a:pathLst>
                <a:path w="15627" h="17792" extrusionOk="0">
                  <a:moveTo>
                    <a:pt x="10528" y="1"/>
                  </a:moveTo>
                  <a:lnTo>
                    <a:pt x="10455" y="37"/>
                  </a:lnTo>
                  <a:lnTo>
                    <a:pt x="10308" y="221"/>
                  </a:lnTo>
                  <a:lnTo>
                    <a:pt x="10198" y="441"/>
                  </a:lnTo>
                  <a:lnTo>
                    <a:pt x="10015" y="881"/>
                  </a:lnTo>
                  <a:lnTo>
                    <a:pt x="9831" y="1468"/>
                  </a:lnTo>
                  <a:lnTo>
                    <a:pt x="9685" y="2091"/>
                  </a:lnTo>
                  <a:lnTo>
                    <a:pt x="9685" y="2201"/>
                  </a:lnTo>
                  <a:lnTo>
                    <a:pt x="9721" y="2311"/>
                  </a:lnTo>
                  <a:lnTo>
                    <a:pt x="9795" y="2348"/>
                  </a:lnTo>
                  <a:lnTo>
                    <a:pt x="9868" y="2385"/>
                  </a:lnTo>
                  <a:lnTo>
                    <a:pt x="9941" y="2421"/>
                  </a:lnTo>
                  <a:lnTo>
                    <a:pt x="10051" y="2385"/>
                  </a:lnTo>
                  <a:lnTo>
                    <a:pt x="10125" y="2311"/>
                  </a:lnTo>
                  <a:lnTo>
                    <a:pt x="10198" y="2238"/>
                  </a:lnTo>
                  <a:lnTo>
                    <a:pt x="10235" y="2055"/>
                  </a:lnTo>
                  <a:lnTo>
                    <a:pt x="10235" y="2018"/>
                  </a:lnTo>
                  <a:lnTo>
                    <a:pt x="10235" y="1981"/>
                  </a:lnTo>
                  <a:lnTo>
                    <a:pt x="10455" y="1138"/>
                  </a:lnTo>
                  <a:lnTo>
                    <a:pt x="10638" y="624"/>
                  </a:lnTo>
                  <a:lnTo>
                    <a:pt x="10675" y="367"/>
                  </a:lnTo>
                  <a:lnTo>
                    <a:pt x="10712" y="111"/>
                  </a:lnTo>
                  <a:lnTo>
                    <a:pt x="10675" y="37"/>
                  </a:lnTo>
                  <a:lnTo>
                    <a:pt x="10602" y="1"/>
                  </a:lnTo>
                  <a:close/>
                  <a:moveTo>
                    <a:pt x="3559" y="1028"/>
                  </a:moveTo>
                  <a:lnTo>
                    <a:pt x="3522" y="1064"/>
                  </a:lnTo>
                  <a:lnTo>
                    <a:pt x="3485" y="1101"/>
                  </a:lnTo>
                  <a:lnTo>
                    <a:pt x="3485" y="1138"/>
                  </a:lnTo>
                  <a:lnTo>
                    <a:pt x="3559" y="1321"/>
                  </a:lnTo>
                  <a:lnTo>
                    <a:pt x="3669" y="1468"/>
                  </a:lnTo>
                  <a:lnTo>
                    <a:pt x="3889" y="1761"/>
                  </a:lnTo>
                  <a:lnTo>
                    <a:pt x="4109" y="2055"/>
                  </a:lnTo>
                  <a:lnTo>
                    <a:pt x="4366" y="2348"/>
                  </a:lnTo>
                  <a:lnTo>
                    <a:pt x="4476" y="2605"/>
                  </a:lnTo>
                  <a:lnTo>
                    <a:pt x="4586" y="2862"/>
                  </a:lnTo>
                  <a:lnTo>
                    <a:pt x="4696" y="2972"/>
                  </a:lnTo>
                  <a:lnTo>
                    <a:pt x="4769" y="3045"/>
                  </a:lnTo>
                  <a:lnTo>
                    <a:pt x="4916" y="3082"/>
                  </a:lnTo>
                  <a:lnTo>
                    <a:pt x="5063" y="3082"/>
                  </a:lnTo>
                  <a:lnTo>
                    <a:pt x="5136" y="3045"/>
                  </a:lnTo>
                  <a:lnTo>
                    <a:pt x="5209" y="3008"/>
                  </a:lnTo>
                  <a:lnTo>
                    <a:pt x="5246" y="2935"/>
                  </a:lnTo>
                  <a:lnTo>
                    <a:pt x="5246" y="2862"/>
                  </a:lnTo>
                  <a:lnTo>
                    <a:pt x="5209" y="2715"/>
                  </a:lnTo>
                  <a:lnTo>
                    <a:pt x="5173" y="2642"/>
                  </a:lnTo>
                  <a:lnTo>
                    <a:pt x="5099" y="2605"/>
                  </a:lnTo>
                  <a:lnTo>
                    <a:pt x="4989" y="2605"/>
                  </a:lnTo>
                  <a:lnTo>
                    <a:pt x="4989" y="2568"/>
                  </a:lnTo>
                  <a:lnTo>
                    <a:pt x="4989" y="2495"/>
                  </a:lnTo>
                  <a:lnTo>
                    <a:pt x="4953" y="2385"/>
                  </a:lnTo>
                  <a:lnTo>
                    <a:pt x="4806" y="2128"/>
                  </a:lnTo>
                  <a:lnTo>
                    <a:pt x="4623" y="1871"/>
                  </a:lnTo>
                  <a:lnTo>
                    <a:pt x="4402" y="1615"/>
                  </a:lnTo>
                  <a:lnTo>
                    <a:pt x="4146" y="1394"/>
                  </a:lnTo>
                  <a:lnTo>
                    <a:pt x="3889" y="1174"/>
                  </a:lnTo>
                  <a:lnTo>
                    <a:pt x="3595" y="1028"/>
                  </a:lnTo>
                  <a:close/>
                  <a:moveTo>
                    <a:pt x="15334" y="3999"/>
                  </a:moveTo>
                  <a:lnTo>
                    <a:pt x="15260" y="4035"/>
                  </a:lnTo>
                  <a:lnTo>
                    <a:pt x="15187" y="4109"/>
                  </a:lnTo>
                  <a:lnTo>
                    <a:pt x="15077" y="4182"/>
                  </a:lnTo>
                  <a:lnTo>
                    <a:pt x="14967" y="4256"/>
                  </a:lnTo>
                  <a:lnTo>
                    <a:pt x="14820" y="4329"/>
                  </a:lnTo>
                  <a:lnTo>
                    <a:pt x="14673" y="4329"/>
                  </a:lnTo>
                  <a:lnTo>
                    <a:pt x="14527" y="4402"/>
                  </a:lnTo>
                  <a:lnTo>
                    <a:pt x="14490" y="4439"/>
                  </a:lnTo>
                  <a:lnTo>
                    <a:pt x="14453" y="4549"/>
                  </a:lnTo>
                  <a:lnTo>
                    <a:pt x="14417" y="4586"/>
                  </a:lnTo>
                  <a:lnTo>
                    <a:pt x="14380" y="4622"/>
                  </a:lnTo>
                  <a:lnTo>
                    <a:pt x="14233" y="4732"/>
                  </a:lnTo>
                  <a:lnTo>
                    <a:pt x="13940" y="4842"/>
                  </a:lnTo>
                  <a:lnTo>
                    <a:pt x="13720" y="4989"/>
                  </a:lnTo>
                  <a:lnTo>
                    <a:pt x="13536" y="5173"/>
                  </a:lnTo>
                  <a:lnTo>
                    <a:pt x="13499" y="5246"/>
                  </a:lnTo>
                  <a:lnTo>
                    <a:pt x="13499" y="5319"/>
                  </a:lnTo>
                  <a:lnTo>
                    <a:pt x="13573" y="5356"/>
                  </a:lnTo>
                  <a:lnTo>
                    <a:pt x="13830" y="5356"/>
                  </a:lnTo>
                  <a:lnTo>
                    <a:pt x="14013" y="5319"/>
                  </a:lnTo>
                  <a:lnTo>
                    <a:pt x="14380" y="5173"/>
                  </a:lnTo>
                  <a:lnTo>
                    <a:pt x="14673" y="5026"/>
                  </a:lnTo>
                  <a:lnTo>
                    <a:pt x="14783" y="4953"/>
                  </a:lnTo>
                  <a:lnTo>
                    <a:pt x="14857" y="4806"/>
                  </a:lnTo>
                  <a:lnTo>
                    <a:pt x="15077" y="4769"/>
                  </a:lnTo>
                  <a:lnTo>
                    <a:pt x="15260" y="4659"/>
                  </a:lnTo>
                  <a:lnTo>
                    <a:pt x="15370" y="4696"/>
                  </a:lnTo>
                  <a:lnTo>
                    <a:pt x="15444" y="4696"/>
                  </a:lnTo>
                  <a:lnTo>
                    <a:pt x="15554" y="4622"/>
                  </a:lnTo>
                  <a:lnTo>
                    <a:pt x="15627" y="4549"/>
                  </a:lnTo>
                  <a:lnTo>
                    <a:pt x="15627" y="4476"/>
                  </a:lnTo>
                  <a:lnTo>
                    <a:pt x="15590" y="4366"/>
                  </a:lnTo>
                  <a:lnTo>
                    <a:pt x="15627" y="4329"/>
                  </a:lnTo>
                  <a:lnTo>
                    <a:pt x="15627" y="4256"/>
                  </a:lnTo>
                  <a:lnTo>
                    <a:pt x="15590" y="4182"/>
                  </a:lnTo>
                  <a:lnTo>
                    <a:pt x="15554" y="4109"/>
                  </a:lnTo>
                  <a:lnTo>
                    <a:pt x="15480" y="4035"/>
                  </a:lnTo>
                  <a:lnTo>
                    <a:pt x="15407" y="4035"/>
                  </a:lnTo>
                  <a:lnTo>
                    <a:pt x="15334" y="3999"/>
                  </a:lnTo>
                  <a:close/>
                  <a:moveTo>
                    <a:pt x="2238" y="7447"/>
                  </a:moveTo>
                  <a:lnTo>
                    <a:pt x="2128" y="7484"/>
                  </a:lnTo>
                  <a:lnTo>
                    <a:pt x="1064" y="7960"/>
                  </a:lnTo>
                  <a:lnTo>
                    <a:pt x="477" y="8217"/>
                  </a:lnTo>
                  <a:lnTo>
                    <a:pt x="257" y="8364"/>
                  </a:lnTo>
                  <a:lnTo>
                    <a:pt x="147" y="8474"/>
                  </a:lnTo>
                  <a:lnTo>
                    <a:pt x="111" y="8437"/>
                  </a:lnTo>
                  <a:lnTo>
                    <a:pt x="74" y="8437"/>
                  </a:lnTo>
                  <a:lnTo>
                    <a:pt x="1" y="8511"/>
                  </a:lnTo>
                  <a:lnTo>
                    <a:pt x="1" y="8584"/>
                  </a:lnTo>
                  <a:lnTo>
                    <a:pt x="37" y="8621"/>
                  </a:lnTo>
                  <a:lnTo>
                    <a:pt x="111" y="8694"/>
                  </a:lnTo>
                  <a:lnTo>
                    <a:pt x="221" y="8731"/>
                  </a:lnTo>
                  <a:lnTo>
                    <a:pt x="367" y="8694"/>
                  </a:lnTo>
                  <a:lnTo>
                    <a:pt x="514" y="8657"/>
                  </a:lnTo>
                  <a:lnTo>
                    <a:pt x="808" y="8547"/>
                  </a:lnTo>
                  <a:lnTo>
                    <a:pt x="1028" y="8474"/>
                  </a:lnTo>
                  <a:lnTo>
                    <a:pt x="2385" y="7887"/>
                  </a:lnTo>
                  <a:lnTo>
                    <a:pt x="2458" y="7850"/>
                  </a:lnTo>
                  <a:lnTo>
                    <a:pt x="2532" y="7777"/>
                  </a:lnTo>
                  <a:lnTo>
                    <a:pt x="2532" y="7667"/>
                  </a:lnTo>
                  <a:lnTo>
                    <a:pt x="2495" y="7594"/>
                  </a:lnTo>
                  <a:lnTo>
                    <a:pt x="2422" y="7520"/>
                  </a:lnTo>
                  <a:lnTo>
                    <a:pt x="2348" y="7484"/>
                  </a:lnTo>
                  <a:lnTo>
                    <a:pt x="2238" y="7447"/>
                  </a:lnTo>
                  <a:close/>
                  <a:moveTo>
                    <a:pt x="6677" y="7814"/>
                  </a:moveTo>
                  <a:lnTo>
                    <a:pt x="6603" y="7887"/>
                  </a:lnTo>
                  <a:lnTo>
                    <a:pt x="6603" y="7960"/>
                  </a:lnTo>
                  <a:lnTo>
                    <a:pt x="6603" y="8070"/>
                  </a:lnTo>
                  <a:lnTo>
                    <a:pt x="6933" y="8474"/>
                  </a:lnTo>
                  <a:lnTo>
                    <a:pt x="7044" y="8694"/>
                  </a:lnTo>
                  <a:lnTo>
                    <a:pt x="7154" y="8914"/>
                  </a:lnTo>
                  <a:lnTo>
                    <a:pt x="7227" y="8951"/>
                  </a:lnTo>
                  <a:lnTo>
                    <a:pt x="7264" y="8987"/>
                  </a:lnTo>
                  <a:lnTo>
                    <a:pt x="7410" y="8987"/>
                  </a:lnTo>
                  <a:lnTo>
                    <a:pt x="7594" y="8877"/>
                  </a:lnTo>
                  <a:lnTo>
                    <a:pt x="7777" y="8767"/>
                  </a:lnTo>
                  <a:lnTo>
                    <a:pt x="7924" y="8621"/>
                  </a:lnTo>
                  <a:lnTo>
                    <a:pt x="7924" y="8657"/>
                  </a:lnTo>
                  <a:lnTo>
                    <a:pt x="7997" y="8767"/>
                  </a:lnTo>
                  <a:lnTo>
                    <a:pt x="8071" y="8877"/>
                  </a:lnTo>
                  <a:lnTo>
                    <a:pt x="8181" y="8951"/>
                  </a:lnTo>
                  <a:lnTo>
                    <a:pt x="8327" y="9024"/>
                  </a:lnTo>
                  <a:lnTo>
                    <a:pt x="8584" y="9061"/>
                  </a:lnTo>
                  <a:lnTo>
                    <a:pt x="8768" y="9061"/>
                  </a:lnTo>
                  <a:lnTo>
                    <a:pt x="8951" y="8987"/>
                  </a:lnTo>
                  <a:lnTo>
                    <a:pt x="9281" y="8841"/>
                  </a:lnTo>
                  <a:lnTo>
                    <a:pt x="9611" y="8657"/>
                  </a:lnTo>
                  <a:lnTo>
                    <a:pt x="9721" y="8547"/>
                  </a:lnTo>
                  <a:lnTo>
                    <a:pt x="9758" y="8474"/>
                  </a:lnTo>
                  <a:lnTo>
                    <a:pt x="9758" y="8364"/>
                  </a:lnTo>
                  <a:lnTo>
                    <a:pt x="9685" y="8254"/>
                  </a:lnTo>
                  <a:lnTo>
                    <a:pt x="9648" y="8217"/>
                  </a:lnTo>
                  <a:lnTo>
                    <a:pt x="9464" y="8217"/>
                  </a:lnTo>
                  <a:lnTo>
                    <a:pt x="9428" y="8291"/>
                  </a:lnTo>
                  <a:lnTo>
                    <a:pt x="9244" y="8437"/>
                  </a:lnTo>
                  <a:lnTo>
                    <a:pt x="8988" y="8547"/>
                  </a:lnTo>
                  <a:lnTo>
                    <a:pt x="8768" y="8621"/>
                  </a:lnTo>
                  <a:lnTo>
                    <a:pt x="8584" y="8657"/>
                  </a:lnTo>
                  <a:lnTo>
                    <a:pt x="8474" y="8657"/>
                  </a:lnTo>
                  <a:lnTo>
                    <a:pt x="8401" y="8621"/>
                  </a:lnTo>
                  <a:lnTo>
                    <a:pt x="8364" y="8584"/>
                  </a:lnTo>
                  <a:lnTo>
                    <a:pt x="8327" y="8547"/>
                  </a:lnTo>
                  <a:lnTo>
                    <a:pt x="8254" y="8254"/>
                  </a:lnTo>
                  <a:lnTo>
                    <a:pt x="8181" y="8144"/>
                  </a:lnTo>
                  <a:lnTo>
                    <a:pt x="8071" y="8107"/>
                  </a:lnTo>
                  <a:lnTo>
                    <a:pt x="7961" y="8107"/>
                  </a:lnTo>
                  <a:lnTo>
                    <a:pt x="7887" y="8144"/>
                  </a:lnTo>
                  <a:lnTo>
                    <a:pt x="7740" y="8254"/>
                  </a:lnTo>
                  <a:lnTo>
                    <a:pt x="7630" y="8401"/>
                  </a:lnTo>
                  <a:lnTo>
                    <a:pt x="7410" y="8547"/>
                  </a:lnTo>
                  <a:lnTo>
                    <a:pt x="7264" y="8364"/>
                  </a:lnTo>
                  <a:lnTo>
                    <a:pt x="7117" y="8180"/>
                  </a:lnTo>
                  <a:lnTo>
                    <a:pt x="6970" y="7997"/>
                  </a:lnTo>
                  <a:lnTo>
                    <a:pt x="6787" y="7850"/>
                  </a:lnTo>
                  <a:lnTo>
                    <a:pt x="6713" y="7814"/>
                  </a:lnTo>
                  <a:close/>
                  <a:moveTo>
                    <a:pt x="12876" y="11005"/>
                  </a:moveTo>
                  <a:lnTo>
                    <a:pt x="12803" y="11042"/>
                  </a:lnTo>
                  <a:lnTo>
                    <a:pt x="12766" y="11078"/>
                  </a:lnTo>
                  <a:lnTo>
                    <a:pt x="12766" y="11152"/>
                  </a:lnTo>
                  <a:lnTo>
                    <a:pt x="12729" y="11225"/>
                  </a:lnTo>
                  <a:lnTo>
                    <a:pt x="12766" y="11298"/>
                  </a:lnTo>
                  <a:lnTo>
                    <a:pt x="12986" y="11702"/>
                  </a:lnTo>
                  <a:lnTo>
                    <a:pt x="13279" y="12069"/>
                  </a:lnTo>
                  <a:lnTo>
                    <a:pt x="13499" y="12399"/>
                  </a:lnTo>
                  <a:lnTo>
                    <a:pt x="13646" y="12509"/>
                  </a:lnTo>
                  <a:lnTo>
                    <a:pt x="13830" y="12619"/>
                  </a:lnTo>
                  <a:lnTo>
                    <a:pt x="13976" y="12619"/>
                  </a:lnTo>
                  <a:lnTo>
                    <a:pt x="14013" y="12582"/>
                  </a:lnTo>
                  <a:lnTo>
                    <a:pt x="14086" y="12546"/>
                  </a:lnTo>
                  <a:lnTo>
                    <a:pt x="14160" y="12436"/>
                  </a:lnTo>
                  <a:lnTo>
                    <a:pt x="14160" y="12325"/>
                  </a:lnTo>
                  <a:lnTo>
                    <a:pt x="14160" y="12252"/>
                  </a:lnTo>
                  <a:lnTo>
                    <a:pt x="14123" y="12142"/>
                  </a:lnTo>
                  <a:lnTo>
                    <a:pt x="14086" y="12069"/>
                  </a:lnTo>
                  <a:lnTo>
                    <a:pt x="14050" y="12032"/>
                  </a:lnTo>
                  <a:lnTo>
                    <a:pt x="13903" y="12032"/>
                  </a:lnTo>
                  <a:lnTo>
                    <a:pt x="13830" y="11885"/>
                  </a:lnTo>
                  <a:lnTo>
                    <a:pt x="13573" y="11592"/>
                  </a:lnTo>
                  <a:lnTo>
                    <a:pt x="13316" y="11298"/>
                  </a:lnTo>
                  <a:lnTo>
                    <a:pt x="13059" y="11042"/>
                  </a:lnTo>
                  <a:lnTo>
                    <a:pt x="13023" y="11005"/>
                  </a:lnTo>
                  <a:close/>
                  <a:moveTo>
                    <a:pt x="8181" y="3192"/>
                  </a:moveTo>
                  <a:lnTo>
                    <a:pt x="8511" y="3228"/>
                  </a:lnTo>
                  <a:lnTo>
                    <a:pt x="8878" y="3265"/>
                  </a:lnTo>
                  <a:lnTo>
                    <a:pt x="9208" y="3339"/>
                  </a:lnTo>
                  <a:lnTo>
                    <a:pt x="9538" y="3412"/>
                  </a:lnTo>
                  <a:lnTo>
                    <a:pt x="9868" y="3522"/>
                  </a:lnTo>
                  <a:lnTo>
                    <a:pt x="10198" y="3669"/>
                  </a:lnTo>
                  <a:lnTo>
                    <a:pt x="10528" y="3852"/>
                  </a:lnTo>
                  <a:lnTo>
                    <a:pt x="10822" y="4035"/>
                  </a:lnTo>
                  <a:lnTo>
                    <a:pt x="11078" y="4256"/>
                  </a:lnTo>
                  <a:lnTo>
                    <a:pt x="11335" y="4476"/>
                  </a:lnTo>
                  <a:lnTo>
                    <a:pt x="11592" y="4732"/>
                  </a:lnTo>
                  <a:lnTo>
                    <a:pt x="11812" y="4989"/>
                  </a:lnTo>
                  <a:lnTo>
                    <a:pt x="11996" y="5319"/>
                  </a:lnTo>
                  <a:lnTo>
                    <a:pt x="12142" y="5576"/>
                  </a:lnTo>
                  <a:lnTo>
                    <a:pt x="12252" y="5870"/>
                  </a:lnTo>
                  <a:lnTo>
                    <a:pt x="12362" y="6200"/>
                  </a:lnTo>
                  <a:lnTo>
                    <a:pt x="12436" y="6530"/>
                  </a:lnTo>
                  <a:lnTo>
                    <a:pt x="12509" y="6823"/>
                  </a:lnTo>
                  <a:lnTo>
                    <a:pt x="12509" y="7153"/>
                  </a:lnTo>
                  <a:lnTo>
                    <a:pt x="12509" y="7484"/>
                  </a:lnTo>
                  <a:lnTo>
                    <a:pt x="12472" y="7814"/>
                  </a:lnTo>
                  <a:lnTo>
                    <a:pt x="12399" y="8144"/>
                  </a:lnTo>
                  <a:lnTo>
                    <a:pt x="12289" y="8511"/>
                  </a:lnTo>
                  <a:lnTo>
                    <a:pt x="12142" y="8804"/>
                  </a:lnTo>
                  <a:lnTo>
                    <a:pt x="11996" y="9134"/>
                  </a:lnTo>
                  <a:lnTo>
                    <a:pt x="11812" y="9428"/>
                  </a:lnTo>
                  <a:lnTo>
                    <a:pt x="11592" y="9721"/>
                  </a:lnTo>
                  <a:lnTo>
                    <a:pt x="11115" y="10271"/>
                  </a:lnTo>
                  <a:lnTo>
                    <a:pt x="10345" y="11115"/>
                  </a:lnTo>
                  <a:lnTo>
                    <a:pt x="9941" y="11555"/>
                  </a:lnTo>
                  <a:lnTo>
                    <a:pt x="9575" y="12032"/>
                  </a:lnTo>
                  <a:lnTo>
                    <a:pt x="9281" y="12509"/>
                  </a:lnTo>
                  <a:lnTo>
                    <a:pt x="8988" y="13022"/>
                  </a:lnTo>
                  <a:lnTo>
                    <a:pt x="8914" y="13279"/>
                  </a:lnTo>
                  <a:lnTo>
                    <a:pt x="8804" y="13573"/>
                  </a:lnTo>
                  <a:lnTo>
                    <a:pt x="8768" y="13829"/>
                  </a:lnTo>
                  <a:lnTo>
                    <a:pt x="8731" y="14123"/>
                  </a:lnTo>
                  <a:lnTo>
                    <a:pt x="8217" y="14013"/>
                  </a:lnTo>
                  <a:lnTo>
                    <a:pt x="7704" y="13939"/>
                  </a:lnTo>
                  <a:lnTo>
                    <a:pt x="8584" y="11665"/>
                  </a:lnTo>
                  <a:lnTo>
                    <a:pt x="9061" y="10418"/>
                  </a:lnTo>
                  <a:lnTo>
                    <a:pt x="9318" y="9831"/>
                  </a:lnTo>
                  <a:lnTo>
                    <a:pt x="9391" y="9538"/>
                  </a:lnTo>
                  <a:lnTo>
                    <a:pt x="9391" y="9391"/>
                  </a:lnTo>
                  <a:lnTo>
                    <a:pt x="9354" y="9244"/>
                  </a:lnTo>
                  <a:lnTo>
                    <a:pt x="9318" y="9208"/>
                  </a:lnTo>
                  <a:lnTo>
                    <a:pt x="9281" y="9208"/>
                  </a:lnTo>
                  <a:lnTo>
                    <a:pt x="9171" y="9281"/>
                  </a:lnTo>
                  <a:lnTo>
                    <a:pt x="9098" y="9391"/>
                  </a:lnTo>
                  <a:lnTo>
                    <a:pt x="8988" y="9611"/>
                  </a:lnTo>
                  <a:lnTo>
                    <a:pt x="8768" y="10088"/>
                  </a:lnTo>
                  <a:lnTo>
                    <a:pt x="8217" y="11445"/>
                  </a:lnTo>
                  <a:lnTo>
                    <a:pt x="7337" y="13719"/>
                  </a:lnTo>
                  <a:lnTo>
                    <a:pt x="7227" y="13903"/>
                  </a:lnTo>
                  <a:lnTo>
                    <a:pt x="6970" y="13829"/>
                  </a:lnTo>
                  <a:lnTo>
                    <a:pt x="6420" y="13683"/>
                  </a:lnTo>
                  <a:lnTo>
                    <a:pt x="6420" y="13646"/>
                  </a:lnTo>
                  <a:lnTo>
                    <a:pt x="6493" y="13389"/>
                  </a:lnTo>
                  <a:lnTo>
                    <a:pt x="6530" y="13096"/>
                  </a:lnTo>
                  <a:lnTo>
                    <a:pt x="6530" y="12546"/>
                  </a:lnTo>
                  <a:lnTo>
                    <a:pt x="6603" y="11372"/>
                  </a:lnTo>
                  <a:lnTo>
                    <a:pt x="6677" y="10125"/>
                  </a:lnTo>
                  <a:lnTo>
                    <a:pt x="6713" y="9501"/>
                  </a:lnTo>
                  <a:lnTo>
                    <a:pt x="6677" y="8877"/>
                  </a:lnTo>
                  <a:lnTo>
                    <a:pt x="6677" y="8804"/>
                  </a:lnTo>
                  <a:lnTo>
                    <a:pt x="6640" y="8767"/>
                  </a:lnTo>
                  <a:lnTo>
                    <a:pt x="6530" y="8694"/>
                  </a:lnTo>
                  <a:lnTo>
                    <a:pt x="6420" y="8731"/>
                  </a:lnTo>
                  <a:lnTo>
                    <a:pt x="6383" y="8767"/>
                  </a:lnTo>
                  <a:lnTo>
                    <a:pt x="6347" y="8841"/>
                  </a:lnTo>
                  <a:lnTo>
                    <a:pt x="6273" y="9391"/>
                  </a:lnTo>
                  <a:lnTo>
                    <a:pt x="6237" y="9978"/>
                  </a:lnTo>
                  <a:lnTo>
                    <a:pt x="6200" y="11115"/>
                  </a:lnTo>
                  <a:lnTo>
                    <a:pt x="6090" y="12289"/>
                  </a:lnTo>
                  <a:lnTo>
                    <a:pt x="6016" y="12912"/>
                  </a:lnTo>
                  <a:lnTo>
                    <a:pt x="6016" y="13206"/>
                  </a:lnTo>
                  <a:lnTo>
                    <a:pt x="6016" y="13536"/>
                  </a:lnTo>
                  <a:lnTo>
                    <a:pt x="5540" y="13353"/>
                  </a:lnTo>
                  <a:lnTo>
                    <a:pt x="5099" y="13206"/>
                  </a:lnTo>
                  <a:lnTo>
                    <a:pt x="4623" y="13132"/>
                  </a:lnTo>
                  <a:lnTo>
                    <a:pt x="4182" y="13132"/>
                  </a:lnTo>
                  <a:lnTo>
                    <a:pt x="4329" y="12876"/>
                  </a:lnTo>
                  <a:lnTo>
                    <a:pt x="4439" y="12619"/>
                  </a:lnTo>
                  <a:lnTo>
                    <a:pt x="4549" y="12362"/>
                  </a:lnTo>
                  <a:lnTo>
                    <a:pt x="4623" y="12069"/>
                  </a:lnTo>
                  <a:lnTo>
                    <a:pt x="4696" y="11482"/>
                  </a:lnTo>
                  <a:lnTo>
                    <a:pt x="4696" y="10895"/>
                  </a:lnTo>
                  <a:lnTo>
                    <a:pt x="4623" y="10161"/>
                  </a:lnTo>
                  <a:lnTo>
                    <a:pt x="4512" y="9428"/>
                  </a:lnTo>
                  <a:lnTo>
                    <a:pt x="4366" y="8694"/>
                  </a:lnTo>
                  <a:lnTo>
                    <a:pt x="4219" y="7960"/>
                  </a:lnTo>
                  <a:lnTo>
                    <a:pt x="4182" y="7594"/>
                  </a:lnTo>
                  <a:lnTo>
                    <a:pt x="4182" y="7190"/>
                  </a:lnTo>
                  <a:lnTo>
                    <a:pt x="4182" y="6823"/>
                  </a:lnTo>
                  <a:lnTo>
                    <a:pt x="4219" y="6456"/>
                  </a:lnTo>
                  <a:lnTo>
                    <a:pt x="4292" y="6090"/>
                  </a:lnTo>
                  <a:lnTo>
                    <a:pt x="4439" y="5760"/>
                  </a:lnTo>
                  <a:lnTo>
                    <a:pt x="4586" y="5429"/>
                  </a:lnTo>
                  <a:lnTo>
                    <a:pt x="4769" y="5063"/>
                  </a:lnTo>
                  <a:lnTo>
                    <a:pt x="5026" y="4769"/>
                  </a:lnTo>
                  <a:lnTo>
                    <a:pt x="5246" y="4476"/>
                  </a:lnTo>
                  <a:lnTo>
                    <a:pt x="5503" y="4219"/>
                  </a:lnTo>
                  <a:lnTo>
                    <a:pt x="5796" y="3999"/>
                  </a:lnTo>
                  <a:lnTo>
                    <a:pt x="6090" y="3779"/>
                  </a:lnTo>
                  <a:lnTo>
                    <a:pt x="6420" y="3595"/>
                  </a:lnTo>
                  <a:lnTo>
                    <a:pt x="6787" y="3449"/>
                  </a:lnTo>
                  <a:lnTo>
                    <a:pt x="7117" y="3339"/>
                  </a:lnTo>
                  <a:lnTo>
                    <a:pt x="7484" y="3265"/>
                  </a:lnTo>
                  <a:lnTo>
                    <a:pt x="7814" y="3228"/>
                  </a:lnTo>
                  <a:lnTo>
                    <a:pt x="8181" y="3192"/>
                  </a:lnTo>
                  <a:close/>
                  <a:moveTo>
                    <a:pt x="3962" y="13426"/>
                  </a:moveTo>
                  <a:lnTo>
                    <a:pt x="4623" y="13536"/>
                  </a:lnTo>
                  <a:lnTo>
                    <a:pt x="5246" y="13719"/>
                  </a:lnTo>
                  <a:lnTo>
                    <a:pt x="5943" y="13939"/>
                  </a:lnTo>
                  <a:lnTo>
                    <a:pt x="6603" y="14196"/>
                  </a:lnTo>
                  <a:lnTo>
                    <a:pt x="6860" y="14270"/>
                  </a:lnTo>
                  <a:lnTo>
                    <a:pt x="7154" y="14306"/>
                  </a:lnTo>
                  <a:lnTo>
                    <a:pt x="7704" y="14380"/>
                  </a:lnTo>
                  <a:lnTo>
                    <a:pt x="8217" y="14490"/>
                  </a:lnTo>
                  <a:lnTo>
                    <a:pt x="8474" y="14563"/>
                  </a:lnTo>
                  <a:lnTo>
                    <a:pt x="8731" y="14636"/>
                  </a:lnTo>
                  <a:lnTo>
                    <a:pt x="8768" y="14783"/>
                  </a:lnTo>
                  <a:lnTo>
                    <a:pt x="8841" y="14857"/>
                  </a:lnTo>
                  <a:lnTo>
                    <a:pt x="8951" y="14893"/>
                  </a:lnTo>
                  <a:lnTo>
                    <a:pt x="9061" y="14893"/>
                  </a:lnTo>
                  <a:lnTo>
                    <a:pt x="9061" y="15003"/>
                  </a:lnTo>
                  <a:lnTo>
                    <a:pt x="9024" y="15150"/>
                  </a:lnTo>
                  <a:lnTo>
                    <a:pt x="8914" y="15223"/>
                  </a:lnTo>
                  <a:lnTo>
                    <a:pt x="8768" y="15333"/>
                  </a:lnTo>
                  <a:lnTo>
                    <a:pt x="8034" y="15040"/>
                  </a:lnTo>
                  <a:lnTo>
                    <a:pt x="6383" y="14490"/>
                  </a:lnTo>
                  <a:lnTo>
                    <a:pt x="5576" y="14270"/>
                  </a:lnTo>
                  <a:lnTo>
                    <a:pt x="4769" y="14086"/>
                  </a:lnTo>
                  <a:lnTo>
                    <a:pt x="4292" y="14013"/>
                  </a:lnTo>
                  <a:lnTo>
                    <a:pt x="4072" y="14013"/>
                  </a:lnTo>
                  <a:lnTo>
                    <a:pt x="3852" y="14050"/>
                  </a:lnTo>
                  <a:lnTo>
                    <a:pt x="3742" y="14013"/>
                  </a:lnTo>
                  <a:lnTo>
                    <a:pt x="3669" y="13939"/>
                  </a:lnTo>
                  <a:lnTo>
                    <a:pt x="3632" y="13829"/>
                  </a:lnTo>
                  <a:lnTo>
                    <a:pt x="3632" y="13719"/>
                  </a:lnTo>
                  <a:lnTo>
                    <a:pt x="3632" y="13609"/>
                  </a:lnTo>
                  <a:lnTo>
                    <a:pt x="3705" y="13536"/>
                  </a:lnTo>
                  <a:lnTo>
                    <a:pt x="3816" y="13463"/>
                  </a:lnTo>
                  <a:lnTo>
                    <a:pt x="3926" y="13426"/>
                  </a:lnTo>
                  <a:close/>
                  <a:moveTo>
                    <a:pt x="4256" y="15737"/>
                  </a:moveTo>
                  <a:lnTo>
                    <a:pt x="4696" y="15847"/>
                  </a:lnTo>
                  <a:lnTo>
                    <a:pt x="4476" y="16067"/>
                  </a:lnTo>
                  <a:lnTo>
                    <a:pt x="4292" y="16287"/>
                  </a:lnTo>
                  <a:lnTo>
                    <a:pt x="4292" y="16250"/>
                  </a:lnTo>
                  <a:lnTo>
                    <a:pt x="4256" y="16140"/>
                  </a:lnTo>
                  <a:lnTo>
                    <a:pt x="4256" y="15994"/>
                  </a:lnTo>
                  <a:lnTo>
                    <a:pt x="4256" y="15737"/>
                  </a:lnTo>
                  <a:close/>
                  <a:moveTo>
                    <a:pt x="4843" y="15920"/>
                  </a:moveTo>
                  <a:lnTo>
                    <a:pt x="4989" y="15957"/>
                  </a:lnTo>
                  <a:lnTo>
                    <a:pt x="5136" y="15994"/>
                  </a:lnTo>
                  <a:lnTo>
                    <a:pt x="4879" y="16140"/>
                  </a:lnTo>
                  <a:lnTo>
                    <a:pt x="4623" y="16360"/>
                  </a:lnTo>
                  <a:lnTo>
                    <a:pt x="4623" y="16360"/>
                  </a:lnTo>
                  <a:lnTo>
                    <a:pt x="4733" y="16140"/>
                  </a:lnTo>
                  <a:lnTo>
                    <a:pt x="4843" y="15920"/>
                  </a:lnTo>
                  <a:close/>
                  <a:moveTo>
                    <a:pt x="4146" y="14453"/>
                  </a:moveTo>
                  <a:lnTo>
                    <a:pt x="4659" y="14490"/>
                  </a:lnTo>
                  <a:lnTo>
                    <a:pt x="5356" y="14673"/>
                  </a:lnTo>
                  <a:lnTo>
                    <a:pt x="6053" y="14857"/>
                  </a:lnTo>
                  <a:lnTo>
                    <a:pt x="7410" y="15333"/>
                  </a:lnTo>
                  <a:lnTo>
                    <a:pt x="8034" y="15553"/>
                  </a:lnTo>
                  <a:lnTo>
                    <a:pt x="8401" y="15663"/>
                  </a:lnTo>
                  <a:lnTo>
                    <a:pt x="8694" y="15774"/>
                  </a:lnTo>
                  <a:lnTo>
                    <a:pt x="8731" y="15847"/>
                  </a:lnTo>
                  <a:lnTo>
                    <a:pt x="8768" y="15884"/>
                  </a:lnTo>
                  <a:lnTo>
                    <a:pt x="8841" y="15957"/>
                  </a:lnTo>
                  <a:lnTo>
                    <a:pt x="8951" y="15957"/>
                  </a:lnTo>
                  <a:lnTo>
                    <a:pt x="8914" y="16067"/>
                  </a:lnTo>
                  <a:lnTo>
                    <a:pt x="8841" y="16214"/>
                  </a:lnTo>
                  <a:lnTo>
                    <a:pt x="8694" y="16397"/>
                  </a:lnTo>
                  <a:lnTo>
                    <a:pt x="8547" y="16507"/>
                  </a:lnTo>
                  <a:lnTo>
                    <a:pt x="8401" y="16581"/>
                  </a:lnTo>
                  <a:lnTo>
                    <a:pt x="7227" y="16140"/>
                  </a:lnTo>
                  <a:lnTo>
                    <a:pt x="6016" y="15774"/>
                  </a:lnTo>
                  <a:lnTo>
                    <a:pt x="4733" y="15370"/>
                  </a:lnTo>
                  <a:lnTo>
                    <a:pt x="4072" y="15223"/>
                  </a:lnTo>
                  <a:lnTo>
                    <a:pt x="3449" y="15113"/>
                  </a:lnTo>
                  <a:lnTo>
                    <a:pt x="3449" y="15040"/>
                  </a:lnTo>
                  <a:lnTo>
                    <a:pt x="3449" y="14857"/>
                  </a:lnTo>
                  <a:lnTo>
                    <a:pt x="3522" y="14673"/>
                  </a:lnTo>
                  <a:lnTo>
                    <a:pt x="3632" y="14563"/>
                  </a:lnTo>
                  <a:lnTo>
                    <a:pt x="3705" y="14490"/>
                  </a:lnTo>
                  <a:lnTo>
                    <a:pt x="3926" y="14490"/>
                  </a:lnTo>
                  <a:lnTo>
                    <a:pt x="3962" y="14526"/>
                  </a:lnTo>
                  <a:lnTo>
                    <a:pt x="3999" y="14526"/>
                  </a:lnTo>
                  <a:lnTo>
                    <a:pt x="4036" y="14490"/>
                  </a:lnTo>
                  <a:lnTo>
                    <a:pt x="4146" y="14453"/>
                  </a:lnTo>
                  <a:close/>
                  <a:moveTo>
                    <a:pt x="5503" y="16067"/>
                  </a:moveTo>
                  <a:lnTo>
                    <a:pt x="5723" y="16140"/>
                  </a:lnTo>
                  <a:lnTo>
                    <a:pt x="5503" y="16287"/>
                  </a:lnTo>
                  <a:lnTo>
                    <a:pt x="5246" y="16434"/>
                  </a:lnTo>
                  <a:lnTo>
                    <a:pt x="5026" y="16617"/>
                  </a:lnTo>
                  <a:lnTo>
                    <a:pt x="4843" y="16837"/>
                  </a:lnTo>
                  <a:lnTo>
                    <a:pt x="4659" y="16764"/>
                  </a:lnTo>
                  <a:lnTo>
                    <a:pt x="4733" y="16691"/>
                  </a:lnTo>
                  <a:lnTo>
                    <a:pt x="5503" y="16067"/>
                  </a:lnTo>
                  <a:close/>
                  <a:moveTo>
                    <a:pt x="5980" y="16214"/>
                  </a:moveTo>
                  <a:lnTo>
                    <a:pt x="6200" y="16287"/>
                  </a:lnTo>
                  <a:lnTo>
                    <a:pt x="6200" y="16324"/>
                  </a:lnTo>
                  <a:lnTo>
                    <a:pt x="5943" y="16434"/>
                  </a:lnTo>
                  <a:lnTo>
                    <a:pt x="5723" y="16581"/>
                  </a:lnTo>
                  <a:lnTo>
                    <a:pt x="5540" y="16727"/>
                  </a:lnTo>
                  <a:lnTo>
                    <a:pt x="5393" y="16947"/>
                  </a:lnTo>
                  <a:lnTo>
                    <a:pt x="5246" y="16911"/>
                  </a:lnTo>
                  <a:lnTo>
                    <a:pt x="5613" y="16544"/>
                  </a:lnTo>
                  <a:lnTo>
                    <a:pt x="5980" y="16214"/>
                  </a:lnTo>
                  <a:close/>
                  <a:moveTo>
                    <a:pt x="6383" y="16360"/>
                  </a:moveTo>
                  <a:lnTo>
                    <a:pt x="6897" y="16544"/>
                  </a:lnTo>
                  <a:lnTo>
                    <a:pt x="6420" y="16801"/>
                  </a:lnTo>
                  <a:lnTo>
                    <a:pt x="6200" y="16947"/>
                  </a:lnTo>
                  <a:lnTo>
                    <a:pt x="5980" y="17131"/>
                  </a:lnTo>
                  <a:lnTo>
                    <a:pt x="5796" y="17057"/>
                  </a:lnTo>
                  <a:lnTo>
                    <a:pt x="5833" y="16984"/>
                  </a:lnTo>
                  <a:lnTo>
                    <a:pt x="5833" y="16911"/>
                  </a:lnTo>
                  <a:lnTo>
                    <a:pt x="5833" y="16874"/>
                  </a:lnTo>
                  <a:lnTo>
                    <a:pt x="6090" y="16617"/>
                  </a:lnTo>
                  <a:lnTo>
                    <a:pt x="6383" y="16397"/>
                  </a:lnTo>
                  <a:lnTo>
                    <a:pt x="6383" y="16360"/>
                  </a:lnTo>
                  <a:close/>
                  <a:moveTo>
                    <a:pt x="7080" y="16581"/>
                  </a:moveTo>
                  <a:lnTo>
                    <a:pt x="7410" y="16691"/>
                  </a:lnTo>
                  <a:lnTo>
                    <a:pt x="7154" y="16911"/>
                  </a:lnTo>
                  <a:lnTo>
                    <a:pt x="6787" y="17314"/>
                  </a:lnTo>
                  <a:lnTo>
                    <a:pt x="6457" y="17241"/>
                  </a:lnTo>
                  <a:lnTo>
                    <a:pt x="6493" y="17167"/>
                  </a:lnTo>
                  <a:lnTo>
                    <a:pt x="6457" y="17131"/>
                  </a:lnTo>
                  <a:lnTo>
                    <a:pt x="6750" y="16837"/>
                  </a:lnTo>
                  <a:lnTo>
                    <a:pt x="7080" y="16581"/>
                  </a:lnTo>
                  <a:close/>
                  <a:moveTo>
                    <a:pt x="8034" y="2678"/>
                  </a:moveTo>
                  <a:lnTo>
                    <a:pt x="7704" y="2715"/>
                  </a:lnTo>
                  <a:lnTo>
                    <a:pt x="7374" y="2752"/>
                  </a:lnTo>
                  <a:lnTo>
                    <a:pt x="7044" y="2825"/>
                  </a:lnTo>
                  <a:lnTo>
                    <a:pt x="6750" y="2898"/>
                  </a:lnTo>
                  <a:lnTo>
                    <a:pt x="6420" y="3008"/>
                  </a:lnTo>
                  <a:lnTo>
                    <a:pt x="6126" y="3155"/>
                  </a:lnTo>
                  <a:lnTo>
                    <a:pt x="5833" y="3302"/>
                  </a:lnTo>
                  <a:lnTo>
                    <a:pt x="5576" y="3522"/>
                  </a:lnTo>
                  <a:lnTo>
                    <a:pt x="5026" y="3962"/>
                  </a:lnTo>
                  <a:lnTo>
                    <a:pt x="4806" y="4219"/>
                  </a:lnTo>
                  <a:lnTo>
                    <a:pt x="4586" y="4512"/>
                  </a:lnTo>
                  <a:lnTo>
                    <a:pt x="4366" y="4769"/>
                  </a:lnTo>
                  <a:lnTo>
                    <a:pt x="4182" y="5099"/>
                  </a:lnTo>
                  <a:lnTo>
                    <a:pt x="3999" y="5393"/>
                  </a:lnTo>
                  <a:lnTo>
                    <a:pt x="3852" y="5723"/>
                  </a:lnTo>
                  <a:lnTo>
                    <a:pt x="3742" y="6163"/>
                  </a:lnTo>
                  <a:lnTo>
                    <a:pt x="3669" y="6603"/>
                  </a:lnTo>
                  <a:lnTo>
                    <a:pt x="3632" y="7043"/>
                  </a:lnTo>
                  <a:lnTo>
                    <a:pt x="3632" y="7520"/>
                  </a:lnTo>
                  <a:lnTo>
                    <a:pt x="3705" y="7960"/>
                  </a:lnTo>
                  <a:lnTo>
                    <a:pt x="3779" y="8437"/>
                  </a:lnTo>
                  <a:lnTo>
                    <a:pt x="3962" y="9318"/>
                  </a:lnTo>
                  <a:lnTo>
                    <a:pt x="4109" y="10308"/>
                  </a:lnTo>
                  <a:lnTo>
                    <a:pt x="4182" y="10785"/>
                  </a:lnTo>
                  <a:lnTo>
                    <a:pt x="4219" y="11262"/>
                  </a:lnTo>
                  <a:lnTo>
                    <a:pt x="4182" y="11739"/>
                  </a:lnTo>
                  <a:lnTo>
                    <a:pt x="4109" y="12215"/>
                  </a:lnTo>
                  <a:lnTo>
                    <a:pt x="3999" y="12619"/>
                  </a:lnTo>
                  <a:lnTo>
                    <a:pt x="3816" y="13059"/>
                  </a:lnTo>
                  <a:lnTo>
                    <a:pt x="3595" y="13132"/>
                  </a:lnTo>
                  <a:lnTo>
                    <a:pt x="3449" y="13279"/>
                  </a:lnTo>
                  <a:lnTo>
                    <a:pt x="3302" y="13426"/>
                  </a:lnTo>
                  <a:lnTo>
                    <a:pt x="3229" y="13646"/>
                  </a:lnTo>
                  <a:lnTo>
                    <a:pt x="3229" y="13829"/>
                  </a:lnTo>
                  <a:lnTo>
                    <a:pt x="3265" y="13976"/>
                  </a:lnTo>
                  <a:lnTo>
                    <a:pt x="3339" y="14160"/>
                  </a:lnTo>
                  <a:lnTo>
                    <a:pt x="3412" y="14270"/>
                  </a:lnTo>
                  <a:lnTo>
                    <a:pt x="3339" y="14343"/>
                  </a:lnTo>
                  <a:lnTo>
                    <a:pt x="3265" y="14416"/>
                  </a:lnTo>
                  <a:lnTo>
                    <a:pt x="3192" y="14526"/>
                  </a:lnTo>
                  <a:lnTo>
                    <a:pt x="3119" y="14673"/>
                  </a:lnTo>
                  <a:lnTo>
                    <a:pt x="3082" y="14857"/>
                  </a:lnTo>
                  <a:lnTo>
                    <a:pt x="3045" y="15040"/>
                  </a:lnTo>
                  <a:lnTo>
                    <a:pt x="3045" y="15187"/>
                  </a:lnTo>
                  <a:lnTo>
                    <a:pt x="3082" y="15370"/>
                  </a:lnTo>
                  <a:lnTo>
                    <a:pt x="3192" y="15480"/>
                  </a:lnTo>
                  <a:lnTo>
                    <a:pt x="3302" y="15590"/>
                  </a:lnTo>
                  <a:lnTo>
                    <a:pt x="3412" y="15627"/>
                  </a:lnTo>
                  <a:lnTo>
                    <a:pt x="3485" y="15590"/>
                  </a:lnTo>
                  <a:lnTo>
                    <a:pt x="3522" y="15553"/>
                  </a:lnTo>
                  <a:lnTo>
                    <a:pt x="3559" y="15553"/>
                  </a:lnTo>
                  <a:lnTo>
                    <a:pt x="4072" y="15700"/>
                  </a:lnTo>
                  <a:lnTo>
                    <a:pt x="3999" y="15810"/>
                  </a:lnTo>
                  <a:lnTo>
                    <a:pt x="3926" y="15957"/>
                  </a:lnTo>
                  <a:lnTo>
                    <a:pt x="3926" y="16140"/>
                  </a:lnTo>
                  <a:lnTo>
                    <a:pt x="3926" y="16324"/>
                  </a:lnTo>
                  <a:lnTo>
                    <a:pt x="3999" y="16507"/>
                  </a:lnTo>
                  <a:lnTo>
                    <a:pt x="4072" y="16654"/>
                  </a:lnTo>
                  <a:lnTo>
                    <a:pt x="4146" y="16801"/>
                  </a:lnTo>
                  <a:lnTo>
                    <a:pt x="4292" y="16874"/>
                  </a:lnTo>
                  <a:lnTo>
                    <a:pt x="4256" y="16947"/>
                  </a:lnTo>
                  <a:lnTo>
                    <a:pt x="4292" y="17021"/>
                  </a:lnTo>
                  <a:lnTo>
                    <a:pt x="4329" y="17057"/>
                  </a:lnTo>
                  <a:lnTo>
                    <a:pt x="4402" y="17094"/>
                  </a:lnTo>
                  <a:lnTo>
                    <a:pt x="4586" y="17167"/>
                  </a:lnTo>
                  <a:lnTo>
                    <a:pt x="4806" y="17277"/>
                  </a:lnTo>
                  <a:lnTo>
                    <a:pt x="5283" y="17388"/>
                  </a:lnTo>
                  <a:lnTo>
                    <a:pt x="5393" y="17424"/>
                  </a:lnTo>
                  <a:lnTo>
                    <a:pt x="5576" y="17461"/>
                  </a:lnTo>
                  <a:lnTo>
                    <a:pt x="6310" y="17681"/>
                  </a:lnTo>
                  <a:lnTo>
                    <a:pt x="6677" y="17754"/>
                  </a:lnTo>
                  <a:lnTo>
                    <a:pt x="6860" y="17791"/>
                  </a:lnTo>
                  <a:lnTo>
                    <a:pt x="7044" y="17754"/>
                  </a:lnTo>
                  <a:lnTo>
                    <a:pt x="7117" y="17718"/>
                  </a:lnTo>
                  <a:lnTo>
                    <a:pt x="7154" y="17681"/>
                  </a:lnTo>
                  <a:lnTo>
                    <a:pt x="7154" y="17608"/>
                  </a:lnTo>
                  <a:lnTo>
                    <a:pt x="7117" y="17534"/>
                  </a:lnTo>
                  <a:lnTo>
                    <a:pt x="7447" y="17204"/>
                  </a:lnTo>
                  <a:lnTo>
                    <a:pt x="7594" y="17021"/>
                  </a:lnTo>
                  <a:lnTo>
                    <a:pt x="7740" y="16837"/>
                  </a:lnTo>
                  <a:lnTo>
                    <a:pt x="8327" y="17021"/>
                  </a:lnTo>
                  <a:lnTo>
                    <a:pt x="8437" y="17021"/>
                  </a:lnTo>
                  <a:lnTo>
                    <a:pt x="8547" y="16984"/>
                  </a:lnTo>
                  <a:lnTo>
                    <a:pt x="8731" y="16911"/>
                  </a:lnTo>
                  <a:lnTo>
                    <a:pt x="8914" y="16764"/>
                  </a:lnTo>
                  <a:lnTo>
                    <a:pt x="9098" y="16581"/>
                  </a:lnTo>
                  <a:lnTo>
                    <a:pt x="9208" y="16360"/>
                  </a:lnTo>
                  <a:lnTo>
                    <a:pt x="9281" y="16140"/>
                  </a:lnTo>
                  <a:lnTo>
                    <a:pt x="9318" y="15884"/>
                  </a:lnTo>
                  <a:lnTo>
                    <a:pt x="9281" y="15700"/>
                  </a:lnTo>
                  <a:lnTo>
                    <a:pt x="9208" y="15590"/>
                  </a:lnTo>
                  <a:lnTo>
                    <a:pt x="9171" y="15517"/>
                  </a:lnTo>
                  <a:lnTo>
                    <a:pt x="9244" y="15407"/>
                  </a:lnTo>
                  <a:lnTo>
                    <a:pt x="9354" y="15260"/>
                  </a:lnTo>
                  <a:lnTo>
                    <a:pt x="9391" y="15113"/>
                  </a:lnTo>
                  <a:lnTo>
                    <a:pt x="9428" y="15003"/>
                  </a:lnTo>
                  <a:lnTo>
                    <a:pt x="9501" y="14930"/>
                  </a:lnTo>
                  <a:lnTo>
                    <a:pt x="9575" y="14857"/>
                  </a:lnTo>
                  <a:lnTo>
                    <a:pt x="9575" y="14783"/>
                  </a:lnTo>
                  <a:lnTo>
                    <a:pt x="9538" y="14673"/>
                  </a:lnTo>
                  <a:lnTo>
                    <a:pt x="9391" y="14526"/>
                  </a:lnTo>
                  <a:lnTo>
                    <a:pt x="9244" y="14380"/>
                  </a:lnTo>
                  <a:lnTo>
                    <a:pt x="9244" y="14050"/>
                  </a:lnTo>
                  <a:lnTo>
                    <a:pt x="9318" y="13683"/>
                  </a:lnTo>
                  <a:lnTo>
                    <a:pt x="9428" y="13353"/>
                  </a:lnTo>
                  <a:lnTo>
                    <a:pt x="9538" y="13059"/>
                  </a:lnTo>
                  <a:lnTo>
                    <a:pt x="9721" y="12766"/>
                  </a:lnTo>
                  <a:lnTo>
                    <a:pt x="9905" y="12472"/>
                  </a:lnTo>
                  <a:lnTo>
                    <a:pt x="10308" y="11885"/>
                  </a:lnTo>
                  <a:lnTo>
                    <a:pt x="10785" y="11335"/>
                  </a:lnTo>
                  <a:lnTo>
                    <a:pt x="11299" y="10822"/>
                  </a:lnTo>
                  <a:lnTo>
                    <a:pt x="11775" y="10308"/>
                  </a:lnTo>
                  <a:lnTo>
                    <a:pt x="12179" y="9758"/>
                  </a:lnTo>
                  <a:lnTo>
                    <a:pt x="12362" y="9501"/>
                  </a:lnTo>
                  <a:lnTo>
                    <a:pt x="12546" y="9208"/>
                  </a:lnTo>
                  <a:lnTo>
                    <a:pt x="12656" y="8951"/>
                  </a:lnTo>
                  <a:lnTo>
                    <a:pt x="12803" y="8657"/>
                  </a:lnTo>
                  <a:lnTo>
                    <a:pt x="12876" y="8364"/>
                  </a:lnTo>
                  <a:lnTo>
                    <a:pt x="12949" y="8034"/>
                  </a:lnTo>
                  <a:lnTo>
                    <a:pt x="12986" y="7740"/>
                  </a:lnTo>
                  <a:lnTo>
                    <a:pt x="13023" y="7447"/>
                  </a:lnTo>
                  <a:lnTo>
                    <a:pt x="13023" y="6823"/>
                  </a:lnTo>
                  <a:lnTo>
                    <a:pt x="12913" y="6236"/>
                  </a:lnTo>
                  <a:lnTo>
                    <a:pt x="12729" y="5613"/>
                  </a:lnTo>
                  <a:lnTo>
                    <a:pt x="12436" y="5026"/>
                  </a:lnTo>
                  <a:lnTo>
                    <a:pt x="12252" y="4769"/>
                  </a:lnTo>
                  <a:lnTo>
                    <a:pt x="12069" y="4476"/>
                  </a:lnTo>
                  <a:lnTo>
                    <a:pt x="11849" y="4256"/>
                  </a:lnTo>
                  <a:lnTo>
                    <a:pt x="11629" y="3999"/>
                  </a:lnTo>
                  <a:lnTo>
                    <a:pt x="11372" y="3815"/>
                  </a:lnTo>
                  <a:lnTo>
                    <a:pt x="11115" y="3595"/>
                  </a:lnTo>
                  <a:lnTo>
                    <a:pt x="10565" y="3265"/>
                  </a:lnTo>
                  <a:lnTo>
                    <a:pt x="9978" y="3008"/>
                  </a:lnTo>
                  <a:lnTo>
                    <a:pt x="9354" y="2825"/>
                  </a:lnTo>
                  <a:lnTo>
                    <a:pt x="8694" y="2715"/>
                  </a:lnTo>
                  <a:lnTo>
                    <a:pt x="8034" y="2678"/>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65" name="Shape 365"/>
            <p:cNvSpPr/>
            <p:nvPr/>
          </p:nvSpPr>
          <p:spPr>
            <a:xfrm>
              <a:off x="6244725" y="2547975"/>
              <a:ext cx="185275" cy="404450"/>
            </a:xfrm>
            <a:custGeom>
              <a:avLst/>
              <a:gdLst/>
              <a:ahLst/>
              <a:cxnLst/>
              <a:rect l="0" t="0" r="0" b="0"/>
              <a:pathLst>
                <a:path w="7411" h="16178" extrusionOk="0">
                  <a:moveTo>
                    <a:pt x="3339" y="147"/>
                  </a:moveTo>
                  <a:lnTo>
                    <a:pt x="3229" y="441"/>
                  </a:lnTo>
                  <a:lnTo>
                    <a:pt x="3155" y="734"/>
                  </a:lnTo>
                  <a:lnTo>
                    <a:pt x="3119" y="1358"/>
                  </a:lnTo>
                  <a:lnTo>
                    <a:pt x="3082" y="2972"/>
                  </a:lnTo>
                  <a:lnTo>
                    <a:pt x="3119" y="4476"/>
                  </a:lnTo>
                  <a:lnTo>
                    <a:pt x="3119" y="5283"/>
                  </a:lnTo>
                  <a:lnTo>
                    <a:pt x="3119" y="5576"/>
                  </a:lnTo>
                  <a:lnTo>
                    <a:pt x="3155" y="5723"/>
                  </a:lnTo>
                  <a:lnTo>
                    <a:pt x="3229" y="5870"/>
                  </a:lnTo>
                  <a:lnTo>
                    <a:pt x="3265" y="5906"/>
                  </a:lnTo>
                  <a:lnTo>
                    <a:pt x="3339" y="5943"/>
                  </a:lnTo>
                  <a:lnTo>
                    <a:pt x="3375" y="5943"/>
                  </a:lnTo>
                  <a:lnTo>
                    <a:pt x="3449" y="5870"/>
                  </a:lnTo>
                  <a:lnTo>
                    <a:pt x="3486" y="5760"/>
                  </a:lnTo>
                  <a:lnTo>
                    <a:pt x="3522" y="5649"/>
                  </a:lnTo>
                  <a:lnTo>
                    <a:pt x="3522" y="5393"/>
                  </a:lnTo>
                  <a:lnTo>
                    <a:pt x="3522" y="4586"/>
                  </a:lnTo>
                  <a:lnTo>
                    <a:pt x="3486" y="2972"/>
                  </a:lnTo>
                  <a:lnTo>
                    <a:pt x="3522" y="1504"/>
                  </a:lnTo>
                  <a:lnTo>
                    <a:pt x="3522" y="808"/>
                  </a:lnTo>
                  <a:lnTo>
                    <a:pt x="3486" y="477"/>
                  </a:lnTo>
                  <a:lnTo>
                    <a:pt x="3412" y="294"/>
                  </a:lnTo>
                  <a:lnTo>
                    <a:pt x="3375" y="147"/>
                  </a:lnTo>
                  <a:close/>
                  <a:moveTo>
                    <a:pt x="1725" y="1"/>
                  </a:moveTo>
                  <a:lnTo>
                    <a:pt x="1688" y="37"/>
                  </a:lnTo>
                  <a:lnTo>
                    <a:pt x="1615" y="147"/>
                  </a:lnTo>
                  <a:lnTo>
                    <a:pt x="1578" y="294"/>
                  </a:lnTo>
                  <a:lnTo>
                    <a:pt x="1541" y="624"/>
                  </a:lnTo>
                  <a:lnTo>
                    <a:pt x="1578" y="1284"/>
                  </a:lnTo>
                  <a:lnTo>
                    <a:pt x="1615" y="2898"/>
                  </a:lnTo>
                  <a:lnTo>
                    <a:pt x="1725" y="6236"/>
                  </a:lnTo>
                  <a:lnTo>
                    <a:pt x="1761" y="6346"/>
                  </a:lnTo>
                  <a:lnTo>
                    <a:pt x="1798" y="6383"/>
                  </a:lnTo>
                  <a:lnTo>
                    <a:pt x="1872" y="6420"/>
                  </a:lnTo>
                  <a:lnTo>
                    <a:pt x="1945" y="6456"/>
                  </a:lnTo>
                  <a:lnTo>
                    <a:pt x="2018" y="6420"/>
                  </a:lnTo>
                  <a:lnTo>
                    <a:pt x="2092" y="6383"/>
                  </a:lnTo>
                  <a:lnTo>
                    <a:pt x="2165" y="6346"/>
                  </a:lnTo>
                  <a:lnTo>
                    <a:pt x="2165" y="6236"/>
                  </a:lnTo>
                  <a:lnTo>
                    <a:pt x="2165" y="5980"/>
                  </a:lnTo>
                  <a:lnTo>
                    <a:pt x="2165" y="5943"/>
                  </a:lnTo>
                  <a:lnTo>
                    <a:pt x="2055" y="3008"/>
                  </a:lnTo>
                  <a:lnTo>
                    <a:pt x="1982" y="1394"/>
                  </a:lnTo>
                  <a:lnTo>
                    <a:pt x="1945" y="587"/>
                  </a:lnTo>
                  <a:lnTo>
                    <a:pt x="1908" y="294"/>
                  </a:lnTo>
                  <a:lnTo>
                    <a:pt x="1872" y="147"/>
                  </a:lnTo>
                  <a:lnTo>
                    <a:pt x="1761" y="37"/>
                  </a:lnTo>
                  <a:lnTo>
                    <a:pt x="1725" y="1"/>
                  </a:lnTo>
                  <a:close/>
                  <a:moveTo>
                    <a:pt x="4953" y="184"/>
                  </a:moveTo>
                  <a:lnTo>
                    <a:pt x="4879" y="221"/>
                  </a:lnTo>
                  <a:lnTo>
                    <a:pt x="4843" y="257"/>
                  </a:lnTo>
                  <a:lnTo>
                    <a:pt x="4843" y="331"/>
                  </a:lnTo>
                  <a:lnTo>
                    <a:pt x="4769" y="1101"/>
                  </a:lnTo>
                  <a:lnTo>
                    <a:pt x="4733" y="1908"/>
                  </a:lnTo>
                  <a:lnTo>
                    <a:pt x="4733" y="3522"/>
                  </a:lnTo>
                  <a:lnTo>
                    <a:pt x="4733" y="5136"/>
                  </a:lnTo>
                  <a:lnTo>
                    <a:pt x="4696" y="5870"/>
                  </a:lnTo>
                  <a:lnTo>
                    <a:pt x="4696" y="6273"/>
                  </a:lnTo>
                  <a:lnTo>
                    <a:pt x="4769" y="6640"/>
                  </a:lnTo>
                  <a:lnTo>
                    <a:pt x="4806" y="6713"/>
                  </a:lnTo>
                  <a:lnTo>
                    <a:pt x="4916" y="6750"/>
                  </a:lnTo>
                  <a:lnTo>
                    <a:pt x="5026" y="6713"/>
                  </a:lnTo>
                  <a:lnTo>
                    <a:pt x="5100" y="6640"/>
                  </a:lnTo>
                  <a:lnTo>
                    <a:pt x="5173" y="6273"/>
                  </a:lnTo>
                  <a:lnTo>
                    <a:pt x="5173" y="5870"/>
                  </a:lnTo>
                  <a:lnTo>
                    <a:pt x="5136" y="5136"/>
                  </a:lnTo>
                  <a:lnTo>
                    <a:pt x="5136" y="3522"/>
                  </a:lnTo>
                  <a:lnTo>
                    <a:pt x="5173" y="1908"/>
                  </a:lnTo>
                  <a:lnTo>
                    <a:pt x="5136" y="1138"/>
                  </a:lnTo>
                  <a:lnTo>
                    <a:pt x="5100" y="331"/>
                  </a:lnTo>
                  <a:lnTo>
                    <a:pt x="5100" y="257"/>
                  </a:lnTo>
                  <a:lnTo>
                    <a:pt x="5063" y="221"/>
                  </a:lnTo>
                  <a:lnTo>
                    <a:pt x="4953" y="184"/>
                  </a:lnTo>
                  <a:close/>
                  <a:moveTo>
                    <a:pt x="6273" y="2678"/>
                  </a:moveTo>
                  <a:lnTo>
                    <a:pt x="6273" y="2715"/>
                  </a:lnTo>
                  <a:lnTo>
                    <a:pt x="6200" y="3008"/>
                  </a:lnTo>
                  <a:lnTo>
                    <a:pt x="6163" y="3302"/>
                  </a:lnTo>
                  <a:lnTo>
                    <a:pt x="6127" y="3925"/>
                  </a:lnTo>
                  <a:lnTo>
                    <a:pt x="6127" y="5173"/>
                  </a:lnTo>
                  <a:lnTo>
                    <a:pt x="6090" y="7667"/>
                  </a:lnTo>
                  <a:lnTo>
                    <a:pt x="6090" y="7887"/>
                  </a:lnTo>
                  <a:lnTo>
                    <a:pt x="6127" y="7960"/>
                  </a:lnTo>
                  <a:lnTo>
                    <a:pt x="6163" y="8034"/>
                  </a:lnTo>
                  <a:lnTo>
                    <a:pt x="6237" y="8070"/>
                  </a:lnTo>
                  <a:lnTo>
                    <a:pt x="6383" y="8070"/>
                  </a:lnTo>
                  <a:lnTo>
                    <a:pt x="6457" y="8034"/>
                  </a:lnTo>
                  <a:lnTo>
                    <a:pt x="6493" y="7960"/>
                  </a:lnTo>
                  <a:lnTo>
                    <a:pt x="6530" y="7887"/>
                  </a:lnTo>
                  <a:lnTo>
                    <a:pt x="6530" y="5283"/>
                  </a:lnTo>
                  <a:lnTo>
                    <a:pt x="6530" y="3962"/>
                  </a:lnTo>
                  <a:lnTo>
                    <a:pt x="6493" y="3339"/>
                  </a:lnTo>
                  <a:lnTo>
                    <a:pt x="6457" y="3008"/>
                  </a:lnTo>
                  <a:lnTo>
                    <a:pt x="6383" y="2715"/>
                  </a:lnTo>
                  <a:lnTo>
                    <a:pt x="6347" y="2678"/>
                  </a:lnTo>
                  <a:close/>
                  <a:moveTo>
                    <a:pt x="3265" y="7887"/>
                  </a:moveTo>
                  <a:lnTo>
                    <a:pt x="3082" y="8107"/>
                  </a:lnTo>
                  <a:lnTo>
                    <a:pt x="2862" y="8291"/>
                  </a:lnTo>
                  <a:lnTo>
                    <a:pt x="2679" y="8401"/>
                  </a:lnTo>
                  <a:lnTo>
                    <a:pt x="2458" y="8474"/>
                  </a:lnTo>
                  <a:lnTo>
                    <a:pt x="2458" y="8474"/>
                  </a:lnTo>
                  <a:lnTo>
                    <a:pt x="2605" y="8291"/>
                  </a:lnTo>
                  <a:lnTo>
                    <a:pt x="2752" y="8144"/>
                  </a:lnTo>
                  <a:lnTo>
                    <a:pt x="2972" y="7997"/>
                  </a:lnTo>
                  <a:lnTo>
                    <a:pt x="3192" y="7924"/>
                  </a:lnTo>
                  <a:lnTo>
                    <a:pt x="3265" y="7887"/>
                  </a:lnTo>
                  <a:close/>
                  <a:moveTo>
                    <a:pt x="4806" y="9501"/>
                  </a:moveTo>
                  <a:lnTo>
                    <a:pt x="4513" y="9538"/>
                  </a:lnTo>
                  <a:lnTo>
                    <a:pt x="4329" y="9574"/>
                  </a:lnTo>
                  <a:lnTo>
                    <a:pt x="4072" y="9574"/>
                  </a:lnTo>
                  <a:lnTo>
                    <a:pt x="4072" y="9611"/>
                  </a:lnTo>
                  <a:lnTo>
                    <a:pt x="4072" y="9684"/>
                  </a:lnTo>
                  <a:lnTo>
                    <a:pt x="4109" y="9758"/>
                  </a:lnTo>
                  <a:lnTo>
                    <a:pt x="4146" y="9831"/>
                  </a:lnTo>
                  <a:lnTo>
                    <a:pt x="4219" y="9868"/>
                  </a:lnTo>
                  <a:lnTo>
                    <a:pt x="4293" y="9905"/>
                  </a:lnTo>
                  <a:lnTo>
                    <a:pt x="4476" y="9941"/>
                  </a:lnTo>
                  <a:lnTo>
                    <a:pt x="4659" y="9905"/>
                  </a:lnTo>
                  <a:lnTo>
                    <a:pt x="4806" y="9941"/>
                  </a:lnTo>
                  <a:lnTo>
                    <a:pt x="4953" y="9978"/>
                  </a:lnTo>
                  <a:lnTo>
                    <a:pt x="5100" y="10015"/>
                  </a:lnTo>
                  <a:lnTo>
                    <a:pt x="5246" y="10125"/>
                  </a:lnTo>
                  <a:lnTo>
                    <a:pt x="5320" y="10235"/>
                  </a:lnTo>
                  <a:lnTo>
                    <a:pt x="5430" y="10381"/>
                  </a:lnTo>
                  <a:lnTo>
                    <a:pt x="5466" y="10528"/>
                  </a:lnTo>
                  <a:lnTo>
                    <a:pt x="5503" y="10675"/>
                  </a:lnTo>
                  <a:lnTo>
                    <a:pt x="5540" y="10748"/>
                  </a:lnTo>
                  <a:lnTo>
                    <a:pt x="5613" y="10822"/>
                  </a:lnTo>
                  <a:lnTo>
                    <a:pt x="5833" y="10822"/>
                  </a:lnTo>
                  <a:lnTo>
                    <a:pt x="5907" y="10748"/>
                  </a:lnTo>
                  <a:lnTo>
                    <a:pt x="5943" y="10711"/>
                  </a:lnTo>
                  <a:lnTo>
                    <a:pt x="5980" y="10601"/>
                  </a:lnTo>
                  <a:lnTo>
                    <a:pt x="5907" y="10308"/>
                  </a:lnTo>
                  <a:lnTo>
                    <a:pt x="5760" y="10051"/>
                  </a:lnTo>
                  <a:lnTo>
                    <a:pt x="5576" y="9831"/>
                  </a:lnTo>
                  <a:lnTo>
                    <a:pt x="5356" y="9648"/>
                  </a:lnTo>
                  <a:lnTo>
                    <a:pt x="5100" y="9538"/>
                  </a:lnTo>
                  <a:lnTo>
                    <a:pt x="4806" y="9501"/>
                  </a:lnTo>
                  <a:close/>
                  <a:moveTo>
                    <a:pt x="4879" y="8547"/>
                  </a:moveTo>
                  <a:lnTo>
                    <a:pt x="5136" y="8621"/>
                  </a:lnTo>
                  <a:lnTo>
                    <a:pt x="5393" y="8731"/>
                  </a:lnTo>
                  <a:lnTo>
                    <a:pt x="5650" y="8877"/>
                  </a:lnTo>
                  <a:lnTo>
                    <a:pt x="5907" y="9061"/>
                  </a:lnTo>
                  <a:lnTo>
                    <a:pt x="6090" y="9244"/>
                  </a:lnTo>
                  <a:lnTo>
                    <a:pt x="6310" y="9464"/>
                  </a:lnTo>
                  <a:lnTo>
                    <a:pt x="6457" y="9684"/>
                  </a:lnTo>
                  <a:lnTo>
                    <a:pt x="6603" y="9941"/>
                  </a:lnTo>
                  <a:lnTo>
                    <a:pt x="6714" y="10198"/>
                  </a:lnTo>
                  <a:lnTo>
                    <a:pt x="6787" y="10491"/>
                  </a:lnTo>
                  <a:lnTo>
                    <a:pt x="6860" y="10748"/>
                  </a:lnTo>
                  <a:lnTo>
                    <a:pt x="6934" y="11078"/>
                  </a:lnTo>
                  <a:lnTo>
                    <a:pt x="6934" y="11372"/>
                  </a:lnTo>
                  <a:lnTo>
                    <a:pt x="6934" y="11665"/>
                  </a:lnTo>
                  <a:lnTo>
                    <a:pt x="6934" y="11995"/>
                  </a:lnTo>
                  <a:lnTo>
                    <a:pt x="6824" y="12619"/>
                  </a:lnTo>
                  <a:lnTo>
                    <a:pt x="6677" y="13206"/>
                  </a:lnTo>
                  <a:lnTo>
                    <a:pt x="6530" y="13499"/>
                  </a:lnTo>
                  <a:lnTo>
                    <a:pt x="6383" y="13793"/>
                  </a:lnTo>
                  <a:lnTo>
                    <a:pt x="6310" y="13939"/>
                  </a:lnTo>
                  <a:lnTo>
                    <a:pt x="6163" y="14050"/>
                  </a:lnTo>
                  <a:lnTo>
                    <a:pt x="5907" y="14270"/>
                  </a:lnTo>
                  <a:lnTo>
                    <a:pt x="5540" y="14526"/>
                  </a:lnTo>
                  <a:lnTo>
                    <a:pt x="5173" y="14857"/>
                  </a:lnTo>
                  <a:lnTo>
                    <a:pt x="5026" y="14967"/>
                  </a:lnTo>
                  <a:lnTo>
                    <a:pt x="4659" y="15187"/>
                  </a:lnTo>
                  <a:lnTo>
                    <a:pt x="4659" y="15187"/>
                  </a:lnTo>
                  <a:lnTo>
                    <a:pt x="4806" y="14857"/>
                  </a:lnTo>
                  <a:lnTo>
                    <a:pt x="4916" y="14636"/>
                  </a:lnTo>
                  <a:lnTo>
                    <a:pt x="4953" y="14490"/>
                  </a:lnTo>
                  <a:lnTo>
                    <a:pt x="4989" y="14380"/>
                  </a:lnTo>
                  <a:lnTo>
                    <a:pt x="4953" y="14270"/>
                  </a:lnTo>
                  <a:lnTo>
                    <a:pt x="4916" y="14160"/>
                  </a:lnTo>
                  <a:lnTo>
                    <a:pt x="4843" y="14123"/>
                  </a:lnTo>
                  <a:lnTo>
                    <a:pt x="4659" y="14123"/>
                  </a:lnTo>
                  <a:lnTo>
                    <a:pt x="4586" y="14160"/>
                  </a:lnTo>
                  <a:lnTo>
                    <a:pt x="4549" y="14233"/>
                  </a:lnTo>
                  <a:lnTo>
                    <a:pt x="4513" y="14343"/>
                  </a:lnTo>
                  <a:lnTo>
                    <a:pt x="4549" y="14453"/>
                  </a:lnTo>
                  <a:lnTo>
                    <a:pt x="4513" y="14526"/>
                  </a:lnTo>
                  <a:lnTo>
                    <a:pt x="4439" y="14783"/>
                  </a:lnTo>
                  <a:lnTo>
                    <a:pt x="4366" y="15003"/>
                  </a:lnTo>
                  <a:lnTo>
                    <a:pt x="4329" y="15260"/>
                  </a:lnTo>
                  <a:lnTo>
                    <a:pt x="4366" y="15333"/>
                  </a:lnTo>
                  <a:lnTo>
                    <a:pt x="4293" y="15370"/>
                  </a:lnTo>
                  <a:lnTo>
                    <a:pt x="3999" y="15480"/>
                  </a:lnTo>
                  <a:lnTo>
                    <a:pt x="3632" y="15590"/>
                  </a:lnTo>
                  <a:lnTo>
                    <a:pt x="3816" y="15333"/>
                  </a:lnTo>
                  <a:lnTo>
                    <a:pt x="4109" y="14746"/>
                  </a:lnTo>
                  <a:lnTo>
                    <a:pt x="4109" y="14673"/>
                  </a:lnTo>
                  <a:lnTo>
                    <a:pt x="4109" y="14600"/>
                  </a:lnTo>
                  <a:lnTo>
                    <a:pt x="4072" y="14526"/>
                  </a:lnTo>
                  <a:lnTo>
                    <a:pt x="4036" y="14490"/>
                  </a:lnTo>
                  <a:lnTo>
                    <a:pt x="3962" y="14453"/>
                  </a:lnTo>
                  <a:lnTo>
                    <a:pt x="3889" y="14453"/>
                  </a:lnTo>
                  <a:lnTo>
                    <a:pt x="3816" y="14490"/>
                  </a:lnTo>
                  <a:lnTo>
                    <a:pt x="3779" y="14563"/>
                  </a:lnTo>
                  <a:lnTo>
                    <a:pt x="3486" y="15150"/>
                  </a:lnTo>
                  <a:lnTo>
                    <a:pt x="3339" y="15407"/>
                  </a:lnTo>
                  <a:lnTo>
                    <a:pt x="3229" y="15663"/>
                  </a:lnTo>
                  <a:lnTo>
                    <a:pt x="2899" y="15700"/>
                  </a:lnTo>
                  <a:lnTo>
                    <a:pt x="2532" y="15627"/>
                  </a:lnTo>
                  <a:lnTo>
                    <a:pt x="2752" y="15407"/>
                  </a:lnTo>
                  <a:lnTo>
                    <a:pt x="2935" y="15187"/>
                  </a:lnTo>
                  <a:lnTo>
                    <a:pt x="3119" y="14893"/>
                  </a:lnTo>
                  <a:lnTo>
                    <a:pt x="3265" y="14600"/>
                  </a:lnTo>
                  <a:lnTo>
                    <a:pt x="3339" y="14600"/>
                  </a:lnTo>
                  <a:lnTo>
                    <a:pt x="3375" y="14526"/>
                  </a:lnTo>
                  <a:lnTo>
                    <a:pt x="3412" y="14490"/>
                  </a:lnTo>
                  <a:lnTo>
                    <a:pt x="3449" y="14380"/>
                  </a:lnTo>
                  <a:lnTo>
                    <a:pt x="3412" y="14343"/>
                  </a:lnTo>
                  <a:lnTo>
                    <a:pt x="3412" y="14270"/>
                  </a:lnTo>
                  <a:lnTo>
                    <a:pt x="3339" y="14233"/>
                  </a:lnTo>
                  <a:lnTo>
                    <a:pt x="3229" y="14196"/>
                  </a:lnTo>
                  <a:lnTo>
                    <a:pt x="3155" y="14196"/>
                  </a:lnTo>
                  <a:lnTo>
                    <a:pt x="3045" y="14233"/>
                  </a:lnTo>
                  <a:lnTo>
                    <a:pt x="2935" y="14380"/>
                  </a:lnTo>
                  <a:lnTo>
                    <a:pt x="2752" y="14673"/>
                  </a:lnTo>
                  <a:lnTo>
                    <a:pt x="2495" y="15077"/>
                  </a:lnTo>
                  <a:lnTo>
                    <a:pt x="2238" y="15443"/>
                  </a:lnTo>
                  <a:lnTo>
                    <a:pt x="2202" y="15553"/>
                  </a:lnTo>
                  <a:lnTo>
                    <a:pt x="1908" y="15370"/>
                  </a:lnTo>
                  <a:lnTo>
                    <a:pt x="1615" y="15187"/>
                  </a:lnTo>
                  <a:lnTo>
                    <a:pt x="1761" y="15077"/>
                  </a:lnTo>
                  <a:lnTo>
                    <a:pt x="1872" y="14967"/>
                  </a:lnTo>
                  <a:lnTo>
                    <a:pt x="2238" y="14563"/>
                  </a:lnTo>
                  <a:lnTo>
                    <a:pt x="2568" y="14196"/>
                  </a:lnTo>
                  <a:lnTo>
                    <a:pt x="2715" y="13976"/>
                  </a:lnTo>
                  <a:lnTo>
                    <a:pt x="2789" y="13756"/>
                  </a:lnTo>
                  <a:lnTo>
                    <a:pt x="2789" y="13683"/>
                  </a:lnTo>
                  <a:lnTo>
                    <a:pt x="2752" y="13609"/>
                  </a:lnTo>
                  <a:lnTo>
                    <a:pt x="2642" y="13609"/>
                  </a:lnTo>
                  <a:lnTo>
                    <a:pt x="2422" y="13719"/>
                  </a:lnTo>
                  <a:lnTo>
                    <a:pt x="2238" y="13866"/>
                  </a:lnTo>
                  <a:lnTo>
                    <a:pt x="1945" y="14233"/>
                  </a:lnTo>
                  <a:lnTo>
                    <a:pt x="1578" y="14673"/>
                  </a:lnTo>
                  <a:lnTo>
                    <a:pt x="1505" y="14820"/>
                  </a:lnTo>
                  <a:lnTo>
                    <a:pt x="1431" y="15003"/>
                  </a:lnTo>
                  <a:lnTo>
                    <a:pt x="1138" y="14636"/>
                  </a:lnTo>
                  <a:lnTo>
                    <a:pt x="1468" y="14306"/>
                  </a:lnTo>
                  <a:lnTo>
                    <a:pt x="1761" y="13939"/>
                  </a:lnTo>
                  <a:lnTo>
                    <a:pt x="2312" y="13206"/>
                  </a:lnTo>
                  <a:lnTo>
                    <a:pt x="2312" y="13132"/>
                  </a:lnTo>
                  <a:lnTo>
                    <a:pt x="2312" y="13059"/>
                  </a:lnTo>
                  <a:lnTo>
                    <a:pt x="2238" y="12949"/>
                  </a:lnTo>
                  <a:lnTo>
                    <a:pt x="2202" y="12912"/>
                  </a:lnTo>
                  <a:lnTo>
                    <a:pt x="2055" y="12912"/>
                  </a:lnTo>
                  <a:lnTo>
                    <a:pt x="1982" y="12949"/>
                  </a:lnTo>
                  <a:lnTo>
                    <a:pt x="1431" y="13646"/>
                  </a:lnTo>
                  <a:lnTo>
                    <a:pt x="1211" y="14013"/>
                  </a:lnTo>
                  <a:lnTo>
                    <a:pt x="991" y="14380"/>
                  </a:lnTo>
                  <a:lnTo>
                    <a:pt x="844" y="14050"/>
                  </a:lnTo>
                  <a:lnTo>
                    <a:pt x="698" y="13719"/>
                  </a:lnTo>
                  <a:lnTo>
                    <a:pt x="1028" y="13426"/>
                  </a:lnTo>
                  <a:lnTo>
                    <a:pt x="1358" y="13096"/>
                  </a:lnTo>
                  <a:lnTo>
                    <a:pt x="1872" y="12436"/>
                  </a:lnTo>
                  <a:lnTo>
                    <a:pt x="1908" y="12362"/>
                  </a:lnTo>
                  <a:lnTo>
                    <a:pt x="1908" y="12289"/>
                  </a:lnTo>
                  <a:lnTo>
                    <a:pt x="1872" y="12215"/>
                  </a:lnTo>
                  <a:lnTo>
                    <a:pt x="1835" y="12179"/>
                  </a:lnTo>
                  <a:lnTo>
                    <a:pt x="1761" y="12142"/>
                  </a:lnTo>
                  <a:lnTo>
                    <a:pt x="1688" y="12105"/>
                  </a:lnTo>
                  <a:lnTo>
                    <a:pt x="1615" y="12105"/>
                  </a:lnTo>
                  <a:lnTo>
                    <a:pt x="1541" y="12179"/>
                  </a:lnTo>
                  <a:lnTo>
                    <a:pt x="1065" y="12729"/>
                  </a:lnTo>
                  <a:lnTo>
                    <a:pt x="808" y="13022"/>
                  </a:lnTo>
                  <a:lnTo>
                    <a:pt x="624" y="13353"/>
                  </a:lnTo>
                  <a:lnTo>
                    <a:pt x="588" y="13206"/>
                  </a:lnTo>
                  <a:lnTo>
                    <a:pt x="551" y="12876"/>
                  </a:lnTo>
                  <a:lnTo>
                    <a:pt x="771" y="12656"/>
                  </a:lnTo>
                  <a:lnTo>
                    <a:pt x="1028" y="12399"/>
                  </a:lnTo>
                  <a:lnTo>
                    <a:pt x="1321" y="12069"/>
                  </a:lnTo>
                  <a:lnTo>
                    <a:pt x="1468" y="11885"/>
                  </a:lnTo>
                  <a:lnTo>
                    <a:pt x="1505" y="11775"/>
                  </a:lnTo>
                  <a:lnTo>
                    <a:pt x="1505" y="11665"/>
                  </a:lnTo>
                  <a:lnTo>
                    <a:pt x="1505" y="11592"/>
                  </a:lnTo>
                  <a:lnTo>
                    <a:pt x="1468" y="11555"/>
                  </a:lnTo>
                  <a:lnTo>
                    <a:pt x="1395" y="11518"/>
                  </a:lnTo>
                  <a:lnTo>
                    <a:pt x="1358" y="11555"/>
                  </a:lnTo>
                  <a:lnTo>
                    <a:pt x="1175" y="11629"/>
                  </a:lnTo>
                  <a:lnTo>
                    <a:pt x="1028" y="11775"/>
                  </a:lnTo>
                  <a:lnTo>
                    <a:pt x="771" y="12105"/>
                  </a:lnTo>
                  <a:lnTo>
                    <a:pt x="514" y="12436"/>
                  </a:lnTo>
                  <a:lnTo>
                    <a:pt x="514" y="11922"/>
                  </a:lnTo>
                  <a:lnTo>
                    <a:pt x="624" y="11812"/>
                  </a:lnTo>
                  <a:lnTo>
                    <a:pt x="734" y="11702"/>
                  </a:lnTo>
                  <a:lnTo>
                    <a:pt x="808" y="11482"/>
                  </a:lnTo>
                  <a:lnTo>
                    <a:pt x="991" y="11445"/>
                  </a:lnTo>
                  <a:lnTo>
                    <a:pt x="1138" y="11408"/>
                  </a:lnTo>
                  <a:lnTo>
                    <a:pt x="1248" y="11298"/>
                  </a:lnTo>
                  <a:lnTo>
                    <a:pt x="1358" y="11188"/>
                  </a:lnTo>
                  <a:lnTo>
                    <a:pt x="1468" y="11078"/>
                  </a:lnTo>
                  <a:lnTo>
                    <a:pt x="1505" y="10932"/>
                  </a:lnTo>
                  <a:lnTo>
                    <a:pt x="1505" y="10858"/>
                  </a:lnTo>
                  <a:lnTo>
                    <a:pt x="1505" y="10785"/>
                  </a:lnTo>
                  <a:lnTo>
                    <a:pt x="1468" y="10711"/>
                  </a:lnTo>
                  <a:lnTo>
                    <a:pt x="1395" y="10675"/>
                  </a:lnTo>
                  <a:lnTo>
                    <a:pt x="1175" y="10675"/>
                  </a:lnTo>
                  <a:lnTo>
                    <a:pt x="1101" y="10748"/>
                  </a:lnTo>
                  <a:lnTo>
                    <a:pt x="1065" y="10822"/>
                  </a:lnTo>
                  <a:lnTo>
                    <a:pt x="1028" y="10932"/>
                  </a:lnTo>
                  <a:lnTo>
                    <a:pt x="954" y="11005"/>
                  </a:lnTo>
                  <a:lnTo>
                    <a:pt x="844" y="11042"/>
                  </a:lnTo>
                  <a:lnTo>
                    <a:pt x="698" y="11078"/>
                  </a:lnTo>
                  <a:lnTo>
                    <a:pt x="881" y="10785"/>
                  </a:lnTo>
                  <a:lnTo>
                    <a:pt x="954" y="10675"/>
                  </a:lnTo>
                  <a:lnTo>
                    <a:pt x="1101" y="10565"/>
                  </a:lnTo>
                  <a:lnTo>
                    <a:pt x="1211" y="10455"/>
                  </a:lnTo>
                  <a:lnTo>
                    <a:pt x="1395" y="10418"/>
                  </a:lnTo>
                  <a:lnTo>
                    <a:pt x="1541" y="10345"/>
                  </a:lnTo>
                  <a:lnTo>
                    <a:pt x="1725" y="10345"/>
                  </a:lnTo>
                  <a:lnTo>
                    <a:pt x="2092" y="10308"/>
                  </a:lnTo>
                  <a:lnTo>
                    <a:pt x="2422" y="10271"/>
                  </a:lnTo>
                  <a:lnTo>
                    <a:pt x="2715" y="10161"/>
                  </a:lnTo>
                  <a:lnTo>
                    <a:pt x="3009" y="9978"/>
                  </a:lnTo>
                  <a:lnTo>
                    <a:pt x="3229" y="9721"/>
                  </a:lnTo>
                  <a:lnTo>
                    <a:pt x="3412" y="9464"/>
                  </a:lnTo>
                  <a:lnTo>
                    <a:pt x="3559" y="9171"/>
                  </a:lnTo>
                  <a:lnTo>
                    <a:pt x="3706" y="8841"/>
                  </a:lnTo>
                  <a:lnTo>
                    <a:pt x="3706" y="8804"/>
                  </a:lnTo>
                  <a:lnTo>
                    <a:pt x="3706" y="8767"/>
                  </a:lnTo>
                  <a:lnTo>
                    <a:pt x="3926" y="8731"/>
                  </a:lnTo>
                  <a:lnTo>
                    <a:pt x="4146" y="8657"/>
                  </a:lnTo>
                  <a:lnTo>
                    <a:pt x="4366" y="8584"/>
                  </a:lnTo>
                  <a:lnTo>
                    <a:pt x="4586" y="8547"/>
                  </a:lnTo>
                  <a:close/>
                  <a:moveTo>
                    <a:pt x="3265" y="7484"/>
                  </a:moveTo>
                  <a:lnTo>
                    <a:pt x="3009" y="7557"/>
                  </a:lnTo>
                  <a:lnTo>
                    <a:pt x="2789" y="7704"/>
                  </a:lnTo>
                  <a:lnTo>
                    <a:pt x="2568" y="7850"/>
                  </a:lnTo>
                  <a:lnTo>
                    <a:pt x="2422" y="7997"/>
                  </a:lnTo>
                  <a:lnTo>
                    <a:pt x="2275" y="8180"/>
                  </a:lnTo>
                  <a:lnTo>
                    <a:pt x="2165" y="8364"/>
                  </a:lnTo>
                  <a:lnTo>
                    <a:pt x="2092" y="8584"/>
                  </a:lnTo>
                  <a:lnTo>
                    <a:pt x="2018" y="8254"/>
                  </a:lnTo>
                  <a:lnTo>
                    <a:pt x="1945" y="7924"/>
                  </a:lnTo>
                  <a:lnTo>
                    <a:pt x="1872" y="7850"/>
                  </a:lnTo>
                  <a:lnTo>
                    <a:pt x="1835" y="7850"/>
                  </a:lnTo>
                  <a:lnTo>
                    <a:pt x="1761" y="7887"/>
                  </a:lnTo>
                  <a:lnTo>
                    <a:pt x="1688" y="7997"/>
                  </a:lnTo>
                  <a:lnTo>
                    <a:pt x="1651" y="8107"/>
                  </a:lnTo>
                  <a:lnTo>
                    <a:pt x="1615" y="8364"/>
                  </a:lnTo>
                  <a:lnTo>
                    <a:pt x="1651" y="8657"/>
                  </a:lnTo>
                  <a:lnTo>
                    <a:pt x="1725" y="8914"/>
                  </a:lnTo>
                  <a:lnTo>
                    <a:pt x="1872" y="9208"/>
                  </a:lnTo>
                  <a:lnTo>
                    <a:pt x="2055" y="9428"/>
                  </a:lnTo>
                  <a:lnTo>
                    <a:pt x="2275" y="9611"/>
                  </a:lnTo>
                  <a:lnTo>
                    <a:pt x="2495" y="9758"/>
                  </a:lnTo>
                  <a:lnTo>
                    <a:pt x="2312" y="9831"/>
                  </a:lnTo>
                  <a:lnTo>
                    <a:pt x="2128" y="9868"/>
                  </a:lnTo>
                  <a:lnTo>
                    <a:pt x="1688" y="9868"/>
                  </a:lnTo>
                  <a:lnTo>
                    <a:pt x="1468" y="9905"/>
                  </a:lnTo>
                  <a:lnTo>
                    <a:pt x="1248" y="9941"/>
                  </a:lnTo>
                  <a:lnTo>
                    <a:pt x="1065" y="10015"/>
                  </a:lnTo>
                  <a:lnTo>
                    <a:pt x="881" y="10125"/>
                  </a:lnTo>
                  <a:lnTo>
                    <a:pt x="588" y="10381"/>
                  </a:lnTo>
                  <a:lnTo>
                    <a:pt x="441" y="10528"/>
                  </a:lnTo>
                  <a:lnTo>
                    <a:pt x="331" y="10711"/>
                  </a:lnTo>
                  <a:lnTo>
                    <a:pt x="221" y="10932"/>
                  </a:lnTo>
                  <a:lnTo>
                    <a:pt x="147" y="11115"/>
                  </a:lnTo>
                  <a:lnTo>
                    <a:pt x="37" y="11592"/>
                  </a:lnTo>
                  <a:lnTo>
                    <a:pt x="1" y="12069"/>
                  </a:lnTo>
                  <a:lnTo>
                    <a:pt x="1" y="12546"/>
                  </a:lnTo>
                  <a:lnTo>
                    <a:pt x="74" y="13022"/>
                  </a:lnTo>
                  <a:lnTo>
                    <a:pt x="147" y="13463"/>
                  </a:lnTo>
                  <a:lnTo>
                    <a:pt x="258" y="13903"/>
                  </a:lnTo>
                  <a:lnTo>
                    <a:pt x="404" y="14270"/>
                  </a:lnTo>
                  <a:lnTo>
                    <a:pt x="588" y="14673"/>
                  </a:lnTo>
                  <a:lnTo>
                    <a:pt x="844" y="15040"/>
                  </a:lnTo>
                  <a:lnTo>
                    <a:pt x="1101" y="15333"/>
                  </a:lnTo>
                  <a:lnTo>
                    <a:pt x="1431" y="15627"/>
                  </a:lnTo>
                  <a:lnTo>
                    <a:pt x="1761" y="15847"/>
                  </a:lnTo>
                  <a:lnTo>
                    <a:pt x="2165" y="16030"/>
                  </a:lnTo>
                  <a:lnTo>
                    <a:pt x="2568" y="16140"/>
                  </a:lnTo>
                  <a:lnTo>
                    <a:pt x="2789" y="16177"/>
                  </a:lnTo>
                  <a:lnTo>
                    <a:pt x="3009" y="16177"/>
                  </a:lnTo>
                  <a:lnTo>
                    <a:pt x="3486" y="16140"/>
                  </a:lnTo>
                  <a:lnTo>
                    <a:pt x="3926" y="16030"/>
                  </a:lnTo>
                  <a:lnTo>
                    <a:pt x="4329" y="15884"/>
                  </a:lnTo>
                  <a:lnTo>
                    <a:pt x="4696" y="15700"/>
                  </a:lnTo>
                  <a:lnTo>
                    <a:pt x="5100" y="15517"/>
                  </a:lnTo>
                  <a:lnTo>
                    <a:pt x="5430" y="15297"/>
                  </a:lnTo>
                  <a:lnTo>
                    <a:pt x="5613" y="15150"/>
                  </a:lnTo>
                  <a:lnTo>
                    <a:pt x="5723" y="15003"/>
                  </a:lnTo>
                  <a:lnTo>
                    <a:pt x="6310" y="14490"/>
                  </a:lnTo>
                  <a:lnTo>
                    <a:pt x="6567" y="14270"/>
                  </a:lnTo>
                  <a:lnTo>
                    <a:pt x="6714" y="14160"/>
                  </a:lnTo>
                  <a:lnTo>
                    <a:pt x="6787" y="14013"/>
                  </a:lnTo>
                  <a:lnTo>
                    <a:pt x="6970" y="13683"/>
                  </a:lnTo>
                  <a:lnTo>
                    <a:pt x="7117" y="13316"/>
                  </a:lnTo>
                  <a:lnTo>
                    <a:pt x="7227" y="12949"/>
                  </a:lnTo>
                  <a:lnTo>
                    <a:pt x="7300" y="12619"/>
                  </a:lnTo>
                  <a:lnTo>
                    <a:pt x="7374" y="12252"/>
                  </a:lnTo>
                  <a:lnTo>
                    <a:pt x="7410" y="11885"/>
                  </a:lnTo>
                  <a:lnTo>
                    <a:pt x="7410" y="11518"/>
                  </a:lnTo>
                  <a:lnTo>
                    <a:pt x="7374" y="11152"/>
                  </a:lnTo>
                  <a:lnTo>
                    <a:pt x="7337" y="10785"/>
                  </a:lnTo>
                  <a:lnTo>
                    <a:pt x="7264" y="10418"/>
                  </a:lnTo>
                  <a:lnTo>
                    <a:pt x="7154" y="10125"/>
                  </a:lnTo>
                  <a:lnTo>
                    <a:pt x="7007" y="9794"/>
                  </a:lnTo>
                  <a:lnTo>
                    <a:pt x="6860" y="9538"/>
                  </a:lnTo>
                  <a:lnTo>
                    <a:pt x="6677" y="9244"/>
                  </a:lnTo>
                  <a:lnTo>
                    <a:pt x="6457" y="8987"/>
                  </a:lnTo>
                  <a:lnTo>
                    <a:pt x="6237" y="8767"/>
                  </a:lnTo>
                  <a:lnTo>
                    <a:pt x="5980" y="8584"/>
                  </a:lnTo>
                  <a:lnTo>
                    <a:pt x="5686" y="8401"/>
                  </a:lnTo>
                  <a:lnTo>
                    <a:pt x="5393" y="8291"/>
                  </a:lnTo>
                  <a:lnTo>
                    <a:pt x="5100" y="8180"/>
                  </a:lnTo>
                  <a:lnTo>
                    <a:pt x="4769" y="8144"/>
                  </a:lnTo>
                  <a:lnTo>
                    <a:pt x="4476" y="8144"/>
                  </a:lnTo>
                  <a:lnTo>
                    <a:pt x="4219" y="8180"/>
                  </a:lnTo>
                  <a:lnTo>
                    <a:pt x="3926" y="8291"/>
                  </a:lnTo>
                  <a:lnTo>
                    <a:pt x="3816" y="8364"/>
                  </a:lnTo>
                  <a:lnTo>
                    <a:pt x="3706" y="8437"/>
                  </a:lnTo>
                  <a:lnTo>
                    <a:pt x="3632" y="8547"/>
                  </a:lnTo>
                  <a:lnTo>
                    <a:pt x="3559" y="8657"/>
                  </a:lnTo>
                  <a:lnTo>
                    <a:pt x="3559" y="8694"/>
                  </a:lnTo>
                  <a:lnTo>
                    <a:pt x="3522" y="8731"/>
                  </a:lnTo>
                  <a:lnTo>
                    <a:pt x="3486" y="8767"/>
                  </a:lnTo>
                  <a:lnTo>
                    <a:pt x="3192" y="9171"/>
                  </a:lnTo>
                  <a:lnTo>
                    <a:pt x="3009" y="9354"/>
                  </a:lnTo>
                  <a:lnTo>
                    <a:pt x="2825" y="9538"/>
                  </a:lnTo>
                  <a:lnTo>
                    <a:pt x="2789" y="9464"/>
                  </a:lnTo>
                  <a:lnTo>
                    <a:pt x="2458" y="9171"/>
                  </a:lnTo>
                  <a:lnTo>
                    <a:pt x="2348" y="9024"/>
                  </a:lnTo>
                  <a:lnTo>
                    <a:pt x="2202" y="8877"/>
                  </a:lnTo>
                  <a:lnTo>
                    <a:pt x="2275" y="8877"/>
                  </a:lnTo>
                  <a:lnTo>
                    <a:pt x="2312" y="8841"/>
                  </a:lnTo>
                  <a:lnTo>
                    <a:pt x="2532" y="8841"/>
                  </a:lnTo>
                  <a:lnTo>
                    <a:pt x="2715" y="8804"/>
                  </a:lnTo>
                  <a:lnTo>
                    <a:pt x="2899" y="8731"/>
                  </a:lnTo>
                  <a:lnTo>
                    <a:pt x="3045" y="8621"/>
                  </a:lnTo>
                  <a:lnTo>
                    <a:pt x="3265" y="8474"/>
                  </a:lnTo>
                  <a:lnTo>
                    <a:pt x="3486" y="8254"/>
                  </a:lnTo>
                  <a:lnTo>
                    <a:pt x="3669" y="8034"/>
                  </a:lnTo>
                  <a:lnTo>
                    <a:pt x="3816" y="7814"/>
                  </a:lnTo>
                  <a:lnTo>
                    <a:pt x="3852" y="7740"/>
                  </a:lnTo>
                  <a:lnTo>
                    <a:pt x="3852" y="7667"/>
                  </a:lnTo>
                  <a:lnTo>
                    <a:pt x="3779" y="7557"/>
                  </a:lnTo>
                  <a:lnTo>
                    <a:pt x="3669" y="7484"/>
                  </a:lnTo>
                  <a:lnTo>
                    <a:pt x="3596" y="7484"/>
                  </a:lnTo>
                  <a:lnTo>
                    <a:pt x="3522" y="7520"/>
                  </a:lnTo>
                  <a:lnTo>
                    <a:pt x="3412" y="7484"/>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66" name="Shape 366"/>
            <p:cNvSpPr/>
            <p:nvPr/>
          </p:nvSpPr>
          <p:spPr>
            <a:xfrm>
              <a:off x="6823375" y="1978500"/>
              <a:ext cx="365025" cy="447525"/>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67" name="Shape 367"/>
            <p:cNvSpPr/>
            <p:nvPr/>
          </p:nvSpPr>
          <p:spPr>
            <a:xfrm>
              <a:off x="6071400" y="1791425"/>
              <a:ext cx="402625" cy="375100"/>
            </a:xfrm>
            <a:custGeom>
              <a:avLst/>
              <a:gdLst/>
              <a:ahLst/>
              <a:cxnLst/>
              <a:rect l="0" t="0" r="0" b="0"/>
              <a:pathLst>
                <a:path w="16105" h="15004" extrusionOk="0">
                  <a:moveTo>
                    <a:pt x="13170" y="587"/>
                  </a:moveTo>
                  <a:lnTo>
                    <a:pt x="13206" y="624"/>
                  </a:lnTo>
                  <a:lnTo>
                    <a:pt x="13280" y="661"/>
                  </a:lnTo>
                  <a:lnTo>
                    <a:pt x="13353" y="697"/>
                  </a:lnTo>
                  <a:lnTo>
                    <a:pt x="13610" y="771"/>
                  </a:lnTo>
                  <a:lnTo>
                    <a:pt x="13830" y="844"/>
                  </a:lnTo>
                  <a:lnTo>
                    <a:pt x="14013" y="954"/>
                  </a:lnTo>
                  <a:lnTo>
                    <a:pt x="14160" y="1174"/>
                  </a:lnTo>
                  <a:lnTo>
                    <a:pt x="14307" y="1394"/>
                  </a:lnTo>
                  <a:lnTo>
                    <a:pt x="14343" y="1651"/>
                  </a:lnTo>
                  <a:lnTo>
                    <a:pt x="14307" y="1908"/>
                  </a:lnTo>
                  <a:lnTo>
                    <a:pt x="14233" y="2128"/>
                  </a:lnTo>
                  <a:lnTo>
                    <a:pt x="14087" y="2348"/>
                  </a:lnTo>
                  <a:lnTo>
                    <a:pt x="13903" y="2531"/>
                  </a:lnTo>
                  <a:lnTo>
                    <a:pt x="13683" y="2678"/>
                  </a:lnTo>
                  <a:lnTo>
                    <a:pt x="13463" y="2788"/>
                  </a:lnTo>
                  <a:lnTo>
                    <a:pt x="13170" y="2825"/>
                  </a:lnTo>
                  <a:lnTo>
                    <a:pt x="12840" y="2788"/>
                  </a:lnTo>
                  <a:lnTo>
                    <a:pt x="12656" y="2751"/>
                  </a:lnTo>
                  <a:lnTo>
                    <a:pt x="12546" y="2715"/>
                  </a:lnTo>
                  <a:lnTo>
                    <a:pt x="12436" y="2641"/>
                  </a:lnTo>
                  <a:lnTo>
                    <a:pt x="12363" y="2495"/>
                  </a:lnTo>
                  <a:lnTo>
                    <a:pt x="12289" y="2495"/>
                  </a:lnTo>
                  <a:lnTo>
                    <a:pt x="12253" y="2275"/>
                  </a:lnTo>
                  <a:lnTo>
                    <a:pt x="12253" y="2054"/>
                  </a:lnTo>
                  <a:lnTo>
                    <a:pt x="12253" y="1871"/>
                  </a:lnTo>
                  <a:lnTo>
                    <a:pt x="12289" y="1724"/>
                  </a:lnTo>
                  <a:lnTo>
                    <a:pt x="12399" y="1394"/>
                  </a:lnTo>
                  <a:lnTo>
                    <a:pt x="12583" y="1064"/>
                  </a:lnTo>
                  <a:lnTo>
                    <a:pt x="12840" y="807"/>
                  </a:lnTo>
                  <a:lnTo>
                    <a:pt x="12986" y="697"/>
                  </a:lnTo>
                  <a:lnTo>
                    <a:pt x="13170" y="587"/>
                  </a:lnTo>
                  <a:close/>
                  <a:moveTo>
                    <a:pt x="9061" y="3338"/>
                  </a:moveTo>
                  <a:lnTo>
                    <a:pt x="9245" y="3412"/>
                  </a:lnTo>
                  <a:lnTo>
                    <a:pt x="9245" y="3448"/>
                  </a:lnTo>
                  <a:lnTo>
                    <a:pt x="9171" y="3632"/>
                  </a:lnTo>
                  <a:lnTo>
                    <a:pt x="9171" y="3668"/>
                  </a:lnTo>
                  <a:lnTo>
                    <a:pt x="9135" y="3632"/>
                  </a:lnTo>
                  <a:lnTo>
                    <a:pt x="9061" y="3522"/>
                  </a:lnTo>
                  <a:lnTo>
                    <a:pt x="8988" y="3448"/>
                  </a:lnTo>
                  <a:lnTo>
                    <a:pt x="8988" y="3412"/>
                  </a:lnTo>
                  <a:lnTo>
                    <a:pt x="8988" y="3375"/>
                  </a:lnTo>
                  <a:lnTo>
                    <a:pt x="9061" y="3338"/>
                  </a:lnTo>
                  <a:close/>
                  <a:moveTo>
                    <a:pt x="14123" y="440"/>
                  </a:moveTo>
                  <a:lnTo>
                    <a:pt x="14233" y="477"/>
                  </a:lnTo>
                  <a:lnTo>
                    <a:pt x="14307" y="587"/>
                  </a:lnTo>
                  <a:lnTo>
                    <a:pt x="14417" y="661"/>
                  </a:lnTo>
                  <a:lnTo>
                    <a:pt x="14454" y="807"/>
                  </a:lnTo>
                  <a:lnTo>
                    <a:pt x="14527" y="807"/>
                  </a:lnTo>
                  <a:lnTo>
                    <a:pt x="14490" y="624"/>
                  </a:lnTo>
                  <a:lnTo>
                    <a:pt x="14454" y="477"/>
                  </a:lnTo>
                  <a:lnTo>
                    <a:pt x="14600" y="551"/>
                  </a:lnTo>
                  <a:lnTo>
                    <a:pt x="14784" y="624"/>
                  </a:lnTo>
                  <a:lnTo>
                    <a:pt x="14967" y="771"/>
                  </a:lnTo>
                  <a:lnTo>
                    <a:pt x="15114" y="881"/>
                  </a:lnTo>
                  <a:lnTo>
                    <a:pt x="15224" y="1064"/>
                  </a:lnTo>
                  <a:lnTo>
                    <a:pt x="15334" y="1211"/>
                  </a:lnTo>
                  <a:lnTo>
                    <a:pt x="15444" y="1578"/>
                  </a:lnTo>
                  <a:lnTo>
                    <a:pt x="15554" y="1944"/>
                  </a:lnTo>
                  <a:lnTo>
                    <a:pt x="15627" y="2385"/>
                  </a:lnTo>
                  <a:lnTo>
                    <a:pt x="15664" y="2568"/>
                  </a:lnTo>
                  <a:lnTo>
                    <a:pt x="15627" y="2788"/>
                  </a:lnTo>
                  <a:lnTo>
                    <a:pt x="15591" y="2972"/>
                  </a:lnTo>
                  <a:lnTo>
                    <a:pt x="15481" y="3118"/>
                  </a:lnTo>
                  <a:lnTo>
                    <a:pt x="15187" y="3412"/>
                  </a:lnTo>
                  <a:lnTo>
                    <a:pt x="14930" y="3595"/>
                  </a:lnTo>
                  <a:lnTo>
                    <a:pt x="14600" y="3705"/>
                  </a:lnTo>
                  <a:lnTo>
                    <a:pt x="14270" y="3779"/>
                  </a:lnTo>
                  <a:lnTo>
                    <a:pt x="13940" y="3815"/>
                  </a:lnTo>
                  <a:lnTo>
                    <a:pt x="13720" y="3779"/>
                  </a:lnTo>
                  <a:lnTo>
                    <a:pt x="13500" y="3742"/>
                  </a:lnTo>
                  <a:lnTo>
                    <a:pt x="13316" y="3668"/>
                  </a:lnTo>
                  <a:lnTo>
                    <a:pt x="13133" y="3595"/>
                  </a:lnTo>
                  <a:lnTo>
                    <a:pt x="12950" y="3485"/>
                  </a:lnTo>
                  <a:lnTo>
                    <a:pt x="12803" y="3338"/>
                  </a:lnTo>
                  <a:lnTo>
                    <a:pt x="12656" y="3192"/>
                  </a:lnTo>
                  <a:lnTo>
                    <a:pt x="12546" y="3045"/>
                  </a:lnTo>
                  <a:lnTo>
                    <a:pt x="12840" y="3118"/>
                  </a:lnTo>
                  <a:lnTo>
                    <a:pt x="13133" y="3155"/>
                  </a:lnTo>
                  <a:lnTo>
                    <a:pt x="13426" y="3118"/>
                  </a:lnTo>
                  <a:lnTo>
                    <a:pt x="13720" y="3045"/>
                  </a:lnTo>
                  <a:lnTo>
                    <a:pt x="13977" y="2935"/>
                  </a:lnTo>
                  <a:lnTo>
                    <a:pt x="14233" y="2751"/>
                  </a:lnTo>
                  <a:lnTo>
                    <a:pt x="14417" y="2495"/>
                  </a:lnTo>
                  <a:lnTo>
                    <a:pt x="14600" y="2238"/>
                  </a:lnTo>
                  <a:lnTo>
                    <a:pt x="14674" y="1981"/>
                  </a:lnTo>
                  <a:lnTo>
                    <a:pt x="14710" y="1724"/>
                  </a:lnTo>
                  <a:lnTo>
                    <a:pt x="14674" y="1468"/>
                  </a:lnTo>
                  <a:lnTo>
                    <a:pt x="14600" y="1211"/>
                  </a:lnTo>
                  <a:lnTo>
                    <a:pt x="14490" y="991"/>
                  </a:lnTo>
                  <a:lnTo>
                    <a:pt x="14343" y="771"/>
                  </a:lnTo>
                  <a:lnTo>
                    <a:pt x="14160" y="587"/>
                  </a:lnTo>
                  <a:lnTo>
                    <a:pt x="13940" y="440"/>
                  </a:lnTo>
                  <a:close/>
                  <a:moveTo>
                    <a:pt x="13757" y="0"/>
                  </a:moveTo>
                  <a:lnTo>
                    <a:pt x="13610" y="74"/>
                  </a:lnTo>
                  <a:lnTo>
                    <a:pt x="13353" y="110"/>
                  </a:lnTo>
                  <a:lnTo>
                    <a:pt x="13133" y="147"/>
                  </a:lnTo>
                  <a:lnTo>
                    <a:pt x="12913" y="257"/>
                  </a:lnTo>
                  <a:lnTo>
                    <a:pt x="12729" y="404"/>
                  </a:lnTo>
                  <a:lnTo>
                    <a:pt x="12509" y="551"/>
                  </a:lnTo>
                  <a:lnTo>
                    <a:pt x="12363" y="734"/>
                  </a:lnTo>
                  <a:lnTo>
                    <a:pt x="12216" y="917"/>
                  </a:lnTo>
                  <a:lnTo>
                    <a:pt x="12069" y="1137"/>
                  </a:lnTo>
                  <a:lnTo>
                    <a:pt x="11996" y="1321"/>
                  </a:lnTo>
                  <a:lnTo>
                    <a:pt x="11922" y="1578"/>
                  </a:lnTo>
                  <a:lnTo>
                    <a:pt x="11849" y="1798"/>
                  </a:lnTo>
                  <a:lnTo>
                    <a:pt x="11849" y="2054"/>
                  </a:lnTo>
                  <a:lnTo>
                    <a:pt x="11849" y="2275"/>
                  </a:lnTo>
                  <a:lnTo>
                    <a:pt x="11886" y="2531"/>
                  </a:lnTo>
                  <a:lnTo>
                    <a:pt x="11959" y="2751"/>
                  </a:lnTo>
                  <a:lnTo>
                    <a:pt x="12033" y="2972"/>
                  </a:lnTo>
                  <a:lnTo>
                    <a:pt x="12143" y="3192"/>
                  </a:lnTo>
                  <a:lnTo>
                    <a:pt x="12253" y="3375"/>
                  </a:lnTo>
                  <a:lnTo>
                    <a:pt x="12399" y="3558"/>
                  </a:lnTo>
                  <a:lnTo>
                    <a:pt x="12583" y="3705"/>
                  </a:lnTo>
                  <a:lnTo>
                    <a:pt x="12766" y="3852"/>
                  </a:lnTo>
                  <a:lnTo>
                    <a:pt x="12986" y="3999"/>
                  </a:lnTo>
                  <a:lnTo>
                    <a:pt x="13206" y="4072"/>
                  </a:lnTo>
                  <a:lnTo>
                    <a:pt x="13426" y="4145"/>
                  </a:lnTo>
                  <a:lnTo>
                    <a:pt x="13683" y="4219"/>
                  </a:lnTo>
                  <a:lnTo>
                    <a:pt x="14123" y="4219"/>
                  </a:lnTo>
                  <a:lnTo>
                    <a:pt x="14564" y="4145"/>
                  </a:lnTo>
                  <a:lnTo>
                    <a:pt x="15004" y="3999"/>
                  </a:lnTo>
                  <a:lnTo>
                    <a:pt x="15371" y="3779"/>
                  </a:lnTo>
                  <a:lnTo>
                    <a:pt x="15591" y="3632"/>
                  </a:lnTo>
                  <a:lnTo>
                    <a:pt x="15737" y="3448"/>
                  </a:lnTo>
                  <a:lnTo>
                    <a:pt x="15884" y="3265"/>
                  </a:lnTo>
                  <a:lnTo>
                    <a:pt x="15994" y="3045"/>
                  </a:lnTo>
                  <a:lnTo>
                    <a:pt x="16067" y="2788"/>
                  </a:lnTo>
                  <a:lnTo>
                    <a:pt x="16104" y="2495"/>
                  </a:lnTo>
                  <a:lnTo>
                    <a:pt x="16067" y="2238"/>
                  </a:lnTo>
                  <a:lnTo>
                    <a:pt x="15994" y="1981"/>
                  </a:lnTo>
                  <a:lnTo>
                    <a:pt x="15884" y="1431"/>
                  </a:lnTo>
                  <a:lnTo>
                    <a:pt x="15774" y="1174"/>
                  </a:lnTo>
                  <a:lnTo>
                    <a:pt x="15664" y="954"/>
                  </a:lnTo>
                  <a:lnTo>
                    <a:pt x="15517" y="734"/>
                  </a:lnTo>
                  <a:lnTo>
                    <a:pt x="15371" y="551"/>
                  </a:lnTo>
                  <a:lnTo>
                    <a:pt x="15150" y="367"/>
                  </a:lnTo>
                  <a:lnTo>
                    <a:pt x="14930" y="220"/>
                  </a:lnTo>
                  <a:lnTo>
                    <a:pt x="14637" y="74"/>
                  </a:lnTo>
                  <a:lnTo>
                    <a:pt x="14270" y="0"/>
                  </a:lnTo>
                  <a:close/>
                  <a:moveTo>
                    <a:pt x="11115" y="4549"/>
                  </a:moveTo>
                  <a:lnTo>
                    <a:pt x="11446" y="4842"/>
                  </a:lnTo>
                  <a:lnTo>
                    <a:pt x="11299" y="4952"/>
                  </a:lnTo>
                  <a:lnTo>
                    <a:pt x="11115" y="4916"/>
                  </a:lnTo>
                  <a:lnTo>
                    <a:pt x="10932" y="4916"/>
                  </a:lnTo>
                  <a:lnTo>
                    <a:pt x="10639" y="4952"/>
                  </a:lnTo>
                  <a:lnTo>
                    <a:pt x="10859" y="4732"/>
                  </a:lnTo>
                  <a:lnTo>
                    <a:pt x="11115" y="4549"/>
                  </a:lnTo>
                  <a:close/>
                  <a:moveTo>
                    <a:pt x="6860" y="3632"/>
                  </a:moveTo>
                  <a:lnTo>
                    <a:pt x="7007" y="3668"/>
                  </a:lnTo>
                  <a:lnTo>
                    <a:pt x="7044" y="3705"/>
                  </a:lnTo>
                  <a:lnTo>
                    <a:pt x="7044" y="3742"/>
                  </a:lnTo>
                  <a:lnTo>
                    <a:pt x="7044" y="3779"/>
                  </a:lnTo>
                  <a:lnTo>
                    <a:pt x="7080" y="3852"/>
                  </a:lnTo>
                  <a:lnTo>
                    <a:pt x="7191" y="3889"/>
                  </a:lnTo>
                  <a:lnTo>
                    <a:pt x="7374" y="3889"/>
                  </a:lnTo>
                  <a:lnTo>
                    <a:pt x="7411" y="3925"/>
                  </a:lnTo>
                  <a:lnTo>
                    <a:pt x="7447" y="4035"/>
                  </a:lnTo>
                  <a:lnTo>
                    <a:pt x="7484" y="4145"/>
                  </a:lnTo>
                  <a:lnTo>
                    <a:pt x="7484" y="4255"/>
                  </a:lnTo>
                  <a:lnTo>
                    <a:pt x="7447" y="4512"/>
                  </a:lnTo>
                  <a:lnTo>
                    <a:pt x="7374" y="4769"/>
                  </a:lnTo>
                  <a:lnTo>
                    <a:pt x="7227" y="5026"/>
                  </a:lnTo>
                  <a:lnTo>
                    <a:pt x="7154" y="5136"/>
                  </a:lnTo>
                  <a:lnTo>
                    <a:pt x="7044" y="5209"/>
                  </a:lnTo>
                  <a:lnTo>
                    <a:pt x="6934" y="5246"/>
                  </a:lnTo>
                  <a:lnTo>
                    <a:pt x="6787" y="5246"/>
                  </a:lnTo>
                  <a:lnTo>
                    <a:pt x="6787" y="4989"/>
                  </a:lnTo>
                  <a:lnTo>
                    <a:pt x="6750" y="4769"/>
                  </a:lnTo>
                  <a:lnTo>
                    <a:pt x="6640" y="4549"/>
                  </a:lnTo>
                  <a:lnTo>
                    <a:pt x="6494" y="4329"/>
                  </a:lnTo>
                  <a:lnTo>
                    <a:pt x="6310" y="4145"/>
                  </a:lnTo>
                  <a:lnTo>
                    <a:pt x="6090" y="4035"/>
                  </a:lnTo>
                  <a:lnTo>
                    <a:pt x="6090" y="3925"/>
                  </a:lnTo>
                  <a:lnTo>
                    <a:pt x="6163" y="3852"/>
                  </a:lnTo>
                  <a:lnTo>
                    <a:pt x="6237" y="3779"/>
                  </a:lnTo>
                  <a:lnTo>
                    <a:pt x="6347" y="3742"/>
                  </a:lnTo>
                  <a:lnTo>
                    <a:pt x="6567" y="3705"/>
                  </a:lnTo>
                  <a:lnTo>
                    <a:pt x="6860" y="3632"/>
                  </a:lnTo>
                  <a:close/>
                  <a:moveTo>
                    <a:pt x="6530" y="3192"/>
                  </a:moveTo>
                  <a:lnTo>
                    <a:pt x="6494" y="3228"/>
                  </a:lnTo>
                  <a:lnTo>
                    <a:pt x="6457" y="3302"/>
                  </a:lnTo>
                  <a:lnTo>
                    <a:pt x="6457" y="3338"/>
                  </a:lnTo>
                  <a:lnTo>
                    <a:pt x="6457" y="3412"/>
                  </a:lnTo>
                  <a:lnTo>
                    <a:pt x="6200" y="3485"/>
                  </a:lnTo>
                  <a:lnTo>
                    <a:pt x="5980" y="3558"/>
                  </a:lnTo>
                  <a:lnTo>
                    <a:pt x="5797" y="3742"/>
                  </a:lnTo>
                  <a:lnTo>
                    <a:pt x="5760" y="3815"/>
                  </a:lnTo>
                  <a:lnTo>
                    <a:pt x="5687" y="3925"/>
                  </a:lnTo>
                  <a:lnTo>
                    <a:pt x="5687" y="4035"/>
                  </a:lnTo>
                  <a:lnTo>
                    <a:pt x="5687" y="4072"/>
                  </a:lnTo>
                  <a:lnTo>
                    <a:pt x="5797" y="4219"/>
                  </a:lnTo>
                  <a:lnTo>
                    <a:pt x="5907" y="4292"/>
                  </a:lnTo>
                  <a:lnTo>
                    <a:pt x="6053" y="4365"/>
                  </a:lnTo>
                  <a:lnTo>
                    <a:pt x="6163" y="4439"/>
                  </a:lnTo>
                  <a:lnTo>
                    <a:pt x="6274" y="4512"/>
                  </a:lnTo>
                  <a:lnTo>
                    <a:pt x="6347" y="4622"/>
                  </a:lnTo>
                  <a:lnTo>
                    <a:pt x="6420" y="4769"/>
                  </a:lnTo>
                  <a:lnTo>
                    <a:pt x="6494" y="5026"/>
                  </a:lnTo>
                  <a:lnTo>
                    <a:pt x="6457" y="5282"/>
                  </a:lnTo>
                  <a:lnTo>
                    <a:pt x="6494" y="5392"/>
                  </a:lnTo>
                  <a:lnTo>
                    <a:pt x="6530" y="5466"/>
                  </a:lnTo>
                  <a:lnTo>
                    <a:pt x="6750" y="5539"/>
                  </a:lnTo>
                  <a:lnTo>
                    <a:pt x="6934" y="5539"/>
                  </a:lnTo>
                  <a:lnTo>
                    <a:pt x="7117" y="5503"/>
                  </a:lnTo>
                  <a:lnTo>
                    <a:pt x="7264" y="5429"/>
                  </a:lnTo>
                  <a:lnTo>
                    <a:pt x="7411" y="5282"/>
                  </a:lnTo>
                  <a:lnTo>
                    <a:pt x="7521" y="5136"/>
                  </a:lnTo>
                  <a:lnTo>
                    <a:pt x="7631" y="4952"/>
                  </a:lnTo>
                  <a:lnTo>
                    <a:pt x="7704" y="4769"/>
                  </a:lnTo>
                  <a:lnTo>
                    <a:pt x="7741" y="4585"/>
                  </a:lnTo>
                  <a:lnTo>
                    <a:pt x="7777" y="4365"/>
                  </a:lnTo>
                  <a:lnTo>
                    <a:pt x="7777" y="4145"/>
                  </a:lnTo>
                  <a:lnTo>
                    <a:pt x="7777" y="3925"/>
                  </a:lnTo>
                  <a:lnTo>
                    <a:pt x="7704" y="3779"/>
                  </a:lnTo>
                  <a:lnTo>
                    <a:pt x="7631" y="3668"/>
                  </a:lnTo>
                  <a:lnTo>
                    <a:pt x="7484" y="3595"/>
                  </a:lnTo>
                  <a:lnTo>
                    <a:pt x="7337" y="3595"/>
                  </a:lnTo>
                  <a:lnTo>
                    <a:pt x="7301" y="3485"/>
                  </a:lnTo>
                  <a:lnTo>
                    <a:pt x="7227" y="3448"/>
                  </a:lnTo>
                  <a:lnTo>
                    <a:pt x="7044" y="3375"/>
                  </a:lnTo>
                  <a:lnTo>
                    <a:pt x="6824" y="3302"/>
                  </a:lnTo>
                  <a:lnTo>
                    <a:pt x="6677" y="3228"/>
                  </a:lnTo>
                  <a:lnTo>
                    <a:pt x="6567" y="3192"/>
                  </a:lnTo>
                  <a:close/>
                  <a:moveTo>
                    <a:pt x="11739" y="5136"/>
                  </a:moveTo>
                  <a:lnTo>
                    <a:pt x="12179" y="5686"/>
                  </a:lnTo>
                  <a:lnTo>
                    <a:pt x="11776" y="5796"/>
                  </a:lnTo>
                  <a:lnTo>
                    <a:pt x="11409" y="6016"/>
                  </a:lnTo>
                  <a:lnTo>
                    <a:pt x="11042" y="6236"/>
                  </a:lnTo>
                  <a:lnTo>
                    <a:pt x="10895" y="6383"/>
                  </a:lnTo>
                  <a:lnTo>
                    <a:pt x="10785" y="6566"/>
                  </a:lnTo>
                  <a:lnTo>
                    <a:pt x="10749" y="6640"/>
                  </a:lnTo>
                  <a:lnTo>
                    <a:pt x="10785" y="6676"/>
                  </a:lnTo>
                  <a:lnTo>
                    <a:pt x="10859" y="6713"/>
                  </a:lnTo>
                  <a:lnTo>
                    <a:pt x="10932" y="6713"/>
                  </a:lnTo>
                  <a:lnTo>
                    <a:pt x="11262" y="6493"/>
                  </a:lnTo>
                  <a:lnTo>
                    <a:pt x="11556" y="6310"/>
                  </a:lnTo>
                  <a:lnTo>
                    <a:pt x="11849" y="6199"/>
                  </a:lnTo>
                  <a:lnTo>
                    <a:pt x="12143" y="6089"/>
                  </a:lnTo>
                  <a:lnTo>
                    <a:pt x="12253" y="6053"/>
                  </a:lnTo>
                  <a:lnTo>
                    <a:pt x="12363" y="6016"/>
                  </a:lnTo>
                  <a:lnTo>
                    <a:pt x="12399" y="5979"/>
                  </a:lnTo>
                  <a:lnTo>
                    <a:pt x="12619" y="6456"/>
                  </a:lnTo>
                  <a:lnTo>
                    <a:pt x="12840" y="6896"/>
                  </a:lnTo>
                  <a:lnTo>
                    <a:pt x="12803" y="6933"/>
                  </a:lnTo>
                  <a:lnTo>
                    <a:pt x="12326" y="7043"/>
                  </a:lnTo>
                  <a:lnTo>
                    <a:pt x="11812" y="7117"/>
                  </a:lnTo>
                  <a:lnTo>
                    <a:pt x="11299" y="7117"/>
                  </a:lnTo>
                  <a:lnTo>
                    <a:pt x="10749" y="7080"/>
                  </a:lnTo>
                  <a:lnTo>
                    <a:pt x="10675" y="7117"/>
                  </a:lnTo>
                  <a:lnTo>
                    <a:pt x="10639" y="7153"/>
                  </a:lnTo>
                  <a:lnTo>
                    <a:pt x="10639" y="7227"/>
                  </a:lnTo>
                  <a:lnTo>
                    <a:pt x="10712" y="7300"/>
                  </a:lnTo>
                  <a:lnTo>
                    <a:pt x="10932" y="7373"/>
                  </a:lnTo>
                  <a:lnTo>
                    <a:pt x="11189" y="7447"/>
                  </a:lnTo>
                  <a:lnTo>
                    <a:pt x="11702" y="7483"/>
                  </a:lnTo>
                  <a:lnTo>
                    <a:pt x="11959" y="7483"/>
                  </a:lnTo>
                  <a:lnTo>
                    <a:pt x="12216" y="7447"/>
                  </a:lnTo>
                  <a:lnTo>
                    <a:pt x="12583" y="7373"/>
                  </a:lnTo>
                  <a:lnTo>
                    <a:pt x="12693" y="7373"/>
                  </a:lnTo>
                  <a:lnTo>
                    <a:pt x="12766" y="7337"/>
                  </a:lnTo>
                  <a:lnTo>
                    <a:pt x="12803" y="7410"/>
                  </a:lnTo>
                  <a:lnTo>
                    <a:pt x="12840" y="7447"/>
                  </a:lnTo>
                  <a:lnTo>
                    <a:pt x="12876" y="7483"/>
                  </a:lnTo>
                  <a:lnTo>
                    <a:pt x="12986" y="7520"/>
                  </a:lnTo>
                  <a:lnTo>
                    <a:pt x="13023" y="7777"/>
                  </a:lnTo>
                  <a:lnTo>
                    <a:pt x="13060" y="8070"/>
                  </a:lnTo>
                  <a:lnTo>
                    <a:pt x="12986" y="8107"/>
                  </a:lnTo>
                  <a:lnTo>
                    <a:pt x="12693" y="7997"/>
                  </a:lnTo>
                  <a:lnTo>
                    <a:pt x="12473" y="7887"/>
                  </a:lnTo>
                  <a:lnTo>
                    <a:pt x="12253" y="7777"/>
                  </a:lnTo>
                  <a:lnTo>
                    <a:pt x="11886" y="7777"/>
                  </a:lnTo>
                  <a:lnTo>
                    <a:pt x="11776" y="7813"/>
                  </a:lnTo>
                  <a:lnTo>
                    <a:pt x="11226" y="7777"/>
                  </a:lnTo>
                  <a:lnTo>
                    <a:pt x="10895" y="7740"/>
                  </a:lnTo>
                  <a:lnTo>
                    <a:pt x="10749" y="7740"/>
                  </a:lnTo>
                  <a:lnTo>
                    <a:pt x="10675" y="7703"/>
                  </a:lnTo>
                  <a:lnTo>
                    <a:pt x="10565" y="7483"/>
                  </a:lnTo>
                  <a:lnTo>
                    <a:pt x="10529" y="7483"/>
                  </a:lnTo>
                  <a:lnTo>
                    <a:pt x="10529" y="7520"/>
                  </a:lnTo>
                  <a:lnTo>
                    <a:pt x="10529" y="7887"/>
                  </a:lnTo>
                  <a:lnTo>
                    <a:pt x="10529" y="7960"/>
                  </a:lnTo>
                  <a:lnTo>
                    <a:pt x="10602" y="7997"/>
                  </a:lnTo>
                  <a:lnTo>
                    <a:pt x="11042" y="8107"/>
                  </a:lnTo>
                  <a:lnTo>
                    <a:pt x="11482" y="8144"/>
                  </a:lnTo>
                  <a:lnTo>
                    <a:pt x="11482" y="8327"/>
                  </a:lnTo>
                  <a:lnTo>
                    <a:pt x="11519" y="8474"/>
                  </a:lnTo>
                  <a:lnTo>
                    <a:pt x="11592" y="8547"/>
                  </a:lnTo>
                  <a:lnTo>
                    <a:pt x="11629" y="8584"/>
                  </a:lnTo>
                  <a:lnTo>
                    <a:pt x="11776" y="8657"/>
                  </a:lnTo>
                  <a:lnTo>
                    <a:pt x="11959" y="8767"/>
                  </a:lnTo>
                  <a:lnTo>
                    <a:pt x="11409" y="8657"/>
                  </a:lnTo>
                  <a:lnTo>
                    <a:pt x="10969" y="8474"/>
                  </a:lnTo>
                  <a:lnTo>
                    <a:pt x="10712" y="8437"/>
                  </a:lnTo>
                  <a:lnTo>
                    <a:pt x="10455" y="8400"/>
                  </a:lnTo>
                  <a:lnTo>
                    <a:pt x="10198" y="8217"/>
                  </a:lnTo>
                  <a:lnTo>
                    <a:pt x="10052" y="8180"/>
                  </a:lnTo>
                  <a:lnTo>
                    <a:pt x="9942" y="8144"/>
                  </a:lnTo>
                  <a:lnTo>
                    <a:pt x="9722" y="8180"/>
                  </a:lnTo>
                  <a:lnTo>
                    <a:pt x="9575" y="8254"/>
                  </a:lnTo>
                  <a:lnTo>
                    <a:pt x="9465" y="8364"/>
                  </a:lnTo>
                  <a:lnTo>
                    <a:pt x="9355" y="8510"/>
                  </a:lnTo>
                  <a:lnTo>
                    <a:pt x="9245" y="8584"/>
                  </a:lnTo>
                  <a:lnTo>
                    <a:pt x="9098" y="8620"/>
                  </a:lnTo>
                  <a:lnTo>
                    <a:pt x="8841" y="8584"/>
                  </a:lnTo>
                  <a:lnTo>
                    <a:pt x="8621" y="8620"/>
                  </a:lnTo>
                  <a:lnTo>
                    <a:pt x="8401" y="8694"/>
                  </a:lnTo>
                  <a:lnTo>
                    <a:pt x="8181" y="8804"/>
                  </a:lnTo>
                  <a:lnTo>
                    <a:pt x="7924" y="8804"/>
                  </a:lnTo>
                  <a:lnTo>
                    <a:pt x="7851" y="8767"/>
                  </a:lnTo>
                  <a:lnTo>
                    <a:pt x="7814" y="8730"/>
                  </a:lnTo>
                  <a:lnTo>
                    <a:pt x="7814" y="8694"/>
                  </a:lnTo>
                  <a:lnTo>
                    <a:pt x="7887" y="8620"/>
                  </a:lnTo>
                  <a:lnTo>
                    <a:pt x="7998" y="8510"/>
                  </a:lnTo>
                  <a:lnTo>
                    <a:pt x="8144" y="8437"/>
                  </a:lnTo>
                  <a:lnTo>
                    <a:pt x="8401" y="8327"/>
                  </a:lnTo>
                  <a:lnTo>
                    <a:pt x="8731" y="8180"/>
                  </a:lnTo>
                  <a:lnTo>
                    <a:pt x="8915" y="8070"/>
                  </a:lnTo>
                  <a:lnTo>
                    <a:pt x="9025" y="7924"/>
                  </a:lnTo>
                  <a:lnTo>
                    <a:pt x="9135" y="7777"/>
                  </a:lnTo>
                  <a:lnTo>
                    <a:pt x="9208" y="7630"/>
                  </a:lnTo>
                  <a:lnTo>
                    <a:pt x="9208" y="7447"/>
                  </a:lnTo>
                  <a:lnTo>
                    <a:pt x="9171" y="7227"/>
                  </a:lnTo>
                  <a:lnTo>
                    <a:pt x="9098" y="7117"/>
                  </a:lnTo>
                  <a:lnTo>
                    <a:pt x="8988" y="7006"/>
                  </a:lnTo>
                  <a:lnTo>
                    <a:pt x="8841" y="6896"/>
                  </a:lnTo>
                  <a:lnTo>
                    <a:pt x="8694" y="6860"/>
                  </a:lnTo>
                  <a:lnTo>
                    <a:pt x="8548" y="6823"/>
                  </a:lnTo>
                  <a:lnTo>
                    <a:pt x="8401" y="6823"/>
                  </a:lnTo>
                  <a:lnTo>
                    <a:pt x="8254" y="6860"/>
                  </a:lnTo>
                  <a:lnTo>
                    <a:pt x="8108" y="6933"/>
                  </a:lnTo>
                  <a:lnTo>
                    <a:pt x="7924" y="7117"/>
                  </a:lnTo>
                  <a:lnTo>
                    <a:pt x="7924" y="7117"/>
                  </a:lnTo>
                  <a:lnTo>
                    <a:pt x="7998" y="6970"/>
                  </a:lnTo>
                  <a:lnTo>
                    <a:pt x="8108" y="6860"/>
                  </a:lnTo>
                  <a:lnTo>
                    <a:pt x="8291" y="6603"/>
                  </a:lnTo>
                  <a:lnTo>
                    <a:pt x="8511" y="6383"/>
                  </a:lnTo>
                  <a:lnTo>
                    <a:pt x="8768" y="6126"/>
                  </a:lnTo>
                  <a:lnTo>
                    <a:pt x="8951" y="5943"/>
                  </a:lnTo>
                  <a:lnTo>
                    <a:pt x="9135" y="5796"/>
                  </a:lnTo>
                  <a:lnTo>
                    <a:pt x="9171" y="5796"/>
                  </a:lnTo>
                  <a:lnTo>
                    <a:pt x="9391" y="5759"/>
                  </a:lnTo>
                  <a:lnTo>
                    <a:pt x="9612" y="5686"/>
                  </a:lnTo>
                  <a:lnTo>
                    <a:pt x="10052" y="5539"/>
                  </a:lnTo>
                  <a:lnTo>
                    <a:pt x="10455" y="5356"/>
                  </a:lnTo>
                  <a:lnTo>
                    <a:pt x="10639" y="5282"/>
                  </a:lnTo>
                  <a:lnTo>
                    <a:pt x="10895" y="5246"/>
                  </a:lnTo>
                  <a:lnTo>
                    <a:pt x="10895" y="5246"/>
                  </a:lnTo>
                  <a:lnTo>
                    <a:pt x="10602" y="5503"/>
                  </a:lnTo>
                  <a:lnTo>
                    <a:pt x="10492" y="5649"/>
                  </a:lnTo>
                  <a:lnTo>
                    <a:pt x="10419" y="5833"/>
                  </a:lnTo>
                  <a:lnTo>
                    <a:pt x="10455" y="5869"/>
                  </a:lnTo>
                  <a:lnTo>
                    <a:pt x="10639" y="5796"/>
                  </a:lnTo>
                  <a:lnTo>
                    <a:pt x="10822" y="5723"/>
                  </a:lnTo>
                  <a:lnTo>
                    <a:pt x="11152" y="5503"/>
                  </a:lnTo>
                  <a:lnTo>
                    <a:pt x="11739" y="5136"/>
                  </a:lnTo>
                  <a:close/>
                  <a:moveTo>
                    <a:pt x="11996" y="8254"/>
                  </a:moveTo>
                  <a:lnTo>
                    <a:pt x="12546" y="8400"/>
                  </a:lnTo>
                  <a:lnTo>
                    <a:pt x="12729" y="8584"/>
                  </a:lnTo>
                  <a:lnTo>
                    <a:pt x="12803" y="8620"/>
                  </a:lnTo>
                  <a:lnTo>
                    <a:pt x="12876" y="8657"/>
                  </a:lnTo>
                  <a:lnTo>
                    <a:pt x="12950" y="8620"/>
                  </a:lnTo>
                  <a:lnTo>
                    <a:pt x="13023" y="8584"/>
                  </a:lnTo>
                  <a:lnTo>
                    <a:pt x="12950" y="9024"/>
                  </a:lnTo>
                  <a:lnTo>
                    <a:pt x="12509" y="8914"/>
                  </a:lnTo>
                  <a:lnTo>
                    <a:pt x="12399" y="8657"/>
                  </a:lnTo>
                  <a:lnTo>
                    <a:pt x="12216" y="8474"/>
                  </a:lnTo>
                  <a:lnTo>
                    <a:pt x="12033" y="8327"/>
                  </a:lnTo>
                  <a:lnTo>
                    <a:pt x="11959" y="8290"/>
                  </a:lnTo>
                  <a:lnTo>
                    <a:pt x="11996" y="8254"/>
                  </a:lnTo>
                  <a:close/>
                  <a:moveTo>
                    <a:pt x="10932" y="8841"/>
                  </a:moveTo>
                  <a:lnTo>
                    <a:pt x="11519" y="9097"/>
                  </a:lnTo>
                  <a:lnTo>
                    <a:pt x="12106" y="9244"/>
                  </a:lnTo>
                  <a:lnTo>
                    <a:pt x="12033" y="9391"/>
                  </a:lnTo>
                  <a:lnTo>
                    <a:pt x="11922" y="9537"/>
                  </a:lnTo>
                  <a:lnTo>
                    <a:pt x="11776" y="9611"/>
                  </a:lnTo>
                  <a:lnTo>
                    <a:pt x="11702" y="9611"/>
                  </a:lnTo>
                  <a:lnTo>
                    <a:pt x="11629" y="9574"/>
                  </a:lnTo>
                  <a:lnTo>
                    <a:pt x="11519" y="9537"/>
                  </a:lnTo>
                  <a:lnTo>
                    <a:pt x="11409" y="9427"/>
                  </a:lnTo>
                  <a:lnTo>
                    <a:pt x="11226" y="9244"/>
                  </a:lnTo>
                  <a:lnTo>
                    <a:pt x="10932" y="8841"/>
                  </a:lnTo>
                  <a:close/>
                  <a:moveTo>
                    <a:pt x="12509" y="9354"/>
                  </a:moveTo>
                  <a:lnTo>
                    <a:pt x="12876" y="9391"/>
                  </a:lnTo>
                  <a:lnTo>
                    <a:pt x="12656" y="10161"/>
                  </a:lnTo>
                  <a:lnTo>
                    <a:pt x="12583" y="10088"/>
                  </a:lnTo>
                  <a:lnTo>
                    <a:pt x="12363" y="10088"/>
                  </a:lnTo>
                  <a:lnTo>
                    <a:pt x="12216" y="10051"/>
                  </a:lnTo>
                  <a:lnTo>
                    <a:pt x="11886" y="9978"/>
                  </a:lnTo>
                  <a:lnTo>
                    <a:pt x="12106" y="9868"/>
                  </a:lnTo>
                  <a:lnTo>
                    <a:pt x="12289" y="9758"/>
                  </a:lnTo>
                  <a:lnTo>
                    <a:pt x="12399" y="9574"/>
                  </a:lnTo>
                  <a:lnTo>
                    <a:pt x="12509" y="9354"/>
                  </a:lnTo>
                  <a:close/>
                  <a:moveTo>
                    <a:pt x="10382" y="9721"/>
                  </a:moveTo>
                  <a:lnTo>
                    <a:pt x="11409" y="10161"/>
                  </a:lnTo>
                  <a:lnTo>
                    <a:pt x="11922" y="10381"/>
                  </a:lnTo>
                  <a:lnTo>
                    <a:pt x="12253" y="10491"/>
                  </a:lnTo>
                  <a:lnTo>
                    <a:pt x="12399" y="10491"/>
                  </a:lnTo>
                  <a:lnTo>
                    <a:pt x="12509" y="10455"/>
                  </a:lnTo>
                  <a:lnTo>
                    <a:pt x="12326" y="10968"/>
                  </a:lnTo>
                  <a:lnTo>
                    <a:pt x="12033" y="10858"/>
                  </a:lnTo>
                  <a:lnTo>
                    <a:pt x="11886" y="10785"/>
                  </a:lnTo>
                  <a:lnTo>
                    <a:pt x="11776" y="10711"/>
                  </a:lnTo>
                  <a:lnTo>
                    <a:pt x="11519" y="10528"/>
                  </a:lnTo>
                  <a:lnTo>
                    <a:pt x="11409" y="10418"/>
                  </a:lnTo>
                  <a:lnTo>
                    <a:pt x="11262" y="10344"/>
                  </a:lnTo>
                  <a:lnTo>
                    <a:pt x="11079" y="10308"/>
                  </a:lnTo>
                  <a:lnTo>
                    <a:pt x="10895" y="10271"/>
                  </a:lnTo>
                  <a:lnTo>
                    <a:pt x="10492" y="10234"/>
                  </a:lnTo>
                  <a:lnTo>
                    <a:pt x="10455" y="9978"/>
                  </a:lnTo>
                  <a:lnTo>
                    <a:pt x="10382" y="9721"/>
                  </a:lnTo>
                  <a:close/>
                  <a:moveTo>
                    <a:pt x="10455" y="10528"/>
                  </a:moveTo>
                  <a:lnTo>
                    <a:pt x="10785" y="10601"/>
                  </a:lnTo>
                  <a:lnTo>
                    <a:pt x="10969" y="10638"/>
                  </a:lnTo>
                  <a:lnTo>
                    <a:pt x="11115" y="10711"/>
                  </a:lnTo>
                  <a:lnTo>
                    <a:pt x="11336" y="10821"/>
                  </a:lnTo>
                  <a:lnTo>
                    <a:pt x="11519" y="10968"/>
                  </a:lnTo>
                  <a:lnTo>
                    <a:pt x="11702" y="11115"/>
                  </a:lnTo>
                  <a:lnTo>
                    <a:pt x="11886" y="11262"/>
                  </a:lnTo>
                  <a:lnTo>
                    <a:pt x="12106" y="11335"/>
                  </a:lnTo>
                  <a:lnTo>
                    <a:pt x="11739" y="11922"/>
                  </a:lnTo>
                  <a:lnTo>
                    <a:pt x="11629" y="11922"/>
                  </a:lnTo>
                  <a:lnTo>
                    <a:pt x="11482" y="11885"/>
                  </a:lnTo>
                  <a:lnTo>
                    <a:pt x="11226" y="11738"/>
                  </a:lnTo>
                  <a:lnTo>
                    <a:pt x="10565" y="11482"/>
                  </a:lnTo>
                  <a:lnTo>
                    <a:pt x="10272" y="11335"/>
                  </a:lnTo>
                  <a:lnTo>
                    <a:pt x="10382" y="10968"/>
                  </a:lnTo>
                  <a:lnTo>
                    <a:pt x="10455" y="10601"/>
                  </a:lnTo>
                  <a:lnTo>
                    <a:pt x="10455" y="10528"/>
                  </a:lnTo>
                  <a:close/>
                  <a:moveTo>
                    <a:pt x="10125" y="11665"/>
                  </a:moveTo>
                  <a:lnTo>
                    <a:pt x="10785" y="11958"/>
                  </a:lnTo>
                  <a:lnTo>
                    <a:pt x="11115" y="12142"/>
                  </a:lnTo>
                  <a:lnTo>
                    <a:pt x="11299" y="12215"/>
                  </a:lnTo>
                  <a:lnTo>
                    <a:pt x="11482" y="12289"/>
                  </a:lnTo>
                  <a:lnTo>
                    <a:pt x="11226" y="12655"/>
                  </a:lnTo>
                  <a:lnTo>
                    <a:pt x="10895" y="12545"/>
                  </a:lnTo>
                  <a:lnTo>
                    <a:pt x="10455" y="12399"/>
                  </a:lnTo>
                  <a:lnTo>
                    <a:pt x="10052" y="12252"/>
                  </a:lnTo>
                  <a:lnTo>
                    <a:pt x="9868" y="12142"/>
                  </a:lnTo>
                  <a:lnTo>
                    <a:pt x="10125" y="11665"/>
                  </a:lnTo>
                  <a:close/>
                  <a:moveTo>
                    <a:pt x="9355" y="9574"/>
                  </a:moveTo>
                  <a:lnTo>
                    <a:pt x="9575" y="9611"/>
                  </a:lnTo>
                  <a:lnTo>
                    <a:pt x="9795" y="9648"/>
                  </a:lnTo>
                  <a:lnTo>
                    <a:pt x="9978" y="9758"/>
                  </a:lnTo>
                  <a:lnTo>
                    <a:pt x="10052" y="9868"/>
                  </a:lnTo>
                  <a:lnTo>
                    <a:pt x="10088" y="9941"/>
                  </a:lnTo>
                  <a:lnTo>
                    <a:pt x="10125" y="10088"/>
                  </a:lnTo>
                  <a:lnTo>
                    <a:pt x="10125" y="10198"/>
                  </a:lnTo>
                  <a:lnTo>
                    <a:pt x="9832" y="10161"/>
                  </a:lnTo>
                  <a:lnTo>
                    <a:pt x="9795" y="10198"/>
                  </a:lnTo>
                  <a:lnTo>
                    <a:pt x="9795" y="10234"/>
                  </a:lnTo>
                  <a:lnTo>
                    <a:pt x="9942" y="10344"/>
                  </a:lnTo>
                  <a:lnTo>
                    <a:pt x="10088" y="10455"/>
                  </a:lnTo>
                  <a:lnTo>
                    <a:pt x="10015" y="10785"/>
                  </a:lnTo>
                  <a:lnTo>
                    <a:pt x="9942" y="11078"/>
                  </a:lnTo>
                  <a:lnTo>
                    <a:pt x="9905" y="11188"/>
                  </a:lnTo>
                  <a:lnTo>
                    <a:pt x="9648" y="11115"/>
                  </a:lnTo>
                  <a:lnTo>
                    <a:pt x="9391" y="11078"/>
                  </a:lnTo>
                  <a:lnTo>
                    <a:pt x="9355" y="11078"/>
                  </a:lnTo>
                  <a:lnTo>
                    <a:pt x="9318" y="11115"/>
                  </a:lnTo>
                  <a:lnTo>
                    <a:pt x="9318" y="11151"/>
                  </a:lnTo>
                  <a:lnTo>
                    <a:pt x="9355" y="11188"/>
                  </a:lnTo>
                  <a:lnTo>
                    <a:pt x="9538" y="11372"/>
                  </a:lnTo>
                  <a:lnTo>
                    <a:pt x="9795" y="11518"/>
                  </a:lnTo>
                  <a:lnTo>
                    <a:pt x="9501" y="11995"/>
                  </a:lnTo>
                  <a:lnTo>
                    <a:pt x="9061" y="11812"/>
                  </a:lnTo>
                  <a:lnTo>
                    <a:pt x="8584" y="11628"/>
                  </a:lnTo>
                  <a:lnTo>
                    <a:pt x="8548" y="11628"/>
                  </a:lnTo>
                  <a:lnTo>
                    <a:pt x="8548" y="11702"/>
                  </a:lnTo>
                  <a:lnTo>
                    <a:pt x="8731" y="11848"/>
                  </a:lnTo>
                  <a:lnTo>
                    <a:pt x="8915" y="12032"/>
                  </a:lnTo>
                  <a:lnTo>
                    <a:pt x="9318" y="12289"/>
                  </a:lnTo>
                  <a:lnTo>
                    <a:pt x="9061" y="12582"/>
                  </a:lnTo>
                  <a:lnTo>
                    <a:pt x="8805" y="12802"/>
                  </a:lnTo>
                  <a:lnTo>
                    <a:pt x="8548" y="12692"/>
                  </a:lnTo>
                  <a:lnTo>
                    <a:pt x="8401" y="12069"/>
                  </a:lnTo>
                  <a:lnTo>
                    <a:pt x="8291" y="11445"/>
                  </a:lnTo>
                  <a:lnTo>
                    <a:pt x="8218" y="11298"/>
                  </a:lnTo>
                  <a:lnTo>
                    <a:pt x="8144" y="11188"/>
                  </a:lnTo>
                  <a:lnTo>
                    <a:pt x="8034" y="11115"/>
                  </a:lnTo>
                  <a:lnTo>
                    <a:pt x="7374" y="11115"/>
                  </a:lnTo>
                  <a:lnTo>
                    <a:pt x="7264" y="11078"/>
                  </a:lnTo>
                  <a:lnTo>
                    <a:pt x="7154" y="11041"/>
                  </a:lnTo>
                  <a:lnTo>
                    <a:pt x="7007" y="10895"/>
                  </a:lnTo>
                  <a:lnTo>
                    <a:pt x="6897" y="10675"/>
                  </a:lnTo>
                  <a:lnTo>
                    <a:pt x="6860" y="10455"/>
                  </a:lnTo>
                  <a:lnTo>
                    <a:pt x="6860" y="10344"/>
                  </a:lnTo>
                  <a:lnTo>
                    <a:pt x="6897" y="10234"/>
                  </a:lnTo>
                  <a:lnTo>
                    <a:pt x="6934" y="10124"/>
                  </a:lnTo>
                  <a:lnTo>
                    <a:pt x="7007" y="10051"/>
                  </a:lnTo>
                  <a:lnTo>
                    <a:pt x="7227" y="9978"/>
                  </a:lnTo>
                  <a:lnTo>
                    <a:pt x="7447" y="9904"/>
                  </a:lnTo>
                  <a:lnTo>
                    <a:pt x="8328" y="9721"/>
                  </a:lnTo>
                  <a:lnTo>
                    <a:pt x="8401" y="9758"/>
                  </a:lnTo>
                  <a:lnTo>
                    <a:pt x="8548" y="9758"/>
                  </a:lnTo>
                  <a:lnTo>
                    <a:pt x="8841" y="9648"/>
                  </a:lnTo>
                  <a:lnTo>
                    <a:pt x="9135" y="9574"/>
                  </a:lnTo>
                  <a:close/>
                  <a:moveTo>
                    <a:pt x="1028" y="7373"/>
                  </a:moveTo>
                  <a:lnTo>
                    <a:pt x="1028" y="7887"/>
                  </a:lnTo>
                  <a:lnTo>
                    <a:pt x="1101" y="8437"/>
                  </a:lnTo>
                  <a:lnTo>
                    <a:pt x="1138" y="8474"/>
                  </a:lnTo>
                  <a:lnTo>
                    <a:pt x="1211" y="8510"/>
                  </a:lnTo>
                  <a:lnTo>
                    <a:pt x="1285" y="8510"/>
                  </a:lnTo>
                  <a:lnTo>
                    <a:pt x="1358" y="8474"/>
                  </a:lnTo>
                  <a:lnTo>
                    <a:pt x="1872" y="8070"/>
                  </a:lnTo>
                  <a:lnTo>
                    <a:pt x="1945" y="8951"/>
                  </a:lnTo>
                  <a:lnTo>
                    <a:pt x="1982" y="9611"/>
                  </a:lnTo>
                  <a:lnTo>
                    <a:pt x="1982" y="9758"/>
                  </a:lnTo>
                  <a:lnTo>
                    <a:pt x="1982" y="9904"/>
                  </a:lnTo>
                  <a:lnTo>
                    <a:pt x="1872" y="10014"/>
                  </a:lnTo>
                  <a:lnTo>
                    <a:pt x="1762" y="10088"/>
                  </a:lnTo>
                  <a:lnTo>
                    <a:pt x="1615" y="10271"/>
                  </a:lnTo>
                  <a:lnTo>
                    <a:pt x="1505" y="10455"/>
                  </a:lnTo>
                  <a:lnTo>
                    <a:pt x="1468" y="10638"/>
                  </a:lnTo>
                  <a:lnTo>
                    <a:pt x="1468" y="10858"/>
                  </a:lnTo>
                  <a:lnTo>
                    <a:pt x="1505" y="11078"/>
                  </a:lnTo>
                  <a:lnTo>
                    <a:pt x="1578" y="11298"/>
                  </a:lnTo>
                  <a:lnTo>
                    <a:pt x="1688" y="11702"/>
                  </a:lnTo>
                  <a:lnTo>
                    <a:pt x="2165" y="12876"/>
                  </a:lnTo>
                  <a:lnTo>
                    <a:pt x="1835" y="12509"/>
                  </a:lnTo>
                  <a:lnTo>
                    <a:pt x="1505" y="12142"/>
                  </a:lnTo>
                  <a:lnTo>
                    <a:pt x="1211" y="11665"/>
                  </a:lnTo>
                  <a:lnTo>
                    <a:pt x="918" y="11188"/>
                  </a:lnTo>
                  <a:lnTo>
                    <a:pt x="735" y="10675"/>
                  </a:lnTo>
                  <a:lnTo>
                    <a:pt x="588" y="10161"/>
                  </a:lnTo>
                  <a:lnTo>
                    <a:pt x="551" y="9831"/>
                  </a:lnTo>
                  <a:lnTo>
                    <a:pt x="514" y="9501"/>
                  </a:lnTo>
                  <a:lnTo>
                    <a:pt x="551" y="9171"/>
                  </a:lnTo>
                  <a:lnTo>
                    <a:pt x="588" y="8841"/>
                  </a:lnTo>
                  <a:lnTo>
                    <a:pt x="771" y="8180"/>
                  </a:lnTo>
                  <a:lnTo>
                    <a:pt x="955" y="7557"/>
                  </a:lnTo>
                  <a:lnTo>
                    <a:pt x="1028" y="7373"/>
                  </a:lnTo>
                  <a:close/>
                  <a:moveTo>
                    <a:pt x="9612" y="12472"/>
                  </a:moveTo>
                  <a:lnTo>
                    <a:pt x="9942" y="12619"/>
                  </a:lnTo>
                  <a:lnTo>
                    <a:pt x="10675" y="12912"/>
                  </a:lnTo>
                  <a:lnTo>
                    <a:pt x="10895" y="12986"/>
                  </a:lnTo>
                  <a:lnTo>
                    <a:pt x="10529" y="13316"/>
                  </a:lnTo>
                  <a:lnTo>
                    <a:pt x="10162" y="13609"/>
                  </a:lnTo>
                  <a:lnTo>
                    <a:pt x="9685" y="13279"/>
                  </a:lnTo>
                  <a:lnTo>
                    <a:pt x="9171" y="12986"/>
                  </a:lnTo>
                  <a:lnTo>
                    <a:pt x="9391" y="12729"/>
                  </a:lnTo>
                  <a:lnTo>
                    <a:pt x="9612" y="12472"/>
                  </a:lnTo>
                  <a:close/>
                  <a:moveTo>
                    <a:pt x="2569" y="5209"/>
                  </a:moveTo>
                  <a:lnTo>
                    <a:pt x="2899" y="5319"/>
                  </a:lnTo>
                  <a:lnTo>
                    <a:pt x="3266" y="5356"/>
                  </a:lnTo>
                  <a:lnTo>
                    <a:pt x="3999" y="5356"/>
                  </a:lnTo>
                  <a:lnTo>
                    <a:pt x="4733" y="5429"/>
                  </a:lnTo>
                  <a:lnTo>
                    <a:pt x="5467" y="5539"/>
                  </a:lnTo>
                  <a:lnTo>
                    <a:pt x="5320" y="5649"/>
                  </a:lnTo>
                  <a:lnTo>
                    <a:pt x="5173" y="5723"/>
                  </a:lnTo>
                  <a:lnTo>
                    <a:pt x="4880" y="5833"/>
                  </a:lnTo>
                  <a:lnTo>
                    <a:pt x="4696" y="5943"/>
                  </a:lnTo>
                  <a:lnTo>
                    <a:pt x="4513" y="6053"/>
                  </a:lnTo>
                  <a:lnTo>
                    <a:pt x="4366" y="6236"/>
                  </a:lnTo>
                  <a:lnTo>
                    <a:pt x="4293" y="6420"/>
                  </a:lnTo>
                  <a:lnTo>
                    <a:pt x="4256" y="6493"/>
                  </a:lnTo>
                  <a:lnTo>
                    <a:pt x="4293" y="6603"/>
                  </a:lnTo>
                  <a:lnTo>
                    <a:pt x="4329" y="6676"/>
                  </a:lnTo>
                  <a:lnTo>
                    <a:pt x="4366" y="6750"/>
                  </a:lnTo>
                  <a:lnTo>
                    <a:pt x="4439" y="6823"/>
                  </a:lnTo>
                  <a:lnTo>
                    <a:pt x="4549" y="6823"/>
                  </a:lnTo>
                  <a:lnTo>
                    <a:pt x="4660" y="6860"/>
                  </a:lnTo>
                  <a:lnTo>
                    <a:pt x="4696" y="6933"/>
                  </a:lnTo>
                  <a:lnTo>
                    <a:pt x="4733" y="7117"/>
                  </a:lnTo>
                  <a:lnTo>
                    <a:pt x="4770" y="7300"/>
                  </a:lnTo>
                  <a:lnTo>
                    <a:pt x="4770" y="7667"/>
                  </a:lnTo>
                  <a:lnTo>
                    <a:pt x="4806" y="7813"/>
                  </a:lnTo>
                  <a:lnTo>
                    <a:pt x="4586" y="7520"/>
                  </a:lnTo>
                  <a:lnTo>
                    <a:pt x="4366" y="7263"/>
                  </a:lnTo>
                  <a:lnTo>
                    <a:pt x="4256" y="7190"/>
                  </a:lnTo>
                  <a:lnTo>
                    <a:pt x="4146" y="7153"/>
                  </a:lnTo>
                  <a:lnTo>
                    <a:pt x="3999" y="7117"/>
                  </a:lnTo>
                  <a:lnTo>
                    <a:pt x="3889" y="7153"/>
                  </a:lnTo>
                  <a:lnTo>
                    <a:pt x="3632" y="7227"/>
                  </a:lnTo>
                  <a:lnTo>
                    <a:pt x="3412" y="7373"/>
                  </a:lnTo>
                  <a:lnTo>
                    <a:pt x="3192" y="7593"/>
                  </a:lnTo>
                  <a:lnTo>
                    <a:pt x="2972" y="7813"/>
                  </a:lnTo>
                  <a:lnTo>
                    <a:pt x="2825" y="8070"/>
                  </a:lnTo>
                  <a:lnTo>
                    <a:pt x="2715" y="8364"/>
                  </a:lnTo>
                  <a:lnTo>
                    <a:pt x="2642" y="8657"/>
                  </a:lnTo>
                  <a:lnTo>
                    <a:pt x="2605" y="8951"/>
                  </a:lnTo>
                  <a:lnTo>
                    <a:pt x="2605" y="9244"/>
                  </a:lnTo>
                  <a:lnTo>
                    <a:pt x="2679" y="9537"/>
                  </a:lnTo>
                  <a:lnTo>
                    <a:pt x="2679" y="9611"/>
                  </a:lnTo>
                  <a:lnTo>
                    <a:pt x="2752" y="9648"/>
                  </a:lnTo>
                  <a:lnTo>
                    <a:pt x="2789" y="9684"/>
                  </a:lnTo>
                  <a:lnTo>
                    <a:pt x="3156" y="9684"/>
                  </a:lnTo>
                  <a:lnTo>
                    <a:pt x="3449" y="9758"/>
                  </a:lnTo>
                  <a:lnTo>
                    <a:pt x="3706" y="9868"/>
                  </a:lnTo>
                  <a:lnTo>
                    <a:pt x="3963" y="10014"/>
                  </a:lnTo>
                  <a:lnTo>
                    <a:pt x="4183" y="10198"/>
                  </a:lnTo>
                  <a:lnTo>
                    <a:pt x="4403" y="10418"/>
                  </a:lnTo>
                  <a:lnTo>
                    <a:pt x="4770" y="10858"/>
                  </a:lnTo>
                  <a:lnTo>
                    <a:pt x="4403" y="11151"/>
                  </a:lnTo>
                  <a:lnTo>
                    <a:pt x="4109" y="11445"/>
                  </a:lnTo>
                  <a:lnTo>
                    <a:pt x="3816" y="11775"/>
                  </a:lnTo>
                  <a:lnTo>
                    <a:pt x="3596" y="12142"/>
                  </a:lnTo>
                  <a:lnTo>
                    <a:pt x="3412" y="12545"/>
                  </a:lnTo>
                  <a:lnTo>
                    <a:pt x="3266" y="12986"/>
                  </a:lnTo>
                  <a:lnTo>
                    <a:pt x="3192" y="13426"/>
                  </a:lnTo>
                  <a:lnTo>
                    <a:pt x="3156" y="13866"/>
                  </a:lnTo>
                  <a:lnTo>
                    <a:pt x="3082" y="13829"/>
                  </a:lnTo>
                  <a:lnTo>
                    <a:pt x="2972" y="13719"/>
                  </a:lnTo>
                  <a:lnTo>
                    <a:pt x="2899" y="13572"/>
                  </a:lnTo>
                  <a:lnTo>
                    <a:pt x="2459" y="12582"/>
                  </a:lnTo>
                  <a:lnTo>
                    <a:pt x="2092" y="11702"/>
                  </a:lnTo>
                  <a:lnTo>
                    <a:pt x="1945" y="11262"/>
                  </a:lnTo>
                  <a:lnTo>
                    <a:pt x="1872" y="10821"/>
                  </a:lnTo>
                  <a:lnTo>
                    <a:pt x="1872" y="10638"/>
                  </a:lnTo>
                  <a:lnTo>
                    <a:pt x="1945" y="10491"/>
                  </a:lnTo>
                  <a:lnTo>
                    <a:pt x="2055" y="10381"/>
                  </a:lnTo>
                  <a:lnTo>
                    <a:pt x="2202" y="10271"/>
                  </a:lnTo>
                  <a:lnTo>
                    <a:pt x="2312" y="10161"/>
                  </a:lnTo>
                  <a:lnTo>
                    <a:pt x="2385" y="10051"/>
                  </a:lnTo>
                  <a:lnTo>
                    <a:pt x="2385" y="9904"/>
                  </a:lnTo>
                  <a:lnTo>
                    <a:pt x="2385" y="9721"/>
                  </a:lnTo>
                  <a:lnTo>
                    <a:pt x="2312" y="8730"/>
                  </a:lnTo>
                  <a:lnTo>
                    <a:pt x="2165" y="7740"/>
                  </a:lnTo>
                  <a:lnTo>
                    <a:pt x="2165" y="7667"/>
                  </a:lnTo>
                  <a:lnTo>
                    <a:pt x="2092" y="7593"/>
                  </a:lnTo>
                  <a:lnTo>
                    <a:pt x="1945" y="7593"/>
                  </a:lnTo>
                  <a:lnTo>
                    <a:pt x="1358" y="8070"/>
                  </a:lnTo>
                  <a:lnTo>
                    <a:pt x="1321" y="7667"/>
                  </a:lnTo>
                  <a:lnTo>
                    <a:pt x="1358" y="7263"/>
                  </a:lnTo>
                  <a:lnTo>
                    <a:pt x="1395" y="6860"/>
                  </a:lnTo>
                  <a:lnTo>
                    <a:pt x="1505" y="6456"/>
                  </a:lnTo>
                  <a:lnTo>
                    <a:pt x="1505" y="6383"/>
                  </a:lnTo>
                  <a:lnTo>
                    <a:pt x="1468" y="6310"/>
                  </a:lnTo>
                  <a:lnTo>
                    <a:pt x="1725" y="5796"/>
                  </a:lnTo>
                  <a:lnTo>
                    <a:pt x="1982" y="5319"/>
                  </a:lnTo>
                  <a:lnTo>
                    <a:pt x="2239" y="5356"/>
                  </a:lnTo>
                  <a:lnTo>
                    <a:pt x="2495" y="5392"/>
                  </a:lnTo>
                  <a:lnTo>
                    <a:pt x="2569" y="5356"/>
                  </a:lnTo>
                  <a:lnTo>
                    <a:pt x="2605" y="5319"/>
                  </a:lnTo>
                  <a:lnTo>
                    <a:pt x="2605" y="5282"/>
                  </a:lnTo>
                  <a:lnTo>
                    <a:pt x="2569" y="5209"/>
                  </a:lnTo>
                  <a:close/>
                  <a:moveTo>
                    <a:pt x="8805" y="13939"/>
                  </a:moveTo>
                  <a:lnTo>
                    <a:pt x="9098" y="13976"/>
                  </a:lnTo>
                  <a:lnTo>
                    <a:pt x="9391" y="14049"/>
                  </a:lnTo>
                  <a:lnTo>
                    <a:pt x="9208" y="14086"/>
                  </a:lnTo>
                  <a:lnTo>
                    <a:pt x="9171" y="14049"/>
                  </a:lnTo>
                  <a:lnTo>
                    <a:pt x="9061" y="14049"/>
                  </a:lnTo>
                  <a:lnTo>
                    <a:pt x="8988" y="13976"/>
                  </a:lnTo>
                  <a:lnTo>
                    <a:pt x="8805" y="13939"/>
                  </a:lnTo>
                  <a:close/>
                  <a:moveTo>
                    <a:pt x="5815" y="14178"/>
                  </a:moveTo>
                  <a:lnTo>
                    <a:pt x="5797" y="14196"/>
                  </a:lnTo>
                  <a:lnTo>
                    <a:pt x="5760" y="14196"/>
                  </a:lnTo>
                  <a:lnTo>
                    <a:pt x="5815" y="14178"/>
                  </a:lnTo>
                  <a:close/>
                  <a:moveTo>
                    <a:pt x="7154" y="2935"/>
                  </a:moveTo>
                  <a:lnTo>
                    <a:pt x="7594" y="3008"/>
                  </a:lnTo>
                  <a:lnTo>
                    <a:pt x="8034" y="3082"/>
                  </a:lnTo>
                  <a:lnTo>
                    <a:pt x="8438" y="3155"/>
                  </a:lnTo>
                  <a:lnTo>
                    <a:pt x="8401" y="3192"/>
                  </a:lnTo>
                  <a:lnTo>
                    <a:pt x="8401" y="3228"/>
                  </a:lnTo>
                  <a:lnTo>
                    <a:pt x="8401" y="3265"/>
                  </a:lnTo>
                  <a:lnTo>
                    <a:pt x="8438" y="3265"/>
                  </a:lnTo>
                  <a:lnTo>
                    <a:pt x="8621" y="3228"/>
                  </a:lnTo>
                  <a:lnTo>
                    <a:pt x="8768" y="3265"/>
                  </a:lnTo>
                  <a:lnTo>
                    <a:pt x="8805" y="3265"/>
                  </a:lnTo>
                  <a:lnTo>
                    <a:pt x="8768" y="3338"/>
                  </a:lnTo>
                  <a:lnTo>
                    <a:pt x="8768" y="3412"/>
                  </a:lnTo>
                  <a:lnTo>
                    <a:pt x="8768" y="3448"/>
                  </a:lnTo>
                  <a:lnTo>
                    <a:pt x="8805" y="3485"/>
                  </a:lnTo>
                  <a:lnTo>
                    <a:pt x="8841" y="3485"/>
                  </a:lnTo>
                  <a:lnTo>
                    <a:pt x="8915" y="3522"/>
                  </a:lnTo>
                  <a:lnTo>
                    <a:pt x="8988" y="3558"/>
                  </a:lnTo>
                  <a:lnTo>
                    <a:pt x="9098" y="3668"/>
                  </a:lnTo>
                  <a:lnTo>
                    <a:pt x="9208" y="3815"/>
                  </a:lnTo>
                  <a:lnTo>
                    <a:pt x="9245" y="3852"/>
                  </a:lnTo>
                  <a:lnTo>
                    <a:pt x="9281" y="3889"/>
                  </a:lnTo>
                  <a:lnTo>
                    <a:pt x="9318" y="3852"/>
                  </a:lnTo>
                  <a:lnTo>
                    <a:pt x="9391" y="3742"/>
                  </a:lnTo>
                  <a:lnTo>
                    <a:pt x="9465" y="3632"/>
                  </a:lnTo>
                  <a:lnTo>
                    <a:pt x="9538" y="3558"/>
                  </a:lnTo>
                  <a:lnTo>
                    <a:pt x="9758" y="3632"/>
                  </a:lnTo>
                  <a:lnTo>
                    <a:pt x="9612" y="3815"/>
                  </a:lnTo>
                  <a:lnTo>
                    <a:pt x="9501" y="3999"/>
                  </a:lnTo>
                  <a:lnTo>
                    <a:pt x="9465" y="4072"/>
                  </a:lnTo>
                  <a:lnTo>
                    <a:pt x="9465" y="4182"/>
                  </a:lnTo>
                  <a:lnTo>
                    <a:pt x="9575" y="4182"/>
                  </a:lnTo>
                  <a:lnTo>
                    <a:pt x="9648" y="4145"/>
                  </a:lnTo>
                  <a:lnTo>
                    <a:pt x="9795" y="4035"/>
                  </a:lnTo>
                  <a:lnTo>
                    <a:pt x="10052" y="3815"/>
                  </a:lnTo>
                  <a:lnTo>
                    <a:pt x="10308" y="3962"/>
                  </a:lnTo>
                  <a:lnTo>
                    <a:pt x="10235" y="4035"/>
                  </a:lnTo>
                  <a:lnTo>
                    <a:pt x="9978" y="4365"/>
                  </a:lnTo>
                  <a:lnTo>
                    <a:pt x="9868" y="4512"/>
                  </a:lnTo>
                  <a:lnTo>
                    <a:pt x="9795" y="4696"/>
                  </a:lnTo>
                  <a:lnTo>
                    <a:pt x="9795" y="4732"/>
                  </a:lnTo>
                  <a:lnTo>
                    <a:pt x="9832" y="4732"/>
                  </a:lnTo>
                  <a:lnTo>
                    <a:pt x="10015" y="4659"/>
                  </a:lnTo>
                  <a:lnTo>
                    <a:pt x="10198" y="4549"/>
                  </a:lnTo>
                  <a:lnTo>
                    <a:pt x="10492" y="4329"/>
                  </a:lnTo>
                  <a:lnTo>
                    <a:pt x="10639" y="4182"/>
                  </a:lnTo>
                  <a:lnTo>
                    <a:pt x="10822" y="4292"/>
                  </a:lnTo>
                  <a:lnTo>
                    <a:pt x="10565" y="4549"/>
                  </a:lnTo>
                  <a:lnTo>
                    <a:pt x="10272" y="4879"/>
                  </a:lnTo>
                  <a:lnTo>
                    <a:pt x="10052" y="5209"/>
                  </a:lnTo>
                  <a:lnTo>
                    <a:pt x="9942" y="5246"/>
                  </a:lnTo>
                  <a:lnTo>
                    <a:pt x="9648" y="5392"/>
                  </a:lnTo>
                  <a:lnTo>
                    <a:pt x="9391" y="5539"/>
                  </a:lnTo>
                  <a:lnTo>
                    <a:pt x="9281" y="5539"/>
                  </a:lnTo>
                  <a:lnTo>
                    <a:pt x="9135" y="5576"/>
                  </a:lnTo>
                  <a:lnTo>
                    <a:pt x="8805" y="5759"/>
                  </a:lnTo>
                  <a:lnTo>
                    <a:pt x="8548" y="5979"/>
                  </a:lnTo>
                  <a:lnTo>
                    <a:pt x="8364" y="6089"/>
                  </a:lnTo>
                  <a:lnTo>
                    <a:pt x="8071" y="6346"/>
                  </a:lnTo>
                  <a:lnTo>
                    <a:pt x="7924" y="6566"/>
                  </a:lnTo>
                  <a:lnTo>
                    <a:pt x="7741" y="6750"/>
                  </a:lnTo>
                  <a:lnTo>
                    <a:pt x="7631" y="6970"/>
                  </a:lnTo>
                  <a:lnTo>
                    <a:pt x="7594" y="7153"/>
                  </a:lnTo>
                  <a:lnTo>
                    <a:pt x="7631" y="7227"/>
                  </a:lnTo>
                  <a:lnTo>
                    <a:pt x="7667" y="7300"/>
                  </a:lnTo>
                  <a:lnTo>
                    <a:pt x="7741" y="7373"/>
                  </a:lnTo>
                  <a:lnTo>
                    <a:pt x="7851" y="7410"/>
                  </a:lnTo>
                  <a:lnTo>
                    <a:pt x="7998" y="7410"/>
                  </a:lnTo>
                  <a:lnTo>
                    <a:pt x="8144" y="7337"/>
                  </a:lnTo>
                  <a:lnTo>
                    <a:pt x="8401" y="7190"/>
                  </a:lnTo>
                  <a:lnTo>
                    <a:pt x="8548" y="7153"/>
                  </a:lnTo>
                  <a:lnTo>
                    <a:pt x="8731" y="7227"/>
                  </a:lnTo>
                  <a:lnTo>
                    <a:pt x="8805" y="7263"/>
                  </a:lnTo>
                  <a:lnTo>
                    <a:pt x="8878" y="7337"/>
                  </a:lnTo>
                  <a:lnTo>
                    <a:pt x="8915" y="7410"/>
                  </a:lnTo>
                  <a:lnTo>
                    <a:pt x="8915" y="7483"/>
                  </a:lnTo>
                  <a:lnTo>
                    <a:pt x="8841" y="7593"/>
                  </a:lnTo>
                  <a:lnTo>
                    <a:pt x="8731" y="7740"/>
                  </a:lnTo>
                  <a:lnTo>
                    <a:pt x="8584" y="7850"/>
                  </a:lnTo>
                  <a:lnTo>
                    <a:pt x="8401" y="7960"/>
                  </a:lnTo>
                  <a:lnTo>
                    <a:pt x="8144" y="8070"/>
                  </a:lnTo>
                  <a:lnTo>
                    <a:pt x="7961" y="8144"/>
                  </a:lnTo>
                  <a:lnTo>
                    <a:pt x="7741" y="8254"/>
                  </a:lnTo>
                  <a:lnTo>
                    <a:pt x="7557" y="8400"/>
                  </a:lnTo>
                  <a:lnTo>
                    <a:pt x="7521" y="8474"/>
                  </a:lnTo>
                  <a:lnTo>
                    <a:pt x="7484" y="8584"/>
                  </a:lnTo>
                  <a:lnTo>
                    <a:pt x="7447" y="8767"/>
                  </a:lnTo>
                  <a:lnTo>
                    <a:pt x="7521" y="8914"/>
                  </a:lnTo>
                  <a:lnTo>
                    <a:pt x="7631" y="9061"/>
                  </a:lnTo>
                  <a:lnTo>
                    <a:pt x="7777" y="9134"/>
                  </a:lnTo>
                  <a:lnTo>
                    <a:pt x="7887" y="9171"/>
                  </a:lnTo>
                  <a:lnTo>
                    <a:pt x="8034" y="9207"/>
                  </a:lnTo>
                  <a:lnTo>
                    <a:pt x="8254" y="9134"/>
                  </a:lnTo>
                  <a:lnTo>
                    <a:pt x="8694" y="8951"/>
                  </a:lnTo>
                  <a:lnTo>
                    <a:pt x="9208" y="8951"/>
                  </a:lnTo>
                  <a:lnTo>
                    <a:pt x="9391" y="8877"/>
                  </a:lnTo>
                  <a:lnTo>
                    <a:pt x="9575" y="8767"/>
                  </a:lnTo>
                  <a:lnTo>
                    <a:pt x="9685" y="8657"/>
                  </a:lnTo>
                  <a:lnTo>
                    <a:pt x="9795" y="8547"/>
                  </a:lnTo>
                  <a:lnTo>
                    <a:pt x="9905" y="8547"/>
                  </a:lnTo>
                  <a:lnTo>
                    <a:pt x="10052" y="8584"/>
                  </a:lnTo>
                  <a:lnTo>
                    <a:pt x="10088" y="8620"/>
                  </a:lnTo>
                  <a:lnTo>
                    <a:pt x="10125" y="8620"/>
                  </a:lnTo>
                  <a:lnTo>
                    <a:pt x="10198" y="8657"/>
                  </a:lnTo>
                  <a:lnTo>
                    <a:pt x="10382" y="8804"/>
                  </a:lnTo>
                  <a:lnTo>
                    <a:pt x="10565" y="8987"/>
                  </a:lnTo>
                  <a:lnTo>
                    <a:pt x="11115" y="9648"/>
                  </a:lnTo>
                  <a:lnTo>
                    <a:pt x="10382" y="9391"/>
                  </a:lnTo>
                  <a:lnTo>
                    <a:pt x="10015" y="9281"/>
                  </a:lnTo>
                  <a:lnTo>
                    <a:pt x="9648" y="9171"/>
                  </a:lnTo>
                  <a:lnTo>
                    <a:pt x="9612" y="9207"/>
                  </a:lnTo>
                  <a:lnTo>
                    <a:pt x="9281" y="9171"/>
                  </a:lnTo>
                  <a:lnTo>
                    <a:pt x="8951" y="9207"/>
                  </a:lnTo>
                  <a:lnTo>
                    <a:pt x="8621" y="9281"/>
                  </a:lnTo>
                  <a:lnTo>
                    <a:pt x="8328" y="9391"/>
                  </a:lnTo>
                  <a:lnTo>
                    <a:pt x="8291" y="9427"/>
                  </a:lnTo>
                  <a:lnTo>
                    <a:pt x="8144" y="9427"/>
                  </a:lnTo>
                  <a:lnTo>
                    <a:pt x="7631" y="9537"/>
                  </a:lnTo>
                  <a:lnTo>
                    <a:pt x="7117" y="9648"/>
                  </a:lnTo>
                  <a:lnTo>
                    <a:pt x="6934" y="9684"/>
                  </a:lnTo>
                  <a:lnTo>
                    <a:pt x="6787" y="9794"/>
                  </a:lnTo>
                  <a:lnTo>
                    <a:pt x="6677" y="9904"/>
                  </a:lnTo>
                  <a:lnTo>
                    <a:pt x="6567" y="10088"/>
                  </a:lnTo>
                  <a:lnTo>
                    <a:pt x="6494" y="10271"/>
                  </a:lnTo>
                  <a:lnTo>
                    <a:pt x="6494" y="10455"/>
                  </a:lnTo>
                  <a:lnTo>
                    <a:pt x="6494" y="10601"/>
                  </a:lnTo>
                  <a:lnTo>
                    <a:pt x="6530" y="10785"/>
                  </a:lnTo>
                  <a:lnTo>
                    <a:pt x="6604" y="10968"/>
                  </a:lnTo>
                  <a:lnTo>
                    <a:pt x="6714" y="11115"/>
                  </a:lnTo>
                  <a:lnTo>
                    <a:pt x="6824" y="11225"/>
                  </a:lnTo>
                  <a:lnTo>
                    <a:pt x="6970" y="11335"/>
                  </a:lnTo>
                  <a:lnTo>
                    <a:pt x="7117" y="11408"/>
                  </a:lnTo>
                  <a:lnTo>
                    <a:pt x="7301" y="11445"/>
                  </a:lnTo>
                  <a:lnTo>
                    <a:pt x="7484" y="11482"/>
                  </a:lnTo>
                  <a:lnTo>
                    <a:pt x="7777" y="11482"/>
                  </a:lnTo>
                  <a:lnTo>
                    <a:pt x="7851" y="11555"/>
                  </a:lnTo>
                  <a:lnTo>
                    <a:pt x="7924" y="11665"/>
                  </a:lnTo>
                  <a:lnTo>
                    <a:pt x="7961" y="11812"/>
                  </a:lnTo>
                  <a:lnTo>
                    <a:pt x="8034" y="12105"/>
                  </a:lnTo>
                  <a:lnTo>
                    <a:pt x="8071" y="12362"/>
                  </a:lnTo>
                  <a:lnTo>
                    <a:pt x="8108" y="12509"/>
                  </a:lnTo>
                  <a:lnTo>
                    <a:pt x="7851" y="12435"/>
                  </a:lnTo>
                  <a:lnTo>
                    <a:pt x="7631" y="12399"/>
                  </a:lnTo>
                  <a:lnTo>
                    <a:pt x="7557" y="12362"/>
                  </a:lnTo>
                  <a:lnTo>
                    <a:pt x="7521" y="12215"/>
                  </a:lnTo>
                  <a:lnTo>
                    <a:pt x="7521" y="12179"/>
                  </a:lnTo>
                  <a:lnTo>
                    <a:pt x="7447" y="12179"/>
                  </a:lnTo>
                  <a:lnTo>
                    <a:pt x="7447" y="12215"/>
                  </a:lnTo>
                  <a:lnTo>
                    <a:pt x="7411" y="12472"/>
                  </a:lnTo>
                  <a:lnTo>
                    <a:pt x="7411" y="12509"/>
                  </a:lnTo>
                  <a:lnTo>
                    <a:pt x="7447" y="12545"/>
                  </a:lnTo>
                  <a:lnTo>
                    <a:pt x="7851" y="12729"/>
                  </a:lnTo>
                  <a:lnTo>
                    <a:pt x="8254" y="12949"/>
                  </a:lnTo>
                  <a:lnTo>
                    <a:pt x="8438" y="13316"/>
                  </a:lnTo>
                  <a:lnTo>
                    <a:pt x="8474" y="13389"/>
                  </a:lnTo>
                  <a:lnTo>
                    <a:pt x="8548" y="13426"/>
                  </a:lnTo>
                  <a:lnTo>
                    <a:pt x="8621" y="13426"/>
                  </a:lnTo>
                  <a:lnTo>
                    <a:pt x="8694" y="13389"/>
                  </a:lnTo>
                  <a:lnTo>
                    <a:pt x="8841" y="13279"/>
                  </a:lnTo>
                  <a:lnTo>
                    <a:pt x="9428" y="13609"/>
                  </a:lnTo>
                  <a:lnTo>
                    <a:pt x="9281" y="13609"/>
                  </a:lnTo>
                  <a:lnTo>
                    <a:pt x="8548" y="13536"/>
                  </a:lnTo>
                  <a:lnTo>
                    <a:pt x="7851" y="13536"/>
                  </a:lnTo>
                  <a:lnTo>
                    <a:pt x="7374" y="13206"/>
                  </a:lnTo>
                  <a:lnTo>
                    <a:pt x="6860" y="12912"/>
                  </a:lnTo>
                  <a:lnTo>
                    <a:pt x="6824" y="12876"/>
                  </a:lnTo>
                  <a:lnTo>
                    <a:pt x="6750" y="12912"/>
                  </a:lnTo>
                  <a:lnTo>
                    <a:pt x="6750" y="12949"/>
                  </a:lnTo>
                  <a:lnTo>
                    <a:pt x="6750" y="13022"/>
                  </a:lnTo>
                  <a:lnTo>
                    <a:pt x="6970" y="13316"/>
                  </a:lnTo>
                  <a:lnTo>
                    <a:pt x="7227" y="13572"/>
                  </a:lnTo>
                  <a:lnTo>
                    <a:pt x="6897" y="13609"/>
                  </a:lnTo>
                  <a:lnTo>
                    <a:pt x="6567" y="13646"/>
                  </a:lnTo>
                  <a:lnTo>
                    <a:pt x="6310" y="13426"/>
                  </a:lnTo>
                  <a:lnTo>
                    <a:pt x="6090" y="13169"/>
                  </a:lnTo>
                  <a:lnTo>
                    <a:pt x="6017" y="13169"/>
                  </a:lnTo>
                  <a:lnTo>
                    <a:pt x="5943" y="13242"/>
                  </a:lnTo>
                  <a:lnTo>
                    <a:pt x="5907" y="13389"/>
                  </a:lnTo>
                  <a:lnTo>
                    <a:pt x="5943" y="13499"/>
                  </a:lnTo>
                  <a:lnTo>
                    <a:pt x="5980" y="13646"/>
                  </a:lnTo>
                  <a:lnTo>
                    <a:pt x="6090" y="13756"/>
                  </a:lnTo>
                  <a:lnTo>
                    <a:pt x="5760" y="13829"/>
                  </a:lnTo>
                  <a:lnTo>
                    <a:pt x="5430" y="13939"/>
                  </a:lnTo>
                  <a:lnTo>
                    <a:pt x="5393" y="13903"/>
                  </a:lnTo>
                  <a:lnTo>
                    <a:pt x="5173" y="13682"/>
                  </a:lnTo>
                  <a:lnTo>
                    <a:pt x="5026" y="13609"/>
                  </a:lnTo>
                  <a:lnTo>
                    <a:pt x="4916" y="13572"/>
                  </a:lnTo>
                  <a:lnTo>
                    <a:pt x="4880" y="13572"/>
                  </a:lnTo>
                  <a:lnTo>
                    <a:pt x="4880" y="13609"/>
                  </a:lnTo>
                  <a:lnTo>
                    <a:pt x="4880" y="13682"/>
                  </a:lnTo>
                  <a:lnTo>
                    <a:pt x="4916" y="13793"/>
                  </a:lnTo>
                  <a:lnTo>
                    <a:pt x="4990" y="13939"/>
                  </a:lnTo>
                  <a:lnTo>
                    <a:pt x="5100" y="14086"/>
                  </a:lnTo>
                  <a:lnTo>
                    <a:pt x="5136" y="14086"/>
                  </a:lnTo>
                  <a:lnTo>
                    <a:pt x="4843" y="14306"/>
                  </a:lnTo>
                  <a:lnTo>
                    <a:pt x="4623" y="14269"/>
                  </a:lnTo>
                  <a:lnTo>
                    <a:pt x="4109" y="14196"/>
                  </a:lnTo>
                  <a:lnTo>
                    <a:pt x="3853" y="14159"/>
                  </a:lnTo>
                  <a:lnTo>
                    <a:pt x="3596" y="14086"/>
                  </a:lnTo>
                  <a:lnTo>
                    <a:pt x="3669" y="14013"/>
                  </a:lnTo>
                  <a:lnTo>
                    <a:pt x="3706" y="13903"/>
                  </a:lnTo>
                  <a:lnTo>
                    <a:pt x="3706" y="13829"/>
                  </a:lnTo>
                  <a:lnTo>
                    <a:pt x="3669" y="13719"/>
                  </a:lnTo>
                  <a:lnTo>
                    <a:pt x="3632" y="13646"/>
                  </a:lnTo>
                  <a:lnTo>
                    <a:pt x="3559" y="13609"/>
                  </a:lnTo>
                  <a:lnTo>
                    <a:pt x="3632" y="13242"/>
                  </a:lnTo>
                  <a:lnTo>
                    <a:pt x="3742" y="12876"/>
                  </a:lnTo>
                  <a:lnTo>
                    <a:pt x="3889" y="12509"/>
                  </a:lnTo>
                  <a:lnTo>
                    <a:pt x="4073" y="12179"/>
                  </a:lnTo>
                  <a:lnTo>
                    <a:pt x="4293" y="11848"/>
                  </a:lnTo>
                  <a:lnTo>
                    <a:pt x="4549" y="11555"/>
                  </a:lnTo>
                  <a:lnTo>
                    <a:pt x="4843" y="11298"/>
                  </a:lnTo>
                  <a:lnTo>
                    <a:pt x="5173" y="11115"/>
                  </a:lnTo>
                  <a:lnTo>
                    <a:pt x="5246" y="11041"/>
                  </a:lnTo>
                  <a:lnTo>
                    <a:pt x="5283" y="10931"/>
                  </a:lnTo>
                  <a:lnTo>
                    <a:pt x="5283" y="10858"/>
                  </a:lnTo>
                  <a:lnTo>
                    <a:pt x="5210" y="10785"/>
                  </a:lnTo>
                  <a:lnTo>
                    <a:pt x="4770" y="10234"/>
                  </a:lnTo>
                  <a:lnTo>
                    <a:pt x="4549" y="9978"/>
                  </a:lnTo>
                  <a:lnTo>
                    <a:pt x="4293" y="9758"/>
                  </a:lnTo>
                  <a:lnTo>
                    <a:pt x="3999" y="9574"/>
                  </a:lnTo>
                  <a:lnTo>
                    <a:pt x="3706" y="9427"/>
                  </a:lnTo>
                  <a:lnTo>
                    <a:pt x="3376" y="9317"/>
                  </a:lnTo>
                  <a:lnTo>
                    <a:pt x="3046" y="9281"/>
                  </a:lnTo>
                  <a:lnTo>
                    <a:pt x="3046" y="8877"/>
                  </a:lnTo>
                  <a:lnTo>
                    <a:pt x="3119" y="8510"/>
                  </a:lnTo>
                  <a:lnTo>
                    <a:pt x="3266" y="8180"/>
                  </a:lnTo>
                  <a:lnTo>
                    <a:pt x="3486" y="7887"/>
                  </a:lnTo>
                  <a:lnTo>
                    <a:pt x="3632" y="7740"/>
                  </a:lnTo>
                  <a:lnTo>
                    <a:pt x="3816" y="7593"/>
                  </a:lnTo>
                  <a:lnTo>
                    <a:pt x="3889" y="7557"/>
                  </a:lnTo>
                  <a:lnTo>
                    <a:pt x="3963" y="7557"/>
                  </a:lnTo>
                  <a:lnTo>
                    <a:pt x="4036" y="7593"/>
                  </a:lnTo>
                  <a:lnTo>
                    <a:pt x="4109" y="7630"/>
                  </a:lnTo>
                  <a:lnTo>
                    <a:pt x="4219" y="7740"/>
                  </a:lnTo>
                  <a:lnTo>
                    <a:pt x="4329" y="7887"/>
                  </a:lnTo>
                  <a:lnTo>
                    <a:pt x="4916" y="8657"/>
                  </a:lnTo>
                  <a:lnTo>
                    <a:pt x="5026" y="8730"/>
                  </a:lnTo>
                  <a:lnTo>
                    <a:pt x="5136" y="8767"/>
                  </a:lnTo>
                  <a:lnTo>
                    <a:pt x="5210" y="8730"/>
                  </a:lnTo>
                  <a:lnTo>
                    <a:pt x="5246" y="8694"/>
                  </a:lnTo>
                  <a:lnTo>
                    <a:pt x="5283" y="8620"/>
                  </a:lnTo>
                  <a:lnTo>
                    <a:pt x="5283" y="8547"/>
                  </a:lnTo>
                  <a:lnTo>
                    <a:pt x="5136" y="7006"/>
                  </a:lnTo>
                  <a:lnTo>
                    <a:pt x="5100" y="6823"/>
                  </a:lnTo>
                  <a:lnTo>
                    <a:pt x="4990" y="6640"/>
                  </a:lnTo>
                  <a:lnTo>
                    <a:pt x="4880" y="6493"/>
                  </a:lnTo>
                  <a:lnTo>
                    <a:pt x="4660" y="6456"/>
                  </a:lnTo>
                  <a:lnTo>
                    <a:pt x="4733" y="6420"/>
                  </a:lnTo>
                  <a:lnTo>
                    <a:pt x="4843" y="6346"/>
                  </a:lnTo>
                  <a:lnTo>
                    <a:pt x="5026" y="6199"/>
                  </a:lnTo>
                  <a:lnTo>
                    <a:pt x="5430" y="6016"/>
                  </a:lnTo>
                  <a:lnTo>
                    <a:pt x="5613" y="5943"/>
                  </a:lnTo>
                  <a:lnTo>
                    <a:pt x="5760" y="5796"/>
                  </a:lnTo>
                  <a:lnTo>
                    <a:pt x="5870" y="5649"/>
                  </a:lnTo>
                  <a:lnTo>
                    <a:pt x="5980" y="5466"/>
                  </a:lnTo>
                  <a:lnTo>
                    <a:pt x="5980" y="5392"/>
                  </a:lnTo>
                  <a:lnTo>
                    <a:pt x="5943" y="5319"/>
                  </a:lnTo>
                  <a:lnTo>
                    <a:pt x="5907" y="5246"/>
                  </a:lnTo>
                  <a:lnTo>
                    <a:pt x="5833" y="5209"/>
                  </a:lnTo>
                  <a:lnTo>
                    <a:pt x="4990" y="5099"/>
                  </a:lnTo>
                  <a:lnTo>
                    <a:pt x="4109" y="4989"/>
                  </a:lnTo>
                  <a:lnTo>
                    <a:pt x="3742" y="4989"/>
                  </a:lnTo>
                  <a:lnTo>
                    <a:pt x="3302" y="4952"/>
                  </a:lnTo>
                  <a:lnTo>
                    <a:pt x="2899" y="4989"/>
                  </a:lnTo>
                  <a:lnTo>
                    <a:pt x="2715" y="5026"/>
                  </a:lnTo>
                  <a:lnTo>
                    <a:pt x="2532" y="5099"/>
                  </a:lnTo>
                  <a:lnTo>
                    <a:pt x="2495" y="5136"/>
                  </a:lnTo>
                  <a:lnTo>
                    <a:pt x="2532" y="5209"/>
                  </a:lnTo>
                  <a:lnTo>
                    <a:pt x="2165" y="5062"/>
                  </a:lnTo>
                  <a:lnTo>
                    <a:pt x="2459" y="4732"/>
                  </a:lnTo>
                  <a:lnTo>
                    <a:pt x="2752" y="4402"/>
                  </a:lnTo>
                  <a:lnTo>
                    <a:pt x="3082" y="4145"/>
                  </a:lnTo>
                  <a:lnTo>
                    <a:pt x="3449" y="3889"/>
                  </a:lnTo>
                  <a:lnTo>
                    <a:pt x="3816" y="3668"/>
                  </a:lnTo>
                  <a:lnTo>
                    <a:pt x="4219" y="3448"/>
                  </a:lnTo>
                  <a:lnTo>
                    <a:pt x="4623" y="3302"/>
                  </a:lnTo>
                  <a:lnTo>
                    <a:pt x="5026" y="3155"/>
                  </a:lnTo>
                  <a:lnTo>
                    <a:pt x="5467" y="3045"/>
                  </a:lnTo>
                  <a:lnTo>
                    <a:pt x="5907" y="2972"/>
                  </a:lnTo>
                  <a:lnTo>
                    <a:pt x="6310" y="2935"/>
                  </a:lnTo>
                  <a:close/>
                  <a:moveTo>
                    <a:pt x="5393" y="14343"/>
                  </a:moveTo>
                  <a:lnTo>
                    <a:pt x="5430" y="14379"/>
                  </a:lnTo>
                  <a:lnTo>
                    <a:pt x="5356" y="14379"/>
                  </a:lnTo>
                  <a:lnTo>
                    <a:pt x="5393" y="14343"/>
                  </a:lnTo>
                  <a:close/>
                  <a:moveTo>
                    <a:pt x="7704" y="13903"/>
                  </a:moveTo>
                  <a:lnTo>
                    <a:pt x="7961" y="14049"/>
                  </a:lnTo>
                  <a:lnTo>
                    <a:pt x="8291" y="14196"/>
                  </a:lnTo>
                  <a:lnTo>
                    <a:pt x="8584" y="14306"/>
                  </a:lnTo>
                  <a:lnTo>
                    <a:pt x="8181" y="14379"/>
                  </a:lnTo>
                  <a:lnTo>
                    <a:pt x="7741" y="14416"/>
                  </a:lnTo>
                  <a:lnTo>
                    <a:pt x="7704" y="14306"/>
                  </a:lnTo>
                  <a:lnTo>
                    <a:pt x="7631" y="14233"/>
                  </a:lnTo>
                  <a:lnTo>
                    <a:pt x="7264" y="14123"/>
                  </a:lnTo>
                  <a:lnTo>
                    <a:pt x="6970" y="13939"/>
                  </a:lnTo>
                  <a:lnTo>
                    <a:pt x="7521" y="13903"/>
                  </a:lnTo>
                  <a:close/>
                  <a:moveTo>
                    <a:pt x="6420" y="14013"/>
                  </a:moveTo>
                  <a:lnTo>
                    <a:pt x="6567" y="14123"/>
                  </a:lnTo>
                  <a:lnTo>
                    <a:pt x="6787" y="14306"/>
                  </a:lnTo>
                  <a:lnTo>
                    <a:pt x="7007" y="14453"/>
                  </a:lnTo>
                  <a:lnTo>
                    <a:pt x="6053" y="14416"/>
                  </a:lnTo>
                  <a:lnTo>
                    <a:pt x="6053" y="14343"/>
                  </a:lnTo>
                  <a:lnTo>
                    <a:pt x="6053" y="14269"/>
                  </a:lnTo>
                  <a:lnTo>
                    <a:pt x="5980" y="14196"/>
                  </a:lnTo>
                  <a:lnTo>
                    <a:pt x="5907" y="14159"/>
                  </a:lnTo>
                  <a:lnTo>
                    <a:pt x="5870" y="14159"/>
                  </a:lnTo>
                  <a:lnTo>
                    <a:pt x="5980" y="14123"/>
                  </a:lnTo>
                  <a:lnTo>
                    <a:pt x="6420" y="14013"/>
                  </a:lnTo>
                  <a:close/>
                  <a:moveTo>
                    <a:pt x="6824" y="2385"/>
                  </a:moveTo>
                  <a:lnTo>
                    <a:pt x="6750" y="2421"/>
                  </a:lnTo>
                  <a:lnTo>
                    <a:pt x="6677" y="2495"/>
                  </a:lnTo>
                  <a:lnTo>
                    <a:pt x="6127" y="2531"/>
                  </a:lnTo>
                  <a:lnTo>
                    <a:pt x="5540" y="2605"/>
                  </a:lnTo>
                  <a:lnTo>
                    <a:pt x="5026" y="2715"/>
                  </a:lnTo>
                  <a:lnTo>
                    <a:pt x="4476" y="2861"/>
                  </a:lnTo>
                  <a:lnTo>
                    <a:pt x="3926" y="3082"/>
                  </a:lnTo>
                  <a:lnTo>
                    <a:pt x="3376" y="3375"/>
                  </a:lnTo>
                  <a:lnTo>
                    <a:pt x="2899" y="3705"/>
                  </a:lnTo>
                  <a:lnTo>
                    <a:pt x="2459" y="4109"/>
                  </a:lnTo>
                  <a:lnTo>
                    <a:pt x="2018" y="4512"/>
                  </a:lnTo>
                  <a:lnTo>
                    <a:pt x="1652" y="4989"/>
                  </a:lnTo>
                  <a:lnTo>
                    <a:pt x="1321" y="5466"/>
                  </a:lnTo>
                  <a:lnTo>
                    <a:pt x="1065" y="6016"/>
                  </a:lnTo>
                  <a:lnTo>
                    <a:pt x="735" y="6713"/>
                  </a:lnTo>
                  <a:lnTo>
                    <a:pt x="478" y="7447"/>
                  </a:lnTo>
                  <a:lnTo>
                    <a:pt x="221" y="8180"/>
                  </a:lnTo>
                  <a:lnTo>
                    <a:pt x="74" y="8914"/>
                  </a:lnTo>
                  <a:lnTo>
                    <a:pt x="38" y="9244"/>
                  </a:lnTo>
                  <a:lnTo>
                    <a:pt x="1" y="9611"/>
                  </a:lnTo>
                  <a:lnTo>
                    <a:pt x="38" y="9941"/>
                  </a:lnTo>
                  <a:lnTo>
                    <a:pt x="74" y="10271"/>
                  </a:lnTo>
                  <a:lnTo>
                    <a:pt x="148" y="10601"/>
                  </a:lnTo>
                  <a:lnTo>
                    <a:pt x="258" y="10931"/>
                  </a:lnTo>
                  <a:lnTo>
                    <a:pt x="368" y="11262"/>
                  </a:lnTo>
                  <a:lnTo>
                    <a:pt x="514" y="11555"/>
                  </a:lnTo>
                  <a:lnTo>
                    <a:pt x="881" y="12142"/>
                  </a:lnTo>
                  <a:lnTo>
                    <a:pt x="1285" y="12692"/>
                  </a:lnTo>
                  <a:lnTo>
                    <a:pt x="1725" y="13206"/>
                  </a:lnTo>
                  <a:lnTo>
                    <a:pt x="2202" y="13719"/>
                  </a:lnTo>
                  <a:lnTo>
                    <a:pt x="2459" y="13976"/>
                  </a:lnTo>
                  <a:lnTo>
                    <a:pt x="2752" y="14233"/>
                  </a:lnTo>
                  <a:lnTo>
                    <a:pt x="2825" y="14343"/>
                  </a:lnTo>
                  <a:lnTo>
                    <a:pt x="2899" y="14416"/>
                  </a:lnTo>
                  <a:lnTo>
                    <a:pt x="3009" y="14453"/>
                  </a:lnTo>
                  <a:lnTo>
                    <a:pt x="3119" y="14453"/>
                  </a:lnTo>
                  <a:lnTo>
                    <a:pt x="3192" y="14526"/>
                  </a:lnTo>
                  <a:lnTo>
                    <a:pt x="3559" y="14636"/>
                  </a:lnTo>
                  <a:lnTo>
                    <a:pt x="3889" y="14746"/>
                  </a:lnTo>
                  <a:lnTo>
                    <a:pt x="4623" y="14820"/>
                  </a:lnTo>
                  <a:lnTo>
                    <a:pt x="6017" y="14966"/>
                  </a:lnTo>
                  <a:lnTo>
                    <a:pt x="6714" y="15003"/>
                  </a:lnTo>
                  <a:lnTo>
                    <a:pt x="7411" y="15003"/>
                  </a:lnTo>
                  <a:lnTo>
                    <a:pt x="8108" y="14930"/>
                  </a:lnTo>
                  <a:lnTo>
                    <a:pt x="8768" y="14783"/>
                  </a:lnTo>
                  <a:lnTo>
                    <a:pt x="9465" y="14600"/>
                  </a:lnTo>
                  <a:lnTo>
                    <a:pt x="9758" y="14453"/>
                  </a:lnTo>
                  <a:lnTo>
                    <a:pt x="10088" y="14306"/>
                  </a:lnTo>
                  <a:lnTo>
                    <a:pt x="10382" y="14159"/>
                  </a:lnTo>
                  <a:lnTo>
                    <a:pt x="10675" y="13976"/>
                  </a:lnTo>
                  <a:lnTo>
                    <a:pt x="11152" y="13536"/>
                  </a:lnTo>
                  <a:lnTo>
                    <a:pt x="11629" y="13059"/>
                  </a:lnTo>
                  <a:lnTo>
                    <a:pt x="12033" y="12509"/>
                  </a:lnTo>
                  <a:lnTo>
                    <a:pt x="12399" y="11958"/>
                  </a:lnTo>
                  <a:lnTo>
                    <a:pt x="12729" y="11372"/>
                  </a:lnTo>
                  <a:lnTo>
                    <a:pt x="12986" y="10748"/>
                  </a:lnTo>
                  <a:lnTo>
                    <a:pt x="13243" y="10161"/>
                  </a:lnTo>
                  <a:lnTo>
                    <a:pt x="13426" y="9464"/>
                  </a:lnTo>
                  <a:lnTo>
                    <a:pt x="13500" y="9097"/>
                  </a:lnTo>
                  <a:lnTo>
                    <a:pt x="13573" y="8730"/>
                  </a:lnTo>
                  <a:lnTo>
                    <a:pt x="13573" y="8400"/>
                  </a:lnTo>
                  <a:lnTo>
                    <a:pt x="13573" y="8034"/>
                  </a:lnTo>
                  <a:lnTo>
                    <a:pt x="13573" y="7667"/>
                  </a:lnTo>
                  <a:lnTo>
                    <a:pt x="13500" y="7300"/>
                  </a:lnTo>
                  <a:lnTo>
                    <a:pt x="13426" y="6970"/>
                  </a:lnTo>
                  <a:lnTo>
                    <a:pt x="13353" y="6640"/>
                  </a:lnTo>
                  <a:lnTo>
                    <a:pt x="13206" y="6346"/>
                  </a:lnTo>
                  <a:lnTo>
                    <a:pt x="13060" y="6053"/>
                  </a:lnTo>
                  <a:lnTo>
                    <a:pt x="12693" y="5466"/>
                  </a:lnTo>
                  <a:lnTo>
                    <a:pt x="12289" y="4916"/>
                  </a:lnTo>
                  <a:lnTo>
                    <a:pt x="11849" y="4475"/>
                  </a:lnTo>
                  <a:lnTo>
                    <a:pt x="11372" y="4035"/>
                  </a:lnTo>
                  <a:lnTo>
                    <a:pt x="10895" y="3668"/>
                  </a:lnTo>
                  <a:lnTo>
                    <a:pt x="10345" y="3338"/>
                  </a:lnTo>
                  <a:lnTo>
                    <a:pt x="9795" y="3045"/>
                  </a:lnTo>
                  <a:lnTo>
                    <a:pt x="9208" y="2788"/>
                  </a:lnTo>
                  <a:lnTo>
                    <a:pt x="8584" y="2605"/>
                  </a:lnTo>
                  <a:lnTo>
                    <a:pt x="7998" y="2458"/>
                  </a:lnTo>
                  <a:lnTo>
                    <a:pt x="7447" y="2385"/>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68" name="Shape 368"/>
            <p:cNvSpPr/>
            <p:nvPr/>
          </p:nvSpPr>
          <p:spPr>
            <a:xfrm>
              <a:off x="6902250" y="3951050"/>
              <a:ext cx="436525" cy="299875"/>
            </a:xfrm>
            <a:custGeom>
              <a:avLst/>
              <a:gdLst/>
              <a:ahLst/>
              <a:cxnLst/>
              <a:rect l="0" t="0" r="0" b="0"/>
              <a:pathLst>
                <a:path w="17461" h="11995" extrusionOk="0">
                  <a:moveTo>
                    <a:pt x="9758" y="2238"/>
                  </a:moveTo>
                  <a:lnTo>
                    <a:pt x="9721" y="2274"/>
                  </a:lnTo>
                  <a:lnTo>
                    <a:pt x="9648" y="2311"/>
                  </a:lnTo>
                  <a:lnTo>
                    <a:pt x="9611" y="2458"/>
                  </a:lnTo>
                  <a:lnTo>
                    <a:pt x="9648" y="2568"/>
                  </a:lnTo>
                  <a:lnTo>
                    <a:pt x="9721" y="2605"/>
                  </a:lnTo>
                  <a:lnTo>
                    <a:pt x="9758" y="2641"/>
                  </a:lnTo>
                  <a:lnTo>
                    <a:pt x="9941" y="2641"/>
                  </a:lnTo>
                  <a:lnTo>
                    <a:pt x="9978" y="2605"/>
                  </a:lnTo>
                  <a:lnTo>
                    <a:pt x="10051" y="2531"/>
                  </a:lnTo>
                  <a:lnTo>
                    <a:pt x="10051" y="2458"/>
                  </a:lnTo>
                  <a:lnTo>
                    <a:pt x="10051" y="2348"/>
                  </a:lnTo>
                  <a:lnTo>
                    <a:pt x="9978" y="2274"/>
                  </a:lnTo>
                  <a:lnTo>
                    <a:pt x="9941" y="2238"/>
                  </a:lnTo>
                  <a:close/>
                  <a:moveTo>
                    <a:pt x="9795" y="3191"/>
                  </a:moveTo>
                  <a:lnTo>
                    <a:pt x="9721" y="3265"/>
                  </a:lnTo>
                  <a:lnTo>
                    <a:pt x="9684" y="3301"/>
                  </a:lnTo>
                  <a:lnTo>
                    <a:pt x="9684" y="3375"/>
                  </a:lnTo>
                  <a:lnTo>
                    <a:pt x="9684" y="3485"/>
                  </a:lnTo>
                  <a:lnTo>
                    <a:pt x="9758" y="3522"/>
                  </a:lnTo>
                  <a:lnTo>
                    <a:pt x="9795" y="3558"/>
                  </a:lnTo>
                  <a:lnTo>
                    <a:pt x="9941" y="3558"/>
                  </a:lnTo>
                  <a:lnTo>
                    <a:pt x="9978" y="3522"/>
                  </a:lnTo>
                  <a:lnTo>
                    <a:pt x="10015" y="3485"/>
                  </a:lnTo>
                  <a:lnTo>
                    <a:pt x="10051" y="3375"/>
                  </a:lnTo>
                  <a:lnTo>
                    <a:pt x="10015" y="3301"/>
                  </a:lnTo>
                  <a:lnTo>
                    <a:pt x="9978" y="3228"/>
                  </a:lnTo>
                  <a:lnTo>
                    <a:pt x="9941" y="3191"/>
                  </a:lnTo>
                  <a:close/>
                  <a:moveTo>
                    <a:pt x="11519" y="3045"/>
                  </a:moveTo>
                  <a:lnTo>
                    <a:pt x="11409" y="3081"/>
                  </a:lnTo>
                  <a:lnTo>
                    <a:pt x="11335" y="3118"/>
                  </a:lnTo>
                  <a:lnTo>
                    <a:pt x="11298" y="3191"/>
                  </a:lnTo>
                  <a:lnTo>
                    <a:pt x="11262" y="3265"/>
                  </a:lnTo>
                  <a:lnTo>
                    <a:pt x="11262" y="3338"/>
                  </a:lnTo>
                  <a:lnTo>
                    <a:pt x="11262" y="3412"/>
                  </a:lnTo>
                  <a:lnTo>
                    <a:pt x="11298" y="3485"/>
                  </a:lnTo>
                  <a:lnTo>
                    <a:pt x="11372" y="3522"/>
                  </a:lnTo>
                  <a:lnTo>
                    <a:pt x="11445" y="3595"/>
                  </a:lnTo>
                  <a:lnTo>
                    <a:pt x="11592" y="3595"/>
                  </a:lnTo>
                  <a:lnTo>
                    <a:pt x="11665" y="3522"/>
                  </a:lnTo>
                  <a:lnTo>
                    <a:pt x="11702" y="3485"/>
                  </a:lnTo>
                  <a:lnTo>
                    <a:pt x="11739" y="3412"/>
                  </a:lnTo>
                  <a:lnTo>
                    <a:pt x="11702" y="3265"/>
                  </a:lnTo>
                  <a:lnTo>
                    <a:pt x="11702" y="3155"/>
                  </a:lnTo>
                  <a:lnTo>
                    <a:pt x="11629" y="3081"/>
                  </a:lnTo>
                  <a:lnTo>
                    <a:pt x="11519" y="3045"/>
                  </a:lnTo>
                  <a:close/>
                  <a:moveTo>
                    <a:pt x="15554" y="1541"/>
                  </a:moveTo>
                  <a:lnTo>
                    <a:pt x="15407" y="1871"/>
                  </a:lnTo>
                  <a:lnTo>
                    <a:pt x="15187" y="2164"/>
                  </a:lnTo>
                  <a:lnTo>
                    <a:pt x="14967" y="2458"/>
                  </a:lnTo>
                  <a:lnTo>
                    <a:pt x="14710" y="2715"/>
                  </a:lnTo>
                  <a:lnTo>
                    <a:pt x="14416" y="2935"/>
                  </a:lnTo>
                  <a:lnTo>
                    <a:pt x="14123" y="3155"/>
                  </a:lnTo>
                  <a:lnTo>
                    <a:pt x="13536" y="3595"/>
                  </a:lnTo>
                  <a:lnTo>
                    <a:pt x="13279" y="3265"/>
                  </a:lnTo>
                  <a:lnTo>
                    <a:pt x="12986" y="2971"/>
                  </a:lnTo>
                  <a:lnTo>
                    <a:pt x="13096" y="2935"/>
                  </a:lnTo>
                  <a:lnTo>
                    <a:pt x="13683" y="2531"/>
                  </a:lnTo>
                  <a:lnTo>
                    <a:pt x="14306" y="2164"/>
                  </a:lnTo>
                  <a:lnTo>
                    <a:pt x="14930" y="1834"/>
                  </a:lnTo>
                  <a:lnTo>
                    <a:pt x="15554" y="1541"/>
                  </a:lnTo>
                  <a:close/>
                  <a:moveTo>
                    <a:pt x="8914" y="3228"/>
                  </a:moveTo>
                  <a:lnTo>
                    <a:pt x="8841" y="3301"/>
                  </a:lnTo>
                  <a:lnTo>
                    <a:pt x="8804" y="3375"/>
                  </a:lnTo>
                  <a:lnTo>
                    <a:pt x="8804" y="3485"/>
                  </a:lnTo>
                  <a:lnTo>
                    <a:pt x="8804" y="3558"/>
                  </a:lnTo>
                  <a:lnTo>
                    <a:pt x="8877" y="3632"/>
                  </a:lnTo>
                  <a:lnTo>
                    <a:pt x="8951" y="3668"/>
                  </a:lnTo>
                  <a:lnTo>
                    <a:pt x="9098" y="3668"/>
                  </a:lnTo>
                  <a:lnTo>
                    <a:pt x="9134" y="3632"/>
                  </a:lnTo>
                  <a:lnTo>
                    <a:pt x="9208" y="3558"/>
                  </a:lnTo>
                  <a:lnTo>
                    <a:pt x="9208" y="3485"/>
                  </a:lnTo>
                  <a:lnTo>
                    <a:pt x="9208" y="3375"/>
                  </a:lnTo>
                  <a:lnTo>
                    <a:pt x="9171" y="3338"/>
                  </a:lnTo>
                  <a:lnTo>
                    <a:pt x="9134" y="3265"/>
                  </a:lnTo>
                  <a:lnTo>
                    <a:pt x="9061" y="3228"/>
                  </a:lnTo>
                  <a:close/>
                  <a:moveTo>
                    <a:pt x="16324" y="1101"/>
                  </a:moveTo>
                  <a:lnTo>
                    <a:pt x="16140" y="1541"/>
                  </a:lnTo>
                  <a:lnTo>
                    <a:pt x="15884" y="1944"/>
                  </a:lnTo>
                  <a:lnTo>
                    <a:pt x="15590" y="2348"/>
                  </a:lnTo>
                  <a:lnTo>
                    <a:pt x="15297" y="2751"/>
                  </a:lnTo>
                  <a:lnTo>
                    <a:pt x="14967" y="3081"/>
                  </a:lnTo>
                  <a:lnTo>
                    <a:pt x="14600" y="3412"/>
                  </a:lnTo>
                  <a:lnTo>
                    <a:pt x="13829" y="4072"/>
                  </a:lnTo>
                  <a:lnTo>
                    <a:pt x="13756" y="3925"/>
                  </a:lnTo>
                  <a:lnTo>
                    <a:pt x="13976" y="3778"/>
                  </a:lnTo>
                  <a:lnTo>
                    <a:pt x="14343" y="3558"/>
                  </a:lnTo>
                  <a:lnTo>
                    <a:pt x="14673" y="3301"/>
                  </a:lnTo>
                  <a:lnTo>
                    <a:pt x="15003" y="3008"/>
                  </a:lnTo>
                  <a:lnTo>
                    <a:pt x="15297" y="2715"/>
                  </a:lnTo>
                  <a:lnTo>
                    <a:pt x="15554" y="2384"/>
                  </a:lnTo>
                  <a:lnTo>
                    <a:pt x="15774" y="2018"/>
                  </a:lnTo>
                  <a:lnTo>
                    <a:pt x="15957" y="1651"/>
                  </a:lnTo>
                  <a:lnTo>
                    <a:pt x="16104" y="1211"/>
                  </a:lnTo>
                  <a:lnTo>
                    <a:pt x="16104" y="1137"/>
                  </a:lnTo>
                  <a:lnTo>
                    <a:pt x="16324" y="1101"/>
                  </a:lnTo>
                  <a:close/>
                  <a:moveTo>
                    <a:pt x="10528" y="3962"/>
                  </a:moveTo>
                  <a:lnTo>
                    <a:pt x="10455" y="3998"/>
                  </a:lnTo>
                  <a:lnTo>
                    <a:pt x="10381" y="4072"/>
                  </a:lnTo>
                  <a:lnTo>
                    <a:pt x="10381" y="4108"/>
                  </a:lnTo>
                  <a:lnTo>
                    <a:pt x="10345" y="4219"/>
                  </a:lnTo>
                  <a:lnTo>
                    <a:pt x="10381" y="4329"/>
                  </a:lnTo>
                  <a:lnTo>
                    <a:pt x="10455" y="4402"/>
                  </a:lnTo>
                  <a:lnTo>
                    <a:pt x="10491" y="4439"/>
                  </a:lnTo>
                  <a:lnTo>
                    <a:pt x="10638" y="4439"/>
                  </a:lnTo>
                  <a:lnTo>
                    <a:pt x="10748" y="4365"/>
                  </a:lnTo>
                  <a:lnTo>
                    <a:pt x="10785" y="4292"/>
                  </a:lnTo>
                  <a:lnTo>
                    <a:pt x="10822" y="4219"/>
                  </a:lnTo>
                  <a:lnTo>
                    <a:pt x="10785" y="4108"/>
                  </a:lnTo>
                  <a:lnTo>
                    <a:pt x="10748" y="4072"/>
                  </a:lnTo>
                  <a:lnTo>
                    <a:pt x="10712" y="3998"/>
                  </a:lnTo>
                  <a:lnTo>
                    <a:pt x="10675" y="3962"/>
                  </a:lnTo>
                  <a:close/>
                  <a:moveTo>
                    <a:pt x="16434" y="477"/>
                  </a:moveTo>
                  <a:lnTo>
                    <a:pt x="16617" y="514"/>
                  </a:lnTo>
                  <a:lnTo>
                    <a:pt x="16764" y="587"/>
                  </a:lnTo>
                  <a:lnTo>
                    <a:pt x="16837" y="734"/>
                  </a:lnTo>
                  <a:lnTo>
                    <a:pt x="16911" y="880"/>
                  </a:lnTo>
                  <a:lnTo>
                    <a:pt x="16947" y="1064"/>
                  </a:lnTo>
                  <a:lnTo>
                    <a:pt x="16947" y="1247"/>
                  </a:lnTo>
                  <a:lnTo>
                    <a:pt x="16911" y="1541"/>
                  </a:lnTo>
                  <a:lnTo>
                    <a:pt x="16764" y="1871"/>
                  </a:lnTo>
                  <a:lnTo>
                    <a:pt x="16544" y="2128"/>
                  </a:lnTo>
                  <a:lnTo>
                    <a:pt x="16104" y="2641"/>
                  </a:lnTo>
                  <a:lnTo>
                    <a:pt x="15077" y="3668"/>
                  </a:lnTo>
                  <a:lnTo>
                    <a:pt x="14086" y="4549"/>
                  </a:lnTo>
                  <a:lnTo>
                    <a:pt x="14013" y="4402"/>
                  </a:lnTo>
                  <a:lnTo>
                    <a:pt x="14123" y="4329"/>
                  </a:lnTo>
                  <a:lnTo>
                    <a:pt x="14967" y="3632"/>
                  </a:lnTo>
                  <a:lnTo>
                    <a:pt x="15370" y="3228"/>
                  </a:lnTo>
                  <a:lnTo>
                    <a:pt x="15737" y="2825"/>
                  </a:lnTo>
                  <a:lnTo>
                    <a:pt x="16067" y="2384"/>
                  </a:lnTo>
                  <a:lnTo>
                    <a:pt x="16361" y="1908"/>
                  </a:lnTo>
                  <a:lnTo>
                    <a:pt x="16617" y="1431"/>
                  </a:lnTo>
                  <a:lnTo>
                    <a:pt x="16764" y="880"/>
                  </a:lnTo>
                  <a:lnTo>
                    <a:pt x="16764" y="770"/>
                  </a:lnTo>
                  <a:lnTo>
                    <a:pt x="16727" y="697"/>
                  </a:lnTo>
                  <a:lnTo>
                    <a:pt x="16654" y="660"/>
                  </a:lnTo>
                  <a:lnTo>
                    <a:pt x="16544" y="660"/>
                  </a:lnTo>
                  <a:lnTo>
                    <a:pt x="15920" y="770"/>
                  </a:lnTo>
                  <a:lnTo>
                    <a:pt x="15333" y="954"/>
                  </a:lnTo>
                  <a:lnTo>
                    <a:pt x="15333" y="954"/>
                  </a:lnTo>
                  <a:lnTo>
                    <a:pt x="15590" y="807"/>
                  </a:lnTo>
                  <a:lnTo>
                    <a:pt x="15884" y="660"/>
                  </a:lnTo>
                  <a:lnTo>
                    <a:pt x="16177" y="550"/>
                  </a:lnTo>
                  <a:lnTo>
                    <a:pt x="16434" y="477"/>
                  </a:lnTo>
                  <a:close/>
                  <a:moveTo>
                    <a:pt x="9354" y="4182"/>
                  </a:moveTo>
                  <a:lnTo>
                    <a:pt x="9208" y="4255"/>
                  </a:lnTo>
                  <a:lnTo>
                    <a:pt x="9134" y="4365"/>
                  </a:lnTo>
                  <a:lnTo>
                    <a:pt x="9134" y="4439"/>
                  </a:lnTo>
                  <a:lnTo>
                    <a:pt x="9171" y="4512"/>
                  </a:lnTo>
                  <a:lnTo>
                    <a:pt x="9208" y="4585"/>
                  </a:lnTo>
                  <a:lnTo>
                    <a:pt x="9281" y="4622"/>
                  </a:lnTo>
                  <a:lnTo>
                    <a:pt x="9428" y="4622"/>
                  </a:lnTo>
                  <a:lnTo>
                    <a:pt x="9538" y="4585"/>
                  </a:lnTo>
                  <a:lnTo>
                    <a:pt x="9611" y="4475"/>
                  </a:lnTo>
                  <a:lnTo>
                    <a:pt x="9648" y="4402"/>
                  </a:lnTo>
                  <a:lnTo>
                    <a:pt x="9648" y="4292"/>
                  </a:lnTo>
                  <a:lnTo>
                    <a:pt x="9611" y="4255"/>
                  </a:lnTo>
                  <a:lnTo>
                    <a:pt x="9538" y="4182"/>
                  </a:lnTo>
                  <a:close/>
                  <a:moveTo>
                    <a:pt x="13243" y="6566"/>
                  </a:moveTo>
                  <a:lnTo>
                    <a:pt x="13169" y="6639"/>
                  </a:lnTo>
                  <a:lnTo>
                    <a:pt x="13133" y="6713"/>
                  </a:lnTo>
                  <a:lnTo>
                    <a:pt x="13133" y="6860"/>
                  </a:lnTo>
                  <a:lnTo>
                    <a:pt x="13133" y="6933"/>
                  </a:lnTo>
                  <a:lnTo>
                    <a:pt x="13206" y="6970"/>
                  </a:lnTo>
                  <a:lnTo>
                    <a:pt x="13316" y="7006"/>
                  </a:lnTo>
                  <a:lnTo>
                    <a:pt x="13463" y="6970"/>
                  </a:lnTo>
                  <a:lnTo>
                    <a:pt x="13536" y="6933"/>
                  </a:lnTo>
                  <a:lnTo>
                    <a:pt x="13536" y="6860"/>
                  </a:lnTo>
                  <a:lnTo>
                    <a:pt x="13573" y="6750"/>
                  </a:lnTo>
                  <a:lnTo>
                    <a:pt x="13536" y="6676"/>
                  </a:lnTo>
                  <a:lnTo>
                    <a:pt x="13463" y="6603"/>
                  </a:lnTo>
                  <a:lnTo>
                    <a:pt x="13316" y="6566"/>
                  </a:lnTo>
                  <a:close/>
                  <a:moveTo>
                    <a:pt x="12216" y="7300"/>
                  </a:moveTo>
                  <a:lnTo>
                    <a:pt x="12105" y="7336"/>
                  </a:lnTo>
                  <a:lnTo>
                    <a:pt x="12032" y="7410"/>
                  </a:lnTo>
                  <a:lnTo>
                    <a:pt x="11995" y="7520"/>
                  </a:lnTo>
                  <a:lnTo>
                    <a:pt x="11995" y="7630"/>
                  </a:lnTo>
                  <a:lnTo>
                    <a:pt x="12032" y="7703"/>
                  </a:lnTo>
                  <a:lnTo>
                    <a:pt x="12105" y="7777"/>
                  </a:lnTo>
                  <a:lnTo>
                    <a:pt x="12216" y="7777"/>
                  </a:lnTo>
                  <a:lnTo>
                    <a:pt x="12289" y="7740"/>
                  </a:lnTo>
                  <a:lnTo>
                    <a:pt x="12362" y="7703"/>
                  </a:lnTo>
                  <a:lnTo>
                    <a:pt x="12436" y="7630"/>
                  </a:lnTo>
                  <a:lnTo>
                    <a:pt x="12436" y="7520"/>
                  </a:lnTo>
                  <a:lnTo>
                    <a:pt x="12436" y="7410"/>
                  </a:lnTo>
                  <a:lnTo>
                    <a:pt x="12326" y="7336"/>
                  </a:lnTo>
                  <a:lnTo>
                    <a:pt x="12216" y="7300"/>
                  </a:lnTo>
                  <a:close/>
                  <a:moveTo>
                    <a:pt x="12729" y="8033"/>
                  </a:moveTo>
                  <a:lnTo>
                    <a:pt x="12656" y="8107"/>
                  </a:lnTo>
                  <a:lnTo>
                    <a:pt x="12656" y="8143"/>
                  </a:lnTo>
                  <a:lnTo>
                    <a:pt x="12619" y="8253"/>
                  </a:lnTo>
                  <a:lnTo>
                    <a:pt x="12619" y="8400"/>
                  </a:lnTo>
                  <a:lnTo>
                    <a:pt x="12656" y="8437"/>
                  </a:lnTo>
                  <a:lnTo>
                    <a:pt x="12692" y="8474"/>
                  </a:lnTo>
                  <a:lnTo>
                    <a:pt x="12729" y="8474"/>
                  </a:lnTo>
                  <a:lnTo>
                    <a:pt x="12802" y="8510"/>
                  </a:lnTo>
                  <a:lnTo>
                    <a:pt x="12912" y="8474"/>
                  </a:lnTo>
                  <a:lnTo>
                    <a:pt x="12986" y="8437"/>
                  </a:lnTo>
                  <a:lnTo>
                    <a:pt x="13022" y="8400"/>
                  </a:lnTo>
                  <a:lnTo>
                    <a:pt x="13022" y="8253"/>
                  </a:lnTo>
                  <a:lnTo>
                    <a:pt x="13022" y="8180"/>
                  </a:lnTo>
                  <a:lnTo>
                    <a:pt x="12949" y="8107"/>
                  </a:lnTo>
                  <a:lnTo>
                    <a:pt x="12912" y="8033"/>
                  </a:lnTo>
                  <a:close/>
                  <a:moveTo>
                    <a:pt x="10051" y="2128"/>
                  </a:moveTo>
                  <a:lnTo>
                    <a:pt x="10455" y="2164"/>
                  </a:lnTo>
                  <a:lnTo>
                    <a:pt x="10858" y="2238"/>
                  </a:lnTo>
                  <a:lnTo>
                    <a:pt x="11262" y="2348"/>
                  </a:lnTo>
                  <a:lnTo>
                    <a:pt x="11225" y="2458"/>
                  </a:lnTo>
                  <a:lnTo>
                    <a:pt x="11262" y="2568"/>
                  </a:lnTo>
                  <a:lnTo>
                    <a:pt x="11335" y="2641"/>
                  </a:lnTo>
                  <a:lnTo>
                    <a:pt x="11445" y="2715"/>
                  </a:lnTo>
                  <a:lnTo>
                    <a:pt x="11629" y="2715"/>
                  </a:lnTo>
                  <a:lnTo>
                    <a:pt x="11775" y="2788"/>
                  </a:lnTo>
                  <a:lnTo>
                    <a:pt x="12105" y="2935"/>
                  </a:lnTo>
                  <a:lnTo>
                    <a:pt x="12179" y="2971"/>
                  </a:lnTo>
                  <a:lnTo>
                    <a:pt x="12252" y="3008"/>
                  </a:lnTo>
                  <a:lnTo>
                    <a:pt x="12472" y="3191"/>
                  </a:lnTo>
                  <a:lnTo>
                    <a:pt x="12692" y="3412"/>
                  </a:lnTo>
                  <a:lnTo>
                    <a:pt x="13096" y="3852"/>
                  </a:lnTo>
                  <a:lnTo>
                    <a:pt x="11482" y="4842"/>
                  </a:lnTo>
                  <a:lnTo>
                    <a:pt x="9868" y="5796"/>
                  </a:lnTo>
                  <a:lnTo>
                    <a:pt x="6090" y="8070"/>
                  </a:lnTo>
                  <a:lnTo>
                    <a:pt x="5209" y="8620"/>
                  </a:lnTo>
                  <a:lnTo>
                    <a:pt x="5356" y="8327"/>
                  </a:lnTo>
                  <a:lnTo>
                    <a:pt x="5649" y="7960"/>
                  </a:lnTo>
                  <a:lnTo>
                    <a:pt x="5943" y="7557"/>
                  </a:lnTo>
                  <a:lnTo>
                    <a:pt x="5906" y="7483"/>
                  </a:lnTo>
                  <a:lnTo>
                    <a:pt x="5870" y="7483"/>
                  </a:lnTo>
                  <a:lnTo>
                    <a:pt x="5686" y="7593"/>
                  </a:lnTo>
                  <a:lnTo>
                    <a:pt x="5539" y="7740"/>
                  </a:lnTo>
                  <a:lnTo>
                    <a:pt x="5209" y="8070"/>
                  </a:lnTo>
                  <a:lnTo>
                    <a:pt x="4989" y="8437"/>
                  </a:lnTo>
                  <a:lnTo>
                    <a:pt x="4769" y="8840"/>
                  </a:lnTo>
                  <a:lnTo>
                    <a:pt x="4732" y="8877"/>
                  </a:lnTo>
                  <a:lnTo>
                    <a:pt x="4622" y="8584"/>
                  </a:lnTo>
                  <a:lnTo>
                    <a:pt x="4916" y="8107"/>
                  </a:lnTo>
                  <a:lnTo>
                    <a:pt x="5283" y="7630"/>
                  </a:lnTo>
                  <a:lnTo>
                    <a:pt x="5649" y="7190"/>
                  </a:lnTo>
                  <a:lnTo>
                    <a:pt x="6016" y="6786"/>
                  </a:lnTo>
                  <a:lnTo>
                    <a:pt x="6016" y="6750"/>
                  </a:lnTo>
                  <a:lnTo>
                    <a:pt x="6016" y="6713"/>
                  </a:lnTo>
                  <a:lnTo>
                    <a:pt x="5943" y="6713"/>
                  </a:lnTo>
                  <a:lnTo>
                    <a:pt x="5539" y="7043"/>
                  </a:lnTo>
                  <a:lnTo>
                    <a:pt x="5173" y="7410"/>
                  </a:lnTo>
                  <a:lnTo>
                    <a:pt x="4842" y="7777"/>
                  </a:lnTo>
                  <a:lnTo>
                    <a:pt x="4512" y="8180"/>
                  </a:lnTo>
                  <a:lnTo>
                    <a:pt x="4476" y="7923"/>
                  </a:lnTo>
                  <a:lnTo>
                    <a:pt x="4439" y="7667"/>
                  </a:lnTo>
                  <a:lnTo>
                    <a:pt x="4659" y="7336"/>
                  </a:lnTo>
                  <a:lnTo>
                    <a:pt x="4879" y="7080"/>
                  </a:lnTo>
                  <a:lnTo>
                    <a:pt x="5686" y="6016"/>
                  </a:lnTo>
                  <a:lnTo>
                    <a:pt x="5723" y="5943"/>
                  </a:lnTo>
                  <a:lnTo>
                    <a:pt x="5686" y="5906"/>
                  </a:lnTo>
                  <a:lnTo>
                    <a:pt x="5576" y="5906"/>
                  </a:lnTo>
                  <a:lnTo>
                    <a:pt x="5283" y="6199"/>
                  </a:lnTo>
                  <a:lnTo>
                    <a:pt x="4953" y="6529"/>
                  </a:lnTo>
                  <a:lnTo>
                    <a:pt x="4402" y="7153"/>
                  </a:lnTo>
                  <a:lnTo>
                    <a:pt x="4402" y="6529"/>
                  </a:lnTo>
                  <a:lnTo>
                    <a:pt x="4622" y="6199"/>
                  </a:lnTo>
                  <a:lnTo>
                    <a:pt x="4953" y="5759"/>
                  </a:lnTo>
                  <a:lnTo>
                    <a:pt x="5136" y="5502"/>
                  </a:lnTo>
                  <a:lnTo>
                    <a:pt x="5246" y="5392"/>
                  </a:lnTo>
                  <a:lnTo>
                    <a:pt x="5393" y="5319"/>
                  </a:lnTo>
                  <a:lnTo>
                    <a:pt x="5429" y="5319"/>
                  </a:lnTo>
                  <a:lnTo>
                    <a:pt x="5429" y="5282"/>
                  </a:lnTo>
                  <a:lnTo>
                    <a:pt x="5393" y="5246"/>
                  </a:lnTo>
                  <a:lnTo>
                    <a:pt x="5393" y="5209"/>
                  </a:lnTo>
                  <a:lnTo>
                    <a:pt x="5173" y="5209"/>
                  </a:lnTo>
                  <a:lnTo>
                    <a:pt x="5063" y="5282"/>
                  </a:lnTo>
                  <a:lnTo>
                    <a:pt x="4953" y="5356"/>
                  </a:lnTo>
                  <a:lnTo>
                    <a:pt x="4769" y="5539"/>
                  </a:lnTo>
                  <a:lnTo>
                    <a:pt x="4622" y="5722"/>
                  </a:lnTo>
                  <a:lnTo>
                    <a:pt x="4476" y="5869"/>
                  </a:lnTo>
                  <a:lnTo>
                    <a:pt x="4586" y="5466"/>
                  </a:lnTo>
                  <a:lnTo>
                    <a:pt x="4732" y="5062"/>
                  </a:lnTo>
                  <a:lnTo>
                    <a:pt x="4879" y="4842"/>
                  </a:lnTo>
                  <a:lnTo>
                    <a:pt x="5026" y="4622"/>
                  </a:lnTo>
                  <a:lnTo>
                    <a:pt x="5209" y="4402"/>
                  </a:lnTo>
                  <a:lnTo>
                    <a:pt x="5393" y="4219"/>
                  </a:lnTo>
                  <a:lnTo>
                    <a:pt x="5796" y="3852"/>
                  </a:lnTo>
                  <a:lnTo>
                    <a:pt x="6236" y="3522"/>
                  </a:lnTo>
                  <a:lnTo>
                    <a:pt x="6677" y="3228"/>
                  </a:lnTo>
                  <a:lnTo>
                    <a:pt x="7117" y="2935"/>
                  </a:lnTo>
                  <a:lnTo>
                    <a:pt x="7594" y="2715"/>
                  </a:lnTo>
                  <a:lnTo>
                    <a:pt x="8070" y="2494"/>
                  </a:lnTo>
                  <a:lnTo>
                    <a:pt x="8474" y="2348"/>
                  </a:lnTo>
                  <a:lnTo>
                    <a:pt x="8841" y="2238"/>
                  </a:lnTo>
                  <a:lnTo>
                    <a:pt x="9244" y="2164"/>
                  </a:lnTo>
                  <a:lnTo>
                    <a:pt x="9648" y="2128"/>
                  </a:lnTo>
                  <a:close/>
                  <a:moveTo>
                    <a:pt x="13316" y="4219"/>
                  </a:moveTo>
                  <a:lnTo>
                    <a:pt x="13426" y="4365"/>
                  </a:lnTo>
                  <a:lnTo>
                    <a:pt x="12582" y="5026"/>
                  </a:lnTo>
                  <a:lnTo>
                    <a:pt x="11702" y="5649"/>
                  </a:lnTo>
                  <a:lnTo>
                    <a:pt x="10785" y="6273"/>
                  </a:lnTo>
                  <a:lnTo>
                    <a:pt x="9868" y="6860"/>
                  </a:lnTo>
                  <a:lnTo>
                    <a:pt x="8877" y="7446"/>
                  </a:lnTo>
                  <a:lnTo>
                    <a:pt x="7887" y="8033"/>
                  </a:lnTo>
                  <a:lnTo>
                    <a:pt x="6860" y="8584"/>
                  </a:lnTo>
                  <a:lnTo>
                    <a:pt x="5796" y="9097"/>
                  </a:lnTo>
                  <a:lnTo>
                    <a:pt x="4989" y="9464"/>
                  </a:lnTo>
                  <a:lnTo>
                    <a:pt x="4916" y="9317"/>
                  </a:lnTo>
                  <a:lnTo>
                    <a:pt x="4953" y="9207"/>
                  </a:lnTo>
                  <a:lnTo>
                    <a:pt x="6053" y="8584"/>
                  </a:lnTo>
                  <a:lnTo>
                    <a:pt x="10198" y="6089"/>
                  </a:lnTo>
                  <a:lnTo>
                    <a:pt x="11775" y="5136"/>
                  </a:lnTo>
                  <a:lnTo>
                    <a:pt x="13316" y="4219"/>
                  </a:lnTo>
                  <a:close/>
                  <a:moveTo>
                    <a:pt x="3962" y="7960"/>
                  </a:moveTo>
                  <a:lnTo>
                    <a:pt x="3999" y="8070"/>
                  </a:lnTo>
                  <a:lnTo>
                    <a:pt x="3999" y="8107"/>
                  </a:lnTo>
                  <a:lnTo>
                    <a:pt x="4146" y="8694"/>
                  </a:lnTo>
                  <a:lnTo>
                    <a:pt x="3962" y="9024"/>
                  </a:lnTo>
                  <a:lnTo>
                    <a:pt x="3925" y="9097"/>
                  </a:lnTo>
                  <a:lnTo>
                    <a:pt x="3925" y="9134"/>
                  </a:lnTo>
                  <a:lnTo>
                    <a:pt x="3999" y="9244"/>
                  </a:lnTo>
                  <a:lnTo>
                    <a:pt x="3339" y="9501"/>
                  </a:lnTo>
                  <a:lnTo>
                    <a:pt x="3008" y="9611"/>
                  </a:lnTo>
                  <a:lnTo>
                    <a:pt x="2642" y="9684"/>
                  </a:lnTo>
                  <a:lnTo>
                    <a:pt x="2898" y="9171"/>
                  </a:lnTo>
                  <a:lnTo>
                    <a:pt x="3229" y="8694"/>
                  </a:lnTo>
                  <a:lnTo>
                    <a:pt x="3559" y="8327"/>
                  </a:lnTo>
                  <a:lnTo>
                    <a:pt x="3962" y="7960"/>
                  </a:lnTo>
                  <a:close/>
                  <a:moveTo>
                    <a:pt x="13609" y="4732"/>
                  </a:moveTo>
                  <a:lnTo>
                    <a:pt x="13683" y="4915"/>
                  </a:lnTo>
                  <a:lnTo>
                    <a:pt x="12986" y="5502"/>
                  </a:lnTo>
                  <a:lnTo>
                    <a:pt x="12105" y="6199"/>
                  </a:lnTo>
                  <a:lnTo>
                    <a:pt x="11225" y="6823"/>
                  </a:lnTo>
                  <a:lnTo>
                    <a:pt x="10308" y="7446"/>
                  </a:lnTo>
                  <a:lnTo>
                    <a:pt x="9354" y="8033"/>
                  </a:lnTo>
                  <a:lnTo>
                    <a:pt x="8401" y="8584"/>
                  </a:lnTo>
                  <a:lnTo>
                    <a:pt x="7447" y="9097"/>
                  </a:lnTo>
                  <a:lnTo>
                    <a:pt x="6456" y="9574"/>
                  </a:lnTo>
                  <a:lnTo>
                    <a:pt x="5429" y="10014"/>
                  </a:lnTo>
                  <a:lnTo>
                    <a:pt x="5246" y="9794"/>
                  </a:lnTo>
                  <a:lnTo>
                    <a:pt x="5466" y="9684"/>
                  </a:lnTo>
                  <a:lnTo>
                    <a:pt x="6603" y="9134"/>
                  </a:lnTo>
                  <a:lnTo>
                    <a:pt x="7740" y="8547"/>
                  </a:lnTo>
                  <a:lnTo>
                    <a:pt x="8877" y="7923"/>
                  </a:lnTo>
                  <a:lnTo>
                    <a:pt x="9978" y="7263"/>
                  </a:lnTo>
                  <a:lnTo>
                    <a:pt x="10895" y="6676"/>
                  </a:lnTo>
                  <a:lnTo>
                    <a:pt x="11812" y="6053"/>
                  </a:lnTo>
                  <a:lnTo>
                    <a:pt x="12729" y="5392"/>
                  </a:lnTo>
                  <a:lnTo>
                    <a:pt x="13609" y="4732"/>
                  </a:lnTo>
                  <a:close/>
                  <a:moveTo>
                    <a:pt x="11995" y="9721"/>
                  </a:moveTo>
                  <a:lnTo>
                    <a:pt x="12472" y="9831"/>
                  </a:lnTo>
                  <a:lnTo>
                    <a:pt x="12436" y="9867"/>
                  </a:lnTo>
                  <a:lnTo>
                    <a:pt x="12032" y="10271"/>
                  </a:lnTo>
                  <a:lnTo>
                    <a:pt x="12032" y="10198"/>
                  </a:lnTo>
                  <a:lnTo>
                    <a:pt x="11995" y="9721"/>
                  </a:lnTo>
                  <a:close/>
                  <a:moveTo>
                    <a:pt x="2715" y="8804"/>
                  </a:moveTo>
                  <a:lnTo>
                    <a:pt x="2422" y="9317"/>
                  </a:lnTo>
                  <a:lnTo>
                    <a:pt x="2165" y="9867"/>
                  </a:lnTo>
                  <a:lnTo>
                    <a:pt x="2165" y="9941"/>
                  </a:lnTo>
                  <a:lnTo>
                    <a:pt x="2201" y="10051"/>
                  </a:lnTo>
                  <a:lnTo>
                    <a:pt x="2275" y="10088"/>
                  </a:lnTo>
                  <a:lnTo>
                    <a:pt x="2348" y="10124"/>
                  </a:lnTo>
                  <a:lnTo>
                    <a:pt x="2898" y="10014"/>
                  </a:lnTo>
                  <a:lnTo>
                    <a:pt x="3449" y="9867"/>
                  </a:lnTo>
                  <a:lnTo>
                    <a:pt x="3925" y="9684"/>
                  </a:lnTo>
                  <a:lnTo>
                    <a:pt x="4439" y="9464"/>
                  </a:lnTo>
                  <a:lnTo>
                    <a:pt x="4549" y="9684"/>
                  </a:lnTo>
                  <a:lnTo>
                    <a:pt x="3559" y="10124"/>
                  </a:lnTo>
                  <a:lnTo>
                    <a:pt x="3082" y="10308"/>
                  </a:lnTo>
                  <a:lnTo>
                    <a:pt x="2568" y="10528"/>
                  </a:lnTo>
                  <a:lnTo>
                    <a:pt x="2275" y="10638"/>
                  </a:lnTo>
                  <a:lnTo>
                    <a:pt x="2018" y="10674"/>
                  </a:lnTo>
                  <a:lnTo>
                    <a:pt x="1761" y="10711"/>
                  </a:lnTo>
                  <a:lnTo>
                    <a:pt x="1468" y="10711"/>
                  </a:lnTo>
                  <a:lnTo>
                    <a:pt x="2091" y="9794"/>
                  </a:lnTo>
                  <a:lnTo>
                    <a:pt x="2348" y="9317"/>
                  </a:lnTo>
                  <a:lnTo>
                    <a:pt x="2642" y="8877"/>
                  </a:lnTo>
                  <a:lnTo>
                    <a:pt x="2715" y="8804"/>
                  </a:lnTo>
                  <a:close/>
                  <a:moveTo>
                    <a:pt x="13829" y="5429"/>
                  </a:moveTo>
                  <a:lnTo>
                    <a:pt x="13940" y="5943"/>
                  </a:lnTo>
                  <a:lnTo>
                    <a:pt x="13940" y="6456"/>
                  </a:lnTo>
                  <a:lnTo>
                    <a:pt x="13940" y="6896"/>
                  </a:lnTo>
                  <a:lnTo>
                    <a:pt x="13866" y="7336"/>
                  </a:lnTo>
                  <a:lnTo>
                    <a:pt x="13756" y="7740"/>
                  </a:lnTo>
                  <a:lnTo>
                    <a:pt x="13609" y="8143"/>
                  </a:lnTo>
                  <a:lnTo>
                    <a:pt x="13426" y="8547"/>
                  </a:lnTo>
                  <a:lnTo>
                    <a:pt x="13206" y="8914"/>
                  </a:lnTo>
                  <a:lnTo>
                    <a:pt x="12949" y="9281"/>
                  </a:lnTo>
                  <a:lnTo>
                    <a:pt x="12656" y="9647"/>
                  </a:lnTo>
                  <a:lnTo>
                    <a:pt x="12289" y="9611"/>
                  </a:lnTo>
                  <a:lnTo>
                    <a:pt x="11922" y="9537"/>
                  </a:lnTo>
                  <a:lnTo>
                    <a:pt x="11849" y="9574"/>
                  </a:lnTo>
                  <a:lnTo>
                    <a:pt x="11812" y="9574"/>
                  </a:lnTo>
                  <a:lnTo>
                    <a:pt x="11775" y="9647"/>
                  </a:lnTo>
                  <a:lnTo>
                    <a:pt x="11702" y="10418"/>
                  </a:lnTo>
                  <a:lnTo>
                    <a:pt x="11702" y="10491"/>
                  </a:lnTo>
                  <a:lnTo>
                    <a:pt x="11409" y="10711"/>
                  </a:lnTo>
                  <a:lnTo>
                    <a:pt x="11188" y="10821"/>
                  </a:lnTo>
                  <a:lnTo>
                    <a:pt x="11152" y="10858"/>
                  </a:lnTo>
                  <a:lnTo>
                    <a:pt x="11042" y="10931"/>
                  </a:lnTo>
                  <a:lnTo>
                    <a:pt x="11042" y="10564"/>
                  </a:lnTo>
                  <a:lnTo>
                    <a:pt x="11115" y="10198"/>
                  </a:lnTo>
                  <a:lnTo>
                    <a:pt x="11188" y="9867"/>
                  </a:lnTo>
                  <a:lnTo>
                    <a:pt x="11298" y="9501"/>
                  </a:lnTo>
                  <a:lnTo>
                    <a:pt x="11298" y="9464"/>
                  </a:lnTo>
                  <a:lnTo>
                    <a:pt x="11262" y="9427"/>
                  </a:lnTo>
                  <a:lnTo>
                    <a:pt x="11225" y="9427"/>
                  </a:lnTo>
                  <a:lnTo>
                    <a:pt x="11188" y="9464"/>
                  </a:lnTo>
                  <a:lnTo>
                    <a:pt x="11078" y="9647"/>
                  </a:lnTo>
                  <a:lnTo>
                    <a:pt x="10968" y="9831"/>
                  </a:lnTo>
                  <a:lnTo>
                    <a:pt x="10785" y="10234"/>
                  </a:lnTo>
                  <a:lnTo>
                    <a:pt x="10712" y="10638"/>
                  </a:lnTo>
                  <a:lnTo>
                    <a:pt x="10712" y="11078"/>
                  </a:lnTo>
                  <a:lnTo>
                    <a:pt x="10271" y="11261"/>
                  </a:lnTo>
                  <a:lnTo>
                    <a:pt x="9831" y="11371"/>
                  </a:lnTo>
                  <a:lnTo>
                    <a:pt x="9868" y="11005"/>
                  </a:lnTo>
                  <a:lnTo>
                    <a:pt x="9978" y="10638"/>
                  </a:lnTo>
                  <a:lnTo>
                    <a:pt x="10051" y="10344"/>
                  </a:lnTo>
                  <a:lnTo>
                    <a:pt x="10161" y="10088"/>
                  </a:lnTo>
                  <a:lnTo>
                    <a:pt x="10418" y="9574"/>
                  </a:lnTo>
                  <a:lnTo>
                    <a:pt x="10418" y="9537"/>
                  </a:lnTo>
                  <a:lnTo>
                    <a:pt x="10381" y="9501"/>
                  </a:lnTo>
                  <a:lnTo>
                    <a:pt x="10345" y="9501"/>
                  </a:lnTo>
                  <a:lnTo>
                    <a:pt x="10345" y="9537"/>
                  </a:lnTo>
                  <a:lnTo>
                    <a:pt x="10015" y="9941"/>
                  </a:lnTo>
                  <a:lnTo>
                    <a:pt x="9758" y="10418"/>
                  </a:lnTo>
                  <a:lnTo>
                    <a:pt x="9538" y="10895"/>
                  </a:lnTo>
                  <a:lnTo>
                    <a:pt x="9501" y="11151"/>
                  </a:lnTo>
                  <a:lnTo>
                    <a:pt x="9428" y="11408"/>
                  </a:lnTo>
                  <a:lnTo>
                    <a:pt x="8951" y="11408"/>
                  </a:lnTo>
                  <a:lnTo>
                    <a:pt x="8951" y="11261"/>
                  </a:lnTo>
                  <a:lnTo>
                    <a:pt x="8914" y="11225"/>
                  </a:lnTo>
                  <a:lnTo>
                    <a:pt x="8877" y="11188"/>
                  </a:lnTo>
                  <a:lnTo>
                    <a:pt x="8841" y="11188"/>
                  </a:lnTo>
                  <a:lnTo>
                    <a:pt x="8804" y="11225"/>
                  </a:lnTo>
                  <a:lnTo>
                    <a:pt x="8731" y="11298"/>
                  </a:lnTo>
                  <a:lnTo>
                    <a:pt x="9171" y="10454"/>
                  </a:lnTo>
                  <a:lnTo>
                    <a:pt x="9391" y="10051"/>
                  </a:lnTo>
                  <a:lnTo>
                    <a:pt x="9684" y="9647"/>
                  </a:lnTo>
                  <a:lnTo>
                    <a:pt x="9684" y="9611"/>
                  </a:lnTo>
                  <a:lnTo>
                    <a:pt x="9648" y="9611"/>
                  </a:lnTo>
                  <a:lnTo>
                    <a:pt x="9648" y="9574"/>
                  </a:lnTo>
                  <a:lnTo>
                    <a:pt x="9611" y="9611"/>
                  </a:lnTo>
                  <a:lnTo>
                    <a:pt x="9244" y="10014"/>
                  </a:lnTo>
                  <a:lnTo>
                    <a:pt x="8914" y="10418"/>
                  </a:lnTo>
                  <a:lnTo>
                    <a:pt x="8621" y="10858"/>
                  </a:lnTo>
                  <a:lnTo>
                    <a:pt x="8327" y="11335"/>
                  </a:lnTo>
                  <a:lnTo>
                    <a:pt x="7960" y="11225"/>
                  </a:lnTo>
                  <a:lnTo>
                    <a:pt x="7997" y="11188"/>
                  </a:lnTo>
                  <a:lnTo>
                    <a:pt x="7997" y="11151"/>
                  </a:lnTo>
                  <a:lnTo>
                    <a:pt x="7960" y="11115"/>
                  </a:lnTo>
                  <a:lnTo>
                    <a:pt x="7960" y="11078"/>
                  </a:lnTo>
                  <a:lnTo>
                    <a:pt x="7924" y="10968"/>
                  </a:lnTo>
                  <a:lnTo>
                    <a:pt x="7960" y="10858"/>
                  </a:lnTo>
                  <a:lnTo>
                    <a:pt x="8034" y="10601"/>
                  </a:lnTo>
                  <a:lnTo>
                    <a:pt x="8181" y="10308"/>
                  </a:lnTo>
                  <a:lnTo>
                    <a:pt x="8474" y="9831"/>
                  </a:lnTo>
                  <a:lnTo>
                    <a:pt x="8767" y="9427"/>
                  </a:lnTo>
                  <a:lnTo>
                    <a:pt x="8804" y="9391"/>
                  </a:lnTo>
                  <a:lnTo>
                    <a:pt x="8767" y="9317"/>
                  </a:lnTo>
                  <a:lnTo>
                    <a:pt x="8694" y="9317"/>
                  </a:lnTo>
                  <a:lnTo>
                    <a:pt x="8364" y="9537"/>
                  </a:lnTo>
                  <a:lnTo>
                    <a:pt x="8107" y="9831"/>
                  </a:lnTo>
                  <a:lnTo>
                    <a:pt x="7887" y="10124"/>
                  </a:lnTo>
                  <a:lnTo>
                    <a:pt x="7704" y="10454"/>
                  </a:lnTo>
                  <a:lnTo>
                    <a:pt x="7594" y="10784"/>
                  </a:lnTo>
                  <a:lnTo>
                    <a:pt x="7557" y="10968"/>
                  </a:lnTo>
                  <a:lnTo>
                    <a:pt x="7594" y="11115"/>
                  </a:lnTo>
                  <a:lnTo>
                    <a:pt x="7153" y="10968"/>
                  </a:lnTo>
                  <a:lnTo>
                    <a:pt x="6713" y="10784"/>
                  </a:lnTo>
                  <a:lnTo>
                    <a:pt x="6933" y="10564"/>
                  </a:lnTo>
                  <a:lnTo>
                    <a:pt x="7080" y="10344"/>
                  </a:lnTo>
                  <a:lnTo>
                    <a:pt x="7153" y="10234"/>
                  </a:lnTo>
                  <a:lnTo>
                    <a:pt x="7190" y="10124"/>
                  </a:lnTo>
                  <a:lnTo>
                    <a:pt x="7190" y="10088"/>
                  </a:lnTo>
                  <a:lnTo>
                    <a:pt x="7153" y="10088"/>
                  </a:lnTo>
                  <a:lnTo>
                    <a:pt x="7080" y="10124"/>
                  </a:lnTo>
                  <a:lnTo>
                    <a:pt x="7007" y="10161"/>
                  </a:lnTo>
                  <a:lnTo>
                    <a:pt x="6823" y="10308"/>
                  </a:lnTo>
                  <a:lnTo>
                    <a:pt x="6493" y="10564"/>
                  </a:lnTo>
                  <a:lnTo>
                    <a:pt x="6420" y="10638"/>
                  </a:lnTo>
                  <a:lnTo>
                    <a:pt x="5906" y="10344"/>
                  </a:lnTo>
                  <a:lnTo>
                    <a:pt x="6897" y="9904"/>
                  </a:lnTo>
                  <a:lnTo>
                    <a:pt x="7887" y="9391"/>
                  </a:lnTo>
                  <a:lnTo>
                    <a:pt x="8877" y="8877"/>
                  </a:lnTo>
                  <a:lnTo>
                    <a:pt x="9795" y="8327"/>
                  </a:lnTo>
                  <a:lnTo>
                    <a:pt x="10748" y="7740"/>
                  </a:lnTo>
                  <a:lnTo>
                    <a:pt x="11665" y="7116"/>
                  </a:lnTo>
                  <a:lnTo>
                    <a:pt x="12546" y="6456"/>
                  </a:lnTo>
                  <a:lnTo>
                    <a:pt x="13426" y="5796"/>
                  </a:lnTo>
                  <a:lnTo>
                    <a:pt x="13829" y="5429"/>
                  </a:lnTo>
                  <a:close/>
                  <a:moveTo>
                    <a:pt x="1651" y="9757"/>
                  </a:moveTo>
                  <a:lnTo>
                    <a:pt x="1028" y="10711"/>
                  </a:lnTo>
                  <a:lnTo>
                    <a:pt x="991" y="10784"/>
                  </a:lnTo>
                  <a:lnTo>
                    <a:pt x="1028" y="10858"/>
                  </a:lnTo>
                  <a:lnTo>
                    <a:pt x="1028" y="10931"/>
                  </a:lnTo>
                  <a:lnTo>
                    <a:pt x="1101" y="10968"/>
                  </a:lnTo>
                  <a:lnTo>
                    <a:pt x="1358" y="11041"/>
                  </a:lnTo>
                  <a:lnTo>
                    <a:pt x="1651" y="11078"/>
                  </a:lnTo>
                  <a:lnTo>
                    <a:pt x="1908" y="11078"/>
                  </a:lnTo>
                  <a:lnTo>
                    <a:pt x="2165" y="11041"/>
                  </a:lnTo>
                  <a:lnTo>
                    <a:pt x="2715" y="10858"/>
                  </a:lnTo>
                  <a:lnTo>
                    <a:pt x="3229" y="10638"/>
                  </a:lnTo>
                  <a:lnTo>
                    <a:pt x="4769" y="10014"/>
                  </a:lnTo>
                  <a:lnTo>
                    <a:pt x="4953" y="10198"/>
                  </a:lnTo>
                  <a:lnTo>
                    <a:pt x="4072" y="10564"/>
                  </a:lnTo>
                  <a:lnTo>
                    <a:pt x="3192" y="10895"/>
                  </a:lnTo>
                  <a:lnTo>
                    <a:pt x="2238" y="11188"/>
                  </a:lnTo>
                  <a:lnTo>
                    <a:pt x="1248" y="11445"/>
                  </a:lnTo>
                  <a:lnTo>
                    <a:pt x="1101" y="11518"/>
                  </a:lnTo>
                  <a:lnTo>
                    <a:pt x="844" y="11555"/>
                  </a:lnTo>
                  <a:lnTo>
                    <a:pt x="624" y="11555"/>
                  </a:lnTo>
                  <a:lnTo>
                    <a:pt x="551" y="11518"/>
                  </a:lnTo>
                  <a:lnTo>
                    <a:pt x="477" y="11481"/>
                  </a:lnTo>
                  <a:lnTo>
                    <a:pt x="477" y="11408"/>
                  </a:lnTo>
                  <a:lnTo>
                    <a:pt x="514" y="11298"/>
                  </a:lnTo>
                  <a:lnTo>
                    <a:pt x="661" y="11005"/>
                  </a:lnTo>
                  <a:lnTo>
                    <a:pt x="991" y="10601"/>
                  </a:lnTo>
                  <a:lnTo>
                    <a:pt x="1321" y="10161"/>
                  </a:lnTo>
                  <a:lnTo>
                    <a:pt x="1651" y="9757"/>
                  </a:lnTo>
                  <a:close/>
                  <a:moveTo>
                    <a:pt x="16324" y="0"/>
                  </a:moveTo>
                  <a:lnTo>
                    <a:pt x="16140" y="37"/>
                  </a:lnTo>
                  <a:lnTo>
                    <a:pt x="15774" y="147"/>
                  </a:lnTo>
                  <a:lnTo>
                    <a:pt x="15480" y="330"/>
                  </a:lnTo>
                  <a:lnTo>
                    <a:pt x="14636" y="807"/>
                  </a:lnTo>
                  <a:lnTo>
                    <a:pt x="13866" y="1357"/>
                  </a:lnTo>
                  <a:lnTo>
                    <a:pt x="13059" y="1908"/>
                  </a:lnTo>
                  <a:lnTo>
                    <a:pt x="12289" y="2458"/>
                  </a:lnTo>
                  <a:lnTo>
                    <a:pt x="12032" y="2311"/>
                  </a:lnTo>
                  <a:lnTo>
                    <a:pt x="11812" y="2238"/>
                  </a:lnTo>
                  <a:lnTo>
                    <a:pt x="11629" y="2238"/>
                  </a:lnTo>
                  <a:lnTo>
                    <a:pt x="11372" y="2091"/>
                  </a:lnTo>
                  <a:lnTo>
                    <a:pt x="11115" y="1981"/>
                  </a:lnTo>
                  <a:lnTo>
                    <a:pt x="10858" y="1908"/>
                  </a:lnTo>
                  <a:lnTo>
                    <a:pt x="10565" y="1834"/>
                  </a:lnTo>
                  <a:lnTo>
                    <a:pt x="10015" y="1761"/>
                  </a:lnTo>
                  <a:lnTo>
                    <a:pt x="9464" y="1761"/>
                  </a:lnTo>
                  <a:lnTo>
                    <a:pt x="8914" y="1834"/>
                  </a:lnTo>
                  <a:lnTo>
                    <a:pt x="8364" y="1981"/>
                  </a:lnTo>
                  <a:lnTo>
                    <a:pt x="7814" y="2164"/>
                  </a:lnTo>
                  <a:lnTo>
                    <a:pt x="7300" y="2384"/>
                  </a:lnTo>
                  <a:lnTo>
                    <a:pt x="6677" y="2715"/>
                  </a:lnTo>
                  <a:lnTo>
                    <a:pt x="6090" y="3081"/>
                  </a:lnTo>
                  <a:lnTo>
                    <a:pt x="5503" y="3522"/>
                  </a:lnTo>
                  <a:lnTo>
                    <a:pt x="4989" y="3962"/>
                  </a:lnTo>
                  <a:lnTo>
                    <a:pt x="4769" y="4219"/>
                  </a:lnTo>
                  <a:lnTo>
                    <a:pt x="4549" y="4475"/>
                  </a:lnTo>
                  <a:lnTo>
                    <a:pt x="4402" y="4769"/>
                  </a:lnTo>
                  <a:lnTo>
                    <a:pt x="4256" y="5062"/>
                  </a:lnTo>
                  <a:lnTo>
                    <a:pt x="4146" y="5356"/>
                  </a:lnTo>
                  <a:lnTo>
                    <a:pt x="4035" y="5686"/>
                  </a:lnTo>
                  <a:lnTo>
                    <a:pt x="3999" y="6016"/>
                  </a:lnTo>
                  <a:lnTo>
                    <a:pt x="3925" y="6346"/>
                  </a:lnTo>
                  <a:lnTo>
                    <a:pt x="3889" y="6970"/>
                  </a:lnTo>
                  <a:lnTo>
                    <a:pt x="3925" y="7630"/>
                  </a:lnTo>
                  <a:lnTo>
                    <a:pt x="3339" y="7960"/>
                  </a:lnTo>
                  <a:lnTo>
                    <a:pt x="2752" y="8290"/>
                  </a:lnTo>
                  <a:lnTo>
                    <a:pt x="2238" y="8657"/>
                  </a:lnTo>
                  <a:lnTo>
                    <a:pt x="1725" y="9097"/>
                  </a:lnTo>
                  <a:lnTo>
                    <a:pt x="1248" y="9574"/>
                  </a:lnTo>
                  <a:lnTo>
                    <a:pt x="808" y="10051"/>
                  </a:lnTo>
                  <a:lnTo>
                    <a:pt x="404" y="10601"/>
                  </a:lnTo>
                  <a:lnTo>
                    <a:pt x="221" y="10858"/>
                  </a:lnTo>
                  <a:lnTo>
                    <a:pt x="74" y="11151"/>
                  </a:lnTo>
                  <a:lnTo>
                    <a:pt x="1" y="11371"/>
                  </a:lnTo>
                  <a:lnTo>
                    <a:pt x="37" y="11555"/>
                  </a:lnTo>
                  <a:lnTo>
                    <a:pt x="111" y="11738"/>
                  </a:lnTo>
                  <a:lnTo>
                    <a:pt x="184" y="11812"/>
                  </a:lnTo>
                  <a:lnTo>
                    <a:pt x="257" y="11885"/>
                  </a:lnTo>
                  <a:lnTo>
                    <a:pt x="477" y="11958"/>
                  </a:lnTo>
                  <a:lnTo>
                    <a:pt x="697" y="11995"/>
                  </a:lnTo>
                  <a:lnTo>
                    <a:pt x="918" y="11995"/>
                  </a:lnTo>
                  <a:lnTo>
                    <a:pt x="1174" y="11958"/>
                  </a:lnTo>
                  <a:lnTo>
                    <a:pt x="1835" y="11812"/>
                  </a:lnTo>
                  <a:lnTo>
                    <a:pt x="2495" y="11591"/>
                  </a:lnTo>
                  <a:lnTo>
                    <a:pt x="3815" y="11151"/>
                  </a:lnTo>
                  <a:lnTo>
                    <a:pt x="4586" y="10858"/>
                  </a:lnTo>
                  <a:lnTo>
                    <a:pt x="5356" y="10564"/>
                  </a:lnTo>
                  <a:lnTo>
                    <a:pt x="5760" y="10858"/>
                  </a:lnTo>
                  <a:lnTo>
                    <a:pt x="6200" y="11078"/>
                  </a:lnTo>
                  <a:lnTo>
                    <a:pt x="6236" y="11261"/>
                  </a:lnTo>
                  <a:lnTo>
                    <a:pt x="6273" y="11335"/>
                  </a:lnTo>
                  <a:lnTo>
                    <a:pt x="6346" y="11371"/>
                  </a:lnTo>
                  <a:lnTo>
                    <a:pt x="6493" y="11371"/>
                  </a:lnTo>
                  <a:lnTo>
                    <a:pt x="6603" y="11261"/>
                  </a:lnTo>
                  <a:lnTo>
                    <a:pt x="7410" y="11591"/>
                  </a:lnTo>
                  <a:lnTo>
                    <a:pt x="7814" y="11702"/>
                  </a:lnTo>
                  <a:lnTo>
                    <a:pt x="8217" y="11812"/>
                  </a:lnTo>
                  <a:lnTo>
                    <a:pt x="8291" y="11848"/>
                  </a:lnTo>
                  <a:lnTo>
                    <a:pt x="8364" y="11885"/>
                  </a:lnTo>
                  <a:lnTo>
                    <a:pt x="8474" y="11848"/>
                  </a:lnTo>
                  <a:lnTo>
                    <a:pt x="8547" y="11885"/>
                  </a:lnTo>
                  <a:lnTo>
                    <a:pt x="8877" y="11922"/>
                  </a:lnTo>
                  <a:lnTo>
                    <a:pt x="9574" y="11922"/>
                  </a:lnTo>
                  <a:lnTo>
                    <a:pt x="9905" y="11885"/>
                  </a:lnTo>
                  <a:lnTo>
                    <a:pt x="10235" y="11812"/>
                  </a:lnTo>
                  <a:lnTo>
                    <a:pt x="10565" y="11702"/>
                  </a:lnTo>
                  <a:lnTo>
                    <a:pt x="10895" y="11555"/>
                  </a:lnTo>
                  <a:lnTo>
                    <a:pt x="11225" y="11408"/>
                  </a:lnTo>
                  <a:lnTo>
                    <a:pt x="11555" y="11225"/>
                  </a:lnTo>
                  <a:lnTo>
                    <a:pt x="11885" y="11041"/>
                  </a:lnTo>
                  <a:lnTo>
                    <a:pt x="12179" y="10784"/>
                  </a:lnTo>
                  <a:lnTo>
                    <a:pt x="12472" y="10564"/>
                  </a:lnTo>
                  <a:lnTo>
                    <a:pt x="12766" y="10308"/>
                  </a:lnTo>
                  <a:lnTo>
                    <a:pt x="13022" y="10014"/>
                  </a:lnTo>
                  <a:lnTo>
                    <a:pt x="13279" y="9721"/>
                  </a:lnTo>
                  <a:lnTo>
                    <a:pt x="13499" y="9391"/>
                  </a:lnTo>
                  <a:lnTo>
                    <a:pt x="13719" y="9097"/>
                  </a:lnTo>
                  <a:lnTo>
                    <a:pt x="13903" y="8730"/>
                  </a:lnTo>
                  <a:lnTo>
                    <a:pt x="14050" y="8400"/>
                  </a:lnTo>
                  <a:lnTo>
                    <a:pt x="14196" y="8033"/>
                  </a:lnTo>
                  <a:lnTo>
                    <a:pt x="14306" y="7667"/>
                  </a:lnTo>
                  <a:lnTo>
                    <a:pt x="14380" y="7300"/>
                  </a:lnTo>
                  <a:lnTo>
                    <a:pt x="14453" y="6933"/>
                  </a:lnTo>
                  <a:lnTo>
                    <a:pt x="14490" y="6529"/>
                  </a:lnTo>
                  <a:lnTo>
                    <a:pt x="14490" y="6163"/>
                  </a:lnTo>
                  <a:lnTo>
                    <a:pt x="14453" y="5796"/>
                  </a:lnTo>
                  <a:lnTo>
                    <a:pt x="14380" y="5429"/>
                  </a:lnTo>
                  <a:lnTo>
                    <a:pt x="14270" y="5062"/>
                  </a:lnTo>
                  <a:lnTo>
                    <a:pt x="15113" y="4329"/>
                  </a:lnTo>
                  <a:lnTo>
                    <a:pt x="15920" y="3558"/>
                  </a:lnTo>
                  <a:lnTo>
                    <a:pt x="16434" y="3045"/>
                  </a:lnTo>
                  <a:lnTo>
                    <a:pt x="16691" y="2751"/>
                  </a:lnTo>
                  <a:lnTo>
                    <a:pt x="16947" y="2458"/>
                  </a:lnTo>
                  <a:lnTo>
                    <a:pt x="17168" y="2128"/>
                  </a:lnTo>
                  <a:lnTo>
                    <a:pt x="17351" y="1798"/>
                  </a:lnTo>
                  <a:lnTo>
                    <a:pt x="17461" y="1431"/>
                  </a:lnTo>
                  <a:lnTo>
                    <a:pt x="17461" y="1247"/>
                  </a:lnTo>
                  <a:lnTo>
                    <a:pt x="17461" y="1064"/>
                  </a:lnTo>
                  <a:lnTo>
                    <a:pt x="17388" y="770"/>
                  </a:lnTo>
                  <a:lnTo>
                    <a:pt x="17278" y="514"/>
                  </a:lnTo>
                  <a:lnTo>
                    <a:pt x="17094" y="257"/>
                  </a:lnTo>
                  <a:lnTo>
                    <a:pt x="16837" y="74"/>
                  </a:lnTo>
                  <a:lnTo>
                    <a:pt x="16691" y="37"/>
                  </a:lnTo>
                  <a:lnTo>
                    <a:pt x="16507"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69" name="Shape 369"/>
            <p:cNvSpPr/>
            <p:nvPr/>
          </p:nvSpPr>
          <p:spPr>
            <a:xfrm>
              <a:off x="6405225" y="2154575"/>
              <a:ext cx="328325" cy="339325"/>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0" name="Shape 370"/>
            <p:cNvSpPr/>
            <p:nvPr/>
          </p:nvSpPr>
          <p:spPr>
            <a:xfrm>
              <a:off x="6537275" y="2750650"/>
              <a:ext cx="459450" cy="475050"/>
            </a:xfrm>
            <a:custGeom>
              <a:avLst/>
              <a:gdLst/>
              <a:ahLst/>
              <a:cxnLst/>
              <a:rect l="0" t="0" r="0" b="0"/>
              <a:pathLst>
                <a:path w="18378" h="19002" extrusionOk="0">
                  <a:moveTo>
                    <a:pt x="13793" y="5429"/>
                  </a:moveTo>
                  <a:lnTo>
                    <a:pt x="13682" y="5466"/>
                  </a:lnTo>
                  <a:lnTo>
                    <a:pt x="13572" y="5502"/>
                  </a:lnTo>
                  <a:lnTo>
                    <a:pt x="13499" y="5576"/>
                  </a:lnTo>
                  <a:lnTo>
                    <a:pt x="13352" y="5759"/>
                  </a:lnTo>
                  <a:lnTo>
                    <a:pt x="13352" y="5869"/>
                  </a:lnTo>
                  <a:lnTo>
                    <a:pt x="13352" y="5979"/>
                  </a:lnTo>
                  <a:lnTo>
                    <a:pt x="13389" y="6016"/>
                  </a:lnTo>
                  <a:lnTo>
                    <a:pt x="13426" y="6053"/>
                  </a:lnTo>
                  <a:lnTo>
                    <a:pt x="13499" y="6053"/>
                  </a:lnTo>
                  <a:lnTo>
                    <a:pt x="13572" y="5979"/>
                  </a:lnTo>
                  <a:lnTo>
                    <a:pt x="13646" y="5943"/>
                  </a:lnTo>
                  <a:lnTo>
                    <a:pt x="13719" y="5796"/>
                  </a:lnTo>
                  <a:lnTo>
                    <a:pt x="13829" y="5649"/>
                  </a:lnTo>
                  <a:lnTo>
                    <a:pt x="13903" y="5502"/>
                  </a:lnTo>
                  <a:lnTo>
                    <a:pt x="13903" y="5466"/>
                  </a:lnTo>
                  <a:lnTo>
                    <a:pt x="13903" y="5429"/>
                  </a:lnTo>
                  <a:close/>
                  <a:moveTo>
                    <a:pt x="13242" y="6089"/>
                  </a:moveTo>
                  <a:lnTo>
                    <a:pt x="13169" y="6126"/>
                  </a:lnTo>
                  <a:lnTo>
                    <a:pt x="13022" y="6309"/>
                  </a:lnTo>
                  <a:lnTo>
                    <a:pt x="12912" y="6493"/>
                  </a:lnTo>
                  <a:lnTo>
                    <a:pt x="12875" y="6529"/>
                  </a:lnTo>
                  <a:lnTo>
                    <a:pt x="12875" y="6603"/>
                  </a:lnTo>
                  <a:lnTo>
                    <a:pt x="12949" y="6676"/>
                  </a:lnTo>
                  <a:lnTo>
                    <a:pt x="13022" y="6713"/>
                  </a:lnTo>
                  <a:lnTo>
                    <a:pt x="13096" y="6676"/>
                  </a:lnTo>
                  <a:lnTo>
                    <a:pt x="13132" y="6639"/>
                  </a:lnTo>
                  <a:lnTo>
                    <a:pt x="13242" y="6456"/>
                  </a:lnTo>
                  <a:lnTo>
                    <a:pt x="13352" y="6273"/>
                  </a:lnTo>
                  <a:lnTo>
                    <a:pt x="13389" y="6199"/>
                  </a:lnTo>
                  <a:lnTo>
                    <a:pt x="13316" y="6126"/>
                  </a:lnTo>
                  <a:lnTo>
                    <a:pt x="13242" y="6089"/>
                  </a:lnTo>
                  <a:close/>
                  <a:moveTo>
                    <a:pt x="17241" y="6419"/>
                  </a:moveTo>
                  <a:lnTo>
                    <a:pt x="17534" y="6713"/>
                  </a:lnTo>
                  <a:lnTo>
                    <a:pt x="17497" y="6713"/>
                  </a:lnTo>
                  <a:lnTo>
                    <a:pt x="17387" y="6823"/>
                  </a:lnTo>
                  <a:lnTo>
                    <a:pt x="17351" y="6676"/>
                  </a:lnTo>
                  <a:lnTo>
                    <a:pt x="17241" y="6419"/>
                  </a:lnTo>
                  <a:close/>
                  <a:moveTo>
                    <a:pt x="12692" y="6786"/>
                  </a:moveTo>
                  <a:lnTo>
                    <a:pt x="12582" y="6860"/>
                  </a:lnTo>
                  <a:lnTo>
                    <a:pt x="12435" y="6970"/>
                  </a:lnTo>
                  <a:lnTo>
                    <a:pt x="12399" y="7116"/>
                  </a:lnTo>
                  <a:lnTo>
                    <a:pt x="12362" y="7190"/>
                  </a:lnTo>
                  <a:lnTo>
                    <a:pt x="12399" y="7226"/>
                  </a:lnTo>
                  <a:lnTo>
                    <a:pt x="12472" y="7300"/>
                  </a:lnTo>
                  <a:lnTo>
                    <a:pt x="12582" y="7300"/>
                  </a:lnTo>
                  <a:lnTo>
                    <a:pt x="12619" y="7263"/>
                  </a:lnTo>
                  <a:lnTo>
                    <a:pt x="12655" y="7190"/>
                  </a:lnTo>
                  <a:lnTo>
                    <a:pt x="12729" y="7043"/>
                  </a:lnTo>
                  <a:lnTo>
                    <a:pt x="12802" y="7006"/>
                  </a:lnTo>
                  <a:lnTo>
                    <a:pt x="12839" y="6933"/>
                  </a:lnTo>
                  <a:lnTo>
                    <a:pt x="12875" y="6860"/>
                  </a:lnTo>
                  <a:lnTo>
                    <a:pt x="12875" y="6823"/>
                  </a:lnTo>
                  <a:lnTo>
                    <a:pt x="12839" y="6823"/>
                  </a:lnTo>
                  <a:lnTo>
                    <a:pt x="12765" y="6786"/>
                  </a:lnTo>
                  <a:close/>
                  <a:moveTo>
                    <a:pt x="17571" y="6750"/>
                  </a:moveTo>
                  <a:lnTo>
                    <a:pt x="17828" y="7043"/>
                  </a:lnTo>
                  <a:lnTo>
                    <a:pt x="18048" y="7373"/>
                  </a:lnTo>
                  <a:lnTo>
                    <a:pt x="17828" y="7593"/>
                  </a:lnTo>
                  <a:lnTo>
                    <a:pt x="17828" y="7520"/>
                  </a:lnTo>
                  <a:lnTo>
                    <a:pt x="17864" y="7336"/>
                  </a:lnTo>
                  <a:lnTo>
                    <a:pt x="17828" y="7116"/>
                  </a:lnTo>
                  <a:lnTo>
                    <a:pt x="17828" y="7080"/>
                  </a:lnTo>
                  <a:lnTo>
                    <a:pt x="17754" y="7006"/>
                  </a:lnTo>
                  <a:lnTo>
                    <a:pt x="17681" y="7006"/>
                  </a:lnTo>
                  <a:lnTo>
                    <a:pt x="17644" y="7043"/>
                  </a:lnTo>
                  <a:lnTo>
                    <a:pt x="17681" y="7080"/>
                  </a:lnTo>
                  <a:lnTo>
                    <a:pt x="17644" y="7226"/>
                  </a:lnTo>
                  <a:lnTo>
                    <a:pt x="17607" y="7446"/>
                  </a:lnTo>
                  <a:lnTo>
                    <a:pt x="17534" y="7667"/>
                  </a:lnTo>
                  <a:lnTo>
                    <a:pt x="17534" y="7887"/>
                  </a:lnTo>
                  <a:lnTo>
                    <a:pt x="17534" y="7960"/>
                  </a:lnTo>
                  <a:lnTo>
                    <a:pt x="17131" y="8584"/>
                  </a:lnTo>
                  <a:lnTo>
                    <a:pt x="17167" y="8217"/>
                  </a:lnTo>
                  <a:lnTo>
                    <a:pt x="17241" y="7850"/>
                  </a:lnTo>
                  <a:lnTo>
                    <a:pt x="17387" y="7630"/>
                  </a:lnTo>
                  <a:lnTo>
                    <a:pt x="17387" y="7593"/>
                  </a:lnTo>
                  <a:lnTo>
                    <a:pt x="17387" y="7520"/>
                  </a:lnTo>
                  <a:lnTo>
                    <a:pt x="17461" y="7483"/>
                  </a:lnTo>
                  <a:lnTo>
                    <a:pt x="17497" y="7446"/>
                  </a:lnTo>
                  <a:lnTo>
                    <a:pt x="17534" y="7373"/>
                  </a:lnTo>
                  <a:lnTo>
                    <a:pt x="17534" y="7263"/>
                  </a:lnTo>
                  <a:lnTo>
                    <a:pt x="17497" y="7080"/>
                  </a:lnTo>
                  <a:lnTo>
                    <a:pt x="17571" y="6750"/>
                  </a:lnTo>
                  <a:close/>
                  <a:moveTo>
                    <a:pt x="16874" y="8840"/>
                  </a:moveTo>
                  <a:lnTo>
                    <a:pt x="16947" y="8877"/>
                  </a:lnTo>
                  <a:lnTo>
                    <a:pt x="16874" y="8950"/>
                  </a:lnTo>
                  <a:lnTo>
                    <a:pt x="16874" y="8877"/>
                  </a:lnTo>
                  <a:lnTo>
                    <a:pt x="16874" y="8840"/>
                  </a:lnTo>
                  <a:close/>
                  <a:moveTo>
                    <a:pt x="11445" y="8584"/>
                  </a:moveTo>
                  <a:lnTo>
                    <a:pt x="11408" y="8620"/>
                  </a:lnTo>
                  <a:lnTo>
                    <a:pt x="11298" y="8657"/>
                  </a:lnTo>
                  <a:lnTo>
                    <a:pt x="11188" y="8804"/>
                  </a:lnTo>
                  <a:lnTo>
                    <a:pt x="11188" y="8840"/>
                  </a:lnTo>
                  <a:lnTo>
                    <a:pt x="11188" y="8914"/>
                  </a:lnTo>
                  <a:lnTo>
                    <a:pt x="11188" y="8987"/>
                  </a:lnTo>
                  <a:lnTo>
                    <a:pt x="11225" y="9024"/>
                  </a:lnTo>
                  <a:lnTo>
                    <a:pt x="11408" y="9024"/>
                  </a:lnTo>
                  <a:lnTo>
                    <a:pt x="11445" y="8987"/>
                  </a:lnTo>
                  <a:lnTo>
                    <a:pt x="11555" y="8804"/>
                  </a:lnTo>
                  <a:lnTo>
                    <a:pt x="11555" y="8730"/>
                  </a:lnTo>
                  <a:lnTo>
                    <a:pt x="11555" y="8657"/>
                  </a:lnTo>
                  <a:lnTo>
                    <a:pt x="11518" y="8620"/>
                  </a:lnTo>
                  <a:lnTo>
                    <a:pt x="11445" y="8584"/>
                  </a:lnTo>
                  <a:close/>
                  <a:moveTo>
                    <a:pt x="16580" y="8804"/>
                  </a:moveTo>
                  <a:lnTo>
                    <a:pt x="16580" y="8877"/>
                  </a:lnTo>
                  <a:lnTo>
                    <a:pt x="16580" y="9060"/>
                  </a:lnTo>
                  <a:lnTo>
                    <a:pt x="16617" y="9170"/>
                  </a:lnTo>
                  <a:lnTo>
                    <a:pt x="16654" y="9244"/>
                  </a:lnTo>
                  <a:lnTo>
                    <a:pt x="16397" y="9611"/>
                  </a:lnTo>
                  <a:lnTo>
                    <a:pt x="16360" y="9391"/>
                  </a:lnTo>
                  <a:lnTo>
                    <a:pt x="16324" y="9170"/>
                  </a:lnTo>
                  <a:lnTo>
                    <a:pt x="16324" y="9097"/>
                  </a:lnTo>
                  <a:lnTo>
                    <a:pt x="16580" y="8804"/>
                  </a:lnTo>
                  <a:close/>
                  <a:moveTo>
                    <a:pt x="16067" y="9391"/>
                  </a:moveTo>
                  <a:lnTo>
                    <a:pt x="16067" y="9684"/>
                  </a:lnTo>
                  <a:lnTo>
                    <a:pt x="16103" y="9794"/>
                  </a:lnTo>
                  <a:lnTo>
                    <a:pt x="16177" y="9941"/>
                  </a:lnTo>
                  <a:lnTo>
                    <a:pt x="15993" y="10161"/>
                  </a:lnTo>
                  <a:lnTo>
                    <a:pt x="15920" y="10308"/>
                  </a:lnTo>
                  <a:lnTo>
                    <a:pt x="15957" y="9867"/>
                  </a:lnTo>
                  <a:lnTo>
                    <a:pt x="15920" y="9794"/>
                  </a:lnTo>
                  <a:lnTo>
                    <a:pt x="15847" y="9757"/>
                  </a:lnTo>
                  <a:lnTo>
                    <a:pt x="15810" y="9721"/>
                  </a:lnTo>
                  <a:lnTo>
                    <a:pt x="16067" y="9391"/>
                  </a:lnTo>
                  <a:close/>
                  <a:moveTo>
                    <a:pt x="9611" y="2348"/>
                  </a:moveTo>
                  <a:lnTo>
                    <a:pt x="9574" y="2421"/>
                  </a:lnTo>
                  <a:lnTo>
                    <a:pt x="9134" y="2861"/>
                  </a:lnTo>
                  <a:lnTo>
                    <a:pt x="8767" y="3375"/>
                  </a:lnTo>
                  <a:lnTo>
                    <a:pt x="7997" y="4365"/>
                  </a:lnTo>
                  <a:lnTo>
                    <a:pt x="7630" y="4879"/>
                  </a:lnTo>
                  <a:lnTo>
                    <a:pt x="7227" y="5356"/>
                  </a:lnTo>
                  <a:lnTo>
                    <a:pt x="6823" y="5832"/>
                  </a:lnTo>
                  <a:lnTo>
                    <a:pt x="6346" y="6273"/>
                  </a:lnTo>
                  <a:lnTo>
                    <a:pt x="6273" y="6346"/>
                  </a:lnTo>
                  <a:lnTo>
                    <a:pt x="6273" y="6456"/>
                  </a:lnTo>
                  <a:lnTo>
                    <a:pt x="6236" y="6456"/>
                  </a:lnTo>
                  <a:lnTo>
                    <a:pt x="6163" y="6493"/>
                  </a:lnTo>
                  <a:lnTo>
                    <a:pt x="6163" y="6566"/>
                  </a:lnTo>
                  <a:lnTo>
                    <a:pt x="6199" y="6603"/>
                  </a:lnTo>
                  <a:lnTo>
                    <a:pt x="6309" y="6786"/>
                  </a:lnTo>
                  <a:lnTo>
                    <a:pt x="6493" y="6970"/>
                  </a:lnTo>
                  <a:lnTo>
                    <a:pt x="6823" y="7263"/>
                  </a:lnTo>
                  <a:lnTo>
                    <a:pt x="7593" y="7813"/>
                  </a:lnTo>
                  <a:lnTo>
                    <a:pt x="8437" y="8363"/>
                  </a:lnTo>
                  <a:lnTo>
                    <a:pt x="8620" y="8510"/>
                  </a:lnTo>
                  <a:lnTo>
                    <a:pt x="8767" y="8694"/>
                  </a:lnTo>
                  <a:lnTo>
                    <a:pt x="9061" y="9060"/>
                  </a:lnTo>
                  <a:lnTo>
                    <a:pt x="9207" y="9207"/>
                  </a:lnTo>
                  <a:lnTo>
                    <a:pt x="9391" y="9354"/>
                  </a:lnTo>
                  <a:lnTo>
                    <a:pt x="9758" y="9574"/>
                  </a:lnTo>
                  <a:lnTo>
                    <a:pt x="10638" y="10161"/>
                  </a:lnTo>
                  <a:lnTo>
                    <a:pt x="11482" y="10784"/>
                  </a:lnTo>
                  <a:lnTo>
                    <a:pt x="12289" y="11408"/>
                  </a:lnTo>
                  <a:lnTo>
                    <a:pt x="12362" y="11445"/>
                  </a:lnTo>
                  <a:lnTo>
                    <a:pt x="12472" y="11445"/>
                  </a:lnTo>
                  <a:lnTo>
                    <a:pt x="12545" y="11408"/>
                  </a:lnTo>
                  <a:lnTo>
                    <a:pt x="12582" y="11371"/>
                  </a:lnTo>
                  <a:lnTo>
                    <a:pt x="12619" y="11298"/>
                  </a:lnTo>
                  <a:lnTo>
                    <a:pt x="12655" y="11188"/>
                  </a:lnTo>
                  <a:lnTo>
                    <a:pt x="12619" y="11115"/>
                  </a:lnTo>
                  <a:lnTo>
                    <a:pt x="12545" y="11041"/>
                  </a:lnTo>
                  <a:lnTo>
                    <a:pt x="11775" y="10418"/>
                  </a:lnTo>
                  <a:lnTo>
                    <a:pt x="11812" y="10381"/>
                  </a:lnTo>
                  <a:lnTo>
                    <a:pt x="11922" y="10198"/>
                  </a:lnTo>
                  <a:lnTo>
                    <a:pt x="11995" y="10014"/>
                  </a:lnTo>
                  <a:lnTo>
                    <a:pt x="11995" y="9941"/>
                  </a:lnTo>
                  <a:lnTo>
                    <a:pt x="11958" y="9904"/>
                  </a:lnTo>
                  <a:lnTo>
                    <a:pt x="11885" y="9904"/>
                  </a:lnTo>
                  <a:lnTo>
                    <a:pt x="11738" y="10051"/>
                  </a:lnTo>
                  <a:lnTo>
                    <a:pt x="11592" y="10234"/>
                  </a:lnTo>
                  <a:lnTo>
                    <a:pt x="11555" y="10271"/>
                  </a:lnTo>
                  <a:lnTo>
                    <a:pt x="11005" y="9867"/>
                  </a:lnTo>
                  <a:lnTo>
                    <a:pt x="10821" y="9757"/>
                  </a:lnTo>
                  <a:lnTo>
                    <a:pt x="10858" y="9684"/>
                  </a:lnTo>
                  <a:lnTo>
                    <a:pt x="10895" y="9611"/>
                  </a:lnTo>
                  <a:lnTo>
                    <a:pt x="11041" y="9464"/>
                  </a:lnTo>
                  <a:lnTo>
                    <a:pt x="11078" y="9427"/>
                  </a:lnTo>
                  <a:lnTo>
                    <a:pt x="11078" y="9354"/>
                  </a:lnTo>
                  <a:lnTo>
                    <a:pt x="11078" y="9317"/>
                  </a:lnTo>
                  <a:lnTo>
                    <a:pt x="11005" y="9281"/>
                  </a:lnTo>
                  <a:lnTo>
                    <a:pt x="10968" y="9317"/>
                  </a:lnTo>
                  <a:lnTo>
                    <a:pt x="10895" y="9281"/>
                  </a:lnTo>
                  <a:lnTo>
                    <a:pt x="10821" y="9317"/>
                  </a:lnTo>
                  <a:lnTo>
                    <a:pt x="10711" y="9427"/>
                  </a:lnTo>
                  <a:lnTo>
                    <a:pt x="10601" y="9574"/>
                  </a:lnTo>
                  <a:lnTo>
                    <a:pt x="10124" y="9281"/>
                  </a:lnTo>
                  <a:lnTo>
                    <a:pt x="10051" y="9207"/>
                  </a:lnTo>
                  <a:lnTo>
                    <a:pt x="10234" y="8914"/>
                  </a:lnTo>
                  <a:lnTo>
                    <a:pt x="10234" y="8840"/>
                  </a:lnTo>
                  <a:lnTo>
                    <a:pt x="10234" y="8804"/>
                  </a:lnTo>
                  <a:lnTo>
                    <a:pt x="10198" y="8730"/>
                  </a:lnTo>
                  <a:lnTo>
                    <a:pt x="10088" y="8694"/>
                  </a:lnTo>
                  <a:lnTo>
                    <a:pt x="10051" y="8730"/>
                  </a:lnTo>
                  <a:lnTo>
                    <a:pt x="10014" y="8767"/>
                  </a:lnTo>
                  <a:lnTo>
                    <a:pt x="9758" y="9060"/>
                  </a:lnTo>
                  <a:lnTo>
                    <a:pt x="9537" y="8877"/>
                  </a:lnTo>
                  <a:lnTo>
                    <a:pt x="9354" y="8694"/>
                  </a:lnTo>
                  <a:lnTo>
                    <a:pt x="9134" y="8437"/>
                  </a:lnTo>
                  <a:lnTo>
                    <a:pt x="9207" y="8327"/>
                  </a:lnTo>
                  <a:lnTo>
                    <a:pt x="9281" y="8217"/>
                  </a:lnTo>
                  <a:lnTo>
                    <a:pt x="9354" y="7960"/>
                  </a:lnTo>
                  <a:lnTo>
                    <a:pt x="9354" y="7887"/>
                  </a:lnTo>
                  <a:lnTo>
                    <a:pt x="9317" y="7850"/>
                  </a:lnTo>
                  <a:lnTo>
                    <a:pt x="9244" y="7850"/>
                  </a:lnTo>
                  <a:lnTo>
                    <a:pt x="9171" y="7887"/>
                  </a:lnTo>
                  <a:lnTo>
                    <a:pt x="8987" y="8107"/>
                  </a:lnTo>
                  <a:lnTo>
                    <a:pt x="8951" y="8180"/>
                  </a:lnTo>
                  <a:lnTo>
                    <a:pt x="8767" y="8033"/>
                  </a:lnTo>
                  <a:lnTo>
                    <a:pt x="8327" y="7740"/>
                  </a:lnTo>
                  <a:lnTo>
                    <a:pt x="8364" y="7446"/>
                  </a:lnTo>
                  <a:lnTo>
                    <a:pt x="8364" y="7410"/>
                  </a:lnTo>
                  <a:lnTo>
                    <a:pt x="8327" y="7336"/>
                  </a:lnTo>
                  <a:lnTo>
                    <a:pt x="8290" y="7300"/>
                  </a:lnTo>
                  <a:lnTo>
                    <a:pt x="8180" y="7300"/>
                  </a:lnTo>
                  <a:lnTo>
                    <a:pt x="8107" y="7336"/>
                  </a:lnTo>
                  <a:lnTo>
                    <a:pt x="8070" y="7446"/>
                  </a:lnTo>
                  <a:lnTo>
                    <a:pt x="8034" y="7556"/>
                  </a:lnTo>
                  <a:lnTo>
                    <a:pt x="7960" y="7520"/>
                  </a:lnTo>
                  <a:lnTo>
                    <a:pt x="7410" y="7116"/>
                  </a:lnTo>
                  <a:lnTo>
                    <a:pt x="7447" y="7080"/>
                  </a:lnTo>
                  <a:lnTo>
                    <a:pt x="7520" y="6970"/>
                  </a:lnTo>
                  <a:lnTo>
                    <a:pt x="7520" y="6896"/>
                  </a:lnTo>
                  <a:lnTo>
                    <a:pt x="7520" y="6860"/>
                  </a:lnTo>
                  <a:lnTo>
                    <a:pt x="7557" y="6750"/>
                  </a:lnTo>
                  <a:lnTo>
                    <a:pt x="7520" y="6713"/>
                  </a:lnTo>
                  <a:lnTo>
                    <a:pt x="7483" y="6713"/>
                  </a:lnTo>
                  <a:lnTo>
                    <a:pt x="7410" y="6750"/>
                  </a:lnTo>
                  <a:lnTo>
                    <a:pt x="7337" y="6750"/>
                  </a:lnTo>
                  <a:lnTo>
                    <a:pt x="7227" y="6823"/>
                  </a:lnTo>
                  <a:lnTo>
                    <a:pt x="7116" y="6896"/>
                  </a:lnTo>
                  <a:lnTo>
                    <a:pt x="6640" y="6639"/>
                  </a:lnTo>
                  <a:lnTo>
                    <a:pt x="6640" y="6603"/>
                  </a:lnTo>
                  <a:lnTo>
                    <a:pt x="7116" y="6163"/>
                  </a:lnTo>
                  <a:lnTo>
                    <a:pt x="7557" y="5649"/>
                  </a:lnTo>
                  <a:lnTo>
                    <a:pt x="7593" y="5722"/>
                  </a:lnTo>
                  <a:lnTo>
                    <a:pt x="7630" y="5759"/>
                  </a:lnTo>
                  <a:lnTo>
                    <a:pt x="7740" y="5759"/>
                  </a:lnTo>
                  <a:lnTo>
                    <a:pt x="8034" y="5576"/>
                  </a:lnTo>
                  <a:lnTo>
                    <a:pt x="8327" y="5392"/>
                  </a:lnTo>
                  <a:lnTo>
                    <a:pt x="8620" y="5209"/>
                  </a:lnTo>
                  <a:lnTo>
                    <a:pt x="8914" y="5025"/>
                  </a:lnTo>
                  <a:lnTo>
                    <a:pt x="9244" y="4879"/>
                  </a:lnTo>
                  <a:lnTo>
                    <a:pt x="9574" y="4732"/>
                  </a:lnTo>
                  <a:lnTo>
                    <a:pt x="9941" y="4659"/>
                  </a:lnTo>
                  <a:lnTo>
                    <a:pt x="10308" y="4622"/>
                  </a:lnTo>
                  <a:lnTo>
                    <a:pt x="10491" y="4622"/>
                  </a:lnTo>
                  <a:lnTo>
                    <a:pt x="10675" y="4659"/>
                  </a:lnTo>
                  <a:lnTo>
                    <a:pt x="10821" y="4732"/>
                  </a:lnTo>
                  <a:lnTo>
                    <a:pt x="10931" y="4842"/>
                  </a:lnTo>
                  <a:lnTo>
                    <a:pt x="11041" y="4989"/>
                  </a:lnTo>
                  <a:lnTo>
                    <a:pt x="11078" y="5136"/>
                  </a:lnTo>
                  <a:lnTo>
                    <a:pt x="11151" y="5502"/>
                  </a:lnTo>
                  <a:lnTo>
                    <a:pt x="11151" y="5906"/>
                  </a:lnTo>
                  <a:lnTo>
                    <a:pt x="11151" y="6309"/>
                  </a:lnTo>
                  <a:lnTo>
                    <a:pt x="11151" y="6676"/>
                  </a:lnTo>
                  <a:lnTo>
                    <a:pt x="11188" y="7006"/>
                  </a:lnTo>
                  <a:lnTo>
                    <a:pt x="11261" y="7373"/>
                  </a:lnTo>
                  <a:lnTo>
                    <a:pt x="11445" y="7703"/>
                  </a:lnTo>
                  <a:lnTo>
                    <a:pt x="11408" y="7813"/>
                  </a:lnTo>
                  <a:lnTo>
                    <a:pt x="11372" y="7923"/>
                  </a:lnTo>
                  <a:lnTo>
                    <a:pt x="11372" y="8033"/>
                  </a:lnTo>
                  <a:lnTo>
                    <a:pt x="11372" y="8143"/>
                  </a:lnTo>
                  <a:lnTo>
                    <a:pt x="11445" y="8253"/>
                  </a:lnTo>
                  <a:lnTo>
                    <a:pt x="11482" y="8327"/>
                  </a:lnTo>
                  <a:lnTo>
                    <a:pt x="11592" y="8400"/>
                  </a:lnTo>
                  <a:lnTo>
                    <a:pt x="11665" y="8474"/>
                  </a:lnTo>
                  <a:lnTo>
                    <a:pt x="11775" y="8510"/>
                  </a:lnTo>
                  <a:lnTo>
                    <a:pt x="12105" y="8510"/>
                  </a:lnTo>
                  <a:lnTo>
                    <a:pt x="12435" y="8694"/>
                  </a:lnTo>
                  <a:lnTo>
                    <a:pt x="12765" y="8840"/>
                  </a:lnTo>
                  <a:lnTo>
                    <a:pt x="13022" y="8877"/>
                  </a:lnTo>
                  <a:lnTo>
                    <a:pt x="13316" y="8877"/>
                  </a:lnTo>
                  <a:lnTo>
                    <a:pt x="13646" y="8804"/>
                  </a:lnTo>
                  <a:lnTo>
                    <a:pt x="13939" y="8694"/>
                  </a:lnTo>
                  <a:lnTo>
                    <a:pt x="14233" y="8584"/>
                  </a:lnTo>
                  <a:lnTo>
                    <a:pt x="14489" y="8400"/>
                  </a:lnTo>
                  <a:lnTo>
                    <a:pt x="14746" y="8217"/>
                  </a:lnTo>
                  <a:lnTo>
                    <a:pt x="14930" y="8033"/>
                  </a:lnTo>
                  <a:lnTo>
                    <a:pt x="14966" y="7997"/>
                  </a:lnTo>
                  <a:lnTo>
                    <a:pt x="14966" y="7923"/>
                  </a:lnTo>
                  <a:lnTo>
                    <a:pt x="14930" y="7813"/>
                  </a:lnTo>
                  <a:lnTo>
                    <a:pt x="14820" y="7777"/>
                  </a:lnTo>
                  <a:lnTo>
                    <a:pt x="14710" y="7777"/>
                  </a:lnTo>
                  <a:lnTo>
                    <a:pt x="14123" y="8143"/>
                  </a:lnTo>
                  <a:lnTo>
                    <a:pt x="13829" y="8290"/>
                  </a:lnTo>
                  <a:lnTo>
                    <a:pt x="13462" y="8400"/>
                  </a:lnTo>
                  <a:lnTo>
                    <a:pt x="13206" y="8474"/>
                  </a:lnTo>
                  <a:lnTo>
                    <a:pt x="12912" y="8437"/>
                  </a:lnTo>
                  <a:lnTo>
                    <a:pt x="12692" y="8363"/>
                  </a:lnTo>
                  <a:lnTo>
                    <a:pt x="12472" y="8217"/>
                  </a:lnTo>
                  <a:lnTo>
                    <a:pt x="12545" y="8107"/>
                  </a:lnTo>
                  <a:lnTo>
                    <a:pt x="12582" y="7960"/>
                  </a:lnTo>
                  <a:lnTo>
                    <a:pt x="12582" y="7850"/>
                  </a:lnTo>
                  <a:lnTo>
                    <a:pt x="12545" y="7777"/>
                  </a:lnTo>
                  <a:lnTo>
                    <a:pt x="12509" y="7740"/>
                  </a:lnTo>
                  <a:lnTo>
                    <a:pt x="12325" y="7630"/>
                  </a:lnTo>
                  <a:lnTo>
                    <a:pt x="12142" y="7520"/>
                  </a:lnTo>
                  <a:lnTo>
                    <a:pt x="11812" y="7520"/>
                  </a:lnTo>
                  <a:lnTo>
                    <a:pt x="11628" y="7116"/>
                  </a:lnTo>
                  <a:lnTo>
                    <a:pt x="11518" y="6713"/>
                  </a:lnTo>
                  <a:lnTo>
                    <a:pt x="11518" y="6346"/>
                  </a:lnTo>
                  <a:lnTo>
                    <a:pt x="11518" y="6016"/>
                  </a:lnTo>
                  <a:lnTo>
                    <a:pt x="11555" y="5649"/>
                  </a:lnTo>
                  <a:lnTo>
                    <a:pt x="11518" y="5282"/>
                  </a:lnTo>
                  <a:lnTo>
                    <a:pt x="11445" y="4989"/>
                  </a:lnTo>
                  <a:lnTo>
                    <a:pt x="11335" y="4732"/>
                  </a:lnTo>
                  <a:lnTo>
                    <a:pt x="11188" y="4549"/>
                  </a:lnTo>
                  <a:lnTo>
                    <a:pt x="11005" y="4402"/>
                  </a:lnTo>
                  <a:lnTo>
                    <a:pt x="10785" y="4329"/>
                  </a:lnTo>
                  <a:lnTo>
                    <a:pt x="10565" y="4255"/>
                  </a:lnTo>
                  <a:lnTo>
                    <a:pt x="10051" y="4255"/>
                  </a:lnTo>
                  <a:lnTo>
                    <a:pt x="9758" y="4292"/>
                  </a:lnTo>
                  <a:lnTo>
                    <a:pt x="9464" y="4365"/>
                  </a:lnTo>
                  <a:lnTo>
                    <a:pt x="8914" y="4585"/>
                  </a:lnTo>
                  <a:lnTo>
                    <a:pt x="8400" y="4879"/>
                  </a:lnTo>
                  <a:lnTo>
                    <a:pt x="7960" y="5209"/>
                  </a:lnTo>
                  <a:lnTo>
                    <a:pt x="8290" y="4769"/>
                  </a:lnTo>
                  <a:lnTo>
                    <a:pt x="9061" y="3742"/>
                  </a:lnTo>
                  <a:lnTo>
                    <a:pt x="9464" y="3191"/>
                  </a:lnTo>
                  <a:lnTo>
                    <a:pt x="9831" y="2641"/>
                  </a:lnTo>
                  <a:lnTo>
                    <a:pt x="9868" y="2568"/>
                  </a:lnTo>
                  <a:lnTo>
                    <a:pt x="9868" y="2531"/>
                  </a:lnTo>
                  <a:lnTo>
                    <a:pt x="9794" y="2421"/>
                  </a:lnTo>
                  <a:lnTo>
                    <a:pt x="9721" y="2384"/>
                  </a:lnTo>
                  <a:lnTo>
                    <a:pt x="9684" y="2348"/>
                  </a:lnTo>
                  <a:close/>
                  <a:moveTo>
                    <a:pt x="15663" y="9867"/>
                  </a:moveTo>
                  <a:lnTo>
                    <a:pt x="15700" y="9904"/>
                  </a:lnTo>
                  <a:lnTo>
                    <a:pt x="15627" y="10381"/>
                  </a:lnTo>
                  <a:lnTo>
                    <a:pt x="15663" y="10418"/>
                  </a:lnTo>
                  <a:lnTo>
                    <a:pt x="15663" y="10454"/>
                  </a:lnTo>
                  <a:lnTo>
                    <a:pt x="15773" y="10491"/>
                  </a:lnTo>
                  <a:lnTo>
                    <a:pt x="15443" y="10895"/>
                  </a:lnTo>
                  <a:lnTo>
                    <a:pt x="15443" y="10821"/>
                  </a:lnTo>
                  <a:lnTo>
                    <a:pt x="15333" y="10491"/>
                  </a:lnTo>
                  <a:lnTo>
                    <a:pt x="15296" y="10454"/>
                  </a:lnTo>
                  <a:lnTo>
                    <a:pt x="15260" y="10454"/>
                  </a:lnTo>
                  <a:lnTo>
                    <a:pt x="15223" y="10491"/>
                  </a:lnTo>
                  <a:lnTo>
                    <a:pt x="15223" y="10528"/>
                  </a:lnTo>
                  <a:lnTo>
                    <a:pt x="15186" y="10821"/>
                  </a:lnTo>
                  <a:lnTo>
                    <a:pt x="15186" y="11188"/>
                  </a:lnTo>
                  <a:lnTo>
                    <a:pt x="15223" y="11225"/>
                  </a:lnTo>
                  <a:lnTo>
                    <a:pt x="14746" y="11848"/>
                  </a:lnTo>
                  <a:lnTo>
                    <a:pt x="14746" y="11591"/>
                  </a:lnTo>
                  <a:lnTo>
                    <a:pt x="14746" y="11371"/>
                  </a:lnTo>
                  <a:lnTo>
                    <a:pt x="14746" y="11115"/>
                  </a:lnTo>
                  <a:lnTo>
                    <a:pt x="14710" y="11078"/>
                  </a:lnTo>
                  <a:lnTo>
                    <a:pt x="15333" y="10308"/>
                  </a:lnTo>
                  <a:lnTo>
                    <a:pt x="15663" y="9867"/>
                  </a:lnTo>
                  <a:close/>
                  <a:moveTo>
                    <a:pt x="14526" y="11298"/>
                  </a:moveTo>
                  <a:lnTo>
                    <a:pt x="14453" y="11555"/>
                  </a:lnTo>
                  <a:lnTo>
                    <a:pt x="14416" y="11775"/>
                  </a:lnTo>
                  <a:lnTo>
                    <a:pt x="14453" y="11885"/>
                  </a:lnTo>
                  <a:lnTo>
                    <a:pt x="14489" y="11958"/>
                  </a:lnTo>
                  <a:lnTo>
                    <a:pt x="14563" y="11995"/>
                  </a:lnTo>
                  <a:lnTo>
                    <a:pt x="14600" y="11995"/>
                  </a:lnTo>
                  <a:lnTo>
                    <a:pt x="14123" y="12619"/>
                  </a:lnTo>
                  <a:lnTo>
                    <a:pt x="14049" y="12655"/>
                  </a:lnTo>
                  <a:lnTo>
                    <a:pt x="14049" y="12362"/>
                  </a:lnTo>
                  <a:lnTo>
                    <a:pt x="14049" y="12142"/>
                  </a:lnTo>
                  <a:lnTo>
                    <a:pt x="14049" y="12032"/>
                  </a:lnTo>
                  <a:lnTo>
                    <a:pt x="14013" y="11922"/>
                  </a:lnTo>
                  <a:lnTo>
                    <a:pt x="14526" y="11298"/>
                  </a:lnTo>
                  <a:close/>
                  <a:moveTo>
                    <a:pt x="4806" y="7997"/>
                  </a:moveTo>
                  <a:lnTo>
                    <a:pt x="4769" y="8033"/>
                  </a:lnTo>
                  <a:lnTo>
                    <a:pt x="4769" y="8070"/>
                  </a:lnTo>
                  <a:lnTo>
                    <a:pt x="4952" y="8217"/>
                  </a:lnTo>
                  <a:lnTo>
                    <a:pt x="5099" y="8327"/>
                  </a:lnTo>
                  <a:lnTo>
                    <a:pt x="5576" y="8584"/>
                  </a:lnTo>
                  <a:lnTo>
                    <a:pt x="6126" y="8840"/>
                  </a:lnTo>
                  <a:lnTo>
                    <a:pt x="6640" y="9134"/>
                  </a:lnTo>
                  <a:lnTo>
                    <a:pt x="7116" y="9501"/>
                  </a:lnTo>
                  <a:lnTo>
                    <a:pt x="7557" y="9831"/>
                  </a:lnTo>
                  <a:lnTo>
                    <a:pt x="8437" y="10638"/>
                  </a:lnTo>
                  <a:lnTo>
                    <a:pt x="9244" y="11371"/>
                  </a:lnTo>
                  <a:lnTo>
                    <a:pt x="10088" y="12105"/>
                  </a:lnTo>
                  <a:lnTo>
                    <a:pt x="10344" y="12325"/>
                  </a:lnTo>
                  <a:lnTo>
                    <a:pt x="10748" y="12655"/>
                  </a:lnTo>
                  <a:lnTo>
                    <a:pt x="10931" y="12765"/>
                  </a:lnTo>
                  <a:lnTo>
                    <a:pt x="11115" y="12839"/>
                  </a:lnTo>
                  <a:lnTo>
                    <a:pt x="11225" y="12839"/>
                  </a:lnTo>
                  <a:lnTo>
                    <a:pt x="11298" y="12802"/>
                  </a:lnTo>
                  <a:lnTo>
                    <a:pt x="11335" y="12765"/>
                  </a:lnTo>
                  <a:lnTo>
                    <a:pt x="11372" y="12692"/>
                  </a:lnTo>
                  <a:lnTo>
                    <a:pt x="11372" y="12582"/>
                  </a:lnTo>
                  <a:lnTo>
                    <a:pt x="11335" y="12472"/>
                  </a:lnTo>
                  <a:lnTo>
                    <a:pt x="11151" y="12325"/>
                  </a:lnTo>
                  <a:lnTo>
                    <a:pt x="10711" y="11995"/>
                  </a:lnTo>
                  <a:lnTo>
                    <a:pt x="10271" y="11628"/>
                  </a:lnTo>
                  <a:lnTo>
                    <a:pt x="9391" y="10858"/>
                  </a:lnTo>
                  <a:lnTo>
                    <a:pt x="8547" y="10051"/>
                  </a:lnTo>
                  <a:lnTo>
                    <a:pt x="8107" y="9684"/>
                  </a:lnTo>
                  <a:lnTo>
                    <a:pt x="7703" y="9354"/>
                  </a:lnTo>
                  <a:lnTo>
                    <a:pt x="7227" y="9024"/>
                  </a:lnTo>
                  <a:lnTo>
                    <a:pt x="6786" y="8694"/>
                  </a:lnTo>
                  <a:lnTo>
                    <a:pt x="6309" y="8437"/>
                  </a:lnTo>
                  <a:lnTo>
                    <a:pt x="5833" y="8217"/>
                  </a:lnTo>
                  <a:lnTo>
                    <a:pt x="5356" y="8033"/>
                  </a:lnTo>
                  <a:lnTo>
                    <a:pt x="5209" y="7997"/>
                  </a:lnTo>
                  <a:close/>
                  <a:moveTo>
                    <a:pt x="954" y="12582"/>
                  </a:moveTo>
                  <a:lnTo>
                    <a:pt x="1101" y="12692"/>
                  </a:lnTo>
                  <a:lnTo>
                    <a:pt x="1064" y="12765"/>
                  </a:lnTo>
                  <a:lnTo>
                    <a:pt x="1064" y="12839"/>
                  </a:lnTo>
                  <a:lnTo>
                    <a:pt x="1064" y="12875"/>
                  </a:lnTo>
                  <a:lnTo>
                    <a:pt x="1101" y="12839"/>
                  </a:lnTo>
                  <a:lnTo>
                    <a:pt x="1211" y="12912"/>
                  </a:lnTo>
                  <a:lnTo>
                    <a:pt x="1247" y="12985"/>
                  </a:lnTo>
                  <a:lnTo>
                    <a:pt x="1247" y="13059"/>
                  </a:lnTo>
                  <a:lnTo>
                    <a:pt x="1284" y="13242"/>
                  </a:lnTo>
                  <a:lnTo>
                    <a:pt x="991" y="13095"/>
                  </a:lnTo>
                  <a:lnTo>
                    <a:pt x="844" y="13059"/>
                  </a:lnTo>
                  <a:lnTo>
                    <a:pt x="697" y="13022"/>
                  </a:lnTo>
                  <a:lnTo>
                    <a:pt x="844" y="12765"/>
                  </a:lnTo>
                  <a:lnTo>
                    <a:pt x="954" y="12582"/>
                  </a:lnTo>
                  <a:close/>
                  <a:moveTo>
                    <a:pt x="2715" y="10858"/>
                  </a:moveTo>
                  <a:lnTo>
                    <a:pt x="2641" y="10931"/>
                  </a:lnTo>
                  <a:lnTo>
                    <a:pt x="2641" y="10968"/>
                  </a:lnTo>
                  <a:lnTo>
                    <a:pt x="2788" y="11151"/>
                  </a:lnTo>
                  <a:lnTo>
                    <a:pt x="2935" y="11261"/>
                  </a:lnTo>
                  <a:lnTo>
                    <a:pt x="3302" y="11445"/>
                  </a:lnTo>
                  <a:lnTo>
                    <a:pt x="3778" y="11775"/>
                  </a:lnTo>
                  <a:lnTo>
                    <a:pt x="4255" y="12105"/>
                  </a:lnTo>
                  <a:lnTo>
                    <a:pt x="5099" y="12765"/>
                  </a:lnTo>
                  <a:lnTo>
                    <a:pt x="5539" y="13095"/>
                  </a:lnTo>
                  <a:lnTo>
                    <a:pt x="5759" y="13242"/>
                  </a:lnTo>
                  <a:lnTo>
                    <a:pt x="5869" y="13279"/>
                  </a:lnTo>
                  <a:lnTo>
                    <a:pt x="6053" y="13279"/>
                  </a:lnTo>
                  <a:lnTo>
                    <a:pt x="6126" y="13242"/>
                  </a:lnTo>
                  <a:lnTo>
                    <a:pt x="6163" y="13169"/>
                  </a:lnTo>
                  <a:lnTo>
                    <a:pt x="6126" y="13059"/>
                  </a:lnTo>
                  <a:lnTo>
                    <a:pt x="6089" y="12985"/>
                  </a:lnTo>
                  <a:lnTo>
                    <a:pt x="6016" y="12875"/>
                  </a:lnTo>
                  <a:lnTo>
                    <a:pt x="5869" y="12729"/>
                  </a:lnTo>
                  <a:lnTo>
                    <a:pt x="5502" y="12472"/>
                  </a:lnTo>
                  <a:lnTo>
                    <a:pt x="4512" y="11738"/>
                  </a:lnTo>
                  <a:lnTo>
                    <a:pt x="4035" y="11408"/>
                  </a:lnTo>
                  <a:lnTo>
                    <a:pt x="3522" y="11078"/>
                  </a:lnTo>
                  <a:lnTo>
                    <a:pt x="3338" y="11005"/>
                  </a:lnTo>
                  <a:lnTo>
                    <a:pt x="3118" y="10895"/>
                  </a:lnTo>
                  <a:lnTo>
                    <a:pt x="2935" y="10858"/>
                  </a:lnTo>
                  <a:close/>
                  <a:moveTo>
                    <a:pt x="13756" y="12252"/>
                  </a:moveTo>
                  <a:lnTo>
                    <a:pt x="13719" y="12362"/>
                  </a:lnTo>
                  <a:lnTo>
                    <a:pt x="13719" y="12619"/>
                  </a:lnTo>
                  <a:lnTo>
                    <a:pt x="13719" y="12912"/>
                  </a:lnTo>
                  <a:lnTo>
                    <a:pt x="13756" y="12985"/>
                  </a:lnTo>
                  <a:lnTo>
                    <a:pt x="13793" y="13022"/>
                  </a:lnTo>
                  <a:lnTo>
                    <a:pt x="13719" y="13095"/>
                  </a:lnTo>
                  <a:lnTo>
                    <a:pt x="13389" y="13536"/>
                  </a:lnTo>
                  <a:lnTo>
                    <a:pt x="13426" y="13132"/>
                  </a:lnTo>
                  <a:lnTo>
                    <a:pt x="13462" y="12912"/>
                  </a:lnTo>
                  <a:lnTo>
                    <a:pt x="13462" y="12765"/>
                  </a:lnTo>
                  <a:lnTo>
                    <a:pt x="13426" y="12655"/>
                  </a:lnTo>
                  <a:lnTo>
                    <a:pt x="13756" y="12252"/>
                  </a:lnTo>
                  <a:close/>
                  <a:moveTo>
                    <a:pt x="4402" y="8694"/>
                  </a:moveTo>
                  <a:lnTo>
                    <a:pt x="4329" y="8730"/>
                  </a:lnTo>
                  <a:lnTo>
                    <a:pt x="4255" y="8804"/>
                  </a:lnTo>
                  <a:lnTo>
                    <a:pt x="4255" y="8877"/>
                  </a:lnTo>
                  <a:lnTo>
                    <a:pt x="4255" y="8987"/>
                  </a:lnTo>
                  <a:lnTo>
                    <a:pt x="4292" y="9060"/>
                  </a:lnTo>
                  <a:lnTo>
                    <a:pt x="4365" y="9134"/>
                  </a:lnTo>
                  <a:lnTo>
                    <a:pt x="4512" y="9207"/>
                  </a:lnTo>
                  <a:lnTo>
                    <a:pt x="4842" y="9354"/>
                  </a:lnTo>
                  <a:lnTo>
                    <a:pt x="5136" y="9501"/>
                  </a:lnTo>
                  <a:lnTo>
                    <a:pt x="5392" y="9647"/>
                  </a:lnTo>
                  <a:lnTo>
                    <a:pt x="5869" y="10014"/>
                  </a:lnTo>
                  <a:lnTo>
                    <a:pt x="6346" y="10418"/>
                  </a:lnTo>
                  <a:lnTo>
                    <a:pt x="6786" y="10858"/>
                  </a:lnTo>
                  <a:lnTo>
                    <a:pt x="8584" y="12398"/>
                  </a:lnTo>
                  <a:lnTo>
                    <a:pt x="9501" y="13169"/>
                  </a:lnTo>
                  <a:lnTo>
                    <a:pt x="9721" y="13315"/>
                  </a:lnTo>
                  <a:lnTo>
                    <a:pt x="9941" y="13462"/>
                  </a:lnTo>
                  <a:lnTo>
                    <a:pt x="10161" y="13572"/>
                  </a:lnTo>
                  <a:lnTo>
                    <a:pt x="10271" y="13609"/>
                  </a:lnTo>
                  <a:lnTo>
                    <a:pt x="10381" y="13609"/>
                  </a:lnTo>
                  <a:lnTo>
                    <a:pt x="10454" y="13572"/>
                  </a:lnTo>
                  <a:lnTo>
                    <a:pt x="10491" y="13536"/>
                  </a:lnTo>
                  <a:lnTo>
                    <a:pt x="10528" y="13462"/>
                  </a:lnTo>
                  <a:lnTo>
                    <a:pt x="10491" y="13389"/>
                  </a:lnTo>
                  <a:lnTo>
                    <a:pt x="10418" y="13242"/>
                  </a:lnTo>
                  <a:lnTo>
                    <a:pt x="10271" y="13132"/>
                  </a:lnTo>
                  <a:lnTo>
                    <a:pt x="9978" y="12949"/>
                  </a:lnTo>
                  <a:lnTo>
                    <a:pt x="9537" y="12619"/>
                  </a:lnTo>
                  <a:lnTo>
                    <a:pt x="9134" y="12288"/>
                  </a:lnTo>
                  <a:lnTo>
                    <a:pt x="7557" y="10931"/>
                  </a:lnTo>
                  <a:lnTo>
                    <a:pt x="6823" y="10271"/>
                  </a:lnTo>
                  <a:lnTo>
                    <a:pt x="6089" y="9647"/>
                  </a:lnTo>
                  <a:lnTo>
                    <a:pt x="5686" y="9354"/>
                  </a:lnTo>
                  <a:lnTo>
                    <a:pt x="5246" y="9097"/>
                  </a:lnTo>
                  <a:lnTo>
                    <a:pt x="4769" y="8950"/>
                  </a:lnTo>
                  <a:lnTo>
                    <a:pt x="4549" y="8840"/>
                  </a:lnTo>
                  <a:lnTo>
                    <a:pt x="4475" y="8767"/>
                  </a:lnTo>
                  <a:lnTo>
                    <a:pt x="4439" y="8694"/>
                  </a:lnTo>
                  <a:close/>
                  <a:moveTo>
                    <a:pt x="1541" y="13022"/>
                  </a:moveTo>
                  <a:lnTo>
                    <a:pt x="2091" y="13389"/>
                  </a:lnTo>
                  <a:lnTo>
                    <a:pt x="2091" y="13572"/>
                  </a:lnTo>
                  <a:lnTo>
                    <a:pt x="2126" y="13749"/>
                  </a:lnTo>
                  <a:lnTo>
                    <a:pt x="1504" y="13389"/>
                  </a:lnTo>
                  <a:lnTo>
                    <a:pt x="1578" y="13352"/>
                  </a:lnTo>
                  <a:lnTo>
                    <a:pt x="1614" y="13315"/>
                  </a:lnTo>
                  <a:lnTo>
                    <a:pt x="1614" y="13279"/>
                  </a:lnTo>
                  <a:lnTo>
                    <a:pt x="1614" y="13205"/>
                  </a:lnTo>
                  <a:lnTo>
                    <a:pt x="1541" y="13095"/>
                  </a:lnTo>
                  <a:lnTo>
                    <a:pt x="1541" y="13022"/>
                  </a:lnTo>
                  <a:close/>
                  <a:moveTo>
                    <a:pt x="13206" y="12949"/>
                  </a:moveTo>
                  <a:lnTo>
                    <a:pt x="13169" y="13022"/>
                  </a:lnTo>
                  <a:lnTo>
                    <a:pt x="13059" y="13756"/>
                  </a:lnTo>
                  <a:lnTo>
                    <a:pt x="13059" y="13829"/>
                  </a:lnTo>
                  <a:lnTo>
                    <a:pt x="13096" y="13866"/>
                  </a:lnTo>
                  <a:lnTo>
                    <a:pt x="12912" y="14086"/>
                  </a:lnTo>
                  <a:lnTo>
                    <a:pt x="12912" y="13719"/>
                  </a:lnTo>
                  <a:lnTo>
                    <a:pt x="12875" y="13352"/>
                  </a:lnTo>
                  <a:lnTo>
                    <a:pt x="13206" y="12949"/>
                  </a:lnTo>
                  <a:close/>
                  <a:moveTo>
                    <a:pt x="2458" y="13646"/>
                  </a:moveTo>
                  <a:lnTo>
                    <a:pt x="2641" y="13792"/>
                  </a:lnTo>
                  <a:lnTo>
                    <a:pt x="2788" y="13902"/>
                  </a:lnTo>
                  <a:lnTo>
                    <a:pt x="2788" y="14086"/>
                  </a:lnTo>
                  <a:lnTo>
                    <a:pt x="2825" y="14233"/>
                  </a:lnTo>
                  <a:lnTo>
                    <a:pt x="2605" y="14086"/>
                  </a:lnTo>
                  <a:lnTo>
                    <a:pt x="2385" y="13939"/>
                  </a:lnTo>
                  <a:lnTo>
                    <a:pt x="2495" y="13939"/>
                  </a:lnTo>
                  <a:lnTo>
                    <a:pt x="2568" y="13866"/>
                  </a:lnTo>
                  <a:lnTo>
                    <a:pt x="2568" y="13829"/>
                  </a:lnTo>
                  <a:lnTo>
                    <a:pt x="2568" y="13756"/>
                  </a:lnTo>
                  <a:lnTo>
                    <a:pt x="2458" y="13646"/>
                  </a:lnTo>
                  <a:close/>
                  <a:moveTo>
                    <a:pt x="3595" y="9794"/>
                  </a:moveTo>
                  <a:lnTo>
                    <a:pt x="3558" y="9831"/>
                  </a:lnTo>
                  <a:lnTo>
                    <a:pt x="3522" y="9867"/>
                  </a:lnTo>
                  <a:lnTo>
                    <a:pt x="3558" y="9977"/>
                  </a:lnTo>
                  <a:lnTo>
                    <a:pt x="3595" y="10088"/>
                  </a:lnTo>
                  <a:lnTo>
                    <a:pt x="3815" y="10234"/>
                  </a:lnTo>
                  <a:lnTo>
                    <a:pt x="4659" y="10821"/>
                  </a:lnTo>
                  <a:lnTo>
                    <a:pt x="5466" y="11518"/>
                  </a:lnTo>
                  <a:lnTo>
                    <a:pt x="6236" y="12178"/>
                  </a:lnTo>
                  <a:lnTo>
                    <a:pt x="7080" y="12839"/>
                  </a:lnTo>
                  <a:lnTo>
                    <a:pt x="7923" y="13462"/>
                  </a:lnTo>
                  <a:lnTo>
                    <a:pt x="8730" y="14049"/>
                  </a:lnTo>
                  <a:lnTo>
                    <a:pt x="9134" y="14343"/>
                  </a:lnTo>
                  <a:lnTo>
                    <a:pt x="9574" y="14563"/>
                  </a:lnTo>
                  <a:lnTo>
                    <a:pt x="9684" y="14563"/>
                  </a:lnTo>
                  <a:lnTo>
                    <a:pt x="9794" y="14526"/>
                  </a:lnTo>
                  <a:lnTo>
                    <a:pt x="9868" y="14453"/>
                  </a:lnTo>
                  <a:lnTo>
                    <a:pt x="9904" y="14416"/>
                  </a:lnTo>
                  <a:lnTo>
                    <a:pt x="9904" y="14379"/>
                  </a:lnTo>
                  <a:lnTo>
                    <a:pt x="9904" y="14306"/>
                  </a:lnTo>
                  <a:lnTo>
                    <a:pt x="9868" y="14269"/>
                  </a:lnTo>
                  <a:lnTo>
                    <a:pt x="9794" y="14196"/>
                  </a:lnTo>
                  <a:lnTo>
                    <a:pt x="9721" y="14159"/>
                  </a:lnTo>
                  <a:lnTo>
                    <a:pt x="9501" y="14012"/>
                  </a:lnTo>
                  <a:lnTo>
                    <a:pt x="9281" y="13866"/>
                  </a:lnTo>
                  <a:lnTo>
                    <a:pt x="8290" y="13205"/>
                  </a:lnTo>
                  <a:lnTo>
                    <a:pt x="7373" y="12508"/>
                  </a:lnTo>
                  <a:lnTo>
                    <a:pt x="6493" y="11812"/>
                  </a:lnTo>
                  <a:lnTo>
                    <a:pt x="5649" y="11115"/>
                  </a:lnTo>
                  <a:lnTo>
                    <a:pt x="4769" y="10418"/>
                  </a:lnTo>
                  <a:lnTo>
                    <a:pt x="4549" y="10234"/>
                  </a:lnTo>
                  <a:lnTo>
                    <a:pt x="4145" y="9977"/>
                  </a:lnTo>
                  <a:lnTo>
                    <a:pt x="3925" y="9867"/>
                  </a:lnTo>
                  <a:lnTo>
                    <a:pt x="3742" y="9794"/>
                  </a:lnTo>
                  <a:close/>
                  <a:moveTo>
                    <a:pt x="3155" y="14122"/>
                  </a:moveTo>
                  <a:lnTo>
                    <a:pt x="3778" y="14563"/>
                  </a:lnTo>
                  <a:lnTo>
                    <a:pt x="3742" y="14746"/>
                  </a:lnTo>
                  <a:lnTo>
                    <a:pt x="3742" y="14856"/>
                  </a:lnTo>
                  <a:lnTo>
                    <a:pt x="3338" y="14563"/>
                  </a:lnTo>
                  <a:lnTo>
                    <a:pt x="3338" y="14489"/>
                  </a:lnTo>
                  <a:lnTo>
                    <a:pt x="3302" y="14416"/>
                  </a:lnTo>
                  <a:lnTo>
                    <a:pt x="3192" y="14269"/>
                  </a:lnTo>
                  <a:lnTo>
                    <a:pt x="3155" y="14122"/>
                  </a:lnTo>
                  <a:close/>
                  <a:moveTo>
                    <a:pt x="12692" y="13536"/>
                  </a:moveTo>
                  <a:lnTo>
                    <a:pt x="12619" y="13976"/>
                  </a:lnTo>
                  <a:lnTo>
                    <a:pt x="12582" y="14416"/>
                  </a:lnTo>
                  <a:lnTo>
                    <a:pt x="12582" y="14489"/>
                  </a:lnTo>
                  <a:lnTo>
                    <a:pt x="12142" y="15040"/>
                  </a:lnTo>
                  <a:lnTo>
                    <a:pt x="12142" y="14893"/>
                  </a:lnTo>
                  <a:lnTo>
                    <a:pt x="12142" y="14563"/>
                  </a:lnTo>
                  <a:lnTo>
                    <a:pt x="12105" y="14269"/>
                  </a:lnTo>
                  <a:lnTo>
                    <a:pt x="12692" y="13536"/>
                  </a:lnTo>
                  <a:close/>
                  <a:moveTo>
                    <a:pt x="4035" y="14746"/>
                  </a:moveTo>
                  <a:lnTo>
                    <a:pt x="4402" y="15003"/>
                  </a:lnTo>
                  <a:lnTo>
                    <a:pt x="4402" y="15040"/>
                  </a:lnTo>
                  <a:lnTo>
                    <a:pt x="4402" y="15150"/>
                  </a:lnTo>
                  <a:lnTo>
                    <a:pt x="4439" y="15223"/>
                  </a:lnTo>
                  <a:lnTo>
                    <a:pt x="4549" y="15370"/>
                  </a:lnTo>
                  <a:lnTo>
                    <a:pt x="4659" y="15553"/>
                  </a:lnTo>
                  <a:lnTo>
                    <a:pt x="4255" y="15223"/>
                  </a:lnTo>
                  <a:lnTo>
                    <a:pt x="4255" y="15150"/>
                  </a:lnTo>
                  <a:lnTo>
                    <a:pt x="4219" y="15076"/>
                  </a:lnTo>
                  <a:lnTo>
                    <a:pt x="4109" y="14966"/>
                  </a:lnTo>
                  <a:lnTo>
                    <a:pt x="4035" y="14856"/>
                  </a:lnTo>
                  <a:lnTo>
                    <a:pt x="4035" y="14746"/>
                  </a:lnTo>
                  <a:close/>
                  <a:moveTo>
                    <a:pt x="11922" y="14489"/>
                  </a:moveTo>
                  <a:lnTo>
                    <a:pt x="11885" y="14856"/>
                  </a:lnTo>
                  <a:lnTo>
                    <a:pt x="11848" y="15113"/>
                  </a:lnTo>
                  <a:lnTo>
                    <a:pt x="11848" y="15260"/>
                  </a:lnTo>
                  <a:lnTo>
                    <a:pt x="11848" y="15370"/>
                  </a:lnTo>
                  <a:lnTo>
                    <a:pt x="11555" y="15700"/>
                  </a:lnTo>
                  <a:lnTo>
                    <a:pt x="11592" y="15480"/>
                  </a:lnTo>
                  <a:lnTo>
                    <a:pt x="11555" y="15223"/>
                  </a:lnTo>
                  <a:lnTo>
                    <a:pt x="11555" y="15150"/>
                  </a:lnTo>
                  <a:lnTo>
                    <a:pt x="11482" y="15113"/>
                  </a:lnTo>
                  <a:lnTo>
                    <a:pt x="11445" y="15113"/>
                  </a:lnTo>
                  <a:lnTo>
                    <a:pt x="11922" y="14489"/>
                  </a:lnTo>
                  <a:close/>
                  <a:moveTo>
                    <a:pt x="4769" y="15223"/>
                  </a:moveTo>
                  <a:lnTo>
                    <a:pt x="5026" y="15406"/>
                  </a:lnTo>
                  <a:lnTo>
                    <a:pt x="5576" y="15810"/>
                  </a:lnTo>
                  <a:lnTo>
                    <a:pt x="5576" y="15883"/>
                  </a:lnTo>
                  <a:lnTo>
                    <a:pt x="5576" y="16177"/>
                  </a:lnTo>
                  <a:lnTo>
                    <a:pt x="5576" y="16287"/>
                  </a:lnTo>
                  <a:lnTo>
                    <a:pt x="4916" y="15773"/>
                  </a:lnTo>
                  <a:lnTo>
                    <a:pt x="4952" y="15663"/>
                  </a:lnTo>
                  <a:lnTo>
                    <a:pt x="4952" y="15553"/>
                  </a:lnTo>
                  <a:lnTo>
                    <a:pt x="4916" y="15480"/>
                  </a:lnTo>
                  <a:lnTo>
                    <a:pt x="4879" y="15370"/>
                  </a:lnTo>
                  <a:lnTo>
                    <a:pt x="4769" y="15223"/>
                  </a:lnTo>
                  <a:close/>
                  <a:moveTo>
                    <a:pt x="5833" y="15993"/>
                  </a:moveTo>
                  <a:lnTo>
                    <a:pt x="6456" y="16507"/>
                  </a:lnTo>
                  <a:lnTo>
                    <a:pt x="6420" y="16580"/>
                  </a:lnTo>
                  <a:lnTo>
                    <a:pt x="6383" y="16690"/>
                  </a:lnTo>
                  <a:lnTo>
                    <a:pt x="6346" y="16874"/>
                  </a:lnTo>
                  <a:lnTo>
                    <a:pt x="5869" y="16507"/>
                  </a:lnTo>
                  <a:lnTo>
                    <a:pt x="5869" y="16323"/>
                  </a:lnTo>
                  <a:lnTo>
                    <a:pt x="5869" y="16140"/>
                  </a:lnTo>
                  <a:lnTo>
                    <a:pt x="5833" y="15993"/>
                  </a:lnTo>
                  <a:close/>
                  <a:moveTo>
                    <a:pt x="11298" y="15260"/>
                  </a:moveTo>
                  <a:lnTo>
                    <a:pt x="11298" y="15443"/>
                  </a:lnTo>
                  <a:lnTo>
                    <a:pt x="11225" y="15957"/>
                  </a:lnTo>
                  <a:lnTo>
                    <a:pt x="11225" y="16030"/>
                  </a:lnTo>
                  <a:lnTo>
                    <a:pt x="11261" y="16067"/>
                  </a:lnTo>
                  <a:lnTo>
                    <a:pt x="10088" y="17387"/>
                  </a:lnTo>
                  <a:lnTo>
                    <a:pt x="10088" y="17130"/>
                  </a:lnTo>
                  <a:lnTo>
                    <a:pt x="10088" y="16984"/>
                  </a:lnTo>
                  <a:lnTo>
                    <a:pt x="10308" y="16653"/>
                  </a:lnTo>
                  <a:lnTo>
                    <a:pt x="10821" y="15920"/>
                  </a:lnTo>
                  <a:lnTo>
                    <a:pt x="10785" y="16067"/>
                  </a:lnTo>
                  <a:lnTo>
                    <a:pt x="10711" y="16287"/>
                  </a:lnTo>
                  <a:lnTo>
                    <a:pt x="10711" y="16397"/>
                  </a:lnTo>
                  <a:lnTo>
                    <a:pt x="10711" y="16507"/>
                  </a:lnTo>
                  <a:lnTo>
                    <a:pt x="10748" y="16543"/>
                  </a:lnTo>
                  <a:lnTo>
                    <a:pt x="10785" y="16543"/>
                  </a:lnTo>
                  <a:lnTo>
                    <a:pt x="10895" y="16470"/>
                  </a:lnTo>
                  <a:lnTo>
                    <a:pt x="10968" y="16360"/>
                  </a:lnTo>
                  <a:lnTo>
                    <a:pt x="11005" y="16103"/>
                  </a:lnTo>
                  <a:lnTo>
                    <a:pt x="11005" y="15663"/>
                  </a:lnTo>
                  <a:lnTo>
                    <a:pt x="11225" y="15370"/>
                  </a:lnTo>
                  <a:lnTo>
                    <a:pt x="11298" y="15260"/>
                  </a:lnTo>
                  <a:close/>
                  <a:moveTo>
                    <a:pt x="6566" y="16580"/>
                  </a:moveTo>
                  <a:lnTo>
                    <a:pt x="7006" y="17020"/>
                  </a:lnTo>
                  <a:lnTo>
                    <a:pt x="7006" y="17240"/>
                  </a:lnTo>
                  <a:lnTo>
                    <a:pt x="7006" y="17460"/>
                  </a:lnTo>
                  <a:lnTo>
                    <a:pt x="6896" y="17350"/>
                  </a:lnTo>
                  <a:lnTo>
                    <a:pt x="6640" y="17130"/>
                  </a:lnTo>
                  <a:lnTo>
                    <a:pt x="6640" y="17020"/>
                  </a:lnTo>
                  <a:lnTo>
                    <a:pt x="6603" y="16800"/>
                  </a:lnTo>
                  <a:lnTo>
                    <a:pt x="6566" y="16580"/>
                  </a:lnTo>
                  <a:close/>
                  <a:moveTo>
                    <a:pt x="9464" y="404"/>
                  </a:moveTo>
                  <a:lnTo>
                    <a:pt x="9684" y="440"/>
                  </a:lnTo>
                  <a:lnTo>
                    <a:pt x="9868" y="477"/>
                  </a:lnTo>
                  <a:lnTo>
                    <a:pt x="10051" y="587"/>
                  </a:lnTo>
                  <a:lnTo>
                    <a:pt x="10418" y="844"/>
                  </a:lnTo>
                  <a:lnTo>
                    <a:pt x="10711" y="1064"/>
                  </a:lnTo>
                  <a:lnTo>
                    <a:pt x="12582" y="2421"/>
                  </a:lnTo>
                  <a:lnTo>
                    <a:pt x="14489" y="3815"/>
                  </a:lnTo>
                  <a:lnTo>
                    <a:pt x="15443" y="4512"/>
                  </a:lnTo>
                  <a:lnTo>
                    <a:pt x="15700" y="4732"/>
                  </a:lnTo>
                  <a:lnTo>
                    <a:pt x="15847" y="4805"/>
                  </a:lnTo>
                  <a:lnTo>
                    <a:pt x="15993" y="4879"/>
                  </a:lnTo>
                  <a:lnTo>
                    <a:pt x="15590" y="5356"/>
                  </a:lnTo>
                  <a:lnTo>
                    <a:pt x="15223" y="5869"/>
                  </a:lnTo>
                  <a:lnTo>
                    <a:pt x="15040" y="6089"/>
                  </a:lnTo>
                  <a:lnTo>
                    <a:pt x="14856" y="6383"/>
                  </a:lnTo>
                  <a:lnTo>
                    <a:pt x="14783" y="6529"/>
                  </a:lnTo>
                  <a:lnTo>
                    <a:pt x="14746" y="6639"/>
                  </a:lnTo>
                  <a:lnTo>
                    <a:pt x="14746" y="6786"/>
                  </a:lnTo>
                  <a:lnTo>
                    <a:pt x="14856" y="6896"/>
                  </a:lnTo>
                  <a:lnTo>
                    <a:pt x="14966" y="7006"/>
                  </a:lnTo>
                  <a:lnTo>
                    <a:pt x="15076" y="7080"/>
                  </a:lnTo>
                  <a:lnTo>
                    <a:pt x="15370" y="7190"/>
                  </a:lnTo>
                  <a:lnTo>
                    <a:pt x="15957" y="7300"/>
                  </a:lnTo>
                  <a:lnTo>
                    <a:pt x="16727" y="7446"/>
                  </a:lnTo>
                  <a:lnTo>
                    <a:pt x="17021" y="7520"/>
                  </a:lnTo>
                  <a:lnTo>
                    <a:pt x="16984" y="7593"/>
                  </a:lnTo>
                  <a:lnTo>
                    <a:pt x="16470" y="8143"/>
                  </a:lnTo>
                  <a:lnTo>
                    <a:pt x="15993" y="8730"/>
                  </a:lnTo>
                  <a:lnTo>
                    <a:pt x="15040" y="9904"/>
                  </a:lnTo>
                  <a:lnTo>
                    <a:pt x="12912" y="12508"/>
                  </a:lnTo>
                  <a:lnTo>
                    <a:pt x="11848" y="13792"/>
                  </a:lnTo>
                  <a:lnTo>
                    <a:pt x="10821" y="15113"/>
                  </a:lnTo>
                  <a:lnTo>
                    <a:pt x="10344" y="15736"/>
                  </a:lnTo>
                  <a:lnTo>
                    <a:pt x="9904" y="16397"/>
                  </a:lnTo>
                  <a:lnTo>
                    <a:pt x="9464" y="17057"/>
                  </a:lnTo>
                  <a:lnTo>
                    <a:pt x="9317" y="17277"/>
                  </a:lnTo>
                  <a:lnTo>
                    <a:pt x="9207" y="17497"/>
                  </a:lnTo>
                  <a:lnTo>
                    <a:pt x="8987" y="17387"/>
                  </a:lnTo>
                  <a:lnTo>
                    <a:pt x="8767" y="17350"/>
                  </a:lnTo>
                  <a:lnTo>
                    <a:pt x="8290" y="17204"/>
                  </a:lnTo>
                  <a:lnTo>
                    <a:pt x="7997" y="17094"/>
                  </a:lnTo>
                  <a:lnTo>
                    <a:pt x="7740" y="16910"/>
                  </a:lnTo>
                  <a:lnTo>
                    <a:pt x="7483" y="16727"/>
                  </a:lnTo>
                  <a:lnTo>
                    <a:pt x="7227" y="16507"/>
                  </a:lnTo>
                  <a:lnTo>
                    <a:pt x="6750" y="16067"/>
                  </a:lnTo>
                  <a:lnTo>
                    <a:pt x="6273" y="15663"/>
                  </a:lnTo>
                  <a:lnTo>
                    <a:pt x="5723" y="15296"/>
                  </a:lnTo>
                  <a:lnTo>
                    <a:pt x="5209" y="14929"/>
                  </a:lnTo>
                  <a:lnTo>
                    <a:pt x="3045" y="13462"/>
                  </a:lnTo>
                  <a:lnTo>
                    <a:pt x="1908" y="12619"/>
                  </a:lnTo>
                  <a:lnTo>
                    <a:pt x="1321" y="12215"/>
                  </a:lnTo>
                  <a:lnTo>
                    <a:pt x="697" y="11848"/>
                  </a:lnTo>
                  <a:lnTo>
                    <a:pt x="624" y="11812"/>
                  </a:lnTo>
                  <a:lnTo>
                    <a:pt x="1614" y="10381"/>
                  </a:lnTo>
                  <a:lnTo>
                    <a:pt x="2641" y="8950"/>
                  </a:lnTo>
                  <a:lnTo>
                    <a:pt x="3668" y="7556"/>
                  </a:lnTo>
                  <a:lnTo>
                    <a:pt x="4732" y="6163"/>
                  </a:lnTo>
                  <a:lnTo>
                    <a:pt x="6970" y="3338"/>
                  </a:lnTo>
                  <a:lnTo>
                    <a:pt x="8144" y="1944"/>
                  </a:lnTo>
                  <a:lnTo>
                    <a:pt x="8730" y="1284"/>
                  </a:lnTo>
                  <a:lnTo>
                    <a:pt x="9244" y="550"/>
                  </a:lnTo>
                  <a:lnTo>
                    <a:pt x="9281" y="477"/>
                  </a:lnTo>
                  <a:lnTo>
                    <a:pt x="9281" y="404"/>
                  </a:lnTo>
                  <a:close/>
                  <a:moveTo>
                    <a:pt x="7227" y="17204"/>
                  </a:moveTo>
                  <a:lnTo>
                    <a:pt x="7667" y="17460"/>
                  </a:lnTo>
                  <a:lnTo>
                    <a:pt x="8107" y="17681"/>
                  </a:lnTo>
                  <a:lnTo>
                    <a:pt x="8070" y="17937"/>
                  </a:lnTo>
                  <a:lnTo>
                    <a:pt x="8107" y="18194"/>
                  </a:lnTo>
                  <a:lnTo>
                    <a:pt x="7850" y="18084"/>
                  </a:lnTo>
                  <a:lnTo>
                    <a:pt x="7447" y="17791"/>
                  </a:lnTo>
                  <a:lnTo>
                    <a:pt x="7410" y="17644"/>
                  </a:lnTo>
                  <a:lnTo>
                    <a:pt x="7337" y="17497"/>
                  </a:lnTo>
                  <a:lnTo>
                    <a:pt x="7227" y="17204"/>
                  </a:lnTo>
                  <a:close/>
                  <a:moveTo>
                    <a:pt x="9831" y="17460"/>
                  </a:moveTo>
                  <a:lnTo>
                    <a:pt x="9868" y="17534"/>
                  </a:lnTo>
                  <a:lnTo>
                    <a:pt x="9904" y="17571"/>
                  </a:lnTo>
                  <a:lnTo>
                    <a:pt x="9464" y="18084"/>
                  </a:lnTo>
                  <a:lnTo>
                    <a:pt x="9207" y="18341"/>
                  </a:lnTo>
                  <a:lnTo>
                    <a:pt x="9171" y="18231"/>
                  </a:lnTo>
                  <a:lnTo>
                    <a:pt x="9134" y="18121"/>
                  </a:lnTo>
                  <a:lnTo>
                    <a:pt x="9134" y="17974"/>
                  </a:lnTo>
                  <a:lnTo>
                    <a:pt x="9317" y="17974"/>
                  </a:lnTo>
                  <a:lnTo>
                    <a:pt x="9317" y="17937"/>
                  </a:lnTo>
                  <a:lnTo>
                    <a:pt x="9391" y="17937"/>
                  </a:lnTo>
                  <a:lnTo>
                    <a:pt x="9464" y="17901"/>
                  </a:lnTo>
                  <a:lnTo>
                    <a:pt x="9574" y="17827"/>
                  </a:lnTo>
                  <a:lnTo>
                    <a:pt x="9647" y="17681"/>
                  </a:lnTo>
                  <a:lnTo>
                    <a:pt x="9794" y="17460"/>
                  </a:lnTo>
                  <a:close/>
                  <a:moveTo>
                    <a:pt x="9464" y="0"/>
                  </a:moveTo>
                  <a:lnTo>
                    <a:pt x="9281" y="37"/>
                  </a:lnTo>
                  <a:lnTo>
                    <a:pt x="9134" y="110"/>
                  </a:lnTo>
                  <a:lnTo>
                    <a:pt x="9024" y="147"/>
                  </a:lnTo>
                  <a:lnTo>
                    <a:pt x="8951" y="257"/>
                  </a:lnTo>
                  <a:lnTo>
                    <a:pt x="8914" y="294"/>
                  </a:lnTo>
                  <a:lnTo>
                    <a:pt x="8914" y="330"/>
                  </a:lnTo>
                  <a:lnTo>
                    <a:pt x="8327" y="954"/>
                  </a:lnTo>
                  <a:lnTo>
                    <a:pt x="7740" y="1614"/>
                  </a:lnTo>
                  <a:lnTo>
                    <a:pt x="6640" y="2971"/>
                  </a:lnTo>
                  <a:lnTo>
                    <a:pt x="5502" y="4365"/>
                  </a:lnTo>
                  <a:lnTo>
                    <a:pt x="4402" y="5759"/>
                  </a:lnTo>
                  <a:lnTo>
                    <a:pt x="2421" y="8400"/>
                  </a:lnTo>
                  <a:lnTo>
                    <a:pt x="477" y="11041"/>
                  </a:lnTo>
                  <a:lnTo>
                    <a:pt x="330" y="11261"/>
                  </a:lnTo>
                  <a:lnTo>
                    <a:pt x="37" y="11701"/>
                  </a:lnTo>
                  <a:lnTo>
                    <a:pt x="0" y="11775"/>
                  </a:lnTo>
                  <a:lnTo>
                    <a:pt x="0" y="11885"/>
                  </a:lnTo>
                  <a:lnTo>
                    <a:pt x="37" y="11958"/>
                  </a:lnTo>
                  <a:lnTo>
                    <a:pt x="74" y="12032"/>
                  </a:lnTo>
                  <a:lnTo>
                    <a:pt x="147" y="12068"/>
                  </a:lnTo>
                  <a:lnTo>
                    <a:pt x="220" y="12105"/>
                  </a:lnTo>
                  <a:lnTo>
                    <a:pt x="294" y="12105"/>
                  </a:lnTo>
                  <a:lnTo>
                    <a:pt x="404" y="12068"/>
                  </a:lnTo>
                  <a:lnTo>
                    <a:pt x="440" y="12142"/>
                  </a:lnTo>
                  <a:lnTo>
                    <a:pt x="697" y="12398"/>
                  </a:lnTo>
                  <a:lnTo>
                    <a:pt x="587" y="12508"/>
                  </a:lnTo>
                  <a:lnTo>
                    <a:pt x="514" y="12655"/>
                  </a:lnTo>
                  <a:lnTo>
                    <a:pt x="440" y="12802"/>
                  </a:lnTo>
                  <a:lnTo>
                    <a:pt x="404" y="12949"/>
                  </a:lnTo>
                  <a:lnTo>
                    <a:pt x="404" y="13022"/>
                  </a:lnTo>
                  <a:lnTo>
                    <a:pt x="440" y="13059"/>
                  </a:lnTo>
                  <a:lnTo>
                    <a:pt x="514" y="13095"/>
                  </a:lnTo>
                  <a:lnTo>
                    <a:pt x="550" y="13095"/>
                  </a:lnTo>
                  <a:lnTo>
                    <a:pt x="624" y="13205"/>
                  </a:lnTo>
                  <a:lnTo>
                    <a:pt x="697" y="13315"/>
                  </a:lnTo>
                  <a:lnTo>
                    <a:pt x="881" y="13462"/>
                  </a:lnTo>
                  <a:lnTo>
                    <a:pt x="1284" y="13719"/>
                  </a:lnTo>
                  <a:lnTo>
                    <a:pt x="2385" y="14416"/>
                  </a:lnTo>
                  <a:lnTo>
                    <a:pt x="3558" y="15223"/>
                  </a:lnTo>
                  <a:lnTo>
                    <a:pt x="4659" y="16103"/>
                  </a:lnTo>
                  <a:lnTo>
                    <a:pt x="6420" y="17534"/>
                  </a:lnTo>
                  <a:lnTo>
                    <a:pt x="6420" y="17571"/>
                  </a:lnTo>
                  <a:lnTo>
                    <a:pt x="6493" y="17644"/>
                  </a:lnTo>
                  <a:lnTo>
                    <a:pt x="6566" y="17644"/>
                  </a:lnTo>
                  <a:lnTo>
                    <a:pt x="6823" y="17864"/>
                  </a:lnTo>
                  <a:lnTo>
                    <a:pt x="7300" y="18231"/>
                  </a:lnTo>
                  <a:lnTo>
                    <a:pt x="7777" y="18561"/>
                  </a:lnTo>
                  <a:lnTo>
                    <a:pt x="8034" y="18671"/>
                  </a:lnTo>
                  <a:lnTo>
                    <a:pt x="8254" y="18781"/>
                  </a:lnTo>
                  <a:lnTo>
                    <a:pt x="8510" y="18854"/>
                  </a:lnTo>
                  <a:lnTo>
                    <a:pt x="8620" y="18854"/>
                  </a:lnTo>
                  <a:lnTo>
                    <a:pt x="8767" y="18818"/>
                  </a:lnTo>
                  <a:lnTo>
                    <a:pt x="8804" y="18744"/>
                  </a:lnTo>
                  <a:lnTo>
                    <a:pt x="8840" y="18708"/>
                  </a:lnTo>
                  <a:lnTo>
                    <a:pt x="8840" y="18634"/>
                  </a:lnTo>
                  <a:lnTo>
                    <a:pt x="8804" y="18561"/>
                  </a:lnTo>
                  <a:lnTo>
                    <a:pt x="8730" y="18488"/>
                  </a:lnTo>
                  <a:lnTo>
                    <a:pt x="8620" y="18414"/>
                  </a:lnTo>
                  <a:lnTo>
                    <a:pt x="8437" y="18341"/>
                  </a:lnTo>
                  <a:lnTo>
                    <a:pt x="8400" y="18341"/>
                  </a:lnTo>
                  <a:lnTo>
                    <a:pt x="8400" y="18157"/>
                  </a:lnTo>
                  <a:lnTo>
                    <a:pt x="8400" y="17974"/>
                  </a:lnTo>
                  <a:lnTo>
                    <a:pt x="8364" y="17791"/>
                  </a:lnTo>
                  <a:lnTo>
                    <a:pt x="8620" y="17864"/>
                  </a:lnTo>
                  <a:lnTo>
                    <a:pt x="8951" y="17937"/>
                  </a:lnTo>
                  <a:lnTo>
                    <a:pt x="8877" y="18121"/>
                  </a:lnTo>
                  <a:lnTo>
                    <a:pt x="8877" y="18267"/>
                  </a:lnTo>
                  <a:lnTo>
                    <a:pt x="8914" y="18451"/>
                  </a:lnTo>
                  <a:lnTo>
                    <a:pt x="8987" y="18598"/>
                  </a:lnTo>
                  <a:lnTo>
                    <a:pt x="8877" y="18781"/>
                  </a:lnTo>
                  <a:lnTo>
                    <a:pt x="8877" y="18854"/>
                  </a:lnTo>
                  <a:lnTo>
                    <a:pt x="8914" y="18964"/>
                  </a:lnTo>
                  <a:lnTo>
                    <a:pt x="9024" y="19001"/>
                  </a:lnTo>
                  <a:lnTo>
                    <a:pt x="9097" y="18964"/>
                  </a:lnTo>
                  <a:lnTo>
                    <a:pt x="9281" y="18854"/>
                  </a:lnTo>
                  <a:lnTo>
                    <a:pt x="9427" y="18708"/>
                  </a:lnTo>
                  <a:lnTo>
                    <a:pt x="9721" y="18414"/>
                  </a:lnTo>
                  <a:lnTo>
                    <a:pt x="10344" y="17717"/>
                  </a:lnTo>
                  <a:lnTo>
                    <a:pt x="11555" y="16397"/>
                  </a:lnTo>
                  <a:lnTo>
                    <a:pt x="12802" y="14929"/>
                  </a:lnTo>
                  <a:lnTo>
                    <a:pt x="14013" y="13462"/>
                  </a:lnTo>
                  <a:lnTo>
                    <a:pt x="15150" y="11958"/>
                  </a:lnTo>
                  <a:lnTo>
                    <a:pt x="16214" y="10454"/>
                  </a:lnTo>
                  <a:lnTo>
                    <a:pt x="17314" y="8950"/>
                  </a:lnTo>
                  <a:lnTo>
                    <a:pt x="17791" y="8253"/>
                  </a:lnTo>
                  <a:lnTo>
                    <a:pt x="18011" y="7887"/>
                  </a:lnTo>
                  <a:lnTo>
                    <a:pt x="18231" y="7483"/>
                  </a:lnTo>
                  <a:lnTo>
                    <a:pt x="18304" y="7483"/>
                  </a:lnTo>
                  <a:lnTo>
                    <a:pt x="18341" y="7446"/>
                  </a:lnTo>
                  <a:lnTo>
                    <a:pt x="18378" y="7373"/>
                  </a:lnTo>
                  <a:lnTo>
                    <a:pt x="18378" y="7300"/>
                  </a:lnTo>
                  <a:lnTo>
                    <a:pt x="18268" y="7080"/>
                  </a:lnTo>
                  <a:lnTo>
                    <a:pt x="18158" y="6860"/>
                  </a:lnTo>
                  <a:lnTo>
                    <a:pt x="17828" y="6493"/>
                  </a:lnTo>
                  <a:lnTo>
                    <a:pt x="17644" y="6346"/>
                  </a:lnTo>
                  <a:lnTo>
                    <a:pt x="17424" y="6199"/>
                  </a:lnTo>
                  <a:lnTo>
                    <a:pt x="17277" y="6126"/>
                  </a:lnTo>
                  <a:lnTo>
                    <a:pt x="17131" y="6089"/>
                  </a:lnTo>
                  <a:lnTo>
                    <a:pt x="16910" y="5576"/>
                  </a:lnTo>
                  <a:lnTo>
                    <a:pt x="16837" y="5319"/>
                  </a:lnTo>
                  <a:lnTo>
                    <a:pt x="16800" y="5062"/>
                  </a:lnTo>
                  <a:lnTo>
                    <a:pt x="16800" y="4915"/>
                  </a:lnTo>
                  <a:lnTo>
                    <a:pt x="16727" y="4769"/>
                  </a:lnTo>
                  <a:lnTo>
                    <a:pt x="16654" y="4695"/>
                  </a:lnTo>
                  <a:lnTo>
                    <a:pt x="16470" y="4695"/>
                  </a:lnTo>
                  <a:lnTo>
                    <a:pt x="16397" y="4732"/>
                  </a:lnTo>
                  <a:lnTo>
                    <a:pt x="16360" y="4769"/>
                  </a:lnTo>
                  <a:lnTo>
                    <a:pt x="16397" y="4842"/>
                  </a:lnTo>
                  <a:lnTo>
                    <a:pt x="16434" y="4879"/>
                  </a:lnTo>
                  <a:lnTo>
                    <a:pt x="16434" y="4915"/>
                  </a:lnTo>
                  <a:lnTo>
                    <a:pt x="16434" y="5099"/>
                  </a:lnTo>
                  <a:lnTo>
                    <a:pt x="16434" y="5356"/>
                  </a:lnTo>
                  <a:lnTo>
                    <a:pt x="16470" y="5539"/>
                  </a:lnTo>
                  <a:lnTo>
                    <a:pt x="16544" y="5759"/>
                  </a:lnTo>
                  <a:lnTo>
                    <a:pt x="16690" y="6126"/>
                  </a:lnTo>
                  <a:lnTo>
                    <a:pt x="16984" y="7006"/>
                  </a:lnTo>
                  <a:lnTo>
                    <a:pt x="17021" y="7080"/>
                  </a:lnTo>
                  <a:lnTo>
                    <a:pt x="16544" y="6970"/>
                  </a:lnTo>
                  <a:lnTo>
                    <a:pt x="15920" y="6860"/>
                  </a:lnTo>
                  <a:lnTo>
                    <a:pt x="15296" y="6713"/>
                  </a:lnTo>
                  <a:lnTo>
                    <a:pt x="15186" y="6639"/>
                  </a:lnTo>
                  <a:lnTo>
                    <a:pt x="15223" y="6603"/>
                  </a:lnTo>
                  <a:lnTo>
                    <a:pt x="15333" y="6419"/>
                  </a:lnTo>
                  <a:lnTo>
                    <a:pt x="15700" y="5906"/>
                  </a:lnTo>
                  <a:lnTo>
                    <a:pt x="16030" y="5392"/>
                  </a:lnTo>
                  <a:lnTo>
                    <a:pt x="16287" y="4915"/>
                  </a:lnTo>
                  <a:lnTo>
                    <a:pt x="16360" y="4842"/>
                  </a:lnTo>
                  <a:lnTo>
                    <a:pt x="16360" y="4732"/>
                  </a:lnTo>
                  <a:lnTo>
                    <a:pt x="16324" y="4622"/>
                  </a:lnTo>
                  <a:lnTo>
                    <a:pt x="16250" y="4512"/>
                  </a:lnTo>
                  <a:lnTo>
                    <a:pt x="16067" y="4329"/>
                  </a:lnTo>
                  <a:lnTo>
                    <a:pt x="15590" y="4035"/>
                  </a:lnTo>
                  <a:lnTo>
                    <a:pt x="14526" y="3265"/>
                  </a:lnTo>
                  <a:lnTo>
                    <a:pt x="12435" y="1724"/>
                  </a:lnTo>
                  <a:lnTo>
                    <a:pt x="11445" y="1027"/>
                  </a:lnTo>
                  <a:lnTo>
                    <a:pt x="10454" y="330"/>
                  </a:lnTo>
                  <a:lnTo>
                    <a:pt x="10124" y="147"/>
                  </a:lnTo>
                  <a:lnTo>
                    <a:pt x="9794" y="37"/>
                  </a:lnTo>
                  <a:lnTo>
                    <a:pt x="9611"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1" name="Shape 371"/>
            <p:cNvSpPr/>
            <p:nvPr/>
          </p:nvSpPr>
          <p:spPr>
            <a:xfrm>
              <a:off x="6855475" y="1544725"/>
              <a:ext cx="444800" cy="353100"/>
            </a:xfrm>
            <a:custGeom>
              <a:avLst/>
              <a:gdLst/>
              <a:ahLst/>
              <a:cxnLst/>
              <a:rect l="0" t="0" r="0" b="0"/>
              <a:pathLst>
                <a:path w="17792" h="14124" extrusionOk="0">
                  <a:moveTo>
                    <a:pt x="10565" y="2275"/>
                  </a:moveTo>
                  <a:lnTo>
                    <a:pt x="10785" y="2312"/>
                  </a:lnTo>
                  <a:lnTo>
                    <a:pt x="11189" y="2422"/>
                  </a:lnTo>
                  <a:lnTo>
                    <a:pt x="11555" y="2605"/>
                  </a:lnTo>
                  <a:lnTo>
                    <a:pt x="11445" y="2605"/>
                  </a:lnTo>
                  <a:lnTo>
                    <a:pt x="10638" y="2899"/>
                  </a:lnTo>
                  <a:lnTo>
                    <a:pt x="9868" y="3192"/>
                  </a:lnTo>
                  <a:lnTo>
                    <a:pt x="9245" y="3449"/>
                  </a:lnTo>
                  <a:lnTo>
                    <a:pt x="8584" y="3706"/>
                  </a:lnTo>
                  <a:lnTo>
                    <a:pt x="7961" y="4036"/>
                  </a:lnTo>
                  <a:lnTo>
                    <a:pt x="7667" y="4219"/>
                  </a:lnTo>
                  <a:lnTo>
                    <a:pt x="7410" y="4439"/>
                  </a:lnTo>
                  <a:lnTo>
                    <a:pt x="7631" y="4073"/>
                  </a:lnTo>
                  <a:lnTo>
                    <a:pt x="7887" y="3743"/>
                  </a:lnTo>
                  <a:lnTo>
                    <a:pt x="8144" y="3412"/>
                  </a:lnTo>
                  <a:lnTo>
                    <a:pt x="8438" y="3156"/>
                  </a:lnTo>
                  <a:lnTo>
                    <a:pt x="8768" y="2899"/>
                  </a:lnTo>
                  <a:lnTo>
                    <a:pt x="9098" y="2679"/>
                  </a:lnTo>
                  <a:lnTo>
                    <a:pt x="9501" y="2495"/>
                  </a:lnTo>
                  <a:lnTo>
                    <a:pt x="9905" y="2349"/>
                  </a:lnTo>
                  <a:lnTo>
                    <a:pt x="10125" y="2312"/>
                  </a:lnTo>
                  <a:lnTo>
                    <a:pt x="10345" y="2275"/>
                  </a:lnTo>
                  <a:close/>
                  <a:moveTo>
                    <a:pt x="1285" y="2129"/>
                  </a:moveTo>
                  <a:lnTo>
                    <a:pt x="1248" y="2165"/>
                  </a:lnTo>
                  <a:lnTo>
                    <a:pt x="1101" y="2275"/>
                  </a:lnTo>
                  <a:lnTo>
                    <a:pt x="991" y="2422"/>
                  </a:lnTo>
                  <a:lnTo>
                    <a:pt x="808" y="2715"/>
                  </a:lnTo>
                  <a:lnTo>
                    <a:pt x="588" y="2605"/>
                  </a:lnTo>
                  <a:lnTo>
                    <a:pt x="441" y="2422"/>
                  </a:lnTo>
                  <a:lnTo>
                    <a:pt x="258" y="2239"/>
                  </a:lnTo>
                  <a:lnTo>
                    <a:pt x="184" y="2202"/>
                  </a:lnTo>
                  <a:lnTo>
                    <a:pt x="111" y="2202"/>
                  </a:lnTo>
                  <a:lnTo>
                    <a:pt x="37" y="2239"/>
                  </a:lnTo>
                  <a:lnTo>
                    <a:pt x="1" y="2312"/>
                  </a:lnTo>
                  <a:lnTo>
                    <a:pt x="1" y="2495"/>
                  </a:lnTo>
                  <a:lnTo>
                    <a:pt x="74" y="2642"/>
                  </a:lnTo>
                  <a:lnTo>
                    <a:pt x="147" y="2789"/>
                  </a:lnTo>
                  <a:lnTo>
                    <a:pt x="258" y="2936"/>
                  </a:lnTo>
                  <a:lnTo>
                    <a:pt x="404" y="3046"/>
                  </a:lnTo>
                  <a:lnTo>
                    <a:pt x="588" y="3119"/>
                  </a:lnTo>
                  <a:lnTo>
                    <a:pt x="294" y="3706"/>
                  </a:lnTo>
                  <a:lnTo>
                    <a:pt x="74" y="4293"/>
                  </a:lnTo>
                  <a:lnTo>
                    <a:pt x="74" y="4403"/>
                  </a:lnTo>
                  <a:lnTo>
                    <a:pt x="74" y="4476"/>
                  </a:lnTo>
                  <a:lnTo>
                    <a:pt x="147" y="4549"/>
                  </a:lnTo>
                  <a:lnTo>
                    <a:pt x="221" y="4586"/>
                  </a:lnTo>
                  <a:lnTo>
                    <a:pt x="294" y="4623"/>
                  </a:lnTo>
                  <a:lnTo>
                    <a:pt x="368" y="4586"/>
                  </a:lnTo>
                  <a:lnTo>
                    <a:pt x="441" y="4549"/>
                  </a:lnTo>
                  <a:lnTo>
                    <a:pt x="514" y="4476"/>
                  </a:lnTo>
                  <a:lnTo>
                    <a:pt x="991" y="3339"/>
                  </a:lnTo>
                  <a:lnTo>
                    <a:pt x="1248" y="2789"/>
                  </a:lnTo>
                  <a:lnTo>
                    <a:pt x="1321" y="2495"/>
                  </a:lnTo>
                  <a:lnTo>
                    <a:pt x="1395" y="2202"/>
                  </a:lnTo>
                  <a:lnTo>
                    <a:pt x="1358" y="2165"/>
                  </a:lnTo>
                  <a:lnTo>
                    <a:pt x="1321" y="2129"/>
                  </a:lnTo>
                  <a:close/>
                  <a:moveTo>
                    <a:pt x="11702" y="2715"/>
                  </a:moveTo>
                  <a:lnTo>
                    <a:pt x="11959" y="2936"/>
                  </a:lnTo>
                  <a:lnTo>
                    <a:pt x="12142" y="3156"/>
                  </a:lnTo>
                  <a:lnTo>
                    <a:pt x="12216" y="3266"/>
                  </a:lnTo>
                  <a:lnTo>
                    <a:pt x="11812" y="3412"/>
                  </a:lnTo>
                  <a:lnTo>
                    <a:pt x="11445" y="3559"/>
                  </a:lnTo>
                  <a:lnTo>
                    <a:pt x="9758" y="4183"/>
                  </a:lnTo>
                  <a:lnTo>
                    <a:pt x="8254" y="4770"/>
                  </a:lnTo>
                  <a:lnTo>
                    <a:pt x="7484" y="5100"/>
                  </a:lnTo>
                  <a:lnTo>
                    <a:pt x="7117" y="5283"/>
                  </a:lnTo>
                  <a:lnTo>
                    <a:pt x="6787" y="5503"/>
                  </a:lnTo>
                  <a:lnTo>
                    <a:pt x="7337" y="4549"/>
                  </a:lnTo>
                  <a:lnTo>
                    <a:pt x="7374" y="4549"/>
                  </a:lnTo>
                  <a:lnTo>
                    <a:pt x="8364" y="4073"/>
                  </a:lnTo>
                  <a:lnTo>
                    <a:pt x="9355" y="3632"/>
                  </a:lnTo>
                  <a:lnTo>
                    <a:pt x="11409" y="2862"/>
                  </a:lnTo>
                  <a:lnTo>
                    <a:pt x="11445" y="2936"/>
                  </a:lnTo>
                  <a:lnTo>
                    <a:pt x="11519" y="2972"/>
                  </a:lnTo>
                  <a:lnTo>
                    <a:pt x="11592" y="3009"/>
                  </a:lnTo>
                  <a:lnTo>
                    <a:pt x="11666" y="2972"/>
                  </a:lnTo>
                  <a:lnTo>
                    <a:pt x="11739" y="2899"/>
                  </a:lnTo>
                  <a:lnTo>
                    <a:pt x="11739" y="2789"/>
                  </a:lnTo>
                  <a:lnTo>
                    <a:pt x="11702" y="2715"/>
                  </a:lnTo>
                  <a:close/>
                  <a:moveTo>
                    <a:pt x="12326" y="3522"/>
                  </a:moveTo>
                  <a:lnTo>
                    <a:pt x="12399" y="3596"/>
                  </a:lnTo>
                  <a:lnTo>
                    <a:pt x="12436" y="3596"/>
                  </a:lnTo>
                  <a:lnTo>
                    <a:pt x="12583" y="3926"/>
                  </a:lnTo>
                  <a:lnTo>
                    <a:pt x="12546" y="3926"/>
                  </a:lnTo>
                  <a:lnTo>
                    <a:pt x="12473" y="3963"/>
                  </a:lnTo>
                  <a:lnTo>
                    <a:pt x="12289" y="4109"/>
                  </a:lnTo>
                  <a:lnTo>
                    <a:pt x="12106" y="4219"/>
                  </a:lnTo>
                  <a:lnTo>
                    <a:pt x="11702" y="4403"/>
                  </a:lnTo>
                  <a:lnTo>
                    <a:pt x="11262" y="4586"/>
                  </a:lnTo>
                  <a:lnTo>
                    <a:pt x="10822" y="4733"/>
                  </a:lnTo>
                  <a:lnTo>
                    <a:pt x="9941" y="5026"/>
                  </a:lnTo>
                  <a:lnTo>
                    <a:pt x="9061" y="5393"/>
                  </a:lnTo>
                  <a:lnTo>
                    <a:pt x="8217" y="5723"/>
                  </a:lnTo>
                  <a:lnTo>
                    <a:pt x="7374" y="6127"/>
                  </a:lnTo>
                  <a:lnTo>
                    <a:pt x="6750" y="6384"/>
                  </a:lnTo>
                  <a:lnTo>
                    <a:pt x="6420" y="6567"/>
                  </a:lnTo>
                  <a:lnTo>
                    <a:pt x="6090" y="6750"/>
                  </a:lnTo>
                  <a:lnTo>
                    <a:pt x="6310" y="6384"/>
                  </a:lnTo>
                  <a:lnTo>
                    <a:pt x="6677" y="5650"/>
                  </a:lnTo>
                  <a:lnTo>
                    <a:pt x="7410" y="5467"/>
                  </a:lnTo>
                  <a:lnTo>
                    <a:pt x="8107" y="5173"/>
                  </a:lnTo>
                  <a:lnTo>
                    <a:pt x="9465" y="4623"/>
                  </a:lnTo>
                  <a:lnTo>
                    <a:pt x="10932" y="4073"/>
                  </a:lnTo>
                  <a:lnTo>
                    <a:pt x="11629" y="3816"/>
                  </a:lnTo>
                  <a:lnTo>
                    <a:pt x="12326" y="3522"/>
                  </a:lnTo>
                  <a:close/>
                  <a:moveTo>
                    <a:pt x="5100" y="8401"/>
                  </a:moveTo>
                  <a:lnTo>
                    <a:pt x="4989" y="8438"/>
                  </a:lnTo>
                  <a:lnTo>
                    <a:pt x="4953" y="8474"/>
                  </a:lnTo>
                  <a:lnTo>
                    <a:pt x="4953" y="8511"/>
                  </a:lnTo>
                  <a:lnTo>
                    <a:pt x="4916" y="8768"/>
                  </a:lnTo>
                  <a:lnTo>
                    <a:pt x="4879" y="8988"/>
                  </a:lnTo>
                  <a:lnTo>
                    <a:pt x="4879" y="9245"/>
                  </a:lnTo>
                  <a:lnTo>
                    <a:pt x="4916" y="9355"/>
                  </a:lnTo>
                  <a:lnTo>
                    <a:pt x="4989" y="9465"/>
                  </a:lnTo>
                  <a:lnTo>
                    <a:pt x="5026" y="9501"/>
                  </a:lnTo>
                  <a:lnTo>
                    <a:pt x="5173" y="9501"/>
                  </a:lnTo>
                  <a:lnTo>
                    <a:pt x="5210" y="9465"/>
                  </a:lnTo>
                  <a:lnTo>
                    <a:pt x="5283" y="9391"/>
                  </a:lnTo>
                  <a:lnTo>
                    <a:pt x="5320" y="9281"/>
                  </a:lnTo>
                  <a:lnTo>
                    <a:pt x="5320" y="9061"/>
                  </a:lnTo>
                  <a:lnTo>
                    <a:pt x="5320" y="8768"/>
                  </a:lnTo>
                  <a:lnTo>
                    <a:pt x="5283" y="8511"/>
                  </a:lnTo>
                  <a:lnTo>
                    <a:pt x="5246" y="8474"/>
                  </a:lnTo>
                  <a:lnTo>
                    <a:pt x="5210" y="8438"/>
                  </a:lnTo>
                  <a:lnTo>
                    <a:pt x="5100" y="8401"/>
                  </a:lnTo>
                  <a:close/>
                  <a:moveTo>
                    <a:pt x="5210" y="9685"/>
                  </a:moveTo>
                  <a:lnTo>
                    <a:pt x="5136" y="9722"/>
                  </a:lnTo>
                  <a:lnTo>
                    <a:pt x="5063" y="9758"/>
                  </a:lnTo>
                  <a:lnTo>
                    <a:pt x="5026" y="9795"/>
                  </a:lnTo>
                  <a:lnTo>
                    <a:pt x="4989" y="9905"/>
                  </a:lnTo>
                  <a:lnTo>
                    <a:pt x="4989" y="9978"/>
                  </a:lnTo>
                  <a:lnTo>
                    <a:pt x="4916" y="10308"/>
                  </a:lnTo>
                  <a:lnTo>
                    <a:pt x="4916" y="10639"/>
                  </a:lnTo>
                  <a:lnTo>
                    <a:pt x="4953" y="10749"/>
                  </a:lnTo>
                  <a:lnTo>
                    <a:pt x="4989" y="10785"/>
                  </a:lnTo>
                  <a:lnTo>
                    <a:pt x="5063" y="10822"/>
                  </a:lnTo>
                  <a:lnTo>
                    <a:pt x="5173" y="10822"/>
                  </a:lnTo>
                  <a:lnTo>
                    <a:pt x="5246" y="10785"/>
                  </a:lnTo>
                  <a:lnTo>
                    <a:pt x="5283" y="10749"/>
                  </a:lnTo>
                  <a:lnTo>
                    <a:pt x="5283" y="10639"/>
                  </a:lnTo>
                  <a:lnTo>
                    <a:pt x="5283" y="10272"/>
                  </a:lnTo>
                  <a:lnTo>
                    <a:pt x="5356" y="9905"/>
                  </a:lnTo>
                  <a:lnTo>
                    <a:pt x="5356" y="9832"/>
                  </a:lnTo>
                  <a:lnTo>
                    <a:pt x="5320" y="9758"/>
                  </a:lnTo>
                  <a:lnTo>
                    <a:pt x="5283" y="9722"/>
                  </a:lnTo>
                  <a:lnTo>
                    <a:pt x="5210" y="9685"/>
                  </a:lnTo>
                  <a:close/>
                  <a:moveTo>
                    <a:pt x="14600" y="9501"/>
                  </a:moveTo>
                  <a:lnTo>
                    <a:pt x="14563" y="9575"/>
                  </a:lnTo>
                  <a:lnTo>
                    <a:pt x="14490" y="9868"/>
                  </a:lnTo>
                  <a:lnTo>
                    <a:pt x="14417" y="10125"/>
                  </a:lnTo>
                  <a:lnTo>
                    <a:pt x="14380" y="10712"/>
                  </a:lnTo>
                  <a:lnTo>
                    <a:pt x="14417" y="10785"/>
                  </a:lnTo>
                  <a:lnTo>
                    <a:pt x="14453" y="10859"/>
                  </a:lnTo>
                  <a:lnTo>
                    <a:pt x="14527" y="10895"/>
                  </a:lnTo>
                  <a:lnTo>
                    <a:pt x="14600" y="10932"/>
                  </a:lnTo>
                  <a:lnTo>
                    <a:pt x="14673" y="10932"/>
                  </a:lnTo>
                  <a:lnTo>
                    <a:pt x="14747" y="10895"/>
                  </a:lnTo>
                  <a:lnTo>
                    <a:pt x="14783" y="10859"/>
                  </a:lnTo>
                  <a:lnTo>
                    <a:pt x="14820" y="10785"/>
                  </a:lnTo>
                  <a:lnTo>
                    <a:pt x="14820" y="10639"/>
                  </a:lnTo>
                  <a:lnTo>
                    <a:pt x="14820" y="10088"/>
                  </a:lnTo>
                  <a:lnTo>
                    <a:pt x="14820" y="9832"/>
                  </a:lnTo>
                  <a:lnTo>
                    <a:pt x="14747" y="9575"/>
                  </a:lnTo>
                  <a:lnTo>
                    <a:pt x="14710" y="9501"/>
                  </a:lnTo>
                  <a:close/>
                  <a:moveTo>
                    <a:pt x="12729" y="4183"/>
                  </a:moveTo>
                  <a:lnTo>
                    <a:pt x="12986" y="4880"/>
                  </a:lnTo>
                  <a:lnTo>
                    <a:pt x="12766" y="4990"/>
                  </a:lnTo>
                  <a:lnTo>
                    <a:pt x="12509" y="5100"/>
                  </a:lnTo>
                  <a:lnTo>
                    <a:pt x="12032" y="5320"/>
                  </a:lnTo>
                  <a:lnTo>
                    <a:pt x="10969" y="5833"/>
                  </a:lnTo>
                  <a:lnTo>
                    <a:pt x="9978" y="6310"/>
                  </a:lnTo>
                  <a:lnTo>
                    <a:pt x="8988" y="6714"/>
                  </a:lnTo>
                  <a:lnTo>
                    <a:pt x="8071" y="7007"/>
                  </a:lnTo>
                  <a:lnTo>
                    <a:pt x="7117" y="7301"/>
                  </a:lnTo>
                  <a:lnTo>
                    <a:pt x="6677" y="7484"/>
                  </a:lnTo>
                  <a:lnTo>
                    <a:pt x="6237" y="7704"/>
                  </a:lnTo>
                  <a:lnTo>
                    <a:pt x="5796" y="7924"/>
                  </a:lnTo>
                  <a:lnTo>
                    <a:pt x="5430" y="8218"/>
                  </a:lnTo>
                  <a:lnTo>
                    <a:pt x="5393" y="8254"/>
                  </a:lnTo>
                  <a:lnTo>
                    <a:pt x="5393" y="8291"/>
                  </a:lnTo>
                  <a:lnTo>
                    <a:pt x="5430" y="8328"/>
                  </a:lnTo>
                  <a:lnTo>
                    <a:pt x="5466" y="8328"/>
                  </a:lnTo>
                  <a:lnTo>
                    <a:pt x="6420" y="7961"/>
                  </a:lnTo>
                  <a:lnTo>
                    <a:pt x="7337" y="7594"/>
                  </a:lnTo>
                  <a:lnTo>
                    <a:pt x="8364" y="7264"/>
                  </a:lnTo>
                  <a:lnTo>
                    <a:pt x="9391" y="6897"/>
                  </a:lnTo>
                  <a:lnTo>
                    <a:pt x="10345" y="6530"/>
                  </a:lnTo>
                  <a:lnTo>
                    <a:pt x="11262" y="6090"/>
                  </a:lnTo>
                  <a:lnTo>
                    <a:pt x="12326" y="5577"/>
                  </a:lnTo>
                  <a:lnTo>
                    <a:pt x="12729" y="5393"/>
                  </a:lnTo>
                  <a:lnTo>
                    <a:pt x="12913" y="5283"/>
                  </a:lnTo>
                  <a:lnTo>
                    <a:pt x="13133" y="5210"/>
                  </a:lnTo>
                  <a:lnTo>
                    <a:pt x="13169" y="5356"/>
                  </a:lnTo>
                  <a:lnTo>
                    <a:pt x="13426" y="5870"/>
                  </a:lnTo>
                  <a:lnTo>
                    <a:pt x="13390" y="5870"/>
                  </a:lnTo>
                  <a:lnTo>
                    <a:pt x="13353" y="5797"/>
                  </a:lnTo>
                  <a:lnTo>
                    <a:pt x="13280" y="5760"/>
                  </a:lnTo>
                  <a:lnTo>
                    <a:pt x="13206" y="5723"/>
                  </a:lnTo>
                  <a:lnTo>
                    <a:pt x="13133" y="5760"/>
                  </a:lnTo>
                  <a:lnTo>
                    <a:pt x="12216" y="6237"/>
                  </a:lnTo>
                  <a:lnTo>
                    <a:pt x="11299" y="6677"/>
                  </a:lnTo>
                  <a:lnTo>
                    <a:pt x="10345" y="7081"/>
                  </a:lnTo>
                  <a:lnTo>
                    <a:pt x="9428" y="7484"/>
                  </a:lnTo>
                  <a:lnTo>
                    <a:pt x="8474" y="7851"/>
                  </a:lnTo>
                  <a:lnTo>
                    <a:pt x="7520" y="8181"/>
                  </a:lnTo>
                  <a:lnTo>
                    <a:pt x="6640" y="8474"/>
                  </a:lnTo>
                  <a:lnTo>
                    <a:pt x="6163" y="8658"/>
                  </a:lnTo>
                  <a:lnTo>
                    <a:pt x="5980" y="8768"/>
                  </a:lnTo>
                  <a:lnTo>
                    <a:pt x="5760" y="8878"/>
                  </a:lnTo>
                  <a:lnTo>
                    <a:pt x="5760" y="8915"/>
                  </a:lnTo>
                  <a:lnTo>
                    <a:pt x="5760" y="8951"/>
                  </a:lnTo>
                  <a:lnTo>
                    <a:pt x="6273" y="8951"/>
                  </a:lnTo>
                  <a:lnTo>
                    <a:pt x="6713" y="8805"/>
                  </a:lnTo>
                  <a:lnTo>
                    <a:pt x="7631" y="8511"/>
                  </a:lnTo>
                  <a:lnTo>
                    <a:pt x="8621" y="8144"/>
                  </a:lnTo>
                  <a:lnTo>
                    <a:pt x="9611" y="7777"/>
                  </a:lnTo>
                  <a:lnTo>
                    <a:pt x="10528" y="7411"/>
                  </a:lnTo>
                  <a:lnTo>
                    <a:pt x="11409" y="7007"/>
                  </a:lnTo>
                  <a:lnTo>
                    <a:pt x="12289" y="6604"/>
                  </a:lnTo>
                  <a:lnTo>
                    <a:pt x="13133" y="6163"/>
                  </a:lnTo>
                  <a:lnTo>
                    <a:pt x="13206" y="6200"/>
                  </a:lnTo>
                  <a:lnTo>
                    <a:pt x="13316" y="6200"/>
                  </a:lnTo>
                  <a:lnTo>
                    <a:pt x="13390" y="6163"/>
                  </a:lnTo>
                  <a:lnTo>
                    <a:pt x="13463" y="6090"/>
                  </a:lnTo>
                  <a:lnTo>
                    <a:pt x="13500" y="6053"/>
                  </a:lnTo>
                  <a:lnTo>
                    <a:pt x="13866" y="6714"/>
                  </a:lnTo>
                  <a:lnTo>
                    <a:pt x="13646" y="6787"/>
                  </a:lnTo>
                  <a:lnTo>
                    <a:pt x="13463" y="6860"/>
                  </a:lnTo>
                  <a:lnTo>
                    <a:pt x="12913" y="7081"/>
                  </a:lnTo>
                  <a:lnTo>
                    <a:pt x="12399" y="7337"/>
                  </a:lnTo>
                  <a:lnTo>
                    <a:pt x="11225" y="7961"/>
                  </a:lnTo>
                  <a:lnTo>
                    <a:pt x="10675" y="8254"/>
                  </a:lnTo>
                  <a:lnTo>
                    <a:pt x="10052" y="8548"/>
                  </a:lnTo>
                  <a:lnTo>
                    <a:pt x="9428" y="8768"/>
                  </a:lnTo>
                  <a:lnTo>
                    <a:pt x="8804" y="8951"/>
                  </a:lnTo>
                  <a:lnTo>
                    <a:pt x="7520" y="9318"/>
                  </a:lnTo>
                  <a:lnTo>
                    <a:pt x="6200" y="9722"/>
                  </a:lnTo>
                  <a:lnTo>
                    <a:pt x="5796" y="9868"/>
                  </a:lnTo>
                  <a:lnTo>
                    <a:pt x="5650" y="10015"/>
                  </a:lnTo>
                  <a:lnTo>
                    <a:pt x="5576" y="10052"/>
                  </a:lnTo>
                  <a:lnTo>
                    <a:pt x="5576" y="10015"/>
                  </a:lnTo>
                  <a:lnTo>
                    <a:pt x="5540" y="9978"/>
                  </a:lnTo>
                  <a:lnTo>
                    <a:pt x="5540" y="10015"/>
                  </a:lnTo>
                  <a:lnTo>
                    <a:pt x="5503" y="10088"/>
                  </a:lnTo>
                  <a:lnTo>
                    <a:pt x="5503" y="10198"/>
                  </a:lnTo>
                  <a:lnTo>
                    <a:pt x="5540" y="10235"/>
                  </a:lnTo>
                  <a:lnTo>
                    <a:pt x="5576" y="10235"/>
                  </a:lnTo>
                  <a:lnTo>
                    <a:pt x="5796" y="10125"/>
                  </a:lnTo>
                  <a:lnTo>
                    <a:pt x="6017" y="10052"/>
                  </a:lnTo>
                  <a:lnTo>
                    <a:pt x="6530" y="9942"/>
                  </a:lnTo>
                  <a:lnTo>
                    <a:pt x="7704" y="9575"/>
                  </a:lnTo>
                  <a:lnTo>
                    <a:pt x="8878" y="9281"/>
                  </a:lnTo>
                  <a:lnTo>
                    <a:pt x="9465" y="9098"/>
                  </a:lnTo>
                  <a:lnTo>
                    <a:pt x="10015" y="8878"/>
                  </a:lnTo>
                  <a:lnTo>
                    <a:pt x="10528" y="8695"/>
                  </a:lnTo>
                  <a:lnTo>
                    <a:pt x="11005" y="8438"/>
                  </a:lnTo>
                  <a:lnTo>
                    <a:pt x="11959" y="7924"/>
                  </a:lnTo>
                  <a:lnTo>
                    <a:pt x="12473" y="7667"/>
                  </a:lnTo>
                  <a:lnTo>
                    <a:pt x="12986" y="7411"/>
                  </a:lnTo>
                  <a:lnTo>
                    <a:pt x="13573" y="7191"/>
                  </a:lnTo>
                  <a:lnTo>
                    <a:pt x="13756" y="7117"/>
                  </a:lnTo>
                  <a:lnTo>
                    <a:pt x="14013" y="7044"/>
                  </a:lnTo>
                  <a:lnTo>
                    <a:pt x="14050" y="7081"/>
                  </a:lnTo>
                  <a:lnTo>
                    <a:pt x="14160" y="7081"/>
                  </a:lnTo>
                  <a:lnTo>
                    <a:pt x="14197" y="7191"/>
                  </a:lnTo>
                  <a:lnTo>
                    <a:pt x="13830" y="7374"/>
                  </a:lnTo>
                  <a:lnTo>
                    <a:pt x="13500" y="7594"/>
                  </a:lnTo>
                  <a:lnTo>
                    <a:pt x="12436" y="8218"/>
                  </a:lnTo>
                  <a:lnTo>
                    <a:pt x="11335" y="8768"/>
                  </a:lnTo>
                  <a:lnTo>
                    <a:pt x="10198" y="9245"/>
                  </a:lnTo>
                  <a:lnTo>
                    <a:pt x="9061" y="9685"/>
                  </a:lnTo>
                  <a:lnTo>
                    <a:pt x="7887" y="10088"/>
                  </a:lnTo>
                  <a:lnTo>
                    <a:pt x="6750" y="10455"/>
                  </a:lnTo>
                  <a:lnTo>
                    <a:pt x="6200" y="10639"/>
                  </a:lnTo>
                  <a:lnTo>
                    <a:pt x="5906" y="10749"/>
                  </a:lnTo>
                  <a:lnTo>
                    <a:pt x="5650" y="10895"/>
                  </a:lnTo>
                  <a:lnTo>
                    <a:pt x="5613" y="10932"/>
                  </a:lnTo>
                  <a:lnTo>
                    <a:pt x="5613" y="10969"/>
                  </a:lnTo>
                  <a:lnTo>
                    <a:pt x="5613" y="11005"/>
                  </a:lnTo>
                  <a:lnTo>
                    <a:pt x="5686" y="11042"/>
                  </a:lnTo>
                  <a:lnTo>
                    <a:pt x="5943" y="11005"/>
                  </a:lnTo>
                  <a:lnTo>
                    <a:pt x="6200" y="10969"/>
                  </a:lnTo>
                  <a:lnTo>
                    <a:pt x="6713" y="10822"/>
                  </a:lnTo>
                  <a:lnTo>
                    <a:pt x="7337" y="10602"/>
                  </a:lnTo>
                  <a:lnTo>
                    <a:pt x="7961" y="10419"/>
                  </a:lnTo>
                  <a:lnTo>
                    <a:pt x="9208" y="10015"/>
                  </a:lnTo>
                  <a:lnTo>
                    <a:pt x="10418" y="9538"/>
                  </a:lnTo>
                  <a:lnTo>
                    <a:pt x="11445" y="9061"/>
                  </a:lnTo>
                  <a:lnTo>
                    <a:pt x="12473" y="8584"/>
                  </a:lnTo>
                  <a:lnTo>
                    <a:pt x="13573" y="7961"/>
                  </a:lnTo>
                  <a:lnTo>
                    <a:pt x="14013" y="7741"/>
                  </a:lnTo>
                  <a:lnTo>
                    <a:pt x="14233" y="7594"/>
                  </a:lnTo>
                  <a:lnTo>
                    <a:pt x="14417" y="7447"/>
                  </a:lnTo>
                  <a:lnTo>
                    <a:pt x="14527" y="7594"/>
                  </a:lnTo>
                  <a:lnTo>
                    <a:pt x="14527" y="7631"/>
                  </a:lnTo>
                  <a:lnTo>
                    <a:pt x="14417" y="7961"/>
                  </a:lnTo>
                  <a:lnTo>
                    <a:pt x="14417" y="8328"/>
                  </a:lnTo>
                  <a:lnTo>
                    <a:pt x="14343" y="8254"/>
                  </a:lnTo>
                  <a:lnTo>
                    <a:pt x="14233" y="8254"/>
                  </a:lnTo>
                  <a:lnTo>
                    <a:pt x="13830" y="8438"/>
                  </a:lnTo>
                  <a:lnTo>
                    <a:pt x="13426" y="8658"/>
                  </a:lnTo>
                  <a:lnTo>
                    <a:pt x="12693" y="9135"/>
                  </a:lnTo>
                  <a:lnTo>
                    <a:pt x="12252" y="9428"/>
                  </a:lnTo>
                  <a:lnTo>
                    <a:pt x="11776" y="9685"/>
                  </a:lnTo>
                  <a:lnTo>
                    <a:pt x="11299" y="9942"/>
                  </a:lnTo>
                  <a:lnTo>
                    <a:pt x="10822" y="10125"/>
                  </a:lnTo>
                  <a:lnTo>
                    <a:pt x="8658" y="10822"/>
                  </a:lnTo>
                  <a:lnTo>
                    <a:pt x="7741" y="11115"/>
                  </a:lnTo>
                  <a:lnTo>
                    <a:pt x="7300" y="11262"/>
                  </a:lnTo>
                  <a:lnTo>
                    <a:pt x="6860" y="11446"/>
                  </a:lnTo>
                  <a:lnTo>
                    <a:pt x="5283" y="11409"/>
                  </a:lnTo>
                  <a:lnTo>
                    <a:pt x="5246" y="11189"/>
                  </a:lnTo>
                  <a:lnTo>
                    <a:pt x="5173" y="11115"/>
                  </a:lnTo>
                  <a:lnTo>
                    <a:pt x="5026" y="11115"/>
                  </a:lnTo>
                  <a:lnTo>
                    <a:pt x="4989" y="11189"/>
                  </a:lnTo>
                  <a:lnTo>
                    <a:pt x="4953" y="11409"/>
                  </a:lnTo>
                  <a:lnTo>
                    <a:pt x="4182" y="11336"/>
                  </a:lnTo>
                  <a:lnTo>
                    <a:pt x="3816" y="11336"/>
                  </a:lnTo>
                  <a:lnTo>
                    <a:pt x="3412" y="11372"/>
                  </a:lnTo>
                  <a:lnTo>
                    <a:pt x="3119" y="11409"/>
                  </a:lnTo>
                  <a:lnTo>
                    <a:pt x="2862" y="11556"/>
                  </a:lnTo>
                  <a:lnTo>
                    <a:pt x="2825" y="11005"/>
                  </a:lnTo>
                  <a:lnTo>
                    <a:pt x="2715" y="9428"/>
                  </a:lnTo>
                  <a:lnTo>
                    <a:pt x="2715" y="9171"/>
                  </a:lnTo>
                  <a:lnTo>
                    <a:pt x="2972" y="9171"/>
                  </a:lnTo>
                  <a:lnTo>
                    <a:pt x="3265" y="9135"/>
                  </a:lnTo>
                  <a:lnTo>
                    <a:pt x="3522" y="9061"/>
                  </a:lnTo>
                  <a:lnTo>
                    <a:pt x="3779" y="8988"/>
                  </a:lnTo>
                  <a:lnTo>
                    <a:pt x="4036" y="8841"/>
                  </a:lnTo>
                  <a:lnTo>
                    <a:pt x="4293" y="8695"/>
                  </a:lnTo>
                  <a:lnTo>
                    <a:pt x="4733" y="8401"/>
                  </a:lnTo>
                  <a:lnTo>
                    <a:pt x="5063" y="8108"/>
                  </a:lnTo>
                  <a:lnTo>
                    <a:pt x="5356" y="7777"/>
                  </a:lnTo>
                  <a:lnTo>
                    <a:pt x="5613" y="7447"/>
                  </a:lnTo>
                  <a:lnTo>
                    <a:pt x="5870" y="7117"/>
                  </a:lnTo>
                  <a:lnTo>
                    <a:pt x="6273" y="7007"/>
                  </a:lnTo>
                  <a:lnTo>
                    <a:pt x="6640" y="6824"/>
                  </a:lnTo>
                  <a:lnTo>
                    <a:pt x="7410" y="6420"/>
                  </a:lnTo>
                  <a:lnTo>
                    <a:pt x="8401" y="5980"/>
                  </a:lnTo>
                  <a:lnTo>
                    <a:pt x="9355" y="5577"/>
                  </a:lnTo>
                  <a:lnTo>
                    <a:pt x="10308" y="5246"/>
                  </a:lnTo>
                  <a:lnTo>
                    <a:pt x="11262" y="4880"/>
                  </a:lnTo>
                  <a:lnTo>
                    <a:pt x="12032" y="4623"/>
                  </a:lnTo>
                  <a:lnTo>
                    <a:pt x="12436" y="4403"/>
                  </a:lnTo>
                  <a:lnTo>
                    <a:pt x="12619" y="4219"/>
                  </a:lnTo>
                  <a:lnTo>
                    <a:pt x="12729" y="4183"/>
                  </a:lnTo>
                  <a:close/>
                  <a:moveTo>
                    <a:pt x="2385" y="1"/>
                  </a:moveTo>
                  <a:lnTo>
                    <a:pt x="2238" y="38"/>
                  </a:lnTo>
                  <a:lnTo>
                    <a:pt x="2202" y="74"/>
                  </a:lnTo>
                  <a:lnTo>
                    <a:pt x="2165" y="111"/>
                  </a:lnTo>
                  <a:lnTo>
                    <a:pt x="2055" y="368"/>
                  </a:lnTo>
                  <a:lnTo>
                    <a:pt x="1982" y="515"/>
                  </a:lnTo>
                  <a:lnTo>
                    <a:pt x="1578" y="1432"/>
                  </a:lnTo>
                  <a:lnTo>
                    <a:pt x="1541" y="1542"/>
                  </a:lnTo>
                  <a:lnTo>
                    <a:pt x="1578" y="1615"/>
                  </a:lnTo>
                  <a:lnTo>
                    <a:pt x="1615" y="1688"/>
                  </a:lnTo>
                  <a:lnTo>
                    <a:pt x="1688" y="1762"/>
                  </a:lnTo>
                  <a:lnTo>
                    <a:pt x="1761" y="1798"/>
                  </a:lnTo>
                  <a:lnTo>
                    <a:pt x="1835" y="1798"/>
                  </a:lnTo>
                  <a:lnTo>
                    <a:pt x="1908" y="1762"/>
                  </a:lnTo>
                  <a:lnTo>
                    <a:pt x="1982" y="1652"/>
                  </a:lnTo>
                  <a:lnTo>
                    <a:pt x="2128" y="1358"/>
                  </a:lnTo>
                  <a:lnTo>
                    <a:pt x="2092" y="2165"/>
                  </a:lnTo>
                  <a:lnTo>
                    <a:pt x="2092" y="2972"/>
                  </a:lnTo>
                  <a:lnTo>
                    <a:pt x="2055" y="4073"/>
                  </a:lnTo>
                  <a:lnTo>
                    <a:pt x="1982" y="4109"/>
                  </a:lnTo>
                  <a:lnTo>
                    <a:pt x="1835" y="4073"/>
                  </a:lnTo>
                  <a:lnTo>
                    <a:pt x="1725" y="3999"/>
                  </a:lnTo>
                  <a:lnTo>
                    <a:pt x="1615" y="3999"/>
                  </a:lnTo>
                  <a:lnTo>
                    <a:pt x="1541" y="4036"/>
                  </a:lnTo>
                  <a:lnTo>
                    <a:pt x="1505" y="4109"/>
                  </a:lnTo>
                  <a:lnTo>
                    <a:pt x="1541" y="4219"/>
                  </a:lnTo>
                  <a:lnTo>
                    <a:pt x="1651" y="4293"/>
                  </a:lnTo>
                  <a:lnTo>
                    <a:pt x="1761" y="4366"/>
                  </a:lnTo>
                  <a:lnTo>
                    <a:pt x="1908" y="4403"/>
                  </a:lnTo>
                  <a:lnTo>
                    <a:pt x="2055" y="4439"/>
                  </a:lnTo>
                  <a:lnTo>
                    <a:pt x="2055" y="5540"/>
                  </a:lnTo>
                  <a:lnTo>
                    <a:pt x="1908" y="5577"/>
                  </a:lnTo>
                  <a:lnTo>
                    <a:pt x="1651" y="5613"/>
                  </a:lnTo>
                  <a:lnTo>
                    <a:pt x="1615" y="5687"/>
                  </a:lnTo>
                  <a:lnTo>
                    <a:pt x="1541" y="5723"/>
                  </a:lnTo>
                  <a:lnTo>
                    <a:pt x="1541" y="5760"/>
                  </a:lnTo>
                  <a:lnTo>
                    <a:pt x="1505" y="5797"/>
                  </a:lnTo>
                  <a:lnTo>
                    <a:pt x="1541" y="5833"/>
                  </a:lnTo>
                  <a:lnTo>
                    <a:pt x="1578" y="5833"/>
                  </a:lnTo>
                  <a:lnTo>
                    <a:pt x="1651" y="5907"/>
                  </a:lnTo>
                  <a:lnTo>
                    <a:pt x="2055" y="5907"/>
                  </a:lnTo>
                  <a:lnTo>
                    <a:pt x="2092" y="6200"/>
                  </a:lnTo>
                  <a:lnTo>
                    <a:pt x="2092" y="7154"/>
                  </a:lnTo>
                  <a:lnTo>
                    <a:pt x="1835" y="7227"/>
                  </a:lnTo>
                  <a:lnTo>
                    <a:pt x="1541" y="7374"/>
                  </a:lnTo>
                  <a:lnTo>
                    <a:pt x="1505" y="7411"/>
                  </a:lnTo>
                  <a:lnTo>
                    <a:pt x="1505" y="7447"/>
                  </a:lnTo>
                  <a:lnTo>
                    <a:pt x="1541" y="7484"/>
                  </a:lnTo>
                  <a:lnTo>
                    <a:pt x="1578" y="7521"/>
                  </a:lnTo>
                  <a:lnTo>
                    <a:pt x="2092" y="7521"/>
                  </a:lnTo>
                  <a:lnTo>
                    <a:pt x="2165" y="8951"/>
                  </a:lnTo>
                  <a:lnTo>
                    <a:pt x="2165" y="8988"/>
                  </a:lnTo>
                  <a:lnTo>
                    <a:pt x="1982" y="8951"/>
                  </a:lnTo>
                  <a:lnTo>
                    <a:pt x="1578" y="8951"/>
                  </a:lnTo>
                  <a:lnTo>
                    <a:pt x="1505" y="8988"/>
                  </a:lnTo>
                  <a:lnTo>
                    <a:pt x="1468" y="9061"/>
                  </a:lnTo>
                  <a:lnTo>
                    <a:pt x="1468" y="9135"/>
                  </a:lnTo>
                  <a:lnTo>
                    <a:pt x="1541" y="9208"/>
                  </a:lnTo>
                  <a:lnTo>
                    <a:pt x="1688" y="9245"/>
                  </a:lnTo>
                  <a:lnTo>
                    <a:pt x="1835" y="9318"/>
                  </a:lnTo>
                  <a:lnTo>
                    <a:pt x="2202" y="9391"/>
                  </a:lnTo>
                  <a:lnTo>
                    <a:pt x="2238" y="10419"/>
                  </a:lnTo>
                  <a:lnTo>
                    <a:pt x="2018" y="10419"/>
                  </a:lnTo>
                  <a:lnTo>
                    <a:pt x="1798" y="10455"/>
                  </a:lnTo>
                  <a:lnTo>
                    <a:pt x="1725" y="10529"/>
                  </a:lnTo>
                  <a:lnTo>
                    <a:pt x="1651" y="10602"/>
                  </a:lnTo>
                  <a:lnTo>
                    <a:pt x="1578" y="10675"/>
                  </a:lnTo>
                  <a:lnTo>
                    <a:pt x="1615" y="10749"/>
                  </a:lnTo>
                  <a:lnTo>
                    <a:pt x="1688" y="10822"/>
                  </a:lnTo>
                  <a:lnTo>
                    <a:pt x="2128" y="10822"/>
                  </a:lnTo>
                  <a:lnTo>
                    <a:pt x="2275" y="10859"/>
                  </a:lnTo>
                  <a:lnTo>
                    <a:pt x="2275" y="10895"/>
                  </a:lnTo>
                  <a:lnTo>
                    <a:pt x="2312" y="11702"/>
                  </a:lnTo>
                  <a:lnTo>
                    <a:pt x="2348" y="11959"/>
                  </a:lnTo>
                  <a:lnTo>
                    <a:pt x="2385" y="12106"/>
                  </a:lnTo>
                  <a:lnTo>
                    <a:pt x="2495" y="12216"/>
                  </a:lnTo>
                  <a:lnTo>
                    <a:pt x="2568" y="12253"/>
                  </a:lnTo>
                  <a:lnTo>
                    <a:pt x="2679" y="12253"/>
                  </a:lnTo>
                  <a:lnTo>
                    <a:pt x="2752" y="12216"/>
                  </a:lnTo>
                  <a:lnTo>
                    <a:pt x="2789" y="12143"/>
                  </a:lnTo>
                  <a:lnTo>
                    <a:pt x="2825" y="12106"/>
                  </a:lnTo>
                  <a:lnTo>
                    <a:pt x="3009" y="11959"/>
                  </a:lnTo>
                  <a:lnTo>
                    <a:pt x="3265" y="11886"/>
                  </a:lnTo>
                  <a:lnTo>
                    <a:pt x="3486" y="11849"/>
                  </a:lnTo>
                  <a:lnTo>
                    <a:pt x="3742" y="11849"/>
                  </a:lnTo>
                  <a:lnTo>
                    <a:pt x="3742" y="12033"/>
                  </a:lnTo>
                  <a:lnTo>
                    <a:pt x="3742" y="12216"/>
                  </a:lnTo>
                  <a:lnTo>
                    <a:pt x="3816" y="12363"/>
                  </a:lnTo>
                  <a:lnTo>
                    <a:pt x="3889" y="12509"/>
                  </a:lnTo>
                  <a:lnTo>
                    <a:pt x="3962" y="12583"/>
                  </a:lnTo>
                  <a:lnTo>
                    <a:pt x="4036" y="12546"/>
                  </a:lnTo>
                  <a:lnTo>
                    <a:pt x="4109" y="12509"/>
                  </a:lnTo>
                  <a:lnTo>
                    <a:pt x="4146" y="12436"/>
                  </a:lnTo>
                  <a:lnTo>
                    <a:pt x="4072" y="12216"/>
                  </a:lnTo>
                  <a:lnTo>
                    <a:pt x="4036" y="12069"/>
                  </a:lnTo>
                  <a:lnTo>
                    <a:pt x="4036" y="11886"/>
                  </a:lnTo>
                  <a:lnTo>
                    <a:pt x="5063" y="11922"/>
                  </a:lnTo>
                  <a:lnTo>
                    <a:pt x="5063" y="12143"/>
                  </a:lnTo>
                  <a:lnTo>
                    <a:pt x="5100" y="12619"/>
                  </a:lnTo>
                  <a:lnTo>
                    <a:pt x="5136" y="12693"/>
                  </a:lnTo>
                  <a:lnTo>
                    <a:pt x="5173" y="12766"/>
                  </a:lnTo>
                  <a:lnTo>
                    <a:pt x="5320" y="12766"/>
                  </a:lnTo>
                  <a:lnTo>
                    <a:pt x="5466" y="12729"/>
                  </a:lnTo>
                  <a:lnTo>
                    <a:pt x="5503" y="12619"/>
                  </a:lnTo>
                  <a:lnTo>
                    <a:pt x="5540" y="12473"/>
                  </a:lnTo>
                  <a:lnTo>
                    <a:pt x="5466" y="12363"/>
                  </a:lnTo>
                  <a:lnTo>
                    <a:pt x="5393" y="12326"/>
                  </a:lnTo>
                  <a:lnTo>
                    <a:pt x="5356" y="12106"/>
                  </a:lnTo>
                  <a:lnTo>
                    <a:pt x="5283" y="11922"/>
                  </a:lnTo>
                  <a:lnTo>
                    <a:pt x="5906" y="11959"/>
                  </a:lnTo>
                  <a:lnTo>
                    <a:pt x="6493" y="11959"/>
                  </a:lnTo>
                  <a:lnTo>
                    <a:pt x="6493" y="11996"/>
                  </a:lnTo>
                  <a:lnTo>
                    <a:pt x="6457" y="12179"/>
                  </a:lnTo>
                  <a:lnTo>
                    <a:pt x="6420" y="12399"/>
                  </a:lnTo>
                  <a:lnTo>
                    <a:pt x="6457" y="12583"/>
                  </a:lnTo>
                  <a:lnTo>
                    <a:pt x="6567" y="12766"/>
                  </a:lnTo>
                  <a:lnTo>
                    <a:pt x="6603" y="12840"/>
                  </a:lnTo>
                  <a:lnTo>
                    <a:pt x="6677" y="12876"/>
                  </a:lnTo>
                  <a:lnTo>
                    <a:pt x="6750" y="12876"/>
                  </a:lnTo>
                  <a:lnTo>
                    <a:pt x="6824" y="12840"/>
                  </a:lnTo>
                  <a:lnTo>
                    <a:pt x="6897" y="12766"/>
                  </a:lnTo>
                  <a:lnTo>
                    <a:pt x="6897" y="12729"/>
                  </a:lnTo>
                  <a:lnTo>
                    <a:pt x="6897" y="12656"/>
                  </a:lnTo>
                  <a:lnTo>
                    <a:pt x="6824" y="12619"/>
                  </a:lnTo>
                  <a:lnTo>
                    <a:pt x="6787" y="12583"/>
                  </a:lnTo>
                  <a:lnTo>
                    <a:pt x="6713" y="12399"/>
                  </a:lnTo>
                  <a:lnTo>
                    <a:pt x="6677" y="12216"/>
                  </a:lnTo>
                  <a:lnTo>
                    <a:pt x="6640" y="11996"/>
                  </a:lnTo>
                  <a:lnTo>
                    <a:pt x="6640" y="11959"/>
                  </a:lnTo>
                  <a:lnTo>
                    <a:pt x="7924" y="11996"/>
                  </a:lnTo>
                  <a:lnTo>
                    <a:pt x="7851" y="12033"/>
                  </a:lnTo>
                  <a:lnTo>
                    <a:pt x="7814" y="12106"/>
                  </a:lnTo>
                  <a:lnTo>
                    <a:pt x="7777" y="12253"/>
                  </a:lnTo>
                  <a:lnTo>
                    <a:pt x="7777" y="12399"/>
                  </a:lnTo>
                  <a:lnTo>
                    <a:pt x="7777" y="12509"/>
                  </a:lnTo>
                  <a:lnTo>
                    <a:pt x="7814" y="12619"/>
                  </a:lnTo>
                  <a:lnTo>
                    <a:pt x="7887" y="12729"/>
                  </a:lnTo>
                  <a:lnTo>
                    <a:pt x="7961" y="12766"/>
                  </a:lnTo>
                  <a:lnTo>
                    <a:pt x="8034" y="12729"/>
                  </a:lnTo>
                  <a:lnTo>
                    <a:pt x="8107" y="12693"/>
                  </a:lnTo>
                  <a:lnTo>
                    <a:pt x="8144" y="12619"/>
                  </a:lnTo>
                  <a:lnTo>
                    <a:pt x="8107" y="12473"/>
                  </a:lnTo>
                  <a:lnTo>
                    <a:pt x="8071" y="12289"/>
                  </a:lnTo>
                  <a:lnTo>
                    <a:pt x="8071" y="12179"/>
                  </a:lnTo>
                  <a:lnTo>
                    <a:pt x="8034" y="12106"/>
                  </a:lnTo>
                  <a:lnTo>
                    <a:pt x="8034" y="12033"/>
                  </a:lnTo>
                  <a:lnTo>
                    <a:pt x="8034" y="11996"/>
                  </a:lnTo>
                  <a:lnTo>
                    <a:pt x="9391" y="11996"/>
                  </a:lnTo>
                  <a:lnTo>
                    <a:pt x="9318" y="12216"/>
                  </a:lnTo>
                  <a:lnTo>
                    <a:pt x="9318" y="12473"/>
                  </a:lnTo>
                  <a:lnTo>
                    <a:pt x="9355" y="12546"/>
                  </a:lnTo>
                  <a:lnTo>
                    <a:pt x="9428" y="12583"/>
                  </a:lnTo>
                  <a:lnTo>
                    <a:pt x="9611" y="12583"/>
                  </a:lnTo>
                  <a:lnTo>
                    <a:pt x="9685" y="12546"/>
                  </a:lnTo>
                  <a:lnTo>
                    <a:pt x="9721" y="12473"/>
                  </a:lnTo>
                  <a:lnTo>
                    <a:pt x="9721" y="12436"/>
                  </a:lnTo>
                  <a:lnTo>
                    <a:pt x="9721" y="12363"/>
                  </a:lnTo>
                  <a:lnTo>
                    <a:pt x="9611" y="12326"/>
                  </a:lnTo>
                  <a:lnTo>
                    <a:pt x="9611" y="11996"/>
                  </a:lnTo>
                  <a:lnTo>
                    <a:pt x="10638" y="11996"/>
                  </a:lnTo>
                  <a:lnTo>
                    <a:pt x="10675" y="12253"/>
                  </a:lnTo>
                  <a:lnTo>
                    <a:pt x="10748" y="12509"/>
                  </a:lnTo>
                  <a:lnTo>
                    <a:pt x="10822" y="12583"/>
                  </a:lnTo>
                  <a:lnTo>
                    <a:pt x="10969" y="12583"/>
                  </a:lnTo>
                  <a:lnTo>
                    <a:pt x="11005" y="12509"/>
                  </a:lnTo>
                  <a:lnTo>
                    <a:pt x="11042" y="12399"/>
                  </a:lnTo>
                  <a:lnTo>
                    <a:pt x="10969" y="12179"/>
                  </a:lnTo>
                  <a:lnTo>
                    <a:pt x="10895" y="11996"/>
                  </a:lnTo>
                  <a:lnTo>
                    <a:pt x="12106" y="11996"/>
                  </a:lnTo>
                  <a:lnTo>
                    <a:pt x="12069" y="12069"/>
                  </a:lnTo>
                  <a:lnTo>
                    <a:pt x="12032" y="12143"/>
                  </a:lnTo>
                  <a:lnTo>
                    <a:pt x="11996" y="12363"/>
                  </a:lnTo>
                  <a:lnTo>
                    <a:pt x="12032" y="12473"/>
                  </a:lnTo>
                  <a:lnTo>
                    <a:pt x="12069" y="12619"/>
                  </a:lnTo>
                  <a:lnTo>
                    <a:pt x="12142" y="12729"/>
                  </a:lnTo>
                  <a:lnTo>
                    <a:pt x="12216" y="12803"/>
                  </a:lnTo>
                  <a:lnTo>
                    <a:pt x="12289" y="12840"/>
                  </a:lnTo>
                  <a:lnTo>
                    <a:pt x="12362" y="12803"/>
                  </a:lnTo>
                  <a:lnTo>
                    <a:pt x="12399" y="12766"/>
                  </a:lnTo>
                  <a:lnTo>
                    <a:pt x="12399" y="12693"/>
                  </a:lnTo>
                  <a:lnTo>
                    <a:pt x="12362" y="12546"/>
                  </a:lnTo>
                  <a:lnTo>
                    <a:pt x="12289" y="12363"/>
                  </a:lnTo>
                  <a:lnTo>
                    <a:pt x="12252" y="12179"/>
                  </a:lnTo>
                  <a:lnTo>
                    <a:pt x="12252" y="11959"/>
                  </a:lnTo>
                  <a:lnTo>
                    <a:pt x="13353" y="11959"/>
                  </a:lnTo>
                  <a:lnTo>
                    <a:pt x="13280" y="12106"/>
                  </a:lnTo>
                  <a:lnTo>
                    <a:pt x="13243" y="12253"/>
                  </a:lnTo>
                  <a:lnTo>
                    <a:pt x="13243" y="12436"/>
                  </a:lnTo>
                  <a:lnTo>
                    <a:pt x="13316" y="12583"/>
                  </a:lnTo>
                  <a:lnTo>
                    <a:pt x="13353" y="12619"/>
                  </a:lnTo>
                  <a:lnTo>
                    <a:pt x="13426" y="12656"/>
                  </a:lnTo>
                  <a:lnTo>
                    <a:pt x="13500" y="12656"/>
                  </a:lnTo>
                  <a:lnTo>
                    <a:pt x="13573" y="12583"/>
                  </a:lnTo>
                  <a:lnTo>
                    <a:pt x="13610" y="12436"/>
                  </a:lnTo>
                  <a:lnTo>
                    <a:pt x="13536" y="12216"/>
                  </a:lnTo>
                  <a:lnTo>
                    <a:pt x="13536" y="12069"/>
                  </a:lnTo>
                  <a:lnTo>
                    <a:pt x="13573" y="11922"/>
                  </a:lnTo>
                  <a:lnTo>
                    <a:pt x="14563" y="11886"/>
                  </a:lnTo>
                  <a:lnTo>
                    <a:pt x="14563" y="11886"/>
                  </a:lnTo>
                  <a:lnTo>
                    <a:pt x="14527" y="12363"/>
                  </a:lnTo>
                  <a:lnTo>
                    <a:pt x="14563" y="12436"/>
                  </a:lnTo>
                  <a:lnTo>
                    <a:pt x="14637" y="12509"/>
                  </a:lnTo>
                  <a:lnTo>
                    <a:pt x="14747" y="12509"/>
                  </a:lnTo>
                  <a:lnTo>
                    <a:pt x="14820" y="12473"/>
                  </a:lnTo>
                  <a:lnTo>
                    <a:pt x="14893" y="12399"/>
                  </a:lnTo>
                  <a:lnTo>
                    <a:pt x="14967" y="12289"/>
                  </a:lnTo>
                  <a:lnTo>
                    <a:pt x="14967" y="12179"/>
                  </a:lnTo>
                  <a:lnTo>
                    <a:pt x="14967" y="12069"/>
                  </a:lnTo>
                  <a:lnTo>
                    <a:pt x="14930" y="11996"/>
                  </a:lnTo>
                  <a:lnTo>
                    <a:pt x="14857" y="11959"/>
                  </a:lnTo>
                  <a:lnTo>
                    <a:pt x="14857" y="11886"/>
                  </a:lnTo>
                  <a:lnTo>
                    <a:pt x="16618" y="11776"/>
                  </a:lnTo>
                  <a:lnTo>
                    <a:pt x="16654" y="11812"/>
                  </a:lnTo>
                  <a:lnTo>
                    <a:pt x="16544" y="11996"/>
                  </a:lnTo>
                  <a:lnTo>
                    <a:pt x="16361" y="12179"/>
                  </a:lnTo>
                  <a:lnTo>
                    <a:pt x="16287" y="12289"/>
                  </a:lnTo>
                  <a:lnTo>
                    <a:pt x="16251" y="12363"/>
                  </a:lnTo>
                  <a:lnTo>
                    <a:pt x="16287" y="12436"/>
                  </a:lnTo>
                  <a:lnTo>
                    <a:pt x="16324" y="12509"/>
                  </a:lnTo>
                  <a:lnTo>
                    <a:pt x="16397" y="12546"/>
                  </a:lnTo>
                  <a:lnTo>
                    <a:pt x="16471" y="12583"/>
                  </a:lnTo>
                  <a:lnTo>
                    <a:pt x="16544" y="12583"/>
                  </a:lnTo>
                  <a:lnTo>
                    <a:pt x="16581" y="12546"/>
                  </a:lnTo>
                  <a:lnTo>
                    <a:pt x="16728" y="12473"/>
                  </a:lnTo>
                  <a:lnTo>
                    <a:pt x="16801" y="12363"/>
                  </a:lnTo>
                  <a:lnTo>
                    <a:pt x="16984" y="12106"/>
                  </a:lnTo>
                  <a:lnTo>
                    <a:pt x="17461" y="11482"/>
                  </a:lnTo>
                  <a:lnTo>
                    <a:pt x="17461" y="11409"/>
                  </a:lnTo>
                  <a:lnTo>
                    <a:pt x="17461" y="11336"/>
                  </a:lnTo>
                  <a:lnTo>
                    <a:pt x="17461" y="11262"/>
                  </a:lnTo>
                  <a:lnTo>
                    <a:pt x="17425" y="11189"/>
                  </a:lnTo>
                  <a:lnTo>
                    <a:pt x="17058" y="10895"/>
                  </a:lnTo>
                  <a:lnTo>
                    <a:pt x="16728" y="10639"/>
                  </a:lnTo>
                  <a:lnTo>
                    <a:pt x="16654" y="10602"/>
                  </a:lnTo>
                  <a:lnTo>
                    <a:pt x="16581" y="10602"/>
                  </a:lnTo>
                  <a:lnTo>
                    <a:pt x="16544" y="10639"/>
                  </a:lnTo>
                  <a:lnTo>
                    <a:pt x="16471" y="10675"/>
                  </a:lnTo>
                  <a:lnTo>
                    <a:pt x="16434" y="10785"/>
                  </a:lnTo>
                  <a:lnTo>
                    <a:pt x="16434" y="10859"/>
                  </a:lnTo>
                  <a:lnTo>
                    <a:pt x="16471" y="10932"/>
                  </a:lnTo>
                  <a:lnTo>
                    <a:pt x="16801" y="11226"/>
                  </a:lnTo>
                  <a:lnTo>
                    <a:pt x="13940" y="11372"/>
                  </a:lnTo>
                  <a:lnTo>
                    <a:pt x="14050" y="11336"/>
                  </a:lnTo>
                  <a:lnTo>
                    <a:pt x="14270" y="11189"/>
                  </a:lnTo>
                  <a:lnTo>
                    <a:pt x="14343" y="11115"/>
                  </a:lnTo>
                  <a:lnTo>
                    <a:pt x="14417" y="11005"/>
                  </a:lnTo>
                  <a:lnTo>
                    <a:pt x="14417" y="10932"/>
                  </a:lnTo>
                  <a:lnTo>
                    <a:pt x="14380" y="10895"/>
                  </a:lnTo>
                  <a:lnTo>
                    <a:pt x="14233" y="10895"/>
                  </a:lnTo>
                  <a:lnTo>
                    <a:pt x="14123" y="10932"/>
                  </a:lnTo>
                  <a:lnTo>
                    <a:pt x="13903" y="11079"/>
                  </a:lnTo>
                  <a:lnTo>
                    <a:pt x="13720" y="11226"/>
                  </a:lnTo>
                  <a:lnTo>
                    <a:pt x="13573" y="11409"/>
                  </a:lnTo>
                  <a:lnTo>
                    <a:pt x="12289" y="11446"/>
                  </a:lnTo>
                  <a:lnTo>
                    <a:pt x="12546" y="11336"/>
                  </a:lnTo>
                  <a:lnTo>
                    <a:pt x="12839" y="11226"/>
                  </a:lnTo>
                  <a:lnTo>
                    <a:pt x="13169" y="11079"/>
                  </a:lnTo>
                  <a:lnTo>
                    <a:pt x="13500" y="10895"/>
                  </a:lnTo>
                  <a:lnTo>
                    <a:pt x="13793" y="10675"/>
                  </a:lnTo>
                  <a:lnTo>
                    <a:pt x="14050" y="10419"/>
                  </a:lnTo>
                  <a:lnTo>
                    <a:pt x="14087" y="10308"/>
                  </a:lnTo>
                  <a:lnTo>
                    <a:pt x="14050" y="10235"/>
                  </a:lnTo>
                  <a:lnTo>
                    <a:pt x="13976" y="10198"/>
                  </a:lnTo>
                  <a:lnTo>
                    <a:pt x="13903" y="10235"/>
                  </a:lnTo>
                  <a:lnTo>
                    <a:pt x="13646" y="10382"/>
                  </a:lnTo>
                  <a:lnTo>
                    <a:pt x="13390" y="10565"/>
                  </a:lnTo>
                  <a:lnTo>
                    <a:pt x="13133" y="10749"/>
                  </a:lnTo>
                  <a:lnTo>
                    <a:pt x="12876" y="10895"/>
                  </a:lnTo>
                  <a:lnTo>
                    <a:pt x="12583" y="11042"/>
                  </a:lnTo>
                  <a:lnTo>
                    <a:pt x="12289" y="11152"/>
                  </a:lnTo>
                  <a:lnTo>
                    <a:pt x="11996" y="11299"/>
                  </a:lnTo>
                  <a:lnTo>
                    <a:pt x="11702" y="11446"/>
                  </a:lnTo>
                  <a:lnTo>
                    <a:pt x="10162" y="11482"/>
                  </a:lnTo>
                  <a:lnTo>
                    <a:pt x="10602" y="11299"/>
                  </a:lnTo>
                  <a:lnTo>
                    <a:pt x="12216" y="10639"/>
                  </a:lnTo>
                  <a:lnTo>
                    <a:pt x="12766" y="10455"/>
                  </a:lnTo>
                  <a:lnTo>
                    <a:pt x="13316" y="10162"/>
                  </a:lnTo>
                  <a:lnTo>
                    <a:pt x="13573" y="10015"/>
                  </a:lnTo>
                  <a:lnTo>
                    <a:pt x="13793" y="9832"/>
                  </a:lnTo>
                  <a:lnTo>
                    <a:pt x="13976" y="9612"/>
                  </a:lnTo>
                  <a:lnTo>
                    <a:pt x="14087" y="9355"/>
                  </a:lnTo>
                  <a:lnTo>
                    <a:pt x="14087" y="9245"/>
                  </a:lnTo>
                  <a:lnTo>
                    <a:pt x="14050" y="9208"/>
                  </a:lnTo>
                  <a:lnTo>
                    <a:pt x="13940" y="9171"/>
                  </a:lnTo>
                  <a:lnTo>
                    <a:pt x="13866" y="9208"/>
                  </a:lnTo>
                  <a:lnTo>
                    <a:pt x="13463" y="9612"/>
                  </a:lnTo>
                  <a:lnTo>
                    <a:pt x="13243" y="9795"/>
                  </a:lnTo>
                  <a:lnTo>
                    <a:pt x="12986" y="9978"/>
                  </a:lnTo>
                  <a:lnTo>
                    <a:pt x="12693" y="10125"/>
                  </a:lnTo>
                  <a:lnTo>
                    <a:pt x="12399" y="10235"/>
                  </a:lnTo>
                  <a:lnTo>
                    <a:pt x="11776" y="10492"/>
                  </a:lnTo>
                  <a:lnTo>
                    <a:pt x="10418" y="11042"/>
                  </a:lnTo>
                  <a:lnTo>
                    <a:pt x="9905" y="11262"/>
                  </a:lnTo>
                  <a:lnTo>
                    <a:pt x="9428" y="11482"/>
                  </a:lnTo>
                  <a:lnTo>
                    <a:pt x="7667" y="11482"/>
                  </a:lnTo>
                  <a:lnTo>
                    <a:pt x="8621" y="11152"/>
                  </a:lnTo>
                  <a:lnTo>
                    <a:pt x="10895" y="10419"/>
                  </a:lnTo>
                  <a:lnTo>
                    <a:pt x="11335" y="10235"/>
                  </a:lnTo>
                  <a:lnTo>
                    <a:pt x="11776" y="10052"/>
                  </a:lnTo>
                  <a:lnTo>
                    <a:pt x="12179" y="9832"/>
                  </a:lnTo>
                  <a:lnTo>
                    <a:pt x="12583" y="9575"/>
                  </a:lnTo>
                  <a:lnTo>
                    <a:pt x="13426" y="9025"/>
                  </a:lnTo>
                  <a:lnTo>
                    <a:pt x="13866" y="8768"/>
                  </a:lnTo>
                  <a:lnTo>
                    <a:pt x="14307" y="8548"/>
                  </a:lnTo>
                  <a:lnTo>
                    <a:pt x="14380" y="8511"/>
                  </a:lnTo>
                  <a:lnTo>
                    <a:pt x="14417" y="8474"/>
                  </a:lnTo>
                  <a:lnTo>
                    <a:pt x="14417" y="8841"/>
                  </a:lnTo>
                  <a:lnTo>
                    <a:pt x="14453" y="8915"/>
                  </a:lnTo>
                  <a:lnTo>
                    <a:pt x="14490" y="8951"/>
                  </a:lnTo>
                  <a:lnTo>
                    <a:pt x="14527" y="8988"/>
                  </a:lnTo>
                  <a:lnTo>
                    <a:pt x="14600" y="9025"/>
                  </a:lnTo>
                  <a:lnTo>
                    <a:pt x="14673" y="8988"/>
                  </a:lnTo>
                  <a:lnTo>
                    <a:pt x="14747" y="8951"/>
                  </a:lnTo>
                  <a:lnTo>
                    <a:pt x="14783" y="8915"/>
                  </a:lnTo>
                  <a:lnTo>
                    <a:pt x="14783" y="8841"/>
                  </a:lnTo>
                  <a:lnTo>
                    <a:pt x="14783" y="8291"/>
                  </a:lnTo>
                  <a:lnTo>
                    <a:pt x="14747" y="8034"/>
                  </a:lnTo>
                  <a:lnTo>
                    <a:pt x="14673" y="7777"/>
                  </a:lnTo>
                  <a:lnTo>
                    <a:pt x="15077" y="8181"/>
                  </a:lnTo>
                  <a:lnTo>
                    <a:pt x="15517" y="8584"/>
                  </a:lnTo>
                  <a:lnTo>
                    <a:pt x="15737" y="8768"/>
                  </a:lnTo>
                  <a:lnTo>
                    <a:pt x="15847" y="8841"/>
                  </a:lnTo>
                  <a:lnTo>
                    <a:pt x="15994" y="8878"/>
                  </a:lnTo>
                  <a:lnTo>
                    <a:pt x="16361" y="8915"/>
                  </a:lnTo>
                  <a:lnTo>
                    <a:pt x="16764" y="8915"/>
                  </a:lnTo>
                  <a:lnTo>
                    <a:pt x="17204" y="8878"/>
                  </a:lnTo>
                  <a:lnTo>
                    <a:pt x="17608" y="8731"/>
                  </a:lnTo>
                  <a:lnTo>
                    <a:pt x="17681" y="8695"/>
                  </a:lnTo>
                  <a:lnTo>
                    <a:pt x="17755" y="8584"/>
                  </a:lnTo>
                  <a:lnTo>
                    <a:pt x="17791" y="8511"/>
                  </a:lnTo>
                  <a:lnTo>
                    <a:pt x="17755" y="8438"/>
                  </a:lnTo>
                  <a:lnTo>
                    <a:pt x="17718" y="8328"/>
                  </a:lnTo>
                  <a:lnTo>
                    <a:pt x="17681" y="8291"/>
                  </a:lnTo>
                  <a:lnTo>
                    <a:pt x="17571" y="8254"/>
                  </a:lnTo>
                  <a:lnTo>
                    <a:pt x="17461" y="8254"/>
                  </a:lnTo>
                  <a:lnTo>
                    <a:pt x="17131" y="8364"/>
                  </a:lnTo>
                  <a:lnTo>
                    <a:pt x="16764" y="8401"/>
                  </a:lnTo>
                  <a:lnTo>
                    <a:pt x="16397" y="8438"/>
                  </a:lnTo>
                  <a:lnTo>
                    <a:pt x="16177" y="8401"/>
                  </a:lnTo>
                  <a:lnTo>
                    <a:pt x="16031" y="8364"/>
                  </a:lnTo>
                  <a:lnTo>
                    <a:pt x="15480" y="7888"/>
                  </a:lnTo>
                  <a:lnTo>
                    <a:pt x="15004" y="7374"/>
                  </a:lnTo>
                  <a:lnTo>
                    <a:pt x="14563" y="6824"/>
                  </a:lnTo>
                  <a:lnTo>
                    <a:pt x="14160" y="6237"/>
                  </a:lnTo>
                  <a:lnTo>
                    <a:pt x="13830" y="5613"/>
                  </a:lnTo>
                  <a:lnTo>
                    <a:pt x="13536" y="4990"/>
                  </a:lnTo>
                  <a:lnTo>
                    <a:pt x="13096" y="3926"/>
                  </a:lnTo>
                  <a:lnTo>
                    <a:pt x="12803" y="3412"/>
                  </a:lnTo>
                  <a:lnTo>
                    <a:pt x="12509" y="2936"/>
                  </a:lnTo>
                  <a:lnTo>
                    <a:pt x="12326" y="2752"/>
                  </a:lnTo>
                  <a:lnTo>
                    <a:pt x="12142" y="2532"/>
                  </a:lnTo>
                  <a:lnTo>
                    <a:pt x="11959" y="2349"/>
                  </a:lnTo>
                  <a:lnTo>
                    <a:pt x="11739" y="2202"/>
                  </a:lnTo>
                  <a:lnTo>
                    <a:pt x="11482" y="2092"/>
                  </a:lnTo>
                  <a:lnTo>
                    <a:pt x="11225" y="1982"/>
                  </a:lnTo>
                  <a:lnTo>
                    <a:pt x="10932" y="1908"/>
                  </a:lnTo>
                  <a:lnTo>
                    <a:pt x="10602" y="1872"/>
                  </a:lnTo>
                  <a:lnTo>
                    <a:pt x="10308" y="1872"/>
                  </a:lnTo>
                  <a:lnTo>
                    <a:pt x="9978" y="1908"/>
                  </a:lnTo>
                  <a:lnTo>
                    <a:pt x="9685" y="1982"/>
                  </a:lnTo>
                  <a:lnTo>
                    <a:pt x="9391" y="2055"/>
                  </a:lnTo>
                  <a:lnTo>
                    <a:pt x="9098" y="2202"/>
                  </a:lnTo>
                  <a:lnTo>
                    <a:pt x="8841" y="2349"/>
                  </a:lnTo>
                  <a:lnTo>
                    <a:pt x="8584" y="2495"/>
                  </a:lnTo>
                  <a:lnTo>
                    <a:pt x="8327" y="2715"/>
                  </a:lnTo>
                  <a:lnTo>
                    <a:pt x="7887" y="3119"/>
                  </a:lnTo>
                  <a:lnTo>
                    <a:pt x="7484" y="3632"/>
                  </a:lnTo>
                  <a:lnTo>
                    <a:pt x="7117" y="4146"/>
                  </a:lnTo>
                  <a:lnTo>
                    <a:pt x="6787" y="4660"/>
                  </a:lnTo>
                  <a:lnTo>
                    <a:pt x="6127" y="5833"/>
                  </a:lnTo>
                  <a:lnTo>
                    <a:pt x="5796" y="6457"/>
                  </a:lnTo>
                  <a:lnTo>
                    <a:pt x="5430" y="7044"/>
                  </a:lnTo>
                  <a:lnTo>
                    <a:pt x="4989" y="7594"/>
                  </a:lnTo>
                  <a:lnTo>
                    <a:pt x="4769" y="7851"/>
                  </a:lnTo>
                  <a:lnTo>
                    <a:pt x="4513" y="8071"/>
                  </a:lnTo>
                  <a:lnTo>
                    <a:pt x="4256" y="8291"/>
                  </a:lnTo>
                  <a:lnTo>
                    <a:pt x="3962" y="8474"/>
                  </a:lnTo>
                  <a:lnTo>
                    <a:pt x="3669" y="8621"/>
                  </a:lnTo>
                  <a:lnTo>
                    <a:pt x="3339" y="8731"/>
                  </a:lnTo>
                  <a:lnTo>
                    <a:pt x="3009" y="8841"/>
                  </a:lnTo>
                  <a:lnTo>
                    <a:pt x="2715" y="8915"/>
                  </a:lnTo>
                  <a:lnTo>
                    <a:pt x="2605" y="6200"/>
                  </a:lnTo>
                  <a:lnTo>
                    <a:pt x="2568" y="3119"/>
                  </a:lnTo>
                  <a:lnTo>
                    <a:pt x="2605" y="1505"/>
                  </a:lnTo>
                  <a:lnTo>
                    <a:pt x="2568" y="1138"/>
                  </a:lnTo>
                  <a:lnTo>
                    <a:pt x="2715" y="1395"/>
                  </a:lnTo>
                  <a:lnTo>
                    <a:pt x="2862" y="1652"/>
                  </a:lnTo>
                  <a:lnTo>
                    <a:pt x="2899" y="1725"/>
                  </a:lnTo>
                  <a:lnTo>
                    <a:pt x="2972" y="1762"/>
                  </a:lnTo>
                  <a:lnTo>
                    <a:pt x="3119" y="1762"/>
                  </a:lnTo>
                  <a:lnTo>
                    <a:pt x="3192" y="1688"/>
                  </a:lnTo>
                  <a:lnTo>
                    <a:pt x="3229" y="1652"/>
                  </a:lnTo>
                  <a:lnTo>
                    <a:pt x="3265" y="1578"/>
                  </a:lnTo>
                  <a:lnTo>
                    <a:pt x="3265" y="1505"/>
                  </a:lnTo>
                  <a:lnTo>
                    <a:pt x="3155" y="1138"/>
                  </a:lnTo>
                  <a:lnTo>
                    <a:pt x="2972" y="771"/>
                  </a:lnTo>
                  <a:lnTo>
                    <a:pt x="2568" y="111"/>
                  </a:lnTo>
                  <a:lnTo>
                    <a:pt x="2495" y="38"/>
                  </a:lnTo>
                  <a:lnTo>
                    <a:pt x="2385" y="1"/>
                  </a:lnTo>
                  <a:close/>
                  <a:moveTo>
                    <a:pt x="15554" y="12546"/>
                  </a:moveTo>
                  <a:lnTo>
                    <a:pt x="15480" y="12583"/>
                  </a:lnTo>
                  <a:lnTo>
                    <a:pt x="15370" y="12619"/>
                  </a:lnTo>
                  <a:lnTo>
                    <a:pt x="15224" y="12766"/>
                  </a:lnTo>
                  <a:lnTo>
                    <a:pt x="15077" y="12913"/>
                  </a:lnTo>
                  <a:lnTo>
                    <a:pt x="15077" y="12950"/>
                  </a:lnTo>
                  <a:lnTo>
                    <a:pt x="14820" y="12803"/>
                  </a:lnTo>
                  <a:lnTo>
                    <a:pt x="14527" y="12693"/>
                  </a:lnTo>
                  <a:lnTo>
                    <a:pt x="14453" y="12693"/>
                  </a:lnTo>
                  <a:lnTo>
                    <a:pt x="14417" y="12729"/>
                  </a:lnTo>
                  <a:lnTo>
                    <a:pt x="14380" y="12803"/>
                  </a:lnTo>
                  <a:lnTo>
                    <a:pt x="14380" y="12876"/>
                  </a:lnTo>
                  <a:lnTo>
                    <a:pt x="14563" y="13096"/>
                  </a:lnTo>
                  <a:lnTo>
                    <a:pt x="14783" y="13316"/>
                  </a:lnTo>
                  <a:lnTo>
                    <a:pt x="14673" y="13463"/>
                  </a:lnTo>
                  <a:lnTo>
                    <a:pt x="14490" y="13720"/>
                  </a:lnTo>
                  <a:lnTo>
                    <a:pt x="14417" y="13867"/>
                  </a:lnTo>
                  <a:lnTo>
                    <a:pt x="14417" y="14013"/>
                  </a:lnTo>
                  <a:lnTo>
                    <a:pt x="14453" y="14087"/>
                  </a:lnTo>
                  <a:lnTo>
                    <a:pt x="14490" y="14123"/>
                  </a:lnTo>
                  <a:lnTo>
                    <a:pt x="14600" y="14123"/>
                  </a:lnTo>
                  <a:lnTo>
                    <a:pt x="14673" y="14087"/>
                  </a:lnTo>
                  <a:lnTo>
                    <a:pt x="14783" y="14050"/>
                  </a:lnTo>
                  <a:lnTo>
                    <a:pt x="14893" y="13903"/>
                  </a:lnTo>
                  <a:lnTo>
                    <a:pt x="15150" y="13573"/>
                  </a:lnTo>
                  <a:lnTo>
                    <a:pt x="15590" y="13903"/>
                  </a:lnTo>
                  <a:lnTo>
                    <a:pt x="15700" y="13940"/>
                  </a:lnTo>
                  <a:lnTo>
                    <a:pt x="15774" y="13940"/>
                  </a:lnTo>
                  <a:lnTo>
                    <a:pt x="15847" y="13903"/>
                  </a:lnTo>
                  <a:lnTo>
                    <a:pt x="15884" y="13830"/>
                  </a:lnTo>
                  <a:lnTo>
                    <a:pt x="15921" y="13757"/>
                  </a:lnTo>
                  <a:lnTo>
                    <a:pt x="15921" y="13647"/>
                  </a:lnTo>
                  <a:lnTo>
                    <a:pt x="15921" y="13573"/>
                  </a:lnTo>
                  <a:lnTo>
                    <a:pt x="15847" y="13500"/>
                  </a:lnTo>
                  <a:lnTo>
                    <a:pt x="15407" y="13170"/>
                  </a:lnTo>
                  <a:lnTo>
                    <a:pt x="15480" y="13096"/>
                  </a:lnTo>
                  <a:lnTo>
                    <a:pt x="15590" y="12876"/>
                  </a:lnTo>
                  <a:lnTo>
                    <a:pt x="15664" y="12803"/>
                  </a:lnTo>
                  <a:lnTo>
                    <a:pt x="15737" y="12766"/>
                  </a:lnTo>
                  <a:lnTo>
                    <a:pt x="15774" y="12729"/>
                  </a:lnTo>
                  <a:lnTo>
                    <a:pt x="15811" y="12693"/>
                  </a:lnTo>
                  <a:lnTo>
                    <a:pt x="15811" y="12656"/>
                  </a:lnTo>
                  <a:lnTo>
                    <a:pt x="15774" y="12656"/>
                  </a:lnTo>
                  <a:lnTo>
                    <a:pt x="15664" y="12583"/>
                  </a:lnTo>
                  <a:lnTo>
                    <a:pt x="15554" y="12546"/>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2" name="Shape 372"/>
            <p:cNvSpPr/>
            <p:nvPr/>
          </p:nvSpPr>
          <p:spPr>
            <a:xfrm>
              <a:off x="6844475" y="1037625"/>
              <a:ext cx="414525" cy="389750"/>
            </a:xfrm>
            <a:custGeom>
              <a:avLst/>
              <a:gdLst/>
              <a:ahLst/>
              <a:cxnLst/>
              <a:rect l="0" t="0" r="0" b="0"/>
              <a:pathLst>
                <a:path w="16581" h="15590" extrusionOk="0">
                  <a:moveTo>
                    <a:pt x="13793" y="2568"/>
                  </a:moveTo>
                  <a:lnTo>
                    <a:pt x="14123" y="2641"/>
                  </a:lnTo>
                  <a:lnTo>
                    <a:pt x="14123" y="2678"/>
                  </a:lnTo>
                  <a:lnTo>
                    <a:pt x="14086" y="2825"/>
                  </a:lnTo>
                  <a:lnTo>
                    <a:pt x="14013" y="2935"/>
                  </a:lnTo>
                  <a:lnTo>
                    <a:pt x="13866" y="3045"/>
                  </a:lnTo>
                  <a:lnTo>
                    <a:pt x="13756" y="3081"/>
                  </a:lnTo>
                  <a:lnTo>
                    <a:pt x="13573" y="2971"/>
                  </a:lnTo>
                  <a:lnTo>
                    <a:pt x="13609" y="2788"/>
                  </a:lnTo>
                  <a:lnTo>
                    <a:pt x="13683" y="2678"/>
                  </a:lnTo>
                  <a:lnTo>
                    <a:pt x="13720" y="2605"/>
                  </a:lnTo>
                  <a:lnTo>
                    <a:pt x="13793" y="2568"/>
                  </a:lnTo>
                  <a:close/>
                  <a:moveTo>
                    <a:pt x="9428" y="3705"/>
                  </a:moveTo>
                  <a:lnTo>
                    <a:pt x="9831" y="4475"/>
                  </a:lnTo>
                  <a:lnTo>
                    <a:pt x="10161" y="5246"/>
                  </a:lnTo>
                  <a:lnTo>
                    <a:pt x="8327" y="4402"/>
                  </a:lnTo>
                  <a:lnTo>
                    <a:pt x="8878" y="4035"/>
                  </a:lnTo>
                  <a:lnTo>
                    <a:pt x="9428" y="3705"/>
                  </a:lnTo>
                  <a:close/>
                  <a:moveTo>
                    <a:pt x="5283" y="3668"/>
                  </a:moveTo>
                  <a:lnTo>
                    <a:pt x="6383" y="4072"/>
                  </a:lnTo>
                  <a:lnTo>
                    <a:pt x="7410" y="4512"/>
                  </a:lnTo>
                  <a:lnTo>
                    <a:pt x="6383" y="5319"/>
                  </a:lnTo>
                  <a:lnTo>
                    <a:pt x="5393" y="6163"/>
                  </a:lnTo>
                  <a:lnTo>
                    <a:pt x="5319" y="5282"/>
                  </a:lnTo>
                  <a:lnTo>
                    <a:pt x="5283" y="4365"/>
                  </a:lnTo>
                  <a:lnTo>
                    <a:pt x="5283" y="3668"/>
                  </a:lnTo>
                  <a:close/>
                  <a:moveTo>
                    <a:pt x="13096" y="2494"/>
                  </a:moveTo>
                  <a:lnTo>
                    <a:pt x="13023" y="2641"/>
                  </a:lnTo>
                  <a:lnTo>
                    <a:pt x="12986" y="2825"/>
                  </a:lnTo>
                  <a:lnTo>
                    <a:pt x="12949" y="3008"/>
                  </a:lnTo>
                  <a:lnTo>
                    <a:pt x="12986" y="3191"/>
                  </a:lnTo>
                  <a:lnTo>
                    <a:pt x="13096" y="3412"/>
                  </a:lnTo>
                  <a:lnTo>
                    <a:pt x="13243" y="3595"/>
                  </a:lnTo>
                  <a:lnTo>
                    <a:pt x="13426" y="3705"/>
                  </a:lnTo>
                  <a:lnTo>
                    <a:pt x="13646" y="3778"/>
                  </a:lnTo>
                  <a:lnTo>
                    <a:pt x="13793" y="3815"/>
                  </a:lnTo>
                  <a:lnTo>
                    <a:pt x="13536" y="4512"/>
                  </a:lnTo>
                  <a:lnTo>
                    <a:pt x="13243" y="5209"/>
                  </a:lnTo>
                  <a:lnTo>
                    <a:pt x="12913" y="5869"/>
                  </a:lnTo>
                  <a:lnTo>
                    <a:pt x="12546" y="6529"/>
                  </a:lnTo>
                  <a:lnTo>
                    <a:pt x="11665" y="6016"/>
                  </a:lnTo>
                  <a:lnTo>
                    <a:pt x="10785" y="5576"/>
                  </a:lnTo>
                  <a:lnTo>
                    <a:pt x="10602" y="5026"/>
                  </a:lnTo>
                  <a:lnTo>
                    <a:pt x="10345" y="4475"/>
                  </a:lnTo>
                  <a:lnTo>
                    <a:pt x="10125" y="3962"/>
                  </a:lnTo>
                  <a:lnTo>
                    <a:pt x="9831" y="3448"/>
                  </a:lnTo>
                  <a:lnTo>
                    <a:pt x="10602" y="3045"/>
                  </a:lnTo>
                  <a:lnTo>
                    <a:pt x="11005" y="2898"/>
                  </a:lnTo>
                  <a:lnTo>
                    <a:pt x="11409" y="2751"/>
                  </a:lnTo>
                  <a:lnTo>
                    <a:pt x="11849" y="2641"/>
                  </a:lnTo>
                  <a:lnTo>
                    <a:pt x="12252" y="2568"/>
                  </a:lnTo>
                  <a:lnTo>
                    <a:pt x="12692" y="2494"/>
                  </a:lnTo>
                  <a:close/>
                  <a:moveTo>
                    <a:pt x="2605" y="6713"/>
                  </a:moveTo>
                  <a:lnTo>
                    <a:pt x="2678" y="6750"/>
                  </a:lnTo>
                  <a:lnTo>
                    <a:pt x="2752" y="6823"/>
                  </a:lnTo>
                  <a:lnTo>
                    <a:pt x="2788" y="6970"/>
                  </a:lnTo>
                  <a:lnTo>
                    <a:pt x="2752" y="7116"/>
                  </a:lnTo>
                  <a:lnTo>
                    <a:pt x="2715" y="7153"/>
                  </a:lnTo>
                  <a:lnTo>
                    <a:pt x="2605" y="7226"/>
                  </a:lnTo>
                  <a:lnTo>
                    <a:pt x="2458" y="7336"/>
                  </a:lnTo>
                  <a:lnTo>
                    <a:pt x="2165" y="7116"/>
                  </a:lnTo>
                  <a:lnTo>
                    <a:pt x="2275" y="6970"/>
                  </a:lnTo>
                  <a:lnTo>
                    <a:pt x="2275" y="6896"/>
                  </a:lnTo>
                  <a:lnTo>
                    <a:pt x="2458" y="6860"/>
                  </a:lnTo>
                  <a:lnTo>
                    <a:pt x="2715" y="6860"/>
                  </a:lnTo>
                  <a:lnTo>
                    <a:pt x="2715" y="6823"/>
                  </a:lnTo>
                  <a:lnTo>
                    <a:pt x="2678" y="6786"/>
                  </a:lnTo>
                  <a:lnTo>
                    <a:pt x="2605" y="6713"/>
                  </a:lnTo>
                  <a:close/>
                  <a:moveTo>
                    <a:pt x="8364" y="6529"/>
                  </a:moveTo>
                  <a:lnTo>
                    <a:pt x="8547" y="6566"/>
                  </a:lnTo>
                  <a:lnTo>
                    <a:pt x="8657" y="6603"/>
                  </a:lnTo>
                  <a:lnTo>
                    <a:pt x="8657" y="6713"/>
                  </a:lnTo>
                  <a:lnTo>
                    <a:pt x="8694" y="6860"/>
                  </a:lnTo>
                  <a:lnTo>
                    <a:pt x="8694" y="6970"/>
                  </a:lnTo>
                  <a:lnTo>
                    <a:pt x="8694" y="7116"/>
                  </a:lnTo>
                  <a:lnTo>
                    <a:pt x="8657" y="7226"/>
                  </a:lnTo>
                  <a:lnTo>
                    <a:pt x="8621" y="7336"/>
                  </a:lnTo>
                  <a:lnTo>
                    <a:pt x="8547" y="7446"/>
                  </a:lnTo>
                  <a:lnTo>
                    <a:pt x="8364" y="7446"/>
                  </a:lnTo>
                  <a:lnTo>
                    <a:pt x="8107" y="7520"/>
                  </a:lnTo>
                  <a:lnTo>
                    <a:pt x="7850" y="7593"/>
                  </a:lnTo>
                  <a:lnTo>
                    <a:pt x="7704" y="7483"/>
                  </a:lnTo>
                  <a:lnTo>
                    <a:pt x="7630" y="7336"/>
                  </a:lnTo>
                  <a:lnTo>
                    <a:pt x="7557" y="7190"/>
                  </a:lnTo>
                  <a:lnTo>
                    <a:pt x="7594" y="7006"/>
                  </a:lnTo>
                  <a:lnTo>
                    <a:pt x="7667" y="6750"/>
                  </a:lnTo>
                  <a:lnTo>
                    <a:pt x="7777" y="6750"/>
                  </a:lnTo>
                  <a:lnTo>
                    <a:pt x="7850" y="6786"/>
                  </a:lnTo>
                  <a:lnTo>
                    <a:pt x="7924" y="6750"/>
                  </a:lnTo>
                  <a:lnTo>
                    <a:pt x="7960" y="6713"/>
                  </a:lnTo>
                  <a:lnTo>
                    <a:pt x="8071" y="6566"/>
                  </a:lnTo>
                  <a:lnTo>
                    <a:pt x="8364" y="6529"/>
                  </a:lnTo>
                  <a:close/>
                  <a:moveTo>
                    <a:pt x="3155" y="3191"/>
                  </a:moveTo>
                  <a:lnTo>
                    <a:pt x="3595" y="3228"/>
                  </a:lnTo>
                  <a:lnTo>
                    <a:pt x="4036" y="3301"/>
                  </a:lnTo>
                  <a:lnTo>
                    <a:pt x="4439" y="3412"/>
                  </a:lnTo>
                  <a:lnTo>
                    <a:pt x="4879" y="3522"/>
                  </a:lnTo>
                  <a:lnTo>
                    <a:pt x="4843" y="4072"/>
                  </a:lnTo>
                  <a:lnTo>
                    <a:pt x="4843" y="4659"/>
                  </a:lnTo>
                  <a:lnTo>
                    <a:pt x="4879" y="5282"/>
                  </a:lnTo>
                  <a:lnTo>
                    <a:pt x="4989" y="6529"/>
                  </a:lnTo>
                  <a:lnTo>
                    <a:pt x="4182" y="7263"/>
                  </a:lnTo>
                  <a:lnTo>
                    <a:pt x="3779" y="7630"/>
                  </a:lnTo>
                  <a:lnTo>
                    <a:pt x="3375" y="8033"/>
                  </a:lnTo>
                  <a:lnTo>
                    <a:pt x="3265" y="7960"/>
                  </a:lnTo>
                  <a:lnTo>
                    <a:pt x="2898" y="7667"/>
                  </a:lnTo>
                  <a:lnTo>
                    <a:pt x="3008" y="7520"/>
                  </a:lnTo>
                  <a:lnTo>
                    <a:pt x="3119" y="7410"/>
                  </a:lnTo>
                  <a:lnTo>
                    <a:pt x="3155" y="7336"/>
                  </a:lnTo>
                  <a:lnTo>
                    <a:pt x="3192" y="7300"/>
                  </a:lnTo>
                  <a:lnTo>
                    <a:pt x="3192" y="7153"/>
                  </a:lnTo>
                  <a:lnTo>
                    <a:pt x="3229" y="6933"/>
                  </a:lnTo>
                  <a:lnTo>
                    <a:pt x="3192" y="6823"/>
                  </a:lnTo>
                  <a:lnTo>
                    <a:pt x="3155" y="6676"/>
                  </a:lnTo>
                  <a:lnTo>
                    <a:pt x="3119" y="6566"/>
                  </a:lnTo>
                  <a:lnTo>
                    <a:pt x="3045" y="6456"/>
                  </a:lnTo>
                  <a:lnTo>
                    <a:pt x="2972" y="6383"/>
                  </a:lnTo>
                  <a:lnTo>
                    <a:pt x="2862" y="6309"/>
                  </a:lnTo>
                  <a:lnTo>
                    <a:pt x="2752" y="6273"/>
                  </a:lnTo>
                  <a:lnTo>
                    <a:pt x="2605" y="6236"/>
                  </a:lnTo>
                  <a:lnTo>
                    <a:pt x="2495" y="6236"/>
                  </a:lnTo>
                  <a:lnTo>
                    <a:pt x="2348" y="6273"/>
                  </a:lnTo>
                  <a:lnTo>
                    <a:pt x="2128" y="6383"/>
                  </a:lnTo>
                  <a:lnTo>
                    <a:pt x="1908" y="6529"/>
                  </a:lnTo>
                  <a:lnTo>
                    <a:pt x="1761" y="6713"/>
                  </a:lnTo>
                  <a:lnTo>
                    <a:pt x="1321" y="6309"/>
                  </a:lnTo>
                  <a:lnTo>
                    <a:pt x="954" y="5833"/>
                  </a:lnTo>
                  <a:lnTo>
                    <a:pt x="734" y="5502"/>
                  </a:lnTo>
                  <a:lnTo>
                    <a:pt x="624" y="5172"/>
                  </a:lnTo>
                  <a:lnTo>
                    <a:pt x="551" y="4805"/>
                  </a:lnTo>
                  <a:lnTo>
                    <a:pt x="514" y="4439"/>
                  </a:lnTo>
                  <a:lnTo>
                    <a:pt x="551" y="4255"/>
                  </a:lnTo>
                  <a:lnTo>
                    <a:pt x="624" y="4072"/>
                  </a:lnTo>
                  <a:lnTo>
                    <a:pt x="734" y="3925"/>
                  </a:lnTo>
                  <a:lnTo>
                    <a:pt x="844" y="3778"/>
                  </a:lnTo>
                  <a:lnTo>
                    <a:pt x="991" y="3668"/>
                  </a:lnTo>
                  <a:lnTo>
                    <a:pt x="1174" y="3558"/>
                  </a:lnTo>
                  <a:lnTo>
                    <a:pt x="1541" y="3412"/>
                  </a:lnTo>
                  <a:lnTo>
                    <a:pt x="1908" y="3265"/>
                  </a:lnTo>
                  <a:lnTo>
                    <a:pt x="2312" y="3191"/>
                  </a:lnTo>
                  <a:close/>
                  <a:moveTo>
                    <a:pt x="11005" y="6199"/>
                  </a:moveTo>
                  <a:lnTo>
                    <a:pt x="12289" y="6896"/>
                  </a:lnTo>
                  <a:lnTo>
                    <a:pt x="11885" y="7483"/>
                  </a:lnTo>
                  <a:lnTo>
                    <a:pt x="11482" y="8033"/>
                  </a:lnTo>
                  <a:lnTo>
                    <a:pt x="11335" y="7410"/>
                  </a:lnTo>
                  <a:lnTo>
                    <a:pt x="11188" y="6750"/>
                  </a:lnTo>
                  <a:lnTo>
                    <a:pt x="11005" y="6199"/>
                  </a:lnTo>
                  <a:close/>
                  <a:moveTo>
                    <a:pt x="7264" y="8180"/>
                  </a:moveTo>
                  <a:lnTo>
                    <a:pt x="7410" y="8253"/>
                  </a:lnTo>
                  <a:lnTo>
                    <a:pt x="7594" y="8290"/>
                  </a:lnTo>
                  <a:lnTo>
                    <a:pt x="7960" y="8290"/>
                  </a:lnTo>
                  <a:lnTo>
                    <a:pt x="7704" y="8327"/>
                  </a:lnTo>
                  <a:lnTo>
                    <a:pt x="7557" y="8327"/>
                  </a:lnTo>
                  <a:lnTo>
                    <a:pt x="7447" y="8290"/>
                  </a:lnTo>
                  <a:lnTo>
                    <a:pt x="7337" y="8253"/>
                  </a:lnTo>
                  <a:lnTo>
                    <a:pt x="7264" y="8180"/>
                  </a:lnTo>
                  <a:close/>
                  <a:moveTo>
                    <a:pt x="8181" y="5979"/>
                  </a:moveTo>
                  <a:lnTo>
                    <a:pt x="7997" y="6016"/>
                  </a:lnTo>
                  <a:lnTo>
                    <a:pt x="7814" y="6089"/>
                  </a:lnTo>
                  <a:lnTo>
                    <a:pt x="7667" y="6236"/>
                  </a:lnTo>
                  <a:lnTo>
                    <a:pt x="7410" y="6346"/>
                  </a:lnTo>
                  <a:lnTo>
                    <a:pt x="7190" y="6529"/>
                  </a:lnTo>
                  <a:lnTo>
                    <a:pt x="6970" y="6713"/>
                  </a:lnTo>
                  <a:lnTo>
                    <a:pt x="6787" y="6933"/>
                  </a:lnTo>
                  <a:lnTo>
                    <a:pt x="6677" y="7080"/>
                  </a:lnTo>
                  <a:lnTo>
                    <a:pt x="6640" y="7263"/>
                  </a:lnTo>
                  <a:lnTo>
                    <a:pt x="6567" y="7410"/>
                  </a:lnTo>
                  <a:lnTo>
                    <a:pt x="6567" y="7593"/>
                  </a:lnTo>
                  <a:lnTo>
                    <a:pt x="6567" y="7923"/>
                  </a:lnTo>
                  <a:lnTo>
                    <a:pt x="6677" y="8253"/>
                  </a:lnTo>
                  <a:lnTo>
                    <a:pt x="6787" y="8437"/>
                  </a:lnTo>
                  <a:lnTo>
                    <a:pt x="6897" y="8584"/>
                  </a:lnTo>
                  <a:lnTo>
                    <a:pt x="7043" y="8694"/>
                  </a:lnTo>
                  <a:lnTo>
                    <a:pt x="7190" y="8767"/>
                  </a:lnTo>
                  <a:lnTo>
                    <a:pt x="7374" y="8804"/>
                  </a:lnTo>
                  <a:lnTo>
                    <a:pt x="7557" y="8840"/>
                  </a:lnTo>
                  <a:lnTo>
                    <a:pt x="7924" y="8840"/>
                  </a:lnTo>
                  <a:lnTo>
                    <a:pt x="8254" y="8767"/>
                  </a:lnTo>
                  <a:lnTo>
                    <a:pt x="8584" y="8620"/>
                  </a:lnTo>
                  <a:lnTo>
                    <a:pt x="8914" y="8364"/>
                  </a:lnTo>
                  <a:lnTo>
                    <a:pt x="9208" y="8070"/>
                  </a:lnTo>
                  <a:lnTo>
                    <a:pt x="9464" y="7740"/>
                  </a:lnTo>
                  <a:lnTo>
                    <a:pt x="9538" y="7593"/>
                  </a:lnTo>
                  <a:lnTo>
                    <a:pt x="9611" y="7410"/>
                  </a:lnTo>
                  <a:lnTo>
                    <a:pt x="9648" y="7226"/>
                  </a:lnTo>
                  <a:lnTo>
                    <a:pt x="9648" y="7043"/>
                  </a:lnTo>
                  <a:lnTo>
                    <a:pt x="9648" y="6860"/>
                  </a:lnTo>
                  <a:lnTo>
                    <a:pt x="9574" y="6713"/>
                  </a:lnTo>
                  <a:lnTo>
                    <a:pt x="9464" y="6529"/>
                  </a:lnTo>
                  <a:lnTo>
                    <a:pt x="9354" y="6419"/>
                  </a:lnTo>
                  <a:lnTo>
                    <a:pt x="9208" y="6273"/>
                  </a:lnTo>
                  <a:lnTo>
                    <a:pt x="9061" y="6199"/>
                  </a:lnTo>
                  <a:lnTo>
                    <a:pt x="8731" y="6053"/>
                  </a:lnTo>
                  <a:lnTo>
                    <a:pt x="8364" y="5979"/>
                  </a:lnTo>
                  <a:close/>
                  <a:moveTo>
                    <a:pt x="5063" y="7080"/>
                  </a:moveTo>
                  <a:lnTo>
                    <a:pt x="5246" y="8180"/>
                  </a:lnTo>
                  <a:lnTo>
                    <a:pt x="5466" y="9281"/>
                  </a:lnTo>
                  <a:lnTo>
                    <a:pt x="4622" y="8804"/>
                  </a:lnTo>
                  <a:lnTo>
                    <a:pt x="3779" y="8290"/>
                  </a:lnTo>
                  <a:lnTo>
                    <a:pt x="4439" y="7667"/>
                  </a:lnTo>
                  <a:lnTo>
                    <a:pt x="5063" y="7080"/>
                  </a:lnTo>
                  <a:close/>
                  <a:moveTo>
                    <a:pt x="7887" y="4732"/>
                  </a:moveTo>
                  <a:lnTo>
                    <a:pt x="9171" y="5282"/>
                  </a:lnTo>
                  <a:lnTo>
                    <a:pt x="10381" y="5869"/>
                  </a:lnTo>
                  <a:lnTo>
                    <a:pt x="10602" y="6529"/>
                  </a:lnTo>
                  <a:lnTo>
                    <a:pt x="10785" y="7190"/>
                  </a:lnTo>
                  <a:lnTo>
                    <a:pt x="10932" y="7850"/>
                  </a:lnTo>
                  <a:lnTo>
                    <a:pt x="11078" y="8547"/>
                  </a:lnTo>
                  <a:lnTo>
                    <a:pt x="10565" y="9097"/>
                  </a:lnTo>
                  <a:lnTo>
                    <a:pt x="10015" y="9647"/>
                  </a:lnTo>
                  <a:lnTo>
                    <a:pt x="9428" y="10161"/>
                  </a:lnTo>
                  <a:lnTo>
                    <a:pt x="8841" y="10674"/>
                  </a:lnTo>
                  <a:lnTo>
                    <a:pt x="8107" y="10418"/>
                  </a:lnTo>
                  <a:lnTo>
                    <a:pt x="7374" y="10161"/>
                  </a:lnTo>
                  <a:lnTo>
                    <a:pt x="6677" y="9867"/>
                  </a:lnTo>
                  <a:lnTo>
                    <a:pt x="5980" y="9537"/>
                  </a:lnTo>
                  <a:lnTo>
                    <a:pt x="5723" y="8143"/>
                  </a:lnTo>
                  <a:lnTo>
                    <a:pt x="5466" y="6713"/>
                  </a:lnTo>
                  <a:lnTo>
                    <a:pt x="6677" y="5722"/>
                  </a:lnTo>
                  <a:lnTo>
                    <a:pt x="7887" y="4732"/>
                  </a:lnTo>
                  <a:close/>
                  <a:moveTo>
                    <a:pt x="11152" y="9171"/>
                  </a:moveTo>
                  <a:lnTo>
                    <a:pt x="11225" y="10161"/>
                  </a:lnTo>
                  <a:lnTo>
                    <a:pt x="11225" y="11188"/>
                  </a:lnTo>
                  <a:lnTo>
                    <a:pt x="11225" y="11225"/>
                  </a:lnTo>
                  <a:lnTo>
                    <a:pt x="10308" y="11041"/>
                  </a:lnTo>
                  <a:lnTo>
                    <a:pt x="9391" y="10821"/>
                  </a:lnTo>
                  <a:lnTo>
                    <a:pt x="10015" y="10308"/>
                  </a:lnTo>
                  <a:lnTo>
                    <a:pt x="10565" y="9794"/>
                  </a:lnTo>
                  <a:lnTo>
                    <a:pt x="11152" y="9171"/>
                  </a:lnTo>
                  <a:close/>
                  <a:moveTo>
                    <a:pt x="12729" y="7153"/>
                  </a:moveTo>
                  <a:lnTo>
                    <a:pt x="13243" y="7483"/>
                  </a:lnTo>
                  <a:lnTo>
                    <a:pt x="13756" y="7813"/>
                  </a:lnTo>
                  <a:lnTo>
                    <a:pt x="14233" y="8180"/>
                  </a:lnTo>
                  <a:lnTo>
                    <a:pt x="14673" y="8584"/>
                  </a:lnTo>
                  <a:lnTo>
                    <a:pt x="15113" y="9024"/>
                  </a:lnTo>
                  <a:lnTo>
                    <a:pt x="15480" y="9464"/>
                  </a:lnTo>
                  <a:lnTo>
                    <a:pt x="15810" y="9941"/>
                  </a:lnTo>
                  <a:lnTo>
                    <a:pt x="16067" y="10454"/>
                  </a:lnTo>
                  <a:lnTo>
                    <a:pt x="16251" y="11005"/>
                  </a:lnTo>
                  <a:lnTo>
                    <a:pt x="16177" y="11041"/>
                  </a:lnTo>
                  <a:lnTo>
                    <a:pt x="15957" y="11188"/>
                  </a:lnTo>
                  <a:lnTo>
                    <a:pt x="15700" y="11298"/>
                  </a:lnTo>
                  <a:lnTo>
                    <a:pt x="15444" y="11371"/>
                  </a:lnTo>
                  <a:lnTo>
                    <a:pt x="15187" y="11445"/>
                  </a:lnTo>
                  <a:lnTo>
                    <a:pt x="15113" y="11371"/>
                  </a:lnTo>
                  <a:lnTo>
                    <a:pt x="15077" y="11408"/>
                  </a:lnTo>
                  <a:lnTo>
                    <a:pt x="14233" y="11445"/>
                  </a:lnTo>
                  <a:lnTo>
                    <a:pt x="13389" y="11408"/>
                  </a:lnTo>
                  <a:lnTo>
                    <a:pt x="12582" y="11371"/>
                  </a:lnTo>
                  <a:lnTo>
                    <a:pt x="11739" y="11298"/>
                  </a:lnTo>
                  <a:lnTo>
                    <a:pt x="11702" y="10198"/>
                  </a:lnTo>
                  <a:lnTo>
                    <a:pt x="11665" y="9464"/>
                  </a:lnTo>
                  <a:lnTo>
                    <a:pt x="11592" y="8694"/>
                  </a:lnTo>
                  <a:lnTo>
                    <a:pt x="12179" y="7923"/>
                  </a:lnTo>
                  <a:lnTo>
                    <a:pt x="12729" y="7153"/>
                  </a:lnTo>
                  <a:close/>
                  <a:moveTo>
                    <a:pt x="6126" y="10161"/>
                  </a:moveTo>
                  <a:lnTo>
                    <a:pt x="6787" y="10454"/>
                  </a:lnTo>
                  <a:lnTo>
                    <a:pt x="7447" y="10711"/>
                  </a:lnTo>
                  <a:lnTo>
                    <a:pt x="8327" y="11005"/>
                  </a:lnTo>
                  <a:lnTo>
                    <a:pt x="7557" y="11555"/>
                  </a:lnTo>
                  <a:lnTo>
                    <a:pt x="6713" y="11995"/>
                  </a:lnTo>
                  <a:lnTo>
                    <a:pt x="6603" y="12068"/>
                  </a:lnTo>
                  <a:lnTo>
                    <a:pt x="6346" y="11078"/>
                  </a:lnTo>
                  <a:lnTo>
                    <a:pt x="6126" y="10161"/>
                  </a:lnTo>
                  <a:close/>
                  <a:moveTo>
                    <a:pt x="3449" y="8657"/>
                  </a:moveTo>
                  <a:lnTo>
                    <a:pt x="3889" y="8950"/>
                  </a:lnTo>
                  <a:lnTo>
                    <a:pt x="4733" y="9427"/>
                  </a:lnTo>
                  <a:lnTo>
                    <a:pt x="5613" y="9904"/>
                  </a:lnTo>
                  <a:lnTo>
                    <a:pt x="5870" y="11078"/>
                  </a:lnTo>
                  <a:lnTo>
                    <a:pt x="6016" y="11665"/>
                  </a:lnTo>
                  <a:lnTo>
                    <a:pt x="6200" y="12288"/>
                  </a:lnTo>
                  <a:lnTo>
                    <a:pt x="5686" y="12509"/>
                  </a:lnTo>
                  <a:lnTo>
                    <a:pt x="5136" y="12729"/>
                  </a:lnTo>
                  <a:lnTo>
                    <a:pt x="4622" y="12875"/>
                  </a:lnTo>
                  <a:lnTo>
                    <a:pt x="4072" y="12985"/>
                  </a:lnTo>
                  <a:lnTo>
                    <a:pt x="3705" y="12985"/>
                  </a:lnTo>
                  <a:lnTo>
                    <a:pt x="3375" y="12949"/>
                  </a:lnTo>
                  <a:lnTo>
                    <a:pt x="3045" y="12875"/>
                  </a:lnTo>
                  <a:lnTo>
                    <a:pt x="2715" y="12692"/>
                  </a:lnTo>
                  <a:lnTo>
                    <a:pt x="2568" y="12582"/>
                  </a:lnTo>
                  <a:lnTo>
                    <a:pt x="2458" y="12435"/>
                  </a:lnTo>
                  <a:lnTo>
                    <a:pt x="2348" y="12288"/>
                  </a:lnTo>
                  <a:lnTo>
                    <a:pt x="2275" y="12105"/>
                  </a:lnTo>
                  <a:lnTo>
                    <a:pt x="2165" y="11775"/>
                  </a:lnTo>
                  <a:lnTo>
                    <a:pt x="2165" y="11371"/>
                  </a:lnTo>
                  <a:lnTo>
                    <a:pt x="2201" y="11005"/>
                  </a:lnTo>
                  <a:lnTo>
                    <a:pt x="2275" y="10638"/>
                  </a:lnTo>
                  <a:lnTo>
                    <a:pt x="2385" y="10271"/>
                  </a:lnTo>
                  <a:lnTo>
                    <a:pt x="2532" y="9941"/>
                  </a:lnTo>
                  <a:lnTo>
                    <a:pt x="2715" y="9574"/>
                  </a:lnTo>
                  <a:lnTo>
                    <a:pt x="2935" y="9281"/>
                  </a:lnTo>
                  <a:lnTo>
                    <a:pt x="3192" y="8950"/>
                  </a:lnTo>
                  <a:lnTo>
                    <a:pt x="3449" y="8657"/>
                  </a:lnTo>
                  <a:close/>
                  <a:moveTo>
                    <a:pt x="8291" y="14049"/>
                  </a:moveTo>
                  <a:lnTo>
                    <a:pt x="8401" y="14086"/>
                  </a:lnTo>
                  <a:lnTo>
                    <a:pt x="8401" y="14196"/>
                  </a:lnTo>
                  <a:lnTo>
                    <a:pt x="8401" y="14343"/>
                  </a:lnTo>
                  <a:lnTo>
                    <a:pt x="8364" y="14489"/>
                  </a:lnTo>
                  <a:lnTo>
                    <a:pt x="8291" y="14599"/>
                  </a:lnTo>
                  <a:lnTo>
                    <a:pt x="8181" y="14673"/>
                  </a:lnTo>
                  <a:lnTo>
                    <a:pt x="7960" y="14489"/>
                  </a:lnTo>
                  <a:lnTo>
                    <a:pt x="7777" y="14306"/>
                  </a:lnTo>
                  <a:lnTo>
                    <a:pt x="7850" y="14159"/>
                  </a:lnTo>
                  <a:lnTo>
                    <a:pt x="7997" y="14086"/>
                  </a:lnTo>
                  <a:lnTo>
                    <a:pt x="8144" y="14049"/>
                  </a:lnTo>
                  <a:close/>
                  <a:moveTo>
                    <a:pt x="8914" y="11188"/>
                  </a:moveTo>
                  <a:lnTo>
                    <a:pt x="10051" y="11481"/>
                  </a:lnTo>
                  <a:lnTo>
                    <a:pt x="11225" y="11702"/>
                  </a:lnTo>
                  <a:lnTo>
                    <a:pt x="11188" y="12288"/>
                  </a:lnTo>
                  <a:lnTo>
                    <a:pt x="11115" y="12839"/>
                  </a:lnTo>
                  <a:lnTo>
                    <a:pt x="10968" y="13426"/>
                  </a:lnTo>
                  <a:lnTo>
                    <a:pt x="10822" y="13976"/>
                  </a:lnTo>
                  <a:lnTo>
                    <a:pt x="10638" y="14269"/>
                  </a:lnTo>
                  <a:lnTo>
                    <a:pt x="10455" y="14563"/>
                  </a:lnTo>
                  <a:lnTo>
                    <a:pt x="10198" y="14819"/>
                  </a:lnTo>
                  <a:lnTo>
                    <a:pt x="9905" y="15003"/>
                  </a:lnTo>
                  <a:lnTo>
                    <a:pt x="9648" y="15113"/>
                  </a:lnTo>
                  <a:lnTo>
                    <a:pt x="9391" y="15150"/>
                  </a:lnTo>
                  <a:lnTo>
                    <a:pt x="9098" y="15113"/>
                  </a:lnTo>
                  <a:lnTo>
                    <a:pt x="8841" y="15040"/>
                  </a:lnTo>
                  <a:lnTo>
                    <a:pt x="8951" y="14856"/>
                  </a:lnTo>
                  <a:lnTo>
                    <a:pt x="8988" y="14673"/>
                  </a:lnTo>
                  <a:lnTo>
                    <a:pt x="9061" y="14453"/>
                  </a:lnTo>
                  <a:lnTo>
                    <a:pt x="9061" y="14269"/>
                  </a:lnTo>
                  <a:lnTo>
                    <a:pt x="9024" y="14086"/>
                  </a:lnTo>
                  <a:lnTo>
                    <a:pt x="8951" y="13976"/>
                  </a:lnTo>
                  <a:lnTo>
                    <a:pt x="8841" y="13829"/>
                  </a:lnTo>
                  <a:lnTo>
                    <a:pt x="8731" y="13756"/>
                  </a:lnTo>
                  <a:lnTo>
                    <a:pt x="8547" y="13646"/>
                  </a:lnTo>
                  <a:lnTo>
                    <a:pt x="8401" y="13609"/>
                  </a:lnTo>
                  <a:lnTo>
                    <a:pt x="8254" y="13572"/>
                  </a:lnTo>
                  <a:lnTo>
                    <a:pt x="8071" y="13572"/>
                  </a:lnTo>
                  <a:lnTo>
                    <a:pt x="7887" y="13609"/>
                  </a:lnTo>
                  <a:lnTo>
                    <a:pt x="7740" y="13682"/>
                  </a:lnTo>
                  <a:lnTo>
                    <a:pt x="7594" y="13792"/>
                  </a:lnTo>
                  <a:lnTo>
                    <a:pt x="7447" y="13902"/>
                  </a:lnTo>
                  <a:lnTo>
                    <a:pt x="7264" y="13609"/>
                  </a:lnTo>
                  <a:lnTo>
                    <a:pt x="7080" y="13242"/>
                  </a:lnTo>
                  <a:lnTo>
                    <a:pt x="6897" y="12912"/>
                  </a:lnTo>
                  <a:lnTo>
                    <a:pt x="6750" y="12545"/>
                  </a:lnTo>
                  <a:lnTo>
                    <a:pt x="7814" y="11958"/>
                  </a:lnTo>
                  <a:lnTo>
                    <a:pt x="8364" y="11591"/>
                  </a:lnTo>
                  <a:lnTo>
                    <a:pt x="8914" y="11188"/>
                  </a:lnTo>
                  <a:close/>
                  <a:moveTo>
                    <a:pt x="6493" y="0"/>
                  </a:moveTo>
                  <a:lnTo>
                    <a:pt x="6163" y="294"/>
                  </a:lnTo>
                  <a:lnTo>
                    <a:pt x="5870" y="624"/>
                  </a:lnTo>
                  <a:lnTo>
                    <a:pt x="5613" y="991"/>
                  </a:lnTo>
                  <a:lnTo>
                    <a:pt x="5429" y="1394"/>
                  </a:lnTo>
                  <a:lnTo>
                    <a:pt x="5246" y="1798"/>
                  </a:lnTo>
                  <a:lnTo>
                    <a:pt x="5099" y="2201"/>
                  </a:lnTo>
                  <a:lnTo>
                    <a:pt x="5026" y="2641"/>
                  </a:lnTo>
                  <a:lnTo>
                    <a:pt x="4953" y="3081"/>
                  </a:lnTo>
                  <a:lnTo>
                    <a:pt x="4219" y="2898"/>
                  </a:lnTo>
                  <a:lnTo>
                    <a:pt x="3485" y="2788"/>
                  </a:lnTo>
                  <a:lnTo>
                    <a:pt x="2752" y="2715"/>
                  </a:lnTo>
                  <a:lnTo>
                    <a:pt x="2385" y="2751"/>
                  </a:lnTo>
                  <a:lnTo>
                    <a:pt x="2055" y="2788"/>
                  </a:lnTo>
                  <a:lnTo>
                    <a:pt x="1725" y="2825"/>
                  </a:lnTo>
                  <a:lnTo>
                    <a:pt x="1394" y="2898"/>
                  </a:lnTo>
                  <a:lnTo>
                    <a:pt x="1101" y="3045"/>
                  </a:lnTo>
                  <a:lnTo>
                    <a:pt x="808" y="3191"/>
                  </a:lnTo>
                  <a:lnTo>
                    <a:pt x="551" y="3338"/>
                  </a:lnTo>
                  <a:lnTo>
                    <a:pt x="367" y="3558"/>
                  </a:lnTo>
                  <a:lnTo>
                    <a:pt x="184" y="3815"/>
                  </a:lnTo>
                  <a:lnTo>
                    <a:pt x="74" y="4108"/>
                  </a:lnTo>
                  <a:lnTo>
                    <a:pt x="1" y="4402"/>
                  </a:lnTo>
                  <a:lnTo>
                    <a:pt x="1" y="4732"/>
                  </a:lnTo>
                  <a:lnTo>
                    <a:pt x="37" y="5026"/>
                  </a:lnTo>
                  <a:lnTo>
                    <a:pt x="147" y="5356"/>
                  </a:lnTo>
                  <a:lnTo>
                    <a:pt x="257" y="5649"/>
                  </a:lnTo>
                  <a:lnTo>
                    <a:pt x="441" y="5943"/>
                  </a:lnTo>
                  <a:lnTo>
                    <a:pt x="624" y="6236"/>
                  </a:lnTo>
                  <a:lnTo>
                    <a:pt x="844" y="6493"/>
                  </a:lnTo>
                  <a:lnTo>
                    <a:pt x="1211" y="6860"/>
                  </a:lnTo>
                  <a:lnTo>
                    <a:pt x="1615" y="7263"/>
                  </a:lnTo>
                  <a:lnTo>
                    <a:pt x="1615" y="7300"/>
                  </a:lnTo>
                  <a:lnTo>
                    <a:pt x="1615" y="7520"/>
                  </a:lnTo>
                  <a:lnTo>
                    <a:pt x="1688" y="7777"/>
                  </a:lnTo>
                  <a:lnTo>
                    <a:pt x="1725" y="7887"/>
                  </a:lnTo>
                  <a:lnTo>
                    <a:pt x="1835" y="7960"/>
                  </a:lnTo>
                  <a:lnTo>
                    <a:pt x="1908" y="8033"/>
                  </a:lnTo>
                  <a:lnTo>
                    <a:pt x="2055" y="8070"/>
                  </a:lnTo>
                  <a:lnTo>
                    <a:pt x="2165" y="8107"/>
                  </a:lnTo>
                  <a:lnTo>
                    <a:pt x="2275" y="8070"/>
                  </a:lnTo>
                  <a:lnTo>
                    <a:pt x="2532" y="7997"/>
                  </a:lnTo>
                  <a:lnTo>
                    <a:pt x="3045" y="8400"/>
                  </a:lnTo>
                  <a:lnTo>
                    <a:pt x="2642" y="8914"/>
                  </a:lnTo>
                  <a:lnTo>
                    <a:pt x="2312" y="9464"/>
                  </a:lnTo>
                  <a:lnTo>
                    <a:pt x="2018" y="10051"/>
                  </a:lnTo>
                  <a:lnTo>
                    <a:pt x="1871" y="10344"/>
                  </a:lnTo>
                  <a:lnTo>
                    <a:pt x="1798" y="10674"/>
                  </a:lnTo>
                  <a:lnTo>
                    <a:pt x="1725" y="10968"/>
                  </a:lnTo>
                  <a:lnTo>
                    <a:pt x="1688" y="11261"/>
                  </a:lnTo>
                  <a:lnTo>
                    <a:pt x="1688" y="11555"/>
                  </a:lnTo>
                  <a:lnTo>
                    <a:pt x="1725" y="11885"/>
                  </a:lnTo>
                  <a:lnTo>
                    <a:pt x="1798" y="12142"/>
                  </a:lnTo>
                  <a:lnTo>
                    <a:pt x="1908" y="12435"/>
                  </a:lnTo>
                  <a:lnTo>
                    <a:pt x="2055" y="12692"/>
                  </a:lnTo>
                  <a:lnTo>
                    <a:pt x="2238" y="12912"/>
                  </a:lnTo>
                  <a:lnTo>
                    <a:pt x="2495" y="13132"/>
                  </a:lnTo>
                  <a:lnTo>
                    <a:pt x="2788" y="13279"/>
                  </a:lnTo>
                  <a:lnTo>
                    <a:pt x="3045" y="13389"/>
                  </a:lnTo>
                  <a:lnTo>
                    <a:pt x="3375" y="13426"/>
                  </a:lnTo>
                  <a:lnTo>
                    <a:pt x="3669" y="13462"/>
                  </a:lnTo>
                  <a:lnTo>
                    <a:pt x="3999" y="13462"/>
                  </a:lnTo>
                  <a:lnTo>
                    <a:pt x="4292" y="13426"/>
                  </a:lnTo>
                  <a:lnTo>
                    <a:pt x="4586" y="13389"/>
                  </a:lnTo>
                  <a:lnTo>
                    <a:pt x="5026" y="13242"/>
                  </a:lnTo>
                  <a:lnTo>
                    <a:pt x="5503" y="13095"/>
                  </a:lnTo>
                  <a:lnTo>
                    <a:pt x="5906" y="12949"/>
                  </a:lnTo>
                  <a:lnTo>
                    <a:pt x="6346" y="12729"/>
                  </a:lnTo>
                  <a:lnTo>
                    <a:pt x="6530" y="13169"/>
                  </a:lnTo>
                  <a:lnTo>
                    <a:pt x="6713" y="13572"/>
                  </a:lnTo>
                  <a:lnTo>
                    <a:pt x="6970" y="13976"/>
                  </a:lnTo>
                  <a:lnTo>
                    <a:pt x="7227" y="14343"/>
                  </a:lnTo>
                  <a:lnTo>
                    <a:pt x="7153" y="14526"/>
                  </a:lnTo>
                  <a:lnTo>
                    <a:pt x="7117" y="14709"/>
                  </a:lnTo>
                  <a:lnTo>
                    <a:pt x="7153" y="14893"/>
                  </a:lnTo>
                  <a:lnTo>
                    <a:pt x="7227" y="15076"/>
                  </a:lnTo>
                  <a:lnTo>
                    <a:pt x="7337" y="15223"/>
                  </a:lnTo>
                  <a:lnTo>
                    <a:pt x="7484" y="15333"/>
                  </a:lnTo>
                  <a:lnTo>
                    <a:pt x="7630" y="15406"/>
                  </a:lnTo>
                  <a:lnTo>
                    <a:pt x="7777" y="15480"/>
                  </a:lnTo>
                  <a:lnTo>
                    <a:pt x="7924" y="15516"/>
                  </a:lnTo>
                  <a:lnTo>
                    <a:pt x="8107" y="15516"/>
                  </a:lnTo>
                  <a:lnTo>
                    <a:pt x="8254" y="15480"/>
                  </a:lnTo>
                  <a:lnTo>
                    <a:pt x="8437" y="15406"/>
                  </a:lnTo>
                  <a:lnTo>
                    <a:pt x="8474" y="15406"/>
                  </a:lnTo>
                  <a:lnTo>
                    <a:pt x="8804" y="15516"/>
                  </a:lnTo>
                  <a:lnTo>
                    <a:pt x="9171" y="15590"/>
                  </a:lnTo>
                  <a:lnTo>
                    <a:pt x="9501" y="15590"/>
                  </a:lnTo>
                  <a:lnTo>
                    <a:pt x="9868" y="15516"/>
                  </a:lnTo>
                  <a:lnTo>
                    <a:pt x="10161" y="15406"/>
                  </a:lnTo>
                  <a:lnTo>
                    <a:pt x="10418" y="15260"/>
                  </a:lnTo>
                  <a:lnTo>
                    <a:pt x="10675" y="15040"/>
                  </a:lnTo>
                  <a:lnTo>
                    <a:pt x="10858" y="14819"/>
                  </a:lnTo>
                  <a:lnTo>
                    <a:pt x="11042" y="14563"/>
                  </a:lnTo>
                  <a:lnTo>
                    <a:pt x="11188" y="14269"/>
                  </a:lnTo>
                  <a:lnTo>
                    <a:pt x="11299" y="13976"/>
                  </a:lnTo>
                  <a:lnTo>
                    <a:pt x="11409" y="13682"/>
                  </a:lnTo>
                  <a:lnTo>
                    <a:pt x="11519" y="13242"/>
                  </a:lnTo>
                  <a:lnTo>
                    <a:pt x="11629" y="12765"/>
                  </a:lnTo>
                  <a:lnTo>
                    <a:pt x="11665" y="12252"/>
                  </a:lnTo>
                  <a:lnTo>
                    <a:pt x="11702" y="11775"/>
                  </a:lnTo>
                  <a:lnTo>
                    <a:pt x="12619" y="11848"/>
                  </a:lnTo>
                  <a:lnTo>
                    <a:pt x="13499" y="11922"/>
                  </a:lnTo>
                  <a:lnTo>
                    <a:pt x="14416" y="11922"/>
                  </a:lnTo>
                  <a:lnTo>
                    <a:pt x="15297" y="11885"/>
                  </a:lnTo>
                  <a:lnTo>
                    <a:pt x="15333" y="11848"/>
                  </a:lnTo>
                  <a:lnTo>
                    <a:pt x="15333" y="11775"/>
                  </a:lnTo>
                  <a:lnTo>
                    <a:pt x="15590" y="11702"/>
                  </a:lnTo>
                  <a:lnTo>
                    <a:pt x="15884" y="11628"/>
                  </a:lnTo>
                  <a:lnTo>
                    <a:pt x="16140" y="11481"/>
                  </a:lnTo>
                  <a:lnTo>
                    <a:pt x="16397" y="11335"/>
                  </a:lnTo>
                  <a:lnTo>
                    <a:pt x="16507" y="11335"/>
                  </a:lnTo>
                  <a:lnTo>
                    <a:pt x="16544" y="11298"/>
                  </a:lnTo>
                  <a:lnTo>
                    <a:pt x="16581" y="11225"/>
                  </a:lnTo>
                  <a:lnTo>
                    <a:pt x="16544" y="10931"/>
                  </a:lnTo>
                  <a:lnTo>
                    <a:pt x="16471" y="10638"/>
                  </a:lnTo>
                  <a:lnTo>
                    <a:pt x="16397" y="10344"/>
                  </a:lnTo>
                  <a:lnTo>
                    <a:pt x="16287" y="10088"/>
                  </a:lnTo>
                  <a:lnTo>
                    <a:pt x="15994" y="9537"/>
                  </a:lnTo>
                  <a:lnTo>
                    <a:pt x="15627" y="9060"/>
                  </a:lnTo>
                  <a:lnTo>
                    <a:pt x="15223" y="8584"/>
                  </a:lnTo>
                  <a:lnTo>
                    <a:pt x="14783" y="8143"/>
                  </a:lnTo>
                  <a:lnTo>
                    <a:pt x="14306" y="7740"/>
                  </a:lnTo>
                  <a:lnTo>
                    <a:pt x="13793" y="7336"/>
                  </a:lnTo>
                  <a:lnTo>
                    <a:pt x="12949" y="6786"/>
                  </a:lnTo>
                  <a:lnTo>
                    <a:pt x="13353" y="6053"/>
                  </a:lnTo>
                  <a:lnTo>
                    <a:pt x="13720" y="5319"/>
                  </a:lnTo>
                  <a:lnTo>
                    <a:pt x="14050" y="4549"/>
                  </a:lnTo>
                  <a:lnTo>
                    <a:pt x="14306" y="3778"/>
                  </a:lnTo>
                  <a:lnTo>
                    <a:pt x="14306" y="3632"/>
                  </a:lnTo>
                  <a:lnTo>
                    <a:pt x="14453" y="3522"/>
                  </a:lnTo>
                  <a:lnTo>
                    <a:pt x="14600" y="3375"/>
                  </a:lnTo>
                  <a:lnTo>
                    <a:pt x="14747" y="3155"/>
                  </a:lnTo>
                  <a:lnTo>
                    <a:pt x="14820" y="2935"/>
                  </a:lnTo>
                  <a:lnTo>
                    <a:pt x="14820" y="2678"/>
                  </a:lnTo>
                  <a:lnTo>
                    <a:pt x="14747" y="2421"/>
                  </a:lnTo>
                  <a:lnTo>
                    <a:pt x="14637" y="2238"/>
                  </a:lnTo>
                  <a:lnTo>
                    <a:pt x="14490" y="2054"/>
                  </a:lnTo>
                  <a:lnTo>
                    <a:pt x="14270" y="1944"/>
                  </a:lnTo>
                  <a:lnTo>
                    <a:pt x="14160" y="1908"/>
                  </a:lnTo>
                  <a:lnTo>
                    <a:pt x="14013" y="1908"/>
                  </a:lnTo>
                  <a:lnTo>
                    <a:pt x="13830" y="1944"/>
                  </a:lnTo>
                  <a:lnTo>
                    <a:pt x="13683" y="2018"/>
                  </a:lnTo>
                  <a:lnTo>
                    <a:pt x="13536" y="2091"/>
                  </a:lnTo>
                  <a:lnTo>
                    <a:pt x="13389" y="2201"/>
                  </a:lnTo>
                  <a:lnTo>
                    <a:pt x="12949" y="2128"/>
                  </a:lnTo>
                  <a:lnTo>
                    <a:pt x="12472" y="2164"/>
                  </a:lnTo>
                  <a:lnTo>
                    <a:pt x="12032" y="2201"/>
                  </a:lnTo>
                  <a:lnTo>
                    <a:pt x="11592" y="2274"/>
                  </a:lnTo>
                  <a:lnTo>
                    <a:pt x="11115" y="2421"/>
                  </a:lnTo>
                  <a:lnTo>
                    <a:pt x="10675" y="2568"/>
                  </a:lnTo>
                  <a:lnTo>
                    <a:pt x="10271" y="2751"/>
                  </a:lnTo>
                  <a:lnTo>
                    <a:pt x="9831" y="2971"/>
                  </a:lnTo>
                  <a:lnTo>
                    <a:pt x="9611" y="3081"/>
                  </a:lnTo>
                  <a:lnTo>
                    <a:pt x="9208" y="2421"/>
                  </a:lnTo>
                  <a:lnTo>
                    <a:pt x="8767" y="1761"/>
                  </a:lnTo>
                  <a:lnTo>
                    <a:pt x="8254" y="1137"/>
                  </a:lnTo>
                  <a:lnTo>
                    <a:pt x="7740" y="550"/>
                  </a:lnTo>
                  <a:lnTo>
                    <a:pt x="7630" y="477"/>
                  </a:lnTo>
                  <a:lnTo>
                    <a:pt x="7520" y="477"/>
                  </a:lnTo>
                  <a:lnTo>
                    <a:pt x="7117" y="624"/>
                  </a:lnTo>
                  <a:lnTo>
                    <a:pt x="6713" y="807"/>
                  </a:lnTo>
                  <a:lnTo>
                    <a:pt x="6640" y="844"/>
                  </a:lnTo>
                  <a:lnTo>
                    <a:pt x="6603" y="881"/>
                  </a:lnTo>
                  <a:lnTo>
                    <a:pt x="6640" y="991"/>
                  </a:lnTo>
                  <a:lnTo>
                    <a:pt x="6677" y="1064"/>
                  </a:lnTo>
                  <a:lnTo>
                    <a:pt x="6787" y="1064"/>
                  </a:lnTo>
                  <a:lnTo>
                    <a:pt x="7153" y="1027"/>
                  </a:lnTo>
                  <a:lnTo>
                    <a:pt x="7484" y="991"/>
                  </a:lnTo>
                  <a:lnTo>
                    <a:pt x="7960" y="1541"/>
                  </a:lnTo>
                  <a:lnTo>
                    <a:pt x="8401" y="2091"/>
                  </a:lnTo>
                  <a:lnTo>
                    <a:pt x="8841" y="2715"/>
                  </a:lnTo>
                  <a:lnTo>
                    <a:pt x="9208" y="3301"/>
                  </a:lnTo>
                  <a:lnTo>
                    <a:pt x="8511" y="3742"/>
                  </a:lnTo>
                  <a:lnTo>
                    <a:pt x="7850" y="4219"/>
                  </a:lnTo>
                  <a:lnTo>
                    <a:pt x="6603" y="3668"/>
                  </a:lnTo>
                  <a:lnTo>
                    <a:pt x="5980" y="3412"/>
                  </a:lnTo>
                  <a:lnTo>
                    <a:pt x="5319" y="3191"/>
                  </a:lnTo>
                  <a:lnTo>
                    <a:pt x="5393" y="2788"/>
                  </a:lnTo>
                  <a:lnTo>
                    <a:pt x="5466" y="2384"/>
                  </a:lnTo>
                  <a:lnTo>
                    <a:pt x="5576" y="1981"/>
                  </a:lnTo>
                  <a:lnTo>
                    <a:pt x="5723" y="1577"/>
                  </a:lnTo>
                  <a:lnTo>
                    <a:pt x="5906" y="1211"/>
                  </a:lnTo>
                  <a:lnTo>
                    <a:pt x="6126" y="844"/>
                  </a:lnTo>
                  <a:lnTo>
                    <a:pt x="6383" y="514"/>
                  </a:lnTo>
                  <a:lnTo>
                    <a:pt x="6640" y="184"/>
                  </a:lnTo>
                  <a:lnTo>
                    <a:pt x="6677" y="110"/>
                  </a:lnTo>
                  <a:lnTo>
                    <a:pt x="6677" y="37"/>
                  </a:lnTo>
                  <a:lnTo>
                    <a:pt x="6603"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3" name="Shape 373"/>
            <p:cNvSpPr/>
            <p:nvPr/>
          </p:nvSpPr>
          <p:spPr>
            <a:xfrm>
              <a:off x="6553775" y="1840025"/>
              <a:ext cx="234775" cy="276975"/>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4" name="Shape 374"/>
            <p:cNvSpPr/>
            <p:nvPr/>
          </p:nvSpPr>
          <p:spPr>
            <a:xfrm>
              <a:off x="6618875" y="2550725"/>
              <a:ext cx="408125" cy="156850"/>
            </a:xfrm>
            <a:custGeom>
              <a:avLst/>
              <a:gdLst/>
              <a:ahLst/>
              <a:cxnLst/>
              <a:rect l="0" t="0" r="0" b="0"/>
              <a:pathLst>
                <a:path w="16325" h="6274" extrusionOk="0">
                  <a:moveTo>
                    <a:pt x="14710" y="1"/>
                  </a:moveTo>
                  <a:lnTo>
                    <a:pt x="14527" y="74"/>
                  </a:lnTo>
                  <a:lnTo>
                    <a:pt x="14380" y="147"/>
                  </a:lnTo>
                  <a:lnTo>
                    <a:pt x="14270" y="221"/>
                  </a:lnTo>
                  <a:lnTo>
                    <a:pt x="14270" y="257"/>
                  </a:lnTo>
                  <a:lnTo>
                    <a:pt x="14197" y="221"/>
                  </a:lnTo>
                  <a:lnTo>
                    <a:pt x="14087" y="221"/>
                  </a:lnTo>
                  <a:lnTo>
                    <a:pt x="14013" y="294"/>
                  </a:lnTo>
                  <a:lnTo>
                    <a:pt x="13977" y="331"/>
                  </a:lnTo>
                  <a:lnTo>
                    <a:pt x="13977" y="441"/>
                  </a:lnTo>
                  <a:lnTo>
                    <a:pt x="14013" y="551"/>
                  </a:lnTo>
                  <a:lnTo>
                    <a:pt x="14050" y="587"/>
                  </a:lnTo>
                  <a:lnTo>
                    <a:pt x="14123" y="624"/>
                  </a:lnTo>
                  <a:lnTo>
                    <a:pt x="14343" y="624"/>
                  </a:lnTo>
                  <a:lnTo>
                    <a:pt x="14527" y="551"/>
                  </a:lnTo>
                  <a:lnTo>
                    <a:pt x="14710" y="477"/>
                  </a:lnTo>
                  <a:lnTo>
                    <a:pt x="14894" y="441"/>
                  </a:lnTo>
                  <a:lnTo>
                    <a:pt x="14967" y="477"/>
                  </a:lnTo>
                  <a:lnTo>
                    <a:pt x="15004" y="514"/>
                  </a:lnTo>
                  <a:lnTo>
                    <a:pt x="14967" y="587"/>
                  </a:lnTo>
                  <a:lnTo>
                    <a:pt x="14930" y="661"/>
                  </a:lnTo>
                  <a:lnTo>
                    <a:pt x="14747" y="881"/>
                  </a:lnTo>
                  <a:lnTo>
                    <a:pt x="14123" y="1725"/>
                  </a:lnTo>
                  <a:lnTo>
                    <a:pt x="14123" y="1798"/>
                  </a:lnTo>
                  <a:lnTo>
                    <a:pt x="14087" y="1871"/>
                  </a:lnTo>
                  <a:lnTo>
                    <a:pt x="14123" y="1981"/>
                  </a:lnTo>
                  <a:lnTo>
                    <a:pt x="14233" y="2055"/>
                  </a:lnTo>
                  <a:lnTo>
                    <a:pt x="14343" y="2091"/>
                  </a:lnTo>
                  <a:lnTo>
                    <a:pt x="14820" y="2091"/>
                  </a:lnTo>
                  <a:lnTo>
                    <a:pt x="15260" y="2055"/>
                  </a:lnTo>
                  <a:lnTo>
                    <a:pt x="15774" y="1945"/>
                  </a:lnTo>
                  <a:lnTo>
                    <a:pt x="16031" y="1871"/>
                  </a:lnTo>
                  <a:lnTo>
                    <a:pt x="16251" y="1761"/>
                  </a:lnTo>
                  <a:lnTo>
                    <a:pt x="16324" y="1651"/>
                  </a:lnTo>
                  <a:lnTo>
                    <a:pt x="16324" y="1541"/>
                  </a:lnTo>
                  <a:lnTo>
                    <a:pt x="16288" y="1468"/>
                  </a:lnTo>
                  <a:lnTo>
                    <a:pt x="16214" y="1431"/>
                  </a:lnTo>
                  <a:lnTo>
                    <a:pt x="16141" y="1394"/>
                  </a:lnTo>
                  <a:lnTo>
                    <a:pt x="15957" y="1431"/>
                  </a:lnTo>
                  <a:lnTo>
                    <a:pt x="15774" y="1468"/>
                  </a:lnTo>
                  <a:lnTo>
                    <a:pt x="15370" y="1541"/>
                  </a:lnTo>
                  <a:lnTo>
                    <a:pt x="14820" y="1615"/>
                  </a:lnTo>
                  <a:lnTo>
                    <a:pt x="14820" y="1615"/>
                  </a:lnTo>
                  <a:lnTo>
                    <a:pt x="15260" y="1028"/>
                  </a:lnTo>
                  <a:lnTo>
                    <a:pt x="15370" y="844"/>
                  </a:lnTo>
                  <a:lnTo>
                    <a:pt x="15481" y="698"/>
                  </a:lnTo>
                  <a:lnTo>
                    <a:pt x="15517" y="477"/>
                  </a:lnTo>
                  <a:lnTo>
                    <a:pt x="15517" y="404"/>
                  </a:lnTo>
                  <a:lnTo>
                    <a:pt x="15481" y="294"/>
                  </a:lnTo>
                  <a:lnTo>
                    <a:pt x="15370" y="184"/>
                  </a:lnTo>
                  <a:lnTo>
                    <a:pt x="15224" y="74"/>
                  </a:lnTo>
                  <a:lnTo>
                    <a:pt x="15077" y="37"/>
                  </a:lnTo>
                  <a:lnTo>
                    <a:pt x="14894" y="1"/>
                  </a:lnTo>
                  <a:close/>
                  <a:moveTo>
                    <a:pt x="6604" y="2788"/>
                  </a:moveTo>
                  <a:lnTo>
                    <a:pt x="6163" y="2898"/>
                  </a:lnTo>
                  <a:lnTo>
                    <a:pt x="5576" y="2972"/>
                  </a:lnTo>
                  <a:lnTo>
                    <a:pt x="5283" y="3045"/>
                  </a:lnTo>
                  <a:lnTo>
                    <a:pt x="4990" y="3118"/>
                  </a:lnTo>
                  <a:lnTo>
                    <a:pt x="4953" y="3155"/>
                  </a:lnTo>
                  <a:lnTo>
                    <a:pt x="4880" y="3229"/>
                  </a:lnTo>
                  <a:lnTo>
                    <a:pt x="4880" y="3302"/>
                  </a:lnTo>
                  <a:lnTo>
                    <a:pt x="4880" y="3339"/>
                  </a:lnTo>
                  <a:lnTo>
                    <a:pt x="4880" y="3412"/>
                  </a:lnTo>
                  <a:lnTo>
                    <a:pt x="4916" y="3485"/>
                  </a:lnTo>
                  <a:lnTo>
                    <a:pt x="4990" y="3522"/>
                  </a:lnTo>
                  <a:lnTo>
                    <a:pt x="5063" y="3522"/>
                  </a:lnTo>
                  <a:lnTo>
                    <a:pt x="5613" y="3485"/>
                  </a:lnTo>
                  <a:lnTo>
                    <a:pt x="6163" y="3412"/>
                  </a:lnTo>
                  <a:lnTo>
                    <a:pt x="6640" y="3339"/>
                  </a:lnTo>
                  <a:lnTo>
                    <a:pt x="6860" y="3265"/>
                  </a:lnTo>
                  <a:lnTo>
                    <a:pt x="6970" y="3192"/>
                  </a:lnTo>
                  <a:lnTo>
                    <a:pt x="7044" y="3118"/>
                  </a:lnTo>
                  <a:lnTo>
                    <a:pt x="7044" y="3008"/>
                  </a:lnTo>
                  <a:lnTo>
                    <a:pt x="7044" y="2972"/>
                  </a:lnTo>
                  <a:lnTo>
                    <a:pt x="7007" y="2898"/>
                  </a:lnTo>
                  <a:lnTo>
                    <a:pt x="6897" y="2862"/>
                  </a:lnTo>
                  <a:lnTo>
                    <a:pt x="6824" y="2825"/>
                  </a:lnTo>
                  <a:lnTo>
                    <a:pt x="6604" y="2788"/>
                  </a:lnTo>
                  <a:close/>
                  <a:moveTo>
                    <a:pt x="13500" y="1945"/>
                  </a:moveTo>
                  <a:lnTo>
                    <a:pt x="13280" y="1981"/>
                  </a:lnTo>
                  <a:lnTo>
                    <a:pt x="13060" y="2018"/>
                  </a:lnTo>
                  <a:lnTo>
                    <a:pt x="12876" y="2055"/>
                  </a:lnTo>
                  <a:lnTo>
                    <a:pt x="12693" y="2201"/>
                  </a:lnTo>
                  <a:lnTo>
                    <a:pt x="12546" y="2275"/>
                  </a:lnTo>
                  <a:lnTo>
                    <a:pt x="12436" y="2422"/>
                  </a:lnTo>
                  <a:lnTo>
                    <a:pt x="12289" y="2678"/>
                  </a:lnTo>
                  <a:lnTo>
                    <a:pt x="12179" y="3008"/>
                  </a:lnTo>
                  <a:lnTo>
                    <a:pt x="12179" y="3339"/>
                  </a:lnTo>
                  <a:lnTo>
                    <a:pt x="12179" y="3522"/>
                  </a:lnTo>
                  <a:lnTo>
                    <a:pt x="12216" y="3669"/>
                  </a:lnTo>
                  <a:lnTo>
                    <a:pt x="12289" y="3815"/>
                  </a:lnTo>
                  <a:lnTo>
                    <a:pt x="12363" y="3962"/>
                  </a:lnTo>
                  <a:lnTo>
                    <a:pt x="12473" y="4109"/>
                  </a:lnTo>
                  <a:lnTo>
                    <a:pt x="12583" y="4219"/>
                  </a:lnTo>
                  <a:lnTo>
                    <a:pt x="12729" y="4292"/>
                  </a:lnTo>
                  <a:lnTo>
                    <a:pt x="12876" y="4366"/>
                  </a:lnTo>
                  <a:lnTo>
                    <a:pt x="12986" y="4402"/>
                  </a:lnTo>
                  <a:lnTo>
                    <a:pt x="13096" y="4402"/>
                  </a:lnTo>
                  <a:lnTo>
                    <a:pt x="13353" y="4329"/>
                  </a:lnTo>
                  <a:lnTo>
                    <a:pt x="13757" y="4146"/>
                  </a:lnTo>
                  <a:lnTo>
                    <a:pt x="14197" y="3999"/>
                  </a:lnTo>
                  <a:lnTo>
                    <a:pt x="14417" y="3852"/>
                  </a:lnTo>
                  <a:lnTo>
                    <a:pt x="14564" y="3705"/>
                  </a:lnTo>
                  <a:lnTo>
                    <a:pt x="14600" y="3632"/>
                  </a:lnTo>
                  <a:lnTo>
                    <a:pt x="14564" y="3559"/>
                  </a:lnTo>
                  <a:lnTo>
                    <a:pt x="14527" y="3485"/>
                  </a:lnTo>
                  <a:lnTo>
                    <a:pt x="14453" y="3449"/>
                  </a:lnTo>
                  <a:lnTo>
                    <a:pt x="14343" y="3412"/>
                  </a:lnTo>
                  <a:lnTo>
                    <a:pt x="14197" y="3449"/>
                  </a:lnTo>
                  <a:lnTo>
                    <a:pt x="13940" y="3522"/>
                  </a:lnTo>
                  <a:lnTo>
                    <a:pt x="13426" y="3742"/>
                  </a:lnTo>
                  <a:lnTo>
                    <a:pt x="13280" y="3815"/>
                  </a:lnTo>
                  <a:lnTo>
                    <a:pt x="13133" y="3852"/>
                  </a:lnTo>
                  <a:lnTo>
                    <a:pt x="12986" y="3852"/>
                  </a:lnTo>
                  <a:lnTo>
                    <a:pt x="12839" y="3779"/>
                  </a:lnTo>
                  <a:lnTo>
                    <a:pt x="12766" y="3669"/>
                  </a:lnTo>
                  <a:lnTo>
                    <a:pt x="12729" y="3559"/>
                  </a:lnTo>
                  <a:lnTo>
                    <a:pt x="12656" y="3339"/>
                  </a:lnTo>
                  <a:lnTo>
                    <a:pt x="12656" y="3118"/>
                  </a:lnTo>
                  <a:lnTo>
                    <a:pt x="12729" y="2898"/>
                  </a:lnTo>
                  <a:lnTo>
                    <a:pt x="12839" y="2715"/>
                  </a:lnTo>
                  <a:lnTo>
                    <a:pt x="12986" y="2532"/>
                  </a:lnTo>
                  <a:lnTo>
                    <a:pt x="13133" y="2458"/>
                  </a:lnTo>
                  <a:lnTo>
                    <a:pt x="13280" y="2422"/>
                  </a:lnTo>
                  <a:lnTo>
                    <a:pt x="13610" y="2385"/>
                  </a:lnTo>
                  <a:lnTo>
                    <a:pt x="13940" y="2348"/>
                  </a:lnTo>
                  <a:lnTo>
                    <a:pt x="14307" y="2348"/>
                  </a:lnTo>
                  <a:lnTo>
                    <a:pt x="14307" y="2311"/>
                  </a:lnTo>
                  <a:lnTo>
                    <a:pt x="14307" y="2275"/>
                  </a:lnTo>
                  <a:lnTo>
                    <a:pt x="14307" y="2238"/>
                  </a:lnTo>
                  <a:lnTo>
                    <a:pt x="14123" y="2128"/>
                  </a:lnTo>
                  <a:lnTo>
                    <a:pt x="13903" y="2055"/>
                  </a:lnTo>
                  <a:lnTo>
                    <a:pt x="13720" y="1981"/>
                  </a:lnTo>
                  <a:lnTo>
                    <a:pt x="13500" y="1945"/>
                  </a:lnTo>
                  <a:close/>
                  <a:moveTo>
                    <a:pt x="6787" y="4182"/>
                  </a:moveTo>
                  <a:lnTo>
                    <a:pt x="6347" y="4292"/>
                  </a:lnTo>
                  <a:lnTo>
                    <a:pt x="5907" y="4366"/>
                  </a:lnTo>
                  <a:lnTo>
                    <a:pt x="5466" y="4439"/>
                  </a:lnTo>
                  <a:lnTo>
                    <a:pt x="5063" y="4549"/>
                  </a:lnTo>
                  <a:lnTo>
                    <a:pt x="4990" y="4622"/>
                  </a:lnTo>
                  <a:lnTo>
                    <a:pt x="4953" y="4696"/>
                  </a:lnTo>
                  <a:lnTo>
                    <a:pt x="4953" y="4806"/>
                  </a:lnTo>
                  <a:lnTo>
                    <a:pt x="5063" y="4843"/>
                  </a:lnTo>
                  <a:lnTo>
                    <a:pt x="5283" y="4879"/>
                  </a:lnTo>
                  <a:lnTo>
                    <a:pt x="5980" y="4879"/>
                  </a:lnTo>
                  <a:lnTo>
                    <a:pt x="6457" y="4769"/>
                  </a:lnTo>
                  <a:lnTo>
                    <a:pt x="6897" y="4659"/>
                  </a:lnTo>
                  <a:lnTo>
                    <a:pt x="6970" y="4622"/>
                  </a:lnTo>
                  <a:lnTo>
                    <a:pt x="7044" y="4586"/>
                  </a:lnTo>
                  <a:lnTo>
                    <a:pt x="7080" y="4512"/>
                  </a:lnTo>
                  <a:lnTo>
                    <a:pt x="7117" y="4439"/>
                  </a:lnTo>
                  <a:lnTo>
                    <a:pt x="7080" y="4292"/>
                  </a:lnTo>
                  <a:lnTo>
                    <a:pt x="7007" y="4219"/>
                  </a:lnTo>
                  <a:lnTo>
                    <a:pt x="6934" y="4182"/>
                  </a:lnTo>
                  <a:close/>
                  <a:moveTo>
                    <a:pt x="11079" y="2055"/>
                  </a:moveTo>
                  <a:lnTo>
                    <a:pt x="10785" y="2091"/>
                  </a:lnTo>
                  <a:lnTo>
                    <a:pt x="10565" y="2165"/>
                  </a:lnTo>
                  <a:lnTo>
                    <a:pt x="10382" y="2311"/>
                  </a:lnTo>
                  <a:lnTo>
                    <a:pt x="10235" y="2495"/>
                  </a:lnTo>
                  <a:lnTo>
                    <a:pt x="10198" y="2385"/>
                  </a:lnTo>
                  <a:lnTo>
                    <a:pt x="10088" y="2348"/>
                  </a:lnTo>
                  <a:lnTo>
                    <a:pt x="9942" y="2311"/>
                  </a:lnTo>
                  <a:lnTo>
                    <a:pt x="9611" y="2311"/>
                  </a:lnTo>
                  <a:lnTo>
                    <a:pt x="9501" y="2348"/>
                  </a:lnTo>
                  <a:lnTo>
                    <a:pt x="9208" y="2495"/>
                  </a:lnTo>
                  <a:lnTo>
                    <a:pt x="8988" y="2678"/>
                  </a:lnTo>
                  <a:lnTo>
                    <a:pt x="8951" y="2568"/>
                  </a:lnTo>
                  <a:lnTo>
                    <a:pt x="8915" y="2532"/>
                  </a:lnTo>
                  <a:lnTo>
                    <a:pt x="8878" y="2532"/>
                  </a:lnTo>
                  <a:lnTo>
                    <a:pt x="8804" y="2568"/>
                  </a:lnTo>
                  <a:lnTo>
                    <a:pt x="8731" y="2752"/>
                  </a:lnTo>
                  <a:lnTo>
                    <a:pt x="8658" y="2935"/>
                  </a:lnTo>
                  <a:lnTo>
                    <a:pt x="8621" y="3339"/>
                  </a:lnTo>
                  <a:lnTo>
                    <a:pt x="8584" y="3705"/>
                  </a:lnTo>
                  <a:lnTo>
                    <a:pt x="8621" y="4072"/>
                  </a:lnTo>
                  <a:lnTo>
                    <a:pt x="8694" y="4439"/>
                  </a:lnTo>
                  <a:lnTo>
                    <a:pt x="8768" y="4806"/>
                  </a:lnTo>
                  <a:lnTo>
                    <a:pt x="8804" y="4879"/>
                  </a:lnTo>
                  <a:lnTo>
                    <a:pt x="8878" y="4953"/>
                  </a:lnTo>
                  <a:lnTo>
                    <a:pt x="8951" y="4989"/>
                  </a:lnTo>
                  <a:lnTo>
                    <a:pt x="9061" y="4953"/>
                  </a:lnTo>
                  <a:lnTo>
                    <a:pt x="9135" y="4916"/>
                  </a:lnTo>
                  <a:lnTo>
                    <a:pt x="9208" y="4879"/>
                  </a:lnTo>
                  <a:lnTo>
                    <a:pt x="9245" y="4769"/>
                  </a:lnTo>
                  <a:lnTo>
                    <a:pt x="9208" y="4659"/>
                  </a:lnTo>
                  <a:lnTo>
                    <a:pt x="9135" y="4182"/>
                  </a:lnTo>
                  <a:lnTo>
                    <a:pt x="9098" y="3669"/>
                  </a:lnTo>
                  <a:lnTo>
                    <a:pt x="9135" y="3339"/>
                  </a:lnTo>
                  <a:lnTo>
                    <a:pt x="9208" y="3118"/>
                  </a:lnTo>
                  <a:lnTo>
                    <a:pt x="9391" y="2972"/>
                  </a:lnTo>
                  <a:lnTo>
                    <a:pt x="9575" y="2825"/>
                  </a:lnTo>
                  <a:lnTo>
                    <a:pt x="9795" y="2788"/>
                  </a:lnTo>
                  <a:lnTo>
                    <a:pt x="9868" y="4072"/>
                  </a:lnTo>
                  <a:lnTo>
                    <a:pt x="9905" y="4146"/>
                  </a:lnTo>
                  <a:lnTo>
                    <a:pt x="9942" y="4219"/>
                  </a:lnTo>
                  <a:lnTo>
                    <a:pt x="10015" y="4292"/>
                  </a:lnTo>
                  <a:lnTo>
                    <a:pt x="10125" y="4292"/>
                  </a:lnTo>
                  <a:lnTo>
                    <a:pt x="10198" y="4329"/>
                  </a:lnTo>
                  <a:lnTo>
                    <a:pt x="10272" y="4292"/>
                  </a:lnTo>
                  <a:lnTo>
                    <a:pt x="10308" y="4219"/>
                  </a:lnTo>
                  <a:lnTo>
                    <a:pt x="10345" y="4146"/>
                  </a:lnTo>
                  <a:lnTo>
                    <a:pt x="10455" y="3559"/>
                  </a:lnTo>
                  <a:lnTo>
                    <a:pt x="10565" y="3008"/>
                  </a:lnTo>
                  <a:lnTo>
                    <a:pt x="10602" y="2862"/>
                  </a:lnTo>
                  <a:lnTo>
                    <a:pt x="10675" y="2752"/>
                  </a:lnTo>
                  <a:lnTo>
                    <a:pt x="10785" y="2642"/>
                  </a:lnTo>
                  <a:lnTo>
                    <a:pt x="10895" y="2568"/>
                  </a:lnTo>
                  <a:lnTo>
                    <a:pt x="11079" y="2568"/>
                  </a:lnTo>
                  <a:lnTo>
                    <a:pt x="11115" y="2642"/>
                  </a:lnTo>
                  <a:lnTo>
                    <a:pt x="11115" y="2752"/>
                  </a:lnTo>
                  <a:lnTo>
                    <a:pt x="11115" y="2862"/>
                  </a:lnTo>
                  <a:lnTo>
                    <a:pt x="11189" y="3449"/>
                  </a:lnTo>
                  <a:lnTo>
                    <a:pt x="11299" y="4036"/>
                  </a:lnTo>
                  <a:lnTo>
                    <a:pt x="11372" y="4256"/>
                  </a:lnTo>
                  <a:lnTo>
                    <a:pt x="11446" y="4512"/>
                  </a:lnTo>
                  <a:lnTo>
                    <a:pt x="11556" y="4732"/>
                  </a:lnTo>
                  <a:lnTo>
                    <a:pt x="11629" y="4806"/>
                  </a:lnTo>
                  <a:lnTo>
                    <a:pt x="11739" y="4843"/>
                  </a:lnTo>
                  <a:lnTo>
                    <a:pt x="11849" y="4843"/>
                  </a:lnTo>
                  <a:lnTo>
                    <a:pt x="11922" y="4806"/>
                  </a:lnTo>
                  <a:lnTo>
                    <a:pt x="11996" y="4769"/>
                  </a:lnTo>
                  <a:lnTo>
                    <a:pt x="12032" y="4696"/>
                  </a:lnTo>
                  <a:lnTo>
                    <a:pt x="12069" y="4586"/>
                  </a:lnTo>
                  <a:lnTo>
                    <a:pt x="11996" y="4476"/>
                  </a:lnTo>
                  <a:lnTo>
                    <a:pt x="11922" y="4402"/>
                  </a:lnTo>
                  <a:lnTo>
                    <a:pt x="11886" y="4256"/>
                  </a:lnTo>
                  <a:lnTo>
                    <a:pt x="11812" y="4072"/>
                  </a:lnTo>
                  <a:lnTo>
                    <a:pt x="11776" y="3779"/>
                  </a:lnTo>
                  <a:lnTo>
                    <a:pt x="11666" y="3339"/>
                  </a:lnTo>
                  <a:lnTo>
                    <a:pt x="11629" y="2862"/>
                  </a:lnTo>
                  <a:lnTo>
                    <a:pt x="11629" y="2532"/>
                  </a:lnTo>
                  <a:lnTo>
                    <a:pt x="11592" y="2385"/>
                  </a:lnTo>
                  <a:lnTo>
                    <a:pt x="11482" y="2275"/>
                  </a:lnTo>
                  <a:lnTo>
                    <a:pt x="11299" y="2128"/>
                  </a:lnTo>
                  <a:lnTo>
                    <a:pt x="11189" y="2091"/>
                  </a:lnTo>
                  <a:lnTo>
                    <a:pt x="11079" y="2055"/>
                  </a:lnTo>
                  <a:close/>
                  <a:moveTo>
                    <a:pt x="2715" y="1138"/>
                  </a:moveTo>
                  <a:lnTo>
                    <a:pt x="2569" y="1174"/>
                  </a:lnTo>
                  <a:lnTo>
                    <a:pt x="2422" y="1284"/>
                  </a:lnTo>
                  <a:lnTo>
                    <a:pt x="2385" y="1358"/>
                  </a:lnTo>
                  <a:lnTo>
                    <a:pt x="2165" y="1284"/>
                  </a:lnTo>
                  <a:lnTo>
                    <a:pt x="1762" y="1284"/>
                  </a:lnTo>
                  <a:lnTo>
                    <a:pt x="1542" y="1358"/>
                  </a:lnTo>
                  <a:lnTo>
                    <a:pt x="771" y="1504"/>
                  </a:lnTo>
                  <a:lnTo>
                    <a:pt x="368" y="1651"/>
                  </a:lnTo>
                  <a:lnTo>
                    <a:pt x="184" y="1725"/>
                  </a:lnTo>
                  <a:lnTo>
                    <a:pt x="38" y="1835"/>
                  </a:lnTo>
                  <a:lnTo>
                    <a:pt x="1" y="1908"/>
                  </a:lnTo>
                  <a:lnTo>
                    <a:pt x="1" y="1981"/>
                  </a:lnTo>
                  <a:lnTo>
                    <a:pt x="38" y="2018"/>
                  </a:lnTo>
                  <a:lnTo>
                    <a:pt x="111" y="2055"/>
                  </a:lnTo>
                  <a:lnTo>
                    <a:pt x="74" y="2348"/>
                  </a:lnTo>
                  <a:lnTo>
                    <a:pt x="74" y="2642"/>
                  </a:lnTo>
                  <a:lnTo>
                    <a:pt x="74" y="3705"/>
                  </a:lnTo>
                  <a:lnTo>
                    <a:pt x="111" y="4843"/>
                  </a:lnTo>
                  <a:lnTo>
                    <a:pt x="148" y="5980"/>
                  </a:lnTo>
                  <a:lnTo>
                    <a:pt x="184" y="6090"/>
                  </a:lnTo>
                  <a:lnTo>
                    <a:pt x="294" y="6200"/>
                  </a:lnTo>
                  <a:lnTo>
                    <a:pt x="404" y="6236"/>
                  </a:lnTo>
                  <a:lnTo>
                    <a:pt x="514" y="6200"/>
                  </a:lnTo>
                  <a:lnTo>
                    <a:pt x="624" y="6236"/>
                  </a:lnTo>
                  <a:lnTo>
                    <a:pt x="845" y="6273"/>
                  </a:lnTo>
                  <a:lnTo>
                    <a:pt x="1028" y="6236"/>
                  </a:lnTo>
                  <a:lnTo>
                    <a:pt x="1395" y="6163"/>
                  </a:lnTo>
                  <a:lnTo>
                    <a:pt x="2385" y="5980"/>
                  </a:lnTo>
                  <a:lnTo>
                    <a:pt x="2605" y="5943"/>
                  </a:lnTo>
                  <a:lnTo>
                    <a:pt x="2752" y="5906"/>
                  </a:lnTo>
                  <a:lnTo>
                    <a:pt x="2899" y="5833"/>
                  </a:lnTo>
                  <a:lnTo>
                    <a:pt x="2972" y="5686"/>
                  </a:lnTo>
                  <a:lnTo>
                    <a:pt x="2972" y="5576"/>
                  </a:lnTo>
                  <a:lnTo>
                    <a:pt x="2935" y="5503"/>
                  </a:lnTo>
                  <a:lnTo>
                    <a:pt x="2825" y="5429"/>
                  </a:lnTo>
                  <a:lnTo>
                    <a:pt x="2679" y="5393"/>
                  </a:lnTo>
                  <a:lnTo>
                    <a:pt x="2532" y="5393"/>
                  </a:lnTo>
                  <a:lnTo>
                    <a:pt x="2385" y="5429"/>
                  </a:lnTo>
                  <a:lnTo>
                    <a:pt x="2055" y="5503"/>
                  </a:lnTo>
                  <a:lnTo>
                    <a:pt x="1762" y="5576"/>
                  </a:lnTo>
                  <a:lnTo>
                    <a:pt x="1028" y="5723"/>
                  </a:lnTo>
                  <a:lnTo>
                    <a:pt x="698" y="5796"/>
                  </a:lnTo>
                  <a:lnTo>
                    <a:pt x="661" y="4953"/>
                  </a:lnTo>
                  <a:lnTo>
                    <a:pt x="624" y="4109"/>
                  </a:lnTo>
                  <a:lnTo>
                    <a:pt x="845" y="4109"/>
                  </a:lnTo>
                  <a:lnTo>
                    <a:pt x="1028" y="4072"/>
                  </a:lnTo>
                  <a:lnTo>
                    <a:pt x="1431" y="3962"/>
                  </a:lnTo>
                  <a:lnTo>
                    <a:pt x="2459" y="3742"/>
                  </a:lnTo>
                  <a:lnTo>
                    <a:pt x="2495" y="3779"/>
                  </a:lnTo>
                  <a:lnTo>
                    <a:pt x="2605" y="3779"/>
                  </a:lnTo>
                  <a:lnTo>
                    <a:pt x="2679" y="3742"/>
                  </a:lnTo>
                  <a:lnTo>
                    <a:pt x="2752" y="3705"/>
                  </a:lnTo>
                  <a:lnTo>
                    <a:pt x="2789" y="3669"/>
                  </a:lnTo>
                  <a:lnTo>
                    <a:pt x="2862" y="3559"/>
                  </a:lnTo>
                  <a:lnTo>
                    <a:pt x="2899" y="3485"/>
                  </a:lnTo>
                  <a:lnTo>
                    <a:pt x="2899" y="3412"/>
                  </a:lnTo>
                  <a:lnTo>
                    <a:pt x="2862" y="3339"/>
                  </a:lnTo>
                  <a:lnTo>
                    <a:pt x="2825" y="3265"/>
                  </a:lnTo>
                  <a:lnTo>
                    <a:pt x="2715" y="3155"/>
                  </a:lnTo>
                  <a:lnTo>
                    <a:pt x="2532" y="3155"/>
                  </a:lnTo>
                  <a:lnTo>
                    <a:pt x="1431" y="3449"/>
                  </a:lnTo>
                  <a:lnTo>
                    <a:pt x="1028" y="3522"/>
                  </a:lnTo>
                  <a:lnTo>
                    <a:pt x="808" y="3595"/>
                  </a:lnTo>
                  <a:lnTo>
                    <a:pt x="624" y="3632"/>
                  </a:lnTo>
                  <a:lnTo>
                    <a:pt x="588" y="2788"/>
                  </a:lnTo>
                  <a:lnTo>
                    <a:pt x="588" y="2458"/>
                  </a:lnTo>
                  <a:lnTo>
                    <a:pt x="551" y="2091"/>
                  </a:lnTo>
                  <a:lnTo>
                    <a:pt x="1065" y="1981"/>
                  </a:lnTo>
                  <a:lnTo>
                    <a:pt x="1615" y="1835"/>
                  </a:lnTo>
                  <a:lnTo>
                    <a:pt x="1798" y="1798"/>
                  </a:lnTo>
                  <a:lnTo>
                    <a:pt x="2055" y="1798"/>
                  </a:lnTo>
                  <a:lnTo>
                    <a:pt x="2165" y="1871"/>
                  </a:lnTo>
                  <a:lnTo>
                    <a:pt x="2238" y="1908"/>
                  </a:lnTo>
                  <a:lnTo>
                    <a:pt x="2312" y="1945"/>
                  </a:lnTo>
                  <a:lnTo>
                    <a:pt x="2422" y="1945"/>
                  </a:lnTo>
                  <a:lnTo>
                    <a:pt x="2495" y="1908"/>
                  </a:lnTo>
                  <a:lnTo>
                    <a:pt x="3009" y="1651"/>
                  </a:lnTo>
                  <a:lnTo>
                    <a:pt x="3082" y="1615"/>
                  </a:lnTo>
                  <a:lnTo>
                    <a:pt x="3119" y="1578"/>
                  </a:lnTo>
                  <a:lnTo>
                    <a:pt x="3156" y="1431"/>
                  </a:lnTo>
                  <a:lnTo>
                    <a:pt x="3119" y="1284"/>
                  </a:lnTo>
                  <a:lnTo>
                    <a:pt x="3082" y="1248"/>
                  </a:lnTo>
                  <a:lnTo>
                    <a:pt x="3009" y="1174"/>
                  </a:lnTo>
                  <a:lnTo>
                    <a:pt x="2862" y="1138"/>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5" name="Shape 375"/>
            <p:cNvSpPr/>
            <p:nvPr/>
          </p:nvSpPr>
          <p:spPr>
            <a:xfrm>
              <a:off x="6336425" y="4507675"/>
              <a:ext cx="520000" cy="365000"/>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6" name="Shape 376"/>
            <p:cNvSpPr/>
            <p:nvPr/>
          </p:nvSpPr>
          <p:spPr>
            <a:xfrm>
              <a:off x="6425400" y="3728200"/>
              <a:ext cx="342075" cy="360425"/>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7" name="Shape 377"/>
            <p:cNvSpPr/>
            <p:nvPr/>
          </p:nvSpPr>
          <p:spPr>
            <a:xfrm>
              <a:off x="6789450" y="3384325"/>
              <a:ext cx="262300" cy="186175"/>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8" name="Shape 378"/>
            <p:cNvSpPr/>
            <p:nvPr/>
          </p:nvSpPr>
          <p:spPr>
            <a:xfrm>
              <a:off x="6950850" y="4617725"/>
              <a:ext cx="254050" cy="162350"/>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79" name="Shape 379"/>
            <p:cNvSpPr/>
            <p:nvPr/>
          </p:nvSpPr>
          <p:spPr>
            <a:xfrm>
              <a:off x="6051225" y="1090800"/>
              <a:ext cx="285225" cy="283400"/>
            </a:xfrm>
            <a:custGeom>
              <a:avLst/>
              <a:gdLst/>
              <a:ahLst/>
              <a:cxnLst/>
              <a:rect l="0" t="0" r="0" b="0"/>
              <a:pathLst>
                <a:path w="11409" h="11336" extrusionOk="0">
                  <a:moveTo>
                    <a:pt x="5173" y="4219"/>
                  </a:moveTo>
                  <a:lnTo>
                    <a:pt x="5136" y="4256"/>
                  </a:lnTo>
                  <a:lnTo>
                    <a:pt x="5100" y="4292"/>
                  </a:lnTo>
                  <a:lnTo>
                    <a:pt x="4990" y="4366"/>
                  </a:lnTo>
                  <a:lnTo>
                    <a:pt x="4916" y="4476"/>
                  </a:lnTo>
                  <a:lnTo>
                    <a:pt x="4916" y="4512"/>
                  </a:lnTo>
                  <a:lnTo>
                    <a:pt x="4843" y="4659"/>
                  </a:lnTo>
                  <a:lnTo>
                    <a:pt x="4843" y="4769"/>
                  </a:lnTo>
                  <a:lnTo>
                    <a:pt x="4880" y="4843"/>
                  </a:lnTo>
                  <a:lnTo>
                    <a:pt x="4990" y="4916"/>
                  </a:lnTo>
                  <a:lnTo>
                    <a:pt x="5100" y="4989"/>
                  </a:lnTo>
                  <a:lnTo>
                    <a:pt x="5283" y="4989"/>
                  </a:lnTo>
                  <a:lnTo>
                    <a:pt x="5430" y="4916"/>
                  </a:lnTo>
                  <a:lnTo>
                    <a:pt x="5540" y="4769"/>
                  </a:lnTo>
                  <a:lnTo>
                    <a:pt x="5577" y="4696"/>
                  </a:lnTo>
                  <a:lnTo>
                    <a:pt x="5613" y="4623"/>
                  </a:lnTo>
                  <a:lnTo>
                    <a:pt x="5577" y="4549"/>
                  </a:lnTo>
                  <a:lnTo>
                    <a:pt x="5577" y="4476"/>
                  </a:lnTo>
                  <a:lnTo>
                    <a:pt x="5430" y="4402"/>
                  </a:lnTo>
                  <a:lnTo>
                    <a:pt x="5320" y="4366"/>
                  </a:lnTo>
                  <a:lnTo>
                    <a:pt x="5320" y="4292"/>
                  </a:lnTo>
                  <a:lnTo>
                    <a:pt x="5246" y="4256"/>
                  </a:lnTo>
                  <a:lnTo>
                    <a:pt x="5173" y="4219"/>
                  </a:lnTo>
                  <a:close/>
                  <a:moveTo>
                    <a:pt x="5980" y="6016"/>
                  </a:moveTo>
                  <a:lnTo>
                    <a:pt x="6017" y="6053"/>
                  </a:lnTo>
                  <a:lnTo>
                    <a:pt x="6053" y="6126"/>
                  </a:lnTo>
                  <a:lnTo>
                    <a:pt x="6053" y="6200"/>
                  </a:lnTo>
                  <a:lnTo>
                    <a:pt x="5907" y="6237"/>
                  </a:lnTo>
                  <a:lnTo>
                    <a:pt x="5943" y="6090"/>
                  </a:lnTo>
                  <a:lnTo>
                    <a:pt x="5980" y="6016"/>
                  </a:lnTo>
                  <a:close/>
                  <a:moveTo>
                    <a:pt x="5833" y="5613"/>
                  </a:moveTo>
                  <a:lnTo>
                    <a:pt x="5723" y="5650"/>
                  </a:lnTo>
                  <a:lnTo>
                    <a:pt x="5650" y="5723"/>
                  </a:lnTo>
                  <a:lnTo>
                    <a:pt x="5613" y="5796"/>
                  </a:lnTo>
                  <a:lnTo>
                    <a:pt x="5613" y="5870"/>
                  </a:lnTo>
                  <a:lnTo>
                    <a:pt x="5687" y="5943"/>
                  </a:lnTo>
                  <a:lnTo>
                    <a:pt x="5577" y="6163"/>
                  </a:lnTo>
                  <a:lnTo>
                    <a:pt x="5540" y="6420"/>
                  </a:lnTo>
                  <a:lnTo>
                    <a:pt x="5577" y="6530"/>
                  </a:lnTo>
                  <a:lnTo>
                    <a:pt x="5687" y="6567"/>
                  </a:lnTo>
                  <a:lnTo>
                    <a:pt x="5833" y="6603"/>
                  </a:lnTo>
                  <a:lnTo>
                    <a:pt x="5980" y="6603"/>
                  </a:lnTo>
                  <a:lnTo>
                    <a:pt x="6090" y="6567"/>
                  </a:lnTo>
                  <a:lnTo>
                    <a:pt x="6237" y="6530"/>
                  </a:lnTo>
                  <a:lnTo>
                    <a:pt x="6347" y="6457"/>
                  </a:lnTo>
                  <a:lnTo>
                    <a:pt x="6420" y="6347"/>
                  </a:lnTo>
                  <a:lnTo>
                    <a:pt x="6457" y="6200"/>
                  </a:lnTo>
                  <a:lnTo>
                    <a:pt x="6457" y="6053"/>
                  </a:lnTo>
                  <a:lnTo>
                    <a:pt x="6420" y="5943"/>
                  </a:lnTo>
                  <a:lnTo>
                    <a:pt x="6347" y="5833"/>
                  </a:lnTo>
                  <a:lnTo>
                    <a:pt x="6274" y="5760"/>
                  </a:lnTo>
                  <a:lnTo>
                    <a:pt x="6163" y="5686"/>
                  </a:lnTo>
                  <a:lnTo>
                    <a:pt x="6053" y="5650"/>
                  </a:lnTo>
                  <a:lnTo>
                    <a:pt x="5943" y="5613"/>
                  </a:lnTo>
                  <a:close/>
                  <a:moveTo>
                    <a:pt x="3926" y="441"/>
                  </a:moveTo>
                  <a:lnTo>
                    <a:pt x="4623" y="478"/>
                  </a:lnTo>
                  <a:lnTo>
                    <a:pt x="5356" y="478"/>
                  </a:lnTo>
                  <a:lnTo>
                    <a:pt x="6824" y="551"/>
                  </a:lnTo>
                  <a:lnTo>
                    <a:pt x="7631" y="551"/>
                  </a:lnTo>
                  <a:lnTo>
                    <a:pt x="7704" y="734"/>
                  </a:lnTo>
                  <a:lnTo>
                    <a:pt x="7777" y="1064"/>
                  </a:lnTo>
                  <a:lnTo>
                    <a:pt x="7521" y="1174"/>
                  </a:lnTo>
                  <a:lnTo>
                    <a:pt x="7191" y="1211"/>
                  </a:lnTo>
                  <a:lnTo>
                    <a:pt x="7044" y="1211"/>
                  </a:lnTo>
                  <a:lnTo>
                    <a:pt x="6860" y="1174"/>
                  </a:lnTo>
                  <a:lnTo>
                    <a:pt x="6714" y="1174"/>
                  </a:lnTo>
                  <a:lnTo>
                    <a:pt x="6530" y="1211"/>
                  </a:lnTo>
                  <a:lnTo>
                    <a:pt x="6494" y="1248"/>
                  </a:lnTo>
                  <a:lnTo>
                    <a:pt x="6457" y="1321"/>
                  </a:lnTo>
                  <a:lnTo>
                    <a:pt x="6420" y="1395"/>
                  </a:lnTo>
                  <a:lnTo>
                    <a:pt x="6457" y="1468"/>
                  </a:lnTo>
                  <a:lnTo>
                    <a:pt x="6457" y="1505"/>
                  </a:lnTo>
                  <a:lnTo>
                    <a:pt x="6494" y="1578"/>
                  </a:lnTo>
                  <a:lnTo>
                    <a:pt x="6567" y="1651"/>
                  </a:lnTo>
                  <a:lnTo>
                    <a:pt x="6567" y="1871"/>
                  </a:lnTo>
                  <a:lnTo>
                    <a:pt x="6567" y="2092"/>
                  </a:lnTo>
                  <a:lnTo>
                    <a:pt x="6640" y="2642"/>
                  </a:lnTo>
                  <a:lnTo>
                    <a:pt x="6677" y="3192"/>
                  </a:lnTo>
                  <a:lnTo>
                    <a:pt x="6714" y="3632"/>
                  </a:lnTo>
                  <a:lnTo>
                    <a:pt x="6714" y="4072"/>
                  </a:lnTo>
                  <a:lnTo>
                    <a:pt x="6677" y="4586"/>
                  </a:lnTo>
                  <a:lnTo>
                    <a:pt x="6640" y="4843"/>
                  </a:lnTo>
                  <a:lnTo>
                    <a:pt x="6640" y="5099"/>
                  </a:lnTo>
                  <a:lnTo>
                    <a:pt x="6677" y="5246"/>
                  </a:lnTo>
                  <a:lnTo>
                    <a:pt x="6640" y="5319"/>
                  </a:lnTo>
                  <a:lnTo>
                    <a:pt x="6640" y="5393"/>
                  </a:lnTo>
                  <a:lnTo>
                    <a:pt x="6640" y="5466"/>
                  </a:lnTo>
                  <a:lnTo>
                    <a:pt x="6714" y="5540"/>
                  </a:lnTo>
                  <a:lnTo>
                    <a:pt x="7117" y="5796"/>
                  </a:lnTo>
                  <a:lnTo>
                    <a:pt x="7484" y="6016"/>
                  </a:lnTo>
                  <a:lnTo>
                    <a:pt x="7851" y="6310"/>
                  </a:lnTo>
                  <a:lnTo>
                    <a:pt x="8218" y="6640"/>
                  </a:lnTo>
                  <a:lnTo>
                    <a:pt x="8915" y="7300"/>
                  </a:lnTo>
                  <a:lnTo>
                    <a:pt x="8621" y="7337"/>
                  </a:lnTo>
                  <a:lnTo>
                    <a:pt x="8328" y="7300"/>
                  </a:lnTo>
                  <a:lnTo>
                    <a:pt x="8108" y="7227"/>
                  </a:lnTo>
                  <a:lnTo>
                    <a:pt x="7887" y="7154"/>
                  </a:lnTo>
                  <a:lnTo>
                    <a:pt x="7484" y="6933"/>
                  </a:lnTo>
                  <a:lnTo>
                    <a:pt x="7117" y="6823"/>
                  </a:lnTo>
                  <a:lnTo>
                    <a:pt x="6750" y="6787"/>
                  </a:lnTo>
                  <a:lnTo>
                    <a:pt x="6384" y="6823"/>
                  </a:lnTo>
                  <a:lnTo>
                    <a:pt x="5980" y="6933"/>
                  </a:lnTo>
                  <a:lnTo>
                    <a:pt x="5577" y="7044"/>
                  </a:lnTo>
                  <a:lnTo>
                    <a:pt x="5210" y="7227"/>
                  </a:lnTo>
                  <a:lnTo>
                    <a:pt x="4843" y="7374"/>
                  </a:lnTo>
                  <a:lnTo>
                    <a:pt x="4439" y="7520"/>
                  </a:lnTo>
                  <a:lnTo>
                    <a:pt x="4109" y="7557"/>
                  </a:lnTo>
                  <a:lnTo>
                    <a:pt x="3816" y="7594"/>
                  </a:lnTo>
                  <a:lnTo>
                    <a:pt x="3889" y="7557"/>
                  </a:lnTo>
                  <a:lnTo>
                    <a:pt x="3926" y="7484"/>
                  </a:lnTo>
                  <a:lnTo>
                    <a:pt x="3926" y="7374"/>
                  </a:lnTo>
                  <a:lnTo>
                    <a:pt x="3926" y="7300"/>
                  </a:lnTo>
                  <a:lnTo>
                    <a:pt x="3889" y="7227"/>
                  </a:lnTo>
                  <a:lnTo>
                    <a:pt x="3816" y="7190"/>
                  </a:lnTo>
                  <a:lnTo>
                    <a:pt x="2789" y="7190"/>
                  </a:lnTo>
                  <a:lnTo>
                    <a:pt x="2935" y="7044"/>
                  </a:lnTo>
                  <a:lnTo>
                    <a:pt x="3266" y="6677"/>
                  </a:lnTo>
                  <a:lnTo>
                    <a:pt x="3559" y="6713"/>
                  </a:lnTo>
                  <a:lnTo>
                    <a:pt x="3853" y="6713"/>
                  </a:lnTo>
                  <a:lnTo>
                    <a:pt x="4403" y="6677"/>
                  </a:lnTo>
                  <a:lnTo>
                    <a:pt x="4549" y="6640"/>
                  </a:lnTo>
                  <a:lnTo>
                    <a:pt x="4623" y="6530"/>
                  </a:lnTo>
                  <a:lnTo>
                    <a:pt x="4623" y="6457"/>
                  </a:lnTo>
                  <a:lnTo>
                    <a:pt x="4586" y="6383"/>
                  </a:lnTo>
                  <a:lnTo>
                    <a:pt x="4513" y="6310"/>
                  </a:lnTo>
                  <a:lnTo>
                    <a:pt x="4403" y="6273"/>
                  </a:lnTo>
                  <a:lnTo>
                    <a:pt x="3669" y="6273"/>
                  </a:lnTo>
                  <a:lnTo>
                    <a:pt x="3926" y="6016"/>
                  </a:lnTo>
                  <a:lnTo>
                    <a:pt x="4183" y="5723"/>
                  </a:lnTo>
                  <a:lnTo>
                    <a:pt x="4293" y="5723"/>
                  </a:lnTo>
                  <a:lnTo>
                    <a:pt x="4366" y="5686"/>
                  </a:lnTo>
                  <a:lnTo>
                    <a:pt x="4439" y="5576"/>
                  </a:lnTo>
                  <a:lnTo>
                    <a:pt x="4476" y="5466"/>
                  </a:lnTo>
                  <a:lnTo>
                    <a:pt x="4403" y="3449"/>
                  </a:lnTo>
                  <a:lnTo>
                    <a:pt x="4366" y="2495"/>
                  </a:lnTo>
                  <a:lnTo>
                    <a:pt x="4329" y="2018"/>
                  </a:lnTo>
                  <a:lnTo>
                    <a:pt x="4293" y="1541"/>
                  </a:lnTo>
                  <a:lnTo>
                    <a:pt x="4256" y="1431"/>
                  </a:lnTo>
                  <a:lnTo>
                    <a:pt x="4549" y="1505"/>
                  </a:lnTo>
                  <a:lnTo>
                    <a:pt x="4953" y="1578"/>
                  </a:lnTo>
                  <a:lnTo>
                    <a:pt x="5173" y="1578"/>
                  </a:lnTo>
                  <a:lnTo>
                    <a:pt x="5356" y="1505"/>
                  </a:lnTo>
                  <a:lnTo>
                    <a:pt x="5393" y="1468"/>
                  </a:lnTo>
                  <a:lnTo>
                    <a:pt x="5430" y="1431"/>
                  </a:lnTo>
                  <a:lnTo>
                    <a:pt x="5430" y="1358"/>
                  </a:lnTo>
                  <a:lnTo>
                    <a:pt x="5393" y="1321"/>
                  </a:lnTo>
                  <a:lnTo>
                    <a:pt x="5246" y="1211"/>
                  </a:lnTo>
                  <a:lnTo>
                    <a:pt x="5063" y="1174"/>
                  </a:lnTo>
                  <a:lnTo>
                    <a:pt x="4733" y="1138"/>
                  </a:lnTo>
                  <a:lnTo>
                    <a:pt x="4219" y="1064"/>
                  </a:lnTo>
                  <a:lnTo>
                    <a:pt x="4183" y="1028"/>
                  </a:lnTo>
                  <a:lnTo>
                    <a:pt x="4146" y="991"/>
                  </a:lnTo>
                  <a:lnTo>
                    <a:pt x="3999" y="991"/>
                  </a:lnTo>
                  <a:lnTo>
                    <a:pt x="3853" y="1028"/>
                  </a:lnTo>
                  <a:lnTo>
                    <a:pt x="3706" y="1064"/>
                  </a:lnTo>
                  <a:lnTo>
                    <a:pt x="3596" y="1064"/>
                  </a:lnTo>
                  <a:lnTo>
                    <a:pt x="3522" y="1028"/>
                  </a:lnTo>
                  <a:lnTo>
                    <a:pt x="3486" y="991"/>
                  </a:lnTo>
                  <a:lnTo>
                    <a:pt x="3412" y="881"/>
                  </a:lnTo>
                  <a:lnTo>
                    <a:pt x="3412" y="771"/>
                  </a:lnTo>
                  <a:lnTo>
                    <a:pt x="3412" y="698"/>
                  </a:lnTo>
                  <a:lnTo>
                    <a:pt x="3486" y="624"/>
                  </a:lnTo>
                  <a:lnTo>
                    <a:pt x="3559" y="551"/>
                  </a:lnTo>
                  <a:lnTo>
                    <a:pt x="3742" y="478"/>
                  </a:lnTo>
                  <a:lnTo>
                    <a:pt x="3926" y="441"/>
                  </a:lnTo>
                  <a:close/>
                  <a:moveTo>
                    <a:pt x="6090" y="8071"/>
                  </a:moveTo>
                  <a:lnTo>
                    <a:pt x="6127" y="8144"/>
                  </a:lnTo>
                  <a:lnTo>
                    <a:pt x="6127" y="8217"/>
                  </a:lnTo>
                  <a:lnTo>
                    <a:pt x="6090" y="8291"/>
                  </a:lnTo>
                  <a:lnTo>
                    <a:pt x="6053" y="8364"/>
                  </a:lnTo>
                  <a:lnTo>
                    <a:pt x="5980" y="8401"/>
                  </a:lnTo>
                  <a:lnTo>
                    <a:pt x="5907" y="8401"/>
                  </a:lnTo>
                  <a:lnTo>
                    <a:pt x="5833" y="8364"/>
                  </a:lnTo>
                  <a:lnTo>
                    <a:pt x="5760" y="8291"/>
                  </a:lnTo>
                  <a:lnTo>
                    <a:pt x="5760" y="8181"/>
                  </a:lnTo>
                  <a:lnTo>
                    <a:pt x="5833" y="8144"/>
                  </a:lnTo>
                  <a:lnTo>
                    <a:pt x="5943" y="8071"/>
                  </a:lnTo>
                  <a:lnTo>
                    <a:pt x="6017" y="8107"/>
                  </a:lnTo>
                  <a:lnTo>
                    <a:pt x="6053" y="8107"/>
                  </a:lnTo>
                  <a:lnTo>
                    <a:pt x="6090" y="8071"/>
                  </a:lnTo>
                  <a:close/>
                  <a:moveTo>
                    <a:pt x="5907" y="7630"/>
                  </a:moveTo>
                  <a:lnTo>
                    <a:pt x="5797" y="7667"/>
                  </a:lnTo>
                  <a:lnTo>
                    <a:pt x="5687" y="7704"/>
                  </a:lnTo>
                  <a:lnTo>
                    <a:pt x="5577" y="7777"/>
                  </a:lnTo>
                  <a:lnTo>
                    <a:pt x="5467" y="7887"/>
                  </a:lnTo>
                  <a:lnTo>
                    <a:pt x="5467" y="7924"/>
                  </a:lnTo>
                  <a:lnTo>
                    <a:pt x="5430" y="7997"/>
                  </a:lnTo>
                  <a:lnTo>
                    <a:pt x="5503" y="8071"/>
                  </a:lnTo>
                  <a:lnTo>
                    <a:pt x="5430" y="8217"/>
                  </a:lnTo>
                  <a:lnTo>
                    <a:pt x="5430" y="8364"/>
                  </a:lnTo>
                  <a:lnTo>
                    <a:pt x="5467" y="8474"/>
                  </a:lnTo>
                  <a:lnTo>
                    <a:pt x="5540" y="8584"/>
                  </a:lnTo>
                  <a:lnTo>
                    <a:pt x="5650" y="8694"/>
                  </a:lnTo>
                  <a:lnTo>
                    <a:pt x="5797" y="8731"/>
                  </a:lnTo>
                  <a:lnTo>
                    <a:pt x="5907" y="8768"/>
                  </a:lnTo>
                  <a:lnTo>
                    <a:pt x="6053" y="8768"/>
                  </a:lnTo>
                  <a:lnTo>
                    <a:pt x="6200" y="8731"/>
                  </a:lnTo>
                  <a:lnTo>
                    <a:pt x="6310" y="8658"/>
                  </a:lnTo>
                  <a:lnTo>
                    <a:pt x="6384" y="8584"/>
                  </a:lnTo>
                  <a:lnTo>
                    <a:pt x="6457" y="8474"/>
                  </a:lnTo>
                  <a:lnTo>
                    <a:pt x="6494" y="8327"/>
                  </a:lnTo>
                  <a:lnTo>
                    <a:pt x="6494" y="8217"/>
                  </a:lnTo>
                  <a:lnTo>
                    <a:pt x="6494" y="8071"/>
                  </a:lnTo>
                  <a:lnTo>
                    <a:pt x="6457" y="7961"/>
                  </a:lnTo>
                  <a:lnTo>
                    <a:pt x="6384" y="7851"/>
                  </a:lnTo>
                  <a:lnTo>
                    <a:pt x="6310" y="7777"/>
                  </a:lnTo>
                  <a:lnTo>
                    <a:pt x="6200" y="7704"/>
                  </a:lnTo>
                  <a:lnTo>
                    <a:pt x="6053" y="7667"/>
                  </a:lnTo>
                  <a:lnTo>
                    <a:pt x="5907" y="7630"/>
                  </a:lnTo>
                  <a:close/>
                  <a:moveTo>
                    <a:pt x="4476" y="9134"/>
                  </a:moveTo>
                  <a:lnTo>
                    <a:pt x="4513" y="9281"/>
                  </a:lnTo>
                  <a:lnTo>
                    <a:pt x="4476" y="9391"/>
                  </a:lnTo>
                  <a:lnTo>
                    <a:pt x="4403" y="9538"/>
                  </a:lnTo>
                  <a:lnTo>
                    <a:pt x="4256" y="9648"/>
                  </a:lnTo>
                  <a:lnTo>
                    <a:pt x="4183" y="9685"/>
                  </a:lnTo>
                  <a:lnTo>
                    <a:pt x="4109" y="9685"/>
                  </a:lnTo>
                  <a:lnTo>
                    <a:pt x="4036" y="9648"/>
                  </a:lnTo>
                  <a:lnTo>
                    <a:pt x="3963" y="9575"/>
                  </a:lnTo>
                  <a:lnTo>
                    <a:pt x="3926" y="9501"/>
                  </a:lnTo>
                  <a:lnTo>
                    <a:pt x="3926" y="9428"/>
                  </a:lnTo>
                  <a:lnTo>
                    <a:pt x="3963" y="9354"/>
                  </a:lnTo>
                  <a:lnTo>
                    <a:pt x="4036" y="9281"/>
                  </a:lnTo>
                  <a:lnTo>
                    <a:pt x="4219" y="9208"/>
                  </a:lnTo>
                  <a:lnTo>
                    <a:pt x="4403" y="9171"/>
                  </a:lnTo>
                  <a:lnTo>
                    <a:pt x="4439" y="9171"/>
                  </a:lnTo>
                  <a:lnTo>
                    <a:pt x="4476" y="9134"/>
                  </a:lnTo>
                  <a:close/>
                  <a:moveTo>
                    <a:pt x="7741" y="9391"/>
                  </a:moveTo>
                  <a:lnTo>
                    <a:pt x="7814" y="9464"/>
                  </a:lnTo>
                  <a:lnTo>
                    <a:pt x="7851" y="9575"/>
                  </a:lnTo>
                  <a:lnTo>
                    <a:pt x="7851" y="9685"/>
                  </a:lnTo>
                  <a:lnTo>
                    <a:pt x="7814" y="9795"/>
                  </a:lnTo>
                  <a:lnTo>
                    <a:pt x="7704" y="9868"/>
                  </a:lnTo>
                  <a:lnTo>
                    <a:pt x="7557" y="9905"/>
                  </a:lnTo>
                  <a:lnTo>
                    <a:pt x="7447" y="9905"/>
                  </a:lnTo>
                  <a:lnTo>
                    <a:pt x="7301" y="9868"/>
                  </a:lnTo>
                  <a:lnTo>
                    <a:pt x="7227" y="9795"/>
                  </a:lnTo>
                  <a:lnTo>
                    <a:pt x="7301" y="9648"/>
                  </a:lnTo>
                  <a:lnTo>
                    <a:pt x="7374" y="9538"/>
                  </a:lnTo>
                  <a:lnTo>
                    <a:pt x="7484" y="9464"/>
                  </a:lnTo>
                  <a:lnTo>
                    <a:pt x="7631" y="9428"/>
                  </a:lnTo>
                  <a:lnTo>
                    <a:pt x="7704" y="9391"/>
                  </a:lnTo>
                  <a:close/>
                  <a:moveTo>
                    <a:pt x="4439" y="8658"/>
                  </a:moveTo>
                  <a:lnTo>
                    <a:pt x="4293" y="8694"/>
                  </a:lnTo>
                  <a:lnTo>
                    <a:pt x="4146" y="8694"/>
                  </a:lnTo>
                  <a:lnTo>
                    <a:pt x="4073" y="8731"/>
                  </a:lnTo>
                  <a:lnTo>
                    <a:pt x="3999" y="8804"/>
                  </a:lnTo>
                  <a:lnTo>
                    <a:pt x="3963" y="8951"/>
                  </a:lnTo>
                  <a:lnTo>
                    <a:pt x="3742" y="9061"/>
                  </a:lnTo>
                  <a:lnTo>
                    <a:pt x="3596" y="9244"/>
                  </a:lnTo>
                  <a:lnTo>
                    <a:pt x="3559" y="9354"/>
                  </a:lnTo>
                  <a:lnTo>
                    <a:pt x="3522" y="9501"/>
                  </a:lnTo>
                  <a:lnTo>
                    <a:pt x="3559" y="9611"/>
                  </a:lnTo>
                  <a:lnTo>
                    <a:pt x="3596" y="9758"/>
                  </a:lnTo>
                  <a:lnTo>
                    <a:pt x="3706" y="9868"/>
                  </a:lnTo>
                  <a:lnTo>
                    <a:pt x="3779" y="9978"/>
                  </a:lnTo>
                  <a:lnTo>
                    <a:pt x="3926" y="10051"/>
                  </a:lnTo>
                  <a:lnTo>
                    <a:pt x="4036" y="10088"/>
                  </a:lnTo>
                  <a:lnTo>
                    <a:pt x="4366" y="10088"/>
                  </a:lnTo>
                  <a:lnTo>
                    <a:pt x="4513" y="10015"/>
                  </a:lnTo>
                  <a:lnTo>
                    <a:pt x="4623" y="9905"/>
                  </a:lnTo>
                  <a:lnTo>
                    <a:pt x="4733" y="9795"/>
                  </a:lnTo>
                  <a:lnTo>
                    <a:pt x="4843" y="9648"/>
                  </a:lnTo>
                  <a:lnTo>
                    <a:pt x="4880" y="9501"/>
                  </a:lnTo>
                  <a:lnTo>
                    <a:pt x="4916" y="9354"/>
                  </a:lnTo>
                  <a:lnTo>
                    <a:pt x="4916" y="9171"/>
                  </a:lnTo>
                  <a:lnTo>
                    <a:pt x="4880" y="9024"/>
                  </a:lnTo>
                  <a:lnTo>
                    <a:pt x="4806" y="8878"/>
                  </a:lnTo>
                  <a:lnTo>
                    <a:pt x="4733" y="8768"/>
                  </a:lnTo>
                  <a:lnTo>
                    <a:pt x="4586" y="8694"/>
                  </a:lnTo>
                  <a:lnTo>
                    <a:pt x="4439" y="8658"/>
                  </a:lnTo>
                  <a:close/>
                  <a:moveTo>
                    <a:pt x="7447" y="8951"/>
                  </a:moveTo>
                  <a:lnTo>
                    <a:pt x="7337" y="8988"/>
                  </a:lnTo>
                  <a:lnTo>
                    <a:pt x="7264" y="9061"/>
                  </a:lnTo>
                  <a:lnTo>
                    <a:pt x="7227" y="9134"/>
                  </a:lnTo>
                  <a:lnTo>
                    <a:pt x="7227" y="9208"/>
                  </a:lnTo>
                  <a:lnTo>
                    <a:pt x="7117" y="9318"/>
                  </a:lnTo>
                  <a:lnTo>
                    <a:pt x="7007" y="9391"/>
                  </a:lnTo>
                  <a:lnTo>
                    <a:pt x="6934" y="9501"/>
                  </a:lnTo>
                  <a:lnTo>
                    <a:pt x="6897" y="9611"/>
                  </a:lnTo>
                  <a:lnTo>
                    <a:pt x="6897" y="9575"/>
                  </a:lnTo>
                  <a:lnTo>
                    <a:pt x="6860" y="9611"/>
                  </a:lnTo>
                  <a:lnTo>
                    <a:pt x="6824" y="9758"/>
                  </a:lnTo>
                  <a:lnTo>
                    <a:pt x="6824" y="9905"/>
                  </a:lnTo>
                  <a:lnTo>
                    <a:pt x="6860" y="9978"/>
                  </a:lnTo>
                  <a:lnTo>
                    <a:pt x="6897" y="10051"/>
                  </a:lnTo>
                  <a:lnTo>
                    <a:pt x="7007" y="10125"/>
                  </a:lnTo>
                  <a:lnTo>
                    <a:pt x="7044" y="10161"/>
                  </a:lnTo>
                  <a:lnTo>
                    <a:pt x="7044" y="10198"/>
                  </a:lnTo>
                  <a:lnTo>
                    <a:pt x="7227" y="10271"/>
                  </a:lnTo>
                  <a:lnTo>
                    <a:pt x="7374" y="10345"/>
                  </a:lnTo>
                  <a:lnTo>
                    <a:pt x="7704" y="10345"/>
                  </a:lnTo>
                  <a:lnTo>
                    <a:pt x="7851" y="10271"/>
                  </a:lnTo>
                  <a:lnTo>
                    <a:pt x="7998" y="10198"/>
                  </a:lnTo>
                  <a:lnTo>
                    <a:pt x="8108" y="10088"/>
                  </a:lnTo>
                  <a:lnTo>
                    <a:pt x="8181" y="9941"/>
                  </a:lnTo>
                  <a:lnTo>
                    <a:pt x="8254" y="9795"/>
                  </a:lnTo>
                  <a:lnTo>
                    <a:pt x="8291" y="9611"/>
                  </a:lnTo>
                  <a:lnTo>
                    <a:pt x="8254" y="9464"/>
                  </a:lnTo>
                  <a:lnTo>
                    <a:pt x="8218" y="9318"/>
                  </a:lnTo>
                  <a:lnTo>
                    <a:pt x="8144" y="9171"/>
                  </a:lnTo>
                  <a:lnTo>
                    <a:pt x="7998" y="9024"/>
                  </a:lnTo>
                  <a:lnTo>
                    <a:pt x="7924" y="8988"/>
                  </a:lnTo>
                  <a:lnTo>
                    <a:pt x="7851" y="8951"/>
                  </a:lnTo>
                  <a:close/>
                  <a:moveTo>
                    <a:pt x="6970" y="7227"/>
                  </a:moveTo>
                  <a:lnTo>
                    <a:pt x="7227" y="7300"/>
                  </a:lnTo>
                  <a:lnTo>
                    <a:pt x="7741" y="7520"/>
                  </a:lnTo>
                  <a:lnTo>
                    <a:pt x="8071" y="7667"/>
                  </a:lnTo>
                  <a:lnTo>
                    <a:pt x="8474" y="7740"/>
                  </a:lnTo>
                  <a:lnTo>
                    <a:pt x="8658" y="7777"/>
                  </a:lnTo>
                  <a:lnTo>
                    <a:pt x="8878" y="7777"/>
                  </a:lnTo>
                  <a:lnTo>
                    <a:pt x="9061" y="7740"/>
                  </a:lnTo>
                  <a:lnTo>
                    <a:pt x="9245" y="7667"/>
                  </a:lnTo>
                  <a:lnTo>
                    <a:pt x="9575" y="8071"/>
                  </a:lnTo>
                  <a:lnTo>
                    <a:pt x="10125" y="8841"/>
                  </a:lnTo>
                  <a:lnTo>
                    <a:pt x="10639" y="9648"/>
                  </a:lnTo>
                  <a:lnTo>
                    <a:pt x="10785" y="9868"/>
                  </a:lnTo>
                  <a:lnTo>
                    <a:pt x="10822" y="10015"/>
                  </a:lnTo>
                  <a:lnTo>
                    <a:pt x="10785" y="10161"/>
                  </a:lnTo>
                  <a:lnTo>
                    <a:pt x="10749" y="10235"/>
                  </a:lnTo>
                  <a:lnTo>
                    <a:pt x="10639" y="10345"/>
                  </a:lnTo>
                  <a:lnTo>
                    <a:pt x="10455" y="10455"/>
                  </a:lnTo>
                  <a:lnTo>
                    <a:pt x="10235" y="10602"/>
                  </a:lnTo>
                  <a:lnTo>
                    <a:pt x="9758" y="10565"/>
                  </a:lnTo>
                  <a:lnTo>
                    <a:pt x="9281" y="10492"/>
                  </a:lnTo>
                  <a:lnTo>
                    <a:pt x="8328" y="10455"/>
                  </a:lnTo>
                  <a:lnTo>
                    <a:pt x="7374" y="10492"/>
                  </a:lnTo>
                  <a:lnTo>
                    <a:pt x="6420" y="10528"/>
                  </a:lnTo>
                  <a:lnTo>
                    <a:pt x="2092" y="10675"/>
                  </a:lnTo>
                  <a:lnTo>
                    <a:pt x="1065" y="10712"/>
                  </a:lnTo>
                  <a:lnTo>
                    <a:pt x="735" y="10712"/>
                  </a:lnTo>
                  <a:lnTo>
                    <a:pt x="625" y="10638"/>
                  </a:lnTo>
                  <a:lnTo>
                    <a:pt x="588" y="10602"/>
                  </a:lnTo>
                  <a:lnTo>
                    <a:pt x="551" y="10565"/>
                  </a:lnTo>
                  <a:lnTo>
                    <a:pt x="588" y="10418"/>
                  </a:lnTo>
                  <a:lnTo>
                    <a:pt x="735" y="10198"/>
                  </a:lnTo>
                  <a:lnTo>
                    <a:pt x="1065" y="9685"/>
                  </a:lnTo>
                  <a:lnTo>
                    <a:pt x="1542" y="9575"/>
                  </a:lnTo>
                  <a:lnTo>
                    <a:pt x="1762" y="9538"/>
                  </a:lnTo>
                  <a:lnTo>
                    <a:pt x="2018" y="9501"/>
                  </a:lnTo>
                  <a:lnTo>
                    <a:pt x="2092" y="9464"/>
                  </a:lnTo>
                  <a:lnTo>
                    <a:pt x="2128" y="9428"/>
                  </a:lnTo>
                  <a:lnTo>
                    <a:pt x="2165" y="9281"/>
                  </a:lnTo>
                  <a:lnTo>
                    <a:pt x="2128" y="9171"/>
                  </a:lnTo>
                  <a:lnTo>
                    <a:pt x="2092" y="9134"/>
                  </a:lnTo>
                  <a:lnTo>
                    <a:pt x="2018" y="9098"/>
                  </a:lnTo>
                  <a:lnTo>
                    <a:pt x="1872" y="9061"/>
                  </a:lnTo>
                  <a:lnTo>
                    <a:pt x="1725" y="9061"/>
                  </a:lnTo>
                  <a:lnTo>
                    <a:pt x="1395" y="9134"/>
                  </a:lnTo>
                  <a:lnTo>
                    <a:pt x="1395" y="9134"/>
                  </a:lnTo>
                  <a:lnTo>
                    <a:pt x="1798" y="8547"/>
                  </a:lnTo>
                  <a:lnTo>
                    <a:pt x="1835" y="8511"/>
                  </a:lnTo>
                  <a:lnTo>
                    <a:pt x="1945" y="8547"/>
                  </a:lnTo>
                  <a:lnTo>
                    <a:pt x="2092" y="8584"/>
                  </a:lnTo>
                  <a:lnTo>
                    <a:pt x="2459" y="8621"/>
                  </a:lnTo>
                  <a:lnTo>
                    <a:pt x="2972" y="8621"/>
                  </a:lnTo>
                  <a:lnTo>
                    <a:pt x="3082" y="8584"/>
                  </a:lnTo>
                  <a:lnTo>
                    <a:pt x="3156" y="8511"/>
                  </a:lnTo>
                  <a:lnTo>
                    <a:pt x="3192" y="8401"/>
                  </a:lnTo>
                  <a:lnTo>
                    <a:pt x="3156" y="8291"/>
                  </a:lnTo>
                  <a:lnTo>
                    <a:pt x="3082" y="8217"/>
                  </a:lnTo>
                  <a:lnTo>
                    <a:pt x="2972" y="8181"/>
                  </a:lnTo>
                  <a:lnTo>
                    <a:pt x="2055" y="8181"/>
                  </a:lnTo>
                  <a:lnTo>
                    <a:pt x="2532" y="7520"/>
                  </a:lnTo>
                  <a:lnTo>
                    <a:pt x="2752" y="7557"/>
                  </a:lnTo>
                  <a:lnTo>
                    <a:pt x="2899" y="7704"/>
                  </a:lnTo>
                  <a:lnTo>
                    <a:pt x="3046" y="7777"/>
                  </a:lnTo>
                  <a:lnTo>
                    <a:pt x="3192" y="7851"/>
                  </a:lnTo>
                  <a:lnTo>
                    <a:pt x="3376" y="7924"/>
                  </a:lnTo>
                  <a:lnTo>
                    <a:pt x="3742" y="7961"/>
                  </a:lnTo>
                  <a:lnTo>
                    <a:pt x="4073" y="7961"/>
                  </a:lnTo>
                  <a:lnTo>
                    <a:pt x="4549" y="7887"/>
                  </a:lnTo>
                  <a:lnTo>
                    <a:pt x="4953" y="7777"/>
                  </a:lnTo>
                  <a:lnTo>
                    <a:pt x="5797" y="7410"/>
                  </a:lnTo>
                  <a:lnTo>
                    <a:pt x="6237" y="7264"/>
                  </a:lnTo>
                  <a:lnTo>
                    <a:pt x="6494" y="7227"/>
                  </a:lnTo>
                  <a:close/>
                  <a:moveTo>
                    <a:pt x="4036" y="1"/>
                  </a:moveTo>
                  <a:lnTo>
                    <a:pt x="3816" y="37"/>
                  </a:lnTo>
                  <a:lnTo>
                    <a:pt x="3596" y="74"/>
                  </a:lnTo>
                  <a:lnTo>
                    <a:pt x="3412" y="147"/>
                  </a:lnTo>
                  <a:lnTo>
                    <a:pt x="3229" y="257"/>
                  </a:lnTo>
                  <a:lnTo>
                    <a:pt x="3119" y="404"/>
                  </a:lnTo>
                  <a:lnTo>
                    <a:pt x="3009" y="551"/>
                  </a:lnTo>
                  <a:lnTo>
                    <a:pt x="2972" y="771"/>
                  </a:lnTo>
                  <a:lnTo>
                    <a:pt x="3009" y="991"/>
                  </a:lnTo>
                  <a:lnTo>
                    <a:pt x="3082" y="1174"/>
                  </a:lnTo>
                  <a:lnTo>
                    <a:pt x="3156" y="1285"/>
                  </a:lnTo>
                  <a:lnTo>
                    <a:pt x="3266" y="1358"/>
                  </a:lnTo>
                  <a:lnTo>
                    <a:pt x="3412" y="1431"/>
                  </a:lnTo>
                  <a:lnTo>
                    <a:pt x="3559" y="1468"/>
                  </a:lnTo>
                  <a:lnTo>
                    <a:pt x="3706" y="1468"/>
                  </a:lnTo>
                  <a:lnTo>
                    <a:pt x="3853" y="1431"/>
                  </a:lnTo>
                  <a:lnTo>
                    <a:pt x="3999" y="1395"/>
                  </a:lnTo>
                  <a:lnTo>
                    <a:pt x="4073" y="1395"/>
                  </a:lnTo>
                  <a:lnTo>
                    <a:pt x="3963" y="1468"/>
                  </a:lnTo>
                  <a:lnTo>
                    <a:pt x="3926" y="1578"/>
                  </a:lnTo>
                  <a:lnTo>
                    <a:pt x="3889" y="2055"/>
                  </a:lnTo>
                  <a:lnTo>
                    <a:pt x="3889" y="2532"/>
                  </a:lnTo>
                  <a:lnTo>
                    <a:pt x="3926" y="3449"/>
                  </a:lnTo>
                  <a:lnTo>
                    <a:pt x="3926" y="5099"/>
                  </a:lnTo>
                  <a:lnTo>
                    <a:pt x="3926" y="5283"/>
                  </a:lnTo>
                  <a:lnTo>
                    <a:pt x="3963" y="5466"/>
                  </a:lnTo>
                  <a:lnTo>
                    <a:pt x="3963" y="5503"/>
                  </a:lnTo>
                  <a:lnTo>
                    <a:pt x="3742" y="5613"/>
                  </a:lnTo>
                  <a:lnTo>
                    <a:pt x="3559" y="5723"/>
                  </a:lnTo>
                  <a:lnTo>
                    <a:pt x="3229" y="6016"/>
                  </a:lnTo>
                  <a:lnTo>
                    <a:pt x="2899" y="6347"/>
                  </a:lnTo>
                  <a:lnTo>
                    <a:pt x="2605" y="6677"/>
                  </a:lnTo>
                  <a:lnTo>
                    <a:pt x="2239" y="7080"/>
                  </a:lnTo>
                  <a:lnTo>
                    <a:pt x="1908" y="7484"/>
                  </a:lnTo>
                  <a:lnTo>
                    <a:pt x="1285" y="8364"/>
                  </a:lnTo>
                  <a:lnTo>
                    <a:pt x="698" y="9244"/>
                  </a:lnTo>
                  <a:lnTo>
                    <a:pt x="148" y="10125"/>
                  </a:lnTo>
                  <a:lnTo>
                    <a:pt x="38" y="10308"/>
                  </a:lnTo>
                  <a:lnTo>
                    <a:pt x="1" y="10492"/>
                  </a:lnTo>
                  <a:lnTo>
                    <a:pt x="38" y="10675"/>
                  </a:lnTo>
                  <a:lnTo>
                    <a:pt x="111" y="10858"/>
                  </a:lnTo>
                  <a:lnTo>
                    <a:pt x="221" y="11005"/>
                  </a:lnTo>
                  <a:lnTo>
                    <a:pt x="368" y="11115"/>
                  </a:lnTo>
                  <a:lnTo>
                    <a:pt x="551" y="11225"/>
                  </a:lnTo>
                  <a:lnTo>
                    <a:pt x="771" y="11262"/>
                  </a:lnTo>
                  <a:lnTo>
                    <a:pt x="1321" y="11299"/>
                  </a:lnTo>
                  <a:lnTo>
                    <a:pt x="1872" y="11262"/>
                  </a:lnTo>
                  <a:lnTo>
                    <a:pt x="3009" y="11189"/>
                  </a:lnTo>
                  <a:lnTo>
                    <a:pt x="5503" y="11115"/>
                  </a:lnTo>
                  <a:lnTo>
                    <a:pt x="7447" y="11042"/>
                  </a:lnTo>
                  <a:lnTo>
                    <a:pt x="8401" y="11005"/>
                  </a:lnTo>
                  <a:lnTo>
                    <a:pt x="9355" y="11042"/>
                  </a:lnTo>
                  <a:lnTo>
                    <a:pt x="9391" y="11152"/>
                  </a:lnTo>
                  <a:lnTo>
                    <a:pt x="9465" y="11225"/>
                  </a:lnTo>
                  <a:lnTo>
                    <a:pt x="9612" y="11299"/>
                  </a:lnTo>
                  <a:lnTo>
                    <a:pt x="9795" y="11335"/>
                  </a:lnTo>
                  <a:lnTo>
                    <a:pt x="9978" y="11335"/>
                  </a:lnTo>
                  <a:lnTo>
                    <a:pt x="10125" y="11299"/>
                  </a:lnTo>
                  <a:lnTo>
                    <a:pt x="10272" y="11299"/>
                  </a:lnTo>
                  <a:lnTo>
                    <a:pt x="10382" y="11262"/>
                  </a:lnTo>
                  <a:lnTo>
                    <a:pt x="10455" y="11189"/>
                  </a:lnTo>
                  <a:lnTo>
                    <a:pt x="10565" y="11115"/>
                  </a:lnTo>
                  <a:lnTo>
                    <a:pt x="10785" y="10968"/>
                  </a:lnTo>
                  <a:lnTo>
                    <a:pt x="10969" y="10785"/>
                  </a:lnTo>
                  <a:lnTo>
                    <a:pt x="11152" y="10602"/>
                  </a:lnTo>
                  <a:lnTo>
                    <a:pt x="11299" y="10455"/>
                  </a:lnTo>
                  <a:lnTo>
                    <a:pt x="11336" y="10308"/>
                  </a:lnTo>
                  <a:lnTo>
                    <a:pt x="11372" y="10198"/>
                  </a:lnTo>
                  <a:lnTo>
                    <a:pt x="11409" y="10051"/>
                  </a:lnTo>
                  <a:lnTo>
                    <a:pt x="11372" y="9941"/>
                  </a:lnTo>
                  <a:lnTo>
                    <a:pt x="11299" y="9685"/>
                  </a:lnTo>
                  <a:lnTo>
                    <a:pt x="11189" y="9464"/>
                  </a:lnTo>
                  <a:lnTo>
                    <a:pt x="10859" y="8914"/>
                  </a:lnTo>
                  <a:lnTo>
                    <a:pt x="10492" y="8364"/>
                  </a:lnTo>
                  <a:lnTo>
                    <a:pt x="10125" y="7887"/>
                  </a:lnTo>
                  <a:lnTo>
                    <a:pt x="9722" y="7410"/>
                  </a:lnTo>
                  <a:lnTo>
                    <a:pt x="9318" y="6933"/>
                  </a:lnTo>
                  <a:lnTo>
                    <a:pt x="8878" y="6493"/>
                  </a:lnTo>
                  <a:lnTo>
                    <a:pt x="8474" y="6126"/>
                  </a:lnTo>
                  <a:lnTo>
                    <a:pt x="8071" y="5760"/>
                  </a:lnTo>
                  <a:lnTo>
                    <a:pt x="7851" y="5576"/>
                  </a:lnTo>
                  <a:lnTo>
                    <a:pt x="7594" y="5430"/>
                  </a:lnTo>
                  <a:lnTo>
                    <a:pt x="7374" y="5319"/>
                  </a:lnTo>
                  <a:lnTo>
                    <a:pt x="7117" y="5209"/>
                  </a:lnTo>
                  <a:lnTo>
                    <a:pt x="7117" y="5173"/>
                  </a:lnTo>
                  <a:lnTo>
                    <a:pt x="7191" y="4953"/>
                  </a:lnTo>
                  <a:lnTo>
                    <a:pt x="7227" y="4696"/>
                  </a:lnTo>
                  <a:lnTo>
                    <a:pt x="7227" y="4182"/>
                  </a:lnTo>
                  <a:lnTo>
                    <a:pt x="7227" y="3669"/>
                  </a:lnTo>
                  <a:lnTo>
                    <a:pt x="7191" y="3192"/>
                  </a:lnTo>
                  <a:lnTo>
                    <a:pt x="7154" y="2825"/>
                  </a:lnTo>
                  <a:lnTo>
                    <a:pt x="7117" y="2385"/>
                  </a:lnTo>
                  <a:lnTo>
                    <a:pt x="7044" y="2165"/>
                  </a:lnTo>
                  <a:lnTo>
                    <a:pt x="7007" y="1945"/>
                  </a:lnTo>
                  <a:lnTo>
                    <a:pt x="6934" y="1761"/>
                  </a:lnTo>
                  <a:lnTo>
                    <a:pt x="6824" y="1615"/>
                  </a:lnTo>
                  <a:lnTo>
                    <a:pt x="7191" y="1651"/>
                  </a:lnTo>
                  <a:lnTo>
                    <a:pt x="7521" y="1651"/>
                  </a:lnTo>
                  <a:lnTo>
                    <a:pt x="7851" y="1541"/>
                  </a:lnTo>
                  <a:lnTo>
                    <a:pt x="7998" y="1468"/>
                  </a:lnTo>
                  <a:lnTo>
                    <a:pt x="8144" y="1358"/>
                  </a:lnTo>
                  <a:lnTo>
                    <a:pt x="8254" y="1248"/>
                  </a:lnTo>
                  <a:lnTo>
                    <a:pt x="8254" y="1174"/>
                  </a:lnTo>
                  <a:lnTo>
                    <a:pt x="8254" y="1101"/>
                  </a:lnTo>
                  <a:lnTo>
                    <a:pt x="8144" y="624"/>
                  </a:lnTo>
                  <a:lnTo>
                    <a:pt x="8071" y="404"/>
                  </a:lnTo>
                  <a:lnTo>
                    <a:pt x="7998" y="294"/>
                  </a:lnTo>
                  <a:lnTo>
                    <a:pt x="7924" y="221"/>
                  </a:lnTo>
                  <a:lnTo>
                    <a:pt x="7851" y="147"/>
                  </a:lnTo>
                  <a:lnTo>
                    <a:pt x="7777" y="147"/>
                  </a:lnTo>
                  <a:lnTo>
                    <a:pt x="7631" y="111"/>
                  </a:lnTo>
                  <a:lnTo>
                    <a:pt x="6824" y="74"/>
                  </a:lnTo>
                  <a:lnTo>
                    <a:pt x="4036"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0" name="Shape 380"/>
            <p:cNvSpPr/>
            <p:nvPr/>
          </p:nvSpPr>
          <p:spPr>
            <a:xfrm>
              <a:off x="6849975" y="3631900"/>
              <a:ext cx="270550" cy="339350"/>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1" name="Shape 381"/>
            <p:cNvSpPr/>
            <p:nvPr/>
          </p:nvSpPr>
          <p:spPr>
            <a:xfrm>
              <a:off x="6351100" y="3281600"/>
              <a:ext cx="366850" cy="361350"/>
            </a:xfrm>
            <a:custGeom>
              <a:avLst/>
              <a:gdLst/>
              <a:ahLst/>
              <a:cxnLst/>
              <a:rect l="0" t="0" r="0" b="0"/>
              <a:pathLst>
                <a:path w="14674" h="14454" extrusionOk="0">
                  <a:moveTo>
                    <a:pt x="7887" y="3779"/>
                  </a:moveTo>
                  <a:lnTo>
                    <a:pt x="7961" y="3816"/>
                  </a:lnTo>
                  <a:lnTo>
                    <a:pt x="8071" y="3889"/>
                  </a:lnTo>
                  <a:lnTo>
                    <a:pt x="8218" y="4072"/>
                  </a:lnTo>
                  <a:lnTo>
                    <a:pt x="8291" y="4292"/>
                  </a:lnTo>
                  <a:lnTo>
                    <a:pt x="8364" y="4513"/>
                  </a:lnTo>
                  <a:lnTo>
                    <a:pt x="8401" y="4696"/>
                  </a:lnTo>
                  <a:lnTo>
                    <a:pt x="8401" y="4916"/>
                  </a:lnTo>
                  <a:lnTo>
                    <a:pt x="8401" y="5099"/>
                  </a:lnTo>
                  <a:lnTo>
                    <a:pt x="8291" y="5283"/>
                  </a:lnTo>
                  <a:lnTo>
                    <a:pt x="8144" y="4659"/>
                  </a:lnTo>
                  <a:lnTo>
                    <a:pt x="8034" y="4219"/>
                  </a:lnTo>
                  <a:lnTo>
                    <a:pt x="7961" y="3999"/>
                  </a:lnTo>
                  <a:lnTo>
                    <a:pt x="7887" y="3779"/>
                  </a:lnTo>
                  <a:close/>
                  <a:moveTo>
                    <a:pt x="4329" y="5063"/>
                  </a:moveTo>
                  <a:lnTo>
                    <a:pt x="4476" y="5209"/>
                  </a:lnTo>
                  <a:lnTo>
                    <a:pt x="4586" y="5356"/>
                  </a:lnTo>
                  <a:lnTo>
                    <a:pt x="4696" y="5503"/>
                  </a:lnTo>
                  <a:lnTo>
                    <a:pt x="4769" y="5686"/>
                  </a:lnTo>
                  <a:lnTo>
                    <a:pt x="4769" y="5870"/>
                  </a:lnTo>
                  <a:lnTo>
                    <a:pt x="4769" y="6053"/>
                  </a:lnTo>
                  <a:lnTo>
                    <a:pt x="4659" y="6126"/>
                  </a:lnTo>
                  <a:lnTo>
                    <a:pt x="4549" y="6237"/>
                  </a:lnTo>
                  <a:lnTo>
                    <a:pt x="4439" y="5980"/>
                  </a:lnTo>
                  <a:lnTo>
                    <a:pt x="4329" y="5686"/>
                  </a:lnTo>
                  <a:lnTo>
                    <a:pt x="4293" y="5393"/>
                  </a:lnTo>
                  <a:lnTo>
                    <a:pt x="4293" y="5209"/>
                  </a:lnTo>
                  <a:lnTo>
                    <a:pt x="4293" y="5136"/>
                  </a:lnTo>
                  <a:lnTo>
                    <a:pt x="4329" y="5063"/>
                  </a:lnTo>
                  <a:close/>
                  <a:moveTo>
                    <a:pt x="6604" y="7594"/>
                  </a:moveTo>
                  <a:lnTo>
                    <a:pt x="6714" y="7667"/>
                  </a:lnTo>
                  <a:lnTo>
                    <a:pt x="6787" y="7814"/>
                  </a:lnTo>
                  <a:lnTo>
                    <a:pt x="6934" y="8071"/>
                  </a:lnTo>
                  <a:lnTo>
                    <a:pt x="7337" y="8694"/>
                  </a:lnTo>
                  <a:lnTo>
                    <a:pt x="7117" y="8878"/>
                  </a:lnTo>
                  <a:lnTo>
                    <a:pt x="7080" y="8768"/>
                  </a:lnTo>
                  <a:lnTo>
                    <a:pt x="6860" y="8474"/>
                  </a:lnTo>
                  <a:lnTo>
                    <a:pt x="6677" y="8144"/>
                  </a:lnTo>
                  <a:lnTo>
                    <a:pt x="6567" y="7887"/>
                  </a:lnTo>
                  <a:lnTo>
                    <a:pt x="6420" y="7667"/>
                  </a:lnTo>
                  <a:lnTo>
                    <a:pt x="6604" y="7594"/>
                  </a:lnTo>
                  <a:close/>
                  <a:moveTo>
                    <a:pt x="5283" y="8107"/>
                  </a:moveTo>
                  <a:lnTo>
                    <a:pt x="5356" y="8144"/>
                  </a:lnTo>
                  <a:lnTo>
                    <a:pt x="5833" y="9428"/>
                  </a:lnTo>
                  <a:lnTo>
                    <a:pt x="5650" y="9501"/>
                  </a:lnTo>
                  <a:lnTo>
                    <a:pt x="5686" y="9318"/>
                  </a:lnTo>
                  <a:lnTo>
                    <a:pt x="5650" y="9208"/>
                  </a:lnTo>
                  <a:lnTo>
                    <a:pt x="5613" y="9061"/>
                  </a:lnTo>
                  <a:lnTo>
                    <a:pt x="5503" y="8768"/>
                  </a:lnTo>
                  <a:lnTo>
                    <a:pt x="5246" y="8107"/>
                  </a:lnTo>
                  <a:close/>
                  <a:moveTo>
                    <a:pt x="7337" y="9905"/>
                  </a:moveTo>
                  <a:lnTo>
                    <a:pt x="7337" y="10235"/>
                  </a:lnTo>
                  <a:lnTo>
                    <a:pt x="7190" y="9978"/>
                  </a:lnTo>
                  <a:lnTo>
                    <a:pt x="7337" y="9905"/>
                  </a:lnTo>
                  <a:close/>
                  <a:moveTo>
                    <a:pt x="9721" y="9061"/>
                  </a:moveTo>
                  <a:lnTo>
                    <a:pt x="9832" y="9281"/>
                  </a:lnTo>
                  <a:lnTo>
                    <a:pt x="9942" y="9501"/>
                  </a:lnTo>
                  <a:lnTo>
                    <a:pt x="10052" y="9685"/>
                  </a:lnTo>
                  <a:lnTo>
                    <a:pt x="10162" y="9868"/>
                  </a:lnTo>
                  <a:lnTo>
                    <a:pt x="10198" y="10015"/>
                  </a:lnTo>
                  <a:lnTo>
                    <a:pt x="10198" y="10161"/>
                  </a:lnTo>
                  <a:lnTo>
                    <a:pt x="10198" y="10308"/>
                  </a:lnTo>
                  <a:lnTo>
                    <a:pt x="10125" y="10455"/>
                  </a:lnTo>
                  <a:lnTo>
                    <a:pt x="10052" y="10345"/>
                  </a:lnTo>
                  <a:lnTo>
                    <a:pt x="9978" y="10308"/>
                  </a:lnTo>
                  <a:lnTo>
                    <a:pt x="9758" y="9758"/>
                  </a:lnTo>
                  <a:lnTo>
                    <a:pt x="9685" y="9464"/>
                  </a:lnTo>
                  <a:lnTo>
                    <a:pt x="9575" y="9171"/>
                  </a:lnTo>
                  <a:lnTo>
                    <a:pt x="9648" y="9134"/>
                  </a:lnTo>
                  <a:lnTo>
                    <a:pt x="9721" y="9061"/>
                  </a:lnTo>
                  <a:close/>
                  <a:moveTo>
                    <a:pt x="7667" y="9758"/>
                  </a:moveTo>
                  <a:lnTo>
                    <a:pt x="7777" y="9795"/>
                  </a:lnTo>
                  <a:lnTo>
                    <a:pt x="7924" y="9868"/>
                  </a:lnTo>
                  <a:lnTo>
                    <a:pt x="8071" y="10015"/>
                  </a:lnTo>
                  <a:lnTo>
                    <a:pt x="8181" y="10235"/>
                  </a:lnTo>
                  <a:lnTo>
                    <a:pt x="8291" y="10638"/>
                  </a:lnTo>
                  <a:lnTo>
                    <a:pt x="8328" y="10822"/>
                  </a:lnTo>
                  <a:lnTo>
                    <a:pt x="8328" y="10968"/>
                  </a:lnTo>
                  <a:lnTo>
                    <a:pt x="8291" y="11115"/>
                  </a:lnTo>
                  <a:lnTo>
                    <a:pt x="8181" y="11189"/>
                  </a:lnTo>
                  <a:lnTo>
                    <a:pt x="8181" y="11115"/>
                  </a:lnTo>
                  <a:lnTo>
                    <a:pt x="8144" y="11005"/>
                  </a:lnTo>
                  <a:lnTo>
                    <a:pt x="8071" y="10968"/>
                  </a:lnTo>
                  <a:lnTo>
                    <a:pt x="7997" y="10895"/>
                  </a:lnTo>
                  <a:lnTo>
                    <a:pt x="7887" y="10675"/>
                  </a:lnTo>
                  <a:lnTo>
                    <a:pt x="7814" y="10382"/>
                  </a:lnTo>
                  <a:lnTo>
                    <a:pt x="7741" y="9831"/>
                  </a:lnTo>
                  <a:lnTo>
                    <a:pt x="7667" y="9758"/>
                  </a:lnTo>
                  <a:close/>
                  <a:moveTo>
                    <a:pt x="10162" y="1321"/>
                  </a:moveTo>
                  <a:lnTo>
                    <a:pt x="10198" y="1541"/>
                  </a:lnTo>
                  <a:lnTo>
                    <a:pt x="10272" y="1725"/>
                  </a:lnTo>
                  <a:lnTo>
                    <a:pt x="10455" y="2092"/>
                  </a:lnTo>
                  <a:lnTo>
                    <a:pt x="10932" y="3229"/>
                  </a:lnTo>
                  <a:lnTo>
                    <a:pt x="10969" y="3302"/>
                  </a:lnTo>
                  <a:lnTo>
                    <a:pt x="10749" y="3375"/>
                  </a:lnTo>
                  <a:lnTo>
                    <a:pt x="10528" y="3449"/>
                  </a:lnTo>
                  <a:lnTo>
                    <a:pt x="9758" y="3742"/>
                  </a:lnTo>
                  <a:lnTo>
                    <a:pt x="8988" y="4146"/>
                  </a:lnTo>
                  <a:lnTo>
                    <a:pt x="8841" y="4219"/>
                  </a:lnTo>
                  <a:lnTo>
                    <a:pt x="8731" y="4329"/>
                  </a:lnTo>
                  <a:lnTo>
                    <a:pt x="8658" y="4072"/>
                  </a:lnTo>
                  <a:lnTo>
                    <a:pt x="8511" y="3816"/>
                  </a:lnTo>
                  <a:lnTo>
                    <a:pt x="8364" y="3595"/>
                  </a:lnTo>
                  <a:lnTo>
                    <a:pt x="8254" y="3522"/>
                  </a:lnTo>
                  <a:lnTo>
                    <a:pt x="8144" y="3449"/>
                  </a:lnTo>
                  <a:lnTo>
                    <a:pt x="7997" y="3412"/>
                  </a:lnTo>
                  <a:lnTo>
                    <a:pt x="7851" y="3375"/>
                  </a:lnTo>
                  <a:lnTo>
                    <a:pt x="7777" y="3375"/>
                  </a:lnTo>
                  <a:lnTo>
                    <a:pt x="7704" y="3412"/>
                  </a:lnTo>
                  <a:lnTo>
                    <a:pt x="7667" y="3485"/>
                  </a:lnTo>
                  <a:lnTo>
                    <a:pt x="7667" y="3559"/>
                  </a:lnTo>
                  <a:lnTo>
                    <a:pt x="7484" y="3595"/>
                  </a:lnTo>
                  <a:lnTo>
                    <a:pt x="7337" y="3706"/>
                  </a:lnTo>
                  <a:lnTo>
                    <a:pt x="7190" y="3852"/>
                  </a:lnTo>
                  <a:lnTo>
                    <a:pt x="7044" y="3999"/>
                  </a:lnTo>
                  <a:lnTo>
                    <a:pt x="7007" y="4109"/>
                  </a:lnTo>
                  <a:lnTo>
                    <a:pt x="7044" y="4219"/>
                  </a:lnTo>
                  <a:lnTo>
                    <a:pt x="7264" y="4696"/>
                  </a:lnTo>
                  <a:lnTo>
                    <a:pt x="7080" y="4769"/>
                  </a:lnTo>
                  <a:lnTo>
                    <a:pt x="6310" y="5026"/>
                  </a:lnTo>
                  <a:lnTo>
                    <a:pt x="5576" y="5283"/>
                  </a:lnTo>
                  <a:lnTo>
                    <a:pt x="5320" y="5356"/>
                  </a:lnTo>
                  <a:lnTo>
                    <a:pt x="5210" y="5393"/>
                  </a:lnTo>
                  <a:lnTo>
                    <a:pt x="5136" y="5466"/>
                  </a:lnTo>
                  <a:lnTo>
                    <a:pt x="5100" y="5356"/>
                  </a:lnTo>
                  <a:lnTo>
                    <a:pt x="4916" y="5063"/>
                  </a:lnTo>
                  <a:lnTo>
                    <a:pt x="4806" y="4879"/>
                  </a:lnTo>
                  <a:lnTo>
                    <a:pt x="4659" y="4733"/>
                  </a:lnTo>
                  <a:lnTo>
                    <a:pt x="4513" y="4623"/>
                  </a:lnTo>
                  <a:lnTo>
                    <a:pt x="4329" y="4549"/>
                  </a:lnTo>
                  <a:lnTo>
                    <a:pt x="4183" y="4513"/>
                  </a:lnTo>
                  <a:lnTo>
                    <a:pt x="4036" y="4586"/>
                  </a:lnTo>
                  <a:lnTo>
                    <a:pt x="3852" y="4586"/>
                  </a:lnTo>
                  <a:lnTo>
                    <a:pt x="3779" y="4623"/>
                  </a:lnTo>
                  <a:lnTo>
                    <a:pt x="3742" y="4696"/>
                  </a:lnTo>
                  <a:lnTo>
                    <a:pt x="3706" y="4989"/>
                  </a:lnTo>
                  <a:lnTo>
                    <a:pt x="3706" y="5283"/>
                  </a:lnTo>
                  <a:lnTo>
                    <a:pt x="3742" y="5576"/>
                  </a:lnTo>
                  <a:lnTo>
                    <a:pt x="3816" y="5870"/>
                  </a:lnTo>
                  <a:lnTo>
                    <a:pt x="3596" y="5833"/>
                  </a:lnTo>
                  <a:lnTo>
                    <a:pt x="3376" y="5870"/>
                  </a:lnTo>
                  <a:lnTo>
                    <a:pt x="2972" y="6016"/>
                  </a:lnTo>
                  <a:lnTo>
                    <a:pt x="2422" y="6163"/>
                  </a:lnTo>
                  <a:lnTo>
                    <a:pt x="2165" y="6273"/>
                  </a:lnTo>
                  <a:lnTo>
                    <a:pt x="2055" y="6347"/>
                  </a:lnTo>
                  <a:lnTo>
                    <a:pt x="1945" y="6457"/>
                  </a:lnTo>
                  <a:lnTo>
                    <a:pt x="1945" y="6530"/>
                  </a:lnTo>
                  <a:lnTo>
                    <a:pt x="1982" y="6567"/>
                  </a:lnTo>
                  <a:lnTo>
                    <a:pt x="2238" y="6603"/>
                  </a:lnTo>
                  <a:lnTo>
                    <a:pt x="2459" y="6567"/>
                  </a:lnTo>
                  <a:lnTo>
                    <a:pt x="2972" y="6457"/>
                  </a:lnTo>
                  <a:lnTo>
                    <a:pt x="3449" y="6347"/>
                  </a:lnTo>
                  <a:lnTo>
                    <a:pt x="3706" y="6237"/>
                  </a:lnTo>
                  <a:lnTo>
                    <a:pt x="3816" y="6163"/>
                  </a:lnTo>
                  <a:lnTo>
                    <a:pt x="3889" y="6090"/>
                  </a:lnTo>
                  <a:lnTo>
                    <a:pt x="4073" y="6383"/>
                  </a:lnTo>
                  <a:lnTo>
                    <a:pt x="4256" y="6677"/>
                  </a:lnTo>
                  <a:lnTo>
                    <a:pt x="4293" y="6713"/>
                  </a:lnTo>
                  <a:lnTo>
                    <a:pt x="4366" y="6823"/>
                  </a:lnTo>
                  <a:lnTo>
                    <a:pt x="4549" y="6970"/>
                  </a:lnTo>
                  <a:lnTo>
                    <a:pt x="4659" y="7007"/>
                  </a:lnTo>
                  <a:lnTo>
                    <a:pt x="4733" y="7044"/>
                  </a:lnTo>
                  <a:lnTo>
                    <a:pt x="4806" y="7007"/>
                  </a:lnTo>
                  <a:lnTo>
                    <a:pt x="4879" y="6933"/>
                  </a:lnTo>
                  <a:lnTo>
                    <a:pt x="5063" y="6640"/>
                  </a:lnTo>
                  <a:lnTo>
                    <a:pt x="5173" y="6347"/>
                  </a:lnTo>
                  <a:lnTo>
                    <a:pt x="5210" y="6053"/>
                  </a:lnTo>
                  <a:lnTo>
                    <a:pt x="5210" y="5760"/>
                  </a:lnTo>
                  <a:lnTo>
                    <a:pt x="5320" y="5760"/>
                  </a:lnTo>
                  <a:lnTo>
                    <a:pt x="5430" y="5723"/>
                  </a:lnTo>
                  <a:lnTo>
                    <a:pt x="5686" y="5650"/>
                  </a:lnTo>
                  <a:lnTo>
                    <a:pt x="6457" y="5430"/>
                  </a:lnTo>
                  <a:lnTo>
                    <a:pt x="7190" y="5173"/>
                  </a:lnTo>
                  <a:lnTo>
                    <a:pt x="7447" y="5063"/>
                  </a:lnTo>
                  <a:lnTo>
                    <a:pt x="7631" y="5430"/>
                  </a:lnTo>
                  <a:lnTo>
                    <a:pt x="7704" y="5613"/>
                  </a:lnTo>
                  <a:lnTo>
                    <a:pt x="7814" y="5760"/>
                  </a:lnTo>
                  <a:lnTo>
                    <a:pt x="7924" y="5833"/>
                  </a:lnTo>
                  <a:lnTo>
                    <a:pt x="8218" y="5833"/>
                  </a:lnTo>
                  <a:lnTo>
                    <a:pt x="8328" y="5760"/>
                  </a:lnTo>
                  <a:lnTo>
                    <a:pt x="8548" y="5576"/>
                  </a:lnTo>
                  <a:lnTo>
                    <a:pt x="8731" y="5356"/>
                  </a:lnTo>
                  <a:lnTo>
                    <a:pt x="8804" y="5173"/>
                  </a:lnTo>
                  <a:lnTo>
                    <a:pt x="8841" y="4989"/>
                  </a:lnTo>
                  <a:lnTo>
                    <a:pt x="8841" y="4806"/>
                  </a:lnTo>
                  <a:lnTo>
                    <a:pt x="8804" y="4586"/>
                  </a:lnTo>
                  <a:lnTo>
                    <a:pt x="8914" y="4586"/>
                  </a:lnTo>
                  <a:lnTo>
                    <a:pt x="9061" y="4513"/>
                  </a:lnTo>
                  <a:lnTo>
                    <a:pt x="9942" y="4109"/>
                  </a:lnTo>
                  <a:lnTo>
                    <a:pt x="10639" y="3852"/>
                  </a:lnTo>
                  <a:lnTo>
                    <a:pt x="10895" y="3742"/>
                  </a:lnTo>
                  <a:lnTo>
                    <a:pt x="11115" y="3669"/>
                  </a:lnTo>
                  <a:lnTo>
                    <a:pt x="11519" y="4586"/>
                  </a:lnTo>
                  <a:lnTo>
                    <a:pt x="11849" y="5540"/>
                  </a:lnTo>
                  <a:lnTo>
                    <a:pt x="12069" y="6237"/>
                  </a:lnTo>
                  <a:lnTo>
                    <a:pt x="12032" y="6347"/>
                  </a:lnTo>
                  <a:lnTo>
                    <a:pt x="11996" y="6457"/>
                  </a:lnTo>
                  <a:lnTo>
                    <a:pt x="11959" y="6457"/>
                  </a:lnTo>
                  <a:lnTo>
                    <a:pt x="11592" y="6603"/>
                  </a:lnTo>
                  <a:lnTo>
                    <a:pt x="10969" y="6787"/>
                  </a:lnTo>
                  <a:lnTo>
                    <a:pt x="9685" y="7227"/>
                  </a:lnTo>
                  <a:lnTo>
                    <a:pt x="8438" y="7630"/>
                  </a:lnTo>
                  <a:lnTo>
                    <a:pt x="7887" y="7777"/>
                  </a:lnTo>
                  <a:lnTo>
                    <a:pt x="7631" y="7924"/>
                  </a:lnTo>
                  <a:lnTo>
                    <a:pt x="7521" y="7997"/>
                  </a:lnTo>
                  <a:lnTo>
                    <a:pt x="7447" y="8107"/>
                  </a:lnTo>
                  <a:lnTo>
                    <a:pt x="7447" y="8144"/>
                  </a:lnTo>
                  <a:lnTo>
                    <a:pt x="7631" y="8181"/>
                  </a:lnTo>
                  <a:lnTo>
                    <a:pt x="7997" y="8181"/>
                  </a:lnTo>
                  <a:lnTo>
                    <a:pt x="8181" y="8107"/>
                  </a:lnTo>
                  <a:lnTo>
                    <a:pt x="8914" y="7887"/>
                  </a:lnTo>
                  <a:lnTo>
                    <a:pt x="10565" y="7374"/>
                  </a:lnTo>
                  <a:lnTo>
                    <a:pt x="12216" y="6860"/>
                  </a:lnTo>
                  <a:lnTo>
                    <a:pt x="12289" y="6823"/>
                  </a:lnTo>
                  <a:lnTo>
                    <a:pt x="12546" y="7777"/>
                  </a:lnTo>
                  <a:lnTo>
                    <a:pt x="12766" y="8474"/>
                  </a:lnTo>
                  <a:lnTo>
                    <a:pt x="12729" y="8511"/>
                  </a:lnTo>
                  <a:lnTo>
                    <a:pt x="12693" y="8584"/>
                  </a:lnTo>
                  <a:lnTo>
                    <a:pt x="11629" y="8988"/>
                  </a:lnTo>
                  <a:lnTo>
                    <a:pt x="11042" y="9208"/>
                  </a:lnTo>
                  <a:lnTo>
                    <a:pt x="10859" y="9281"/>
                  </a:lnTo>
                  <a:lnTo>
                    <a:pt x="10749" y="9391"/>
                  </a:lnTo>
                  <a:lnTo>
                    <a:pt x="10455" y="9575"/>
                  </a:lnTo>
                  <a:lnTo>
                    <a:pt x="10455" y="9611"/>
                  </a:lnTo>
                  <a:lnTo>
                    <a:pt x="10418" y="9501"/>
                  </a:lnTo>
                  <a:lnTo>
                    <a:pt x="10198" y="9024"/>
                  </a:lnTo>
                  <a:lnTo>
                    <a:pt x="10052" y="8804"/>
                  </a:lnTo>
                  <a:lnTo>
                    <a:pt x="9942" y="8731"/>
                  </a:lnTo>
                  <a:lnTo>
                    <a:pt x="9832" y="8694"/>
                  </a:lnTo>
                  <a:lnTo>
                    <a:pt x="9758" y="8694"/>
                  </a:lnTo>
                  <a:lnTo>
                    <a:pt x="9721" y="8768"/>
                  </a:lnTo>
                  <a:lnTo>
                    <a:pt x="9685" y="8841"/>
                  </a:lnTo>
                  <a:lnTo>
                    <a:pt x="9501" y="8841"/>
                  </a:lnTo>
                  <a:lnTo>
                    <a:pt x="9355" y="8804"/>
                  </a:lnTo>
                  <a:lnTo>
                    <a:pt x="9208" y="8841"/>
                  </a:lnTo>
                  <a:lnTo>
                    <a:pt x="9061" y="8878"/>
                  </a:lnTo>
                  <a:lnTo>
                    <a:pt x="8988" y="8988"/>
                  </a:lnTo>
                  <a:lnTo>
                    <a:pt x="8914" y="9098"/>
                  </a:lnTo>
                  <a:lnTo>
                    <a:pt x="8914" y="9208"/>
                  </a:lnTo>
                  <a:lnTo>
                    <a:pt x="9025" y="9611"/>
                  </a:lnTo>
                  <a:lnTo>
                    <a:pt x="9135" y="10051"/>
                  </a:lnTo>
                  <a:lnTo>
                    <a:pt x="8694" y="10161"/>
                  </a:lnTo>
                  <a:lnTo>
                    <a:pt x="8658" y="10198"/>
                  </a:lnTo>
                  <a:lnTo>
                    <a:pt x="8621" y="10235"/>
                  </a:lnTo>
                  <a:lnTo>
                    <a:pt x="8584" y="10345"/>
                  </a:lnTo>
                  <a:lnTo>
                    <a:pt x="8511" y="10125"/>
                  </a:lnTo>
                  <a:lnTo>
                    <a:pt x="8401" y="9905"/>
                  </a:lnTo>
                  <a:lnTo>
                    <a:pt x="8254" y="9685"/>
                  </a:lnTo>
                  <a:lnTo>
                    <a:pt x="8034" y="9501"/>
                  </a:lnTo>
                  <a:lnTo>
                    <a:pt x="7777" y="9391"/>
                  </a:lnTo>
                  <a:lnTo>
                    <a:pt x="7557" y="9391"/>
                  </a:lnTo>
                  <a:lnTo>
                    <a:pt x="7411" y="9428"/>
                  </a:lnTo>
                  <a:lnTo>
                    <a:pt x="7300" y="9464"/>
                  </a:lnTo>
                  <a:lnTo>
                    <a:pt x="7190" y="9538"/>
                  </a:lnTo>
                  <a:lnTo>
                    <a:pt x="7080" y="9611"/>
                  </a:lnTo>
                  <a:lnTo>
                    <a:pt x="7044" y="9721"/>
                  </a:lnTo>
                  <a:lnTo>
                    <a:pt x="7007" y="9868"/>
                  </a:lnTo>
                  <a:lnTo>
                    <a:pt x="7044" y="9941"/>
                  </a:lnTo>
                  <a:lnTo>
                    <a:pt x="7117" y="9978"/>
                  </a:lnTo>
                  <a:lnTo>
                    <a:pt x="7044" y="10235"/>
                  </a:lnTo>
                  <a:lnTo>
                    <a:pt x="7080" y="10492"/>
                  </a:lnTo>
                  <a:lnTo>
                    <a:pt x="4806" y="11152"/>
                  </a:lnTo>
                  <a:lnTo>
                    <a:pt x="4219" y="11335"/>
                  </a:lnTo>
                  <a:lnTo>
                    <a:pt x="3632" y="11519"/>
                  </a:lnTo>
                  <a:lnTo>
                    <a:pt x="3449" y="11629"/>
                  </a:lnTo>
                  <a:lnTo>
                    <a:pt x="3192" y="10602"/>
                  </a:lnTo>
                  <a:lnTo>
                    <a:pt x="2862" y="9611"/>
                  </a:lnTo>
                  <a:lnTo>
                    <a:pt x="3339" y="9538"/>
                  </a:lnTo>
                  <a:lnTo>
                    <a:pt x="3816" y="9428"/>
                  </a:lnTo>
                  <a:lnTo>
                    <a:pt x="4769" y="9134"/>
                  </a:lnTo>
                  <a:lnTo>
                    <a:pt x="4843" y="9318"/>
                  </a:lnTo>
                  <a:lnTo>
                    <a:pt x="4953" y="9501"/>
                  </a:lnTo>
                  <a:lnTo>
                    <a:pt x="5063" y="9685"/>
                  </a:lnTo>
                  <a:lnTo>
                    <a:pt x="5246" y="9831"/>
                  </a:lnTo>
                  <a:lnTo>
                    <a:pt x="5356" y="9868"/>
                  </a:lnTo>
                  <a:lnTo>
                    <a:pt x="5466" y="9905"/>
                  </a:lnTo>
                  <a:lnTo>
                    <a:pt x="5613" y="9905"/>
                  </a:lnTo>
                  <a:lnTo>
                    <a:pt x="5723" y="9868"/>
                  </a:lnTo>
                  <a:lnTo>
                    <a:pt x="5980" y="9758"/>
                  </a:lnTo>
                  <a:lnTo>
                    <a:pt x="6163" y="9648"/>
                  </a:lnTo>
                  <a:lnTo>
                    <a:pt x="6237" y="9538"/>
                  </a:lnTo>
                  <a:lnTo>
                    <a:pt x="6273" y="9501"/>
                  </a:lnTo>
                  <a:lnTo>
                    <a:pt x="6237" y="9428"/>
                  </a:lnTo>
                  <a:lnTo>
                    <a:pt x="5980" y="8731"/>
                  </a:lnTo>
                  <a:lnTo>
                    <a:pt x="6200" y="8731"/>
                  </a:lnTo>
                  <a:lnTo>
                    <a:pt x="6383" y="8658"/>
                  </a:lnTo>
                  <a:lnTo>
                    <a:pt x="6604" y="9244"/>
                  </a:lnTo>
                  <a:lnTo>
                    <a:pt x="6677" y="9318"/>
                  </a:lnTo>
                  <a:lnTo>
                    <a:pt x="6714" y="9354"/>
                  </a:lnTo>
                  <a:lnTo>
                    <a:pt x="6787" y="9354"/>
                  </a:lnTo>
                  <a:lnTo>
                    <a:pt x="7044" y="9318"/>
                  </a:lnTo>
                  <a:lnTo>
                    <a:pt x="7300" y="9208"/>
                  </a:lnTo>
                  <a:lnTo>
                    <a:pt x="7521" y="9061"/>
                  </a:lnTo>
                  <a:lnTo>
                    <a:pt x="7704" y="8878"/>
                  </a:lnTo>
                  <a:lnTo>
                    <a:pt x="7741" y="8841"/>
                  </a:lnTo>
                  <a:lnTo>
                    <a:pt x="7777" y="8768"/>
                  </a:lnTo>
                  <a:lnTo>
                    <a:pt x="7741" y="8658"/>
                  </a:lnTo>
                  <a:lnTo>
                    <a:pt x="7264" y="7887"/>
                  </a:lnTo>
                  <a:lnTo>
                    <a:pt x="7080" y="7520"/>
                  </a:lnTo>
                  <a:lnTo>
                    <a:pt x="6970" y="7337"/>
                  </a:lnTo>
                  <a:lnTo>
                    <a:pt x="6824" y="7227"/>
                  </a:lnTo>
                  <a:lnTo>
                    <a:pt x="6640" y="7154"/>
                  </a:lnTo>
                  <a:lnTo>
                    <a:pt x="6457" y="7190"/>
                  </a:lnTo>
                  <a:lnTo>
                    <a:pt x="6383" y="7227"/>
                  </a:lnTo>
                  <a:lnTo>
                    <a:pt x="6310" y="7264"/>
                  </a:lnTo>
                  <a:lnTo>
                    <a:pt x="6237" y="7337"/>
                  </a:lnTo>
                  <a:lnTo>
                    <a:pt x="6200" y="7410"/>
                  </a:lnTo>
                  <a:lnTo>
                    <a:pt x="6017" y="7447"/>
                  </a:lnTo>
                  <a:lnTo>
                    <a:pt x="5980" y="7484"/>
                  </a:lnTo>
                  <a:lnTo>
                    <a:pt x="5943" y="7520"/>
                  </a:lnTo>
                  <a:lnTo>
                    <a:pt x="5907" y="7594"/>
                  </a:lnTo>
                  <a:lnTo>
                    <a:pt x="5907" y="7667"/>
                  </a:lnTo>
                  <a:lnTo>
                    <a:pt x="6200" y="8291"/>
                  </a:lnTo>
                  <a:lnTo>
                    <a:pt x="6163" y="8364"/>
                  </a:lnTo>
                  <a:lnTo>
                    <a:pt x="6127" y="8401"/>
                  </a:lnTo>
                  <a:lnTo>
                    <a:pt x="6090" y="8401"/>
                  </a:lnTo>
                  <a:lnTo>
                    <a:pt x="6053" y="8437"/>
                  </a:lnTo>
                  <a:lnTo>
                    <a:pt x="5943" y="8474"/>
                  </a:lnTo>
                  <a:lnTo>
                    <a:pt x="5907" y="8511"/>
                  </a:lnTo>
                  <a:lnTo>
                    <a:pt x="5613" y="7814"/>
                  </a:lnTo>
                  <a:lnTo>
                    <a:pt x="5576" y="7777"/>
                  </a:lnTo>
                  <a:lnTo>
                    <a:pt x="5540" y="7704"/>
                  </a:lnTo>
                  <a:lnTo>
                    <a:pt x="5393" y="7704"/>
                  </a:lnTo>
                  <a:lnTo>
                    <a:pt x="5356" y="7667"/>
                  </a:lnTo>
                  <a:lnTo>
                    <a:pt x="5173" y="7667"/>
                  </a:lnTo>
                  <a:lnTo>
                    <a:pt x="4990" y="7704"/>
                  </a:lnTo>
                  <a:lnTo>
                    <a:pt x="4843" y="7814"/>
                  </a:lnTo>
                  <a:lnTo>
                    <a:pt x="4733" y="7961"/>
                  </a:lnTo>
                  <a:lnTo>
                    <a:pt x="4659" y="8144"/>
                  </a:lnTo>
                  <a:lnTo>
                    <a:pt x="4623" y="8327"/>
                  </a:lnTo>
                  <a:lnTo>
                    <a:pt x="4623" y="8511"/>
                  </a:lnTo>
                  <a:lnTo>
                    <a:pt x="4623" y="8694"/>
                  </a:lnTo>
                  <a:lnTo>
                    <a:pt x="3669" y="8951"/>
                  </a:lnTo>
                  <a:lnTo>
                    <a:pt x="3229" y="9134"/>
                  </a:lnTo>
                  <a:lnTo>
                    <a:pt x="2752" y="9318"/>
                  </a:lnTo>
                  <a:lnTo>
                    <a:pt x="2348" y="7997"/>
                  </a:lnTo>
                  <a:lnTo>
                    <a:pt x="1908" y="6677"/>
                  </a:lnTo>
                  <a:lnTo>
                    <a:pt x="1541" y="5356"/>
                  </a:lnTo>
                  <a:lnTo>
                    <a:pt x="1395" y="4696"/>
                  </a:lnTo>
                  <a:lnTo>
                    <a:pt x="1285" y="3999"/>
                  </a:lnTo>
                  <a:lnTo>
                    <a:pt x="1505" y="3962"/>
                  </a:lnTo>
                  <a:lnTo>
                    <a:pt x="1725" y="3926"/>
                  </a:lnTo>
                  <a:lnTo>
                    <a:pt x="2165" y="3816"/>
                  </a:lnTo>
                  <a:lnTo>
                    <a:pt x="3302" y="3485"/>
                  </a:lnTo>
                  <a:lnTo>
                    <a:pt x="5760" y="2825"/>
                  </a:lnTo>
                  <a:lnTo>
                    <a:pt x="6934" y="2495"/>
                  </a:lnTo>
                  <a:lnTo>
                    <a:pt x="8071" y="2092"/>
                  </a:lnTo>
                  <a:lnTo>
                    <a:pt x="9135" y="1725"/>
                  </a:lnTo>
                  <a:lnTo>
                    <a:pt x="9758" y="1505"/>
                  </a:lnTo>
                  <a:lnTo>
                    <a:pt x="9978" y="1395"/>
                  </a:lnTo>
                  <a:lnTo>
                    <a:pt x="10088" y="1358"/>
                  </a:lnTo>
                  <a:lnTo>
                    <a:pt x="10162" y="1321"/>
                  </a:lnTo>
                  <a:close/>
                  <a:moveTo>
                    <a:pt x="12876" y="8988"/>
                  </a:moveTo>
                  <a:lnTo>
                    <a:pt x="13023" y="9575"/>
                  </a:lnTo>
                  <a:lnTo>
                    <a:pt x="13096" y="9905"/>
                  </a:lnTo>
                  <a:lnTo>
                    <a:pt x="13206" y="10198"/>
                  </a:lnTo>
                  <a:lnTo>
                    <a:pt x="12619" y="10271"/>
                  </a:lnTo>
                  <a:lnTo>
                    <a:pt x="12069" y="10418"/>
                  </a:lnTo>
                  <a:lnTo>
                    <a:pt x="11519" y="10565"/>
                  </a:lnTo>
                  <a:lnTo>
                    <a:pt x="10969" y="10748"/>
                  </a:lnTo>
                  <a:lnTo>
                    <a:pt x="9685" y="11225"/>
                  </a:lnTo>
                  <a:lnTo>
                    <a:pt x="8438" y="11702"/>
                  </a:lnTo>
                  <a:lnTo>
                    <a:pt x="5980" y="12619"/>
                  </a:lnTo>
                  <a:lnTo>
                    <a:pt x="4879" y="13023"/>
                  </a:lnTo>
                  <a:lnTo>
                    <a:pt x="4329" y="13243"/>
                  </a:lnTo>
                  <a:lnTo>
                    <a:pt x="3816" y="13499"/>
                  </a:lnTo>
                  <a:lnTo>
                    <a:pt x="3669" y="12692"/>
                  </a:lnTo>
                  <a:lnTo>
                    <a:pt x="3522" y="11885"/>
                  </a:lnTo>
                  <a:lnTo>
                    <a:pt x="3742" y="11885"/>
                  </a:lnTo>
                  <a:lnTo>
                    <a:pt x="3999" y="11812"/>
                  </a:lnTo>
                  <a:lnTo>
                    <a:pt x="5173" y="11482"/>
                  </a:lnTo>
                  <a:lnTo>
                    <a:pt x="7190" y="10932"/>
                  </a:lnTo>
                  <a:lnTo>
                    <a:pt x="7374" y="11335"/>
                  </a:lnTo>
                  <a:lnTo>
                    <a:pt x="7594" y="11702"/>
                  </a:lnTo>
                  <a:lnTo>
                    <a:pt x="7631" y="11775"/>
                  </a:lnTo>
                  <a:lnTo>
                    <a:pt x="7814" y="11775"/>
                  </a:lnTo>
                  <a:lnTo>
                    <a:pt x="7887" y="11702"/>
                  </a:lnTo>
                  <a:lnTo>
                    <a:pt x="7961" y="11629"/>
                  </a:lnTo>
                  <a:lnTo>
                    <a:pt x="8107" y="11592"/>
                  </a:lnTo>
                  <a:lnTo>
                    <a:pt x="8401" y="11519"/>
                  </a:lnTo>
                  <a:lnTo>
                    <a:pt x="8474" y="11445"/>
                  </a:lnTo>
                  <a:lnTo>
                    <a:pt x="8548" y="11372"/>
                  </a:lnTo>
                  <a:lnTo>
                    <a:pt x="8658" y="11189"/>
                  </a:lnTo>
                  <a:lnTo>
                    <a:pt x="8694" y="11005"/>
                  </a:lnTo>
                  <a:lnTo>
                    <a:pt x="8694" y="10785"/>
                  </a:lnTo>
                  <a:lnTo>
                    <a:pt x="8658" y="10602"/>
                  </a:lnTo>
                  <a:lnTo>
                    <a:pt x="8621" y="10418"/>
                  </a:lnTo>
                  <a:lnTo>
                    <a:pt x="8658" y="10492"/>
                  </a:lnTo>
                  <a:lnTo>
                    <a:pt x="8768" y="10528"/>
                  </a:lnTo>
                  <a:lnTo>
                    <a:pt x="9025" y="10492"/>
                  </a:lnTo>
                  <a:lnTo>
                    <a:pt x="9281" y="10418"/>
                  </a:lnTo>
                  <a:lnTo>
                    <a:pt x="9428" y="10638"/>
                  </a:lnTo>
                  <a:lnTo>
                    <a:pt x="9611" y="10822"/>
                  </a:lnTo>
                  <a:lnTo>
                    <a:pt x="9758" y="10895"/>
                  </a:lnTo>
                  <a:lnTo>
                    <a:pt x="9942" y="10932"/>
                  </a:lnTo>
                  <a:lnTo>
                    <a:pt x="10088" y="10932"/>
                  </a:lnTo>
                  <a:lnTo>
                    <a:pt x="10235" y="10858"/>
                  </a:lnTo>
                  <a:lnTo>
                    <a:pt x="10382" y="10785"/>
                  </a:lnTo>
                  <a:lnTo>
                    <a:pt x="10492" y="10638"/>
                  </a:lnTo>
                  <a:lnTo>
                    <a:pt x="10565" y="10492"/>
                  </a:lnTo>
                  <a:lnTo>
                    <a:pt x="10602" y="10345"/>
                  </a:lnTo>
                  <a:lnTo>
                    <a:pt x="10639" y="10161"/>
                  </a:lnTo>
                  <a:lnTo>
                    <a:pt x="10602" y="9978"/>
                  </a:lnTo>
                  <a:lnTo>
                    <a:pt x="10492" y="9648"/>
                  </a:lnTo>
                  <a:lnTo>
                    <a:pt x="10749" y="9648"/>
                  </a:lnTo>
                  <a:lnTo>
                    <a:pt x="11005" y="9611"/>
                  </a:lnTo>
                  <a:lnTo>
                    <a:pt x="11629" y="9428"/>
                  </a:lnTo>
                  <a:lnTo>
                    <a:pt x="12876" y="8988"/>
                  </a:lnTo>
                  <a:close/>
                  <a:moveTo>
                    <a:pt x="13206" y="10675"/>
                  </a:moveTo>
                  <a:lnTo>
                    <a:pt x="13096" y="10712"/>
                  </a:lnTo>
                  <a:lnTo>
                    <a:pt x="11592" y="11262"/>
                  </a:lnTo>
                  <a:lnTo>
                    <a:pt x="8731" y="12362"/>
                  </a:lnTo>
                  <a:lnTo>
                    <a:pt x="7300" y="12876"/>
                  </a:lnTo>
                  <a:lnTo>
                    <a:pt x="6604" y="13133"/>
                  </a:lnTo>
                  <a:lnTo>
                    <a:pt x="5870" y="13316"/>
                  </a:lnTo>
                  <a:lnTo>
                    <a:pt x="4696" y="13573"/>
                  </a:lnTo>
                  <a:lnTo>
                    <a:pt x="5393" y="13279"/>
                  </a:lnTo>
                  <a:lnTo>
                    <a:pt x="6090" y="13023"/>
                  </a:lnTo>
                  <a:lnTo>
                    <a:pt x="8438" y="12179"/>
                  </a:lnTo>
                  <a:lnTo>
                    <a:pt x="9611" y="11702"/>
                  </a:lnTo>
                  <a:lnTo>
                    <a:pt x="10822" y="11299"/>
                  </a:lnTo>
                  <a:lnTo>
                    <a:pt x="11409" y="11078"/>
                  </a:lnTo>
                  <a:lnTo>
                    <a:pt x="11996" y="10895"/>
                  </a:lnTo>
                  <a:lnTo>
                    <a:pt x="12619" y="10748"/>
                  </a:lnTo>
                  <a:lnTo>
                    <a:pt x="13206" y="10675"/>
                  </a:lnTo>
                  <a:close/>
                  <a:moveTo>
                    <a:pt x="10492" y="478"/>
                  </a:moveTo>
                  <a:lnTo>
                    <a:pt x="10712" y="1064"/>
                  </a:lnTo>
                  <a:lnTo>
                    <a:pt x="10969" y="1688"/>
                  </a:lnTo>
                  <a:lnTo>
                    <a:pt x="11482" y="2862"/>
                  </a:lnTo>
                  <a:lnTo>
                    <a:pt x="11996" y="4182"/>
                  </a:lnTo>
                  <a:lnTo>
                    <a:pt x="12473" y="5466"/>
                  </a:lnTo>
                  <a:lnTo>
                    <a:pt x="12876" y="6713"/>
                  </a:lnTo>
                  <a:lnTo>
                    <a:pt x="13280" y="7924"/>
                  </a:lnTo>
                  <a:lnTo>
                    <a:pt x="13683" y="9171"/>
                  </a:lnTo>
                  <a:lnTo>
                    <a:pt x="14013" y="10418"/>
                  </a:lnTo>
                  <a:lnTo>
                    <a:pt x="13793" y="10418"/>
                  </a:lnTo>
                  <a:lnTo>
                    <a:pt x="13573" y="10492"/>
                  </a:lnTo>
                  <a:lnTo>
                    <a:pt x="13573" y="10418"/>
                  </a:lnTo>
                  <a:lnTo>
                    <a:pt x="13573" y="10308"/>
                  </a:lnTo>
                  <a:lnTo>
                    <a:pt x="13646" y="10235"/>
                  </a:lnTo>
                  <a:lnTo>
                    <a:pt x="13646" y="10125"/>
                  </a:lnTo>
                  <a:lnTo>
                    <a:pt x="13610" y="9831"/>
                  </a:lnTo>
                  <a:lnTo>
                    <a:pt x="13610" y="9758"/>
                  </a:lnTo>
                  <a:lnTo>
                    <a:pt x="13610" y="9721"/>
                  </a:lnTo>
                  <a:lnTo>
                    <a:pt x="13426" y="9024"/>
                  </a:lnTo>
                  <a:lnTo>
                    <a:pt x="13096" y="7777"/>
                  </a:lnTo>
                  <a:lnTo>
                    <a:pt x="12693" y="6603"/>
                  </a:lnTo>
                  <a:lnTo>
                    <a:pt x="12289" y="5430"/>
                  </a:lnTo>
                  <a:lnTo>
                    <a:pt x="11849" y="4256"/>
                  </a:lnTo>
                  <a:lnTo>
                    <a:pt x="11372" y="3119"/>
                  </a:lnTo>
                  <a:lnTo>
                    <a:pt x="10859" y="1981"/>
                  </a:lnTo>
                  <a:lnTo>
                    <a:pt x="10675" y="1651"/>
                  </a:lnTo>
                  <a:lnTo>
                    <a:pt x="10492" y="1358"/>
                  </a:lnTo>
                  <a:lnTo>
                    <a:pt x="10602" y="1285"/>
                  </a:lnTo>
                  <a:lnTo>
                    <a:pt x="10639" y="1174"/>
                  </a:lnTo>
                  <a:lnTo>
                    <a:pt x="10602" y="1064"/>
                  </a:lnTo>
                  <a:lnTo>
                    <a:pt x="10565" y="991"/>
                  </a:lnTo>
                  <a:lnTo>
                    <a:pt x="10528" y="954"/>
                  </a:lnTo>
                  <a:lnTo>
                    <a:pt x="10455" y="918"/>
                  </a:lnTo>
                  <a:lnTo>
                    <a:pt x="10272" y="881"/>
                  </a:lnTo>
                  <a:lnTo>
                    <a:pt x="10088" y="918"/>
                  </a:lnTo>
                  <a:lnTo>
                    <a:pt x="9391" y="1138"/>
                  </a:lnTo>
                  <a:lnTo>
                    <a:pt x="8658" y="1431"/>
                  </a:lnTo>
                  <a:lnTo>
                    <a:pt x="7924" y="1688"/>
                  </a:lnTo>
                  <a:lnTo>
                    <a:pt x="7190" y="1945"/>
                  </a:lnTo>
                  <a:lnTo>
                    <a:pt x="5650" y="2422"/>
                  </a:lnTo>
                  <a:lnTo>
                    <a:pt x="4109" y="2862"/>
                  </a:lnTo>
                  <a:lnTo>
                    <a:pt x="2569" y="3265"/>
                  </a:lnTo>
                  <a:lnTo>
                    <a:pt x="1762" y="3485"/>
                  </a:lnTo>
                  <a:lnTo>
                    <a:pt x="1358" y="3632"/>
                  </a:lnTo>
                  <a:lnTo>
                    <a:pt x="1175" y="3706"/>
                  </a:lnTo>
                  <a:lnTo>
                    <a:pt x="1028" y="3816"/>
                  </a:lnTo>
                  <a:lnTo>
                    <a:pt x="991" y="3816"/>
                  </a:lnTo>
                  <a:lnTo>
                    <a:pt x="955" y="3889"/>
                  </a:lnTo>
                  <a:lnTo>
                    <a:pt x="918" y="3962"/>
                  </a:lnTo>
                  <a:lnTo>
                    <a:pt x="991" y="4586"/>
                  </a:lnTo>
                  <a:lnTo>
                    <a:pt x="1101" y="5209"/>
                  </a:lnTo>
                  <a:lnTo>
                    <a:pt x="1248" y="5796"/>
                  </a:lnTo>
                  <a:lnTo>
                    <a:pt x="1395" y="6420"/>
                  </a:lnTo>
                  <a:lnTo>
                    <a:pt x="1725" y="7594"/>
                  </a:lnTo>
                  <a:lnTo>
                    <a:pt x="2128" y="8768"/>
                  </a:lnTo>
                  <a:lnTo>
                    <a:pt x="2532" y="9978"/>
                  </a:lnTo>
                  <a:lnTo>
                    <a:pt x="2899" y="11152"/>
                  </a:lnTo>
                  <a:lnTo>
                    <a:pt x="3045" y="11739"/>
                  </a:lnTo>
                  <a:lnTo>
                    <a:pt x="3192" y="12362"/>
                  </a:lnTo>
                  <a:lnTo>
                    <a:pt x="3302" y="12949"/>
                  </a:lnTo>
                  <a:lnTo>
                    <a:pt x="3412" y="13573"/>
                  </a:lnTo>
                  <a:lnTo>
                    <a:pt x="3412" y="13683"/>
                  </a:lnTo>
                  <a:lnTo>
                    <a:pt x="3486" y="13720"/>
                  </a:lnTo>
                  <a:lnTo>
                    <a:pt x="3559" y="13756"/>
                  </a:lnTo>
                  <a:lnTo>
                    <a:pt x="3632" y="13793"/>
                  </a:lnTo>
                  <a:lnTo>
                    <a:pt x="3669" y="13830"/>
                  </a:lnTo>
                  <a:lnTo>
                    <a:pt x="3742" y="13830"/>
                  </a:lnTo>
                  <a:lnTo>
                    <a:pt x="4036" y="13756"/>
                  </a:lnTo>
                  <a:lnTo>
                    <a:pt x="3706" y="13903"/>
                  </a:lnTo>
                  <a:lnTo>
                    <a:pt x="3412" y="14086"/>
                  </a:lnTo>
                  <a:lnTo>
                    <a:pt x="2569" y="11115"/>
                  </a:lnTo>
                  <a:lnTo>
                    <a:pt x="2128" y="9611"/>
                  </a:lnTo>
                  <a:lnTo>
                    <a:pt x="1725" y="8144"/>
                  </a:lnTo>
                  <a:lnTo>
                    <a:pt x="955" y="5136"/>
                  </a:lnTo>
                  <a:lnTo>
                    <a:pt x="808" y="4439"/>
                  </a:lnTo>
                  <a:lnTo>
                    <a:pt x="661" y="3999"/>
                  </a:lnTo>
                  <a:lnTo>
                    <a:pt x="588" y="3779"/>
                  </a:lnTo>
                  <a:lnTo>
                    <a:pt x="478" y="3632"/>
                  </a:lnTo>
                  <a:lnTo>
                    <a:pt x="1065" y="3522"/>
                  </a:lnTo>
                  <a:lnTo>
                    <a:pt x="1652" y="3412"/>
                  </a:lnTo>
                  <a:lnTo>
                    <a:pt x="2825" y="3045"/>
                  </a:lnTo>
                  <a:lnTo>
                    <a:pt x="4183" y="2642"/>
                  </a:lnTo>
                  <a:lnTo>
                    <a:pt x="5503" y="2202"/>
                  </a:lnTo>
                  <a:lnTo>
                    <a:pt x="8034" y="1358"/>
                  </a:lnTo>
                  <a:lnTo>
                    <a:pt x="9281" y="918"/>
                  </a:lnTo>
                  <a:lnTo>
                    <a:pt x="9905" y="734"/>
                  </a:lnTo>
                  <a:lnTo>
                    <a:pt x="10198" y="624"/>
                  </a:lnTo>
                  <a:lnTo>
                    <a:pt x="10492" y="478"/>
                  </a:lnTo>
                  <a:close/>
                  <a:moveTo>
                    <a:pt x="10455" y="1"/>
                  </a:moveTo>
                  <a:lnTo>
                    <a:pt x="10162" y="37"/>
                  </a:lnTo>
                  <a:lnTo>
                    <a:pt x="9832" y="147"/>
                  </a:lnTo>
                  <a:lnTo>
                    <a:pt x="9245" y="367"/>
                  </a:lnTo>
                  <a:lnTo>
                    <a:pt x="7997" y="808"/>
                  </a:lnTo>
                  <a:lnTo>
                    <a:pt x="5503" y="1651"/>
                  </a:lnTo>
                  <a:lnTo>
                    <a:pt x="2935" y="2495"/>
                  </a:lnTo>
                  <a:lnTo>
                    <a:pt x="1615" y="2899"/>
                  </a:lnTo>
                  <a:lnTo>
                    <a:pt x="918" y="3082"/>
                  </a:lnTo>
                  <a:lnTo>
                    <a:pt x="258" y="3339"/>
                  </a:lnTo>
                  <a:lnTo>
                    <a:pt x="184" y="3412"/>
                  </a:lnTo>
                  <a:lnTo>
                    <a:pt x="148" y="3522"/>
                  </a:lnTo>
                  <a:lnTo>
                    <a:pt x="38" y="3559"/>
                  </a:lnTo>
                  <a:lnTo>
                    <a:pt x="1" y="3595"/>
                  </a:lnTo>
                  <a:lnTo>
                    <a:pt x="1" y="3632"/>
                  </a:lnTo>
                  <a:lnTo>
                    <a:pt x="38" y="3779"/>
                  </a:lnTo>
                  <a:lnTo>
                    <a:pt x="111" y="3926"/>
                  </a:lnTo>
                  <a:lnTo>
                    <a:pt x="184" y="4036"/>
                  </a:lnTo>
                  <a:lnTo>
                    <a:pt x="221" y="4146"/>
                  </a:lnTo>
                  <a:lnTo>
                    <a:pt x="294" y="4366"/>
                  </a:lnTo>
                  <a:lnTo>
                    <a:pt x="588" y="5796"/>
                  </a:lnTo>
                  <a:lnTo>
                    <a:pt x="955" y="7227"/>
                  </a:lnTo>
                  <a:lnTo>
                    <a:pt x="1285" y="8658"/>
                  </a:lnTo>
                  <a:lnTo>
                    <a:pt x="2055" y="11482"/>
                  </a:lnTo>
                  <a:lnTo>
                    <a:pt x="2459" y="12876"/>
                  </a:lnTo>
                  <a:lnTo>
                    <a:pt x="2899" y="14233"/>
                  </a:lnTo>
                  <a:lnTo>
                    <a:pt x="2935" y="14380"/>
                  </a:lnTo>
                  <a:lnTo>
                    <a:pt x="3045" y="14416"/>
                  </a:lnTo>
                  <a:lnTo>
                    <a:pt x="3155" y="14453"/>
                  </a:lnTo>
                  <a:lnTo>
                    <a:pt x="3302" y="14416"/>
                  </a:lnTo>
                  <a:lnTo>
                    <a:pt x="3596" y="14343"/>
                  </a:lnTo>
                  <a:lnTo>
                    <a:pt x="3889" y="14270"/>
                  </a:lnTo>
                  <a:lnTo>
                    <a:pt x="4513" y="14086"/>
                  </a:lnTo>
                  <a:lnTo>
                    <a:pt x="5980" y="13793"/>
                  </a:lnTo>
                  <a:lnTo>
                    <a:pt x="6714" y="13610"/>
                  </a:lnTo>
                  <a:lnTo>
                    <a:pt x="7447" y="13353"/>
                  </a:lnTo>
                  <a:lnTo>
                    <a:pt x="8878" y="12839"/>
                  </a:lnTo>
                  <a:lnTo>
                    <a:pt x="11739" y="11775"/>
                  </a:lnTo>
                  <a:lnTo>
                    <a:pt x="13133" y="11225"/>
                  </a:lnTo>
                  <a:lnTo>
                    <a:pt x="13646" y="11078"/>
                  </a:lnTo>
                  <a:lnTo>
                    <a:pt x="13903" y="10968"/>
                  </a:lnTo>
                  <a:lnTo>
                    <a:pt x="14160" y="10822"/>
                  </a:lnTo>
                  <a:lnTo>
                    <a:pt x="14197" y="10932"/>
                  </a:lnTo>
                  <a:lnTo>
                    <a:pt x="14270" y="10968"/>
                  </a:lnTo>
                  <a:lnTo>
                    <a:pt x="14380" y="11005"/>
                  </a:lnTo>
                  <a:lnTo>
                    <a:pt x="14490" y="11005"/>
                  </a:lnTo>
                  <a:lnTo>
                    <a:pt x="14563" y="10932"/>
                  </a:lnTo>
                  <a:lnTo>
                    <a:pt x="14637" y="10895"/>
                  </a:lnTo>
                  <a:lnTo>
                    <a:pt x="14674" y="10785"/>
                  </a:lnTo>
                  <a:lnTo>
                    <a:pt x="14637" y="10675"/>
                  </a:lnTo>
                  <a:lnTo>
                    <a:pt x="14270" y="9318"/>
                  </a:lnTo>
                  <a:lnTo>
                    <a:pt x="13867" y="7997"/>
                  </a:lnTo>
                  <a:lnTo>
                    <a:pt x="13426" y="6640"/>
                  </a:lnTo>
                  <a:lnTo>
                    <a:pt x="12949" y="5356"/>
                  </a:lnTo>
                  <a:lnTo>
                    <a:pt x="12473" y="4036"/>
                  </a:lnTo>
                  <a:lnTo>
                    <a:pt x="11922" y="2752"/>
                  </a:lnTo>
                  <a:lnTo>
                    <a:pt x="11409" y="1468"/>
                  </a:lnTo>
                  <a:lnTo>
                    <a:pt x="11115" y="881"/>
                  </a:lnTo>
                  <a:lnTo>
                    <a:pt x="10785" y="257"/>
                  </a:lnTo>
                  <a:lnTo>
                    <a:pt x="10749" y="221"/>
                  </a:lnTo>
                  <a:lnTo>
                    <a:pt x="10675" y="184"/>
                  </a:lnTo>
                  <a:lnTo>
                    <a:pt x="10639" y="111"/>
                  </a:lnTo>
                  <a:lnTo>
                    <a:pt x="10602" y="74"/>
                  </a:lnTo>
                  <a:lnTo>
                    <a:pt x="10528" y="37"/>
                  </a:lnTo>
                  <a:lnTo>
                    <a:pt x="10455"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2" name="Shape 382"/>
            <p:cNvSpPr/>
            <p:nvPr/>
          </p:nvSpPr>
          <p:spPr>
            <a:xfrm>
              <a:off x="6316250" y="3040425"/>
              <a:ext cx="137600" cy="122000"/>
            </a:xfrm>
            <a:custGeom>
              <a:avLst/>
              <a:gdLst/>
              <a:ahLst/>
              <a:cxnLst/>
              <a:rect l="0" t="0" r="0" b="0"/>
              <a:pathLst>
                <a:path w="5504" h="4880" extrusionOk="0">
                  <a:moveTo>
                    <a:pt x="5173" y="0"/>
                  </a:moveTo>
                  <a:lnTo>
                    <a:pt x="5063" y="37"/>
                  </a:lnTo>
                  <a:lnTo>
                    <a:pt x="4990" y="110"/>
                  </a:lnTo>
                  <a:lnTo>
                    <a:pt x="4770" y="404"/>
                  </a:lnTo>
                  <a:lnTo>
                    <a:pt x="4513" y="624"/>
                  </a:lnTo>
                  <a:lnTo>
                    <a:pt x="4219" y="844"/>
                  </a:lnTo>
                  <a:lnTo>
                    <a:pt x="3926" y="991"/>
                  </a:lnTo>
                  <a:lnTo>
                    <a:pt x="3742" y="1064"/>
                  </a:lnTo>
                  <a:lnTo>
                    <a:pt x="3559" y="1101"/>
                  </a:lnTo>
                  <a:lnTo>
                    <a:pt x="3229" y="1101"/>
                  </a:lnTo>
                  <a:lnTo>
                    <a:pt x="2862" y="1028"/>
                  </a:lnTo>
                  <a:lnTo>
                    <a:pt x="2532" y="917"/>
                  </a:lnTo>
                  <a:lnTo>
                    <a:pt x="2239" y="807"/>
                  </a:lnTo>
                  <a:lnTo>
                    <a:pt x="1908" y="734"/>
                  </a:lnTo>
                  <a:lnTo>
                    <a:pt x="1578" y="661"/>
                  </a:lnTo>
                  <a:lnTo>
                    <a:pt x="1248" y="624"/>
                  </a:lnTo>
                  <a:lnTo>
                    <a:pt x="918" y="661"/>
                  </a:lnTo>
                  <a:lnTo>
                    <a:pt x="625" y="771"/>
                  </a:lnTo>
                  <a:lnTo>
                    <a:pt x="478" y="844"/>
                  </a:lnTo>
                  <a:lnTo>
                    <a:pt x="368" y="954"/>
                  </a:lnTo>
                  <a:lnTo>
                    <a:pt x="258" y="1064"/>
                  </a:lnTo>
                  <a:lnTo>
                    <a:pt x="148" y="1211"/>
                  </a:lnTo>
                  <a:lnTo>
                    <a:pt x="111" y="1284"/>
                  </a:lnTo>
                  <a:lnTo>
                    <a:pt x="111" y="1321"/>
                  </a:lnTo>
                  <a:lnTo>
                    <a:pt x="148" y="1431"/>
                  </a:lnTo>
                  <a:lnTo>
                    <a:pt x="258" y="1468"/>
                  </a:lnTo>
                  <a:lnTo>
                    <a:pt x="368" y="1468"/>
                  </a:lnTo>
                  <a:lnTo>
                    <a:pt x="698" y="1284"/>
                  </a:lnTo>
                  <a:lnTo>
                    <a:pt x="1028" y="1174"/>
                  </a:lnTo>
                  <a:lnTo>
                    <a:pt x="1028" y="2531"/>
                  </a:lnTo>
                  <a:lnTo>
                    <a:pt x="955" y="3228"/>
                  </a:lnTo>
                  <a:lnTo>
                    <a:pt x="881" y="3925"/>
                  </a:lnTo>
                  <a:lnTo>
                    <a:pt x="698" y="3852"/>
                  </a:lnTo>
                  <a:lnTo>
                    <a:pt x="551" y="3742"/>
                  </a:lnTo>
                  <a:lnTo>
                    <a:pt x="368" y="3632"/>
                  </a:lnTo>
                  <a:lnTo>
                    <a:pt x="184" y="3522"/>
                  </a:lnTo>
                  <a:lnTo>
                    <a:pt x="111" y="3522"/>
                  </a:lnTo>
                  <a:lnTo>
                    <a:pt x="38" y="3595"/>
                  </a:lnTo>
                  <a:lnTo>
                    <a:pt x="1" y="3669"/>
                  </a:lnTo>
                  <a:lnTo>
                    <a:pt x="1" y="3779"/>
                  </a:lnTo>
                  <a:lnTo>
                    <a:pt x="38" y="3962"/>
                  </a:lnTo>
                  <a:lnTo>
                    <a:pt x="148" y="4145"/>
                  </a:lnTo>
                  <a:lnTo>
                    <a:pt x="294" y="4256"/>
                  </a:lnTo>
                  <a:lnTo>
                    <a:pt x="514" y="4402"/>
                  </a:lnTo>
                  <a:lnTo>
                    <a:pt x="735" y="4476"/>
                  </a:lnTo>
                  <a:lnTo>
                    <a:pt x="1175" y="4476"/>
                  </a:lnTo>
                  <a:lnTo>
                    <a:pt x="1248" y="4439"/>
                  </a:lnTo>
                  <a:lnTo>
                    <a:pt x="1321" y="4402"/>
                  </a:lnTo>
                  <a:lnTo>
                    <a:pt x="1395" y="4256"/>
                  </a:lnTo>
                  <a:lnTo>
                    <a:pt x="1505" y="3485"/>
                  </a:lnTo>
                  <a:lnTo>
                    <a:pt x="1578" y="2715"/>
                  </a:lnTo>
                  <a:lnTo>
                    <a:pt x="1578" y="1908"/>
                  </a:lnTo>
                  <a:lnTo>
                    <a:pt x="1542" y="1504"/>
                  </a:lnTo>
                  <a:lnTo>
                    <a:pt x="1505" y="1138"/>
                  </a:lnTo>
                  <a:lnTo>
                    <a:pt x="1762" y="1174"/>
                  </a:lnTo>
                  <a:lnTo>
                    <a:pt x="2128" y="1321"/>
                  </a:lnTo>
                  <a:lnTo>
                    <a:pt x="2459" y="1431"/>
                  </a:lnTo>
                  <a:lnTo>
                    <a:pt x="2825" y="1578"/>
                  </a:lnTo>
                  <a:lnTo>
                    <a:pt x="3192" y="1651"/>
                  </a:lnTo>
                  <a:lnTo>
                    <a:pt x="3486" y="1651"/>
                  </a:lnTo>
                  <a:lnTo>
                    <a:pt x="3449" y="2531"/>
                  </a:lnTo>
                  <a:lnTo>
                    <a:pt x="3412" y="3449"/>
                  </a:lnTo>
                  <a:lnTo>
                    <a:pt x="3412" y="3999"/>
                  </a:lnTo>
                  <a:lnTo>
                    <a:pt x="3412" y="4256"/>
                  </a:lnTo>
                  <a:lnTo>
                    <a:pt x="3412" y="4366"/>
                  </a:lnTo>
                  <a:lnTo>
                    <a:pt x="3412" y="4402"/>
                  </a:lnTo>
                  <a:lnTo>
                    <a:pt x="3449" y="4402"/>
                  </a:lnTo>
                  <a:lnTo>
                    <a:pt x="3412" y="4476"/>
                  </a:lnTo>
                  <a:lnTo>
                    <a:pt x="3376" y="4512"/>
                  </a:lnTo>
                  <a:lnTo>
                    <a:pt x="3376" y="4659"/>
                  </a:lnTo>
                  <a:lnTo>
                    <a:pt x="3376" y="4696"/>
                  </a:lnTo>
                  <a:lnTo>
                    <a:pt x="3412" y="4806"/>
                  </a:lnTo>
                  <a:lnTo>
                    <a:pt x="3522" y="4879"/>
                  </a:lnTo>
                  <a:lnTo>
                    <a:pt x="3632" y="4879"/>
                  </a:lnTo>
                  <a:lnTo>
                    <a:pt x="3742" y="4842"/>
                  </a:lnTo>
                  <a:lnTo>
                    <a:pt x="3853" y="4732"/>
                  </a:lnTo>
                  <a:lnTo>
                    <a:pt x="3926" y="4586"/>
                  </a:lnTo>
                  <a:lnTo>
                    <a:pt x="3926" y="4439"/>
                  </a:lnTo>
                  <a:lnTo>
                    <a:pt x="3926" y="4256"/>
                  </a:lnTo>
                  <a:lnTo>
                    <a:pt x="3963" y="3045"/>
                  </a:lnTo>
                  <a:lnTo>
                    <a:pt x="3963" y="1871"/>
                  </a:lnTo>
                  <a:lnTo>
                    <a:pt x="3963" y="1541"/>
                  </a:lnTo>
                  <a:lnTo>
                    <a:pt x="4366" y="1394"/>
                  </a:lnTo>
                  <a:lnTo>
                    <a:pt x="4733" y="1138"/>
                  </a:lnTo>
                  <a:lnTo>
                    <a:pt x="5063" y="844"/>
                  </a:lnTo>
                  <a:lnTo>
                    <a:pt x="5320" y="551"/>
                  </a:lnTo>
                  <a:lnTo>
                    <a:pt x="5467" y="367"/>
                  </a:lnTo>
                  <a:lnTo>
                    <a:pt x="5503" y="257"/>
                  </a:lnTo>
                  <a:lnTo>
                    <a:pt x="5503" y="184"/>
                  </a:lnTo>
                  <a:lnTo>
                    <a:pt x="5430" y="74"/>
                  </a:lnTo>
                  <a:lnTo>
                    <a:pt x="5356" y="37"/>
                  </a:lnTo>
                  <a:lnTo>
                    <a:pt x="5283"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3" name="Shape 383"/>
            <p:cNvSpPr/>
            <p:nvPr/>
          </p:nvSpPr>
          <p:spPr>
            <a:xfrm>
              <a:off x="6879325" y="4294925"/>
              <a:ext cx="344825" cy="254975"/>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4" name="Shape 384"/>
            <p:cNvSpPr/>
            <p:nvPr/>
          </p:nvSpPr>
          <p:spPr>
            <a:xfrm>
              <a:off x="6114500" y="2324225"/>
              <a:ext cx="158675" cy="329225"/>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5" name="Shape 385"/>
            <p:cNvSpPr/>
            <p:nvPr/>
          </p:nvSpPr>
          <p:spPr>
            <a:xfrm>
              <a:off x="6335525" y="1405350"/>
              <a:ext cx="442025" cy="375100"/>
            </a:xfrm>
            <a:custGeom>
              <a:avLst/>
              <a:gdLst/>
              <a:ahLst/>
              <a:cxnLst/>
              <a:rect l="0" t="0" r="0" b="0"/>
              <a:pathLst>
                <a:path w="17681" h="15004" extrusionOk="0">
                  <a:moveTo>
                    <a:pt x="6823" y="1981"/>
                  </a:moveTo>
                  <a:lnTo>
                    <a:pt x="6676" y="2018"/>
                  </a:lnTo>
                  <a:lnTo>
                    <a:pt x="6566" y="2055"/>
                  </a:lnTo>
                  <a:lnTo>
                    <a:pt x="6493" y="2201"/>
                  </a:lnTo>
                  <a:lnTo>
                    <a:pt x="6420" y="2385"/>
                  </a:lnTo>
                  <a:lnTo>
                    <a:pt x="6383" y="2531"/>
                  </a:lnTo>
                  <a:lnTo>
                    <a:pt x="6383" y="2641"/>
                  </a:lnTo>
                  <a:lnTo>
                    <a:pt x="6420" y="2752"/>
                  </a:lnTo>
                  <a:lnTo>
                    <a:pt x="6493" y="2825"/>
                  </a:lnTo>
                  <a:lnTo>
                    <a:pt x="6566" y="2862"/>
                  </a:lnTo>
                  <a:lnTo>
                    <a:pt x="6713" y="2862"/>
                  </a:lnTo>
                  <a:lnTo>
                    <a:pt x="6860" y="2825"/>
                  </a:lnTo>
                  <a:lnTo>
                    <a:pt x="6933" y="2752"/>
                  </a:lnTo>
                  <a:lnTo>
                    <a:pt x="7006" y="2641"/>
                  </a:lnTo>
                  <a:lnTo>
                    <a:pt x="7080" y="2531"/>
                  </a:lnTo>
                  <a:lnTo>
                    <a:pt x="7080" y="2421"/>
                  </a:lnTo>
                  <a:lnTo>
                    <a:pt x="7080" y="2275"/>
                  </a:lnTo>
                  <a:lnTo>
                    <a:pt x="7006" y="2165"/>
                  </a:lnTo>
                  <a:lnTo>
                    <a:pt x="6933" y="2055"/>
                  </a:lnTo>
                  <a:lnTo>
                    <a:pt x="6823" y="1981"/>
                  </a:lnTo>
                  <a:close/>
                  <a:moveTo>
                    <a:pt x="5282" y="2641"/>
                  </a:moveTo>
                  <a:lnTo>
                    <a:pt x="5209" y="2678"/>
                  </a:lnTo>
                  <a:lnTo>
                    <a:pt x="5136" y="2715"/>
                  </a:lnTo>
                  <a:lnTo>
                    <a:pt x="5062" y="2788"/>
                  </a:lnTo>
                  <a:lnTo>
                    <a:pt x="5062" y="2898"/>
                  </a:lnTo>
                  <a:lnTo>
                    <a:pt x="5062" y="2935"/>
                  </a:lnTo>
                  <a:lnTo>
                    <a:pt x="4989" y="2972"/>
                  </a:lnTo>
                  <a:lnTo>
                    <a:pt x="4952" y="3045"/>
                  </a:lnTo>
                  <a:lnTo>
                    <a:pt x="4952" y="3118"/>
                  </a:lnTo>
                  <a:lnTo>
                    <a:pt x="4952" y="3228"/>
                  </a:lnTo>
                  <a:lnTo>
                    <a:pt x="5026" y="3338"/>
                  </a:lnTo>
                  <a:lnTo>
                    <a:pt x="5099" y="3412"/>
                  </a:lnTo>
                  <a:lnTo>
                    <a:pt x="5319" y="3412"/>
                  </a:lnTo>
                  <a:lnTo>
                    <a:pt x="5429" y="3338"/>
                  </a:lnTo>
                  <a:lnTo>
                    <a:pt x="5502" y="3265"/>
                  </a:lnTo>
                  <a:lnTo>
                    <a:pt x="5576" y="3155"/>
                  </a:lnTo>
                  <a:lnTo>
                    <a:pt x="5613" y="3008"/>
                  </a:lnTo>
                  <a:lnTo>
                    <a:pt x="5576" y="2862"/>
                  </a:lnTo>
                  <a:lnTo>
                    <a:pt x="5502" y="2752"/>
                  </a:lnTo>
                  <a:lnTo>
                    <a:pt x="5392" y="2678"/>
                  </a:lnTo>
                  <a:lnTo>
                    <a:pt x="5282" y="2641"/>
                  </a:lnTo>
                  <a:close/>
                  <a:moveTo>
                    <a:pt x="6786" y="3559"/>
                  </a:moveTo>
                  <a:lnTo>
                    <a:pt x="6640" y="3595"/>
                  </a:lnTo>
                  <a:lnTo>
                    <a:pt x="6493" y="3705"/>
                  </a:lnTo>
                  <a:lnTo>
                    <a:pt x="6383" y="3815"/>
                  </a:lnTo>
                  <a:lnTo>
                    <a:pt x="6309" y="3962"/>
                  </a:lnTo>
                  <a:lnTo>
                    <a:pt x="6273" y="4109"/>
                  </a:lnTo>
                  <a:lnTo>
                    <a:pt x="6273" y="4255"/>
                  </a:lnTo>
                  <a:lnTo>
                    <a:pt x="6273" y="4366"/>
                  </a:lnTo>
                  <a:lnTo>
                    <a:pt x="6383" y="4439"/>
                  </a:lnTo>
                  <a:lnTo>
                    <a:pt x="6493" y="4476"/>
                  </a:lnTo>
                  <a:lnTo>
                    <a:pt x="6603" y="4439"/>
                  </a:lnTo>
                  <a:lnTo>
                    <a:pt x="6750" y="4329"/>
                  </a:lnTo>
                  <a:lnTo>
                    <a:pt x="6860" y="4329"/>
                  </a:lnTo>
                  <a:lnTo>
                    <a:pt x="6970" y="4292"/>
                  </a:lnTo>
                  <a:lnTo>
                    <a:pt x="7080" y="4182"/>
                  </a:lnTo>
                  <a:lnTo>
                    <a:pt x="7153" y="4035"/>
                  </a:lnTo>
                  <a:lnTo>
                    <a:pt x="7153" y="3852"/>
                  </a:lnTo>
                  <a:lnTo>
                    <a:pt x="7080" y="3705"/>
                  </a:lnTo>
                  <a:lnTo>
                    <a:pt x="7043" y="3632"/>
                  </a:lnTo>
                  <a:lnTo>
                    <a:pt x="6970" y="3595"/>
                  </a:lnTo>
                  <a:lnTo>
                    <a:pt x="6786" y="3559"/>
                  </a:lnTo>
                  <a:close/>
                  <a:moveTo>
                    <a:pt x="4806" y="5979"/>
                  </a:moveTo>
                  <a:lnTo>
                    <a:pt x="4622" y="6090"/>
                  </a:lnTo>
                  <a:lnTo>
                    <a:pt x="4439" y="6200"/>
                  </a:lnTo>
                  <a:lnTo>
                    <a:pt x="4402" y="6236"/>
                  </a:lnTo>
                  <a:lnTo>
                    <a:pt x="4329" y="6310"/>
                  </a:lnTo>
                  <a:lnTo>
                    <a:pt x="4255" y="6383"/>
                  </a:lnTo>
                  <a:lnTo>
                    <a:pt x="4219" y="6493"/>
                  </a:lnTo>
                  <a:lnTo>
                    <a:pt x="4219" y="6566"/>
                  </a:lnTo>
                  <a:lnTo>
                    <a:pt x="4255" y="6713"/>
                  </a:lnTo>
                  <a:lnTo>
                    <a:pt x="4329" y="6860"/>
                  </a:lnTo>
                  <a:lnTo>
                    <a:pt x="4365" y="6897"/>
                  </a:lnTo>
                  <a:lnTo>
                    <a:pt x="4475" y="6970"/>
                  </a:lnTo>
                  <a:lnTo>
                    <a:pt x="4585" y="7007"/>
                  </a:lnTo>
                  <a:lnTo>
                    <a:pt x="4696" y="7043"/>
                  </a:lnTo>
                  <a:lnTo>
                    <a:pt x="4842" y="7007"/>
                  </a:lnTo>
                  <a:lnTo>
                    <a:pt x="4952" y="6970"/>
                  </a:lnTo>
                  <a:lnTo>
                    <a:pt x="5026" y="6897"/>
                  </a:lnTo>
                  <a:lnTo>
                    <a:pt x="5209" y="6750"/>
                  </a:lnTo>
                  <a:lnTo>
                    <a:pt x="5282" y="6640"/>
                  </a:lnTo>
                  <a:lnTo>
                    <a:pt x="5319" y="6493"/>
                  </a:lnTo>
                  <a:lnTo>
                    <a:pt x="5356" y="6346"/>
                  </a:lnTo>
                  <a:lnTo>
                    <a:pt x="5356" y="6236"/>
                  </a:lnTo>
                  <a:lnTo>
                    <a:pt x="5282" y="6126"/>
                  </a:lnTo>
                  <a:lnTo>
                    <a:pt x="5209" y="6053"/>
                  </a:lnTo>
                  <a:lnTo>
                    <a:pt x="5136" y="5979"/>
                  </a:lnTo>
                  <a:close/>
                  <a:moveTo>
                    <a:pt x="4219" y="4916"/>
                  </a:moveTo>
                  <a:lnTo>
                    <a:pt x="4219" y="5062"/>
                  </a:lnTo>
                  <a:lnTo>
                    <a:pt x="4255" y="5136"/>
                  </a:lnTo>
                  <a:lnTo>
                    <a:pt x="4292" y="5173"/>
                  </a:lnTo>
                  <a:lnTo>
                    <a:pt x="4439" y="5209"/>
                  </a:lnTo>
                  <a:lnTo>
                    <a:pt x="4549" y="5173"/>
                  </a:lnTo>
                  <a:lnTo>
                    <a:pt x="4585" y="5136"/>
                  </a:lnTo>
                  <a:lnTo>
                    <a:pt x="4622" y="5062"/>
                  </a:lnTo>
                  <a:lnTo>
                    <a:pt x="4659" y="5026"/>
                  </a:lnTo>
                  <a:lnTo>
                    <a:pt x="4989" y="5136"/>
                  </a:lnTo>
                  <a:lnTo>
                    <a:pt x="5319" y="5209"/>
                  </a:lnTo>
                  <a:lnTo>
                    <a:pt x="5392" y="5319"/>
                  </a:lnTo>
                  <a:lnTo>
                    <a:pt x="5466" y="5429"/>
                  </a:lnTo>
                  <a:lnTo>
                    <a:pt x="5686" y="5613"/>
                  </a:lnTo>
                  <a:lnTo>
                    <a:pt x="5869" y="5833"/>
                  </a:lnTo>
                  <a:lnTo>
                    <a:pt x="5979" y="6053"/>
                  </a:lnTo>
                  <a:lnTo>
                    <a:pt x="6016" y="6273"/>
                  </a:lnTo>
                  <a:lnTo>
                    <a:pt x="5979" y="6530"/>
                  </a:lnTo>
                  <a:lnTo>
                    <a:pt x="5943" y="6676"/>
                  </a:lnTo>
                  <a:lnTo>
                    <a:pt x="5869" y="6823"/>
                  </a:lnTo>
                  <a:lnTo>
                    <a:pt x="5686" y="7080"/>
                  </a:lnTo>
                  <a:lnTo>
                    <a:pt x="5466" y="7227"/>
                  </a:lnTo>
                  <a:lnTo>
                    <a:pt x="5209" y="7373"/>
                  </a:lnTo>
                  <a:lnTo>
                    <a:pt x="4916" y="7447"/>
                  </a:lnTo>
                  <a:lnTo>
                    <a:pt x="4622" y="7483"/>
                  </a:lnTo>
                  <a:lnTo>
                    <a:pt x="4329" y="7520"/>
                  </a:lnTo>
                  <a:lnTo>
                    <a:pt x="4035" y="7483"/>
                  </a:lnTo>
                  <a:lnTo>
                    <a:pt x="3778" y="7447"/>
                  </a:lnTo>
                  <a:lnTo>
                    <a:pt x="3485" y="7337"/>
                  </a:lnTo>
                  <a:lnTo>
                    <a:pt x="3338" y="7227"/>
                  </a:lnTo>
                  <a:lnTo>
                    <a:pt x="3228" y="7080"/>
                  </a:lnTo>
                  <a:lnTo>
                    <a:pt x="3155" y="6897"/>
                  </a:lnTo>
                  <a:lnTo>
                    <a:pt x="3118" y="6713"/>
                  </a:lnTo>
                  <a:lnTo>
                    <a:pt x="3082" y="6383"/>
                  </a:lnTo>
                  <a:lnTo>
                    <a:pt x="3155" y="6090"/>
                  </a:lnTo>
                  <a:lnTo>
                    <a:pt x="3228" y="5796"/>
                  </a:lnTo>
                  <a:lnTo>
                    <a:pt x="3375" y="5539"/>
                  </a:lnTo>
                  <a:lnTo>
                    <a:pt x="3558" y="5319"/>
                  </a:lnTo>
                  <a:lnTo>
                    <a:pt x="3742" y="5173"/>
                  </a:lnTo>
                  <a:lnTo>
                    <a:pt x="3962" y="5026"/>
                  </a:lnTo>
                  <a:lnTo>
                    <a:pt x="4219" y="4916"/>
                  </a:lnTo>
                  <a:close/>
                  <a:moveTo>
                    <a:pt x="11628" y="7190"/>
                  </a:moveTo>
                  <a:lnTo>
                    <a:pt x="11958" y="7263"/>
                  </a:lnTo>
                  <a:lnTo>
                    <a:pt x="12252" y="7263"/>
                  </a:lnTo>
                  <a:lnTo>
                    <a:pt x="12362" y="7227"/>
                  </a:lnTo>
                  <a:lnTo>
                    <a:pt x="12435" y="7447"/>
                  </a:lnTo>
                  <a:lnTo>
                    <a:pt x="12509" y="7704"/>
                  </a:lnTo>
                  <a:lnTo>
                    <a:pt x="12509" y="7814"/>
                  </a:lnTo>
                  <a:lnTo>
                    <a:pt x="12472" y="7814"/>
                  </a:lnTo>
                  <a:lnTo>
                    <a:pt x="12399" y="7850"/>
                  </a:lnTo>
                  <a:lnTo>
                    <a:pt x="12399" y="7887"/>
                  </a:lnTo>
                  <a:lnTo>
                    <a:pt x="12252" y="7814"/>
                  </a:lnTo>
                  <a:lnTo>
                    <a:pt x="11738" y="7557"/>
                  </a:lnTo>
                  <a:lnTo>
                    <a:pt x="11702" y="7483"/>
                  </a:lnTo>
                  <a:lnTo>
                    <a:pt x="11628" y="7373"/>
                  </a:lnTo>
                  <a:lnTo>
                    <a:pt x="11628" y="7190"/>
                  </a:lnTo>
                  <a:close/>
                  <a:moveTo>
                    <a:pt x="4329" y="4402"/>
                  </a:moveTo>
                  <a:lnTo>
                    <a:pt x="4255" y="4476"/>
                  </a:lnTo>
                  <a:lnTo>
                    <a:pt x="4035" y="4512"/>
                  </a:lnTo>
                  <a:lnTo>
                    <a:pt x="3815" y="4622"/>
                  </a:lnTo>
                  <a:lnTo>
                    <a:pt x="3632" y="4732"/>
                  </a:lnTo>
                  <a:lnTo>
                    <a:pt x="3448" y="4842"/>
                  </a:lnTo>
                  <a:lnTo>
                    <a:pt x="3265" y="4989"/>
                  </a:lnTo>
                  <a:lnTo>
                    <a:pt x="3082" y="5173"/>
                  </a:lnTo>
                  <a:lnTo>
                    <a:pt x="2971" y="5356"/>
                  </a:lnTo>
                  <a:lnTo>
                    <a:pt x="2825" y="5576"/>
                  </a:lnTo>
                  <a:lnTo>
                    <a:pt x="2715" y="5906"/>
                  </a:lnTo>
                  <a:lnTo>
                    <a:pt x="2641" y="6236"/>
                  </a:lnTo>
                  <a:lnTo>
                    <a:pt x="2641" y="6603"/>
                  </a:lnTo>
                  <a:lnTo>
                    <a:pt x="2678" y="6933"/>
                  </a:lnTo>
                  <a:lnTo>
                    <a:pt x="2825" y="7263"/>
                  </a:lnTo>
                  <a:lnTo>
                    <a:pt x="3008" y="7520"/>
                  </a:lnTo>
                  <a:lnTo>
                    <a:pt x="3118" y="7667"/>
                  </a:lnTo>
                  <a:lnTo>
                    <a:pt x="3265" y="7740"/>
                  </a:lnTo>
                  <a:lnTo>
                    <a:pt x="3412" y="7850"/>
                  </a:lnTo>
                  <a:lnTo>
                    <a:pt x="3595" y="7887"/>
                  </a:lnTo>
                  <a:lnTo>
                    <a:pt x="3962" y="7997"/>
                  </a:lnTo>
                  <a:lnTo>
                    <a:pt x="4292" y="8034"/>
                  </a:lnTo>
                  <a:lnTo>
                    <a:pt x="4659" y="7997"/>
                  </a:lnTo>
                  <a:lnTo>
                    <a:pt x="5026" y="7960"/>
                  </a:lnTo>
                  <a:lnTo>
                    <a:pt x="5356" y="7850"/>
                  </a:lnTo>
                  <a:lnTo>
                    <a:pt x="5686" y="7704"/>
                  </a:lnTo>
                  <a:lnTo>
                    <a:pt x="5979" y="7483"/>
                  </a:lnTo>
                  <a:lnTo>
                    <a:pt x="6236" y="7227"/>
                  </a:lnTo>
                  <a:lnTo>
                    <a:pt x="6383" y="6933"/>
                  </a:lnTo>
                  <a:lnTo>
                    <a:pt x="6456" y="6640"/>
                  </a:lnTo>
                  <a:lnTo>
                    <a:pt x="6530" y="6346"/>
                  </a:lnTo>
                  <a:lnTo>
                    <a:pt x="6493" y="6016"/>
                  </a:lnTo>
                  <a:lnTo>
                    <a:pt x="6420" y="5759"/>
                  </a:lnTo>
                  <a:lnTo>
                    <a:pt x="6273" y="5503"/>
                  </a:lnTo>
                  <a:lnTo>
                    <a:pt x="6163" y="5393"/>
                  </a:lnTo>
                  <a:lnTo>
                    <a:pt x="5979" y="5246"/>
                  </a:lnTo>
                  <a:lnTo>
                    <a:pt x="5833" y="5099"/>
                  </a:lnTo>
                  <a:lnTo>
                    <a:pt x="5796" y="5026"/>
                  </a:lnTo>
                  <a:lnTo>
                    <a:pt x="5796" y="4952"/>
                  </a:lnTo>
                  <a:lnTo>
                    <a:pt x="5759" y="4879"/>
                  </a:lnTo>
                  <a:lnTo>
                    <a:pt x="5723" y="4806"/>
                  </a:lnTo>
                  <a:lnTo>
                    <a:pt x="5649" y="4732"/>
                  </a:lnTo>
                  <a:lnTo>
                    <a:pt x="5539" y="4696"/>
                  </a:lnTo>
                  <a:lnTo>
                    <a:pt x="5209" y="4659"/>
                  </a:lnTo>
                  <a:lnTo>
                    <a:pt x="5136" y="4586"/>
                  </a:lnTo>
                  <a:lnTo>
                    <a:pt x="5136" y="4512"/>
                  </a:lnTo>
                  <a:lnTo>
                    <a:pt x="5062" y="4439"/>
                  </a:lnTo>
                  <a:lnTo>
                    <a:pt x="4585" y="4439"/>
                  </a:lnTo>
                  <a:lnTo>
                    <a:pt x="4475" y="4402"/>
                  </a:lnTo>
                  <a:close/>
                  <a:moveTo>
                    <a:pt x="1761" y="7447"/>
                  </a:moveTo>
                  <a:lnTo>
                    <a:pt x="1908" y="7483"/>
                  </a:lnTo>
                  <a:lnTo>
                    <a:pt x="2054" y="7520"/>
                  </a:lnTo>
                  <a:lnTo>
                    <a:pt x="2164" y="7630"/>
                  </a:lnTo>
                  <a:lnTo>
                    <a:pt x="2275" y="7740"/>
                  </a:lnTo>
                  <a:lnTo>
                    <a:pt x="2348" y="7887"/>
                  </a:lnTo>
                  <a:lnTo>
                    <a:pt x="2348" y="8070"/>
                  </a:lnTo>
                  <a:lnTo>
                    <a:pt x="2348" y="8107"/>
                  </a:lnTo>
                  <a:lnTo>
                    <a:pt x="2311" y="8144"/>
                  </a:lnTo>
                  <a:lnTo>
                    <a:pt x="2238" y="8144"/>
                  </a:lnTo>
                  <a:lnTo>
                    <a:pt x="2128" y="8070"/>
                  </a:lnTo>
                  <a:lnTo>
                    <a:pt x="2018" y="7960"/>
                  </a:lnTo>
                  <a:lnTo>
                    <a:pt x="1908" y="7814"/>
                  </a:lnTo>
                  <a:lnTo>
                    <a:pt x="1724" y="7520"/>
                  </a:lnTo>
                  <a:lnTo>
                    <a:pt x="1651" y="7447"/>
                  </a:lnTo>
                  <a:close/>
                  <a:moveTo>
                    <a:pt x="14233" y="7630"/>
                  </a:moveTo>
                  <a:lnTo>
                    <a:pt x="14159" y="7667"/>
                  </a:lnTo>
                  <a:lnTo>
                    <a:pt x="14123" y="7740"/>
                  </a:lnTo>
                  <a:lnTo>
                    <a:pt x="14013" y="7960"/>
                  </a:lnTo>
                  <a:lnTo>
                    <a:pt x="14013" y="8070"/>
                  </a:lnTo>
                  <a:lnTo>
                    <a:pt x="14049" y="8180"/>
                  </a:lnTo>
                  <a:lnTo>
                    <a:pt x="14086" y="8254"/>
                  </a:lnTo>
                  <a:lnTo>
                    <a:pt x="14159" y="8290"/>
                  </a:lnTo>
                  <a:lnTo>
                    <a:pt x="14306" y="8290"/>
                  </a:lnTo>
                  <a:lnTo>
                    <a:pt x="14416" y="8254"/>
                  </a:lnTo>
                  <a:lnTo>
                    <a:pt x="14453" y="8180"/>
                  </a:lnTo>
                  <a:lnTo>
                    <a:pt x="14490" y="8107"/>
                  </a:lnTo>
                  <a:lnTo>
                    <a:pt x="14490" y="7997"/>
                  </a:lnTo>
                  <a:lnTo>
                    <a:pt x="14490" y="7924"/>
                  </a:lnTo>
                  <a:lnTo>
                    <a:pt x="14490" y="7777"/>
                  </a:lnTo>
                  <a:lnTo>
                    <a:pt x="14453" y="7704"/>
                  </a:lnTo>
                  <a:lnTo>
                    <a:pt x="14416" y="7667"/>
                  </a:lnTo>
                  <a:lnTo>
                    <a:pt x="14306" y="7630"/>
                  </a:lnTo>
                  <a:close/>
                  <a:moveTo>
                    <a:pt x="7410" y="6236"/>
                  </a:moveTo>
                  <a:lnTo>
                    <a:pt x="7300" y="6310"/>
                  </a:lnTo>
                  <a:lnTo>
                    <a:pt x="7227" y="6346"/>
                  </a:lnTo>
                  <a:lnTo>
                    <a:pt x="7190" y="6420"/>
                  </a:lnTo>
                  <a:lnTo>
                    <a:pt x="7153" y="6566"/>
                  </a:lnTo>
                  <a:lnTo>
                    <a:pt x="7153" y="6750"/>
                  </a:lnTo>
                  <a:lnTo>
                    <a:pt x="7190" y="6933"/>
                  </a:lnTo>
                  <a:lnTo>
                    <a:pt x="7227" y="7007"/>
                  </a:lnTo>
                  <a:lnTo>
                    <a:pt x="7300" y="7080"/>
                  </a:lnTo>
                  <a:lnTo>
                    <a:pt x="7667" y="7153"/>
                  </a:lnTo>
                  <a:lnTo>
                    <a:pt x="7410" y="7373"/>
                  </a:lnTo>
                  <a:lnTo>
                    <a:pt x="7263" y="7520"/>
                  </a:lnTo>
                  <a:lnTo>
                    <a:pt x="7190" y="7593"/>
                  </a:lnTo>
                  <a:lnTo>
                    <a:pt x="7153" y="7704"/>
                  </a:lnTo>
                  <a:lnTo>
                    <a:pt x="7153" y="7887"/>
                  </a:lnTo>
                  <a:lnTo>
                    <a:pt x="7227" y="8070"/>
                  </a:lnTo>
                  <a:lnTo>
                    <a:pt x="7337" y="8180"/>
                  </a:lnTo>
                  <a:lnTo>
                    <a:pt x="7483" y="8290"/>
                  </a:lnTo>
                  <a:lnTo>
                    <a:pt x="7520" y="8400"/>
                  </a:lnTo>
                  <a:lnTo>
                    <a:pt x="7557" y="8474"/>
                  </a:lnTo>
                  <a:lnTo>
                    <a:pt x="7593" y="8511"/>
                  </a:lnTo>
                  <a:lnTo>
                    <a:pt x="7740" y="8511"/>
                  </a:lnTo>
                  <a:lnTo>
                    <a:pt x="7813" y="8437"/>
                  </a:lnTo>
                  <a:lnTo>
                    <a:pt x="7850" y="8364"/>
                  </a:lnTo>
                  <a:lnTo>
                    <a:pt x="7923" y="8217"/>
                  </a:lnTo>
                  <a:lnTo>
                    <a:pt x="7923" y="8144"/>
                  </a:lnTo>
                  <a:lnTo>
                    <a:pt x="7887" y="8070"/>
                  </a:lnTo>
                  <a:lnTo>
                    <a:pt x="7850" y="7997"/>
                  </a:lnTo>
                  <a:lnTo>
                    <a:pt x="7777" y="7960"/>
                  </a:lnTo>
                  <a:lnTo>
                    <a:pt x="7667" y="7924"/>
                  </a:lnTo>
                  <a:lnTo>
                    <a:pt x="7630" y="7887"/>
                  </a:lnTo>
                  <a:lnTo>
                    <a:pt x="7630" y="7814"/>
                  </a:lnTo>
                  <a:lnTo>
                    <a:pt x="7630" y="7777"/>
                  </a:lnTo>
                  <a:lnTo>
                    <a:pt x="7703" y="7667"/>
                  </a:lnTo>
                  <a:lnTo>
                    <a:pt x="7850" y="7593"/>
                  </a:lnTo>
                  <a:lnTo>
                    <a:pt x="7997" y="7410"/>
                  </a:lnTo>
                  <a:lnTo>
                    <a:pt x="8107" y="7190"/>
                  </a:lnTo>
                  <a:lnTo>
                    <a:pt x="8107" y="7080"/>
                  </a:lnTo>
                  <a:lnTo>
                    <a:pt x="8070" y="6970"/>
                  </a:lnTo>
                  <a:lnTo>
                    <a:pt x="8034" y="6897"/>
                  </a:lnTo>
                  <a:lnTo>
                    <a:pt x="7960" y="6823"/>
                  </a:lnTo>
                  <a:lnTo>
                    <a:pt x="7740" y="6750"/>
                  </a:lnTo>
                  <a:lnTo>
                    <a:pt x="7520" y="6713"/>
                  </a:lnTo>
                  <a:lnTo>
                    <a:pt x="7557" y="6566"/>
                  </a:lnTo>
                  <a:lnTo>
                    <a:pt x="7593" y="6493"/>
                  </a:lnTo>
                  <a:lnTo>
                    <a:pt x="7667" y="6456"/>
                  </a:lnTo>
                  <a:lnTo>
                    <a:pt x="7703" y="6383"/>
                  </a:lnTo>
                  <a:lnTo>
                    <a:pt x="7667" y="6310"/>
                  </a:lnTo>
                  <a:lnTo>
                    <a:pt x="7593" y="6236"/>
                  </a:lnTo>
                  <a:close/>
                  <a:moveTo>
                    <a:pt x="1651" y="6897"/>
                  </a:moveTo>
                  <a:lnTo>
                    <a:pt x="1578" y="6933"/>
                  </a:lnTo>
                  <a:lnTo>
                    <a:pt x="1541" y="7007"/>
                  </a:lnTo>
                  <a:lnTo>
                    <a:pt x="1504" y="7080"/>
                  </a:lnTo>
                  <a:lnTo>
                    <a:pt x="1504" y="7227"/>
                  </a:lnTo>
                  <a:lnTo>
                    <a:pt x="1541" y="7300"/>
                  </a:lnTo>
                  <a:lnTo>
                    <a:pt x="1578" y="7373"/>
                  </a:lnTo>
                  <a:lnTo>
                    <a:pt x="1541" y="7410"/>
                  </a:lnTo>
                  <a:lnTo>
                    <a:pt x="1504" y="7410"/>
                  </a:lnTo>
                  <a:lnTo>
                    <a:pt x="1468" y="7483"/>
                  </a:lnTo>
                  <a:lnTo>
                    <a:pt x="1431" y="7557"/>
                  </a:lnTo>
                  <a:lnTo>
                    <a:pt x="1468" y="7814"/>
                  </a:lnTo>
                  <a:lnTo>
                    <a:pt x="1578" y="8034"/>
                  </a:lnTo>
                  <a:lnTo>
                    <a:pt x="1724" y="8254"/>
                  </a:lnTo>
                  <a:lnTo>
                    <a:pt x="1908" y="8437"/>
                  </a:lnTo>
                  <a:lnTo>
                    <a:pt x="2128" y="8547"/>
                  </a:lnTo>
                  <a:lnTo>
                    <a:pt x="2238" y="8584"/>
                  </a:lnTo>
                  <a:lnTo>
                    <a:pt x="2348" y="8621"/>
                  </a:lnTo>
                  <a:lnTo>
                    <a:pt x="2458" y="8621"/>
                  </a:lnTo>
                  <a:lnTo>
                    <a:pt x="2568" y="8547"/>
                  </a:lnTo>
                  <a:lnTo>
                    <a:pt x="2641" y="8474"/>
                  </a:lnTo>
                  <a:lnTo>
                    <a:pt x="2715" y="8364"/>
                  </a:lnTo>
                  <a:lnTo>
                    <a:pt x="2788" y="8144"/>
                  </a:lnTo>
                  <a:lnTo>
                    <a:pt x="2788" y="7960"/>
                  </a:lnTo>
                  <a:lnTo>
                    <a:pt x="2751" y="7740"/>
                  </a:lnTo>
                  <a:lnTo>
                    <a:pt x="2678" y="7557"/>
                  </a:lnTo>
                  <a:lnTo>
                    <a:pt x="2531" y="7373"/>
                  </a:lnTo>
                  <a:lnTo>
                    <a:pt x="2385" y="7227"/>
                  </a:lnTo>
                  <a:lnTo>
                    <a:pt x="2201" y="7117"/>
                  </a:lnTo>
                  <a:lnTo>
                    <a:pt x="1981" y="7043"/>
                  </a:lnTo>
                  <a:lnTo>
                    <a:pt x="1908" y="6933"/>
                  </a:lnTo>
                  <a:lnTo>
                    <a:pt x="1834" y="6897"/>
                  </a:lnTo>
                  <a:close/>
                  <a:moveTo>
                    <a:pt x="14306" y="7227"/>
                  </a:moveTo>
                  <a:lnTo>
                    <a:pt x="14453" y="7263"/>
                  </a:lnTo>
                  <a:lnTo>
                    <a:pt x="14563" y="7300"/>
                  </a:lnTo>
                  <a:lnTo>
                    <a:pt x="14636" y="7410"/>
                  </a:lnTo>
                  <a:lnTo>
                    <a:pt x="14673" y="7520"/>
                  </a:lnTo>
                  <a:lnTo>
                    <a:pt x="14673" y="7667"/>
                  </a:lnTo>
                  <a:lnTo>
                    <a:pt x="14673" y="7814"/>
                  </a:lnTo>
                  <a:lnTo>
                    <a:pt x="14600" y="8070"/>
                  </a:lnTo>
                  <a:lnTo>
                    <a:pt x="14490" y="8290"/>
                  </a:lnTo>
                  <a:lnTo>
                    <a:pt x="14343" y="8511"/>
                  </a:lnTo>
                  <a:lnTo>
                    <a:pt x="14269" y="8584"/>
                  </a:lnTo>
                  <a:lnTo>
                    <a:pt x="14196" y="8621"/>
                  </a:lnTo>
                  <a:lnTo>
                    <a:pt x="14123" y="8621"/>
                  </a:lnTo>
                  <a:lnTo>
                    <a:pt x="14049" y="8584"/>
                  </a:lnTo>
                  <a:lnTo>
                    <a:pt x="14013" y="8547"/>
                  </a:lnTo>
                  <a:lnTo>
                    <a:pt x="13976" y="8474"/>
                  </a:lnTo>
                  <a:lnTo>
                    <a:pt x="13903" y="8290"/>
                  </a:lnTo>
                  <a:lnTo>
                    <a:pt x="13939" y="8034"/>
                  </a:lnTo>
                  <a:lnTo>
                    <a:pt x="13976" y="7777"/>
                  </a:lnTo>
                  <a:lnTo>
                    <a:pt x="14086" y="7263"/>
                  </a:lnTo>
                  <a:lnTo>
                    <a:pt x="14306" y="7227"/>
                  </a:lnTo>
                  <a:close/>
                  <a:moveTo>
                    <a:pt x="14233" y="6750"/>
                  </a:moveTo>
                  <a:lnTo>
                    <a:pt x="14123" y="6786"/>
                  </a:lnTo>
                  <a:lnTo>
                    <a:pt x="13866" y="6786"/>
                  </a:lnTo>
                  <a:lnTo>
                    <a:pt x="13829" y="6823"/>
                  </a:lnTo>
                  <a:lnTo>
                    <a:pt x="13756" y="6933"/>
                  </a:lnTo>
                  <a:lnTo>
                    <a:pt x="13609" y="7373"/>
                  </a:lnTo>
                  <a:lnTo>
                    <a:pt x="13499" y="7850"/>
                  </a:lnTo>
                  <a:lnTo>
                    <a:pt x="13462" y="8107"/>
                  </a:lnTo>
                  <a:lnTo>
                    <a:pt x="13462" y="8327"/>
                  </a:lnTo>
                  <a:lnTo>
                    <a:pt x="13499" y="8584"/>
                  </a:lnTo>
                  <a:lnTo>
                    <a:pt x="13572" y="8804"/>
                  </a:lnTo>
                  <a:lnTo>
                    <a:pt x="13683" y="8914"/>
                  </a:lnTo>
                  <a:lnTo>
                    <a:pt x="13829" y="9024"/>
                  </a:lnTo>
                  <a:lnTo>
                    <a:pt x="13976" y="9097"/>
                  </a:lnTo>
                  <a:lnTo>
                    <a:pt x="14123" y="9134"/>
                  </a:lnTo>
                  <a:lnTo>
                    <a:pt x="14343" y="9097"/>
                  </a:lnTo>
                  <a:lnTo>
                    <a:pt x="14490" y="9024"/>
                  </a:lnTo>
                  <a:lnTo>
                    <a:pt x="14600" y="8877"/>
                  </a:lnTo>
                  <a:lnTo>
                    <a:pt x="14746" y="8731"/>
                  </a:lnTo>
                  <a:lnTo>
                    <a:pt x="14966" y="8400"/>
                  </a:lnTo>
                  <a:lnTo>
                    <a:pt x="15076" y="8180"/>
                  </a:lnTo>
                  <a:lnTo>
                    <a:pt x="15113" y="7997"/>
                  </a:lnTo>
                  <a:lnTo>
                    <a:pt x="15150" y="7814"/>
                  </a:lnTo>
                  <a:lnTo>
                    <a:pt x="15150" y="7593"/>
                  </a:lnTo>
                  <a:lnTo>
                    <a:pt x="15113" y="7410"/>
                  </a:lnTo>
                  <a:lnTo>
                    <a:pt x="15040" y="7190"/>
                  </a:lnTo>
                  <a:lnTo>
                    <a:pt x="15003" y="7080"/>
                  </a:lnTo>
                  <a:lnTo>
                    <a:pt x="14893" y="7007"/>
                  </a:lnTo>
                  <a:lnTo>
                    <a:pt x="14673" y="6823"/>
                  </a:lnTo>
                  <a:lnTo>
                    <a:pt x="14526" y="6786"/>
                  </a:lnTo>
                  <a:lnTo>
                    <a:pt x="14379" y="6750"/>
                  </a:lnTo>
                  <a:close/>
                  <a:moveTo>
                    <a:pt x="6273" y="7887"/>
                  </a:moveTo>
                  <a:lnTo>
                    <a:pt x="6199" y="7924"/>
                  </a:lnTo>
                  <a:lnTo>
                    <a:pt x="6126" y="7997"/>
                  </a:lnTo>
                  <a:lnTo>
                    <a:pt x="5979" y="8107"/>
                  </a:lnTo>
                  <a:lnTo>
                    <a:pt x="5869" y="8290"/>
                  </a:lnTo>
                  <a:lnTo>
                    <a:pt x="5796" y="8474"/>
                  </a:lnTo>
                  <a:lnTo>
                    <a:pt x="5796" y="8584"/>
                  </a:lnTo>
                  <a:lnTo>
                    <a:pt x="5833" y="8657"/>
                  </a:lnTo>
                  <a:lnTo>
                    <a:pt x="5906" y="8694"/>
                  </a:lnTo>
                  <a:lnTo>
                    <a:pt x="6236" y="8694"/>
                  </a:lnTo>
                  <a:lnTo>
                    <a:pt x="6420" y="8767"/>
                  </a:lnTo>
                  <a:lnTo>
                    <a:pt x="6199" y="9024"/>
                  </a:lnTo>
                  <a:lnTo>
                    <a:pt x="6199" y="9061"/>
                  </a:lnTo>
                  <a:lnTo>
                    <a:pt x="6199" y="9134"/>
                  </a:lnTo>
                  <a:lnTo>
                    <a:pt x="6236" y="9244"/>
                  </a:lnTo>
                  <a:lnTo>
                    <a:pt x="6346" y="9354"/>
                  </a:lnTo>
                  <a:lnTo>
                    <a:pt x="6456" y="9391"/>
                  </a:lnTo>
                  <a:lnTo>
                    <a:pt x="6713" y="9391"/>
                  </a:lnTo>
                  <a:lnTo>
                    <a:pt x="6786" y="9318"/>
                  </a:lnTo>
                  <a:lnTo>
                    <a:pt x="6860" y="9207"/>
                  </a:lnTo>
                  <a:lnTo>
                    <a:pt x="6823" y="9097"/>
                  </a:lnTo>
                  <a:lnTo>
                    <a:pt x="6750" y="9024"/>
                  </a:lnTo>
                  <a:lnTo>
                    <a:pt x="6860" y="8951"/>
                  </a:lnTo>
                  <a:lnTo>
                    <a:pt x="6933" y="8877"/>
                  </a:lnTo>
                  <a:lnTo>
                    <a:pt x="6933" y="8804"/>
                  </a:lnTo>
                  <a:lnTo>
                    <a:pt x="6933" y="8731"/>
                  </a:lnTo>
                  <a:lnTo>
                    <a:pt x="6896" y="8621"/>
                  </a:lnTo>
                  <a:lnTo>
                    <a:pt x="6750" y="8511"/>
                  </a:lnTo>
                  <a:lnTo>
                    <a:pt x="6603" y="8437"/>
                  </a:lnTo>
                  <a:lnTo>
                    <a:pt x="6456" y="8364"/>
                  </a:lnTo>
                  <a:lnTo>
                    <a:pt x="6273" y="8327"/>
                  </a:lnTo>
                  <a:lnTo>
                    <a:pt x="6346" y="8180"/>
                  </a:lnTo>
                  <a:lnTo>
                    <a:pt x="6420" y="8034"/>
                  </a:lnTo>
                  <a:lnTo>
                    <a:pt x="6420" y="7960"/>
                  </a:lnTo>
                  <a:lnTo>
                    <a:pt x="6383" y="7924"/>
                  </a:lnTo>
                  <a:lnTo>
                    <a:pt x="6346" y="7924"/>
                  </a:lnTo>
                  <a:lnTo>
                    <a:pt x="6273" y="7887"/>
                  </a:lnTo>
                  <a:close/>
                  <a:moveTo>
                    <a:pt x="7630" y="551"/>
                  </a:moveTo>
                  <a:lnTo>
                    <a:pt x="7777" y="587"/>
                  </a:lnTo>
                  <a:lnTo>
                    <a:pt x="7923" y="661"/>
                  </a:lnTo>
                  <a:lnTo>
                    <a:pt x="8437" y="1101"/>
                  </a:lnTo>
                  <a:lnTo>
                    <a:pt x="8657" y="1321"/>
                  </a:lnTo>
                  <a:lnTo>
                    <a:pt x="8877" y="1578"/>
                  </a:lnTo>
                  <a:lnTo>
                    <a:pt x="9061" y="1834"/>
                  </a:lnTo>
                  <a:lnTo>
                    <a:pt x="9207" y="2128"/>
                  </a:lnTo>
                  <a:lnTo>
                    <a:pt x="9281" y="2421"/>
                  </a:lnTo>
                  <a:lnTo>
                    <a:pt x="9317" y="2752"/>
                  </a:lnTo>
                  <a:lnTo>
                    <a:pt x="9281" y="3082"/>
                  </a:lnTo>
                  <a:lnTo>
                    <a:pt x="9244" y="3375"/>
                  </a:lnTo>
                  <a:lnTo>
                    <a:pt x="9024" y="3962"/>
                  </a:lnTo>
                  <a:lnTo>
                    <a:pt x="8804" y="4512"/>
                  </a:lnTo>
                  <a:lnTo>
                    <a:pt x="8584" y="5099"/>
                  </a:lnTo>
                  <a:lnTo>
                    <a:pt x="8547" y="5356"/>
                  </a:lnTo>
                  <a:lnTo>
                    <a:pt x="8510" y="5613"/>
                  </a:lnTo>
                  <a:lnTo>
                    <a:pt x="8510" y="5869"/>
                  </a:lnTo>
                  <a:lnTo>
                    <a:pt x="8547" y="6163"/>
                  </a:lnTo>
                  <a:lnTo>
                    <a:pt x="8584" y="6310"/>
                  </a:lnTo>
                  <a:lnTo>
                    <a:pt x="8657" y="6493"/>
                  </a:lnTo>
                  <a:lnTo>
                    <a:pt x="8804" y="6823"/>
                  </a:lnTo>
                  <a:lnTo>
                    <a:pt x="8987" y="7117"/>
                  </a:lnTo>
                  <a:lnTo>
                    <a:pt x="9134" y="7447"/>
                  </a:lnTo>
                  <a:lnTo>
                    <a:pt x="9207" y="7777"/>
                  </a:lnTo>
                  <a:lnTo>
                    <a:pt x="9244" y="8144"/>
                  </a:lnTo>
                  <a:lnTo>
                    <a:pt x="9207" y="8474"/>
                  </a:lnTo>
                  <a:lnTo>
                    <a:pt x="9097" y="8804"/>
                  </a:lnTo>
                  <a:lnTo>
                    <a:pt x="8951" y="9134"/>
                  </a:lnTo>
                  <a:lnTo>
                    <a:pt x="8767" y="9428"/>
                  </a:lnTo>
                  <a:lnTo>
                    <a:pt x="8510" y="9684"/>
                  </a:lnTo>
                  <a:lnTo>
                    <a:pt x="8254" y="9904"/>
                  </a:lnTo>
                  <a:lnTo>
                    <a:pt x="7960" y="10051"/>
                  </a:lnTo>
                  <a:lnTo>
                    <a:pt x="7667" y="10198"/>
                  </a:lnTo>
                  <a:lnTo>
                    <a:pt x="7373" y="10308"/>
                  </a:lnTo>
                  <a:lnTo>
                    <a:pt x="7043" y="10345"/>
                  </a:lnTo>
                  <a:lnTo>
                    <a:pt x="6676" y="10418"/>
                  </a:lnTo>
                  <a:lnTo>
                    <a:pt x="6493" y="10381"/>
                  </a:lnTo>
                  <a:lnTo>
                    <a:pt x="6309" y="10345"/>
                  </a:lnTo>
                  <a:lnTo>
                    <a:pt x="6163" y="10235"/>
                  </a:lnTo>
                  <a:lnTo>
                    <a:pt x="6016" y="10088"/>
                  </a:lnTo>
                  <a:lnTo>
                    <a:pt x="5906" y="9941"/>
                  </a:lnTo>
                  <a:lnTo>
                    <a:pt x="5759" y="9831"/>
                  </a:lnTo>
                  <a:lnTo>
                    <a:pt x="5649" y="9758"/>
                  </a:lnTo>
                  <a:lnTo>
                    <a:pt x="5502" y="9684"/>
                  </a:lnTo>
                  <a:lnTo>
                    <a:pt x="5209" y="9611"/>
                  </a:lnTo>
                  <a:lnTo>
                    <a:pt x="4916" y="9611"/>
                  </a:lnTo>
                  <a:lnTo>
                    <a:pt x="4622" y="9684"/>
                  </a:lnTo>
                  <a:lnTo>
                    <a:pt x="3999" y="9868"/>
                  </a:lnTo>
                  <a:lnTo>
                    <a:pt x="3705" y="9978"/>
                  </a:lnTo>
                  <a:lnTo>
                    <a:pt x="3412" y="10051"/>
                  </a:lnTo>
                  <a:lnTo>
                    <a:pt x="3118" y="10088"/>
                  </a:lnTo>
                  <a:lnTo>
                    <a:pt x="2825" y="10051"/>
                  </a:lnTo>
                  <a:lnTo>
                    <a:pt x="2495" y="10014"/>
                  </a:lnTo>
                  <a:lnTo>
                    <a:pt x="2201" y="9904"/>
                  </a:lnTo>
                  <a:lnTo>
                    <a:pt x="1944" y="9794"/>
                  </a:lnTo>
                  <a:lnTo>
                    <a:pt x="1651" y="9648"/>
                  </a:lnTo>
                  <a:lnTo>
                    <a:pt x="1394" y="9464"/>
                  </a:lnTo>
                  <a:lnTo>
                    <a:pt x="1174" y="9281"/>
                  </a:lnTo>
                  <a:lnTo>
                    <a:pt x="954" y="8987"/>
                  </a:lnTo>
                  <a:lnTo>
                    <a:pt x="771" y="8694"/>
                  </a:lnTo>
                  <a:lnTo>
                    <a:pt x="624" y="8364"/>
                  </a:lnTo>
                  <a:lnTo>
                    <a:pt x="550" y="8034"/>
                  </a:lnTo>
                  <a:lnTo>
                    <a:pt x="514" y="7667"/>
                  </a:lnTo>
                  <a:lnTo>
                    <a:pt x="514" y="7337"/>
                  </a:lnTo>
                  <a:lnTo>
                    <a:pt x="587" y="6970"/>
                  </a:lnTo>
                  <a:lnTo>
                    <a:pt x="661" y="6640"/>
                  </a:lnTo>
                  <a:lnTo>
                    <a:pt x="807" y="6310"/>
                  </a:lnTo>
                  <a:lnTo>
                    <a:pt x="991" y="6016"/>
                  </a:lnTo>
                  <a:lnTo>
                    <a:pt x="1211" y="5759"/>
                  </a:lnTo>
                  <a:lnTo>
                    <a:pt x="1468" y="5539"/>
                  </a:lnTo>
                  <a:lnTo>
                    <a:pt x="2018" y="5099"/>
                  </a:lnTo>
                  <a:lnTo>
                    <a:pt x="2568" y="4622"/>
                  </a:lnTo>
                  <a:lnTo>
                    <a:pt x="2788" y="4366"/>
                  </a:lnTo>
                  <a:lnTo>
                    <a:pt x="2971" y="4109"/>
                  </a:lnTo>
                  <a:lnTo>
                    <a:pt x="3082" y="3815"/>
                  </a:lnTo>
                  <a:lnTo>
                    <a:pt x="3192" y="3485"/>
                  </a:lnTo>
                  <a:lnTo>
                    <a:pt x="3265" y="3118"/>
                  </a:lnTo>
                  <a:lnTo>
                    <a:pt x="3302" y="2715"/>
                  </a:lnTo>
                  <a:lnTo>
                    <a:pt x="3375" y="2348"/>
                  </a:lnTo>
                  <a:lnTo>
                    <a:pt x="3448" y="2165"/>
                  </a:lnTo>
                  <a:lnTo>
                    <a:pt x="3558" y="1981"/>
                  </a:lnTo>
                  <a:lnTo>
                    <a:pt x="3705" y="1798"/>
                  </a:lnTo>
                  <a:lnTo>
                    <a:pt x="3852" y="1651"/>
                  </a:lnTo>
                  <a:lnTo>
                    <a:pt x="4072" y="1541"/>
                  </a:lnTo>
                  <a:lnTo>
                    <a:pt x="4292" y="1468"/>
                  </a:lnTo>
                  <a:lnTo>
                    <a:pt x="4512" y="1431"/>
                  </a:lnTo>
                  <a:lnTo>
                    <a:pt x="4769" y="1394"/>
                  </a:lnTo>
                  <a:lnTo>
                    <a:pt x="4989" y="1394"/>
                  </a:lnTo>
                  <a:lnTo>
                    <a:pt x="5209" y="1468"/>
                  </a:lnTo>
                  <a:lnTo>
                    <a:pt x="4952" y="1688"/>
                  </a:lnTo>
                  <a:lnTo>
                    <a:pt x="4916" y="1761"/>
                  </a:lnTo>
                  <a:lnTo>
                    <a:pt x="4879" y="1834"/>
                  </a:lnTo>
                  <a:lnTo>
                    <a:pt x="4916" y="1981"/>
                  </a:lnTo>
                  <a:lnTo>
                    <a:pt x="4989" y="2091"/>
                  </a:lnTo>
                  <a:lnTo>
                    <a:pt x="5062" y="2128"/>
                  </a:lnTo>
                  <a:lnTo>
                    <a:pt x="5136" y="2128"/>
                  </a:lnTo>
                  <a:lnTo>
                    <a:pt x="5319" y="2091"/>
                  </a:lnTo>
                  <a:lnTo>
                    <a:pt x="5429" y="2018"/>
                  </a:lnTo>
                  <a:lnTo>
                    <a:pt x="5539" y="1945"/>
                  </a:lnTo>
                  <a:lnTo>
                    <a:pt x="5613" y="1798"/>
                  </a:lnTo>
                  <a:lnTo>
                    <a:pt x="5759" y="1651"/>
                  </a:lnTo>
                  <a:lnTo>
                    <a:pt x="5833" y="1614"/>
                  </a:lnTo>
                  <a:lnTo>
                    <a:pt x="5869" y="1578"/>
                  </a:lnTo>
                  <a:lnTo>
                    <a:pt x="6420" y="1138"/>
                  </a:lnTo>
                  <a:lnTo>
                    <a:pt x="7006" y="771"/>
                  </a:lnTo>
                  <a:lnTo>
                    <a:pt x="7337" y="624"/>
                  </a:lnTo>
                  <a:lnTo>
                    <a:pt x="7483" y="551"/>
                  </a:lnTo>
                  <a:close/>
                  <a:moveTo>
                    <a:pt x="10821" y="9281"/>
                  </a:moveTo>
                  <a:lnTo>
                    <a:pt x="10968" y="9538"/>
                  </a:lnTo>
                  <a:lnTo>
                    <a:pt x="11115" y="9758"/>
                  </a:lnTo>
                  <a:lnTo>
                    <a:pt x="11335" y="9978"/>
                  </a:lnTo>
                  <a:lnTo>
                    <a:pt x="11592" y="10161"/>
                  </a:lnTo>
                  <a:lnTo>
                    <a:pt x="11408" y="10418"/>
                  </a:lnTo>
                  <a:lnTo>
                    <a:pt x="11188" y="10198"/>
                  </a:lnTo>
                  <a:lnTo>
                    <a:pt x="10968" y="9978"/>
                  </a:lnTo>
                  <a:lnTo>
                    <a:pt x="10711" y="9831"/>
                  </a:lnTo>
                  <a:lnTo>
                    <a:pt x="10455" y="9648"/>
                  </a:lnTo>
                  <a:lnTo>
                    <a:pt x="10601" y="9464"/>
                  </a:lnTo>
                  <a:lnTo>
                    <a:pt x="10821" y="9281"/>
                  </a:lnTo>
                  <a:close/>
                  <a:moveTo>
                    <a:pt x="13903" y="9941"/>
                  </a:moveTo>
                  <a:lnTo>
                    <a:pt x="13829" y="9978"/>
                  </a:lnTo>
                  <a:lnTo>
                    <a:pt x="13756" y="10014"/>
                  </a:lnTo>
                  <a:lnTo>
                    <a:pt x="13719" y="10014"/>
                  </a:lnTo>
                  <a:lnTo>
                    <a:pt x="13719" y="10051"/>
                  </a:lnTo>
                  <a:lnTo>
                    <a:pt x="13646" y="10161"/>
                  </a:lnTo>
                  <a:lnTo>
                    <a:pt x="13609" y="10271"/>
                  </a:lnTo>
                  <a:lnTo>
                    <a:pt x="13646" y="10418"/>
                  </a:lnTo>
                  <a:lnTo>
                    <a:pt x="13719" y="10565"/>
                  </a:lnTo>
                  <a:lnTo>
                    <a:pt x="13829" y="10638"/>
                  </a:lnTo>
                  <a:lnTo>
                    <a:pt x="13939" y="10675"/>
                  </a:lnTo>
                  <a:lnTo>
                    <a:pt x="14049" y="10638"/>
                  </a:lnTo>
                  <a:lnTo>
                    <a:pt x="14159" y="10601"/>
                  </a:lnTo>
                  <a:lnTo>
                    <a:pt x="14269" y="10491"/>
                  </a:lnTo>
                  <a:lnTo>
                    <a:pt x="14343" y="10418"/>
                  </a:lnTo>
                  <a:lnTo>
                    <a:pt x="14379" y="10308"/>
                  </a:lnTo>
                  <a:lnTo>
                    <a:pt x="14379" y="10271"/>
                  </a:lnTo>
                  <a:lnTo>
                    <a:pt x="14379" y="10198"/>
                  </a:lnTo>
                  <a:lnTo>
                    <a:pt x="14306" y="10124"/>
                  </a:lnTo>
                  <a:lnTo>
                    <a:pt x="14233" y="10051"/>
                  </a:lnTo>
                  <a:lnTo>
                    <a:pt x="14159" y="10014"/>
                  </a:lnTo>
                  <a:lnTo>
                    <a:pt x="14086" y="9978"/>
                  </a:lnTo>
                  <a:lnTo>
                    <a:pt x="13939" y="9941"/>
                  </a:lnTo>
                  <a:close/>
                  <a:moveTo>
                    <a:pt x="7593" y="0"/>
                  </a:moveTo>
                  <a:lnTo>
                    <a:pt x="7447" y="37"/>
                  </a:lnTo>
                  <a:lnTo>
                    <a:pt x="7190" y="110"/>
                  </a:lnTo>
                  <a:lnTo>
                    <a:pt x="6970" y="221"/>
                  </a:lnTo>
                  <a:lnTo>
                    <a:pt x="6566" y="441"/>
                  </a:lnTo>
                  <a:lnTo>
                    <a:pt x="6199" y="697"/>
                  </a:lnTo>
                  <a:lnTo>
                    <a:pt x="5502" y="1211"/>
                  </a:lnTo>
                  <a:lnTo>
                    <a:pt x="5209" y="1064"/>
                  </a:lnTo>
                  <a:lnTo>
                    <a:pt x="4916" y="991"/>
                  </a:lnTo>
                  <a:lnTo>
                    <a:pt x="4585" y="991"/>
                  </a:lnTo>
                  <a:lnTo>
                    <a:pt x="4255" y="1027"/>
                  </a:lnTo>
                  <a:lnTo>
                    <a:pt x="3999" y="1101"/>
                  </a:lnTo>
                  <a:lnTo>
                    <a:pt x="3778" y="1211"/>
                  </a:lnTo>
                  <a:lnTo>
                    <a:pt x="3595" y="1358"/>
                  </a:lnTo>
                  <a:lnTo>
                    <a:pt x="3412" y="1504"/>
                  </a:lnTo>
                  <a:lnTo>
                    <a:pt x="3228" y="1688"/>
                  </a:lnTo>
                  <a:lnTo>
                    <a:pt x="3118" y="1908"/>
                  </a:lnTo>
                  <a:lnTo>
                    <a:pt x="3008" y="2128"/>
                  </a:lnTo>
                  <a:lnTo>
                    <a:pt x="2935" y="2348"/>
                  </a:lnTo>
                  <a:lnTo>
                    <a:pt x="2861" y="2678"/>
                  </a:lnTo>
                  <a:lnTo>
                    <a:pt x="2788" y="3008"/>
                  </a:lnTo>
                  <a:lnTo>
                    <a:pt x="2751" y="3338"/>
                  </a:lnTo>
                  <a:lnTo>
                    <a:pt x="2641" y="3669"/>
                  </a:lnTo>
                  <a:lnTo>
                    <a:pt x="2605" y="3852"/>
                  </a:lnTo>
                  <a:lnTo>
                    <a:pt x="2495" y="3999"/>
                  </a:lnTo>
                  <a:lnTo>
                    <a:pt x="2275" y="4255"/>
                  </a:lnTo>
                  <a:lnTo>
                    <a:pt x="2018" y="4476"/>
                  </a:lnTo>
                  <a:lnTo>
                    <a:pt x="1761" y="4696"/>
                  </a:lnTo>
                  <a:lnTo>
                    <a:pt x="1284" y="5062"/>
                  </a:lnTo>
                  <a:lnTo>
                    <a:pt x="844" y="5466"/>
                  </a:lnTo>
                  <a:lnTo>
                    <a:pt x="661" y="5649"/>
                  </a:lnTo>
                  <a:lnTo>
                    <a:pt x="514" y="5906"/>
                  </a:lnTo>
                  <a:lnTo>
                    <a:pt x="367" y="6126"/>
                  </a:lnTo>
                  <a:lnTo>
                    <a:pt x="220" y="6420"/>
                  </a:lnTo>
                  <a:lnTo>
                    <a:pt x="110" y="6713"/>
                  </a:lnTo>
                  <a:lnTo>
                    <a:pt x="37" y="7007"/>
                  </a:lnTo>
                  <a:lnTo>
                    <a:pt x="0" y="7263"/>
                  </a:lnTo>
                  <a:lnTo>
                    <a:pt x="0" y="7557"/>
                  </a:lnTo>
                  <a:lnTo>
                    <a:pt x="37" y="7850"/>
                  </a:lnTo>
                  <a:lnTo>
                    <a:pt x="74" y="8144"/>
                  </a:lnTo>
                  <a:lnTo>
                    <a:pt x="147" y="8400"/>
                  </a:lnTo>
                  <a:lnTo>
                    <a:pt x="220" y="8657"/>
                  </a:lnTo>
                  <a:lnTo>
                    <a:pt x="367" y="8914"/>
                  </a:lnTo>
                  <a:lnTo>
                    <a:pt x="514" y="9171"/>
                  </a:lnTo>
                  <a:lnTo>
                    <a:pt x="661" y="9391"/>
                  </a:lnTo>
                  <a:lnTo>
                    <a:pt x="844" y="9611"/>
                  </a:lnTo>
                  <a:lnTo>
                    <a:pt x="1064" y="9831"/>
                  </a:lnTo>
                  <a:lnTo>
                    <a:pt x="1284" y="10014"/>
                  </a:lnTo>
                  <a:lnTo>
                    <a:pt x="1541" y="10161"/>
                  </a:lnTo>
                  <a:lnTo>
                    <a:pt x="1798" y="10308"/>
                  </a:lnTo>
                  <a:lnTo>
                    <a:pt x="2054" y="10381"/>
                  </a:lnTo>
                  <a:lnTo>
                    <a:pt x="2348" y="10491"/>
                  </a:lnTo>
                  <a:lnTo>
                    <a:pt x="2641" y="10528"/>
                  </a:lnTo>
                  <a:lnTo>
                    <a:pt x="2898" y="10565"/>
                  </a:lnTo>
                  <a:lnTo>
                    <a:pt x="3192" y="10565"/>
                  </a:lnTo>
                  <a:lnTo>
                    <a:pt x="3485" y="10528"/>
                  </a:lnTo>
                  <a:lnTo>
                    <a:pt x="3742" y="10491"/>
                  </a:lnTo>
                  <a:lnTo>
                    <a:pt x="4035" y="10418"/>
                  </a:lnTo>
                  <a:lnTo>
                    <a:pt x="4365" y="10271"/>
                  </a:lnTo>
                  <a:lnTo>
                    <a:pt x="4696" y="10161"/>
                  </a:lnTo>
                  <a:lnTo>
                    <a:pt x="4879" y="10124"/>
                  </a:lnTo>
                  <a:lnTo>
                    <a:pt x="5209" y="10124"/>
                  </a:lnTo>
                  <a:lnTo>
                    <a:pt x="5392" y="10161"/>
                  </a:lnTo>
                  <a:lnTo>
                    <a:pt x="5502" y="10271"/>
                  </a:lnTo>
                  <a:lnTo>
                    <a:pt x="5613" y="10381"/>
                  </a:lnTo>
                  <a:lnTo>
                    <a:pt x="5833" y="10601"/>
                  </a:lnTo>
                  <a:lnTo>
                    <a:pt x="5979" y="10711"/>
                  </a:lnTo>
                  <a:lnTo>
                    <a:pt x="6089" y="10785"/>
                  </a:lnTo>
                  <a:lnTo>
                    <a:pt x="6273" y="10858"/>
                  </a:lnTo>
                  <a:lnTo>
                    <a:pt x="6420" y="10895"/>
                  </a:lnTo>
                  <a:lnTo>
                    <a:pt x="6933" y="10895"/>
                  </a:lnTo>
                  <a:lnTo>
                    <a:pt x="7227" y="10858"/>
                  </a:lnTo>
                  <a:lnTo>
                    <a:pt x="7483" y="10821"/>
                  </a:lnTo>
                  <a:lnTo>
                    <a:pt x="7740" y="10748"/>
                  </a:lnTo>
                  <a:lnTo>
                    <a:pt x="7997" y="10638"/>
                  </a:lnTo>
                  <a:lnTo>
                    <a:pt x="8217" y="10528"/>
                  </a:lnTo>
                  <a:lnTo>
                    <a:pt x="8437" y="10381"/>
                  </a:lnTo>
                  <a:lnTo>
                    <a:pt x="8657" y="10198"/>
                  </a:lnTo>
                  <a:lnTo>
                    <a:pt x="8877" y="10014"/>
                  </a:lnTo>
                  <a:lnTo>
                    <a:pt x="9061" y="9831"/>
                  </a:lnTo>
                  <a:lnTo>
                    <a:pt x="9207" y="9611"/>
                  </a:lnTo>
                  <a:lnTo>
                    <a:pt x="9354" y="9391"/>
                  </a:lnTo>
                  <a:lnTo>
                    <a:pt x="9501" y="9171"/>
                  </a:lnTo>
                  <a:lnTo>
                    <a:pt x="9574" y="8914"/>
                  </a:lnTo>
                  <a:lnTo>
                    <a:pt x="9684" y="8694"/>
                  </a:lnTo>
                  <a:lnTo>
                    <a:pt x="9721" y="8400"/>
                  </a:lnTo>
                  <a:lnTo>
                    <a:pt x="9721" y="8144"/>
                  </a:lnTo>
                  <a:lnTo>
                    <a:pt x="9721" y="7887"/>
                  </a:lnTo>
                  <a:lnTo>
                    <a:pt x="9684" y="7630"/>
                  </a:lnTo>
                  <a:lnTo>
                    <a:pt x="9611" y="7373"/>
                  </a:lnTo>
                  <a:lnTo>
                    <a:pt x="9537" y="7117"/>
                  </a:lnTo>
                  <a:lnTo>
                    <a:pt x="9281" y="6640"/>
                  </a:lnTo>
                  <a:lnTo>
                    <a:pt x="9171" y="6383"/>
                  </a:lnTo>
                  <a:lnTo>
                    <a:pt x="9061" y="6090"/>
                  </a:lnTo>
                  <a:lnTo>
                    <a:pt x="9061" y="5833"/>
                  </a:lnTo>
                  <a:lnTo>
                    <a:pt x="9061" y="5576"/>
                  </a:lnTo>
                  <a:lnTo>
                    <a:pt x="9097" y="5319"/>
                  </a:lnTo>
                  <a:lnTo>
                    <a:pt x="9134" y="5062"/>
                  </a:lnTo>
                  <a:lnTo>
                    <a:pt x="9317" y="4512"/>
                  </a:lnTo>
                  <a:lnTo>
                    <a:pt x="9501" y="4035"/>
                  </a:lnTo>
                  <a:lnTo>
                    <a:pt x="9684" y="3559"/>
                  </a:lnTo>
                  <a:lnTo>
                    <a:pt x="9794" y="3082"/>
                  </a:lnTo>
                  <a:lnTo>
                    <a:pt x="9831" y="2825"/>
                  </a:lnTo>
                  <a:lnTo>
                    <a:pt x="9831" y="2568"/>
                  </a:lnTo>
                  <a:lnTo>
                    <a:pt x="9794" y="2311"/>
                  </a:lnTo>
                  <a:lnTo>
                    <a:pt x="9721" y="2055"/>
                  </a:lnTo>
                  <a:lnTo>
                    <a:pt x="9611" y="1834"/>
                  </a:lnTo>
                  <a:lnTo>
                    <a:pt x="9501" y="1578"/>
                  </a:lnTo>
                  <a:lnTo>
                    <a:pt x="9354" y="1358"/>
                  </a:lnTo>
                  <a:lnTo>
                    <a:pt x="9207" y="1174"/>
                  </a:lnTo>
                  <a:lnTo>
                    <a:pt x="8841" y="771"/>
                  </a:lnTo>
                  <a:lnTo>
                    <a:pt x="8400" y="404"/>
                  </a:lnTo>
                  <a:lnTo>
                    <a:pt x="7960" y="110"/>
                  </a:lnTo>
                  <a:lnTo>
                    <a:pt x="7850" y="37"/>
                  </a:lnTo>
                  <a:lnTo>
                    <a:pt x="7703" y="0"/>
                  </a:lnTo>
                  <a:close/>
                  <a:moveTo>
                    <a:pt x="12912" y="10675"/>
                  </a:moveTo>
                  <a:lnTo>
                    <a:pt x="12839" y="10711"/>
                  </a:lnTo>
                  <a:lnTo>
                    <a:pt x="12765" y="10785"/>
                  </a:lnTo>
                  <a:lnTo>
                    <a:pt x="12729" y="10858"/>
                  </a:lnTo>
                  <a:lnTo>
                    <a:pt x="12729" y="11005"/>
                  </a:lnTo>
                  <a:lnTo>
                    <a:pt x="12765" y="11115"/>
                  </a:lnTo>
                  <a:lnTo>
                    <a:pt x="12876" y="11225"/>
                  </a:lnTo>
                  <a:lnTo>
                    <a:pt x="13022" y="11262"/>
                  </a:lnTo>
                  <a:lnTo>
                    <a:pt x="13132" y="11225"/>
                  </a:lnTo>
                  <a:lnTo>
                    <a:pt x="13242" y="11115"/>
                  </a:lnTo>
                  <a:lnTo>
                    <a:pt x="13279" y="11005"/>
                  </a:lnTo>
                  <a:lnTo>
                    <a:pt x="13279" y="10858"/>
                  </a:lnTo>
                  <a:lnTo>
                    <a:pt x="13242" y="10785"/>
                  </a:lnTo>
                  <a:lnTo>
                    <a:pt x="13169" y="10711"/>
                  </a:lnTo>
                  <a:lnTo>
                    <a:pt x="13096" y="10675"/>
                  </a:lnTo>
                  <a:close/>
                  <a:moveTo>
                    <a:pt x="13572" y="11262"/>
                  </a:moveTo>
                  <a:lnTo>
                    <a:pt x="13499" y="11298"/>
                  </a:lnTo>
                  <a:lnTo>
                    <a:pt x="13462" y="11372"/>
                  </a:lnTo>
                  <a:lnTo>
                    <a:pt x="13389" y="11408"/>
                  </a:lnTo>
                  <a:lnTo>
                    <a:pt x="13316" y="11445"/>
                  </a:lnTo>
                  <a:lnTo>
                    <a:pt x="13242" y="11555"/>
                  </a:lnTo>
                  <a:lnTo>
                    <a:pt x="13242" y="11702"/>
                  </a:lnTo>
                  <a:lnTo>
                    <a:pt x="13242" y="11775"/>
                  </a:lnTo>
                  <a:lnTo>
                    <a:pt x="13279" y="11849"/>
                  </a:lnTo>
                  <a:lnTo>
                    <a:pt x="13352" y="11959"/>
                  </a:lnTo>
                  <a:lnTo>
                    <a:pt x="13609" y="11959"/>
                  </a:lnTo>
                  <a:lnTo>
                    <a:pt x="13719" y="11922"/>
                  </a:lnTo>
                  <a:lnTo>
                    <a:pt x="13829" y="11849"/>
                  </a:lnTo>
                  <a:lnTo>
                    <a:pt x="13866" y="11738"/>
                  </a:lnTo>
                  <a:lnTo>
                    <a:pt x="13939" y="11628"/>
                  </a:lnTo>
                  <a:lnTo>
                    <a:pt x="13939" y="11555"/>
                  </a:lnTo>
                  <a:lnTo>
                    <a:pt x="13939" y="11518"/>
                  </a:lnTo>
                  <a:lnTo>
                    <a:pt x="13903" y="11445"/>
                  </a:lnTo>
                  <a:lnTo>
                    <a:pt x="13866" y="11372"/>
                  </a:lnTo>
                  <a:lnTo>
                    <a:pt x="13829" y="11298"/>
                  </a:lnTo>
                  <a:lnTo>
                    <a:pt x="13719" y="11262"/>
                  </a:lnTo>
                  <a:close/>
                  <a:moveTo>
                    <a:pt x="12215" y="11555"/>
                  </a:moveTo>
                  <a:lnTo>
                    <a:pt x="12142" y="11592"/>
                  </a:lnTo>
                  <a:lnTo>
                    <a:pt x="12069" y="11702"/>
                  </a:lnTo>
                  <a:lnTo>
                    <a:pt x="12032" y="11812"/>
                  </a:lnTo>
                  <a:lnTo>
                    <a:pt x="12032" y="11959"/>
                  </a:lnTo>
                  <a:lnTo>
                    <a:pt x="12032" y="12069"/>
                  </a:lnTo>
                  <a:lnTo>
                    <a:pt x="12105" y="12362"/>
                  </a:lnTo>
                  <a:lnTo>
                    <a:pt x="12252" y="12582"/>
                  </a:lnTo>
                  <a:lnTo>
                    <a:pt x="12325" y="12619"/>
                  </a:lnTo>
                  <a:lnTo>
                    <a:pt x="12399" y="12656"/>
                  </a:lnTo>
                  <a:lnTo>
                    <a:pt x="12509" y="12656"/>
                  </a:lnTo>
                  <a:lnTo>
                    <a:pt x="12582" y="12582"/>
                  </a:lnTo>
                  <a:lnTo>
                    <a:pt x="12619" y="12545"/>
                  </a:lnTo>
                  <a:lnTo>
                    <a:pt x="12692" y="12545"/>
                  </a:lnTo>
                  <a:lnTo>
                    <a:pt x="12802" y="12619"/>
                  </a:lnTo>
                  <a:lnTo>
                    <a:pt x="12876" y="12619"/>
                  </a:lnTo>
                  <a:lnTo>
                    <a:pt x="12949" y="12582"/>
                  </a:lnTo>
                  <a:lnTo>
                    <a:pt x="12986" y="12545"/>
                  </a:lnTo>
                  <a:lnTo>
                    <a:pt x="13022" y="12435"/>
                  </a:lnTo>
                  <a:lnTo>
                    <a:pt x="12986" y="12325"/>
                  </a:lnTo>
                  <a:lnTo>
                    <a:pt x="12912" y="12215"/>
                  </a:lnTo>
                  <a:lnTo>
                    <a:pt x="12802" y="12179"/>
                  </a:lnTo>
                  <a:lnTo>
                    <a:pt x="12655" y="12142"/>
                  </a:lnTo>
                  <a:lnTo>
                    <a:pt x="12545" y="12142"/>
                  </a:lnTo>
                  <a:lnTo>
                    <a:pt x="12472" y="12179"/>
                  </a:lnTo>
                  <a:lnTo>
                    <a:pt x="12399" y="12032"/>
                  </a:lnTo>
                  <a:lnTo>
                    <a:pt x="12399" y="11849"/>
                  </a:lnTo>
                  <a:lnTo>
                    <a:pt x="12399" y="11665"/>
                  </a:lnTo>
                  <a:lnTo>
                    <a:pt x="12362" y="11592"/>
                  </a:lnTo>
                  <a:lnTo>
                    <a:pt x="12289" y="11555"/>
                  </a:lnTo>
                  <a:close/>
                  <a:moveTo>
                    <a:pt x="14049" y="5466"/>
                  </a:moveTo>
                  <a:lnTo>
                    <a:pt x="14196" y="5503"/>
                  </a:lnTo>
                  <a:lnTo>
                    <a:pt x="14490" y="5649"/>
                  </a:lnTo>
                  <a:lnTo>
                    <a:pt x="14673" y="5723"/>
                  </a:lnTo>
                  <a:lnTo>
                    <a:pt x="14930" y="5906"/>
                  </a:lnTo>
                  <a:lnTo>
                    <a:pt x="15150" y="6090"/>
                  </a:lnTo>
                  <a:lnTo>
                    <a:pt x="15370" y="6310"/>
                  </a:lnTo>
                  <a:lnTo>
                    <a:pt x="15590" y="6566"/>
                  </a:lnTo>
                  <a:lnTo>
                    <a:pt x="15773" y="6860"/>
                  </a:lnTo>
                  <a:lnTo>
                    <a:pt x="15883" y="7190"/>
                  </a:lnTo>
                  <a:lnTo>
                    <a:pt x="15993" y="7520"/>
                  </a:lnTo>
                  <a:lnTo>
                    <a:pt x="16067" y="7850"/>
                  </a:lnTo>
                  <a:lnTo>
                    <a:pt x="16104" y="8217"/>
                  </a:lnTo>
                  <a:lnTo>
                    <a:pt x="16104" y="8547"/>
                  </a:lnTo>
                  <a:lnTo>
                    <a:pt x="16067" y="9244"/>
                  </a:lnTo>
                  <a:lnTo>
                    <a:pt x="15957" y="9941"/>
                  </a:lnTo>
                  <a:lnTo>
                    <a:pt x="15773" y="10601"/>
                  </a:lnTo>
                  <a:lnTo>
                    <a:pt x="15517" y="11225"/>
                  </a:lnTo>
                  <a:lnTo>
                    <a:pt x="15370" y="11555"/>
                  </a:lnTo>
                  <a:lnTo>
                    <a:pt x="15186" y="11849"/>
                  </a:lnTo>
                  <a:lnTo>
                    <a:pt x="15003" y="12105"/>
                  </a:lnTo>
                  <a:lnTo>
                    <a:pt x="14783" y="12362"/>
                  </a:lnTo>
                  <a:lnTo>
                    <a:pt x="14526" y="12619"/>
                  </a:lnTo>
                  <a:lnTo>
                    <a:pt x="14269" y="12839"/>
                  </a:lnTo>
                  <a:lnTo>
                    <a:pt x="14013" y="13022"/>
                  </a:lnTo>
                  <a:lnTo>
                    <a:pt x="13719" y="13169"/>
                  </a:lnTo>
                  <a:lnTo>
                    <a:pt x="13389" y="13316"/>
                  </a:lnTo>
                  <a:lnTo>
                    <a:pt x="13059" y="13463"/>
                  </a:lnTo>
                  <a:lnTo>
                    <a:pt x="12802" y="13499"/>
                  </a:lnTo>
                  <a:lnTo>
                    <a:pt x="12509" y="13536"/>
                  </a:lnTo>
                  <a:lnTo>
                    <a:pt x="12325" y="13499"/>
                  </a:lnTo>
                  <a:lnTo>
                    <a:pt x="12179" y="13426"/>
                  </a:lnTo>
                  <a:lnTo>
                    <a:pt x="12032" y="13279"/>
                  </a:lnTo>
                  <a:lnTo>
                    <a:pt x="11922" y="13169"/>
                  </a:lnTo>
                  <a:lnTo>
                    <a:pt x="11482" y="12692"/>
                  </a:lnTo>
                  <a:lnTo>
                    <a:pt x="11298" y="12435"/>
                  </a:lnTo>
                  <a:lnTo>
                    <a:pt x="11225" y="12289"/>
                  </a:lnTo>
                  <a:lnTo>
                    <a:pt x="11188" y="12105"/>
                  </a:lnTo>
                  <a:lnTo>
                    <a:pt x="11188" y="11922"/>
                  </a:lnTo>
                  <a:lnTo>
                    <a:pt x="11262" y="11738"/>
                  </a:lnTo>
                  <a:lnTo>
                    <a:pt x="11445" y="11408"/>
                  </a:lnTo>
                  <a:lnTo>
                    <a:pt x="11812" y="10785"/>
                  </a:lnTo>
                  <a:lnTo>
                    <a:pt x="12142" y="10161"/>
                  </a:lnTo>
                  <a:lnTo>
                    <a:pt x="12472" y="9501"/>
                  </a:lnTo>
                  <a:lnTo>
                    <a:pt x="12765" y="8877"/>
                  </a:lnTo>
                  <a:lnTo>
                    <a:pt x="12876" y="8547"/>
                  </a:lnTo>
                  <a:lnTo>
                    <a:pt x="12949" y="8217"/>
                  </a:lnTo>
                  <a:lnTo>
                    <a:pt x="12986" y="7887"/>
                  </a:lnTo>
                  <a:lnTo>
                    <a:pt x="12949" y="7593"/>
                  </a:lnTo>
                  <a:lnTo>
                    <a:pt x="12876" y="7263"/>
                  </a:lnTo>
                  <a:lnTo>
                    <a:pt x="12765" y="6970"/>
                  </a:lnTo>
                  <a:lnTo>
                    <a:pt x="12729" y="6750"/>
                  </a:lnTo>
                  <a:lnTo>
                    <a:pt x="12692" y="6566"/>
                  </a:lnTo>
                  <a:lnTo>
                    <a:pt x="12729" y="6346"/>
                  </a:lnTo>
                  <a:lnTo>
                    <a:pt x="12802" y="6200"/>
                  </a:lnTo>
                  <a:lnTo>
                    <a:pt x="12876" y="6016"/>
                  </a:lnTo>
                  <a:lnTo>
                    <a:pt x="12986" y="5869"/>
                  </a:lnTo>
                  <a:lnTo>
                    <a:pt x="13132" y="5723"/>
                  </a:lnTo>
                  <a:lnTo>
                    <a:pt x="13279" y="5613"/>
                  </a:lnTo>
                  <a:lnTo>
                    <a:pt x="13316" y="5686"/>
                  </a:lnTo>
                  <a:lnTo>
                    <a:pt x="13389" y="5723"/>
                  </a:lnTo>
                  <a:lnTo>
                    <a:pt x="13536" y="5759"/>
                  </a:lnTo>
                  <a:lnTo>
                    <a:pt x="13646" y="5686"/>
                  </a:lnTo>
                  <a:lnTo>
                    <a:pt x="13719" y="5649"/>
                  </a:lnTo>
                  <a:lnTo>
                    <a:pt x="13756" y="5576"/>
                  </a:lnTo>
                  <a:lnTo>
                    <a:pt x="13829" y="5503"/>
                  </a:lnTo>
                  <a:lnTo>
                    <a:pt x="13939" y="5466"/>
                  </a:lnTo>
                  <a:close/>
                  <a:moveTo>
                    <a:pt x="13646" y="3852"/>
                  </a:moveTo>
                  <a:lnTo>
                    <a:pt x="13609" y="3925"/>
                  </a:lnTo>
                  <a:lnTo>
                    <a:pt x="13499" y="4182"/>
                  </a:lnTo>
                  <a:lnTo>
                    <a:pt x="13462" y="4476"/>
                  </a:lnTo>
                  <a:lnTo>
                    <a:pt x="13462" y="4732"/>
                  </a:lnTo>
                  <a:lnTo>
                    <a:pt x="13499" y="5026"/>
                  </a:lnTo>
                  <a:lnTo>
                    <a:pt x="13316" y="5099"/>
                  </a:lnTo>
                  <a:lnTo>
                    <a:pt x="13132" y="5173"/>
                  </a:lnTo>
                  <a:lnTo>
                    <a:pt x="13022" y="4769"/>
                  </a:lnTo>
                  <a:lnTo>
                    <a:pt x="12839" y="4439"/>
                  </a:lnTo>
                  <a:lnTo>
                    <a:pt x="12802" y="4402"/>
                  </a:lnTo>
                  <a:lnTo>
                    <a:pt x="12729" y="4402"/>
                  </a:lnTo>
                  <a:lnTo>
                    <a:pt x="12692" y="4439"/>
                  </a:lnTo>
                  <a:lnTo>
                    <a:pt x="12692" y="4476"/>
                  </a:lnTo>
                  <a:lnTo>
                    <a:pt x="12655" y="4732"/>
                  </a:lnTo>
                  <a:lnTo>
                    <a:pt x="12692" y="4952"/>
                  </a:lnTo>
                  <a:lnTo>
                    <a:pt x="12802" y="5429"/>
                  </a:lnTo>
                  <a:lnTo>
                    <a:pt x="12582" y="5649"/>
                  </a:lnTo>
                  <a:lnTo>
                    <a:pt x="12399" y="5466"/>
                  </a:lnTo>
                  <a:lnTo>
                    <a:pt x="12142" y="5173"/>
                  </a:lnTo>
                  <a:lnTo>
                    <a:pt x="12105" y="5136"/>
                  </a:lnTo>
                  <a:lnTo>
                    <a:pt x="12032" y="5173"/>
                  </a:lnTo>
                  <a:lnTo>
                    <a:pt x="11995" y="5209"/>
                  </a:lnTo>
                  <a:lnTo>
                    <a:pt x="11995" y="5283"/>
                  </a:lnTo>
                  <a:lnTo>
                    <a:pt x="12032" y="5466"/>
                  </a:lnTo>
                  <a:lnTo>
                    <a:pt x="12142" y="5649"/>
                  </a:lnTo>
                  <a:lnTo>
                    <a:pt x="12252" y="5796"/>
                  </a:lnTo>
                  <a:lnTo>
                    <a:pt x="12435" y="5906"/>
                  </a:lnTo>
                  <a:lnTo>
                    <a:pt x="12399" y="6016"/>
                  </a:lnTo>
                  <a:lnTo>
                    <a:pt x="12362" y="6053"/>
                  </a:lnTo>
                  <a:lnTo>
                    <a:pt x="12142" y="6016"/>
                  </a:lnTo>
                  <a:lnTo>
                    <a:pt x="11738" y="5833"/>
                  </a:lnTo>
                  <a:lnTo>
                    <a:pt x="11665" y="5686"/>
                  </a:lnTo>
                  <a:lnTo>
                    <a:pt x="11628" y="5649"/>
                  </a:lnTo>
                  <a:lnTo>
                    <a:pt x="11592" y="5686"/>
                  </a:lnTo>
                  <a:lnTo>
                    <a:pt x="11555" y="5833"/>
                  </a:lnTo>
                  <a:lnTo>
                    <a:pt x="11518" y="5906"/>
                  </a:lnTo>
                  <a:lnTo>
                    <a:pt x="11518" y="5979"/>
                  </a:lnTo>
                  <a:lnTo>
                    <a:pt x="11555" y="6053"/>
                  </a:lnTo>
                  <a:lnTo>
                    <a:pt x="11628" y="6126"/>
                  </a:lnTo>
                  <a:lnTo>
                    <a:pt x="11775" y="6236"/>
                  </a:lnTo>
                  <a:lnTo>
                    <a:pt x="11995" y="6346"/>
                  </a:lnTo>
                  <a:lnTo>
                    <a:pt x="12289" y="6456"/>
                  </a:lnTo>
                  <a:lnTo>
                    <a:pt x="12252" y="6676"/>
                  </a:lnTo>
                  <a:lnTo>
                    <a:pt x="12289" y="6897"/>
                  </a:lnTo>
                  <a:lnTo>
                    <a:pt x="11555" y="6897"/>
                  </a:lnTo>
                  <a:lnTo>
                    <a:pt x="11445" y="6933"/>
                  </a:lnTo>
                  <a:lnTo>
                    <a:pt x="11408" y="7007"/>
                  </a:lnTo>
                  <a:lnTo>
                    <a:pt x="11408" y="7153"/>
                  </a:lnTo>
                  <a:lnTo>
                    <a:pt x="11408" y="7337"/>
                  </a:lnTo>
                  <a:lnTo>
                    <a:pt x="11482" y="7483"/>
                  </a:lnTo>
                  <a:lnTo>
                    <a:pt x="11555" y="7593"/>
                  </a:lnTo>
                  <a:lnTo>
                    <a:pt x="11592" y="7630"/>
                  </a:lnTo>
                  <a:lnTo>
                    <a:pt x="11922" y="7960"/>
                  </a:lnTo>
                  <a:lnTo>
                    <a:pt x="12142" y="8107"/>
                  </a:lnTo>
                  <a:lnTo>
                    <a:pt x="12252" y="8180"/>
                  </a:lnTo>
                  <a:lnTo>
                    <a:pt x="12362" y="8217"/>
                  </a:lnTo>
                  <a:lnTo>
                    <a:pt x="12472" y="8217"/>
                  </a:lnTo>
                  <a:lnTo>
                    <a:pt x="12362" y="8547"/>
                  </a:lnTo>
                  <a:lnTo>
                    <a:pt x="12252" y="8804"/>
                  </a:lnTo>
                  <a:lnTo>
                    <a:pt x="12215" y="8841"/>
                  </a:lnTo>
                  <a:lnTo>
                    <a:pt x="12179" y="8877"/>
                  </a:lnTo>
                  <a:lnTo>
                    <a:pt x="11812" y="8731"/>
                  </a:lnTo>
                  <a:lnTo>
                    <a:pt x="11555" y="8584"/>
                  </a:lnTo>
                  <a:lnTo>
                    <a:pt x="11335" y="8364"/>
                  </a:lnTo>
                  <a:lnTo>
                    <a:pt x="11225" y="8364"/>
                  </a:lnTo>
                  <a:lnTo>
                    <a:pt x="11188" y="8437"/>
                  </a:lnTo>
                  <a:lnTo>
                    <a:pt x="11188" y="8511"/>
                  </a:lnTo>
                  <a:lnTo>
                    <a:pt x="11335" y="8731"/>
                  </a:lnTo>
                  <a:lnTo>
                    <a:pt x="11555" y="8951"/>
                  </a:lnTo>
                  <a:lnTo>
                    <a:pt x="11812" y="9134"/>
                  </a:lnTo>
                  <a:lnTo>
                    <a:pt x="12069" y="9244"/>
                  </a:lnTo>
                  <a:lnTo>
                    <a:pt x="11848" y="9648"/>
                  </a:lnTo>
                  <a:lnTo>
                    <a:pt x="11738" y="9648"/>
                  </a:lnTo>
                  <a:lnTo>
                    <a:pt x="11665" y="9721"/>
                  </a:lnTo>
                  <a:lnTo>
                    <a:pt x="11262" y="9428"/>
                  </a:lnTo>
                  <a:lnTo>
                    <a:pt x="10895" y="9134"/>
                  </a:lnTo>
                  <a:lnTo>
                    <a:pt x="10858" y="9097"/>
                  </a:lnTo>
                  <a:lnTo>
                    <a:pt x="10821" y="9134"/>
                  </a:lnTo>
                  <a:lnTo>
                    <a:pt x="10601" y="9391"/>
                  </a:lnTo>
                  <a:lnTo>
                    <a:pt x="10381" y="9648"/>
                  </a:lnTo>
                  <a:lnTo>
                    <a:pt x="10308" y="9648"/>
                  </a:lnTo>
                  <a:lnTo>
                    <a:pt x="10234" y="9684"/>
                  </a:lnTo>
                  <a:lnTo>
                    <a:pt x="10198" y="9758"/>
                  </a:lnTo>
                  <a:lnTo>
                    <a:pt x="10234" y="9831"/>
                  </a:lnTo>
                  <a:lnTo>
                    <a:pt x="10748" y="10308"/>
                  </a:lnTo>
                  <a:lnTo>
                    <a:pt x="11188" y="10821"/>
                  </a:lnTo>
                  <a:lnTo>
                    <a:pt x="10968" y="11262"/>
                  </a:lnTo>
                  <a:lnTo>
                    <a:pt x="10785" y="11152"/>
                  </a:lnTo>
                  <a:lnTo>
                    <a:pt x="10601" y="11078"/>
                  </a:lnTo>
                  <a:lnTo>
                    <a:pt x="10381" y="11042"/>
                  </a:lnTo>
                  <a:lnTo>
                    <a:pt x="10308" y="11005"/>
                  </a:lnTo>
                  <a:lnTo>
                    <a:pt x="10198" y="10968"/>
                  </a:lnTo>
                  <a:lnTo>
                    <a:pt x="10161" y="10931"/>
                  </a:lnTo>
                  <a:lnTo>
                    <a:pt x="10088" y="10931"/>
                  </a:lnTo>
                  <a:lnTo>
                    <a:pt x="9978" y="10968"/>
                  </a:lnTo>
                  <a:lnTo>
                    <a:pt x="9941" y="11078"/>
                  </a:lnTo>
                  <a:lnTo>
                    <a:pt x="9941" y="11152"/>
                  </a:lnTo>
                  <a:lnTo>
                    <a:pt x="9978" y="11188"/>
                  </a:lnTo>
                  <a:lnTo>
                    <a:pt x="10124" y="11335"/>
                  </a:lnTo>
                  <a:lnTo>
                    <a:pt x="10308" y="11445"/>
                  </a:lnTo>
                  <a:lnTo>
                    <a:pt x="10565" y="11555"/>
                  </a:lnTo>
                  <a:lnTo>
                    <a:pt x="10675" y="11592"/>
                  </a:lnTo>
                  <a:lnTo>
                    <a:pt x="10785" y="11592"/>
                  </a:lnTo>
                  <a:lnTo>
                    <a:pt x="10748" y="11775"/>
                  </a:lnTo>
                  <a:lnTo>
                    <a:pt x="10711" y="11959"/>
                  </a:lnTo>
                  <a:lnTo>
                    <a:pt x="10675" y="12179"/>
                  </a:lnTo>
                  <a:lnTo>
                    <a:pt x="10711" y="12362"/>
                  </a:lnTo>
                  <a:lnTo>
                    <a:pt x="10785" y="12582"/>
                  </a:lnTo>
                  <a:lnTo>
                    <a:pt x="10638" y="12692"/>
                  </a:lnTo>
                  <a:lnTo>
                    <a:pt x="10455" y="12876"/>
                  </a:lnTo>
                  <a:lnTo>
                    <a:pt x="10381" y="12949"/>
                  </a:lnTo>
                  <a:lnTo>
                    <a:pt x="10308" y="12949"/>
                  </a:lnTo>
                  <a:lnTo>
                    <a:pt x="10271" y="12986"/>
                  </a:lnTo>
                  <a:lnTo>
                    <a:pt x="10234" y="13059"/>
                  </a:lnTo>
                  <a:lnTo>
                    <a:pt x="10234" y="13169"/>
                  </a:lnTo>
                  <a:lnTo>
                    <a:pt x="10271" y="13206"/>
                  </a:lnTo>
                  <a:lnTo>
                    <a:pt x="10308" y="13242"/>
                  </a:lnTo>
                  <a:lnTo>
                    <a:pt x="10455" y="13242"/>
                  </a:lnTo>
                  <a:lnTo>
                    <a:pt x="10565" y="13206"/>
                  </a:lnTo>
                  <a:lnTo>
                    <a:pt x="10748" y="13059"/>
                  </a:lnTo>
                  <a:lnTo>
                    <a:pt x="11005" y="12912"/>
                  </a:lnTo>
                  <a:lnTo>
                    <a:pt x="11408" y="13352"/>
                  </a:lnTo>
                  <a:lnTo>
                    <a:pt x="11482" y="13426"/>
                  </a:lnTo>
                  <a:lnTo>
                    <a:pt x="11335" y="13609"/>
                  </a:lnTo>
                  <a:lnTo>
                    <a:pt x="11262" y="13829"/>
                  </a:lnTo>
                  <a:lnTo>
                    <a:pt x="11188" y="13829"/>
                  </a:lnTo>
                  <a:lnTo>
                    <a:pt x="11115" y="13866"/>
                  </a:lnTo>
                  <a:lnTo>
                    <a:pt x="11005" y="13939"/>
                  </a:lnTo>
                  <a:lnTo>
                    <a:pt x="10968" y="14013"/>
                  </a:lnTo>
                  <a:lnTo>
                    <a:pt x="11005" y="14123"/>
                  </a:lnTo>
                  <a:lnTo>
                    <a:pt x="11041" y="14233"/>
                  </a:lnTo>
                  <a:lnTo>
                    <a:pt x="11151" y="14306"/>
                  </a:lnTo>
                  <a:lnTo>
                    <a:pt x="11262" y="14343"/>
                  </a:lnTo>
                  <a:lnTo>
                    <a:pt x="11372" y="14343"/>
                  </a:lnTo>
                  <a:lnTo>
                    <a:pt x="11482" y="14270"/>
                  </a:lnTo>
                  <a:lnTo>
                    <a:pt x="11555" y="14196"/>
                  </a:lnTo>
                  <a:lnTo>
                    <a:pt x="11628" y="14086"/>
                  </a:lnTo>
                  <a:lnTo>
                    <a:pt x="11665" y="13976"/>
                  </a:lnTo>
                  <a:lnTo>
                    <a:pt x="11665" y="13866"/>
                  </a:lnTo>
                  <a:lnTo>
                    <a:pt x="11738" y="13719"/>
                  </a:lnTo>
                  <a:lnTo>
                    <a:pt x="11848" y="13829"/>
                  </a:lnTo>
                  <a:lnTo>
                    <a:pt x="11995" y="13903"/>
                  </a:lnTo>
                  <a:lnTo>
                    <a:pt x="12142" y="13976"/>
                  </a:lnTo>
                  <a:lnTo>
                    <a:pt x="12325" y="14013"/>
                  </a:lnTo>
                  <a:lnTo>
                    <a:pt x="12362" y="14049"/>
                  </a:lnTo>
                  <a:lnTo>
                    <a:pt x="12252" y="14270"/>
                  </a:lnTo>
                  <a:lnTo>
                    <a:pt x="12179" y="14453"/>
                  </a:lnTo>
                  <a:lnTo>
                    <a:pt x="12105" y="14563"/>
                  </a:lnTo>
                  <a:lnTo>
                    <a:pt x="11995" y="14600"/>
                  </a:lnTo>
                  <a:lnTo>
                    <a:pt x="11958" y="14600"/>
                  </a:lnTo>
                  <a:lnTo>
                    <a:pt x="11885" y="14636"/>
                  </a:lnTo>
                  <a:lnTo>
                    <a:pt x="11848" y="14746"/>
                  </a:lnTo>
                  <a:lnTo>
                    <a:pt x="11848" y="14856"/>
                  </a:lnTo>
                  <a:lnTo>
                    <a:pt x="11922" y="14930"/>
                  </a:lnTo>
                  <a:lnTo>
                    <a:pt x="11995" y="15003"/>
                  </a:lnTo>
                  <a:lnTo>
                    <a:pt x="12069" y="15003"/>
                  </a:lnTo>
                  <a:lnTo>
                    <a:pt x="12215" y="14966"/>
                  </a:lnTo>
                  <a:lnTo>
                    <a:pt x="12362" y="14856"/>
                  </a:lnTo>
                  <a:lnTo>
                    <a:pt x="12472" y="14746"/>
                  </a:lnTo>
                  <a:lnTo>
                    <a:pt x="12545" y="14563"/>
                  </a:lnTo>
                  <a:lnTo>
                    <a:pt x="12619" y="14416"/>
                  </a:lnTo>
                  <a:lnTo>
                    <a:pt x="12692" y="14049"/>
                  </a:lnTo>
                  <a:lnTo>
                    <a:pt x="13132" y="13976"/>
                  </a:lnTo>
                  <a:lnTo>
                    <a:pt x="13536" y="13829"/>
                  </a:lnTo>
                  <a:lnTo>
                    <a:pt x="13279" y="14526"/>
                  </a:lnTo>
                  <a:lnTo>
                    <a:pt x="13206" y="14710"/>
                  </a:lnTo>
                  <a:lnTo>
                    <a:pt x="13206" y="14820"/>
                  </a:lnTo>
                  <a:lnTo>
                    <a:pt x="13242" y="14856"/>
                  </a:lnTo>
                  <a:lnTo>
                    <a:pt x="13279" y="14930"/>
                  </a:lnTo>
                  <a:lnTo>
                    <a:pt x="13352" y="14966"/>
                  </a:lnTo>
                  <a:lnTo>
                    <a:pt x="13426" y="14966"/>
                  </a:lnTo>
                  <a:lnTo>
                    <a:pt x="13499" y="14930"/>
                  </a:lnTo>
                  <a:lnTo>
                    <a:pt x="13572" y="14893"/>
                  </a:lnTo>
                  <a:lnTo>
                    <a:pt x="13609" y="14820"/>
                  </a:lnTo>
                  <a:lnTo>
                    <a:pt x="13719" y="14563"/>
                  </a:lnTo>
                  <a:lnTo>
                    <a:pt x="13793" y="14270"/>
                  </a:lnTo>
                  <a:lnTo>
                    <a:pt x="13829" y="13976"/>
                  </a:lnTo>
                  <a:lnTo>
                    <a:pt x="13829" y="13719"/>
                  </a:lnTo>
                  <a:lnTo>
                    <a:pt x="14269" y="13463"/>
                  </a:lnTo>
                  <a:lnTo>
                    <a:pt x="14306" y="13939"/>
                  </a:lnTo>
                  <a:lnTo>
                    <a:pt x="14343" y="14049"/>
                  </a:lnTo>
                  <a:lnTo>
                    <a:pt x="14379" y="14123"/>
                  </a:lnTo>
                  <a:lnTo>
                    <a:pt x="14379" y="14159"/>
                  </a:lnTo>
                  <a:lnTo>
                    <a:pt x="14416" y="14270"/>
                  </a:lnTo>
                  <a:lnTo>
                    <a:pt x="14490" y="14343"/>
                  </a:lnTo>
                  <a:lnTo>
                    <a:pt x="14673" y="14343"/>
                  </a:lnTo>
                  <a:lnTo>
                    <a:pt x="14673" y="14306"/>
                  </a:lnTo>
                  <a:lnTo>
                    <a:pt x="14746" y="14233"/>
                  </a:lnTo>
                  <a:lnTo>
                    <a:pt x="14783" y="14159"/>
                  </a:lnTo>
                  <a:lnTo>
                    <a:pt x="14710" y="13903"/>
                  </a:lnTo>
                  <a:lnTo>
                    <a:pt x="14673" y="13646"/>
                  </a:lnTo>
                  <a:lnTo>
                    <a:pt x="14563" y="13279"/>
                  </a:lnTo>
                  <a:lnTo>
                    <a:pt x="15003" y="12876"/>
                  </a:lnTo>
                  <a:lnTo>
                    <a:pt x="15113" y="13022"/>
                  </a:lnTo>
                  <a:lnTo>
                    <a:pt x="15223" y="13132"/>
                  </a:lnTo>
                  <a:lnTo>
                    <a:pt x="15370" y="13352"/>
                  </a:lnTo>
                  <a:lnTo>
                    <a:pt x="15480" y="13463"/>
                  </a:lnTo>
                  <a:lnTo>
                    <a:pt x="15590" y="13536"/>
                  </a:lnTo>
                  <a:lnTo>
                    <a:pt x="15663" y="13536"/>
                  </a:lnTo>
                  <a:lnTo>
                    <a:pt x="15737" y="13463"/>
                  </a:lnTo>
                  <a:lnTo>
                    <a:pt x="15773" y="13389"/>
                  </a:lnTo>
                  <a:lnTo>
                    <a:pt x="15773" y="13316"/>
                  </a:lnTo>
                  <a:lnTo>
                    <a:pt x="15737" y="13132"/>
                  </a:lnTo>
                  <a:lnTo>
                    <a:pt x="15627" y="12986"/>
                  </a:lnTo>
                  <a:lnTo>
                    <a:pt x="15480" y="12876"/>
                  </a:lnTo>
                  <a:lnTo>
                    <a:pt x="15370" y="12729"/>
                  </a:lnTo>
                  <a:lnTo>
                    <a:pt x="15260" y="12582"/>
                  </a:lnTo>
                  <a:lnTo>
                    <a:pt x="15480" y="12289"/>
                  </a:lnTo>
                  <a:lnTo>
                    <a:pt x="15700" y="11995"/>
                  </a:lnTo>
                  <a:lnTo>
                    <a:pt x="15773" y="12069"/>
                  </a:lnTo>
                  <a:lnTo>
                    <a:pt x="15993" y="12215"/>
                  </a:lnTo>
                  <a:lnTo>
                    <a:pt x="16177" y="12399"/>
                  </a:lnTo>
                  <a:lnTo>
                    <a:pt x="16250" y="12435"/>
                  </a:lnTo>
                  <a:lnTo>
                    <a:pt x="16397" y="12435"/>
                  </a:lnTo>
                  <a:lnTo>
                    <a:pt x="16434" y="12399"/>
                  </a:lnTo>
                  <a:lnTo>
                    <a:pt x="16470" y="12325"/>
                  </a:lnTo>
                  <a:lnTo>
                    <a:pt x="16507" y="12252"/>
                  </a:lnTo>
                  <a:lnTo>
                    <a:pt x="16507" y="12179"/>
                  </a:lnTo>
                  <a:lnTo>
                    <a:pt x="16434" y="12105"/>
                  </a:lnTo>
                  <a:lnTo>
                    <a:pt x="16250" y="11922"/>
                  </a:lnTo>
                  <a:lnTo>
                    <a:pt x="16030" y="11775"/>
                  </a:lnTo>
                  <a:lnTo>
                    <a:pt x="15883" y="11702"/>
                  </a:lnTo>
                  <a:lnTo>
                    <a:pt x="16140" y="11115"/>
                  </a:lnTo>
                  <a:lnTo>
                    <a:pt x="16324" y="11225"/>
                  </a:lnTo>
                  <a:lnTo>
                    <a:pt x="16617" y="11335"/>
                  </a:lnTo>
                  <a:lnTo>
                    <a:pt x="16984" y="11408"/>
                  </a:lnTo>
                  <a:lnTo>
                    <a:pt x="17057" y="11408"/>
                  </a:lnTo>
                  <a:lnTo>
                    <a:pt x="17094" y="11372"/>
                  </a:lnTo>
                  <a:lnTo>
                    <a:pt x="17131" y="11298"/>
                  </a:lnTo>
                  <a:lnTo>
                    <a:pt x="17167" y="11225"/>
                  </a:lnTo>
                  <a:lnTo>
                    <a:pt x="17167" y="11152"/>
                  </a:lnTo>
                  <a:lnTo>
                    <a:pt x="17131" y="11078"/>
                  </a:lnTo>
                  <a:lnTo>
                    <a:pt x="17094" y="11042"/>
                  </a:lnTo>
                  <a:lnTo>
                    <a:pt x="17021" y="11005"/>
                  </a:lnTo>
                  <a:lnTo>
                    <a:pt x="16764" y="10968"/>
                  </a:lnTo>
                  <a:lnTo>
                    <a:pt x="16544" y="10895"/>
                  </a:lnTo>
                  <a:lnTo>
                    <a:pt x="16250" y="10821"/>
                  </a:lnTo>
                  <a:lnTo>
                    <a:pt x="16397" y="10345"/>
                  </a:lnTo>
                  <a:lnTo>
                    <a:pt x="16507" y="9831"/>
                  </a:lnTo>
                  <a:lnTo>
                    <a:pt x="16727" y="9941"/>
                  </a:lnTo>
                  <a:lnTo>
                    <a:pt x="16984" y="9978"/>
                  </a:lnTo>
                  <a:lnTo>
                    <a:pt x="17131" y="10014"/>
                  </a:lnTo>
                  <a:lnTo>
                    <a:pt x="17277" y="10014"/>
                  </a:lnTo>
                  <a:lnTo>
                    <a:pt x="17424" y="9978"/>
                  </a:lnTo>
                  <a:lnTo>
                    <a:pt x="17461" y="9904"/>
                  </a:lnTo>
                  <a:lnTo>
                    <a:pt x="17497" y="9831"/>
                  </a:lnTo>
                  <a:lnTo>
                    <a:pt x="17497" y="9794"/>
                  </a:lnTo>
                  <a:lnTo>
                    <a:pt x="17497" y="9721"/>
                  </a:lnTo>
                  <a:lnTo>
                    <a:pt x="17387" y="9648"/>
                  </a:lnTo>
                  <a:lnTo>
                    <a:pt x="17277" y="9611"/>
                  </a:lnTo>
                  <a:lnTo>
                    <a:pt x="17167" y="9574"/>
                  </a:lnTo>
                  <a:lnTo>
                    <a:pt x="16544" y="9501"/>
                  </a:lnTo>
                  <a:lnTo>
                    <a:pt x="16544" y="9464"/>
                  </a:lnTo>
                  <a:lnTo>
                    <a:pt x="16580" y="8987"/>
                  </a:lnTo>
                  <a:lnTo>
                    <a:pt x="16617" y="8511"/>
                  </a:lnTo>
                  <a:lnTo>
                    <a:pt x="16800" y="8584"/>
                  </a:lnTo>
                  <a:lnTo>
                    <a:pt x="17021" y="8621"/>
                  </a:lnTo>
                  <a:lnTo>
                    <a:pt x="17204" y="8657"/>
                  </a:lnTo>
                  <a:lnTo>
                    <a:pt x="17424" y="8621"/>
                  </a:lnTo>
                  <a:lnTo>
                    <a:pt x="17571" y="8584"/>
                  </a:lnTo>
                  <a:lnTo>
                    <a:pt x="17644" y="8511"/>
                  </a:lnTo>
                  <a:lnTo>
                    <a:pt x="17681" y="8437"/>
                  </a:lnTo>
                  <a:lnTo>
                    <a:pt x="17681" y="8364"/>
                  </a:lnTo>
                  <a:lnTo>
                    <a:pt x="17644" y="8290"/>
                  </a:lnTo>
                  <a:lnTo>
                    <a:pt x="17534" y="8217"/>
                  </a:lnTo>
                  <a:lnTo>
                    <a:pt x="17387" y="8217"/>
                  </a:lnTo>
                  <a:lnTo>
                    <a:pt x="17094" y="8254"/>
                  </a:lnTo>
                  <a:lnTo>
                    <a:pt x="16617" y="8217"/>
                  </a:lnTo>
                  <a:lnTo>
                    <a:pt x="16580" y="7814"/>
                  </a:lnTo>
                  <a:lnTo>
                    <a:pt x="16507" y="7410"/>
                  </a:lnTo>
                  <a:lnTo>
                    <a:pt x="16507" y="7410"/>
                  </a:lnTo>
                  <a:lnTo>
                    <a:pt x="16690" y="7447"/>
                  </a:lnTo>
                  <a:lnTo>
                    <a:pt x="16874" y="7447"/>
                  </a:lnTo>
                  <a:lnTo>
                    <a:pt x="17021" y="7410"/>
                  </a:lnTo>
                  <a:lnTo>
                    <a:pt x="17204" y="7337"/>
                  </a:lnTo>
                  <a:lnTo>
                    <a:pt x="17351" y="7263"/>
                  </a:lnTo>
                  <a:lnTo>
                    <a:pt x="17387" y="7190"/>
                  </a:lnTo>
                  <a:lnTo>
                    <a:pt x="17424" y="7117"/>
                  </a:lnTo>
                  <a:lnTo>
                    <a:pt x="17424" y="7043"/>
                  </a:lnTo>
                  <a:lnTo>
                    <a:pt x="17424" y="7007"/>
                  </a:lnTo>
                  <a:lnTo>
                    <a:pt x="17351" y="6933"/>
                  </a:lnTo>
                  <a:lnTo>
                    <a:pt x="17314" y="6897"/>
                  </a:lnTo>
                  <a:lnTo>
                    <a:pt x="17131" y="6897"/>
                  </a:lnTo>
                  <a:lnTo>
                    <a:pt x="16947" y="6970"/>
                  </a:lnTo>
                  <a:lnTo>
                    <a:pt x="16764" y="7007"/>
                  </a:lnTo>
                  <a:lnTo>
                    <a:pt x="16397" y="7080"/>
                  </a:lnTo>
                  <a:lnTo>
                    <a:pt x="16324" y="6897"/>
                  </a:lnTo>
                  <a:lnTo>
                    <a:pt x="16140" y="6493"/>
                  </a:lnTo>
                  <a:lnTo>
                    <a:pt x="16397" y="6420"/>
                  </a:lnTo>
                  <a:lnTo>
                    <a:pt x="16764" y="6273"/>
                  </a:lnTo>
                  <a:lnTo>
                    <a:pt x="16947" y="6200"/>
                  </a:lnTo>
                  <a:lnTo>
                    <a:pt x="17094" y="6090"/>
                  </a:lnTo>
                  <a:lnTo>
                    <a:pt x="17131" y="6053"/>
                  </a:lnTo>
                  <a:lnTo>
                    <a:pt x="17131" y="5979"/>
                  </a:lnTo>
                  <a:lnTo>
                    <a:pt x="17131" y="5906"/>
                  </a:lnTo>
                  <a:lnTo>
                    <a:pt x="17021" y="5833"/>
                  </a:lnTo>
                  <a:lnTo>
                    <a:pt x="16910" y="5796"/>
                  </a:lnTo>
                  <a:lnTo>
                    <a:pt x="16764" y="5833"/>
                  </a:lnTo>
                  <a:lnTo>
                    <a:pt x="16580" y="5906"/>
                  </a:lnTo>
                  <a:lnTo>
                    <a:pt x="16250" y="6090"/>
                  </a:lnTo>
                  <a:lnTo>
                    <a:pt x="16104" y="6163"/>
                  </a:lnTo>
                  <a:lnTo>
                    <a:pt x="15957" y="6236"/>
                  </a:lnTo>
                  <a:lnTo>
                    <a:pt x="15957" y="6200"/>
                  </a:lnTo>
                  <a:lnTo>
                    <a:pt x="15957" y="6163"/>
                  </a:lnTo>
                  <a:lnTo>
                    <a:pt x="15920" y="6163"/>
                  </a:lnTo>
                  <a:lnTo>
                    <a:pt x="15590" y="5796"/>
                  </a:lnTo>
                  <a:lnTo>
                    <a:pt x="15920" y="5503"/>
                  </a:lnTo>
                  <a:lnTo>
                    <a:pt x="16250" y="5173"/>
                  </a:lnTo>
                  <a:lnTo>
                    <a:pt x="16287" y="5099"/>
                  </a:lnTo>
                  <a:lnTo>
                    <a:pt x="16324" y="4989"/>
                  </a:lnTo>
                  <a:lnTo>
                    <a:pt x="16287" y="4916"/>
                  </a:lnTo>
                  <a:lnTo>
                    <a:pt x="16250" y="4879"/>
                  </a:lnTo>
                  <a:lnTo>
                    <a:pt x="16177" y="4806"/>
                  </a:lnTo>
                  <a:lnTo>
                    <a:pt x="16030" y="4806"/>
                  </a:lnTo>
                  <a:lnTo>
                    <a:pt x="15957" y="4842"/>
                  </a:lnTo>
                  <a:lnTo>
                    <a:pt x="15627" y="5209"/>
                  </a:lnTo>
                  <a:lnTo>
                    <a:pt x="15333" y="5576"/>
                  </a:lnTo>
                  <a:lnTo>
                    <a:pt x="15076" y="5393"/>
                  </a:lnTo>
                  <a:lnTo>
                    <a:pt x="14820" y="5246"/>
                  </a:lnTo>
                  <a:lnTo>
                    <a:pt x="14673" y="5173"/>
                  </a:lnTo>
                  <a:lnTo>
                    <a:pt x="14746" y="5026"/>
                  </a:lnTo>
                  <a:lnTo>
                    <a:pt x="14966" y="4659"/>
                  </a:lnTo>
                  <a:lnTo>
                    <a:pt x="15003" y="4586"/>
                  </a:lnTo>
                  <a:lnTo>
                    <a:pt x="15003" y="4512"/>
                  </a:lnTo>
                  <a:lnTo>
                    <a:pt x="14930" y="4402"/>
                  </a:lnTo>
                  <a:lnTo>
                    <a:pt x="14856" y="4366"/>
                  </a:lnTo>
                  <a:lnTo>
                    <a:pt x="14746" y="4366"/>
                  </a:lnTo>
                  <a:lnTo>
                    <a:pt x="14673" y="4439"/>
                  </a:lnTo>
                  <a:lnTo>
                    <a:pt x="14526" y="4622"/>
                  </a:lnTo>
                  <a:lnTo>
                    <a:pt x="14416" y="4842"/>
                  </a:lnTo>
                  <a:lnTo>
                    <a:pt x="14343" y="5026"/>
                  </a:lnTo>
                  <a:lnTo>
                    <a:pt x="14159" y="4989"/>
                  </a:lnTo>
                  <a:lnTo>
                    <a:pt x="13939" y="4989"/>
                  </a:lnTo>
                  <a:lnTo>
                    <a:pt x="13903" y="4732"/>
                  </a:lnTo>
                  <a:lnTo>
                    <a:pt x="13866" y="4476"/>
                  </a:lnTo>
                  <a:lnTo>
                    <a:pt x="13829" y="3962"/>
                  </a:lnTo>
                  <a:lnTo>
                    <a:pt x="13829" y="3889"/>
                  </a:lnTo>
                  <a:lnTo>
                    <a:pt x="13756" y="3852"/>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6" name="Shape 386"/>
            <p:cNvSpPr/>
            <p:nvPr/>
          </p:nvSpPr>
          <p:spPr>
            <a:xfrm>
              <a:off x="6059500" y="3516375"/>
              <a:ext cx="268700" cy="232025"/>
            </a:xfrm>
            <a:custGeom>
              <a:avLst/>
              <a:gdLst/>
              <a:ahLst/>
              <a:cxnLst/>
              <a:rect l="0" t="0" r="0" b="0"/>
              <a:pathLst>
                <a:path w="10748" h="9281" extrusionOk="0">
                  <a:moveTo>
                    <a:pt x="4072" y="550"/>
                  </a:moveTo>
                  <a:lnTo>
                    <a:pt x="4329" y="587"/>
                  </a:lnTo>
                  <a:lnTo>
                    <a:pt x="4585" y="697"/>
                  </a:lnTo>
                  <a:lnTo>
                    <a:pt x="4842" y="844"/>
                  </a:lnTo>
                  <a:lnTo>
                    <a:pt x="5025" y="1064"/>
                  </a:lnTo>
                  <a:lnTo>
                    <a:pt x="5136" y="1211"/>
                  </a:lnTo>
                  <a:lnTo>
                    <a:pt x="5209" y="1394"/>
                  </a:lnTo>
                  <a:lnTo>
                    <a:pt x="5246" y="1541"/>
                  </a:lnTo>
                  <a:lnTo>
                    <a:pt x="5282" y="1724"/>
                  </a:lnTo>
                  <a:lnTo>
                    <a:pt x="5282" y="2091"/>
                  </a:lnTo>
                  <a:lnTo>
                    <a:pt x="5246" y="2458"/>
                  </a:lnTo>
                  <a:lnTo>
                    <a:pt x="5209" y="2641"/>
                  </a:lnTo>
                  <a:lnTo>
                    <a:pt x="4695" y="1761"/>
                  </a:lnTo>
                  <a:lnTo>
                    <a:pt x="4072" y="550"/>
                  </a:lnTo>
                  <a:close/>
                  <a:moveTo>
                    <a:pt x="1357" y="3008"/>
                  </a:moveTo>
                  <a:lnTo>
                    <a:pt x="1504" y="3265"/>
                  </a:lnTo>
                  <a:lnTo>
                    <a:pt x="1614" y="3558"/>
                  </a:lnTo>
                  <a:lnTo>
                    <a:pt x="1797" y="3852"/>
                  </a:lnTo>
                  <a:lnTo>
                    <a:pt x="1467" y="3778"/>
                  </a:lnTo>
                  <a:lnTo>
                    <a:pt x="1137" y="3742"/>
                  </a:lnTo>
                  <a:lnTo>
                    <a:pt x="1321" y="3118"/>
                  </a:lnTo>
                  <a:lnTo>
                    <a:pt x="1357" y="3008"/>
                  </a:lnTo>
                  <a:close/>
                  <a:moveTo>
                    <a:pt x="3815" y="550"/>
                  </a:moveTo>
                  <a:lnTo>
                    <a:pt x="4072" y="1174"/>
                  </a:lnTo>
                  <a:lnTo>
                    <a:pt x="4329" y="1798"/>
                  </a:lnTo>
                  <a:lnTo>
                    <a:pt x="4695" y="2531"/>
                  </a:lnTo>
                  <a:lnTo>
                    <a:pt x="5099" y="3265"/>
                  </a:lnTo>
                  <a:lnTo>
                    <a:pt x="4989" y="3852"/>
                  </a:lnTo>
                  <a:lnTo>
                    <a:pt x="4732" y="3191"/>
                  </a:lnTo>
                  <a:lnTo>
                    <a:pt x="4475" y="2531"/>
                  </a:lnTo>
                  <a:lnTo>
                    <a:pt x="4255" y="1981"/>
                  </a:lnTo>
                  <a:lnTo>
                    <a:pt x="4035" y="1467"/>
                  </a:lnTo>
                  <a:lnTo>
                    <a:pt x="3742" y="880"/>
                  </a:lnTo>
                  <a:lnTo>
                    <a:pt x="3558" y="587"/>
                  </a:lnTo>
                  <a:lnTo>
                    <a:pt x="3815" y="550"/>
                  </a:lnTo>
                  <a:close/>
                  <a:moveTo>
                    <a:pt x="1761" y="1724"/>
                  </a:moveTo>
                  <a:lnTo>
                    <a:pt x="1724" y="1798"/>
                  </a:lnTo>
                  <a:lnTo>
                    <a:pt x="1761" y="1944"/>
                  </a:lnTo>
                  <a:lnTo>
                    <a:pt x="1834" y="2018"/>
                  </a:lnTo>
                  <a:lnTo>
                    <a:pt x="1944" y="2054"/>
                  </a:lnTo>
                  <a:lnTo>
                    <a:pt x="2054" y="2054"/>
                  </a:lnTo>
                  <a:lnTo>
                    <a:pt x="2274" y="2531"/>
                  </a:lnTo>
                  <a:lnTo>
                    <a:pt x="2458" y="2971"/>
                  </a:lnTo>
                  <a:lnTo>
                    <a:pt x="3008" y="4182"/>
                  </a:lnTo>
                  <a:lnTo>
                    <a:pt x="3081" y="4329"/>
                  </a:lnTo>
                  <a:lnTo>
                    <a:pt x="2825" y="4255"/>
                  </a:lnTo>
                  <a:lnTo>
                    <a:pt x="2458" y="4072"/>
                  </a:lnTo>
                  <a:lnTo>
                    <a:pt x="2164" y="3742"/>
                  </a:lnTo>
                  <a:lnTo>
                    <a:pt x="1944" y="3375"/>
                  </a:lnTo>
                  <a:lnTo>
                    <a:pt x="1724" y="2935"/>
                  </a:lnTo>
                  <a:lnTo>
                    <a:pt x="1651" y="2715"/>
                  </a:lnTo>
                  <a:lnTo>
                    <a:pt x="1504" y="2494"/>
                  </a:lnTo>
                  <a:lnTo>
                    <a:pt x="1724" y="1761"/>
                  </a:lnTo>
                  <a:lnTo>
                    <a:pt x="1761" y="1724"/>
                  </a:lnTo>
                  <a:close/>
                  <a:moveTo>
                    <a:pt x="2604" y="1174"/>
                  </a:moveTo>
                  <a:lnTo>
                    <a:pt x="2715" y="1614"/>
                  </a:lnTo>
                  <a:lnTo>
                    <a:pt x="2861" y="2054"/>
                  </a:lnTo>
                  <a:lnTo>
                    <a:pt x="3228" y="2898"/>
                  </a:lnTo>
                  <a:lnTo>
                    <a:pt x="3998" y="4695"/>
                  </a:lnTo>
                  <a:lnTo>
                    <a:pt x="3632" y="4549"/>
                  </a:lnTo>
                  <a:lnTo>
                    <a:pt x="3522" y="4365"/>
                  </a:lnTo>
                  <a:lnTo>
                    <a:pt x="3301" y="3888"/>
                  </a:lnTo>
                  <a:lnTo>
                    <a:pt x="2861" y="2935"/>
                  </a:lnTo>
                  <a:lnTo>
                    <a:pt x="2274" y="1834"/>
                  </a:lnTo>
                  <a:lnTo>
                    <a:pt x="2311" y="1651"/>
                  </a:lnTo>
                  <a:lnTo>
                    <a:pt x="2421" y="1467"/>
                  </a:lnTo>
                  <a:lnTo>
                    <a:pt x="2604" y="1174"/>
                  </a:lnTo>
                  <a:close/>
                  <a:moveTo>
                    <a:pt x="3338" y="660"/>
                  </a:moveTo>
                  <a:lnTo>
                    <a:pt x="3375" y="770"/>
                  </a:lnTo>
                  <a:lnTo>
                    <a:pt x="3668" y="1467"/>
                  </a:lnTo>
                  <a:lnTo>
                    <a:pt x="3962" y="2164"/>
                  </a:lnTo>
                  <a:lnTo>
                    <a:pt x="4182" y="2788"/>
                  </a:lnTo>
                  <a:lnTo>
                    <a:pt x="4402" y="3412"/>
                  </a:lnTo>
                  <a:lnTo>
                    <a:pt x="4769" y="4659"/>
                  </a:lnTo>
                  <a:lnTo>
                    <a:pt x="4732" y="4805"/>
                  </a:lnTo>
                  <a:lnTo>
                    <a:pt x="4659" y="4805"/>
                  </a:lnTo>
                  <a:lnTo>
                    <a:pt x="4549" y="4842"/>
                  </a:lnTo>
                  <a:lnTo>
                    <a:pt x="3668" y="2971"/>
                  </a:lnTo>
                  <a:lnTo>
                    <a:pt x="3191" y="1981"/>
                  </a:lnTo>
                  <a:lnTo>
                    <a:pt x="2971" y="1504"/>
                  </a:lnTo>
                  <a:lnTo>
                    <a:pt x="2788" y="991"/>
                  </a:lnTo>
                  <a:lnTo>
                    <a:pt x="3045" y="807"/>
                  </a:lnTo>
                  <a:lnTo>
                    <a:pt x="3338" y="660"/>
                  </a:lnTo>
                  <a:close/>
                  <a:moveTo>
                    <a:pt x="7703" y="4952"/>
                  </a:moveTo>
                  <a:lnTo>
                    <a:pt x="7960" y="5246"/>
                  </a:lnTo>
                  <a:lnTo>
                    <a:pt x="7960" y="5246"/>
                  </a:lnTo>
                  <a:lnTo>
                    <a:pt x="7887" y="5209"/>
                  </a:lnTo>
                  <a:lnTo>
                    <a:pt x="7593" y="5319"/>
                  </a:lnTo>
                  <a:lnTo>
                    <a:pt x="7300" y="5466"/>
                  </a:lnTo>
                  <a:lnTo>
                    <a:pt x="7190" y="5356"/>
                  </a:lnTo>
                  <a:lnTo>
                    <a:pt x="7080" y="5246"/>
                  </a:lnTo>
                  <a:lnTo>
                    <a:pt x="7373" y="5099"/>
                  </a:lnTo>
                  <a:lnTo>
                    <a:pt x="7703" y="4952"/>
                  </a:lnTo>
                  <a:close/>
                  <a:moveTo>
                    <a:pt x="8070" y="5356"/>
                  </a:moveTo>
                  <a:lnTo>
                    <a:pt x="8180" y="5466"/>
                  </a:lnTo>
                  <a:lnTo>
                    <a:pt x="7923" y="5576"/>
                  </a:lnTo>
                  <a:lnTo>
                    <a:pt x="7923" y="5576"/>
                  </a:lnTo>
                  <a:lnTo>
                    <a:pt x="8033" y="5429"/>
                  </a:lnTo>
                  <a:lnTo>
                    <a:pt x="8070" y="5356"/>
                  </a:lnTo>
                  <a:close/>
                  <a:moveTo>
                    <a:pt x="7556" y="5612"/>
                  </a:moveTo>
                  <a:lnTo>
                    <a:pt x="7483" y="5722"/>
                  </a:lnTo>
                  <a:lnTo>
                    <a:pt x="7483" y="5686"/>
                  </a:lnTo>
                  <a:lnTo>
                    <a:pt x="7556" y="5612"/>
                  </a:lnTo>
                  <a:close/>
                  <a:moveTo>
                    <a:pt x="8327" y="5649"/>
                  </a:moveTo>
                  <a:lnTo>
                    <a:pt x="8327" y="5686"/>
                  </a:lnTo>
                  <a:lnTo>
                    <a:pt x="7850" y="6163"/>
                  </a:lnTo>
                  <a:lnTo>
                    <a:pt x="7740" y="6016"/>
                  </a:lnTo>
                  <a:lnTo>
                    <a:pt x="7997" y="5796"/>
                  </a:lnTo>
                  <a:lnTo>
                    <a:pt x="8327" y="5649"/>
                  </a:lnTo>
                  <a:close/>
                  <a:moveTo>
                    <a:pt x="8437" y="5796"/>
                  </a:moveTo>
                  <a:lnTo>
                    <a:pt x="8584" y="6053"/>
                  </a:lnTo>
                  <a:lnTo>
                    <a:pt x="8143" y="6163"/>
                  </a:lnTo>
                  <a:lnTo>
                    <a:pt x="8437" y="5796"/>
                  </a:lnTo>
                  <a:close/>
                  <a:moveTo>
                    <a:pt x="8437" y="6346"/>
                  </a:moveTo>
                  <a:lnTo>
                    <a:pt x="8180" y="6676"/>
                  </a:lnTo>
                  <a:lnTo>
                    <a:pt x="8107" y="6493"/>
                  </a:lnTo>
                  <a:lnTo>
                    <a:pt x="8437" y="6346"/>
                  </a:lnTo>
                  <a:close/>
                  <a:moveTo>
                    <a:pt x="8767" y="6309"/>
                  </a:moveTo>
                  <a:lnTo>
                    <a:pt x="8840" y="6419"/>
                  </a:lnTo>
                  <a:lnTo>
                    <a:pt x="8547" y="6676"/>
                  </a:lnTo>
                  <a:lnTo>
                    <a:pt x="8767" y="6309"/>
                  </a:lnTo>
                  <a:close/>
                  <a:moveTo>
                    <a:pt x="9024" y="4695"/>
                  </a:moveTo>
                  <a:lnTo>
                    <a:pt x="9244" y="4732"/>
                  </a:lnTo>
                  <a:lnTo>
                    <a:pt x="9464" y="4805"/>
                  </a:lnTo>
                  <a:lnTo>
                    <a:pt x="9647" y="4915"/>
                  </a:lnTo>
                  <a:lnTo>
                    <a:pt x="9831" y="5062"/>
                  </a:lnTo>
                  <a:lnTo>
                    <a:pt x="9904" y="5099"/>
                  </a:lnTo>
                  <a:lnTo>
                    <a:pt x="9941" y="5099"/>
                  </a:lnTo>
                  <a:lnTo>
                    <a:pt x="10051" y="5209"/>
                  </a:lnTo>
                  <a:lnTo>
                    <a:pt x="10161" y="5429"/>
                  </a:lnTo>
                  <a:lnTo>
                    <a:pt x="10198" y="5649"/>
                  </a:lnTo>
                  <a:lnTo>
                    <a:pt x="10234" y="5869"/>
                  </a:lnTo>
                  <a:lnTo>
                    <a:pt x="10198" y="6089"/>
                  </a:lnTo>
                  <a:lnTo>
                    <a:pt x="10161" y="6346"/>
                  </a:lnTo>
                  <a:lnTo>
                    <a:pt x="10088" y="6566"/>
                  </a:lnTo>
                  <a:lnTo>
                    <a:pt x="9941" y="7006"/>
                  </a:lnTo>
                  <a:lnTo>
                    <a:pt x="9904" y="7080"/>
                  </a:lnTo>
                  <a:lnTo>
                    <a:pt x="9647" y="6676"/>
                  </a:lnTo>
                  <a:lnTo>
                    <a:pt x="9024" y="5832"/>
                  </a:lnTo>
                  <a:lnTo>
                    <a:pt x="8620" y="5282"/>
                  </a:lnTo>
                  <a:lnTo>
                    <a:pt x="8400" y="5025"/>
                  </a:lnTo>
                  <a:lnTo>
                    <a:pt x="8143" y="4842"/>
                  </a:lnTo>
                  <a:lnTo>
                    <a:pt x="8584" y="4732"/>
                  </a:lnTo>
                  <a:lnTo>
                    <a:pt x="8804" y="4695"/>
                  </a:lnTo>
                  <a:close/>
                  <a:moveTo>
                    <a:pt x="1064" y="3962"/>
                  </a:moveTo>
                  <a:lnTo>
                    <a:pt x="1357" y="4182"/>
                  </a:lnTo>
                  <a:lnTo>
                    <a:pt x="1651" y="4329"/>
                  </a:lnTo>
                  <a:lnTo>
                    <a:pt x="2348" y="4585"/>
                  </a:lnTo>
                  <a:lnTo>
                    <a:pt x="2458" y="4659"/>
                  </a:lnTo>
                  <a:lnTo>
                    <a:pt x="2494" y="4695"/>
                  </a:lnTo>
                  <a:lnTo>
                    <a:pt x="2568" y="4732"/>
                  </a:lnTo>
                  <a:lnTo>
                    <a:pt x="2641" y="4695"/>
                  </a:lnTo>
                  <a:lnTo>
                    <a:pt x="4329" y="5319"/>
                  </a:lnTo>
                  <a:lnTo>
                    <a:pt x="4329" y="5356"/>
                  </a:lnTo>
                  <a:lnTo>
                    <a:pt x="4292" y="5319"/>
                  </a:lnTo>
                  <a:lnTo>
                    <a:pt x="3888" y="5172"/>
                  </a:lnTo>
                  <a:lnTo>
                    <a:pt x="3705" y="5136"/>
                  </a:lnTo>
                  <a:lnTo>
                    <a:pt x="3485" y="5099"/>
                  </a:lnTo>
                  <a:lnTo>
                    <a:pt x="3448" y="5136"/>
                  </a:lnTo>
                  <a:lnTo>
                    <a:pt x="3411" y="5172"/>
                  </a:lnTo>
                  <a:lnTo>
                    <a:pt x="3448" y="5246"/>
                  </a:lnTo>
                  <a:lnTo>
                    <a:pt x="3595" y="5392"/>
                  </a:lnTo>
                  <a:lnTo>
                    <a:pt x="3852" y="5539"/>
                  </a:lnTo>
                  <a:lnTo>
                    <a:pt x="4108" y="5686"/>
                  </a:lnTo>
                  <a:lnTo>
                    <a:pt x="4402" y="5759"/>
                  </a:lnTo>
                  <a:lnTo>
                    <a:pt x="4365" y="5906"/>
                  </a:lnTo>
                  <a:lnTo>
                    <a:pt x="4035" y="5906"/>
                  </a:lnTo>
                  <a:lnTo>
                    <a:pt x="3742" y="5869"/>
                  </a:lnTo>
                  <a:lnTo>
                    <a:pt x="3411" y="5759"/>
                  </a:lnTo>
                  <a:lnTo>
                    <a:pt x="3228" y="5686"/>
                  </a:lnTo>
                  <a:lnTo>
                    <a:pt x="3191" y="5612"/>
                  </a:lnTo>
                  <a:lnTo>
                    <a:pt x="3155" y="5576"/>
                  </a:lnTo>
                  <a:lnTo>
                    <a:pt x="3118" y="5539"/>
                  </a:lnTo>
                  <a:lnTo>
                    <a:pt x="3081" y="5502"/>
                  </a:lnTo>
                  <a:lnTo>
                    <a:pt x="3045" y="5502"/>
                  </a:lnTo>
                  <a:lnTo>
                    <a:pt x="3008" y="5539"/>
                  </a:lnTo>
                  <a:lnTo>
                    <a:pt x="2971" y="5649"/>
                  </a:lnTo>
                  <a:lnTo>
                    <a:pt x="2971" y="5722"/>
                  </a:lnTo>
                  <a:lnTo>
                    <a:pt x="3008" y="5796"/>
                  </a:lnTo>
                  <a:lnTo>
                    <a:pt x="3045" y="5869"/>
                  </a:lnTo>
                  <a:lnTo>
                    <a:pt x="3191" y="6016"/>
                  </a:lnTo>
                  <a:lnTo>
                    <a:pt x="3338" y="6126"/>
                  </a:lnTo>
                  <a:lnTo>
                    <a:pt x="3522" y="6199"/>
                  </a:lnTo>
                  <a:lnTo>
                    <a:pt x="3742" y="6273"/>
                  </a:lnTo>
                  <a:lnTo>
                    <a:pt x="3962" y="6309"/>
                  </a:lnTo>
                  <a:lnTo>
                    <a:pt x="4182" y="6309"/>
                  </a:lnTo>
                  <a:lnTo>
                    <a:pt x="3962" y="6676"/>
                  </a:lnTo>
                  <a:lnTo>
                    <a:pt x="3742" y="6603"/>
                  </a:lnTo>
                  <a:lnTo>
                    <a:pt x="3228" y="6456"/>
                  </a:lnTo>
                  <a:lnTo>
                    <a:pt x="2971" y="6419"/>
                  </a:lnTo>
                  <a:lnTo>
                    <a:pt x="2715" y="6383"/>
                  </a:lnTo>
                  <a:lnTo>
                    <a:pt x="2641" y="6383"/>
                  </a:lnTo>
                  <a:lnTo>
                    <a:pt x="2641" y="6456"/>
                  </a:lnTo>
                  <a:lnTo>
                    <a:pt x="2641" y="6493"/>
                  </a:lnTo>
                  <a:lnTo>
                    <a:pt x="2678" y="6529"/>
                  </a:lnTo>
                  <a:lnTo>
                    <a:pt x="2861" y="6676"/>
                  </a:lnTo>
                  <a:lnTo>
                    <a:pt x="3081" y="6786"/>
                  </a:lnTo>
                  <a:lnTo>
                    <a:pt x="3522" y="6970"/>
                  </a:lnTo>
                  <a:lnTo>
                    <a:pt x="3742" y="7080"/>
                  </a:lnTo>
                  <a:lnTo>
                    <a:pt x="3632" y="7226"/>
                  </a:lnTo>
                  <a:lnTo>
                    <a:pt x="3522" y="7336"/>
                  </a:lnTo>
                  <a:lnTo>
                    <a:pt x="2935" y="7080"/>
                  </a:lnTo>
                  <a:lnTo>
                    <a:pt x="2311" y="6823"/>
                  </a:lnTo>
                  <a:lnTo>
                    <a:pt x="2238" y="6823"/>
                  </a:lnTo>
                  <a:lnTo>
                    <a:pt x="2201" y="6860"/>
                  </a:lnTo>
                  <a:lnTo>
                    <a:pt x="2201" y="6896"/>
                  </a:lnTo>
                  <a:lnTo>
                    <a:pt x="2201" y="6970"/>
                  </a:lnTo>
                  <a:lnTo>
                    <a:pt x="2458" y="7190"/>
                  </a:lnTo>
                  <a:lnTo>
                    <a:pt x="2678" y="7410"/>
                  </a:lnTo>
                  <a:lnTo>
                    <a:pt x="2971" y="7557"/>
                  </a:lnTo>
                  <a:lnTo>
                    <a:pt x="3265" y="7703"/>
                  </a:lnTo>
                  <a:lnTo>
                    <a:pt x="2971" y="7960"/>
                  </a:lnTo>
                  <a:lnTo>
                    <a:pt x="2641" y="7960"/>
                  </a:lnTo>
                  <a:lnTo>
                    <a:pt x="2311" y="7887"/>
                  </a:lnTo>
                  <a:lnTo>
                    <a:pt x="1981" y="7777"/>
                  </a:lnTo>
                  <a:lnTo>
                    <a:pt x="1871" y="7777"/>
                  </a:lnTo>
                  <a:lnTo>
                    <a:pt x="1834" y="7813"/>
                  </a:lnTo>
                  <a:lnTo>
                    <a:pt x="1797" y="7850"/>
                  </a:lnTo>
                  <a:lnTo>
                    <a:pt x="1797" y="7923"/>
                  </a:lnTo>
                  <a:lnTo>
                    <a:pt x="1834" y="8070"/>
                  </a:lnTo>
                  <a:lnTo>
                    <a:pt x="1944" y="8143"/>
                  </a:lnTo>
                  <a:lnTo>
                    <a:pt x="2091" y="8217"/>
                  </a:lnTo>
                  <a:lnTo>
                    <a:pt x="2238" y="8290"/>
                  </a:lnTo>
                  <a:lnTo>
                    <a:pt x="2348" y="8327"/>
                  </a:lnTo>
                  <a:lnTo>
                    <a:pt x="2164" y="8364"/>
                  </a:lnTo>
                  <a:lnTo>
                    <a:pt x="1944" y="8364"/>
                  </a:lnTo>
                  <a:lnTo>
                    <a:pt x="1761" y="8327"/>
                  </a:lnTo>
                  <a:lnTo>
                    <a:pt x="1541" y="8253"/>
                  </a:lnTo>
                  <a:lnTo>
                    <a:pt x="1247" y="8070"/>
                  </a:lnTo>
                  <a:lnTo>
                    <a:pt x="1027" y="7850"/>
                  </a:lnTo>
                  <a:lnTo>
                    <a:pt x="844" y="7593"/>
                  </a:lnTo>
                  <a:lnTo>
                    <a:pt x="697" y="7300"/>
                  </a:lnTo>
                  <a:lnTo>
                    <a:pt x="624" y="6970"/>
                  </a:lnTo>
                  <a:lnTo>
                    <a:pt x="550" y="6676"/>
                  </a:lnTo>
                  <a:lnTo>
                    <a:pt x="550" y="6346"/>
                  </a:lnTo>
                  <a:lnTo>
                    <a:pt x="550" y="6016"/>
                  </a:lnTo>
                  <a:lnTo>
                    <a:pt x="624" y="5502"/>
                  </a:lnTo>
                  <a:lnTo>
                    <a:pt x="734" y="4989"/>
                  </a:lnTo>
                  <a:lnTo>
                    <a:pt x="1064" y="3962"/>
                  </a:lnTo>
                  <a:close/>
                  <a:moveTo>
                    <a:pt x="6786" y="5429"/>
                  </a:moveTo>
                  <a:lnTo>
                    <a:pt x="6860" y="5649"/>
                  </a:lnTo>
                  <a:lnTo>
                    <a:pt x="6970" y="5832"/>
                  </a:lnTo>
                  <a:lnTo>
                    <a:pt x="7006" y="5906"/>
                  </a:lnTo>
                  <a:lnTo>
                    <a:pt x="7043" y="5979"/>
                  </a:lnTo>
                  <a:lnTo>
                    <a:pt x="7116" y="6016"/>
                  </a:lnTo>
                  <a:lnTo>
                    <a:pt x="7813" y="7006"/>
                  </a:lnTo>
                  <a:lnTo>
                    <a:pt x="8143" y="7520"/>
                  </a:lnTo>
                  <a:lnTo>
                    <a:pt x="8143" y="7667"/>
                  </a:lnTo>
                  <a:lnTo>
                    <a:pt x="8143" y="7740"/>
                  </a:lnTo>
                  <a:lnTo>
                    <a:pt x="8217" y="7813"/>
                  </a:lnTo>
                  <a:lnTo>
                    <a:pt x="8290" y="7850"/>
                  </a:lnTo>
                  <a:lnTo>
                    <a:pt x="8363" y="7850"/>
                  </a:lnTo>
                  <a:lnTo>
                    <a:pt x="8400" y="7813"/>
                  </a:lnTo>
                  <a:lnTo>
                    <a:pt x="8510" y="7887"/>
                  </a:lnTo>
                  <a:lnTo>
                    <a:pt x="8584" y="7923"/>
                  </a:lnTo>
                  <a:lnTo>
                    <a:pt x="8694" y="7960"/>
                  </a:lnTo>
                  <a:lnTo>
                    <a:pt x="8767" y="7923"/>
                  </a:lnTo>
                  <a:lnTo>
                    <a:pt x="8877" y="7997"/>
                  </a:lnTo>
                  <a:lnTo>
                    <a:pt x="8987" y="7997"/>
                  </a:lnTo>
                  <a:lnTo>
                    <a:pt x="9060" y="8033"/>
                  </a:lnTo>
                  <a:lnTo>
                    <a:pt x="9134" y="7997"/>
                  </a:lnTo>
                  <a:lnTo>
                    <a:pt x="9207" y="7923"/>
                  </a:lnTo>
                  <a:lnTo>
                    <a:pt x="9207" y="7813"/>
                  </a:lnTo>
                  <a:lnTo>
                    <a:pt x="9207" y="7740"/>
                  </a:lnTo>
                  <a:lnTo>
                    <a:pt x="9134" y="7667"/>
                  </a:lnTo>
                  <a:lnTo>
                    <a:pt x="9170" y="7557"/>
                  </a:lnTo>
                  <a:lnTo>
                    <a:pt x="9207" y="7483"/>
                  </a:lnTo>
                  <a:lnTo>
                    <a:pt x="9244" y="7410"/>
                  </a:lnTo>
                  <a:lnTo>
                    <a:pt x="9244" y="7373"/>
                  </a:lnTo>
                  <a:lnTo>
                    <a:pt x="9207" y="7300"/>
                  </a:lnTo>
                  <a:lnTo>
                    <a:pt x="9170" y="7263"/>
                  </a:lnTo>
                  <a:lnTo>
                    <a:pt x="9134" y="7226"/>
                  </a:lnTo>
                  <a:lnTo>
                    <a:pt x="8987" y="7226"/>
                  </a:lnTo>
                  <a:lnTo>
                    <a:pt x="8694" y="7336"/>
                  </a:lnTo>
                  <a:lnTo>
                    <a:pt x="8694" y="7300"/>
                  </a:lnTo>
                  <a:lnTo>
                    <a:pt x="8877" y="7153"/>
                  </a:lnTo>
                  <a:lnTo>
                    <a:pt x="9060" y="6970"/>
                  </a:lnTo>
                  <a:lnTo>
                    <a:pt x="9134" y="6860"/>
                  </a:lnTo>
                  <a:lnTo>
                    <a:pt x="9244" y="7043"/>
                  </a:lnTo>
                  <a:lnTo>
                    <a:pt x="9501" y="7446"/>
                  </a:lnTo>
                  <a:lnTo>
                    <a:pt x="9537" y="7593"/>
                  </a:lnTo>
                  <a:lnTo>
                    <a:pt x="9317" y="7887"/>
                  </a:lnTo>
                  <a:lnTo>
                    <a:pt x="9024" y="8143"/>
                  </a:lnTo>
                  <a:lnTo>
                    <a:pt x="8730" y="8364"/>
                  </a:lnTo>
                  <a:lnTo>
                    <a:pt x="8400" y="8547"/>
                  </a:lnTo>
                  <a:lnTo>
                    <a:pt x="8070" y="8657"/>
                  </a:lnTo>
                  <a:lnTo>
                    <a:pt x="7703" y="8694"/>
                  </a:lnTo>
                  <a:lnTo>
                    <a:pt x="7520" y="8694"/>
                  </a:lnTo>
                  <a:lnTo>
                    <a:pt x="7373" y="8657"/>
                  </a:lnTo>
                  <a:lnTo>
                    <a:pt x="7190" y="8620"/>
                  </a:lnTo>
                  <a:lnTo>
                    <a:pt x="7006" y="8547"/>
                  </a:lnTo>
                  <a:lnTo>
                    <a:pt x="6823" y="8437"/>
                  </a:lnTo>
                  <a:lnTo>
                    <a:pt x="6676" y="8290"/>
                  </a:lnTo>
                  <a:lnTo>
                    <a:pt x="6419" y="7997"/>
                  </a:lnTo>
                  <a:lnTo>
                    <a:pt x="6199" y="7667"/>
                  </a:lnTo>
                  <a:lnTo>
                    <a:pt x="6053" y="7300"/>
                  </a:lnTo>
                  <a:lnTo>
                    <a:pt x="6016" y="6896"/>
                  </a:lnTo>
                  <a:lnTo>
                    <a:pt x="6016" y="6676"/>
                  </a:lnTo>
                  <a:lnTo>
                    <a:pt x="6053" y="6493"/>
                  </a:lnTo>
                  <a:lnTo>
                    <a:pt x="6089" y="6309"/>
                  </a:lnTo>
                  <a:lnTo>
                    <a:pt x="6163" y="6126"/>
                  </a:lnTo>
                  <a:lnTo>
                    <a:pt x="6273" y="5943"/>
                  </a:lnTo>
                  <a:lnTo>
                    <a:pt x="6383" y="5759"/>
                  </a:lnTo>
                  <a:lnTo>
                    <a:pt x="6566" y="5576"/>
                  </a:lnTo>
                  <a:lnTo>
                    <a:pt x="6786" y="5429"/>
                  </a:lnTo>
                  <a:close/>
                  <a:moveTo>
                    <a:pt x="3852" y="0"/>
                  </a:moveTo>
                  <a:lnTo>
                    <a:pt x="3522" y="37"/>
                  </a:lnTo>
                  <a:lnTo>
                    <a:pt x="3191" y="110"/>
                  </a:lnTo>
                  <a:lnTo>
                    <a:pt x="2898" y="257"/>
                  </a:lnTo>
                  <a:lnTo>
                    <a:pt x="2604" y="440"/>
                  </a:lnTo>
                  <a:lnTo>
                    <a:pt x="2348" y="660"/>
                  </a:lnTo>
                  <a:lnTo>
                    <a:pt x="2091" y="660"/>
                  </a:lnTo>
                  <a:lnTo>
                    <a:pt x="1871" y="734"/>
                  </a:lnTo>
                  <a:lnTo>
                    <a:pt x="1687" y="880"/>
                  </a:lnTo>
                  <a:lnTo>
                    <a:pt x="1541" y="1064"/>
                  </a:lnTo>
                  <a:lnTo>
                    <a:pt x="1394" y="1284"/>
                  </a:lnTo>
                  <a:lnTo>
                    <a:pt x="1321" y="1504"/>
                  </a:lnTo>
                  <a:lnTo>
                    <a:pt x="1137" y="1944"/>
                  </a:lnTo>
                  <a:lnTo>
                    <a:pt x="660" y="3522"/>
                  </a:lnTo>
                  <a:lnTo>
                    <a:pt x="404" y="4292"/>
                  </a:lnTo>
                  <a:lnTo>
                    <a:pt x="183" y="5062"/>
                  </a:lnTo>
                  <a:lnTo>
                    <a:pt x="37" y="5759"/>
                  </a:lnTo>
                  <a:lnTo>
                    <a:pt x="0" y="6126"/>
                  </a:lnTo>
                  <a:lnTo>
                    <a:pt x="0" y="6456"/>
                  </a:lnTo>
                  <a:lnTo>
                    <a:pt x="0" y="6786"/>
                  </a:lnTo>
                  <a:lnTo>
                    <a:pt x="73" y="7153"/>
                  </a:lnTo>
                  <a:lnTo>
                    <a:pt x="183" y="7483"/>
                  </a:lnTo>
                  <a:lnTo>
                    <a:pt x="330" y="7813"/>
                  </a:lnTo>
                  <a:lnTo>
                    <a:pt x="477" y="8033"/>
                  </a:lnTo>
                  <a:lnTo>
                    <a:pt x="660" y="8253"/>
                  </a:lnTo>
                  <a:lnTo>
                    <a:pt x="880" y="8474"/>
                  </a:lnTo>
                  <a:lnTo>
                    <a:pt x="1101" y="8657"/>
                  </a:lnTo>
                  <a:lnTo>
                    <a:pt x="1357" y="8767"/>
                  </a:lnTo>
                  <a:lnTo>
                    <a:pt x="1651" y="8877"/>
                  </a:lnTo>
                  <a:lnTo>
                    <a:pt x="1908" y="8914"/>
                  </a:lnTo>
                  <a:lnTo>
                    <a:pt x="2201" y="8950"/>
                  </a:lnTo>
                  <a:lnTo>
                    <a:pt x="2458" y="8914"/>
                  </a:lnTo>
                  <a:lnTo>
                    <a:pt x="2678" y="8840"/>
                  </a:lnTo>
                  <a:lnTo>
                    <a:pt x="2898" y="8730"/>
                  </a:lnTo>
                  <a:lnTo>
                    <a:pt x="3081" y="8620"/>
                  </a:lnTo>
                  <a:lnTo>
                    <a:pt x="3448" y="8290"/>
                  </a:lnTo>
                  <a:lnTo>
                    <a:pt x="3778" y="7923"/>
                  </a:lnTo>
                  <a:lnTo>
                    <a:pt x="3815" y="7960"/>
                  </a:lnTo>
                  <a:lnTo>
                    <a:pt x="3925" y="7960"/>
                  </a:lnTo>
                  <a:lnTo>
                    <a:pt x="4035" y="7887"/>
                  </a:lnTo>
                  <a:lnTo>
                    <a:pt x="4108" y="7813"/>
                  </a:lnTo>
                  <a:lnTo>
                    <a:pt x="4108" y="7740"/>
                  </a:lnTo>
                  <a:lnTo>
                    <a:pt x="4072" y="7593"/>
                  </a:lnTo>
                  <a:lnTo>
                    <a:pt x="4182" y="7446"/>
                  </a:lnTo>
                  <a:lnTo>
                    <a:pt x="4512" y="6896"/>
                  </a:lnTo>
                  <a:lnTo>
                    <a:pt x="4769" y="6309"/>
                  </a:lnTo>
                  <a:lnTo>
                    <a:pt x="5025" y="5722"/>
                  </a:lnTo>
                  <a:lnTo>
                    <a:pt x="5209" y="5099"/>
                  </a:lnTo>
                  <a:lnTo>
                    <a:pt x="5246" y="5062"/>
                  </a:lnTo>
                  <a:lnTo>
                    <a:pt x="5282" y="4989"/>
                  </a:lnTo>
                  <a:lnTo>
                    <a:pt x="5282" y="4915"/>
                  </a:lnTo>
                  <a:lnTo>
                    <a:pt x="5466" y="4292"/>
                  </a:lnTo>
                  <a:lnTo>
                    <a:pt x="5612" y="3632"/>
                  </a:lnTo>
                  <a:lnTo>
                    <a:pt x="5722" y="2971"/>
                  </a:lnTo>
                  <a:lnTo>
                    <a:pt x="5796" y="2311"/>
                  </a:lnTo>
                  <a:lnTo>
                    <a:pt x="5832" y="1981"/>
                  </a:lnTo>
                  <a:lnTo>
                    <a:pt x="5796" y="1651"/>
                  </a:lnTo>
                  <a:lnTo>
                    <a:pt x="5759" y="1357"/>
                  </a:lnTo>
                  <a:lnTo>
                    <a:pt x="5649" y="1064"/>
                  </a:lnTo>
                  <a:lnTo>
                    <a:pt x="5539" y="807"/>
                  </a:lnTo>
                  <a:lnTo>
                    <a:pt x="5356" y="587"/>
                  </a:lnTo>
                  <a:lnTo>
                    <a:pt x="5099" y="367"/>
                  </a:lnTo>
                  <a:lnTo>
                    <a:pt x="4842" y="184"/>
                  </a:lnTo>
                  <a:lnTo>
                    <a:pt x="4512" y="73"/>
                  </a:lnTo>
                  <a:lnTo>
                    <a:pt x="4182" y="0"/>
                  </a:lnTo>
                  <a:close/>
                  <a:moveTo>
                    <a:pt x="8730" y="3962"/>
                  </a:moveTo>
                  <a:lnTo>
                    <a:pt x="8584" y="4072"/>
                  </a:lnTo>
                  <a:lnTo>
                    <a:pt x="8437" y="4182"/>
                  </a:lnTo>
                  <a:lnTo>
                    <a:pt x="8327" y="4329"/>
                  </a:lnTo>
                  <a:lnTo>
                    <a:pt x="7887" y="4439"/>
                  </a:lnTo>
                  <a:lnTo>
                    <a:pt x="7336" y="4585"/>
                  </a:lnTo>
                  <a:lnTo>
                    <a:pt x="6786" y="4842"/>
                  </a:lnTo>
                  <a:lnTo>
                    <a:pt x="6566" y="4989"/>
                  </a:lnTo>
                  <a:lnTo>
                    <a:pt x="6309" y="5172"/>
                  </a:lnTo>
                  <a:lnTo>
                    <a:pt x="6089" y="5356"/>
                  </a:lnTo>
                  <a:lnTo>
                    <a:pt x="5906" y="5576"/>
                  </a:lnTo>
                  <a:lnTo>
                    <a:pt x="5759" y="5796"/>
                  </a:lnTo>
                  <a:lnTo>
                    <a:pt x="5612" y="6053"/>
                  </a:lnTo>
                  <a:lnTo>
                    <a:pt x="5539" y="6309"/>
                  </a:lnTo>
                  <a:lnTo>
                    <a:pt x="5502" y="6603"/>
                  </a:lnTo>
                  <a:lnTo>
                    <a:pt x="5466" y="6860"/>
                  </a:lnTo>
                  <a:lnTo>
                    <a:pt x="5502" y="7116"/>
                  </a:lnTo>
                  <a:lnTo>
                    <a:pt x="5539" y="7373"/>
                  </a:lnTo>
                  <a:lnTo>
                    <a:pt x="5612" y="7630"/>
                  </a:lnTo>
                  <a:lnTo>
                    <a:pt x="5722" y="7887"/>
                  </a:lnTo>
                  <a:lnTo>
                    <a:pt x="5869" y="8107"/>
                  </a:lnTo>
                  <a:lnTo>
                    <a:pt x="6016" y="8327"/>
                  </a:lnTo>
                  <a:lnTo>
                    <a:pt x="6199" y="8547"/>
                  </a:lnTo>
                  <a:lnTo>
                    <a:pt x="6419" y="8730"/>
                  </a:lnTo>
                  <a:lnTo>
                    <a:pt x="6639" y="8914"/>
                  </a:lnTo>
                  <a:lnTo>
                    <a:pt x="6860" y="9060"/>
                  </a:lnTo>
                  <a:lnTo>
                    <a:pt x="7116" y="9170"/>
                  </a:lnTo>
                  <a:lnTo>
                    <a:pt x="7410" y="9244"/>
                  </a:lnTo>
                  <a:lnTo>
                    <a:pt x="7703" y="9281"/>
                  </a:lnTo>
                  <a:lnTo>
                    <a:pt x="8033" y="9244"/>
                  </a:lnTo>
                  <a:lnTo>
                    <a:pt x="8327" y="9170"/>
                  </a:lnTo>
                  <a:lnTo>
                    <a:pt x="8620" y="9024"/>
                  </a:lnTo>
                  <a:lnTo>
                    <a:pt x="8877" y="8877"/>
                  </a:lnTo>
                  <a:lnTo>
                    <a:pt x="9391" y="8547"/>
                  </a:lnTo>
                  <a:lnTo>
                    <a:pt x="9611" y="8364"/>
                  </a:lnTo>
                  <a:lnTo>
                    <a:pt x="9794" y="8143"/>
                  </a:lnTo>
                  <a:lnTo>
                    <a:pt x="9977" y="7923"/>
                  </a:lnTo>
                  <a:lnTo>
                    <a:pt x="10161" y="7703"/>
                  </a:lnTo>
                  <a:lnTo>
                    <a:pt x="10418" y="7190"/>
                  </a:lnTo>
                  <a:lnTo>
                    <a:pt x="10638" y="6676"/>
                  </a:lnTo>
                  <a:lnTo>
                    <a:pt x="10711" y="6346"/>
                  </a:lnTo>
                  <a:lnTo>
                    <a:pt x="10748" y="6053"/>
                  </a:lnTo>
                  <a:lnTo>
                    <a:pt x="10748" y="5722"/>
                  </a:lnTo>
                  <a:lnTo>
                    <a:pt x="10711" y="5466"/>
                  </a:lnTo>
                  <a:lnTo>
                    <a:pt x="10601" y="5172"/>
                  </a:lnTo>
                  <a:lnTo>
                    <a:pt x="10454" y="4915"/>
                  </a:lnTo>
                  <a:lnTo>
                    <a:pt x="10271" y="4659"/>
                  </a:lnTo>
                  <a:lnTo>
                    <a:pt x="10051" y="4439"/>
                  </a:lnTo>
                  <a:lnTo>
                    <a:pt x="9794" y="4255"/>
                  </a:lnTo>
                  <a:lnTo>
                    <a:pt x="9537" y="4108"/>
                  </a:lnTo>
                  <a:lnTo>
                    <a:pt x="9244" y="3998"/>
                  </a:lnTo>
                  <a:lnTo>
                    <a:pt x="8950" y="3962"/>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7" name="Shape 387"/>
            <p:cNvSpPr/>
            <p:nvPr/>
          </p:nvSpPr>
          <p:spPr>
            <a:xfrm>
              <a:off x="6385050" y="4208725"/>
              <a:ext cx="422775" cy="298975"/>
            </a:xfrm>
            <a:custGeom>
              <a:avLst/>
              <a:gdLst/>
              <a:ahLst/>
              <a:cxnLst/>
              <a:rect l="0" t="0" r="0" b="0"/>
              <a:pathLst>
                <a:path w="16911" h="11959" extrusionOk="0">
                  <a:moveTo>
                    <a:pt x="12215" y="8951"/>
                  </a:moveTo>
                  <a:lnTo>
                    <a:pt x="12032" y="9098"/>
                  </a:lnTo>
                  <a:lnTo>
                    <a:pt x="11848" y="9244"/>
                  </a:lnTo>
                  <a:lnTo>
                    <a:pt x="11408" y="9538"/>
                  </a:lnTo>
                  <a:lnTo>
                    <a:pt x="11005" y="9685"/>
                  </a:lnTo>
                  <a:lnTo>
                    <a:pt x="10638" y="9868"/>
                  </a:lnTo>
                  <a:lnTo>
                    <a:pt x="10124" y="10051"/>
                  </a:lnTo>
                  <a:lnTo>
                    <a:pt x="9977" y="10125"/>
                  </a:lnTo>
                  <a:lnTo>
                    <a:pt x="9794" y="10161"/>
                  </a:lnTo>
                  <a:lnTo>
                    <a:pt x="9904" y="9978"/>
                  </a:lnTo>
                  <a:lnTo>
                    <a:pt x="10051" y="9795"/>
                  </a:lnTo>
                  <a:lnTo>
                    <a:pt x="10344" y="9758"/>
                  </a:lnTo>
                  <a:lnTo>
                    <a:pt x="10601" y="9648"/>
                  </a:lnTo>
                  <a:lnTo>
                    <a:pt x="10858" y="9538"/>
                  </a:lnTo>
                  <a:lnTo>
                    <a:pt x="11115" y="9354"/>
                  </a:lnTo>
                  <a:lnTo>
                    <a:pt x="11335" y="9171"/>
                  </a:lnTo>
                  <a:lnTo>
                    <a:pt x="11371" y="9061"/>
                  </a:lnTo>
                  <a:lnTo>
                    <a:pt x="11445" y="9061"/>
                  </a:lnTo>
                  <a:lnTo>
                    <a:pt x="11481" y="9024"/>
                  </a:lnTo>
                  <a:lnTo>
                    <a:pt x="11848" y="8951"/>
                  </a:lnTo>
                  <a:close/>
                  <a:moveTo>
                    <a:pt x="12619" y="8988"/>
                  </a:moveTo>
                  <a:lnTo>
                    <a:pt x="12839" y="9061"/>
                  </a:lnTo>
                  <a:lnTo>
                    <a:pt x="12839" y="9171"/>
                  </a:lnTo>
                  <a:lnTo>
                    <a:pt x="12215" y="9685"/>
                  </a:lnTo>
                  <a:lnTo>
                    <a:pt x="11518" y="10125"/>
                  </a:lnTo>
                  <a:lnTo>
                    <a:pt x="11115" y="10345"/>
                  </a:lnTo>
                  <a:lnTo>
                    <a:pt x="10711" y="10528"/>
                  </a:lnTo>
                  <a:lnTo>
                    <a:pt x="10308" y="10712"/>
                  </a:lnTo>
                  <a:lnTo>
                    <a:pt x="9904" y="10932"/>
                  </a:lnTo>
                  <a:lnTo>
                    <a:pt x="9831" y="10822"/>
                  </a:lnTo>
                  <a:lnTo>
                    <a:pt x="9794" y="10712"/>
                  </a:lnTo>
                  <a:lnTo>
                    <a:pt x="9757" y="10455"/>
                  </a:lnTo>
                  <a:lnTo>
                    <a:pt x="9904" y="10455"/>
                  </a:lnTo>
                  <a:lnTo>
                    <a:pt x="10051" y="10381"/>
                  </a:lnTo>
                  <a:lnTo>
                    <a:pt x="10344" y="10271"/>
                  </a:lnTo>
                  <a:lnTo>
                    <a:pt x="11078" y="10015"/>
                  </a:lnTo>
                  <a:lnTo>
                    <a:pt x="11481" y="9831"/>
                  </a:lnTo>
                  <a:lnTo>
                    <a:pt x="11922" y="9611"/>
                  </a:lnTo>
                  <a:lnTo>
                    <a:pt x="12288" y="9318"/>
                  </a:lnTo>
                  <a:lnTo>
                    <a:pt x="12435" y="9171"/>
                  </a:lnTo>
                  <a:lnTo>
                    <a:pt x="12619" y="8988"/>
                  </a:lnTo>
                  <a:close/>
                  <a:moveTo>
                    <a:pt x="9464" y="514"/>
                  </a:moveTo>
                  <a:lnTo>
                    <a:pt x="9721" y="551"/>
                  </a:lnTo>
                  <a:lnTo>
                    <a:pt x="9941" y="588"/>
                  </a:lnTo>
                  <a:lnTo>
                    <a:pt x="10161" y="661"/>
                  </a:lnTo>
                  <a:lnTo>
                    <a:pt x="10344" y="771"/>
                  </a:lnTo>
                  <a:lnTo>
                    <a:pt x="10491" y="918"/>
                  </a:lnTo>
                  <a:lnTo>
                    <a:pt x="10564" y="1101"/>
                  </a:lnTo>
                  <a:lnTo>
                    <a:pt x="10601" y="1101"/>
                  </a:lnTo>
                  <a:lnTo>
                    <a:pt x="10528" y="1211"/>
                  </a:lnTo>
                  <a:lnTo>
                    <a:pt x="10528" y="1321"/>
                  </a:lnTo>
                  <a:lnTo>
                    <a:pt x="10564" y="1615"/>
                  </a:lnTo>
                  <a:lnTo>
                    <a:pt x="10638" y="1871"/>
                  </a:lnTo>
                  <a:lnTo>
                    <a:pt x="10748" y="2091"/>
                  </a:lnTo>
                  <a:lnTo>
                    <a:pt x="10931" y="2348"/>
                  </a:lnTo>
                  <a:lnTo>
                    <a:pt x="11005" y="2495"/>
                  </a:lnTo>
                  <a:lnTo>
                    <a:pt x="11041" y="2678"/>
                  </a:lnTo>
                  <a:lnTo>
                    <a:pt x="11041" y="2752"/>
                  </a:lnTo>
                  <a:lnTo>
                    <a:pt x="11005" y="2788"/>
                  </a:lnTo>
                  <a:lnTo>
                    <a:pt x="10931" y="2788"/>
                  </a:lnTo>
                  <a:lnTo>
                    <a:pt x="10858" y="2752"/>
                  </a:lnTo>
                  <a:lnTo>
                    <a:pt x="10784" y="2642"/>
                  </a:lnTo>
                  <a:lnTo>
                    <a:pt x="10674" y="2312"/>
                  </a:lnTo>
                  <a:lnTo>
                    <a:pt x="10601" y="2128"/>
                  </a:lnTo>
                  <a:lnTo>
                    <a:pt x="10491" y="1981"/>
                  </a:lnTo>
                  <a:lnTo>
                    <a:pt x="10381" y="1798"/>
                  </a:lnTo>
                  <a:lnTo>
                    <a:pt x="10234" y="1651"/>
                  </a:lnTo>
                  <a:lnTo>
                    <a:pt x="10088" y="1541"/>
                  </a:lnTo>
                  <a:lnTo>
                    <a:pt x="9904" y="1431"/>
                  </a:lnTo>
                  <a:lnTo>
                    <a:pt x="9721" y="1358"/>
                  </a:lnTo>
                  <a:lnTo>
                    <a:pt x="9537" y="1321"/>
                  </a:lnTo>
                  <a:lnTo>
                    <a:pt x="9134" y="1321"/>
                  </a:lnTo>
                  <a:lnTo>
                    <a:pt x="8950" y="1358"/>
                  </a:lnTo>
                  <a:lnTo>
                    <a:pt x="8767" y="1431"/>
                  </a:lnTo>
                  <a:lnTo>
                    <a:pt x="8694" y="1468"/>
                  </a:lnTo>
                  <a:lnTo>
                    <a:pt x="8657" y="1505"/>
                  </a:lnTo>
                  <a:lnTo>
                    <a:pt x="8694" y="1615"/>
                  </a:lnTo>
                  <a:lnTo>
                    <a:pt x="8767" y="1688"/>
                  </a:lnTo>
                  <a:lnTo>
                    <a:pt x="8804" y="1725"/>
                  </a:lnTo>
                  <a:lnTo>
                    <a:pt x="8877" y="1725"/>
                  </a:lnTo>
                  <a:lnTo>
                    <a:pt x="9097" y="1688"/>
                  </a:lnTo>
                  <a:lnTo>
                    <a:pt x="9281" y="1688"/>
                  </a:lnTo>
                  <a:lnTo>
                    <a:pt x="9501" y="1725"/>
                  </a:lnTo>
                  <a:lnTo>
                    <a:pt x="9684" y="1798"/>
                  </a:lnTo>
                  <a:lnTo>
                    <a:pt x="9867" y="1871"/>
                  </a:lnTo>
                  <a:lnTo>
                    <a:pt x="10014" y="2018"/>
                  </a:lnTo>
                  <a:lnTo>
                    <a:pt x="10161" y="2165"/>
                  </a:lnTo>
                  <a:lnTo>
                    <a:pt x="10271" y="2348"/>
                  </a:lnTo>
                  <a:lnTo>
                    <a:pt x="10418" y="2788"/>
                  </a:lnTo>
                  <a:lnTo>
                    <a:pt x="10528" y="2972"/>
                  </a:lnTo>
                  <a:lnTo>
                    <a:pt x="10638" y="3119"/>
                  </a:lnTo>
                  <a:lnTo>
                    <a:pt x="10528" y="3192"/>
                  </a:lnTo>
                  <a:lnTo>
                    <a:pt x="10308" y="3375"/>
                  </a:lnTo>
                  <a:lnTo>
                    <a:pt x="10088" y="3595"/>
                  </a:lnTo>
                  <a:lnTo>
                    <a:pt x="9904" y="3816"/>
                  </a:lnTo>
                  <a:lnTo>
                    <a:pt x="9794" y="4072"/>
                  </a:lnTo>
                  <a:lnTo>
                    <a:pt x="9721" y="4292"/>
                  </a:lnTo>
                  <a:lnTo>
                    <a:pt x="9684" y="4512"/>
                  </a:lnTo>
                  <a:lnTo>
                    <a:pt x="9721" y="4733"/>
                  </a:lnTo>
                  <a:lnTo>
                    <a:pt x="9757" y="4953"/>
                  </a:lnTo>
                  <a:lnTo>
                    <a:pt x="9867" y="5136"/>
                  </a:lnTo>
                  <a:lnTo>
                    <a:pt x="10014" y="5283"/>
                  </a:lnTo>
                  <a:lnTo>
                    <a:pt x="10198" y="5429"/>
                  </a:lnTo>
                  <a:lnTo>
                    <a:pt x="10418" y="5503"/>
                  </a:lnTo>
                  <a:lnTo>
                    <a:pt x="10638" y="5576"/>
                  </a:lnTo>
                  <a:lnTo>
                    <a:pt x="10895" y="5540"/>
                  </a:lnTo>
                  <a:lnTo>
                    <a:pt x="11151" y="5503"/>
                  </a:lnTo>
                  <a:lnTo>
                    <a:pt x="11371" y="5393"/>
                  </a:lnTo>
                  <a:lnTo>
                    <a:pt x="12032" y="5063"/>
                  </a:lnTo>
                  <a:lnTo>
                    <a:pt x="12692" y="4659"/>
                  </a:lnTo>
                  <a:lnTo>
                    <a:pt x="12729" y="4586"/>
                  </a:lnTo>
                  <a:lnTo>
                    <a:pt x="12765" y="4512"/>
                  </a:lnTo>
                  <a:lnTo>
                    <a:pt x="12765" y="4439"/>
                  </a:lnTo>
                  <a:lnTo>
                    <a:pt x="12729" y="4402"/>
                  </a:lnTo>
                  <a:lnTo>
                    <a:pt x="12692" y="4329"/>
                  </a:lnTo>
                  <a:lnTo>
                    <a:pt x="12619" y="4292"/>
                  </a:lnTo>
                  <a:lnTo>
                    <a:pt x="12472" y="4292"/>
                  </a:lnTo>
                  <a:lnTo>
                    <a:pt x="12032" y="4549"/>
                  </a:lnTo>
                  <a:lnTo>
                    <a:pt x="11591" y="4843"/>
                  </a:lnTo>
                  <a:lnTo>
                    <a:pt x="11371" y="4953"/>
                  </a:lnTo>
                  <a:lnTo>
                    <a:pt x="11151" y="5063"/>
                  </a:lnTo>
                  <a:lnTo>
                    <a:pt x="10895" y="5136"/>
                  </a:lnTo>
                  <a:lnTo>
                    <a:pt x="10528" y="5136"/>
                  </a:lnTo>
                  <a:lnTo>
                    <a:pt x="10418" y="5099"/>
                  </a:lnTo>
                  <a:lnTo>
                    <a:pt x="10308" y="5026"/>
                  </a:lnTo>
                  <a:lnTo>
                    <a:pt x="10234" y="4953"/>
                  </a:lnTo>
                  <a:lnTo>
                    <a:pt x="10161" y="4843"/>
                  </a:lnTo>
                  <a:lnTo>
                    <a:pt x="10124" y="4733"/>
                  </a:lnTo>
                  <a:lnTo>
                    <a:pt x="10088" y="4476"/>
                  </a:lnTo>
                  <a:lnTo>
                    <a:pt x="10124" y="4366"/>
                  </a:lnTo>
                  <a:lnTo>
                    <a:pt x="10161" y="4219"/>
                  </a:lnTo>
                  <a:lnTo>
                    <a:pt x="10271" y="3999"/>
                  </a:lnTo>
                  <a:lnTo>
                    <a:pt x="10454" y="3816"/>
                  </a:lnTo>
                  <a:lnTo>
                    <a:pt x="10674" y="3632"/>
                  </a:lnTo>
                  <a:lnTo>
                    <a:pt x="10968" y="3375"/>
                  </a:lnTo>
                  <a:lnTo>
                    <a:pt x="11225" y="3119"/>
                  </a:lnTo>
                  <a:lnTo>
                    <a:pt x="11335" y="2972"/>
                  </a:lnTo>
                  <a:lnTo>
                    <a:pt x="11408" y="2825"/>
                  </a:lnTo>
                  <a:lnTo>
                    <a:pt x="11408" y="2642"/>
                  </a:lnTo>
                  <a:lnTo>
                    <a:pt x="11408" y="2422"/>
                  </a:lnTo>
                  <a:lnTo>
                    <a:pt x="11335" y="2275"/>
                  </a:lnTo>
                  <a:lnTo>
                    <a:pt x="11261" y="2165"/>
                  </a:lnTo>
                  <a:lnTo>
                    <a:pt x="11078" y="1871"/>
                  </a:lnTo>
                  <a:lnTo>
                    <a:pt x="10895" y="1578"/>
                  </a:lnTo>
                  <a:lnTo>
                    <a:pt x="10821" y="1431"/>
                  </a:lnTo>
                  <a:lnTo>
                    <a:pt x="10821" y="1284"/>
                  </a:lnTo>
                  <a:lnTo>
                    <a:pt x="10895" y="1248"/>
                  </a:lnTo>
                  <a:lnTo>
                    <a:pt x="11298" y="1138"/>
                  </a:lnTo>
                  <a:lnTo>
                    <a:pt x="11702" y="1028"/>
                  </a:lnTo>
                  <a:lnTo>
                    <a:pt x="12142" y="954"/>
                  </a:lnTo>
                  <a:lnTo>
                    <a:pt x="12582" y="918"/>
                  </a:lnTo>
                  <a:lnTo>
                    <a:pt x="12802" y="954"/>
                  </a:lnTo>
                  <a:lnTo>
                    <a:pt x="13022" y="1028"/>
                  </a:lnTo>
                  <a:lnTo>
                    <a:pt x="13205" y="1101"/>
                  </a:lnTo>
                  <a:lnTo>
                    <a:pt x="13352" y="1211"/>
                  </a:lnTo>
                  <a:lnTo>
                    <a:pt x="13499" y="1358"/>
                  </a:lnTo>
                  <a:lnTo>
                    <a:pt x="13609" y="1505"/>
                  </a:lnTo>
                  <a:lnTo>
                    <a:pt x="13829" y="1908"/>
                  </a:lnTo>
                  <a:lnTo>
                    <a:pt x="14012" y="2202"/>
                  </a:lnTo>
                  <a:lnTo>
                    <a:pt x="13866" y="2422"/>
                  </a:lnTo>
                  <a:lnTo>
                    <a:pt x="13682" y="2568"/>
                  </a:lnTo>
                  <a:lnTo>
                    <a:pt x="13499" y="2678"/>
                  </a:lnTo>
                  <a:lnTo>
                    <a:pt x="13279" y="2788"/>
                  </a:lnTo>
                  <a:lnTo>
                    <a:pt x="12839" y="2935"/>
                  </a:lnTo>
                  <a:lnTo>
                    <a:pt x="12362" y="3082"/>
                  </a:lnTo>
                  <a:lnTo>
                    <a:pt x="11995" y="3229"/>
                  </a:lnTo>
                  <a:lnTo>
                    <a:pt x="11518" y="3449"/>
                  </a:lnTo>
                  <a:lnTo>
                    <a:pt x="11298" y="3559"/>
                  </a:lnTo>
                  <a:lnTo>
                    <a:pt x="11151" y="3742"/>
                  </a:lnTo>
                  <a:lnTo>
                    <a:pt x="11041" y="3889"/>
                  </a:lnTo>
                  <a:lnTo>
                    <a:pt x="11005" y="3999"/>
                  </a:lnTo>
                  <a:lnTo>
                    <a:pt x="11005" y="4109"/>
                  </a:lnTo>
                  <a:lnTo>
                    <a:pt x="11005" y="4182"/>
                  </a:lnTo>
                  <a:lnTo>
                    <a:pt x="11041" y="4256"/>
                  </a:lnTo>
                  <a:lnTo>
                    <a:pt x="11115" y="4292"/>
                  </a:lnTo>
                  <a:lnTo>
                    <a:pt x="11335" y="4292"/>
                  </a:lnTo>
                  <a:lnTo>
                    <a:pt x="11371" y="4219"/>
                  </a:lnTo>
                  <a:lnTo>
                    <a:pt x="11408" y="4146"/>
                  </a:lnTo>
                  <a:lnTo>
                    <a:pt x="11445" y="4072"/>
                  </a:lnTo>
                  <a:lnTo>
                    <a:pt x="11555" y="3962"/>
                  </a:lnTo>
                  <a:lnTo>
                    <a:pt x="11775" y="3816"/>
                  </a:lnTo>
                  <a:lnTo>
                    <a:pt x="12068" y="3669"/>
                  </a:lnTo>
                  <a:lnTo>
                    <a:pt x="12288" y="3595"/>
                  </a:lnTo>
                  <a:lnTo>
                    <a:pt x="12802" y="3412"/>
                  </a:lnTo>
                  <a:lnTo>
                    <a:pt x="13279" y="3229"/>
                  </a:lnTo>
                  <a:lnTo>
                    <a:pt x="13572" y="3119"/>
                  </a:lnTo>
                  <a:lnTo>
                    <a:pt x="13866" y="2972"/>
                  </a:lnTo>
                  <a:lnTo>
                    <a:pt x="14086" y="2752"/>
                  </a:lnTo>
                  <a:lnTo>
                    <a:pt x="14159" y="2642"/>
                  </a:lnTo>
                  <a:lnTo>
                    <a:pt x="14233" y="2495"/>
                  </a:lnTo>
                  <a:lnTo>
                    <a:pt x="14306" y="2568"/>
                  </a:lnTo>
                  <a:lnTo>
                    <a:pt x="14489" y="2715"/>
                  </a:lnTo>
                  <a:lnTo>
                    <a:pt x="14673" y="2788"/>
                  </a:lnTo>
                  <a:lnTo>
                    <a:pt x="14893" y="2898"/>
                  </a:lnTo>
                  <a:lnTo>
                    <a:pt x="15076" y="3009"/>
                  </a:lnTo>
                  <a:lnTo>
                    <a:pt x="15296" y="3192"/>
                  </a:lnTo>
                  <a:lnTo>
                    <a:pt x="15480" y="3449"/>
                  </a:lnTo>
                  <a:lnTo>
                    <a:pt x="15626" y="3705"/>
                  </a:lnTo>
                  <a:lnTo>
                    <a:pt x="15700" y="3999"/>
                  </a:lnTo>
                  <a:lnTo>
                    <a:pt x="15480" y="4366"/>
                  </a:lnTo>
                  <a:lnTo>
                    <a:pt x="15370" y="4549"/>
                  </a:lnTo>
                  <a:lnTo>
                    <a:pt x="15186" y="4696"/>
                  </a:lnTo>
                  <a:lnTo>
                    <a:pt x="14966" y="4879"/>
                  </a:lnTo>
                  <a:lnTo>
                    <a:pt x="14709" y="5063"/>
                  </a:lnTo>
                  <a:lnTo>
                    <a:pt x="14416" y="5173"/>
                  </a:lnTo>
                  <a:lnTo>
                    <a:pt x="14123" y="5283"/>
                  </a:lnTo>
                  <a:lnTo>
                    <a:pt x="13572" y="5429"/>
                  </a:lnTo>
                  <a:lnTo>
                    <a:pt x="13022" y="5613"/>
                  </a:lnTo>
                  <a:lnTo>
                    <a:pt x="12765" y="5723"/>
                  </a:lnTo>
                  <a:lnTo>
                    <a:pt x="12509" y="5870"/>
                  </a:lnTo>
                  <a:lnTo>
                    <a:pt x="12288" y="6016"/>
                  </a:lnTo>
                  <a:lnTo>
                    <a:pt x="12105" y="6236"/>
                  </a:lnTo>
                  <a:lnTo>
                    <a:pt x="11958" y="6420"/>
                  </a:lnTo>
                  <a:lnTo>
                    <a:pt x="11922" y="6640"/>
                  </a:lnTo>
                  <a:lnTo>
                    <a:pt x="11922" y="6823"/>
                  </a:lnTo>
                  <a:lnTo>
                    <a:pt x="11958" y="7007"/>
                  </a:lnTo>
                  <a:lnTo>
                    <a:pt x="12032" y="7154"/>
                  </a:lnTo>
                  <a:lnTo>
                    <a:pt x="12178" y="7300"/>
                  </a:lnTo>
                  <a:lnTo>
                    <a:pt x="12325" y="7410"/>
                  </a:lnTo>
                  <a:lnTo>
                    <a:pt x="12545" y="7520"/>
                  </a:lnTo>
                  <a:lnTo>
                    <a:pt x="12765" y="7557"/>
                  </a:lnTo>
                  <a:lnTo>
                    <a:pt x="12985" y="7557"/>
                  </a:lnTo>
                  <a:lnTo>
                    <a:pt x="13205" y="7520"/>
                  </a:lnTo>
                  <a:lnTo>
                    <a:pt x="13426" y="7484"/>
                  </a:lnTo>
                  <a:lnTo>
                    <a:pt x="13682" y="7410"/>
                  </a:lnTo>
                  <a:lnTo>
                    <a:pt x="13976" y="7300"/>
                  </a:lnTo>
                  <a:lnTo>
                    <a:pt x="14196" y="7154"/>
                  </a:lnTo>
                  <a:lnTo>
                    <a:pt x="14306" y="7043"/>
                  </a:lnTo>
                  <a:lnTo>
                    <a:pt x="14343" y="6970"/>
                  </a:lnTo>
                  <a:lnTo>
                    <a:pt x="14379" y="6823"/>
                  </a:lnTo>
                  <a:lnTo>
                    <a:pt x="14343" y="6787"/>
                  </a:lnTo>
                  <a:lnTo>
                    <a:pt x="14269" y="6750"/>
                  </a:lnTo>
                  <a:lnTo>
                    <a:pt x="14086" y="6750"/>
                  </a:lnTo>
                  <a:lnTo>
                    <a:pt x="13902" y="6823"/>
                  </a:lnTo>
                  <a:lnTo>
                    <a:pt x="13536" y="6970"/>
                  </a:lnTo>
                  <a:lnTo>
                    <a:pt x="13316" y="7043"/>
                  </a:lnTo>
                  <a:lnTo>
                    <a:pt x="13095" y="7080"/>
                  </a:lnTo>
                  <a:lnTo>
                    <a:pt x="12655" y="7080"/>
                  </a:lnTo>
                  <a:lnTo>
                    <a:pt x="12509" y="7007"/>
                  </a:lnTo>
                  <a:lnTo>
                    <a:pt x="12435" y="6933"/>
                  </a:lnTo>
                  <a:lnTo>
                    <a:pt x="12362" y="6823"/>
                  </a:lnTo>
                  <a:lnTo>
                    <a:pt x="12362" y="6713"/>
                  </a:lnTo>
                  <a:lnTo>
                    <a:pt x="12398" y="6603"/>
                  </a:lnTo>
                  <a:lnTo>
                    <a:pt x="12472" y="6493"/>
                  </a:lnTo>
                  <a:lnTo>
                    <a:pt x="12655" y="6310"/>
                  </a:lnTo>
                  <a:lnTo>
                    <a:pt x="12875" y="6163"/>
                  </a:lnTo>
                  <a:lnTo>
                    <a:pt x="13132" y="6053"/>
                  </a:lnTo>
                  <a:lnTo>
                    <a:pt x="13609" y="5906"/>
                  </a:lnTo>
                  <a:lnTo>
                    <a:pt x="14453" y="5613"/>
                  </a:lnTo>
                  <a:lnTo>
                    <a:pt x="14893" y="5429"/>
                  </a:lnTo>
                  <a:lnTo>
                    <a:pt x="15076" y="5319"/>
                  </a:lnTo>
                  <a:lnTo>
                    <a:pt x="15260" y="5173"/>
                  </a:lnTo>
                  <a:lnTo>
                    <a:pt x="15516" y="4953"/>
                  </a:lnTo>
                  <a:lnTo>
                    <a:pt x="15736" y="4659"/>
                  </a:lnTo>
                  <a:lnTo>
                    <a:pt x="15736" y="4696"/>
                  </a:lnTo>
                  <a:lnTo>
                    <a:pt x="15700" y="4806"/>
                  </a:lnTo>
                  <a:lnTo>
                    <a:pt x="15773" y="4916"/>
                  </a:lnTo>
                  <a:lnTo>
                    <a:pt x="15847" y="4989"/>
                  </a:lnTo>
                  <a:lnTo>
                    <a:pt x="15957" y="5026"/>
                  </a:lnTo>
                  <a:lnTo>
                    <a:pt x="16103" y="5063"/>
                  </a:lnTo>
                  <a:lnTo>
                    <a:pt x="16177" y="5099"/>
                  </a:lnTo>
                  <a:lnTo>
                    <a:pt x="16250" y="5209"/>
                  </a:lnTo>
                  <a:lnTo>
                    <a:pt x="16323" y="5356"/>
                  </a:lnTo>
                  <a:lnTo>
                    <a:pt x="16140" y="5393"/>
                  </a:lnTo>
                  <a:lnTo>
                    <a:pt x="15920" y="5466"/>
                  </a:lnTo>
                  <a:lnTo>
                    <a:pt x="15553" y="5650"/>
                  </a:lnTo>
                  <a:lnTo>
                    <a:pt x="15003" y="5833"/>
                  </a:lnTo>
                  <a:lnTo>
                    <a:pt x="14783" y="5906"/>
                  </a:lnTo>
                  <a:lnTo>
                    <a:pt x="14709" y="5980"/>
                  </a:lnTo>
                  <a:lnTo>
                    <a:pt x="14636" y="6090"/>
                  </a:lnTo>
                  <a:lnTo>
                    <a:pt x="14599" y="6163"/>
                  </a:lnTo>
                  <a:lnTo>
                    <a:pt x="14673" y="6273"/>
                  </a:lnTo>
                  <a:lnTo>
                    <a:pt x="14783" y="6310"/>
                  </a:lnTo>
                  <a:lnTo>
                    <a:pt x="14893" y="6310"/>
                  </a:lnTo>
                  <a:lnTo>
                    <a:pt x="15150" y="6273"/>
                  </a:lnTo>
                  <a:lnTo>
                    <a:pt x="15406" y="6163"/>
                  </a:lnTo>
                  <a:lnTo>
                    <a:pt x="15626" y="6053"/>
                  </a:lnTo>
                  <a:lnTo>
                    <a:pt x="16030" y="5870"/>
                  </a:lnTo>
                  <a:lnTo>
                    <a:pt x="16213" y="5723"/>
                  </a:lnTo>
                  <a:lnTo>
                    <a:pt x="16397" y="5576"/>
                  </a:lnTo>
                  <a:lnTo>
                    <a:pt x="16397" y="5833"/>
                  </a:lnTo>
                  <a:lnTo>
                    <a:pt x="16397" y="6090"/>
                  </a:lnTo>
                  <a:lnTo>
                    <a:pt x="16397" y="6493"/>
                  </a:lnTo>
                  <a:lnTo>
                    <a:pt x="16397" y="6567"/>
                  </a:lnTo>
                  <a:lnTo>
                    <a:pt x="16323" y="6603"/>
                  </a:lnTo>
                  <a:lnTo>
                    <a:pt x="16177" y="6933"/>
                  </a:lnTo>
                  <a:lnTo>
                    <a:pt x="16067" y="7264"/>
                  </a:lnTo>
                  <a:lnTo>
                    <a:pt x="15076" y="7264"/>
                  </a:lnTo>
                  <a:lnTo>
                    <a:pt x="14783" y="7300"/>
                  </a:lnTo>
                  <a:lnTo>
                    <a:pt x="14526" y="7410"/>
                  </a:lnTo>
                  <a:lnTo>
                    <a:pt x="14343" y="7594"/>
                  </a:lnTo>
                  <a:lnTo>
                    <a:pt x="14196" y="7814"/>
                  </a:lnTo>
                  <a:lnTo>
                    <a:pt x="14086" y="8034"/>
                  </a:lnTo>
                  <a:lnTo>
                    <a:pt x="14049" y="8181"/>
                  </a:lnTo>
                  <a:lnTo>
                    <a:pt x="14012" y="8327"/>
                  </a:lnTo>
                  <a:lnTo>
                    <a:pt x="14049" y="8584"/>
                  </a:lnTo>
                  <a:lnTo>
                    <a:pt x="14159" y="8841"/>
                  </a:lnTo>
                  <a:lnTo>
                    <a:pt x="14306" y="9098"/>
                  </a:lnTo>
                  <a:lnTo>
                    <a:pt x="14489" y="9318"/>
                  </a:lnTo>
                  <a:lnTo>
                    <a:pt x="14673" y="9538"/>
                  </a:lnTo>
                  <a:lnTo>
                    <a:pt x="14856" y="9758"/>
                  </a:lnTo>
                  <a:lnTo>
                    <a:pt x="15003" y="9831"/>
                  </a:lnTo>
                  <a:lnTo>
                    <a:pt x="15150" y="9868"/>
                  </a:lnTo>
                  <a:lnTo>
                    <a:pt x="15223" y="9831"/>
                  </a:lnTo>
                  <a:lnTo>
                    <a:pt x="15260" y="9758"/>
                  </a:lnTo>
                  <a:lnTo>
                    <a:pt x="15260" y="9685"/>
                  </a:lnTo>
                  <a:lnTo>
                    <a:pt x="15260" y="9574"/>
                  </a:lnTo>
                  <a:lnTo>
                    <a:pt x="15150" y="9428"/>
                  </a:lnTo>
                  <a:lnTo>
                    <a:pt x="14893" y="9134"/>
                  </a:lnTo>
                  <a:lnTo>
                    <a:pt x="14709" y="8951"/>
                  </a:lnTo>
                  <a:lnTo>
                    <a:pt x="14563" y="8731"/>
                  </a:lnTo>
                  <a:lnTo>
                    <a:pt x="14489" y="8511"/>
                  </a:lnTo>
                  <a:lnTo>
                    <a:pt x="14453" y="8364"/>
                  </a:lnTo>
                  <a:lnTo>
                    <a:pt x="14453" y="8254"/>
                  </a:lnTo>
                  <a:lnTo>
                    <a:pt x="14489" y="8107"/>
                  </a:lnTo>
                  <a:lnTo>
                    <a:pt x="14563" y="7997"/>
                  </a:lnTo>
                  <a:lnTo>
                    <a:pt x="14673" y="7850"/>
                  </a:lnTo>
                  <a:lnTo>
                    <a:pt x="14893" y="7740"/>
                  </a:lnTo>
                  <a:lnTo>
                    <a:pt x="15113" y="7667"/>
                  </a:lnTo>
                  <a:lnTo>
                    <a:pt x="15333" y="7630"/>
                  </a:lnTo>
                  <a:lnTo>
                    <a:pt x="16103" y="7630"/>
                  </a:lnTo>
                  <a:lnTo>
                    <a:pt x="15993" y="7850"/>
                  </a:lnTo>
                  <a:lnTo>
                    <a:pt x="15957" y="7961"/>
                  </a:lnTo>
                  <a:lnTo>
                    <a:pt x="15993" y="8107"/>
                  </a:lnTo>
                  <a:lnTo>
                    <a:pt x="16030" y="8327"/>
                  </a:lnTo>
                  <a:lnTo>
                    <a:pt x="16030" y="8584"/>
                  </a:lnTo>
                  <a:lnTo>
                    <a:pt x="16030" y="8804"/>
                  </a:lnTo>
                  <a:lnTo>
                    <a:pt x="15993" y="9024"/>
                  </a:lnTo>
                  <a:lnTo>
                    <a:pt x="15920" y="8841"/>
                  </a:lnTo>
                  <a:lnTo>
                    <a:pt x="15847" y="8694"/>
                  </a:lnTo>
                  <a:lnTo>
                    <a:pt x="15736" y="8511"/>
                  </a:lnTo>
                  <a:lnTo>
                    <a:pt x="15590" y="8364"/>
                  </a:lnTo>
                  <a:lnTo>
                    <a:pt x="15516" y="8327"/>
                  </a:lnTo>
                  <a:lnTo>
                    <a:pt x="15370" y="8327"/>
                  </a:lnTo>
                  <a:lnTo>
                    <a:pt x="15296" y="8364"/>
                  </a:lnTo>
                  <a:lnTo>
                    <a:pt x="15260" y="8437"/>
                  </a:lnTo>
                  <a:lnTo>
                    <a:pt x="15260" y="8511"/>
                  </a:lnTo>
                  <a:lnTo>
                    <a:pt x="15260" y="8584"/>
                  </a:lnTo>
                  <a:lnTo>
                    <a:pt x="15296" y="8657"/>
                  </a:lnTo>
                  <a:lnTo>
                    <a:pt x="15480" y="8914"/>
                  </a:lnTo>
                  <a:lnTo>
                    <a:pt x="15590" y="9171"/>
                  </a:lnTo>
                  <a:lnTo>
                    <a:pt x="15626" y="9464"/>
                  </a:lnTo>
                  <a:lnTo>
                    <a:pt x="15590" y="9795"/>
                  </a:lnTo>
                  <a:lnTo>
                    <a:pt x="15590" y="9868"/>
                  </a:lnTo>
                  <a:lnTo>
                    <a:pt x="15626" y="9978"/>
                  </a:lnTo>
                  <a:lnTo>
                    <a:pt x="15370" y="10308"/>
                  </a:lnTo>
                  <a:lnTo>
                    <a:pt x="15040" y="10638"/>
                  </a:lnTo>
                  <a:lnTo>
                    <a:pt x="14893" y="10748"/>
                  </a:lnTo>
                  <a:lnTo>
                    <a:pt x="14673" y="10895"/>
                  </a:lnTo>
                  <a:lnTo>
                    <a:pt x="14269" y="11042"/>
                  </a:lnTo>
                  <a:lnTo>
                    <a:pt x="14306" y="10968"/>
                  </a:lnTo>
                  <a:lnTo>
                    <a:pt x="14343" y="10638"/>
                  </a:lnTo>
                  <a:lnTo>
                    <a:pt x="14306" y="10345"/>
                  </a:lnTo>
                  <a:lnTo>
                    <a:pt x="14233" y="10015"/>
                  </a:lnTo>
                  <a:lnTo>
                    <a:pt x="14086" y="9721"/>
                  </a:lnTo>
                  <a:lnTo>
                    <a:pt x="13902" y="9428"/>
                  </a:lnTo>
                  <a:lnTo>
                    <a:pt x="13682" y="9171"/>
                  </a:lnTo>
                  <a:lnTo>
                    <a:pt x="13499" y="9024"/>
                  </a:lnTo>
                  <a:lnTo>
                    <a:pt x="13426" y="8914"/>
                  </a:lnTo>
                  <a:lnTo>
                    <a:pt x="13352" y="8841"/>
                  </a:lnTo>
                  <a:lnTo>
                    <a:pt x="13169" y="8841"/>
                  </a:lnTo>
                  <a:lnTo>
                    <a:pt x="12839" y="8694"/>
                  </a:lnTo>
                  <a:lnTo>
                    <a:pt x="12875" y="8584"/>
                  </a:lnTo>
                  <a:lnTo>
                    <a:pt x="12875" y="8437"/>
                  </a:lnTo>
                  <a:lnTo>
                    <a:pt x="12875" y="8364"/>
                  </a:lnTo>
                  <a:lnTo>
                    <a:pt x="12839" y="8327"/>
                  </a:lnTo>
                  <a:lnTo>
                    <a:pt x="12765" y="8291"/>
                  </a:lnTo>
                  <a:lnTo>
                    <a:pt x="12655" y="8291"/>
                  </a:lnTo>
                  <a:lnTo>
                    <a:pt x="12582" y="8327"/>
                  </a:lnTo>
                  <a:lnTo>
                    <a:pt x="12545" y="8401"/>
                  </a:lnTo>
                  <a:lnTo>
                    <a:pt x="12472" y="8584"/>
                  </a:lnTo>
                  <a:lnTo>
                    <a:pt x="12252" y="8547"/>
                  </a:lnTo>
                  <a:lnTo>
                    <a:pt x="12032" y="8584"/>
                  </a:lnTo>
                  <a:lnTo>
                    <a:pt x="11812" y="8621"/>
                  </a:lnTo>
                  <a:lnTo>
                    <a:pt x="11628" y="8694"/>
                  </a:lnTo>
                  <a:lnTo>
                    <a:pt x="11555" y="8584"/>
                  </a:lnTo>
                  <a:lnTo>
                    <a:pt x="11445" y="8511"/>
                  </a:lnTo>
                  <a:lnTo>
                    <a:pt x="11261" y="8511"/>
                  </a:lnTo>
                  <a:lnTo>
                    <a:pt x="11188" y="8584"/>
                  </a:lnTo>
                  <a:lnTo>
                    <a:pt x="11115" y="8657"/>
                  </a:lnTo>
                  <a:lnTo>
                    <a:pt x="11041" y="8731"/>
                  </a:lnTo>
                  <a:lnTo>
                    <a:pt x="10895" y="8914"/>
                  </a:lnTo>
                  <a:lnTo>
                    <a:pt x="10748" y="9061"/>
                  </a:lnTo>
                  <a:lnTo>
                    <a:pt x="10454" y="9208"/>
                  </a:lnTo>
                  <a:lnTo>
                    <a:pt x="10124" y="9318"/>
                  </a:lnTo>
                  <a:lnTo>
                    <a:pt x="9794" y="9391"/>
                  </a:lnTo>
                  <a:lnTo>
                    <a:pt x="9464" y="9428"/>
                  </a:lnTo>
                  <a:lnTo>
                    <a:pt x="8767" y="9428"/>
                  </a:lnTo>
                  <a:lnTo>
                    <a:pt x="8327" y="9354"/>
                  </a:lnTo>
                  <a:lnTo>
                    <a:pt x="8180" y="9318"/>
                  </a:lnTo>
                  <a:lnTo>
                    <a:pt x="8143" y="9318"/>
                  </a:lnTo>
                  <a:lnTo>
                    <a:pt x="8143" y="9281"/>
                  </a:lnTo>
                  <a:lnTo>
                    <a:pt x="8143" y="9134"/>
                  </a:lnTo>
                  <a:lnTo>
                    <a:pt x="8033" y="9024"/>
                  </a:lnTo>
                  <a:lnTo>
                    <a:pt x="8290" y="8621"/>
                  </a:lnTo>
                  <a:lnTo>
                    <a:pt x="8547" y="8181"/>
                  </a:lnTo>
                  <a:lnTo>
                    <a:pt x="8767" y="7924"/>
                  </a:lnTo>
                  <a:lnTo>
                    <a:pt x="8987" y="7630"/>
                  </a:lnTo>
                  <a:lnTo>
                    <a:pt x="9244" y="7410"/>
                  </a:lnTo>
                  <a:lnTo>
                    <a:pt x="9501" y="7154"/>
                  </a:lnTo>
                  <a:lnTo>
                    <a:pt x="9794" y="6970"/>
                  </a:lnTo>
                  <a:lnTo>
                    <a:pt x="10088" y="6787"/>
                  </a:lnTo>
                  <a:lnTo>
                    <a:pt x="10234" y="6713"/>
                  </a:lnTo>
                  <a:lnTo>
                    <a:pt x="10418" y="6713"/>
                  </a:lnTo>
                  <a:lnTo>
                    <a:pt x="10491" y="6750"/>
                  </a:lnTo>
                  <a:lnTo>
                    <a:pt x="10528" y="6823"/>
                  </a:lnTo>
                  <a:lnTo>
                    <a:pt x="10528" y="6897"/>
                  </a:lnTo>
                  <a:lnTo>
                    <a:pt x="10528" y="7043"/>
                  </a:lnTo>
                  <a:lnTo>
                    <a:pt x="10454" y="7154"/>
                  </a:lnTo>
                  <a:lnTo>
                    <a:pt x="10308" y="7374"/>
                  </a:lnTo>
                  <a:lnTo>
                    <a:pt x="10051" y="7667"/>
                  </a:lnTo>
                  <a:lnTo>
                    <a:pt x="9757" y="7961"/>
                  </a:lnTo>
                  <a:lnTo>
                    <a:pt x="9501" y="8291"/>
                  </a:lnTo>
                  <a:lnTo>
                    <a:pt x="9281" y="8657"/>
                  </a:lnTo>
                  <a:lnTo>
                    <a:pt x="9281" y="8731"/>
                  </a:lnTo>
                  <a:lnTo>
                    <a:pt x="9317" y="8841"/>
                  </a:lnTo>
                  <a:lnTo>
                    <a:pt x="9391" y="8878"/>
                  </a:lnTo>
                  <a:lnTo>
                    <a:pt x="9501" y="8878"/>
                  </a:lnTo>
                  <a:lnTo>
                    <a:pt x="9721" y="8694"/>
                  </a:lnTo>
                  <a:lnTo>
                    <a:pt x="9941" y="8474"/>
                  </a:lnTo>
                  <a:lnTo>
                    <a:pt x="10271" y="7997"/>
                  </a:lnTo>
                  <a:lnTo>
                    <a:pt x="10601" y="7630"/>
                  </a:lnTo>
                  <a:lnTo>
                    <a:pt x="10748" y="7447"/>
                  </a:lnTo>
                  <a:lnTo>
                    <a:pt x="10858" y="7227"/>
                  </a:lnTo>
                  <a:lnTo>
                    <a:pt x="10895" y="7043"/>
                  </a:lnTo>
                  <a:lnTo>
                    <a:pt x="10895" y="6860"/>
                  </a:lnTo>
                  <a:lnTo>
                    <a:pt x="10858" y="6677"/>
                  </a:lnTo>
                  <a:lnTo>
                    <a:pt x="10784" y="6530"/>
                  </a:lnTo>
                  <a:lnTo>
                    <a:pt x="10674" y="6383"/>
                  </a:lnTo>
                  <a:lnTo>
                    <a:pt x="10491" y="6310"/>
                  </a:lnTo>
                  <a:lnTo>
                    <a:pt x="10344" y="6310"/>
                  </a:lnTo>
                  <a:lnTo>
                    <a:pt x="10124" y="6347"/>
                  </a:lnTo>
                  <a:lnTo>
                    <a:pt x="9904" y="6420"/>
                  </a:lnTo>
                  <a:lnTo>
                    <a:pt x="9684" y="6567"/>
                  </a:lnTo>
                  <a:lnTo>
                    <a:pt x="9281" y="6860"/>
                  </a:lnTo>
                  <a:lnTo>
                    <a:pt x="8914" y="7190"/>
                  </a:lnTo>
                  <a:lnTo>
                    <a:pt x="8584" y="7557"/>
                  </a:lnTo>
                  <a:lnTo>
                    <a:pt x="8290" y="7887"/>
                  </a:lnTo>
                  <a:lnTo>
                    <a:pt x="8033" y="8254"/>
                  </a:lnTo>
                  <a:lnTo>
                    <a:pt x="7850" y="8657"/>
                  </a:lnTo>
                  <a:lnTo>
                    <a:pt x="7777" y="8878"/>
                  </a:lnTo>
                  <a:lnTo>
                    <a:pt x="7740" y="9098"/>
                  </a:lnTo>
                  <a:lnTo>
                    <a:pt x="7703" y="9098"/>
                  </a:lnTo>
                  <a:lnTo>
                    <a:pt x="7667" y="9171"/>
                  </a:lnTo>
                  <a:lnTo>
                    <a:pt x="7556" y="9208"/>
                  </a:lnTo>
                  <a:lnTo>
                    <a:pt x="7300" y="9208"/>
                  </a:lnTo>
                  <a:lnTo>
                    <a:pt x="6823" y="9098"/>
                  </a:lnTo>
                  <a:lnTo>
                    <a:pt x="6236" y="9098"/>
                  </a:lnTo>
                  <a:lnTo>
                    <a:pt x="5686" y="9171"/>
                  </a:lnTo>
                  <a:lnTo>
                    <a:pt x="5612" y="9171"/>
                  </a:lnTo>
                  <a:lnTo>
                    <a:pt x="5612" y="8988"/>
                  </a:lnTo>
                  <a:lnTo>
                    <a:pt x="5612" y="8804"/>
                  </a:lnTo>
                  <a:lnTo>
                    <a:pt x="5686" y="8657"/>
                  </a:lnTo>
                  <a:lnTo>
                    <a:pt x="5759" y="8511"/>
                  </a:lnTo>
                  <a:lnTo>
                    <a:pt x="5869" y="8364"/>
                  </a:lnTo>
                  <a:lnTo>
                    <a:pt x="6016" y="8291"/>
                  </a:lnTo>
                  <a:lnTo>
                    <a:pt x="6163" y="8181"/>
                  </a:lnTo>
                  <a:lnTo>
                    <a:pt x="6383" y="8144"/>
                  </a:lnTo>
                  <a:lnTo>
                    <a:pt x="6749" y="8034"/>
                  </a:lnTo>
                  <a:lnTo>
                    <a:pt x="7080" y="7924"/>
                  </a:lnTo>
                  <a:lnTo>
                    <a:pt x="7410" y="7777"/>
                  </a:lnTo>
                  <a:lnTo>
                    <a:pt x="7703" y="7594"/>
                  </a:lnTo>
                  <a:lnTo>
                    <a:pt x="7960" y="7374"/>
                  </a:lnTo>
                  <a:lnTo>
                    <a:pt x="8217" y="7154"/>
                  </a:lnTo>
                  <a:lnTo>
                    <a:pt x="8437" y="6897"/>
                  </a:lnTo>
                  <a:lnTo>
                    <a:pt x="8620" y="6603"/>
                  </a:lnTo>
                  <a:lnTo>
                    <a:pt x="8767" y="6383"/>
                  </a:lnTo>
                  <a:lnTo>
                    <a:pt x="8914" y="6090"/>
                  </a:lnTo>
                  <a:lnTo>
                    <a:pt x="8950" y="5943"/>
                  </a:lnTo>
                  <a:lnTo>
                    <a:pt x="8987" y="5796"/>
                  </a:lnTo>
                  <a:lnTo>
                    <a:pt x="8950" y="5650"/>
                  </a:lnTo>
                  <a:lnTo>
                    <a:pt x="8914" y="5540"/>
                  </a:lnTo>
                  <a:lnTo>
                    <a:pt x="8804" y="5540"/>
                  </a:lnTo>
                  <a:lnTo>
                    <a:pt x="8694" y="5576"/>
                  </a:lnTo>
                  <a:lnTo>
                    <a:pt x="8620" y="5686"/>
                  </a:lnTo>
                  <a:lnTo>
                    <a:pt x="8510" y="5943"/>
                  </a:lnTo>
                  <a:lnTo>
                    <a:pt x="8327" y="6310"/>
                  </a:lnTo>
                  <a:lnTo>
                    <a:pt x="8107" y="6677"/>
                  </a:lnTo>
                  <a:lnTo>
                    <a:pt x="7813" y="7007"/>
                  </a:lnTo>
                  <a:lnTo>
                    <a:pt x="7483" y="7264"/>
                  </a:lnTo>
                  <a:lnTo>
                    <a:pt x="7116" y="7484"/>
                  </a:lnTo>
                  <a:lnTo>
                    <a:pt x="6713" y="7667"/>
                  </a:lnTo>
                  <a:lnTo>
                    <a:pt x="6346" y="7777"/>
                  </a:lnTo>
                  <a:lnTo>
                    <a:pt x="6016" y="7887"/>
                  </a:lnTo>
                  <a:lnTo>
                    <a:pt x="5832" y="7924"/>
                  </a:lnTo>
                  <a:lnTo>
                    <a:pt x="5686" y="8034"/>
                  </a:lnTo>
                  <a:lnTo>
                    <a:pt x="5539" y="8144"/>
                  </a:lnTo>
                  <a:lnTo>
                    <a:pt x="5429" y="8291"/>
                  </a:lnTo>
                  <a:lnTo>
                    <a:pt x="5282" y="8511"/>
                  </a:lnTo>
                  <a:lnTo>
                    <a:pt x="5209" y="8768"/>
                  </a:lnTo>
                  <a:lnTo>
                    <a:pt x="5209" y="9024"/>
                  </a:lnTo>
                  <a:lnTo>
                    <a:pt x="5282" y="9281"/>
                  </a:lnTo>
                  <a:lnTo>
                    <a:pt x="4915" y="9391"/>
                  </a:lnTo>
                  <a:lnTo>
                    <a:pt x="4512" y="9501"/>
                  </a:lnTo>
                  <a:lnTo>
                    <a:pt x="4365" y="9501"/>
                  </a:lnTo>
                  <a:lnTo>
                    <a:pt x="4218" y="9464"/>
                  </a:lnTo>
                  <a:lnTo>
                    <a:pt x="4072" y="9428"/>
                  </a:lnTo>
                  <a:lnTo>
                    <a:pt x="3962" y="9354"/>
                  </a:lnTo>
                  <a:lnTo>
                    <a:pt x="3852" y="9244"/>
                  </a:lnTo>
                  <a:lnTo>
                    <a:pt x="3778" y="9134"/>
                  </a:lnTo>
                  <a:lnTo>
                    <a:pt x="3742" y="9024"/>
                  </a:lnTo>
                  <a:lnTo>
                    <a:pt x="3778" y="8841"/>
                  </a:lnTo>
                  <a:lnTo>
                    <a:pt x="3815" y="8768"/>
                  </a:lnTo>
                  <a:lnTo>
                    <a:pt x="3778" y="8694"/>
                  </a:lnTo>
                  <a:lnTo>
                    <a:pt x="3888" y="8547"/>
                  </a:lnTo>
                  <a:lnTo>
                    <a:pt x="3962" y="8401"/>
                  </a:lnTo>
                  <a:lnTo>
                    <a:pt x="4108" y="8107"/>
                  </a:lnTo>
                  <a:lnTo>
                    <a:pt x="4255" y="7850"/>
                  </a:lnTo>
                  <a:lnTo>
                    <a:pt x="4439" y="7520"/>
                  </a:lnTo>
                  <a:lnTo>
                    <a:pt x="4475" y="7374"/>
                  </a:lnTo>
                  <a:lnTo>
                    <a:pt x="4512" y="7227"/>
                  </a:lnTo>
                  <a:lnTo>
                    <a:pt x="4475" y="7043"/>
                  </a:lnTo>
                  <a:lnTo>
                    <a:pt x="4439" y="6897"/>
                  </a:lnTo>
                  <a:lnTo>
                    <a:pt x="4328" y="6823"/>
                  </a:lnTo>
                  <a:lnTo>
                    <a:pt x="4218" y="6750"/>
                  </a:lnTo>
                  <a:lnTo>
                    <a:pt x="4108" y="6713"/>
                  </a:lnTo>
                  <a:lnTo>
                    <a:pt x="3962" y="6713"/>
                  </a:lnTo>
                  <a:lnTo>
                    <a:pt x="3705" y="6750"/>
                  </a:lnTo>
                  <a:lnTo>
                    <a:pt x="3485" y="6823"/>
                  </a:lnTo>
                  <a:lnTo>
                    <a:pt x="3191" y="7007"/>
                  </a:lnTo>
                  <a:lnTo>
                    <a:pt x="2935" y="7227"/>
                  </a:lnTo>
                  <a:lnTo>
                    <a:pt x="2751" y="7447"/>
                  </a:lnTo>
                  <a:lnTo>
                    <a:pt x="2568" y="7667"/>
                  </a:lnTo>
                  <a:lnTo>
                    <a:pt x="2494" y="7667"/>
                  </a:lnTo>
                  <a:lnTo>
                    <a:pt x="2421" y="7704"/>
                  </a:lnTo>
                  <a:lnTo>
                    <a:pt x="2348" y="7850"/>
                  </a:lnTo>
                  <a:lnTo>
                    <a:pt x="2348" y="7887"/>
                  </a:lnTo>
                  <a:lnTo>
                    <a:pt x="2348" y="7961"/>
                  </a:lnTo>
                  <a:lnTo>
                    <a:pt x="2384" y="8034"/>
                  </a:lnTo>
                  <a:lnTo>
                    <a:pt x="2458" y="8071"/>
                  </a:lnTo>
                  <a:lnTo>
                    <a:pt x="2568" y="8107"/>
                  </a:lnTo>
                  <a:lnTo>
                    <a:pt x="2678" y="8107"/>
                  </a:lnTo>
                  <a:lnTo>
                    <a:pt x="2788" y="8071"/>
                  </a:lnTo>
                  <a:lnTo>
                    <a:pt x="2861" y="7997"/>
                  </a:lnTo>
                  <a:lnTo>
                    <a:pt x="3191" y="7630"/>
                  </a:lnTo>
                  <a:lnTo>
                    <a:pt x="3338" y="7447"/>
                  </a:lnTo>
                  <a:lnTo>
                    <a:pt x="3521" y="7300"/>
                  </a:lnTo>
                  <a:lnTo>
                    <a:pt x="3742" y="7227"/>
                  </a:lnTo>
                  <a:lnTo>
                    <a:pt x="3962" y="7154"/>
                  </a:lnTo>
                  <a:lnTo>
                    <a:pt x="4035" y="7154"/>
                  </a:lnTo>
                  <a:lnTo>
                    <a:pt x="4035" y="7190"/>
                  </a:lnTo>
                  <a:lnTo>
                    <a:pt x="4035" y="7300"/>
                  </a:lnTo>
                  <a:lnTo>
                    <a:pt x="3925" y="7557"/>
                  </a:lnTo>
                  <a:lnTo>
                    <a:pt x="3668" y="8034"/>
                  </a:lnTo>
                  <a:lnTo>
                    <a:pt x="3558" y="8327"/>
                  </a:lnTo>
                  <a:lnTo>
                    <a:pt x="3485" y="8474"/>
                  </a:lnTo>
                  <a:lnTo>
                    <a:pt x="3411" y="8547"/>
                  </a:lnTo>
                  <a:lnTo>
                    <a:pt x="3301" y="8621"/>
                  </a:lnTo>
                  <a:lnTo>
                    <a:pt x="3301" y="8657"/>
                  </a:lnTo>
                  <a:lnTo>
                    <a:pt x="3265" y="8694"/>
                  </a:lnTo>
                  <a:lnTo>
                    <a:pt x="3118" y="8804"/>
                  </a:lnTo>
                  <a:lnTo>
                    <a:pt x="2935" y="8841"/>
                  </a:lnTo>
                  <a:lnTo>
                    <a:pt x="2751" y="8878"/>
                  </a:lnTo>
                  <a:lnTo>
                    <a:pt x="2531" y="8878"/>
                  </a:lnTo>
                  <a:lnTo>
                    <a:pt x="2348" y="8841"/>
                  </a:lnTo>
                  <a:lnTo>
                    <a:pt x="2164" y="8768"/>
                  </a:lnTo>
                  <a:lnTo>
                    <a:pt x="2018" y="8694"/>
                  </a:lnTo>
                  <a:lnTo>
                    <a:pt x="1871" y="8584"/>
                  </a:lnTo>
                  <a:lnTo>
                    <a:pt x="1724" y="8437"/>
                  </a:lnTo>
                  <a:lnTo>
                    <a:pt x="1651" y="8291"/>
                  </a:lnTo>
                  <a:lnTo>
                    <a:pt x="1577" y="8144"/>
                  </a:lnTo>
                  <a:lnTo>
                    <a:pt x="1504" y="7961"/>
                  </a:lnTo>
                  <a:lnTo>
                    <a:pt x="1504" y="7777"/>
                  </a:lnTo>
                  <a:lnTo>
                    <a:pt x="1504" y="7594"/>
                  </a:lnTo>
                  <a:lnTo>
                    <a:pt x="1504" y="7447"/>
                  </a:lnTo>
                  <a:lnTo>
                    <a:pt x="1577" y="7264"/>
                  </a:lnTo>
                  <a:lnTo>
                    <a:pt x="1614" y="7154"/>
                  </a:lnTo>
                  <a:lnTo>
                    <a:pt x="1651" y="7043"/>
                  </a:lnTo>
                  <a:lnTo>
                    <a:pt x="1614" y="6970"/>
                  </a:lnTo>
                  <a:lnTo>
                    <a:pt x="1687" y="6970"/>
                  </a:lnTo>
                  <a:lnTo>
                    <a:pt x="1944" y="6860"/>
                  </a:lnTo>
                  <a:lnTo>
                    <a:pt x="2201" y="6787"/>
                  </a:lnTo>
                  <a:lnTo>
                    <a:pt x="2788" y="6493"/>
                  </a:lnTo>
                  <a:lnTo>
                    <a:pt x="3375" y="6163"/>
                  </a:lnTo>
                  <a:lnTo>
                    <a:pt x="3815" y="5870"/>
                  </a:lnTo>
                  <a:lnTo>
                    <a:pt x="3998" y="5686"/>
                  </a:lnTo>
                  <a:lnTo>
                    <a:pt x="4145" y="5503"/>
                  </a:lnTo>
                  <a:lnTo>
                    <a:pt x="4292" y="5283"/>
                  </a:lnTo>
                  <a:lnTo>
                    <a:pt x="4402" y="5099"/>
                  </a:lnTo>
                  <a:lnTo>
                    <a:pt x="4475" y="4843"/>
                  </a:lnTo>
                  <a:lnTo>
                    <a:pt x="4512" y="4586"/>
                  </a:lnTo>
                  <a:lnTo>
                    <a:pt x="4512" y="4402"/>
                  </a:lnTo>
                  <a:lnTo>
                    <a:pt x="4475" y="4182"/>
                  </a:lnTo>
                  <a:lnTo>
                    <a:pt x="4365" y="3999"/>
                  </a:lnTo>
                  <a:lnTo>
                    <a:pt x="4292" y="3926"/>
                  </a:lnTo>
                  <a:lnTo>
                    <a:pt x="4218" y="3889"/>
                  </a:lnTo>
                  <a:lnTo>
                    <a:pt x="3962" y="3816"/>
                  </a:lnTo>
                  <a:lnTo>
                    <a:pt x="3742" y="3779"/>
                  </a:lnTo>
                  <a:lnTo>
                    <a:pt x="3485" y="3816"/>
                  </a:lnTo>
                  <a:lnTo>
                    <a:pt x="3228" y="3852"/>
                  </a:lnTo>
                  <a:lnTo>
                    <a:pt x="2935" y="3962"/>
                  </a:lnTo>
                  <a:lnTo>
                    <a:pt x="2678" y="4072"/>
                  </a:lnTo>
                  <a:lnTo>
                    <a:pt x="2164" y="4366"/>
                  </a:lnTo>
                  <a:lnTo>
                    <a:pt x="1504" y="4733"/>
                  </a:lnTo>
                  <a:lnTo>
                    <a:pt x="1211" y="4916"/>
                  </a:lnTo>
                  <a:lnTo>
                    <a:pt x="917" y="5099"/>
                  </a:lnTo>
                  <a:lnTo>
                    <a:pt x="844" y="5173"/>
                  </a:lnTo>
                  <a:lnTo>
                    <a:pt x="807" y="5246"/>
                  </a:lnTo>
                  <a:lnTo>
                    <a:pt x="807" y="5319"/>
                  </a:lnTo>
                  <a:lnTo>
                    <a:pt x="844" y="5356"/>
                  </a:lnTo>
                  <a:lnTo>
                    <a:pt x="880" y="5429"/>
                  </a:lnTo>
                  <a:lnTo>
                    <a:pt x="954" y="5466"/>
                  </a:lnTo>
                  <a:lnTo>
                    <a:pt x="1101" y="5466"/>
                  </a:lnTo>
                  <a:lnTo>
                    <a:pt x="1541" y="5246"/>
                  </a:lnTo>
                  <a:lnTo>
                    <a:pt x="1944" y="4989"/>
                  </a:lnTo>
                  <a:lnTo>
                    <a:pt x="2788" y="4512"/>
                  </a:lnTo>
                  <a:lnTo>
                    <a:pt x="3191" y="4329"/>
                  </a:lnTo>
                  <a:lnTo>
                    <a:pt x="3375" y="4256"/>
                  </a:lnTo>
                  <a:lnTo>
                    <a:pt x="3595" y="4219"/>
                  </a:lnTo>
                  <a:lnTo>
                    <a:pt x="3742" y="4182"/>
                  </a:lnTo>
                  <a:lnTo>
                    <a:pt x="3852" y="4219"/>
                  </a:lnTo>
                  <a:lnTo>
                    <a:pt x="3998" y="4256"/>
                  </a:lnTo>
                  <a:lnTo>
                    <a:pt x="4035" y="4292"/>
                  </a:lnTo>
                  <a:lnTo>
                    <a:pt x="4072" y="4366"/>
                  </a:lnTo>
                  <a:lnTo>
                    <a:pt x="4108" y="4476"/>
                  </a:lnTo>
                  <a:lnTo>
                    <a:pt x="4108" y="4586"/>
                  </a:lnTo>
                  <a:lnTo>
                    <a:pt x="4072" y="4843"/>
                  </a:lnTo>
                  <a:lnTo>
                    <a:pt x="3998" y="5026"/>
                  </a:lnTo>
                  <a:lnTo>
                    <a:pt x="3852" y="5246"/>
                  </a:lnTo>
                  <a:lnTo>
                    <a:pt x="3705" y="5393"/>
                  </a:lnTo>
                  <a:lnTo>
                    <a:pt x="3558" y="5576"/>
                  </a:lnTo>
                  <a:lnTo>
                    <a:pt x="3155" y="5833"/>
                  </a:lnTo>
                  <a:lnTo>
                    <a:pt x="2788" y="6053"/>
                  </a:lnTo>
                  <a:lnTo>
                    <a:pt x="2348" y="6310"/>
                  </a:lnTo>
                  <a:lnTo>
                    <a:pt x="1908" y="6530"/>
                  </a:lnTo>
                  <a:lnTo>
                    <a:pt x="1467" y="6750"/>
                  </a:lnTo>
                  <a:lnTo>
                    <a:pt x="1321" y="6823"/>
                  </a:lnTo>
                  <a:lnTo>
                    <a:pt x="1247" y="6860"/>
                  </a:lnTo>
                  <a:lnTo>
                    <a:pt x="1211" y="6933"/>
                  </a:lnTo>
                  <a:lnTo>
                    <a:pt x="1174" y="6933"/>
                  </a:lnTo>
                  <a:lnTo>
                    <a:pt x="1064" y="6860"/>
                  </a:lnTo>
                  <a:lnTo>
                    <a:pt x="880" y="6713"/>
                  </a:lnTo>
                  <a:lnTo>
                    <a:pt x="697" y="6457"/>
                  </a:lnTo>
                  <a:lnTo>
                    <a:pt x="587" y="6273"/>
                  </a:lnTo>
                  <a:lnTo>
                    <a:pt x="514" y="6053"/>
                  </a:lnTo>
                  <a:lnTo>
                    <a:pt x="477" y="5833"/>
                  </a:lnTo>
                  <a:lnTo>
                    <a:pt x="477" y="5613"/>
                  </a:lnTo>
                  <a:lnTo>
                    <a:pt x="477" y="5356"/>
                  </a:lnTo>
                  <a:lnTo>
                    <a:pt x="550" y="5136"/>
                  </a:lnTo>
                  <a:lnTo>
                    <a:pt x="660" y="4879"/>
                  </a:lnTo>
                  <a:lnTo>
                    <a:pt x="770" y="4659"/>
                  </a:lnTo>
                  <a:lnTo>
                    <a:pt x="917" y="4476"/>
                  </a:lnTo>
                  <a:lnTo>
                    <a:pt x="1101" y="4292"/>
                  </a:lnTo>
                  <a:lnTo>
                    <a:pt x="1504" y="3962"/>
                  </a:lnTo>
                  <a:lnTo>
                    <a:pt x="1908" y="3705"/>
                  </a:lnTo>
                  <a:lnTo>
                    <a:pt x="2384" y="3485"/>
                  </a:lnTo>
                  <a:lnTo>
                    <a:pt x="2458" y="3412"/>
                  </a:lnTo>
                  <a:lnTo>
                    <a:pt x="2494" y="3302"/>
                  </a:lnTo>
                  <a:lnTo>
                    <a:pt x="2568" y="3119"/>
                  </a:lnTo>
                  <a:lnTo>
                    <a:pt x="2715" y="2898"/>
                  </a:lnTo>
                  <a:lnTo>
                    <a:pt x="2898" y="2715"/>
                  </a:lnTo>
                  <a:lnTo>
                    <a:pt x="3045" y="2532"/>
                  </a:lnTo>
                  <a:lnTo>
                    <a:pt x="3228" y="2385"/>
                  </a:lnTo>
                  <a:lnTo>
                    <a:pt x="3448" y="2238"/>
                  </a:lnTo>
                  <a:lnTo>
                    <a:pt x="3632" y="2128"/>
                  </a:lnTo>
                  <a:lnTo>
                    <a:pt x="3852" y="2055"/>
                  </a:lnTo>
                  <a:lnTo>
                    <a:pt x="4108" y="1981"/>
                  </a:lnTo>
                  <a:lnTo>
                    <a:pt x="4328" y="1945"/>
                  </a:lnTo>
                  <a:lnTo>
                    <a:pt x="4549" y="1908"/>
                  </a:lnTo>
                  <a:lnTo>
                    <a:pt x="4695" y="2055"/>
                  </a:lnTo>
                  <a:lnTo>
                    <a:pt x="4879" y="2165"/>
                  </a:lnTo>
                  <a:lnTo>
                    <a:pt x="5135" y="2348"/>
                  </a:lnTo>
                  <a:lnTo>
                    <a:pt x="5356" y="2568"/>
                  </a:lnTo>
                  <a:lnTo>
                    <a:pt x="5466" y="2715"/>
                  </a:lnTo>
                  <a:lnTo>
                    <a:pt x="5539" y="2898"/>
                  </a:lnTo>
                  <a:lnTo>
                    <a:pt x="5649" y="3229"/>
                  </a:lnTo>
                  <a:lnTo>
                    <a:pt x="5722" y="3559"/>
                  </a:lnTo>
                  <a:lnTo>
                    <a:pt x="5686" y="3926"/>
                  </a:lnTo>
                  <a:lnTo>
                    <a:pt x="5612" y="4256"/>
                  </a:lnTo>
                  <a:lnTo>
                    <a:pt x="5466" y="4549"/>
                  </a:lnTo>
                  <a:lnTo>
                    <a:pt x="5062" y="5063"/>
                  </a:lnTo>
                  <a:lnTo>
                    <a:pt x="4879" y="5319"/>
                  </a:lnTo>
                  <a:lnTo>
                    <a:pt x="4732" y="5613"/>
                  </a:lnTo>
                  <a:lnTo>
                    <a:pt x="4659" y="5943"/>
                  </a:lnTo>
                  <a:lnTo>
                    <a:pt x="4659" y="6090"/>
                  </a:lnTo>
                  <a:lnTo>
                    <a:pt x="4659" y="6273"/>
                  </a:lnTo>
                  <a:lnTo>
                    <a:pt x="4695" y="6420"/>
                  </a:lnTo>
                  <a:lnTo>
                    <a:pt x="4769" y="6567"/>
                  </a:lnTo>
                  <a:lnTo>
                    <a:pt x="4805" y="6677"/>
                  </a:lnTo>
                  <a:lnTo>
                    <a:pt x="4915" y="6787"/>
                  </a:lnTo>
                  <a:lnTo>
                    <a:pt x="5135" y="6933"/>
                  </a:lnTo>
                  <a:lnTo>
                    <a:pt x="5392" y="7007"/>
                  </a:lnTo>
                  <a:lnTo>
                    <a:pt x="5649" y="7043"/>
                  </a:lnTo>
                  <a:lnTo>
                    <a:pt x="5942" y="7007"/>
                  </a:lnTo>
                  <a:lnTo>
                    <a:pt x="6199" y="6933"/>
                  </a:lnTo>
                  <a:lnTo>
                    <a:pt x="6456" y="6823"/>
                  </a:lnTo>
                  <a:lnTo>
                    <a:pt x="6676" y="6677"/>
                  </a:lnTo>
                  <a:lnTo>
                    <a:pt x="6896" y="6457"/>
                  </a:lnTo>
                  <a:lnTo>
                    <a:pt x="7043" y="6200"/>
                  </a:lnTo>
                  <a:lnTo>
                    <a:pt x="7226" y="5980"/>
                  </a:lnTo>
                  <a:lnTo>
                    <a:pt x="7667" y="5246"/>
                  </a:lnTo>
                  <a:lnTo>
                    <a:pt x="7887" y="4879"/>
                  </a:lnTo>
                  <a:lnTo>
                    <a:pt x="8107" y="4476"/>
                  </a:lnTo>
                  <a:lnTo>
                    <a:pt x="8143" y="4402"/>
                  </a:lnTo>
                  <a:lnTo>
                    <a:pt x="8107" y="4329"/>
                  </a:lnTo>
                  <a:lnTo>
                    <a:pt x="8070" y="4256"/>
                  </a:lnTo>
                  <a:lnTo>
                    <a:pt x="8033" y="4182"/>
                  </a:lnTo>
                  <a:lnTo>
                    <a:pt x="7777" y="4182"/>
                  </a:lnTo>
                  <a:lnTo>
                    <a:pt x="7703" y="4256"/>
                  </a:lnTo>
                  <a:lnTo>
                    <a:pt x="7520" y="4586"/>
                  </a:lnTo>
                  <a:lnTo>
                    <a:pt x="7300" y="4879"/>
                  </a:lnTo>
                  <a:lnTo>
                    <a:pt x="6933" y="5540"/>
                  </a:lnTo>
                  <a:lnTo>
                    <a:pt x="6749" y="5796"/>
                  </a:lnTo>
                  <a:lnTo>
                    <a:pt x="6566" y="6053"/>
                  </a:lnTo>
                  <a:lnTo>
                    <a:pt x="6383" y="6273"/>
                  </a:lnTo>
                  <a:lnTo>
                    <a:pt x="6126" y="6493"/>
                  </a:lnTo>
                  <a:lnTo>
                    <a:pt x="5942" y="6567"/>
                  </a:lnTo>
                  <a:lnTo>
                    <a:pt x="5796" y="6603"/>
                  </a:lnTo>
                  <a:lnTo>
                    <a:pt x="5612" y="6567"/>
                  </a:lnTo>
                  <a:lnTo>
                    <a:pt x="5466" y="6530"/>
                  </a:lnTo>
                  <a:lnTo>
                    <a:pt x="5319" y="6457"/>
                  </a:lnTo>
                  <a:lnTo>
                    <a:pt x="5209" y="6347"/>
                  </a:lnTo>
                  <a:lnTo>
                    <a:pt x="5135" y="6200"/>
                  </a:lnTo>
                  <a:lnTo>
                    <a:pt x="5099" y="6016"/>
                  </a:lnTo>
                  <a:lnTo>
                    <a:pt x="5135" y="5833"/>
                  </a:lnTo>
                  <a:lnTo>
                    <a:pt x="5172" y="5686"/>
                  </a:lnTo>
                  <a:lnTo>
                    <a:pt x="5356" y="5393"/>
                  </a:lnTo>
                  <a:lnTo>
                    <a:pt x="5759" y="4879"/>
                  </a:lnTo>
                  <a:lnTo>
                    <a:pt x="5906" y="4659"/>
                  </a:lnTo>
                  <a:lnTo>
                    <a:pt x="6016" y="4402"/>
                  </a:lnTo>
                  <a:lnTo>
                    <a:pt x="6126" y="4146"/>
                  </a:lnTo>
                  <a:lnTo>
                    <a:pt x="6163" y="3889"/>
                  </a:lnTo>
                  <a:lnTo>
                    <a:pt x="6163" y="3632"/>
                  </a:lnTo>
                  <a:lnTo>
                    <a:pt x="6163" y="3339"/>
                  </a:lnTo>
                  <a:lnTo>
                    <a:pt x="6089" y="3082"/>
                  </a:lnTo>
                  <a:lnTo>
                    <a:pt x="6016" y="2825"/>
                  </a:lnTo>
                  <a:lnTo>
                    <a:pt x="5832" y="2532"/>
                  </a:lnTo>
                  <a:lnTo>
                    <a:pt x="5576" y="2165"/>
                  </a:lnTo>
                  <a:lnTo>
                    <a:pt x="5429" y="2018"/>
                  </a:lnTo>
                  <a:lnTo>
                    <a:pt x="5282" y="1908"/>
                  </a:lnTo>
                  <a:lnTo>
                    <a:pt x="5099" y="1798"/>
                  </a:lnTo>
                  <a:lnTo>
                    <a:pt x="4915" y="1725"/>
                  </a:lnTo>
                  <a:lnTo>
                    <a:pt x="4915" y="1688"/>
                  </a:lnTo>
                  <a:lnTo>
                    <a:pt x="4915" y="1468"/>
                  </a:lnTo>
                  <a:lnTo>
                    <a:pt x="4989" y="1321"/>
                  </a:lnTo>
                  <a:lnTo>
                    <a:pt x="5062" y="1174"/>
                  </a:lnTo>
                  <a:lnTo>
                    <a:pt x="5172" y="1028"/>
                  </a:lnTo>
                  <a:lnTo>
                    <a:pt x="5319" y="918"/>
                  </a:lnTo>
                  <a:lnTo>
                    <a:pt x="5502" y="844"/>
                  </a:lnTo>
                  <a:lnTo>
                    <a:pt x="5686" y="808"/>
                  </a:lnTo>
                  <a:lnTo>
                    <a:pt x="5869" y="771"/>
                  </a:lnTo>
                  <a:lnTo>
                    <a:pt x="6016" y="771"/>
                  </a:lnTo>
                  <a:lnTo>
                    <a:pt x="6199" y="808"/>
                  </a:lnTo>
                  <a:lnTo>
                    <a:pt x="6529" y="918"/>
                  </a:lnTo>
                  <a:lnTo>
                    <a:pt x="7190" y="1211"/>
                  </a:lnTo>
                  <a:lnTo>
                    <a:pt x="7080" y="1321"/>
                  </a:lnTo>
                  <a:lnTo>
                    <a:pt x="7043" y="1431"/>
                  </a:lnTo>
                  <a:lnTo>
                    <a:pt x="7043" y="1541"/>
                  </a:lnTo>
                  <a:lnTo>
                    <a:pt x="7043" y="1651"/>
                  </a:lnTo>
                  <a:lnTo>
                    <a:pt x="7153" y="1871"/>
                  </a:lnTo>
                  <a:lnTo>
                    <a:pt x="7300" y="2018"/>
                  </a:lnTo>
                  <a:lnTo>
                    <a:pt x="7446" y="2165"/>
                  </a:lnTo>
                  <a:lnTo>
                    <a:pt x="7556" y="2275"/>
                  </a:lnTo>
                  <a:lnTo>
                    <a:pt x="7446" y="2495"/>
                  </a:lnTo>
                  <a:lnTo>
                    <a:pt x="7263" y="3045"/>
                  </a:lnTo>
                  <a:lnTo>
                    <a:pt x="7153" y="3265"/>
                  </a:lnTo>
                  <a:lnTo>
                    <a:pt x="7043" y="3485"/>
                  </a:lnTo>
                  <a:lnTo>
                    <a:pt x="6933" y="3705"/>
                  </a:lnTo>
                  <a:lnTo>
                    <a:pt x="6896" y="3926"/>
                  </a:lnTo>
                  <a:lnTo>
                    <a:pt x="6896" y="3999"/>
                  </a:lnTo>
                  <a:lnTo>
                    <a:pt x="6970" y="4036"/>
                  </a:lnTo>
                  <a:lnTo>
                    <a:pt x="7043" y="4072"/>
                  </a:lnTo>
                  <a:lnTo>
                    <a:pt x="7116" y="4036"/>
                  </a:lnTo>
                  <a:lnTo>
                    <a:pt x="7263" y="3889"/>
                  </a:lnTo>
                  <a:lnTo>
                    <a:pt x="7410" y="3705"/>
                  </a:lnTo>
                  <a:lnTo>
                    <a:pt x="7593" y="3265"/>
                  </a:lnTo>
                  <a:lnTo>
                    <a:pt x="7777" y="2715"/>
                  </a:lnTo>
                  <a:lnTo>
                    <a:pt x="7813" y="2458"/>
                  </a:lnTo>
                  <a:lnTo>
                    <a:pt x="7813" y="2422"/>
                  </a:lnTo>
                  <a:lnTo>
                    <a:pt x="8363" y="2678"/>
                  </a:lnTo>
                  <a:lnTo>
                    <a:pt x="8584" y="2862"/>
                  </a:lnTo>
                  <a:lnTo>
                    <a:pt x="8694" y="3009"/>
                  </a:lnTo>
                  <a:lnTo>
                    <a:pt x="8804" y="3155"/>
                  </a:lnTo>
                  <a:lnTo>
                    <a:pt x="8877" y="3302"/>
                  </a:lnTo>
                  <a:lnTo>
                    <a:pt x="8877" y="3449"/>
                  </a:lnTo>
                  <a:lnTo>
                    <a:pt x="8840" y="3595"/>
                  </a:lnTo>
                  <a:lnTo>
                    <a:pt x="8694" y="3705"/>
                  </a:lnTo>
                  <a:lnTo>
                    <a:pt x="8620" y="3779"/>
                  </a:lnTo>
                  <a:lnTo>
                    <a:pt x="8584" y="3852"/>
                  </a:lnTo>
                  <a:lnTo>
                    <a:pt x="8584" y="3926"/>
                  </a:lnTo>
                  <a:lnTo>
                    <a:pt x="8620" y="3999"/>
                  </a:lnTo>
                  <a:lnTo>
                    <a:pt x="8657" y="4072"/>
                  </a:lnTo>
                  <a:lnTo>
                    <a:pt x="8730" y="4109"/>
                  </a:lnTo>
                  <a:lnTo>
                    <a:pt x="8840" y="4109"/>
                  </a:lnTo>
                  <a:lnTo>
                    <a:pt x="8914" y="4072"/>
                  </a:lnTo>
                  <a:lnTo>
                    <a:pt x="9097" y="3926"/>
                  </a:lnTo>
                  <a:lnTo>
                    <a:pt x="9207" y="3779"/>
                  </a:lnTo>
                  <a:lnTo>
                    <a:pt x="9281" y="3595"/>
                  </a:lnTo>
                  <a:lnTo>
                    <a:pt x="9281" y="3412"/>
                  </a:lnTo>
                  <a:lnTo>
                    <a:pt x="9281" y="3192"/>
                  </a:lnTo>
                  <a:lnTo>
                    <a:pt x="9207" y="3009"/>
                  </a:lnTo>
                  <a:lnTo>
                    <a:pt x="9097" y="2825"/>
                  </a:lnTo>
                  <a:lnTo>
                    <a:pt x="8987" y="2642"/>
                  </a:lnTo>
                  <a:lnTo>
                    <a:pt x="8804" y="2458"/>
                  </a:lnTo>
                  <a:lnTo>
                    <a:pt x="8584" y="2348"/>
                  </a:lnTo>
                  <a:lnTo>
                    <a:pt x="8107" y="2091"/>
                  </a:lnTo>
                  <a:lnTo>
                    <a:pt x="7887" y="1981"/>
                  </a:lnTo>
                  <a:lnTo>
                    <a:pt x="7593" y="1798"/>
                  </a:lnTo>
                  <a:lnTo>
                    <a:pt x="7446" y="1651"/>
                  </a:lnTo>
                  <a:lnTo>
                    <a:pt x="7373" y="1541"/>
                  </a:lnTo>
                  <a:lnTo>
                    <a:pt x="7336" y="1431"/>
                  </a:lnTo>
                  <a:lnTo>
                    <a:pt x="7373" y="1284"/>
                  </a:lnTo>
                  <a:lnTo>
                    <a:pt x="7483" y="1358"/>
                  </a:lnTo>
                  <a:lnTo>
                    <a:pt x="7556" y="1358"/>
                  </a:lnTo>
                  <a:lnTo>
                    <a:pt x="7593" y="1321"/>
                  </a:lnTo>
                  <a:lnTo>
                    <a:pt x="7630" y="1248"/>
                  </a:lnTo>
                  <a:lnTo>
                    <a:pt x="7703" y="1138"/>
                  </a:lnTo>
                  <a:lnTo>
                    <a:pt x="7813" y="954"/>
                  </a:lnTo>
                  <a:lnTo>
                    <a:pt x="7923" y="808"/>
                  </a:lnTo>
                  <a:lnTo>
                    <a:pt x="8107" y="698"/>
                  </a:lnTo>
                  <a:lnTo>
                    <a:pt x="8290" y="624"/>
                  </a:lnTo>
                  <a:lnTo>
                    <a:pt x="8474" y="588"/>
                  </a:lnTo>
                  <a:lnTo>
                    <a:pt x="8694" y="551"/>
                  </a:lnTo>
                  <a:lnTo>
                    <a:pt x="9060" y="514"/>
                  </a:lnTo>
                  <a:close/>
                  <a:moveTo>
                    <a:pt x="13279" y="9318"/>
                  </a:moveTo>
                  <a:lnTo>
                    <a:pt x="13426" y="9428"/>
                  </a:lnTo>
                  <a:lnTo>
                    <a:pt x="13426" y="9464"/>
                  </a:lnTo>
                  <a:lnTo>
                    <a:pt x="13352" y="9464"/>
                  </a:lnTo>
                  <a:lnTo>
                    <a:pt x="13242" y="9538"/>
                  </a:lnTo>
                  <a:lnTo>
                    <a:pt x="12985" y="9868"/>
                  </a:lnTo>
                  <a:lnTo>
                    <a:pt x="12692" y="10198"/>
                  </a:lnTo>
                  <a:lnTo>
                    <a:pt x="12362" y="10492"/>
                  </a:lnTo>
                  <a:lnTo>
                    <a:pt x="12032" y="10748"/>
                  </a:lnTo>
                  <a:lnTo>
                    <a:pt x="11445" y="11078"/>
                  </a:lnTo>
                  <a:lnTo>
                    <a:pt x="10858" y="11409"/>
                  </a:lnTo>
                  <a:lnTo>
                    <a:pt x="10638" y="11372"/>
                  </a:lnTo>
                  <a:lnTo>
                    <a:pt x="10418" y="11299"/>
                  </a:lnTo>
                  <a:lnTo>
                    <a:pt x="10234" y="11188"/>
                  </a:lnTo>
                  <a:lnTo>
                    <a:pt x="10051" y="11078"/>
                  </a:lnTo>
                  <a:lnTo>
                    <a:pt x="10491" y="11005"/>
                  </a:lnTo>
                  <a:lnTo>
                    <a:pt x="10895" y="10858"/>
                  </a:lnTo>
                  <a:lnTo>
                    <a:pt x="11298" y="10675"/>
                  </a:lnTo>
                  <a:lnTo>
                    <a:pt x="11702" y="10492"/>
                  </a:lnTo>
                  <a:lnTo>
                    <a:pt x="12142" y="10235"/>
                  </a:lnTo>
                  <a:lnTo>
                    <a:pt x="12545" y="9941"/>
                  </a:lnTo>
                  <a:lnTo>
                    <a:pt x="12912" y="9648"/>
                  </a:lnTo>
                  <a:lnTo>
                    <a:pt x="13279" y="9318"/>
                  </a:lnTo>
                  <a:close/>
                  <a:moveTo>
                    <a:pt x="13609" y="9648"/>
                  </a:moveTo>
                  <a:lnTo>
                    <a:pt x="13719" y="9795"/>
                  </a:lnTo>
                  <a:lnTo>
                    <a:pt x="13792" y="9978"/>
                  </a:lnTo>
                  <a:lnTo>
                    <a:pt x="13939" y="10345"/>
                  </a:lnTo>
                  <a:lnTo>
                    <a:pt x="13939" y="10602"/>
                  </a:lnTo>
                  <a:lnTo>
                    <a:pt x="13939" y="10858"/>
                  </a:lnTo>
                  <a:lnTo>
                    <a:pt x="13866" y="10968"/>
                  </a:lnTo>
                  <a:lnTo>
                    <a:pt x="13829" y="10932"/>
                  </a:lnTo>
                  <a:lnTo>
                    <a:pt x="13719" y="10932"/>
                  </a:lnTo>
                  <a:lnTo>
                    <a:pt x="13719" y="10968"/>
                  </a:lnTo>
                  <a:lnTo>
                    <a:pt x="13609" y="11188"/>
                  </a:lnTo>
                  <a:lnTo>
                    <a:pt x="12765" y="11299"/>
                  </a:lnTo>
                  <a:lnTo>
                    <a:pt x="12912" y="11188"/>
                  </a:lnTo>
                  <a:lnTo>
                    <a:pt x="13316" y="10895"/>
                  </a:lnTo>
                  <a:lnTo>
                    <a:pt x="13682" y="10565"/>
                  </a:lnTo>
                  <a:lnTo>
                    <a:pt x="13756" y="10492"/>
                  </a:lnTo>
                  <a:lnTo>
                    <a:pt x="13756" y="10381"/>
                  </a:lnTo>
                  <a:lnTo>
                    <a:pt x="13719" y="10308"/>
                  </a:lnTo>
                  <a:lnTo>
                    <a:pt x="13609" y="10271"/>
                  </a:lnTo>
                  <a:lnTo>
                    <a:pt x="13536" y="10271"/>
                  </a:lnTo>
                  <a:lnTo>
                    <a:pt x="13462" y="10308"/>
                  </a:lnTo>
                  <a:lnTo>
                    <a:pt x="13059" y="10638"/>
                  </a:lnTo>
                  <a:lnTo>
                    <a:pt x="12655" y="10968"/>
                  </a:lnTo>
                  <a:lnTo>
                    <a:pt x="12398" y="11152"/>
                  </a:lnTo>
                  <a:lnTo>
                    <a:pt x="12325" y="11225"/>
                  </a:lnTo>
                  <a:lnTo>
                    <a:pt x="12252" y="11372"/>
                  </a:lnTo>
                  <a:lnTo>
                    <a:pt x="11665" y="11409"/>
                  </a:lnTo>
                  <a:lnTo>
                    <a:pt x="11481" y="11445"/>
                  </a:lnTo>
                  <a:lnTo>
                    <a:pt x="11775" y="11299"/>
                  </a:lnTo>
                  <a:lnTo>
                    <a:pt x="12068" y="11115"/>
                  </a:lnTo>
                  <a:lnTo>
                    <a:pt x="12362" y="10932"/>
                  </a:lnTo>
                  <a:lnTo>
                    <a:pt x="12655" y="10748"/>
                  </a:lnTo>
                  <a:lnTo>
                    <a:pt x="12912" y="10492"/>
                  </a:lnTo>
                  <a:lnTo>
                    <a:pt x="13132" y="10271"/>
                  </a:lnTo>
                  <a:lnTo>
                    <a:pt x="13352" y="10015"/>
                  </a:lnTo>
                  <a:lnTo>
                    <a:pt x="13572" y="9721"/>
                  </a:lnTo>
                  <a:lnTo>
                    <a:pt x="13609" y="9648"/>
                  </a:lnTo>
                  <a:close/>
                  <a:moveTo>
                    <a:pt x="9060" y="1"/>
                  </a:moveTo>
                  <a:lnTo>
                    <a:pt x="8804" y="37"/>
                  </a:lnTo>
                  <a:lnTo>
                    <a:pt x="8547" y="37"/>
                  </a:lnTo>
                  <a:lnTo>
                    <a:pt x="8290" y="111"/>
                  </a:lnTo>
                  <a:lnTo>
                    <a:pt x="8033" y="184"/>
                  </a:lnTo>
                  <a:lnTo>
                    <a:pt x="7813" y="294"/>
                  </a:lnTo>
                  <a:lnTo>
                    <a:pt x="7593" y="441"/>
                  </a:lnTo>
                  <a:lnTo>
                    <a:pt x="7410" y="624"/>
                  </a:lnTo>
                  <a:lnTo>
                    <a:pt x="7300" y="844"/>
                  </a:lnTo>
                  <a:lnTo>
                    <a:pt x="6896" y="624"/>
                  </a:lnTo>
                  <a:lnTo>
                    <a:pt x="6493" y="441"/>
                  </a:lnTo>
                  <a:lnTo>
                    <a:pt x="6273" y="367"/>
                  </a:lnTo>
                  <a:lnTo>
                    <a:pt x="6053" y="331"/>
                  </a:lnTo>
                  <a:lnTo>
                    <a:pt x="5612" y="331"/>
                  </a:lnTo>
                  <a:lnTo>
                    <a:pt x="5392" y="404"/>
                  </a:lnTo>
                  <a:lnTo>
                    <a:pt x="5209" y="477"/>
                  </a:lnTo>
                  <a:lnTo>
                    <a:pt x="5025" y="588"/>
                  </a:lnTo>
                  <a:lnTo>
                    <a:pt x="4842" y="734"/>
                  </a:lnTo>
                  <a:lnTo>
                    <a:pt x="4695" y="881"/>
                  </a:lnTo>
                  <a:lnTo>
                    <a:pt x="4585" y="1064"/>
                  </a:lnTo>
                  <a:lnTo>
                    <a:pt x="4512" y="1248"/>
                  </a:lnTo>
                  <a:lnTo>
                    <a:pt x="4475" y="1468"/>
                  </a:lnTo>
                  <a:lnTo>
                    <a:pt x="4182" y="1505"/>
                  </a:lnTo>
                  <a:lnTo>
                    <a:pt x="3888" y="1541"/>
                  </a:lnTo>
                  <a:lnTo>
                    <a:pt x="3595" y="1651"/>
                  </a:lnTo>
                  <a:lnTo>
                    <a:pt x="3338" y="1798"/>
                  </a:lnTo>
                  <a:lnTo>
                    <a:pt x="3081" y="1945"/>
                  </a:lnTo>
                  <a:lnTo>
                    <a:pt x="2861" y="2091"/>
                  </a:lnTo>
                  <a:lnTo>
                    <a:pt x="2641" y="2312"/>
                  </a:lnTo>
                  <a:lnTo>
                    <a:pt x="2421" y="2532"/>
                  </a:lnTo>
                  <a:lnTo>
                    <a:pt x="2238" y="2788"/>
                  </a:lnTo>
                  <a:lnTo>
                    <a:pt x="2091" y="3082"/>
                  </a:lnTo>
                  <a:lnTo>
                    <a:pt x="1981" y="3155"/>
                  </a:lnTo>
                  <a:lnTo>
                    <a:pt x="1834" y="3229"/>
                  </a:lnTo>
                  <a:lnTo>
                    <a:pt x="1504" y="3375"/>
                  </a:lnTo>
                  <a:lnTo>
                    <a:pt x="1211" y="3559"/>
                  </a:lnTo>
                  <a:lnTo>
                    <a:pt x="954" y="3779"/>
                  </a:lnTo>
                  <a:lnTo>
                    <a:pt x="697" y="3999"/>
                  </a:lnTo>
                  <a:lnTo>
                    <a:pt x="477" y="4256"/>
                  </a:lnTo>
                  <a:lnTo>
                    <a:pt x="330" y="4512"/>
                  </a:lnTo>
                  <a:lnTo>
                    <a:pt x="183" y="4769"/>
                  </a:lnTo>
                  <a:lnTo>
                    <a:pt x="73" y="5063"/>
                  </a:lnTo>
                  <a:lnTo>
                    <a:pt x="37" y="5319"/>
                  </a:lnTo>
                  <a:lnTo>
                    <a:pt x="0" y="5613"/>
                  </a:lnTo>
                  <a:lnTo>
                    <a:pt x="0" y="5906"/>
                  </a:lnTo>
                  <a:lnTo>
                    <a:pt x="73" y="6200"/>
                  </a:lnTo>
                  <a:lnTo>
                    <a:pt x="183" y="6493"/>
                  </a:lnTo>
                  <a:lnTo>
                    <a:pt x="294" y="6713"/>
                  </a:lnTo>
                  <a:lnTo>
                    <a:pt x="440" y="6933"/>
                  </a:lnTo>
                  <a:lnTo>
                    <a:pt x="660" y="7117"/>
                  </a:lnTo>
                  <a:lnTo>
                    <a:pt x="880" y="7300"/>
                  </a:lnTo>
                  <a:lnTo>
                    <a:pt x="1064" y="7374"/>
                  </a:lnTo>
                  <a:lnTo>
                    <a:pt x="1027" y="7594"/>
                  </a:lnTo>
                  <a:lnTo>
                    <a:pt x="1027" y="7814"/>
                  </a:lnTo>
                  <a:lnTo>
                    <a:pt x="1064" y="8034"/>
                  </a:lnTo>
                  <a:lnTo>
                    <a:pt x="1101" y="8217"/>
                  </a:lnTo>
                  <a:lnTo>
                    <a:pt x="1174" y="8437"/>
                  </a:lnTo>
                  <a:lnTo>
                    <a:pt x="1284" y="8621"/>
                  </a:lnTo>
                  <a:lnTo>
                    <a:pt x="1431" y="8804"/>
                  </a:lnTo>
                  <a:lnTo>
                    <a:pt x="1614" y="8988"/>
                  </a:lnTo>
                  <a:lnTo>
                    <a:pt x="1797" y="9098"/>
                  </a:lnTo>
                  <a:lnTo>
                    <a:pt x="1981" y="9208"/>
                  </a:lnTo>
                  <a:lnTo>
                    <a:pt x="2201" y="9281"/>
                  </a:lnTo>
                  <a:lnTo>
                    <a:pt x="2421" y="9318"/>
                  </a:lnTo>
                  <a:lnTo>
                    <a:pt x="2641" y="9354"/>
                  </a:lnTo>
                  <a:lnTo>
                    <a:pt x="2861" y="9318"/>
                  </a:lnTo>
                  <a:lnTo>
                    <a:pt x="3081" y="9281"/>
                  </a:lnTo>
                  <a:lnTo>
                    <a:pt x="3301" y="9208"/>
                  </a:lnTo>
                  <a:lnTo>
                    <a:pt x="3375" y="9354"/>
                  </a:lnTo>
                  <a:lnTo>
                    <a:pt x="3448" y="9501"/>
                  </a:lnTo>
                  <a:lnTo>
                    <a:pt x="3595" y="9648"/>
                  </a:lnTo>
                  <a:lnTo>
                    <a:pt x="3742" y="9758"/>
                  </a:lnTo>
                  <a:lnTo>
                    <a:pt x="3925" y="9868"/>
                  </a:lnTo>
                  <a:lnTo>
                    <a:pt x="4108" y="9905"/>
                  </a:lnTo>
                  <a:lnTo>
                    <a:pt x="4292" y="9941"/>
                  </a:lnTo>
                  <a:lnTo>
                    <a:pt x="4475" y="9941"/>
                  </a:lnTo>
                  <a:lnTo>
                    <a:pt x="4842" y="9905"/>
                  </a:lnTo>
                  <a:lnTo>
                    <a:pt x="5246" y="9795"/>
                  </a:lnTo>
                  <a:lnTo>
                    <a:pt x="5686" y="9648"/>
                  </a:lnTo>
                  <a:lnTo>
                    <a:pt x="6163" y="9574"/>
                  </a:lnTo>
                  <a:lnTo>
                    <a:pt x="6603" y="9574"/>
                  </a:lnTo>
                  <a:lnTo>
                    <a:pt x="7080" y="9611"/>
                  </a:lnTo>
                  <a:lnTo>
                    <a:pt x="7446" y="9648"/>
                  </a:lnTo>
                  <a:lnTo>
                    <a:pt x="7630" y="9648"/>
                  </a:lnTo>
                  <a:lnTo>
                    <a:pt x="7813" y="9611"/>
                  </a:lnTo>
                  <a:lnTo>
                    <a:pt x="7960" y="9721"/>
                  </a:lnTo>
                  <a:lnTo>
                    <a:pt x="8143" y="9795"/>
                  </a:lnTo>
                  <a:lnTo>
                    <a:pt x="8327" y="9831"/>
                  </a:lnTo>
                  <a:lnTo>
                    <a:pt x="8547" y="9868"/>
                  </a:lnTo>
                  <a:lnTo>
                    <a:pt x="9024" y="9905"/>
                  </a:lnTo>
                  <a:lnTo>
                    <a:pt x="9391" y="9868"/>
                  </a:lnTo>
                  <a:lnTo>
                    <a:pt x="9501" y="9868"/>
                  </a:lnTo>
                  <a:lnTo>
                    <a:pt x="9354" y="10161"/>
                  </a:lnTo>
                  <a:lnTo>
                    <a:pt x="9317" y="10308"/>
                  </a:lnTo>
                  <a:lnTo>
                    <a:pt x="9281" y="10492"/>
                  </a:lnTo>
                  <a:lnTo>
                    <a:pt x="9317" y="10638"/>
                  </a:lnTo>
                  <a:lnTo>
                    <a:pt x="9354" y="10785"/>
                  </a:lnTo>
                  <a:lnTo>
                    <a:pt x="9464" y="11078"/>
                  </a:lnTo>
                  <a:lnTo>
                    <a:pt x="9647" y="11335"/>
                  </a:lnTo>
                  <a:lnTo>
                    <a:pt x="9831" y="11519"/>
                  </a:lnTo>
                  <a:lnTo>
                    <a:pt x="9977" y="11629"/>
                  </a:lnTo>
                  <a:lnTo>
                    <a:pt x="10198" y="11739"/>
                  </a:lnTo>
                  <a:lnTo>
                    <a:pt x="10381" y="11812"/>
                  </a:lnTo>
                  <a:lnTo>
                    <a:pt x="10821" y="11922"/>
                  </a:lnTo>
                  <a:lnTo>
                    <a:pt x="11298" y="11959"/>
                  </a:lnTo>
                  <a:lnTo>
                    <a:pt x="11775" y="11922"/>
                  </a:lnTo>
                  <a:lnTo>
                    <a:pt x="12215" y="11885"/>
                  </a:lnTo>
                  <a:lnTo>
                    <a:pt x="13095" y="11775"/>
                  </a:lnTo>
                  <a:lnTo>
                    <a:pt x="13939" y="11665"/>
                  </a:lnTo>
                  <a:lnTo>
                    <a:pt x="14343" y="11555"/>
                  </a:lnTo>
                  <a:lnTo>
                    <a:pt x="14746" y="11409"/>
                  </a:lnTo>
                  <a:lnTo>
                    <a:pt x="15076" y="11262"/>
                  </a:lnTo>
                  <a:lnTo>
                    <a:pt x="15370" y="11042"/>
                  </a:lnTo>
                  <a:lnTo>
                    <a:pt x="15626" y="10785"/>
                  </a:lnTo>
                  <a:lnTo>
                    <a:pt x="15847" y="10528"/>
                  </a:lnTo>
                  <a:lnTo>
                    <a:pt x="16030" y="10235"/>
                  </a:lnTo>
                  <a:lnTo>
                    <a:pt x="16213" y="9941"/>
                  </a:lnTo>
                  <a:lnTo>
                    <a:pt x="16360" y="9648"/>
                  </a:lnTo>
                  <a:lnTo>
                    <a:pt x="16433" y="9318"/>
                  </a:lnTo>
                  <a:lnTo>
                    <a:pt x="16507" y="8988"/>
                  </a:lnTo>
                  <a:lnTo>
                    <a:pt x="16543" y="8657"/>
                  </a:lnTo>
                  <a:lnTo>
                    <a:pt x="16507" y="8327"/>
                  </a:lnTo>
                  <a:lnTo>
                    <a:pt x="16470" y="7997"/>
                  </a:lnTo>
                  <a:lnTo>
                    <a:pt x="16690" y="7447"/>
                  </a:lnTo>
                  <a:lnTo>
                    <a:pt x="16837" y="6933"/>
                  </a:lnTo>
                  <a:lnTo>
                    <a:pt x="16910" y="6347"/>
                  </a:lnTo>
                  <a:lnTo>
                    <a:pt x="16910" y="5796"/>
                  </a:lnTo>
                  <a:lnTo>
                    <a:pt x="16837" y="5429"/>
                  </a:lnTo>
                  <a:lnTo>
                    <a:pt x="16727" y="5063"/>
                  </a:lnTo>
                  <a:lnTo>
                    <a:pt x="16654" y="4916"/>
                  </a:lnTo>
                  <a:lnTo>
                    <a:pt x="16543" y="4769"/>
                  </a:lnTo>
                  <a:lnTo>
                    <a:pt x="16397" y="4659"/>
                  </a:lnTo>
                  <a:lnTo>
                    <a:pt x="16250" y="4586"/>
                  </a:lnTo>
                  <a:lnTo>
                    <a:pt x="16250" y="4146"/>
                  </a:lnTo>
                  <a:lnTo>
                    <a:pt x="16177" y="3742"/>
                  </a:lnTo>
                  <a:lnTo>
                    <a:pt x="16030" y="3375"/>
                  </a:lnTo>
                  <a:lnTo>
                    <a:pt x="15773" y="3009"/>
                  </a:lnTo>
                  <a:lnTo>
                    <a:pt x="15626" y="2825"/>
                  </a:lnTo>
                  <a:lnTo>
                    <a:pt x="15443" y="2642"/>
                  </a:lnTo>
                  <a:lnTo>
                    <a:pt x="15223" y="2495"/>
                  </a:lnTo>
                  <a:lnTo>
                    <a:pt x="15003" y="2385"/>
                  </a:lnTo>
                  <a:lnTo>
                    <a:pt x="14746" y="2238"/>
                  </a:lnTo>
                  <a:lnTo>
                    <a:pt x="14526" y="2055"/>
                  </a:lnTo>
                  <a:lnTo>
                    <a:pt x="14379" y="1835"/>
                  </a:lnTo>
                  <a:lnTo>
                    <a:pt x="14233" y="1578"/>
                  </a:lnTo>
                  <a:lnTo>
                    <a:pt x="14123" y="1358"/>
                  </a:lnTo>
                  <a:lnTo>
                    <a:pt x="13976" y="1138"/>
                  </a:lnTo>
                  <a:lnTo>
                    <a:pt x="13829" y="991"/>
                  </a:lnTo>
                  <a:lnTo>
                    <a:pt x="13682" y="808"/>
                  </a:lnTo>
                  <a:lnTo>
                    <a:pt x="13499" y="698"/>
                  </a:lnTo>
                  <a:lnTo>
                    <a:pt x="13279" y="588"/>
                  </a:lnTo>
                  <a:lnTo>
                    <a:pt x="13059" y="514"/>
                  </a:lnTo>
                  <a:lnTo>
                    <a:pt x="12802" y="441"/>
                  </a:lnTo>
                  <a:lnTo>
                    <a:pt x="12362" y="441"/>
                  </a:lnTo>
                  <a:lnTo>
                    <a:pt x="11885" y="477"/>
                  </a:lnTo>
                  <a:lnTo>
                    <a:pt x="11408" y="588"/>
                  </a:lnTo>
                  <a:lnTo>
                    <a:pt x="10968" y="698"/>
                  </a:lnTo>
                  <a:lnTo>
                    <a:pt x="10821" y="514"/>
                  </a:lnTo>
                  <a:lnTo>
                    <a:pt x="10601" y="331"/>
                  </a:lnTo>
                  <a:lnTo>
                    <a:pt x="10381" y="221"/>
                  </a:lnTo>
                  <a:lnTo>
                    <a:pt x="10124" y="147"/>
                  </a:lnTo>
                  <a:lnTo>
                    <a:pt x="9867" y="74"/>
                  </a:lnTo>
                  <a:lnTo>
                    <a:pt x="9574" y="37"/>
                  </a:lnTo>
                  <a:lnTo>
                    <a:pt x="9060"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8" name="Shape 388"/>
            <p:cNvSpPr/>
            <p:nvPr/>
          </p:nvSpPr>
          <p:spPr>
            <a:xfrm>
              <a:off x="7121425" y="2437925"/>
              <a:ext cx="246700" cy="315500"/>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89" name="Shape 389"/>
            <p:cNvSpPr/>
            <p:nvPr/>
          </p:nvSpPr>
          <p:spPr>
            <a:xfrm>
              <a:off x="6062250" y="3853825"/>
              <a:ext cx="332900" cy="376025"/>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90" name="Shape 390"/>
            <p:cNvSpPr/>
            <p:nvPr/>
          </p:nvSpPr>
          <p:spPr>
            <a:xfrm>
              <a:off x="6023725" y="3167900"/>
              <a:ext cx="340250" cy="227450"/>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sp>
          <p:nvSpPr>
            <p:cNvPr id="391" name="Shape 391"/>
            <p:cNvSpPr/>
            <p:nvPr/>
          </p:nvSpPr>
          <p:spPr>
            <a:xfrm>
              <a:off x="7109500" y="3449425"/>
              <a:ext cx="154100" cy="165100"/>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A4C2F4"/>
            </a:solidFill>
            <a:ln>
              <a:noFill/>
            </a:ln>
          </p:spPr>
          <p:txBody>
            <a:bodyPr lIns="91425" tIns="91425" rIns="91425" bIns="91425" anchor="ctr" anchorCtr="0">
              <a:noAutofit/>
            </a:bodyPr>
            <a:lstStyle/>
            <a:p>
              <a:pPr lvl="0">
                <a:spcBef>
                  <a:spcPts val="0"/>
                </a:spcBef>
                <a:buNone/>
              </a:pPr>
              <a:endParaRPr/>
            </a:p>
          </p:txBody>
        </p:sp>
      </p:grpSp>
      <p:cxnSp>
        <p:nvCxnSpPr>
          <p:cNvPr id="392" name="Shape 392"/>
          <p:cNvCxnSpPr/>
          <p:nvPr/>
        </p:nvCxnSpPr>
        <p:spPr>
          <a:xfrm>
            <a:off x="850475" y="1031425"/>
            <a:ext cx="6037799" cy="0"/>
          </a:xfrm>
          <a:prstGeom prst="straightConnector1">
            <a:avLst/>
          </a:prstGeom>
          <a:noFill/>
          <a:ln w="19050" cap="rnd" cmpd="sng">
            <a:solidFill>
              <a:srgbClr val="A4C2F4"/>
            </a:solidFill>
            <a:prstDash val="dash"/>
            <a:round/>
            <a:headEnd type="none" w="lg" len="lg"/>
            <a:tailEnd type="none" w="lg" len="lg"/>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69"/>
        <p:cNvGrpSpPr/>
        <p:nvPr/>
      </p:nvGrpSpPr>
      <p:grpSpPr>
        <a:xfrm>
          <a:off x="0" y="0"/>
          <a:ext cx="0" cy="0"/>
          <a:chOff x="0" y="0"/>
          <a:chExt cx="0" cy="0"/>
        </a:xfrm>
      </p:grpSpPr>
      <p:sp>
        <p:nvSpPr>
          <p:cNvPr id="470" name="Shape 470"/>
          <p:cNvSpPr/>
          <p:nvPr/>
        </p:nvSpPr>
        <p:spPr>
          <a:xfrm>
            <a:off x="7302880" y="-294361"/>
            <a:ext cx="450549" cy="558733"/>
          </a:xfrm>
          <a:custGeom>
            <a:avLst/>
            <a:gdLst/>
            <a:ahLst/>
            <a:cxnLst/>
            <a:rect l="0" t="0" r="0" b="0"/>
            <a:pathLst>
              <a:path w="15884" h="19698" extrusionOk="0">
                <a:moveTo>
                  <a:pt x="9355" y="4108"/>
                </a:moveTo>
                <a:lnTo>
                  <a:pt x="9465" y="4145"/>
                </a:lnTo>
                <a:lnTo>
                  <a:pt x="9538" y="4182"/>
                </a:lnTo>
                <a:lnTo>
                  <a:pt x="9648" y="4328"/>
                </a:lnTo>
                <a:lnTo>
                  <a:pt x="9721" y="4549"/>
                </a:lnTo>
                <a:lnTo>
                  <a:pt x="9721" y="4769"/>
                </a:lnTo>
                <a:lnTo>
                  <a:pt x="9721" y="4842"/>
                </a:lnTo>
                <a:lnTo>
                  <a:pt x="9685" y="4879"/>
                </a:lnTo>
                <a:lnTo>
                  <a:pt x="9575" y="4952"/>
                </a:lnTo>
                <a:lnTo>
                  <a:pt x="9391" y="4952"/>
                </a:lnTo>
                <a:lnTo>
                  <a:pt x="9355" y="4915"/>
                </a:lnTo>
                <a:lnTo>
                  <a:pt x="9281" y="4842"/>
                </a:lnTo>
                <a:lnTo>
                  <a:pt x="9208" y="4695"/>
                </a:lnTo>
                <a:lnTo>
                  <a:pt x="9171" y="4549"/>
                </a:lnTo>
                <a:lnTo>
                  <a:pt x="9171" y="4438"/>
                </a:lnTo>
                <a:lnTo>
                  <a:pt x="9171" y="4328"/>
                </a:lnTo>
                <a:lnTo>
                  <a:pt x="9245" y="4108"/>
                </a:lnTo>
                <a:close/>
                <a:moveTo>
                  <a:pt x="9355" y="3705"/>
                </a:moveTo>
                <a:lnTo>
                  <a:pt x="9245" y="3742"/>
                </a:lnTo>
                <a:lnTo>
                  <a:pt x="9135" y="3778"/>
                </a:lnTo>
                <a:lnTo>
                  <a:pt x="9025" y="3852"/>
                </a:lnTo>
                <a:lnTo>
                  <a:pt x="8988" y="3925"/>
                </a:lnTo>
                <a:lnTo>
                  <a:pt x="8914" y="3998"/>
                </a:lnTo>
                <a:lnTo>
                  <a:pt x="8841" y="4218"/>
                </a:lnTo>
                <a:lnTo>
                  <a:pt x="8804" y="4475"/>
                </a:lnTo>
                <a:lnTo>
                  <a:pt x="8804" y="4659"/>
                </a:lnTo>
                <a:lnTo>
                  <a:pt x="8841" y="4805"/>
                </a:lnTo>
                <a:lnTo>
                  <a:pt x="8878" y="4952"/>
                </a:lnTo>
                <a:lnTo>
                  <a:pt x="8988" y="5099"/>
                </a:lnTo>
                <a:lnTo>
                  <a:pt x="9098" y="5209"/>
                </a:lnTo>
                <a:lnTo>
                  <a:pt x="9245" y="5282"/>
                </a:lnTo>
                <a:lnTo>
                  <a:pt x="9391" y="5355"/>
                </a:lnTo>
                <a:lnTo>
                  <a:pt x="9538" y="5355"/>
                </a:lnTo>
                <a:lnTo>
                  <a:pt x="9721" y="5319"/>
                </a:lnTo>
                <a:lnTo>
                  <a:pt x="9868" y="5245"/>
                </a:lnTo>
                <a:lnTo>
                  <a:pt x="10015" y="5135"/>
                </a:lnTo>
                <a:lnTo>
                  <a:pt x="10088" y="4989"/>
                </a:lnTo>
                <a:lnTo>
                  <a:pt x="10125" y="4805"/>
                </a:lnTo>
                <a:lnTo>
                  <a:pt x="10125" y="4659"/>
                </a:lnTo>
                <a:lnTo>
                  <a:pt x="10088" y="4475"/>
                </a:lnTo>
                <a:lnTo>
                  <a:pt x="10052" y="4292"/>
                </a:lnTo>
                <a:lnTo>
                  <a:pt x="9978" y="4145"/>
                </a:lnTo>
                <a:lnTo>
                  <a:pt x="9905" y="3998"/>
                </a:lnTo>
                <a:lnTo>
                  <a:pt x="9795" y="3888"/>
                </a:lnTo>
                <a:lnTo>
                  <a:pt x="9648" y="3778"/>
                </a:lnTo>
                <a:lnTo>
                  <a:pt x="9501" y="3742"/>
                </a:lnTo>
                <a:lnTo>
                  <a:pt x="9355" y="3705"/>
                </a:lnTo>
                <a:close/>
                <a:moveTo>
                  <a:pt x="11262" y="6676"/>
                </a:moveTo>
                <a:lnTo>
                  <a:pt x="11262" y="6786"/>
                </a:lnTo>
                <a:lnTo>
                  <a:pt x="11225" y="6859"/>
                </a:lnTo>
                <a:lnTo>
                  <a:pt x="11152" y="6933"/>
                </a:lnTo>
                <a:lnTo>
                  <a:pt x="11042" y="7006"/>
                </a:lnTo>
                <a:lnTo>
                  <a:pt x="10785" y="7116"/>
                </a:lnTo>
                <a:lnTo>
                  <a:pt x="10602" y="7190"/>
                </a:lnTo>
                <a:lnTo>
                  <a:pt x="9795" y="7556"/>
                </a:lnTo>
                <a:lnTo>
                  <a:pt x="9721" y="7263"/>
                </a:lnTo>
                <a:lnTo>
                  <a:pt x="10639" y="6823"/>
                </a:lnTo>
                <a:lnTo>
                  <a:pt x="11079" y="6676"/>
                </a:lnTo>
                <a:close/>
                <a:moveTo>
                  <a:pt x="11115" y="6273"/>
                </a:moveTo>
                <a:lnTo>
                  <a:pt x="10859" y="6346"/>
                </a:lnTo>
                <a:lnTo>
                  <a:pt x="10052" y="6639"/>
                </a:lnTo>
                <a:lnTo>
                  <a:pt x="9648" y="6823"/>
                </a:lnTo>
                <a:lnTo>
                  <a:pt x="9281" y="7006"/>
                </a:lnTo>
                <a:lnTo>
                  <a:pt x="9208" y="7080"/>
                </a:lnTo>
                <a:lnTo>
                  <a:pt x="9208" y="7116"/>
                </a:lnTo>
                <a:lnTo>
                  <a:pt x="9208" y="7190"/>
                </a:lnTo>
                <a:lnTo>
                  <a:pt x="9208" y="7263"/>
                </a:lnTo>
                <a:lnTo>
                  <a:pt x="9318" y="7336"/>
                </a:lnTo>
                <a:lnTo>
                  <a:pt x="9465" y="7336"/>
                </a:lnTo>
                <a:lnTo>
                  <a:pt x="9465" y="7593"/>
                </a:lnTo>
                <a:lnTo>
                  <a:pt x="9538" y="7813"/>
                </a:lnTo>
                <a:lnTo>
                  <a:pt x="9575" y="7887"/>
                </a:lnTo>
                <a:lnTo>
                  <a:pt x="9648" y="7923"/>
                </a:lnTo>
                <a:lnTo>
                  <a:pt x="9758" y="7923"/>
                </a:lnTo>
                <a:lnTo>
                  <a:pt x="10492" y="7630"/>
                </a:lnTo>
                <a:lnTo>
                  <a:pt x="10859" y="7483"/>
                </a:lnTo>
                <a:lnTo>
                  <a:pt x="11225" y="7336"/>
                </a:lnTo>
                <a:lnTo>
                  <a:pt x="11409" y="7190"/>
                </a:lnTo>
                <a:lnTo>
                  <a:pt x="11556" y="7006"/>
                </a:lnTo>
                <a:lnTo>
                  <a:pt x="11629" y="6896"/>
                </a:lnTo>
                <a:lnTo>
                  <a:pt x="11629" y="6786"/>
                </a:lnTo>
                <a:lnTo>
                  <a:pt x="11629" y="6676"/>
                </a:lnTo>
                <a:lnTo>
                  <a:pt x="11592" y="6566"/>
                </a:lnTo>
                <a:lnTo>
                  <a:pt x="11556" y="6419"/>
                </a:lnTo>
                <a:lnTo>
                  <a:pt x="11482" y="6346"/>
                </a:lnTo>
                <a:lnTo>
                  <a:pt x="11372" y="6273"/>
                </a:lnTo>
                <a:close/>
                <a:moveTo>
                  <a:pt x="10198" y="2861"/>
                </a:moveTo>
                <a:lnTo>
                  <a:pt x="10235" y="3228"/>
                </a:lnTo>
                <a:lnTo>
                  <a:pt x="10345" y="3595"/>
                </a:lnTo>
                <a:lnTo>
                  <a:pt x="10565" y="4292"/>
                </a:lnTo>
                <a:lnTo>
                  <a:pt x="10822" y="5062"/>
                </a:lnTo>
                <a:lnTo>
                  <a:pt x="10895" y="5282"/>
                </a:lnTo>
                <a:lnTo>
                  <a:pt x="9025" y="6052"/>
                </a:lnTo>
                <a:lnTo>
                  <a:pt x="7154" y="6786"/>
                </a:lnTo>
                <a:lnTo>
                  <a:pt x="5173" y="7593"/>
                </a:lnTo>
                <a:lnTo>
                  <a:pt x="4146" y="7997"/>
                </a:lnTo>
                <a:lnTo>
                  <a:pt x="3816" y="8143"/>
                </a:lnTo>
                <a:lnTo>
                  <a:pt x="3486" y="8290"/>
                </a:lnTo>
                <a:lnTo>
                  <a:pt x="3266" y="7887"/>
                </a:lnTo>
                <a:lnTo>
                  <a:pt x="3045" y="7446"/>
                </a:lnTo>
                <a:lnTo>
                  <a:pt x="2679" y="6566"/>
                </a:lnTo>
                <a:lnTo>
                  <a:pt x="2532" y="6162"/>
                </a:lnTo>
                <a:lnTo>
                  <a:pt x="2385" y="5869"/>
                </a:lnTo>
                <a:lnTo>
                  <a:pt x="2238" y="5612"/>
                </a:lnTo>
                <a:lnTo>
                  <a:pt x="2715" y="5539"/>
                </a:lnTo>
                <a:lnTo>
                  <a:pt x="3192" y="5429"/>
                </a:lnTo>
                <a:lnTo>
                  <a:pt x="3669" y="5282"/>
                </a:lnTo>
                <a:lnTo>
                  <a:pt x="4146" y="5099"/>
                </a:lnTo>
                <a:lnTo>
                  <a:pt x="5210" y="4659"/>
                </a:lnTo>
                <a:lnTo>
                  <a:pt x="6273" y="4218"/>
                </a:lnTo>
                <a:lnTo>
                  <a:pt x="6824" y="4035"/>
                </a:lnTo>
                <a:lnTo>
                  <a:pt x="7374" y="3852"/>
                </a:lnTo>
                <a:lnTo>
                  <a:pt x="8474" y="3558"/>
                </a:lnTo>
                <a:lnTo>
                  <a:pt x="9025" y="3411"/>
                </a:lnTo>
                <a:lnTo>
                  <a:pt x="9538" y="3191"/>
                </a:lnTo>
                <a:lnTo>
                  <a:pt x="9868" y="3081"/>
                </a:lnTo>
                <a:lnTo>
                  <a:pt x="10015" y="2971"/>
                </a:lnTo>
                <a:lnTo>
                  <a:pt x="10198" y="2861"/>
                </a:lnTo>
                <a:close/>
                <a:moveTo>
                  <a:pt x="8658" y="7740"/>
                </a:moveTo>
                <a:lnTo>
                  <a:pt x="8694" y="7923"/>
                </a:lnTo>
                <a:lnTo>
                  <a:pt x="8071" y="8253"/>
                </a:lnTo>
                <a:lnTo>
                  <a:pt x="7704" y="8437"/>
                </a:lnTo>
                <a:lnTo>
                  <a:pt x="7594" y="8437"/>
                </a:lnTo>
                <a:lnTo>
                  <a:pt x="7557" y="8363"/>
                </a:lnTo>
                <a:lnTo>
                  <a:pt x="7557" y="8180"/>
                </a:lnTo>
                <a:lnTo>
                  <a:pt x="8658" y="7740"/>
                </a:lnTo>
                <a:close/>
                <a:moveTo>
                  <a:pt x="10198" y="2384"/>
                </a:moveTo>
                <a:lnTo>
                  <a:pt x="9978" y="2458"/>
                </a:lnTo>
                <a:lnTo>
                  <a:pt x="9795" y="2568"/>
                </a:lnTo>
                <a:lnTo>
                  <a:pt x="9391" y="2788"/>
                </a:lnTo>
                <a:lnTo>
                  <a:pt x="8841" y="2971"/>
                </a:lnTo>
                <a:lnTo>
                  <a:pt x="8328" y="3155"/>
                </a:lnTo>
                <a:lnTo>
                  <a:pt x="7264" y="3411"/>
                </a:lnTo>
                <a:lnTo>
                  <a:pt x="6750" y="3558"/>
                </a:lnTo>
                <a:lnTo>
                  <a:pt x="6237" y="3742"/>
                </a:lnTo>
                <a:lnTo>
                  <a:pt x="5210" y="4145"/>
                </a:lnTo>
                <a:lnTo>
                  <a:pt x="4219" y="4585"/>
                </a:lnTo>
                <a:lnTo>
                  <a:pt x="3669" y="4805"/>
                </a:lnTo>
                <a:lnTo>
                  <a:pt x="3119" y="4989"/>
                </a:lnTo>
                <a:lnTo>
                  <a:pt x="2018" y="5319"/>
                </a:lnTo>
                <a:lnTo>
                  <a:pt x="1945" y="5355"/>
                </a:lnTo>
                <a:lnTo>
                  <a:pt x="1908" y="5392"/>
                </a:lnTo>
                <a:lnTo>
                  <a:pt x="1908" y="5466"/>
                </a:lnTo>
                <a:lnTo>
                  <a:pt x="1945" y="5539"/>
                </a:lnTo>
                <a:lnTo>
                  <a:pt x="1982" y="5576"/>
                </a:lnTo>
                <a:lnTo>
                  <a:pt x="1945" y="5686"/>
                </a:lnTo>
                <a:lnTo>
                  <a:pt x="1945" y="5759"/>
                </a:lnTo>
                <a:lnTo>
                  <a:pt x="2018" y="5979"/>
                </a:lnTo>
                <a:lnTo>
                  <a:pt x="2165" y="6456"/>
                </a:lnTo>
                <a:lnTo>
                  <a:pt x="2385" y="6933"/>
                </a:lnTo>
                <a:lnTo>
                  <a:pt x="2752" y="7850"/>
                </a:lnTo>
                <a:lnTo>
                  <a:pt x="2972" y="8290"/>
                </a:lnTo>
                <a:lnTo>
                  <a:pt x="3192" y="8694"/>
                </a:lnTo>
                <a:lnTo>
                  <a:pt x="3266" y="8767"/>
                </a:lnTo>
                <a:lnTo>
                  <a:pt x="3302" y="8804"/>
                </a:lnTo>
                <a:lnTo>
                  <a:pt x="3412" y="8804"/>
                </a:lnTo>
                <a:lnTo>
                  <a:pt x="3522" y="8730"/>
                </a:lnTo>
                <a:lnTo>
                  <a:pt x="3596" y="8620"/>
                </a:lnTo>
                <a:lnTo>
                  <a:pt x="3999" y="8510"/>
                </a:lnTo>
                <a:lnTo>
                  <a:pt x="4403" y="8363"/>
                </a:lnTo>
                <a:lnTo>
                  <a:pt x="5173" y="8033"/>
                </a:lnTo>
                <a:lnTo>
                  <a:pt x="7300" y="7190"/>
                </a:lnTo>
                <a:lnTo>
                  <a:pt x="9281" y="6419"/>
                </a:lnTo>
                <a:lnTo>
                  <a:pt x="10235" y="6052"/>
                </a:lnTo>
                <a:lnTo>
                  <a:pt x="10712" y="5832"/>
                </a:lnTo>
                <a:lnTo>
                  <a:pt x="11152" y="5612"/>
                </a:lnTo>
                <a:lnTo>
                  <a:pt x="11262" y="5612"/>
                </a:lnTo>
                <a:lnTo>
                  <a:pt x="11335" y="5539"/>
                </a:lnTo>
                <a:lnTo>
                  <a:pt x="11372" y="5392"/>
                </a:lnTo>
                <a:lnTo>
                  <a:pt x="11372" y="5282"/>
                </a:lnTo>
                <a:lnTo>
                  <a:pt x="11299" y="5025"/>
                </a:lnTo>
                <a:lnTo>
                  <a:pt x="11042" y="4255"/>
                </a:lnTo>
                <a:lnTo>
                  <a:pt x="10785" y="3485"/>
                </a:lnTo>
                <a:lnTo>
                  <a:pt x="10639" y="3118"/>
                </a:lnTo>
                <a:lnTo>
                  <a:pt x="10455" y="2751"/>
                </a:lnTo>
                <a:lnTo>
                  <a:pt x="10418" y="2714"/>
                </a:lnTo>
                <a:lnTo>
                  <a:pt x="10345" y="2678"/>
                </a:lnTo>
                <a:lnTo>
                  <a:pt x="10382" y="2568"/>
                </a:lnTo>
                <a:lnTo>
                  <a:pt x="10382" y="2494"/>
                </a:lnTo>
                <a:lnTo>
                  <a:pt x="10308" y="2421"/>
                </a:lnTo>
                <a:lnTo>
                  <a:pt x="10198" y="2384"/>
                </a:lnTo>
                <a:close/>
                <a:moveTo>
                  <a:pt x="8694" y="7263"/>
                </a:moveTo>
                <a:lnTo>
                  <a:pt x="7337" y="7813"/>
                </a:lnTo>
                <a:lnTo>
                  <a:pt x="7264" y="7850"/>
                </a:lnTo>
                <a:lnTo>
                  <a:pt x="7227" y="7923"/>
                </a:lnTo>
                <a:lnTo>
                  <a:pt x="7190" y="7997"/>
                </a:lnTo>
                <a:lnTo>
                  <a:pt x="7227" y="8070"/>
                </a:lnTo>
                <a:lnTo>
                  <a:pt x="7190" y="8143"/>
                </a:lnTo>
                <a:lnTo>
                  <a:pt x="7154" y="8363"/>
                </a:lnTo>
                <a:lnTo>
                  <a:pt x="7190" y="8620"/>
                </a:lnTo>
                <a:lnTo>
                  <a:pt x="7227" y="8730"/>
                </a:lnTo>
                <a:lnTo>
                  <a:pt x="7300" y="8840"/>
                </a:lnTo>
                <a:lnTo>
                  <a:pt x="7411" y="8877"/>
                </a:lnTo>
                <a:lnTo>
                  <a:pt x="7557" y="8877"/>
                </a:lnTo>
                <a:lnTo>
                  <a:pt x="7704" y="8840"/>
                </a:lnTo>
                <a:lnTo>
                  <a:pt x="7887" y="8804"/>
                </a:lnTo>
                <a:lnTo>
                  <a:pt x="8218" y="8620"/>
                </a:lnTo>
                <a:lnTo>
                  <a:pt x="9061" y="8217"/>
                </a:lnTo>
                <a:lnTo>
                  <a:pt x="9098" y="8180"/>
                </a:lnTo>
                <a:lnTo>
                  <a:pt x="9171" y="8107"/>
                </a:lnTo>
                <a:lnTo>
                  <a:pt x="9171" y="8033"/>
                </a:lnTo>
                <a:lnTo>
                  <a:pt x="9171" y="7960"/>
                </a:lnTo>
                <a:lnTo>
                  <a:pt x="8951" y="7410"/>
                </a:lnTo>
                <a:lnTo>
                  <a:pt x="8914" y="7336"/>
                </a:lnTo>
                <a:lnTo>
                  <a:pt x="8841" y="7300"/>
                </a:lnTo>
                <a:lnTo>
                  <a:pt x="8768" y="7263"/>
                </a:lnTo>
                <a:close/>
                <a:moveTo>
                  <a:pt x="11702" y="8327"/>
                </a:moveTo>
                <a:lnTo>
                  <a:pt x="11886" y="8694"/>
                </a:lnTo>
                <a:lnTo>
                  <a:pt x="12106" y="9060"/>
                </a:lnTo>
                <a:lnTo>
                  <a:pt x="11702" y="9244"/>
                </a:lnTo>
                <a:lnTo>
                  <a:pt x="11335" y="9390"/>
                </a:lnTo>
                <a:lnTo>
                  <a:pt x="10932" y="9500"/>
                </a:lnTo>
                <a:lnTo>
                  <a:pt x="10528" y="9611"/>
                </a:lnTo>
                <a:lnTo>
                  <a:pt x="10382" y="9244"/>
                </a:lnTo>
                <a:lnTo>
                  <a:pt x="10198" y="8877"/>
                </a:lnTo>
                <a:lnTo>
                  <a:pt x="10162" y="8840"/>
                </a:lnTo>
                <a:lnTo>
                  <a:pt x="10565" y="8730"/>
                </a:lnTo>
                <a:lnTo>
                  <a:pt x="10932" y="8620"/>
                </a:lnTo>
                <a:lnTo>
                  <a:pt x="11702" y="8327"/>
                </a:lnTo>
                <a:close/>
                <a:moveTo>
                  <a:pt x="11776" y="7887"/>
                </a:moveTo>
                <a:lnTo>
                  <a:pt x="11299" y="8070"/>
                </a:lnTo>
                <a:lnTo>
                  <a:pt x="10822" y="8217"/>
                </a:lnTo>
                <a:lnTo>
                  <a:pt x="9868" y="8510"/>
                </a:lnTo>
                <a:lnTo>
                  <a:pt x="9832" y="8510"/>
                </a:lnTo>
                <a:lnTo>
                  <a:pt x="9795" y="8583"/>
                </a:lnTo>
                <a:lnTo>
                  <a:pt x="9758" y="8694"/>
                </a:lnTo>
                <a:lnTo>
                  <a:pt x="9832" y="8804"/>
                </a:lnTo>
                <a:lnTo>
                  <a:pt x="9868" y="8840"/>
                </a:lnTo>
                <a:lnTo>
                  <a:pt x="9942" y="8877"/>
                </a:lnTo>
                <a:lnTo>
                  <a:pt x="9905" y="8950"/>
                </a:lnTo>
                <a:lnTo>
                  <a:pt x="9905" y="9024"/>
                </a:lnTo>
                <a:lnTo>
                  <a:pt x="10088" y="9427"/>
                </a:lnTo>
                <a:lnTo>
                  <a:pt x="10198" y="9867"/>
                </a:lnTo>
                <a:lnTo>
                  <a:pt x="10235" y="9941"/>
                </a:lnTo>
                <a:lnTo>
                  <a:pt x="10272" y="9977"/>
                </a:lnTo>
                <a:lnTo>
                  <a:pt x="10308" y="10014"/>
                </a:lnTo>
                <a:lnTo>
                  <a:pt x="10382" y="10051"/>
                </a:lnTo>
                <a:lnTo>
                  <a:pt x="10932" y="9904"/>
                </a:lnTo>
                <a:lnTo>
                  <a:pt x="11446" y="9757"/>
                </a:lnTo>
                <a:lnTo>
                  <a:pt x="11959" y="9574"/>
                </a:lnTo>
                <a:lnTo>
                  <a:pt x="12436" y="9317"/>
                </a:lnTo>
                <a:lnTo>
                  <a:pt x="12509" y="9280"/>
                </a:lnTo>
                <a:lnTo>
                  <a:pt x="12583" y="9207"/>
                </a:lnTo>
                <a:lnTo>
                  <a:pt x="12583" y="9097"/>
                </a:lnTo>
                <a:lnTo>
                  <a:pt x="12546" y="9024"/>
                </a:lnTo>
                <a:lnTo>
                  <a:pt x="12253" y="8547"/>
                </a:lnTo>
                <a:lnTo>
                  <a:pt x="11996" y="7997"/>
                </a:lnTo>
                <a:lnTo>
                  <a:pt x="11959" y="7923"/>
                </a:lnTo>
                <a:lnTo>
                  <a:pt x="11922" y="7887"/>
                </a:lnTo>
                <a:close/>
                <a:moveTo>
                  <a:pt x="8914" y="9354"/>
                </a:moveTo>
                <a:lnTo>
                  <a:pt x="9061" y="9757"/>
                </a:lnTo>
                <a:lnTo>
                  <a:pt x="9281" y="10161"/>
                </a:lnTo>
                <a:lnTo>
                  <a:pt x="8658" y="10491"/>
                </a:lnTo>
                <a:lnTo>
                  <a:pt x="7961" y="10784"/>
                </a:lnTo>
                <a:lnTo>
                  <a:pt x="7814" y="10858"/>
                </a:lnTo>
                <a:lnTo>
                  <a:pt x="7741" y="10858"/>
                </a:lnTo>
                <a:lnTo>
                  <a:pt x="7704" y="10821"/>
                </a:lnTo>
                <a:lnTo>
                  <a:pt x="7631" y="10674"/>
                </a:lnTo>
                <a:lnTo>
                  <a:pt x="7594" y="10491"/>
                </a:lnTo>
                <a:lnTo>
                  <a:pt x="7521" y="10161"/>
                </a:lnTo>
                <a:lnTo>
                  <a:pt x="7374" y="9867"/>
                </a:lnTo>
                <a:lnTo>
                  <a:pt x="8914" y="9354"/>
                </a:lnTo>
                <a:close/>
                <a:moveTo>
                  <a:pt x="8951" y="8950"/>
                </a:moveTo>
                <a:lnTo>
                  <a:pt x="7154" y="9537"/>
                </a:lnTo>
                <a:lnTo>
                  <a:pt x="7117" y="9574"/>
                </a:lnTo>
                <a:lnTo>
                  <a:pt x="7080" y="9611"/>
                </a:lnTo>
                <a:lnTo>
                  <a:pt x="7044" y="9721"/>
                </a:lnTo>
                <a:lnTo>
                  <a:pt x="7080" y="9831"/>
                </a:lnTo>
                <a:lnTo>
                  <a:pt x="7190" y="9904"/>
                </a:lnTo>
                <a:lnTo>
                  <a:pt x="7190" y="10124"/>
                </a:lnTo>
                <a:lnTo>
                  <a:pt x="7227" y="10381"/>
                </a:lnTo>
                <a:lnTo>
                  <a:pt x="7374" y="10858"/>
                </a:lnTo>
                <a:lnTo>
                  <a:pt x="7411" y="11004"/>
                </a:lnTo>
                <a:lnTo>
                  <a:pt x="7521" y="11114"/>
                </a:lnTo>
                <a:lnTo>
                  <a:pt x="7631" y="11188"/>
                </a:lnTo>
                <a:lnTo>
                  <a:pt x="7777" y="11225"/>
                </a:lnTo>
                <a:lnTo>
                  <a:pt x="8034" y="11151"/>
                </a:lnTo>
                <a:lnTo>
                  <a:pt x="8291" y="11078"/>
                </a:lnTo>
                <a:lnTo>
                  <a:pt x="8768" y="10858"/>
                </a:lnTo>
                <a:lnTo>
                  <a:pt x="9245" y="10601"/>
                </a:lnTo>
                <a:lnTo>
                  <a:pt x="9685" y="10344"/>
                </a:lnTo>
                <a:lnTo>
                  <a:pt x="9721" y="10271"/>
                </a:lnTo>
                <a:lnTo>
                  <a:pt x="9758" y="10197"/>
                </a:lnTo>
                <a:lnTo>
                  <a:pt x="9758" y="10161"/>
                </a:lnTo>
                <a:lnTo>
                  <a:pt x="9721" y="10087"/>
                </a:lnTo>
                <a:lnTo>
                  <a:pt x="9538" y="9867"/>
                </a:lnTo>
                <a:lnTo>
                  <a:pt x="9391" y="9611"/>
                </a:lnTo>
                <a:lnTo>
                  <a:pt x="9281" y="9354"/>
                </a:lnTo>
                <a:lnTo>
                  <a:pt x="9208" y="9060"/>
                </a:lnTo>
                <a:lnTo>
                  <a:pt x="9171" y="8987"/>
                </a:lnTo>
                <a:lnTo>
                  <a:pt x="9098" y="8950"/>
                </a:lnTo>
                <a:close/>
                <a:moveTo>
                  <a:pt x="12473" y="10344"/>
                </a:moveTo>
                <a:lnTo>
                  <a:pt x="12619" y="10711"/>
                </a:lnTo>
                <a:lnTo>
                  <a:pt x="11959" y="11078"/>
                </a:lnTo>
                <a:lnTo>
                  <a:pt x="11299" y="11445"/>
                </a:lnTo>
                <a:lnTo>
                  <a:pt x="11152" y="10894"/>
                </a:lnTo>
                <a:lnTo>
                  <a:pt x="11189" y="10858"/>
                </a:lnTo>
                <a:lnTo>
                  <a:pt x="11189" y="10784"/>
                </a:lnTo>
                <a:lnTo>
                  <a:pt x="11482" y="10674"/>
                </a:lnTo>
                <a:lnTo>
                  <a:pt x="11776" y="10601"/>
                </a:lnTo>
                <a:lnTo>
                  <a:pt x="12473" y="10344"/>
                </a:lnTo>
                <a:close/>
                <a:moveTo>
                  <a:pt x="6273" y="10418"/>
                </a:moveTo>
                <a:lnTo>
                  <a:pt x="6347" y="10454"/>
                </a:lnTo>
                <a:lnTo>
                  <a:pt x="6420" y="10564"/>
                </a:lnTo>
                <a:lnTo>
                  <a:pt x="6567" y="10894"/>
                </a:lnTo>
                <a:lnTo>
                  <a:pt x="5797" y="11261"/>
                </a:lnTo>
                <a:lnTo>
                  <a:pt x="5100" y="11738"/>
                </a:lnTo>
                <a:lnTo>
                  <a:pt x="4953" y="11298"/>
                </a:lnTo>
                <a:lnTo>
                  <a:pt x="4843" y="11078"/>
                </a:lnTo>
                <a:lnTo>
                  <a:pt x="4733" y="10894"/>
                </a:lnTo>
                <a:lnTo>
                  <a:pt x="5613" y="10601"/>
                </a:lnTo>
                <a:lnTo>
                  <a:pt x="5943" y="10491"/>
                </a:lnTo>
                <a:lnTo>
                  <a:pt x="6237" y="10418"/>
                </a:lnTo>
                <a:close/>
                <a:moveTo>
                  <a:pt x="12583" y="9867"/>
                </a:moveTo>
                <a:lnTo>
                  <a:pt x="12509" y="9904"/>
                </a:lnTo>
                <a:lnTo>
                  <a:pt x="11519" y="10271"/>
                </a:lnTo>
                <a:lnTo>
                  <a:pt x="11115" y="10381"/>
                </a:lnTo>
                <a:lnTo>
                  <a:pt x="10932" y="10491"/>
                </a:lnTo>
                <a:lnTo>
                  <a:pt x="10859" y="10564"/>
                </a:lnTo>
                <a:lnTo>
                  <a:pt x="10785" y="10638"/>
                </a:lnTo>
                <a:lnTo>
                  <a:pt x="10785" y="10748"/>
                </a:lnTo>
                <a:lnTo>
                  <a:pt x="10822" y="10821"/>
                </a:lnTo>
                <a:lnTo>
                  <a:pt x="10859" y="10858"/>
                </a:lnTo>
                <a:lnTo>
                  <a:pt x="10859" y="10894"/>
                </a:lnTo>
                <a:lnTo>
                  <a:pt x="10895" y="11335"/>
                </a:lnTo>
                <a:lnTo>
                  <a:pt x="11005" y="11738"/>
                </a:lnTo>
                <a:lnTo>
                  <a:pt x="11005" y="11848"/>
                </a:lnTo>
                <a:lnTo>
                  <a:pt x="11079" y="11885"/>
                </a:lnTo>
                <a:lnTo>
                  <a:pt x="11152" y="11921"/>
                </a:lnTo>
                <a:lnTo>
                  <a:pt x="11225" y="11921"/>
                </a:lnTo>
                <a:lnTo>
                  <a:pt x="12142" y="11445"/>
                </a:lnTo>
                <a:lnTo>
                  <a:pt x="12986" y="10931"/>
                </a:lnTo>
                <a:lnTo>
                  <a:pt x="13060" y="10858"/>
                </a:lnTo>
                <a:lnTo>
                  <a:pt x="13096" y="10784"/>
                </a:lnTo>
                <a:lnTo>
                  <a:pt x="13096" y="10711"/>
                </a:lnTo>
                <a:lnTo>
                  <a:pt x="13060" y="10638"/>
                </a:lnTo>
                <a:lnTo>
                  <a:pt x="12876" y="10344"/>
                </a:lnTo>
                <a:lnTo>
                  <a:pt x="12766" y="10014"/>
                </a:lnTo>
                <a:lnTo>
                  <a:pt x="12729" y="9941"/>
                </a:lnTo>
                <a:lnTo>
                  <a:pt x="12656" y="9904"/>
                </a:lnTo>
                <a:lnTo>
                  <a:pt x="12583" y="9867"/>
                </a:lnTo>
                <a:close/>
                <a:moveTo>
                  <a:pt x="6200" y="9977"/>
                </a:moveTo>
                <a:lnTo>
                  <a:pt x="5980" y="10014"/>
                </a:lnTo>
                <a:lnTo>
                  <a:pt x="5760" y="10087"/>
                </a:lnTo>
                <a:lnTo>
                  <a:pt x="5356" y="10234"/>
                </a:lnTo>
                <a:lnTo>
                  <a:pt x="4843" y="10381"/>
                </a:lnTo>
                <a:lnTo>
                  <a:pt x="4329" y="10564"/>
                </a:lnTo>
                <a:lnTo>
                  <a:pt x="4293" y="10601"/>
                </a:lnTo>
                <a:lnTo>
                  <a:pt x="4256" y="10638"/>
                </a:lnTo>
                <a:lnTo>
                  <a:pt x="4219" y="10784"/>
                </a:lnTo>
                <a:lnTo>
                  <a:pt x="4256" y="10894"/>
                </a:lnTo>
                <a:lnTo>
                  <a:pt x="4293" y="10931"/>
                </a:lnTo>
                <a:lnTo>
                  <a:pt x="4366" y="10968"/>
                </a:lnTo>
                <a:lnTo>
                  <a:pt x="4513" y="11298"/>
                </a:lnTo>
                <a:lnTo>
                  <a:pt x="4659" y="11701"/>
                </a:lnTo>
                <a:lnTo>
                  <a:pt x="4769" y="12142"/>
                </a:lnTo>
                <a:lnTo>
                  <a:pt x="4843" y="12215"/>
                </a:lnTo>
                <a:lnTo>
                  <a:pt x="4916" y="12252"/>
                </a:lnTo>
                <a:lnTo>
                  <a:pt x="4990" y="12252"/>
                </a:lnTo>
                <a:lnTo>
                  <a:pt x="5100" y="12215"/>
                </a:lnTo>
                <a:lnTo>
                  <a:pt x="5540" y="11921"/>
                </a:lnTo>
                <a:lnTo>
                  <a:pt x="5980" y="11665"/>
                </a:lnTo>
                <a:lnTo>
                  <a:pt x="6420" y="11445"/>
                </a:lnTo>
                <a:lnTo>
                  <a:pt x="6934" y="11225"/>
                </a:lnTo>
                <a:lnTo>
                  <a:pt x="6970" y="11188"/>
                </a:lnTo>
                <a:lnTo>
                  <a:pt x="7044" y="11114"/>
                </a:lnTo>
                <a:lnTo>
                  <a:pt x="7044" y="11041"/>
                </a:lnTo>
                <a:lnTo>
                  <a:pt x="7044" y="10931"/>
                </a:lnTo>
                <a:lnTo>
                  <a:pt x="6897" y="10601"/>
                </a:lnTo>
                <a:lnTo>
                  <a:pt x="6750" y="10307"/>
                </a:lnTo>
                <a:lnTo>
                  <a:pt x="6677" y="10161"/>
                </a:lnTo>
                <a:lnTo>
                  <a:pt x="6530" y="10051"/>
                </a:lnTo>
                <a:lnTo>
                  <a:pt x="6383" y="10014"/>
                </a:lnTo>
                <a:lnTo>
                  <a:pt x="6200" y="9977"/>
                </a:lnTo>
                <a:close/>
                <a:moveTo>
                  <a:pt x="9832" y="11371"/>
                </a:moveTo>
                <a:lnTo>
                  <a:pt x="10125" y="11921"/>
                </a:lnTo>
                <a:lnTo>
                  <a:pt x="9721" y="12142"/>
                </a:lnTo>
                <a:lnTo>
                  <a:pt x="9318" y="12288"/>
                </a:lnTo>
                <a:lnTo>
                  <a:pt x="8914" y="12435"/>
                </a:lnTo>
                <a:lnTo>
                  <a:pt x="8511" y="12545"/>
                </a:lnTo>
                <a:lnTo>
                  <a:pt x="8328" y="12032"/>
                </a:lnTo>
                <a:lnTo>
                  <a:pt x="8694" y="11921"/>
                </a:lnTo>
                <a:lnTo>
                  <a:pt x="9098" y="11738"/>
                </a:lnTo>
                <a:lnTo>
                  <a:pt x="9832" y="11371"/>
                </a:lnTo>
                <a:close/>
                <a:moveTo>
                  <a:pt x="9868" y="10894"/>
                </a:moveTo>
                <a:lnTo>
                  <a:pt x="8951" y="11298"/>
                </a:lnTo>
                <a:lnTo>
                  <a:pt x="8474" y="11481"/>
                </a:lnTo>
                <a:lnTo>
                  <a:pt x="8071" y="11738"/>
                </a:lnTo>
                <a:lnTo>
                  <a:pt x="7997" y="11738"/>
                </a:lnTo>
                <a:lnTo>
                  <a:pt x="7924" y="11775"/>
                </a:lnTo>
                <a:lnTo>
                  <a:pt x="7887" y="11885"/>
                </a:lnTo>
                <a:lnTo>
                  <a:pt x="7887" y="11958"/>
                </a:lnTo>
                <a:lnTo>
                  <a:pt x="8034" y="12398"/>
                </a:lnTo>
                <a:lnTo>
                  <a:pt x="8181" y="12839"/>
                </a:lnTo>
                <a:lnTo>
                  <a:pt x="8254" y="12949"/>
                </a:lnTo>
                <a:lnTo>
                  <a:pt x="8328" y="12985"/>
                </a:lnTo>
                <a:lnTo>
                  <a:pt x="8364" y="12985"/>
                </a:lnTo>
                <a:lnTo>
                  <a:pt x="8951" y="12839"/>
                </a:lnTo>
                <a:lnTo>
                  <a:pt x="9465" y="12655"/>
                </a:lnTo>
                <a:lnTo>
                  <a:pt x="10015" y="12472"/>
                </a:lnTo>
                <a:lnTo>
                  <a:pt x="10528" y="12215"/>
                </a:lnTo>
                <a:lnTo>
                  <a:pt x="10565" y="12142"/>
                </a:lnTo>
                <a:lnTo>
                  <a:pt x="10602" y="12105"/>
                </a:lnTo>
                <a:lnTo>
                  <a:pt x="10602" y="12032"/>
                </a:lnTo>
                <a:lnTo>
                  <a:pt x="10602" y="11958"/>
                </a:lnTo>
                <a:lnTo>
                  <a:pt x="10125" y="11041"/>
                </a:lnTo>
                <a:lnTo>
                  <a:pt x="10088" y="10968"/>
                </a:lnTo>
                <a:lnTo>
                  <a:pt x="10015" y="10894"/>
                </a:lnTo>
                <a:close/>
                <a:moveTo>
                  <a:pt x="13133" y="12288"/>
                </a:moveTo>
                <a:lnTo>
                  <a:pt x="13243" y="12325"/>
                </a:lnTo>
                <a:lnTo>
                  <a:pt x="13353" y="12472"/>
                </a:lnTo>
                <a:lnTo>
                  <a:pt x="13610" y="12985"/>
                </a:lnTo>
                <a:lnTo>
                  <a:pt x="12839" y="13242"/>
                </a:lnTo>
                <a:lnTo>
                  <a:pt x="12106" y="13572"/>
                </a:lnTo>
                <a:lnTo>
                  <a:pt x="11996" y="13352"/>
                </a:lnTo>
                <a:lnTo>
                  <a:pt x="11886" y="13132"/>
                </a:lnTo>
                <a:lnTo>
                  <a:pt x="11739" y="12692"/>
                </a:lnTo>
                <a:lnTo>
                  <a:pt x="12032" y="12618"/>
                </a:lnTo>
                <a:lnTo>
                  <a:pt x="12289" y="12545"/>
                </a:lnTo>
                <a:lnTo>
                  <a:pt x="12839" y="12362"/>
                </a:lnTo>
                <a:lnTo>
                  <a:pt x="13023" y="12288"/>
                </a:lnTo>
                <a:close/>
                <a:moveTo>
                  <a:pt x="7044" y="12325"/>
                </a:moveTo>
                <a:lnTo>
                  <a:pt x="7337" y="13022"/>
                </a:lnTo>
                <a:lnTo>
                  <a:pt x="5833" y="13792"/>
                </a:lnTo>
                <a:lnTo>
                  <a:pt x="5613" y="13132"/>
                </a:lnTo>
                <a:lnTo>
                  <a:pt x="5943" y="12875"/>
                </a:lnTo>
                <a:lnTo>
                  <a:pt x="6273" y="12655"/>
                </a:lnTo>
                <a:lnTo>
                  <a:pt x="6677" y="12472"/>
                </a:lnTo>
                <a:lnTo>
                  <a:pt x="7044" y="12325"/>
                </a:lnTo>
                <a:close/>
                <a:moveTo>
                  <a:pt x="13060" y="11885"/>
                </a:moveTo>
                <a:lnTo>
                  <a:pt x="12839" y="11921"/>
                </a:lnTo>
                <a:lnTo>
                  <a:pt x="12473" y="12068"/>
                </a:lnTo>
                <a:lnTo>
                  <a:pt x="11922" y="12215"/>
                </a:lnTo>
                <a:lnTo>
                  <a:pt x="11666" y="12288"/>
                </a:lnTo>
                <a:lnTo>
                  <a:pt x="11446" y="12398"/>
                </a:lnTo>
                <a:lnTo>
                  <a:pt x="11372" y="12435"/>
                </a:lnTo>
                <a:lnTo>
                  <a:pt x="11372" y="12472"/>
                </a:lnTo>
                <a:lnTo>
                  <a:pt x="11372" y="12582"/>
                </a:lnTo>
                <a:lnTo>
                  <a:pt x="11446" y="12655"/>
                </a:lnTo>
                <a:lnTo>
                  <a:pt x="11519" y="12692"/>
                </a:lnTo>
                <a:lnTo>
                  <a:pt x="11482" y="12839"/>
                </a:lnTo>
                <a:lnTo>
                  <a:pt x="11482" y="13022"/>
                </a:lnTo>
                <a:lnTo>
                  <a:pt x="11519" y="13169"/>
                </a:lnTo>
                <a:lnTo>
                  <a:pt x="11556" y="13315"/>
                </a:lnTo>
                <a:lnTo>
                  <a:pt x="11702" y="13646"/>
                </a:lnTo>
                <a:lnTo>
                  <a:pt x="11886" y="13902"/>
                </a:lnTo>
                <a:lnTo>
                  <a:pt x="11996" y="13976"/>
                </a:lnTo>
                <a:lnTo>
                  <a:pt x="12106" y="13976"/>
                </a:lnTo>
                <a:lnTo>
                  <a:pt x="13023" y="13609"/>
                </a:lnTo>
                <a:lnTo>
                  <a:pt x="13940" y="13279"/>
                </a:lnTo>
                <a:lnTo>
                  <a:pt x="14013" y="13205"/>
                </a:lnTo>
                <a:lnTo>
                  <a:pt x="14050" y="13169"/>
                </a:lnTo>
                <a:lnTo>
                  <a:pt x="14087" y="13095"/>
                </a:lnTo>
                <a:lnTo>
                  <a:pt x="14050" y="13022"/>
                </a:lnTo>
                <a:lnTo>
                  <a:pt x="13646" y="12142"/>
                </a:lnTo>
                <a:lnTo>
                  <a:pt x="13573" y="12032"/>
                </a:lnTo>
                <a:lnTo>
                  <a:pt x="13463" y="11958"/>
                </a:lnTo>
                <a:lnTo>
                  <a:pt x="13353" y="11885"/>
                </a:lnTo>
                <a:close/>
                <a:moveTo>
                  <a:pt x="7190" y="11848"/>
                </a:moveTo>
                <a:lnTo>
                  <a:pt x="7117" y="11885"/>
                </a:lnTo>
                <a:lnTo>
                  <a:pt x="6640" y="12032"/>
                </a:lnTo>
                <a:lnTo>
                  <a:pt x="6163" y="12215"/>
                </a:lnTo>
                <a:lnTo>
                  <a:pt x="5723" y="12508"/>
                </a:lnTo>
                <a:lnTo>
                  <a:pt x="5320" y="12802"/>
                </a:lnTo>
                <a:lnTo>
                  <a:pt x="5246" y="12839"/>
                </a:lnTo>
                <a:lnTo>
                  <a:pt x="5210" y="12875"/>
                </a:lnTo>
                <a:lnTo>
                  <a:pt x="5173" y="12912"/>
                </a:lnTo>
                <a:lnTo>
                  <a:pt x="5173" y="12985"/>
                </a:lnTo>
                <a:lnTo>
                  <a:pt x="5246" y="13279"/>
                </a:lnTo>
                <a:lnTo>
                  <a:pt x="5320" y="13572"/>
                </a:lnTo>
                <a:lnTo>
                  <a:pt x="5540" y="14159"/>
                </a:lnTo>
                <a:lnTo>
                  <a:pt x="5576" y="14196"/>
                </a:lnTo>
                <a:lnTo>
                  <a:pt x="5650" y="14269"/>
                </a:lnTo>
                <a:lnTo>
                  <a:pt x="5797" y="14269"/>
                </a:lnTo>
                <a:lnTo>
                  <a:pt x="7667" y="13315"/>
                </a:lnTo>
                <a:lnTo>
                  <a:pt x="7741" y="13279"/>
                </a:lnTo>
                <a:lnTo>
                  <a:pt x="7777" y="13205"/>
                </a:lnTo>
                <a:lnTo>
                  <a:pt x="7814" y="13132"/>
                </a:lnTo>
                <a:lnTo>
                  <a:pt x="7777" y="13059"/>
                </a:lnTo>
                <a:lnTo>
                  <a:pt x="7374" y="11995"/>
                </a:lnTo>
                <a:lnTo>
                  <a:pt x="7337" y="11921"/>
                </a:lnTo>
                <a:lnTo>
                  <a:pt x="7264" y="11885"/>
                </a:lnTo>
                <a:lnTo>
                  <a:pt x="7190" y="11848"/>
                </a:lnTo>
                <a:close/>
                <a:moveTo>
                  <a:pt x="10528" y="13279"/>
                </a:moveTo>
                <a:lnTo>
                  <a:pt x="10895" y="13976"/>
                </a:lnTo>
                <a:lnTo>
                  <a:pt x="9318" y="14599"/>
                </a:lnTo>
                <a:lnTo>
                  <a:pt x="9025" y="13902"/>
                </a:lnTo>
                <a:lnTo>
                  <a:pt x="9098" y="13829"/>
                </a:lnTo>
                <a:lnTo>
                  <a:pt x="9098" y="13792"/>
                </a:lnTo>
                <a:lnTo>
                  <a:pt x="9135" y="13756"/>
                </a:lnTo>
                <a:lnTo>
                  <a:pt x="9465" y="13609"/>
                </a:lnTo>
                <a:lnTo>
                  <a:pt x="9758" y="13535"/>
                </a:lnTo>
                <a:lnTo>
                  <a:pt x="10528" y="13279"/>
                </a:lnTo>
                <a:close/>
                <a:moveTo>
                  <a:pt x="10639" y="12839"/>
                </a:moveTo>
                <a:lnTo>
                  <a:pt x="10565" y="12875"/>
                </a:lnTo>
                <a:lnTo>
                  <a:pt x="9501" y="13242"/>
                </a:lnTo>
                <a:lnTo>
                  <a:pt x="9061" y="13352"/>
                </a:lnTo>
                <a:lnTo>
                  <a:pt x="8878" y="13462"/>
                </a:lnTo>
                <a:lnTo>
                  <a:pt x="8768" y="13499"/>
                </a:lnTo>
                <a:lnTo>
                  <a:pt x="8731" y="13572"/>
                </a:lnTo>
                <a:lnTo>
                  <a:pt x="8658" y="13682"/>
                </a:lnTo>
                <a:lnTo>
                  <a:pt x="8694" y="13829"/>
                </a:lnTo>
                <a:lnTo>
                  <a:pt x="8731" y="13866"/>
                </a:lnTo>
                <a:lnTo>
                  <a:pt x="8731" y="13902"/>
                </a:lnTo>
                <a:lnTo>
                  <a:pt x="8768" y="14159"/>
                </a:lnTo>
                <a:lnTo>
                  <a:pt x="8841" y="14416"/>
                </a:lnTo>
                <a:lnTo>
                  <a:pt x="9025" y="14893"/>
                </a:lnTo>
                <a:lnTo>
                  <a:pt x="9098" y="14929"/>
                </a:lnTo>
                <a:lnTo>
                  <a:pt x="9135" y="14966"/>
                </a:lnTo>
                <a:lnTo>
                  <a:pt x="9208" y="15003"/>
                </a:lnTo>
                <a:lnTo>
                  <a:pt x="9281" y="15003"/>
                </a:lnTo>
                <a:lnTo>
                  <a:pt x="11225" y="14269"/>
                </a:lnTo>
                <a:lnTo>
                  <a:pt x="11262" y="14232"/>
                </a:lnTo>
                <a:lnTo>
                  <a:pt x="11299" y="14159"/>
                </a:lnTo>
                <a:lnTo>
                  <a:pt x="11335" y="14086"/>
                </a:lnTo>
                <a:lnTo>
                  <a:pt x="11335" y="14012"/>
                </a:lnTo>
                <a:lnTo>
                  <a:pt x="10822" y="12985"/>
                </a:lnTo>
                <a:lnTo>
                  <a:pt x="10785" y="12912"/>
                </a:lnTo>
                <a:lnTo>
                  <a:pt x="10712" y="12875"/>
                </a:lnTo>
                <a:lnTo>
                  <a:pt x="10639" y="12839"/>
                </a:lnTo>
                <a:close/>
                <a:moveTo>
                  <a:pt x="7997" y="14342"/>
                </a:moveTo>
                <a:lnTo>
                  <a:pt x="8107" y="14489"/>
                </a:lnTo>
                <a:lnTo>
                  <a:pt x="8144" y="14599"/>
                </a:lnTo>
                <a:lnTo>
                  <a:pt x="8107" y="14746"/>
                </a:lnTo>
                <a:lnTo>
                  <a:pt x="8034" y="14893"/>
                </a:lnTo>
                <a:lnTo>
                  <a:pt x="7924" y="15003"/>
                </a:lnTo>
                <a:lnTo>
                  <a:pt x="7814" y="15149"/>
                </a:lnTo>
                <a:lnTo>
                  <a:pt x="7557" y="15296"/>
                </a:lnTo>
                <a:lnTo>
                  <a:pt x="7044" y="15516"/>
                </a:lnTo>
                <a:lnTo>
                  <a:pt x="6787" y="15590"/>
                </a:lnTo>
                <a:lnTo>
                  <a:pt x="6567" y="15736"/>
                </a:lnTo>
                <a:lnTo>
                  <a:pt x="6310" y="15113"/>
                </a:lnTo>
                <a:lnTo>
                  <a:pt x="6383" y="15076"/>
                </a:lnTo>
                <a:lnTo>
                  <a:pt x="6457" y="14966"/>
                </a:lnTo>
                <a:lnTo>
                  <a:pt x="6457" y="14929"/>
                </a:lnTo>
                <a:lnTo>
                  <a:pt x="6530" y="15003"/>
                </a:lnTo>
                <a:lnTo>
                  <a:pt x="6604" y="14966"/>
                </a:lnTo>
                <a:lnTo>
                  <a:pt x="6787" y="14929"/>
                </a:lnTo>
                <a:lnTo>
                  <a:pt x="7227" y="14783"/>
                </a:lnTo>
                <a:lnTo>
                  <a:pt x="7631" y="14599"/>
                </a:lnTo>
                <a:lnTo>
                  <a:pt x="7997" y="14342"/>
                </a:lnTo>
                <a:close/>
                <a:moveTo>
                  <a:pt x="15150" y="15370"/>
                </a:moveTo>
                <a:lnTo>
                  <a:pt x="15150" y="15443"/>
                </a:lnTo>
                <a:lnTo>
                  <a:pt x="15224" y="15480"/>
                </a:lnTo>
                <a:lnTo>
                  <a:pt x="15260" y="15516"/>
                </a:lnTo>
                <a:lnTo>
                  <a:pt x="15150" y="15736"/>
                </a:lnTo>
                <a:lnTo>
                  <a:pt x="15004" y="15993"/>
                </a:lnTo>
                <a:lnTo>
                  <a:pt x="14857" y="15626"/>
                </a:lnTo>
                <a:lnTo>
                  <a:pt x="15150" y="15370"/>
                </a:lnTo>
                <a:close/>
                <a:moveTo>
                  <a:pt x="7997" y="13902"/>
                </a:moveTo>
                <a:lnTo>
                  <a:pt x="7887" y="13939"/>
                </a:lnTo>
                <a:lnTo>
                  <a:pt x="7631" y="14122"/>
                </a:lnTo>
                <a:lnTo>
                  <a:pt x="7337" y="14269"/>
                </a:lnTo>
                <a:lnTo>
                  <a:pt x="7044" y="14416"/>
                </a:lnTo>
                <a:lnTo>
                  <a:pt x="6750" y="14526"/>
                </a:lnTo>
                <a:lnTo>
                  <a:pt x="6347" y="14599"/>
                </a:lnTo>
                <a:lnTo>
                  <a:pt x="6163" y="14673"/>
                </a:lnTo>
                <a:lnTo>
                  <a:pt x="6090" y="14746"/>
                </a:lnTo>
                <a:lnTo>
                  <a:pt x="6017" y="14819"/>
                </a:lnTo>
                <a:lnTo>
                  <a:pt x="6017" y="14929"/>
                </a:lnTo>
                <a:lnTo>
                  <a:pt x="5943" y="15003"/>
                </a:lnTo>
                <a:lnTo>
                  <a:pt x="5943" y="15113"/>
                </a:lnTo>
                <a:lnTo>
                  <a:pt x="6127" y="15590"/>
                </a:lnTo>
                <a:lnTo>
                  <a:pt x="6273" y="16103"/>
                </a:lnTo>
                <a:lnTo>
                  <a:pt x="6347" y="16177"/>
                </a:lnTo>
                <a:lnTo>
                  <a:pt x="6420" y="16213"/>
                </a:lnTo>
                <a:lnTo>
                  <a:pt x="6493" y="16213"/>
                </a:lnTo>
                <a:lnTo>
                  <a:pt x="6567" y="16177"/>
                </a:lnTo>
                <a:lnTo>
                  <a:pt x="6787" y="16030"/>
                </a:lnTo>
                <a:lnTo>
                  <a:pt x="7007" y="15920"/>
                </a:lnTo>
                <a:lnTo>
                  <a:pt x="7484" y="15736"/>
                </a:lnTo>
                <a:lnTo>
                  <a:pt x="7704" y="15663"/>
                </a:lnTo>
                <a:lnTo>
                  <a:pt x="7924" y="15553"/>
                </a:lnTo>
                <a:lnTo>
                  <a:pt x="8144" y="15406"/>
                </a:lnTo>
                <a:lnTo>
                  <a:pt x="8328" y="15223"/>
                </a:lnTo>
                <a:lnTo>
                  <a:pt x="8438" y="15076"/>
                </a:lnTo>
                <a:lnTo>
                  <a:pt x="8511" y="14893"/>
                </a:lnTo>
                <a:lnTo>
                  <a:pt x="8511" y="14709"/>
                </a:lnTo>
                <a:lnTo>
                  <a:pt x="8511" y="14526"/>
                </a:lnTo>
                <a:lnTo>
                  <a:pt x="8474" y="14342"/>
                </a:lnTo>
                <a:lnTo>
                  <a:pt x="8364" y="14159"/>
                </a:lnTo>
                <a:lnTo>
                  <a:pt x="8254" y="14049"/>
                </a:lnTo>
                <a:lnTo>
                  <a:pt x="8071" y="13939"/>
                </a:lnTo>
                <a:lnTo>
                  <a:pt x="7997" y="13902"/>
                </a:lnTo>
                <a:close/>
                <a:moveTo>
                  <a:pt x="14710" y="15736"/>
                </a:moveTo>
                <a:lnTo>
                  <a:pt x="14747" y="15993"/>
                </a:lnTo>
                <a:lnTo>
                  <a:pt x="14820" y="16250"/>
                </a:lnTo>
                <a:lnTo>
                  <a:pt x="14490" y="16507"/>
                </a:lnTo>
                <a:lnTo>
                  <a:pt x="14417" y="16397"/>
                </a:lnTo>
                <a:lnTo>
                  <a:pt x="14307" y="15993"/>
                </a:lnTo>
                <a:lnTo>
                  <a:pt x="14380" y="15956"/>
                </a:lnTo>
                <a:lnTo>
                  <a:pt x="14710" y="15736"/>
                </a:lnTo>
                <a:close/>
                <a:moveTo>
                  <a:pt x="14123" y="16103"/>
                </a:moveTo>
                <a:lnTo>
                  <a:pt x="14160" y="16397"/>
                </a:lnTo>
                <a:lnTo>
                  <a:pt x="14233" y="16690"/>
                </a:lnTo>
                <a:lnTo>
                  <a:pt x="13830" y="16873"/>
                </a:lnTo>
                <a:lnTo>
                  <a:pt x="13720" y="16727"/>
                </a:lnTo>
                <a:lnTo>
                  <a:pt x="13500" y="16433"/>
                </a:lnTo>
                <a:lnTo>
                  <a:pt x="14123" y="16103"/>
                </a:lnTo>
                <a:close/>
                <a:moveTo>
                  <a:pt x="13426" y="16470"/>
                </a:moveTo>
                <a:lnTo>
                  <a:pt x="13500" y="16727"/>
                </a:lnTo>
                <a:lnTo>
                  <a:pt x="13536" y="16873"/>
                </a:lnTo>
                <a:lnTo>
                  <a:pt x="13573" y="16984"/>
                </a:lnTo>
                <a:lnTo>
                  <a:pt x="13096" y="17167"/>
                </a:lnTo>
                <a:lnTo>
                  <a:pt x="12986" y="17057"/>
                </a:lnTo>
                <a:lnTo>
                  <a:pt x="12876" y="16873"/>
                </a:lnTo>
                <a:lnTo>
                  <a:pt x="12839" y="16727"/>
                </a:lnTo>
                <a:lnTo>
                  <a:pt x="13426" y="16470"/>
                </a:lnTo>
                <a:close/>
                <a:moveTo>
                  <a:pt x="12583" y="16837"/>
                </a:moveTo>
                <a:lnTo>
                  <a:pt x="12656" y="17094"/>
                </a:lnTo>
                <a:lnTo>
                  <a:pt x="12803" y="17277"/>
                </a:lnTo>
                <a:lnTo>
                  <a:pt x="12399" y="17460"/>
                </a:lnTo>
                <a:lnTo>
                  <a:pt x="12326" y="17387"/>
                </a:lnTo>
                <a:lnTo>
                  <a:pt x="12253" y="17277"/>
                </a:lnTo>
                <a:lnTo>
                  <a:pt x="12216" y="17167"/>
                </a:lnTo>
                <a:lnTo>
                  <a:pt x="12216" y="17020"/>
                </a:lnTo>
                <a:lnTo>
                  <a:pt x="12583" y="16837"/>
                </a:lnTo>
                <a:close/>
                <a:moveTo>
                  <a:pt x="12032" y="17094"/>
                </a:moveTo>
                <a:lnTo>
                  <a:pt x="11996" y="17240"/>
                </a:lnTo>
                <a:lnTo>
                  <a:pt x="12032" y="17387"/>
                </a:lnTo>
                <a:lnTo>
                  <a:pt x="12106" y="17570"/>
                </a:lnTo>
                <a:lnTo>
                  <a:pt x="11812" y="17644"/>
                </a:lnTo>
                <a:lnTo>
                  <a:pt x="11776" y="17644"/>
                </a:lnTo>
                <a:lnTo>
                  <a:pt x="11739" y="17497"/>
                </a:lnTo>
                <a:lnTo>
                  <a:pt x="11666" y="17240"/>
                </a:lnTo>
                <a:lnTo>
                  <a:pt x="12032" y="17094"/>
                </a:lnTo>
                <a:close/>
                <a:moveTo>
                  <a:pt x="11446" y="17350"/>
                </a:moveTo>
                <a:lnTo>
                  <a:pt x="11482" y="17607"/>
                </a:lnTo>
                <a:lnTo>
                  <a:pt x="11519" y="17791"/>
                </a:lnTo>
                <a:lnTo>
                  <a:pt x="11189" y="17901"/>
                </a:lnTo>
                <a:lnTo>
                  <a:pt x="11115" y="17937"/>
                </a:lnTo>
                <a:lnTo>
                  <a:pt x="11115" y="17864"/>
                </a:lnTo>
                <a:lnTo>
                  <a:pt x="11115" y="17827"/>
                </a:lnTo>
                <a:lnTo>
                  <a:pt x="11115" y="17717"/>
                </a:lnTo>
                <a:lnTo>
                  <a:pt x="11005" y="17607"/>
                </a:lnTo>
                <a:lnTo>
                  <a:pt x="10969" y="17534"/>
                </a:lnTo>
                <a:lnTo>
                  <a:pt x="11446" y="17350"/>
                </a:lnTo>
                <a:close/>
                <a:moveTo>
                  <a:pt x="10639" y="17644"/>
                </a:moveTo>
                <a:lnTo>
                  <a:pt x="10749" y="17791"/>
                </a:lnTo>
                <a:lnTo>
                  <a:pt x="10859" y="17901"/>
                </a:lnTo>
                <a:lnTo>
                  <a:pt x="10932" y="17974"/>
                </a:lnTo>
                <a:lnTo>
                  <a:pt x="10969" y="17974"/>
                </a:lnTo>
                <a:lnTo>
                  <a:pt x="10455" y="18194"/>
                </a:lnTo>
                <a:lnTo>
                  <a:pt x="10418" y="18121"/>
                </a:lnTo>
                <a:lnTo>
                  <a:pt x="10345" y="18121"/>
                </a:lnTo>
                <a:lnTo>
                  <a:pt x="10235" y="18157"/>
                </a:lnTo>
                <a:lnTo>
                  <a:pt x="10162" y="17901"/>
                </a:lnTo>
                <a:lnTo>
                  <a:pt x="10125" y="17827"/>
                </a:lnTo>
                <a:lnTo>
                  <a:pt x="10639" y="17644"/>
                </a:lnTo>
                <a:close/>
                <a:moveTo>
                  <a:pt x="10272" y="440"/>
                </a:moveTo>
                <a:lnTo>
                  <a:pt x="10455" y="477"/>
                </a:lnTo>
                <a:lnTo>
                  <a:pt x="10565" y="550"/>
                </a:lnTo>
                <a:lnTo>
                  <a:pt x="10675" y="624"/>
                </a:lnTo>
                <a:lnTo>
                  <a:pt x="10785" y="734"/>
                </a:lnTo>
                <a:lnTo>
                  <a:pt x="10969" y="990"/>
                </a:lnTo>
                <a:lnTo>
                  <a:pt x="11005" y="1210"/>
                </a:lnTo>
                <a:lnTo>
                  <a:pt x="11042" y="1431"/>
                </a:lnTo>
                <a:lnTo>
                  <a:pt x="11335" y="2348"/>
                </a:lnTo>
                <a:lnTo>
                  <a:pt x="11886" y="3998"/>
                </a:lnTo>
                <a:lnTo>
                  <a:pt x="13060" y="7300"/>
                </a:lnTo>
                <a:lnTo>
                  <a:pt x="14233" y="10564"/>
                </a:lnTo>
                <a:lnTo>
                  <a:pt x="14857" y="12215"/>
                </a:lnTo>
                <a:lnTo>
                  <a:pt x="15187" y="13095"/>
                </a:lnTo>
                <a:lnTo>
                  <a:pt x="15407" y="13646"/>
                </a:lnTo>
                <a:lnTo>
                  <a:pt x="15334" y="13682"/>
                </a:lnTo>
                <a:lnTo>
                  <a:pt x="15297" y="13829"/>
                </a:lnTo>
                <a:lnTo>
                  <a:pt x="15297" y="13939"/>
                </a:lnTo>
                <a:lnTo>
                  <a:pt x="15260" y="14196"/>
                </a:lnTo>
                <a:lnTo>
                  <a:pt x="15224" y="14379"/>
                </a:lnTo>
                <a:lnTo>
                  <a:pt x="15187" y="14526"/>
                </a:lnTo>
                <a:lnTo>
                  <a:pt x="15004" y="14856"/>
                </a:lnTo>
                <a:lnTo>
                  <a:pt x="14747" y="15149"/>
                </a:lnTo>
                <a:lnTo>
                  <a:pt x="14453" y="15370"/>
                </a:lnTo>
                <a:lnTo>
                  <a:pt x="14123" y="15590"/>
                </a:lnTo>
                <a:lnTo>
                  <a:pt x="13793" y="15773"/>
                </a:lnTo>
                <a:lnTo>
                  <a:pt x="13060" y="16140"/>
                </a:lnTo>
                <a:lnTo>
                  <a:pt x="12326" y="16470"/>
                </a:lnTo>
                <a:lnTo>
                  <a:pt x="10859" y="17094"/>
                </a:lnTo>
                <a:lnTo>
                  <a:pt x="10015" y="17424"/>
                </a:lnTo>
                <a:lnTo>
                  <a:pt x="9978" y="17387"/>
                </a:lnTo>
                <a:lnTo>
                  <a:pt x="9942" y="17387"/>
                </a:lnTo>
                <a:lnTo>
                  <a:pt x="9905" y="17424"/>
                </a:lnTo>
                <a:lnTo>
                  <a:pt x="9905" y="17460"/>
                </a:lnTo>
                <a:lnTo>
                  <a:pt x="8841" y="17791"/>
                </a:lnTo>
                <a:lnTo>
                  <a:pt x="7777" y="18121"/>
                </a:lnTo>
                <a:lnTo>
                  <a:pt x="6970" y="18304"/>
                </a:lnTo>
                <a:lnTo>
                  <a:pt x="6163" y="18487"/>
                </a:lnTo>
                <a:lnTo>
                  <a:pt x="5797" y="18524"/>
                </a:lnTo>
                <a:lnTo>
                  <a:pt x="5613" y="18524"/>
                </a:lnTo>
                <a:lnTo>
                  <a:pt x="5430" y="18451"/>
                </a:lnTo>
                <a:lnTo>
                  <a:pt x="5283" y="18377"/>
                </a:lnTo>
                <a:lnTo>
                  <a:pt x="5173" y="18231"/>
                </a:lnTo>
                <a:lnTo>
                  <a:pt x="5063" y="18121"/>
                </a:lnTo>
                <a:lnTo>
                  <a:pt x="4953" y="17974"/>
                </a:lnTo>
                <a:lnTo>
                  <a:pt x="4879" y="17680"/>
                </a:lnTo>
                <a:lnTo>
                  <a:pt x="4769" y="17387"/>
                </a:lnTo>
                <a:lnTo>
                  <a:pt x="4476" y="16507"/>
                </a:lnTo>
                <a:lnTo>
                  <a:pt x="3926" y="14819"/>
                </a:lnTo>
                <a:lnTo>
                  <a:pt x="3376" y="13169"/>
                </a:lnTo>
                <a:lnTo>
                  <a:pt x="2752" y="11518"/>
                </a:lnTo>
                <a:lnTo>
                  <a:pt x="2165" y="9867"/>
                </a:lnTo>
                <a:lnTo>
                  <a:pt x="1505" y="8253"/>
                </a:lnTo>
                <a:lnTo>
                  <a:pt x="845" y="6603"/>
                </a:lnTo>
                <a:lnTo>
                  <a:pt x="588" y="6052"/>
                </a:lnTo>
                <a:lnTo>
                  <a:pt x="478" y="5796"/>
                </a:lnTo>
                <a:lnTo>
                  <a:pt x="331" y="5539"/>
                </a:lnTo>
                <a:lnTo>
                  <a:pt x="368" y="5502"/>
                </a:lnTo>
                <a:lnTo>
                  <a:pt x="404" y="5429"/>
                </a:lnTo>
                <a:lnTo>
                  <a:pt x="368" y="5209"/>
                </a:lnTo>
                <a:lnTo>
                  <a:pt x="404" y="5025"/>
                </a:lnTo>
                <a:lnTo>
                  <a:pt x="404" y="4879"/>
                </a:lnTo>
                <a:lnTo>
                  <a:pt x="478" y="4695"/>
                </a:lnTo>
                <a:lnTo>
                  <a:pt x="624" y="4402"/>
                </a:lnTo>
                <a:lnTo>
                  <a:pt x="845" y="4145"/>
                </a:lnTo>
                <a:lnTo>
                  <a:pt x="1101" y="3888"/>
                </a:lnTo>
                <a:lnTo>
                  <a:pt x="1395" y="3668"/>
                </a:lnTo>
                <a:lnTo>
                  <a:pt x="1725" y="3485"/>
                </a:lnTo>
                <a:lnTo>
                  <a:pt x="2018" y="3301"/>
                </a:lnTo>
                <a:lnTo>
                  <a:pt x="2789" y="2935"/>
                </a:lnTo>
                <a:lnTo>
                  <a:pt x="3596" y="2641"/>
                </a:lnTo>
                <a:lnTo>
                  <a:pt x="5210" y="2017"/>
                </a:lnTo>
                <a:lnTo>
                  <a:pt x="6787" y="1394"/>
                </a:lnTo>
                <a:lnTo>
                  <a:pt x="7557" y="1100"/>
                </a:lnTo>
                <a:lnTo>
                  <a:pt x="8364" y="807"/>
                </a:lnTo>
                <a:lnTo>
                  <a:pt x="9135" y="587"/>
                </a:lnTo>
                <a:lnTo>
                  <a:pt x="9538" y="514"/>
                </a:lnTo>
                <a:lnTo>
                  <a:pt x="9942" y="440"/>
                </a:lnTo>
                <a:close/>
                <a:moveTo>
                  <a:pt x="9868" y="17937"/>
                </a:moveTo>
                <a:lnTo>
                  <a:pt x="9868" y="17974"/>
                </a:lnTo>
                <a:lnTo>
                  <a:pt x="9905" y="18157"/>
                </a:lnTo>
                <a:lnTo>
                  <a:pt x="10015" y="18341"/>
                </a:lnTo>
                <a:lnTo>
                  <a:pt x="9575" y="18524"/>
                </a:lnTo>
                <a:lnTo>
                  <a:pt x="9575" y="18487"/>
                </a:lnTo>
                <a:lnTo>
                  <a:pt x="9538" y="18341"/>
                </a:lnTo>
                <a:lnTo>
                  <a:pt x="9465" y="18231"/>
                </a:lnTo>
                <a:lnTo>
                  <a:pt x="9391" y="18084"/>
                </a:lnTo>
                <a:lnTo>
                  <a:pt x="9868" y="17937"/>
                </a:lnTo>
                <a:close/>
                <a:moveTo>
                  <a:pt x="9098" y="18194"/>
                </a:moveTo>
                <a:lnTo>
                  <a:pt x="9171" y="18414"/>
                </a:lnTo>
                <a:lnTo>
                  <a:pt x="9245" y="18524"/>
                </a:lnTo>
                <a:lnTo>
                  <a:pt x="9318" y="18598"/>
                </a:lnTo>
                <a:lnTo>
                  <a:pt x="8841" y="18781"/>
                </a:lnTo>
                <a:lnTo>
                  <a:pt x="8768" y="18708"/>
                </a:lnTo>
                <a:lnTo>
                  <a:pt x="8694" y="18598"/>
                </a:lnTo>
                <a:lnTo>
                  <a:pt x="8621" y="18487"/>
                </a:lnTo>
                <a:lnTo>
                  <a:pt x="8584" y="18341"/>
                </a:lnTo>
                <a:lnTo>
                  <a:pt x="9098" y="18194"/>
                </a:lnTo>
                <a:close/>
                <a:moveTo>
                  <a:pt x="8254" y="18414"/>
                </a:moveTo>
                <a:lnTo>
                  <a:pt x="8291" y="18561"/>
                </a:lnTo>
                <a:lnTo>
                  <a:pt x="8364" y="18744"/>
                </a:lnTo>
                <a:lnTo>
                  <a:pt x="8511" y="18928"/>
                </a:lnTo>
                <a:lnTo>
                  <a:pt x="8181" y="19038"/>
                </a:lnTo>
                <a:lnTo>
                  <a:pt x="8144" y="18964"/>
                </a:lnTo>
                <a:lnTo>
                  <a:pt x="8107" y="18928"/>
                </a:lnTo>
                <a:lnTo>
                  <a:pt x="7997" y="18854"/>
                </a:lnTo>
                <a:lnTo>
                  <a:pt x="7961" y="18818"/>
                </a:lnTo>
                <a:lnTo>
                  <a:pt x="7851" y="18634"/>
                </a:lnTo>
                <a:lnTo>
                  <a:pt x="7851" y="18561"/>
                </a:lnTo>
                <a:lnTo>
                  <a:pt x="8254" y="18414"/>
                </a:lnTo>
                <a:close/>
                <a:moveTo>
                  <a:pt x="5246" y="18818"/>
                </a:moveTo>
                <a:lnTo>
                  <a:pt x="5430" y="18891"/>
                </a:lnTo>
                <a:lnTo>
                  <a:pt x="5650" y="18928"/>
                </a:lnTo>
                <a:lnTo>
                  <a:pt x="5870" y="18964"/>
                </a:lnTo>
                <a:lnTo>
                  <a:pt x="5943" y="19221"/>
                </a:lnTo>
                <a:lnTo>
                  <a:pt x="5760" y="19148"/>
                </a:lnTo>
                <a:lnTo>
                  <a:pt x="5576" y="19038"/>
                </a:lnTo>
                <a:lnTo>
                  <a:pt x="5393" y="18928"/>
                </a:lnTo>
                <a:lnTo>
                  <a:pt x="5246" y="18818"/>
                </a:lnTo>
                <a:close/>
                <a:moveTo>
                  <a:pt x="7557" y="18634"/>
                </a:moveTo>
                <a:lnTo>
                  <a:pt x="7557" y="18781"/>
                </a:lnTo>
                <a:lnTo>
                  <a:pt x="7631" y="18928"/>
                </a:lnTo>
                <a:lnTo>
                  <a:pt x="7704" y="19038"/>
                </a:lnTo>
                <a:lnTo>
                  <a:pt x="7777" y="19148"/>
                </a:lnTo>
                <a:lnTo>
                  <a:pt x="7704" y="19184"/>
                </a:lnTo>
                <a:lnTo>
                  <a:pt x="7227" y="19294"/>
                </a:lnTo>
                <a:lnTo>
                  <a:pt x="7154" y="19184"/>
                </a:lnTo>
                <a:lnTo>
                  <a:pt x="7080" y="19074"/>
                </a:lnTo>
                <a:lnTo>
                  <a:pt x="6970" y="18928"/>
                </a:lnTo>
                <a:lnTo>
                  <a:pt x="6897" y="18781"/>
                </a:lnTo>
                <a:lnTo>
                  <a:pt x="7117" y="18708"/>
                </a:lnTo>
                <a:lnTo>
                  <a:pt x="7557" y="18634"/>
                </a:lnTo>
                <a:close/>
                <a:moveTo>
                  <a:pt x="6604" y="18854"/>
                </a:moveTo>
                <a:lnTo>
                  <a:pt x="6677" y="19111"/>
                </a:lnTo>
                <a:lnTo>
                  <a:pt x="6750" y="19221"/>
                </a:lnTo>
                <a:lnTo>
                  <a:pt x="6824" y="19331"/>
                </a:lnTo>
                <a:lnTo>
                  <a:pt x="6493" y="19331"/>
                </a:lnTo>
                <a:lnTo>
                  <a:pt x="6493" y="19258"/>
                </a:lnTo>
                <a:lnTo>
                  <a:pt x="6493" y="19221"/>
                </a:lnTo>
                <a:lnTo>
                  <a:pt x="6420" y="19184"/>
                </a:lnTo>
                <a:lnTo>
                  <a:pt x="6383" y="19184"/>
                </a:lnTo>
                <a:lnTo>
                  <a:pt x="6310" y="19221"/>
                </a:lnTo>
                <a:lnTo>
                  <a:pt x="6273" y="19221"/>
                </a:lnTo>
                <a:lnTo>
                  <a:pt x="6200" y="19184"/>
                </a:lnTo>
                <a:lnTo>
                  <a:pt x="6163" y="19074"/>
                </a:lnTo>
                <a:lnTo>
                  <a:pt x="6127" y="18928"/>
                </a:lnTo>
                <a:lnTo>
                  <a:pt x="6604" y="18854"/>
                </a:lnTo>
                <a:close/>
                <a:moveTo>
                  <a:pt x="10125" y="0"/>
                </a:moveTo>
                <a:lnTo>
                  <a:pt x="9721" y="37"/>
                </a:lnTo>
                <a:lnTo>
                  <a:pt x="9318" y="110"/>
                </a:lnTo>
                <a:lnTo>
                  <a:pt x="8804" y="220"/>
                </a:lnTo>
                <a:lnTo>
                  <a:pt x="8291" y="403"/>
                </a:lnTo>
                <a:lnTo>
                  <a:pt x="7300" y="734"/>
                </a:lnTo>
                <a:lnTo>
                  <a:pt x="5320" y="1504"/>
                </a:lnTo>
                <a:lnTo>
                  <a:pt x="3376" y="2274"/>
                </a:lnTo>
                <a:lnTo>
                  <a:pt x="2422" y="2678"/>
                </a:lnTo>
                <a:lnTo>
                  <a:pt x="1945" y="2898"/>
                </a:lnTo>
                <a:lnTo>
                  <a:pt x="1505" y="3118"/>
                </a:lnTo>
                <a:lnTo>
                  <a:pt x="1248" y="3301"/>
                </a:lnTo>
                <a:lnTo>
                  <a:pt x="955" y="3485"/>
                </a:lnTo>
                <a:lnTo>
                  <a:pt x="698" y="3742"/>
                </a:lnTo>
                <a:lnTo>
                  <a:pt x="441" y="3998"/>
                </a:lnTo>
                <a:lnTo>
                  <a:pt x="221" y="4292"/>
                </a:lnTo>
                <a:lnTo>
                  <a:pt x="74" y="4622"/>
                </a:lnTo>
                <a:lnTo>
                  <a:pt x="38" y="4769"/>
                </a:lnTo>
                <a:lnTo>
                  <a:pt x="38" y="4915"/>
                </a:lnTo>
                <a:lnTo>
                  <a:pt x="38" y="5099"/>
                </a:lnTo>
                <a:lnTo>
                  <a:pt x="74" y="5245"/>
                </a:lnTo>
                <a:lnTo>
                  <a:pt x="1" y="5282"/>
                </a:lnTo>
                <a:lnTo>
                  <a:pt x="1" y="5319"/>
                </a:lnTo>
                <a:lnTo>
                  <a:pt x="38" y="5722"/>
                </a:lnTo>
                <a:lnTo>
                  <a:pt x="148" y="6052"/>
                </a:lnTo>
                <a:lnTo>
                  <a:pt x="441" y="6786"/>
                </a:lnTo>
                <a:lnTo>
                  <a:pt x="1065" y="8400"/>
                </a:lnTo>
                <a:lnTo>
                  <a:pt x="2348" y="11665"/>
                </a:lnTo>
                <a:lnTo>
                  <a:pt x="2935" y="13315"/>
                </a:lnTo>
                <a:lnTo>
                  <a:pt x="3522" y="15003"/>
                </a:lnTo>
                <a:lnTo>
                  <a:pt x="4072" y="16653"/>
                </a:lnTo>
                <a:lnTo>
                  <a:pt x="4293" y="17424"/>
                </a:lnTo>
                <a:lnTo>
                  <a:pt x="4439" y="17827"/>
                </a:lnTo>
                <a:lnTo>
                  <a:pt x="4513" y="18047"/>
                </a:lnTo>
                <a:lnTo>
                  <a:pt x="4623" y="18231"/>
                </a:lnTo>
                <a:lnTo>
                  <a:pt x="4659" y="18451"/>
                </a:lnTo>
                <a:lnTo>
                  <a:pt x="4733" y="18634"/>
                </a:lnTo>
                <a:lnTo>
                  <a:pt x="4806" y="18781"/>
                </a:lnTo>
                <a:lnTo>
                  <a:pt x="4916" y="18928"/>
                </a:lnTo>
                <a:lnTo>
                  <a:pt x="5026" y="19074"/>
                </a:lnTo>
                <a:lnTo>
                  <a:pt x="5173" y="19221"/>
                </a:lnTo>
                <a:lnTo>
                  <a:pt x="5503" y="19404"/>
                </a:lnTo>
                <a:lnTo>
                  <a:pt x="5833" y="19551"/>
                </a:lnTo>
                <a:lnTo>
                  <a:pt x="6237" y="19661"/>
                </a:lnTo>
                <a:lnTo>
                  <a:pt x="6604" y="19698"/>
                </a:lnTo>
                <a:lnTo>
                  <a:pt x="7007" y="19698"/>
                </a:lnTo>
                <a:lnTo>
                  <a:pt x="7484" y="19625"/>
                </a:lnTo>
                <a:lnTo>
                  <a:pt x="7924" y="19515"/>
                </a:lnTo>
                <a:lnTo>
                  <a:pt x="8841" y="19184"/>
                </a:lnTo>
                <a:lnTo>
                  <a:pt x="11079" y="18341"/>
                </a:lnTo>
                <a:lnTo>
                  <a:pt x="13206" y="17570"/>
                </a:lnTo>
                <a:lnTo>
                  <a:pt x="13830" y="17314"/>
                </a:lnTo>
                <a:lnTo>
                  <a:pt x="14417" y="17020"/>
                </a:lnTo>
                <a:lnTo>
                  <a:pt x="14527" y="17020"/>
                </a:lnTo>
                <a:lnTo>
                  <a:pt x="14674" y="16947"/>
                </a:lnTo>
                <a:lnTo>
                  <a:pt x="14710" y="16873"/>
                </a:lnTo>
                <a:lnTo>
                  <a:pt x="14710" y="16837"/>
                </a:lnTo>
                <a:lnTo>
                  <a:pt x="14894" y="16690"/>
                </a:lnTo>
                <a:lnTo>
                  <a:pt x="15187" y="16433"/>
                </a:lnTo>
                <a:lnTo>
                  <a:pt x="15407" y="16103"/>
                </a:lnTo>
                <a:lnTo>
                  <a:pt x="15554" y="15773"/>
                </a:lnTo>
                <a:lnTo>
                  <a:pt x="15701" y="15406"/>
                </a:lnTo>
                <a:lnTo>
                  <a:pt x="15774" y="15039"/>
                </a:lnTo>
                <a:lnTo>
                  <a:pt x="15811" y="14636"/>
                </a:lnTo>
                <a:lnTo>
                  <a:pt x="15847" y="13866"/>
                </a:lnTo>
                <a:lnTo>
                  <a:pt x="15884" y="13829"/>
                </a:lnTo>
                <a:lnTo>
                  <a:pt x="15884" y="13756"/>
                </a:lnTo>
                <a:lnTo>
                  <a:pt x="15847" y="13572"/>
                </a:lnTo>
                <a:lnTo>
                  <a:pt x="15811" y="13389"/>
                </a:lnTo>
                <a:lnTo>
                  <a:pt x="15664" y="13059"/>
                </a:lnTo>
                <a:lnTo>
                  <a:pt x="15334" y="12178"/>
                </a:lnTo>
                <a:lnTo>
                  <a:pt x="14710" y="10564"/>
                </a:lnTo>
                <a:lnTo>
                  <a:pt x="13500" y="7263"/>
                </a:lnTo>
                <a:lnTo>
                  <a:pt x="12326" y="3962"/>
                </a:lnTo>
                <a:lnTo>
                  <a:pt x="11776" y="2311"/>
                </a:lnTo>
                <a:lnTo>
                  <a:pt x="11446" y="1431"/>
                </a:lnTo>
                <a:lnTo>
                  <a:pt x="11372" y="1174"/>
                </a:lnTo>
                <a:lnTo>
                  <a:pt x="11409" y="1027"/>
                </a:lnTo>
                <a:lnTo>
                  <a:pt x="11409" y="917"/>
                </a:lnTo>
                <a:lnTo>
                  <a:pt x="11372" y="770"/>
                </a:lnTo>
                <a:lnTo>
                  <a:pt x="11299" y="624"/>
                </a:lnTo>
                <a:lnTo>
                  <a:pt x="11152" y="403"/>
                </a:lnTo>
                <a:lnTo>
                  <a:pt x="10895" y="220"/>
                </a:lnTo>
                <a:lnTo>
                  <a:pt x="10712" y="110"/>
                </a:lnTo>
                <a:lnTo>
                  <a:pt x="10528" y="37"/>
                </a:lnTo>
                <a:lnTo>
                  <a:pt x="10345"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1" name="Shape 471"/>
          <p:cNvSpPr/>
          <p:nvPr/>
        </p:nvSpPr>
        <p:spPr>
          <a:xfrm>
            <a:off x="-35374" y="3366962"/>
            <a:ext cx="443259" cy="504670"/>
          </a:xfrm>
          <a:custGeom>
            <a:avLst/>
            <a:gdLst/>
            <a:ahLst/>
            <a:cxnLst/>
            <a:rect l="0" t="0" r="0" b="0"/>
            <a:pathLst>
              <a:path w="15627" h="17792" extrusionOk="0">
                <a:moveTo>
                  <a:pt x="10528" y="1"/>
                </a:moveTo>
                <a:lnTo>
                  <a:pt x="10455" y="37"/>
                </a:lnTo>
                <a:lnTo>
                  <a:pt x="10308" y="221"/>
                </a:lnTo>
                <a:lnTo>
                  <a:pt x="10198" y="441"/>
                </a:lnTo>
                <a:lnTo>
                  <a:pt x="10015" y="881"/>
                </a:lnTo>
                <a:lnTo>
                  <a:pt x="9831" y="1468"/>
                </a:lnTo>
                <a:lnTo>
                  <a:pt x="9685" y="2091"/>
                </a:lnTo>
                <a:lnTo>
                  <a:pt x="9685" y="2201"/>
                </a:lnTo>
                <a:lnTo>
                  <a:pt x="9721" y="2311"/>
                </a:lnTo>
                <a:lnTo>
                  <a:pt x="9795" y="2348"/>
                </a:lnTo>
                <a:lnTo>
                  <a:pt x="9868" y="2385"/>
                </a:lnTo>
                <a:lnTo>
                  <a:pt x="9941" y="2421"/>
                </a:lnTo>
                <a:lnTo>
                  <a:pt x="10051" y="2385"/>
                </a:lnTo>
                <a:lnTo>
                  <a:pt x="10125" y="2311"/>
                </a:lnTo>
                <a:lnTo>
                  <a:pt x="10198" y="2238"/>
                </a:lnTo>
                <a:lnTo>
                  <a:pt x="10235" y="2055"/>
                </a:lnTo>
                <a:lnTo>
                  <a:pt x="10235" y="2018"/>
                </a:lnTo>
                <a:lnTo>
                  <a:pt x="10235" y="1981"/>
                </a:lnTo>
                <a:lnTo>
                  <a:pt x="10455" y="1138"/>
                </a:lnTo>
                <a:lnTo>
                  <a:pt x="10638" y="624"/>
                </a:lnTo>
                <a:lnTo>
                  <a:pt x="10675" y="367"/>
                </a:lnTo>
                <a:lnTo>
                  <a:pt x="10712" y="111"/>
                </a:lnTo>
                <a:lnTo>
                  <a:pt x="10675" y="37"/>
                </a:lnTo>
                <a:lnTo>
                  <a:pt x="10602" y="1"/>
                </a:lnTo>
                <a:close/>
                <a:moveTo>
                  <a:pt x="3559" y="1028"/>
                </a:moveTo>
                <a:lnTo>
                  <a:pt x="3522" y="1064"/>
                </a:lnTo>
                <a:lnTo>
                  <a:pt x="3485" y="1101"/>
                </a:lnTo>
                <a:lnTo>
                  <a:pt x="3485" y="1138"/>
                </a:lnTo>
                <a:lnTo>
                  <a:pt x="3559" y="1321"/>
                </a:lnTo>
                <a:lnTo>
                  <a:pt x="3669" y="1468"/>
                </a:lnTo>
                <a:lnTo>
                  <a:pt x="3889" y="1761"/>
                </a:lnTo>
                <a:lnTo>
                  <a:pt x="4109" y="2055"/>
                </a:lnTo>
                <a:lnTo>
                  <a:pt x="4366" y="2348"/>
                </a:lnTo>
                <a:lnTo>
                  <a:pt x="4476" y="2605"/>
                </a:lnTo>
                <a:lnTo>
                  <a:pt x="4586" y="2862"/>
                </a:lnTo>
                <a:lnTo>
                  <a:pt x="4696" y="2972"/>
                </a:lnTo>
                <a:lnTo>
                  <a:pt x="4769" y="3045"/>
                </a:lnTo>
                <a:lnTo>
                  <a:pt x="4916" y="3082"/>
                </a:lnTo>
                <a:lnTo>
                  <a:pt x="5063" y="3082"/>
                </a:lnTo>
                <a:lnTo>
                  <a:pt x="5136" y="3045"/>
                </a:lnTo>
                <a:lnTo>
                  <a:pt x="5209" y="3008"/>
                </a:lnTo>
                <a:lnTo>
                  <a:pt x="5246" y="2935"/>
                </a:lnTo>
                <a:lnTo>
                  <a:pt x="5246" y="2862"/>
                </a:lnTo>
                <a:lnTo>
                  <a:pt x="5209" y="2715"/>
                </a:lnTo>
                <a:lnTo>
                  <a:pt x="5173" y="2642"/>
                </a:lnTo>
                <a:lnTo>
                  <a:pt x="5099" y="2605"/>
                </a:lnTo>
                <a:lnTo>
                  <a:pt x="4989" y="2605"/>
                </a:lnTo>
                <a:lnTo>
                  <a:pt x="4989" y="2568"/>
                </a:lnTo>
                <a:lnTo>
                  <a:pt x="4989" y="2495"/>
                </a:lnTo>
                <a:lnTo>
                  <a:pt x="4953" y="2385"/>
                </a:lnTo>
                <a:lnTo>
                  <a:pt x="4806" y="2128"/>
                </a:lnTo>
                <a:lnTo>
                  <a:pt x="4623" y="1871"/>
                </a:lnTo>
                <a:lnTo>
                  <a:pt x="4402" y="1615"/>
                </a:lnTo>
                <a:lnTo>
                  <a:pt x="4146" y="1394"/>
                </a:lnTo>
                <a:lnTo>
                  <a:pt x="3889" y="1174"/>
                </a:lnTo>
                <a:lnTo>
                  <a:pt x="3595" y="1028"/>
                </a:lnTo>
                <a:close/>
                <a:moveTo>
                  <a:pt x="15334" y="3999"/>
                </a:moveTo>
                <a:lnTo>
                  <a:pt x="15260" y="4035"/>
                </a:lnTo>
                <a:lnTo>
                  <a:pt x="15187" y="4109"/>
                </a:lnTo>
                <a:lnTo>
                  <a:pt x="15077" y="4182"/>
                </a:lnTo>
                <a:lnTo>
                  <a:pt x="14967" y="4256"/>
                </a:lnTo>
                <a:lnTo>
                  <a:pt x="14820" y="4329"/>
                </a:lnTo>
                <a:lnTo>
                  <a:pt x="14673" y="4329"/>
                </a:lnTo>
                <a:lnTo>
                  <a:pt x="14527" y="4402"/>
                </a:lnTo>
                <a:lnTo>
                  <a:pt x="14490" y="4439"/>
                </a:lnTo>
                <a:lnTo>
                  <a:pt x="14453" y="4549"/>
                </a:lnTo>
                <a:lnTo>
                  <a:pt x="14417" y="4586"/>
                </a:lnTo>
                <a:lnTo>
                  <a:pt x="14380" y="4622"/>
                </a:lnTo>
                <a:lnTo>
                  <a:pt x="14233" y="4732"/>
                </a:lnTo>
                <a:lnTo>
                  <a:pt x="13940" y="4842"/>
                </a:lnTo>
                <a:lnTo>
                  <a:pt x="13720" y="4989"/>
                </a:lnTo>
                <a:lnTo>
                  <a:pt x="13536" y="5173"/>
                </a:lnTo>
                <a:lnTo>
                  <a:pt x="13499" y="5246"/>
                </a:lnTo>
                <a:lnTo>
                  <a:pt x="13499" y="5319"/>
                </a:lnTo>
                <a:lnTo>
                  <a:pt x="13573" y="5356"/>
                </a:lnTo>
                <a:lnTo>
                  <a:pt x="13830" y="5356"/>
                </a:lnTo>
                <a:lnTo>
                  <a:pt x="14013" y="5319"/>
                </a:lnTo>
                <a:lnTo>
                  <a:pt x="14380" y="5173"/>
                </a:lnTo>
                <a:lnTo>
                  <a:pt x="14673" y="5026"/>
                </a:lnTo>
                <a:lnTo>
                  <a:pt x="14783" y="4953"/>
                </a:lnTo>
                <a:lnTo>
                  <a:pt x="14857" y="4806"/>
                </a:lnTo>
                <a:lnTo>
                  <a:pt x="15077" y="4769"/>
                </a:lnTo>
                <a:lnTo>
                  <a:pt x="15260" y="4659"/>
                </a:lnTo>
                <a:lnTo>
                  <a:pt x="15370" y="4696"/>
                </a:lnTo>
                <a:lnTo>
                  <a:pt x="15444" y="4696"/>
                </a:lnTo>
                <a:lnTo>
                  <a:pt x="15554" y="4622"/>
                </a:lnTo>
                <a:lnTo>
                  <a:pt x="15627" y="4549"/>
                </a:lnTo>
                <a:lnTo>
                  <a:pt x="15627" y="4476"/>
                </a:lnTo>
                <a:lnTo>
                  <a:pt x="15590" y="4366"/>
                </a:lnTo>
                <a:lnTo>
                  <a:pt x="15627" y="4329"/>
                </a:lnTo>
                <a:lnTo>
                  <a:pt x="15627" y="4256"/>
                </a:lnTo>
                <a:lnTo>
                  <a:pt x="15590" y="4182"/>
                </a:lnTo>
                <a:lnTo>
                  <a:pt x="15554" y="4109"/>
                </a:lnTo>
                <a:lnTo>
                  <a:pt x="15480" y="4035"/>
                </a:lnTo>
                <a:lnTo>
                  <a:pt x="15407" y="4035"/>
                </a:lnTo>
                <a:lnTo>
                  <a:pt x="15334" y="3999"/>
                </a:lnTo>
                <a:close/>
                <a:moveTo>
                  <a:pt x="2238" y="7447"/>
                </a:moveTo>
                <a:lnTo>
                  <a:pt x="2128" y="7484"/>
                </a:lnTo>
                <a:lnTo>
                  <a:pt x="1064" y="7960"/>
                </a:lnTo>
                <a:lnTo>
                  <a:pt x="477" y="8217"/>
                </a:lnTo>
                <a:lnTo>
                  <a:pt x="257" y="8364"/>
                </a:lnTo>
                <a:lnTo>
                  <a:pt x="147" y="8474"/>
                </a:lnTo>
                <a:lnTo>
                  <a:pt x="111" y="8437"/>
                </a:lnTo>
                <a:lnTo>
                  <a:pt x="74" y="8437"/>
                </a:lnTo>
                <a:lnTo>
                  <a:pt x="1" y="8511"/>
                </a:lnTo>
                <a:lnTo>
                  <a:pt x="1" y="8584"/>
                </a:lnTo>
                <a:lnTo>
                  <a:pt x="37" y="8621"/>
                </a:lnTo>
                <a:lnTo>
                  <a:pt x="111" y="8694"/>
                </a:lnTo>
                <a:lnTo>
                  <a:pt x="221" y="8731"/>
                </a:lnTo>
                <a:lnTo>
                  <a:pt x="367" y="8694"/>
                </a:lnTo>
                <a:lnTo>
                  <a:pt x="514" y="8657"/>
                </a:lnTo>
                <a:lnTo>
                  <a:pt x="808" y="8547"/>
                </a:lnTo>
                <a:lnTo>
                  <a:pt x="1028" y="8474"/>
                </a:lnTo>
                <a:lnTo>
                  <a:pt x="2385" y="7887"/>
                </a:lnTo>
                <a:lnTo>
                  <a:pt x="2458" y="7850"/>
                </a:lnTo>
                <a:lnTo>
                  <a:pt x="2532" y="7777"/>
                </a:lnTo>
                <a:lnTo>
                  <a:pt x="2532" y="7667"/>
                </a:lnTo>
                <a:lnTo>
                  <a:pt x="2495" y="7594"/>
                </a:lnTo>
                <a:lnTo>
                  <a:pt x="2422" y="7520"/>
                </a:lnTo>
                <a:lnTo>
                  <a:pt x="2348" y="7484"/>
                </a:lnTo>
                <a:lnTo>
                  <a:pt x="2238" y="7447"/>
                </a:lnTo>
                <a:close/>
                <a:moveTo>
                  <a:pt x="6677" y="7814"/>
                </a:moveTo>
                <a:lnTo>
                  <a:pt x="6603" y="7887"/>
                </a:lnTo>
                <a:lnTo>
                  <a:pt x="6603" y="7960"/>
                </a:lnTo>
                <a:lnTo>
                  <a:pt x="6603" y="8070"/>
                </a:lnTo>
                <a:lnTo>
                  <a:pt x="6933" y="8474"/>
                </a:lnTo>
                <a:lnTo>
                  <a:pt x="7044" y="8694"/>
                </a:lnTo>
                <a:lnTo>
                  <a:pt x="7154" y="8914"/>
                </a:lnTo>
                <a:lnTo>
                  <a:pt x="7227" y="8951"/>
                </a:lnTo>
                <a:lnTo>
                  <a:pt x="7264" y="8987"/>
                </a:lnTo>
                <a:lnTo>
                  <a:pt x="7410" y="8987"/>
                </a:lnTo>
                <a:lnTo>
                  <a:pt x="7594" y="8877"/>
                </a:lnTo>
                <a:lnTo>
                  <a:pt x="7777" y="8767"/>
                </a:lnTo>
                <a:lnTo>
                  <a:pt x="7924" y="8621"/>
                </a:lnTo>
                <a:lnTo>
                  <a:pt x="7924" y="8657"/>
                </a:lnTo>
                <a:lnTo>
                  <a:pt x="7997" y="8767"/>
                </a:lnTo>
                <a:lnTo>
                  <a:pt x="8071" y="8877"/>
                </a:lnTo>
                <a:lnTo>
                  <a:pt x="8181" y="8951"/>
                </a:lnTo>
                <a:lnTo>
                  <a:pt x="8327" y="9024"/>
                </a:lnTo>
                <a:lnTo>
                  <a:pt x="8584" y="9061"/>
                </a:lnTo>
                <a:lnTo>
                  <a:pt x="8768" y="9061"/>
                </a:lnTo>
                <a:lnTo>
                  <a:pt x="8951" y="8987"/>
                </a:lnTo>
                <a:lnTo>
                  <a:pt x="9281" y="8841"/>
                </a:lnTo>
                <a:lnTo>
                  <a:pt x="9611" y="8657"/>
                </a:lnTo>
                <a:lnTo>
                  <a:pt x="9721" y="8547"/>
                </a:lnTo>
                <a:lnTo>
                  <a:pt x="9758" y="8474"/>
                </a:lnTo>
                <a:lnTo>
                  <a:pt x="9758" y="8364"/>
                </a:lnTo>
                <a:lnTo>
                  <a:pt x="9685" y="8254"/>
                </a:lnTo>
                <a:lnTo>
                  <a:pt x="9648" y="8217"/>
                </a:lnTo>
                <a:lnTo>
                  <a:pt x="9464" y="8217"/>
                </a:lnTo>
                <a:lnTo>
                  <a:pt x="9428" y="8291"/>
                </a:lnTo>
                <a:lnTo>
                  <a:pt x="9244" y="8437"/>
                </a:lnTo>
                <a:lnTo>
                  <a:pt x="8988" y="8547"/>
                </a:lnTo>
                <a:lnTo>
                  <a:pt x="8768" y="8621"/>
                </a:lnTo>
                <a:lnTo>
                  <a:pt x="8584" y="8657"/>
                </a:lnTo>
                <a:lnTo>
                  <a:pt x="8474" y="8657"/>
                </a:lnTo>
                <a:lnTo>
                  <a:pt x="8401" y="8621"/>
                </a:lnTo>
                <a:lnTo>
                  <a:pt x="8364" y="8584"/>
                </a:lnTo>
                <a:lnTo>
                  <a:pt x="8327" y="8547"/>
                </a:lnTo>
                <a:lnTo>
                  <a:pt x="8254" y="8254"/>
                </a:lnTo>
                <a:lnTo>
                  <a:pt x="8181" y="8144"/>
                </a:lnTo>
                <a:lnTo>
                  <a:pt x="8071" y="8107"/>
                </a:lnTo>
                <a:lnTo>
                  <a:pt x="7961" y="8107"/>
                </a:lnTo>
                <a:lnTo>
                  <a:pt x="7887" y="8144"/>
                </a:lnTo>
                <a:lnTo>
                  <a:pt x="7740" y="8254"/>
                </a:lnTo>
                <a:lnTo>
                  <a:pt x="7630" y="8401"/>
                </a:lnTo>
                <a:lnTo>
                  <a:pt x="7410" y="8547"/>
                </a:lnTo>
                <a:lnTo>
                  <a:pt x="7264" y="8364"/>
                </a:lnTo>
                <a:lnTo>
                  <a:pt x="7117" y="8180"/>
                </a:lnTo>
                <a:lnTo>
                  <a:pt x="6970" y="7997"/>
                </a:lnTo>
                <a:lnTo>
                  <a:pt x="6787" y="7850"/>
                </a:lnTo>
                <a:lnTo>
                  <a:pt x="6713" y="7814"/>
                </a:lnTo>
                <a:close/>
                <a:moveTo>
                  <a:pt x="12876" y="11005"/>
                </a:moveTo>
                <a:lnTo>
                  <a:pt x="12803" y="11042"/>
                </a:lnTo>
                <a:lnTo>
                  <a:pt x="12766" y="11078"/>
                </a:lnTo>
                <a:lnTo>
                  <a:pt x="12766" y="11152"/>
                </a:lnTo>
                <a:lnTo>
                  <a:pt x="12729" y="11225"/>
                </a:lnTo>
                <a:lnTo>
                  <a:pt x="12766" y="11298"/>
                </a:lnTo>
                <a:lnTo>
                  <a:pt x="12986" y="11702"/>
                </a:lnTo>
                <a:lnTo>
                  <a:pt x="13279" y="12069"/>
                </a:lnTo>
                <a:lnTo>
                  <a:pt x="13499" y="12399"/>
                </a:lnTo>
                <a:lnTo>
                  <a:pt x="13646" y="12509"/>
                </a:lnTo>
                <a:lnTo>
                  <a:pt x="13830" y="12619"/>
                </a:lnTo>
                <a:lnTo>
                  <a:pt x="13976" y="12619"/>
                </a:lnTo>
                <a:lnTo>
                  <a:pt x="14013" y="12582"/>
                </a:lnTo>
                <a:lnTo>
                  <a:pt x="14086" y="12546"/>
                </a:lnTo>
                <a:lnTo>
                  <a:pt x="14160" y="12436"/>
                </a:lnTo>
                <a:lnTo>
                  <a:pt x="14160" y="12325"/>
                </a:lnTo>
                <a:lnTo>
                  <a:pt x="14160" y="12252"/>
                </a:lnTo>
                <a:lnTo>
                  <a:pt x="14123" y="12142"/>
                </a:lnTo>
                <a:lnTo>
                  <a:pt x="14086" y="12069"/>
                </a:lnTo>
                <a:lnTo>
                  <a:pt x="14050" y="12032"/>
                </a:lnTo>
                <a:lnTo>
                  <a:pt x="13903" y="12032"/>
                </a:lnTo>
                <a:lnTo>
                  <a:pt x="13830" y="11885"/>
                </a:lnTo>
                <a:lnTo>
                  <a:pt x="13573" y="11592"/>
                </a:lnTo>
                <a:lnTo>
                  <a:pt x="13316" y="11298"/>
                </a:lnTo>
                <a:lnTo>
                  <a:pt x="13059" y="11042"/>
                </a:lnTo>
                <a:lnTo>
                  <a:pt x="13023" y="11005"/>
                </a:lnTo>
                <a:close/>
                <a:moveTo>
                  <a:pt x="8181" y="3192"/>
                </a:moveTo>
                <a:lnTo>
                  <a:pt x="8511" y="3228"/>
                </a:lnTo>
                <a:lnTo>
                  <a:pt x="8878" y="3265"/>
                </a:lnTo>
                <a:lnTo>
                  <a:pt x="9208" y="3339"/>
                </a:lnTo>
                <a:lnTo>
                  <a:pt x="9538" y="3412"/>
                </a:lnTo>
                <a:lnTo>
                  <a:pt x="9868" y="3522"/>
                </a:lnTo>
                <a:lnTo>
                  <a:pt x="10198" y="3669"/>
                </a:lnTo>
                <a:lnTo>
                  <a:pt x="10528" y="3852"/>
                </a:lnTo>
                <a:lnTo>
                  <a:pt x="10822" y="4035"/>
                </a:lnTo>
                <a:lnTo>
                  <a:pt x="11078" y="4256"/>
                </a:lnTo>
                <a:lnTo>
                  <a:pt x="11335" y="4476"/>
                </a:lnTo>
                <a:lnTo>
                  <a:pt x="11592" y="4732"/>
                </a:lnTo>
                <a:lnTo>
                  <a:pt x="11812" y="4989"/>
                </a:lnTo>
                <a:lnTo>
                  <a:pt x="11996" y="5319"/>
                </a:lnTo>
                <a:lnTo>
                  <a:pt x="12142" y="5576"/>
                </a:lnTo>
                <a:lnTo>
                  <a:pt x="12252" y="5870"/>
                </a:lnTo>
                <a:lnTo>
                  <a:pt x="12362" y="6200"/>
                </a:lnTo>
                <a:lnTo>
                  <a:pt x="12436" y="6530"/>
                </a:lnTo>
                <a:lnTo>
                  <a:pt x="12509" y="6823"/>
                </a:lnTo>
                <a:lnTo>
                  <a:pt x="12509" y="7153"/>
                </a:lnTo>
                <a:lnTo>
                  <a:pt x="12509" y="7484"/>
                </a:lnTo>
                <a:lnTo>
                  <a:pt x="12472" y="7814"/>
                </a:lnTo>
                <a:lnTo>
                  <a:pt x="12399" y="8144"/>
                </a:lnTo>
                <a:lnTo>
                  <a:pt x="12289" y="8511"/>
                </a:lnTo>
                <a:lnTo>
                  <a:pt x="12142" y="8804"/>
                </a:lnTo>
                <a:lnTo>
                  <a:pt x="11996" y="9134"/>
                </a:lnTo>
                <a:lnTo>
                  <a:pt x="11812" y="9428"/>
                </a:lnTo>
                <a:lnTo>
                  <a:pt x="11592" y="9721"/>
                </a:lnTo>
                <a:lnTo>
                  <a:pt x="11115" y="10271"/>
                </a:lnTo>
                <a:lnTo>
                  <a:pt x="10345" y="11115"/>
                </a:lnTo>
                <a:lnTo>
                  <a:pt x="9941" y="11555"/>
                </a:lnTo>
                <a:lnTo>
                  <a:pt x="9575" y="12032"/>
                </a:lnTo>
                <a:lnTo>
                  <a:pt x="9281" y="12509"/>
                </a:lnTo>
                <a:lnTo>
                  <a:pt x="8988" y="13022"/>
                </a:lnTo>
                <a:lnTo>
                  <a:pt x="8914" y="13279"/>
                </a:lnTo>
                <a:lnTo>
                  <a:pt x="8804" y="13573"/>
                </a:lnTo>
                <a:lnTo>
                  <a:pt x="8768" y="13829"/>
                </a:lnTo>
                <a:lnTo>
                  <a:pt x="8731" y="14123"/>
                </a:lnTo>
                <a:lnTo>
                  <a:pt x="8217" y="14013"/>
                </a:lnTo>
                <a:lnTo>
                  <a:pt x="7704" y="13939"/>
                </a:lnTo>
                <a:lnTo>
                  <a:pt x="8584" y="11665"/>
                </a:lnTo>
                <a:lnTo>
                  <a:pt x="9061" y="10418"/>
                </a:lnTo>
                <a:lnTo>
                  <a:pt x="9318" y="9831"/>
                </a:lnTo>
                <a:lnTo>
                  <a:pt x="9391" y="9538"/>
                </a:lnTo>
                <a:lnTo>
                  <a:pt x="9391" y="9391"/>
                </a:lnTo>
                <a:lnTo>
                  <a:pt x="9354" y="9244"/>
                </a:lnTo>
                <a:lnTo>
                  <a:pt x="9318" y="9208"/>
                </a:lnTo>
                <a:lnTo>
                  <a:pt x="9281" y="9208"/>
                </a:lnTo>
                <a:lnTo>
                  <a:pt x="9171" y="9281"/>
                </a:lnTo>
                <a:lnTo>
                  <a:pt x="9098" y="9391"/>
                </a:lnTo>
                <a:lnTo>
                  <a:pt x="8988" y="9611"/>
                </a:lnTo>
                <a:lnTo>
                  <a:pt x="8768" y="10088"/>
                </a:lnTo>
                <a:lnTo>
                  <a:pt x="8217" y="11445"/>
                </a:lnTo>
                <a:lnTo>
                  <a:pt x="7337" y="13719"/>
                </a:lnTo>
                <a:lnTo>
                  <a:pt x="7227" y="13903"/>
                </a:lnTo>
                <a:lnTo>
                  <a:pt x="6970" y="13829"/>
                </a:lnTo>
                <a:lnTo>
                  <a:pt x="6420" y="13683"/>
                </a:lnTo>
                <a:lnTo>
                  <a:pt x="6420" y="13646"/>
                </a:lnTo>
                <a:lnTo>
                  <a:pt x="6493" y="13389"/>
                </a:lnTo>
                <a:lnTo>
                  <a:pt x="6530" y="13096"/>
                </a:lnTo>
                <a:lnTo>
                  <a:pt x="6530" y="12546"/>
                </a:lnTo>
                <a:lnTo>
                  <a:pt x="6603" y="11372"/>
                </a:lnTo>
                <a:lnTo>
                  <a:pt x="6677" y="10125"/>
                </a:lnTo>
                <a:lnTo>
                  <a:pt x="6713" y="9501"/>
                </a:lnTo>
                <a:lnTo>
                  <a:pt x="6677" y="8877"/>
                </a:lnTo>
                <a:lnTo>
                  <a:pt x="6677" y="8804"/>
                </a:lnTo>
                <a:lnTo>
                  <a:pt x="6640" y="8767"/>
                </a:lnTo>
                <a:lnTo>
                  <a:pt x="6530" y="8694"/>
                </a:lnTo>
                <a:lnTo>
                  <a:pt x="6420" y="8731"/>
                </a:lnTo>
                <a:lnTo>
                  <a:pt x="6383" y="8767"/>
                </a:lnTo>
                <a:lnTo>
                  <a:pt x="6347" y="8841"/>
                </a:lnTo>
                <a:lnTo>
                  <a:pt x="6273" y="9391"/>
                </a:lnTo>
                <a:lnTo>
                  <a:pt x="6237" y="9978"/>
                </a:lnTo>
                <a:lnTo>
                  <a:pt x="6200" y="11115"/>
                </a:lnTo>
                <a:lnTo>
                  <a:pt x="6090" y="12289"/>
                </a:lnTo>
                <a:lnTo>
                  <a:pt x="6016" y="12912"/>
                </a:lnTo>
                <a:lnTo>
                  <a:pt x="6016" y="13206"/>
                </a:lnTo>
                <a:lnTo>
                  <a:pt x="6016" y="13536"/>
                </a:lnTo>
                <a:lnTo>
                  <a:pt x="5540" y="13353"/>
                </a:lnTo>
                <a:lnTo>
                  <a:pt x="5099" y="13206"/>
                </a:lnTo>
                <a:lnTo>
                  <a:pt x="4623" y="13132"/>
                </a:lnTo>
                <a:lnTo>
                  <a:pt x="4182" y="13132"/>
                </a:lnTo>
                <a:lnTo>
                  <a:pt x="4329" y="12876"/>
                </a:lnTo>
                <a:lnTo>
                  <a:pt x="4439" y="12619"/>
                </a:lnTo>
                <a:lnTo>
                  <a:pt x="4549" y="12362"/>
                </a:lnTo>
                <a:lnTo>
                  <a:pt x="4623" y="12069"/>
                </a:lnTo>
                <a:lnTo>
                  <a:pt x="4696" y="11482"/>
                </a:lnTo>
                <a:lnTo>
                  <a:pt x="4696" y="10895"/>
                </a:lnTo>
                <a:lnTo>
                  <a:pt x="4623" y="10161"/>
                </a:lnTo>
                <a:lnTo>
                  <a:pt x="4512" y="9428"/>
                </a:lnTo>
                <a:lnTo>
                  <a:pt x="4366" y="8694"/>
                </a:lnTo>
                <a:lnTo>
                  <a:pt x="4219" y="7960"/>
                </a:lnTo>
                <a:lnTo>
                  <a:pt x="4182" y="7594"/>
                </a:lnTo>
                <a:lnTo>
                  <a:pt x="4182" y="7190"/>
                </a:lnTo>
                <a:lnTo>
                  <a:pt x="4182" y="6823"/>
                </a:lnTo>
                <a:lnTo>
                  <a:pt x="4219" y="6456"/>
                </a:lnTo>
                <a:lnTo>
                  <a:pt x="4292" y="6090"/>
                </a:lnTo>
                <a:lnTo>
                  <a:pt x="4439" y="5760"/>
                </a:lnTo>
                <a:lnTo>
                  <a:pt x="4586" y="5429"/>
                </a:lnTo>
                <a:lnTo>
                  <a:pt x="4769" y="5063"/>
                </a:lnTo>
                <a:lnTo>
                  <a:pt x="5026" y="4769"/>
                </a:lnTo>
                <a:lnTo>
                  <a:pt x="5246" y="4476"/>
                </a:lnTo>
                <a:lnTo>
                  <a:pt x="5503" y="4219"/>
                </a:lnTo>
                <a:lnTo>
                  <a:pt x="5796" y="3999"/>
                </a:lnTo>
                <a:lnTo>
                  <a:pt x="6090" y="3779"/>
                </a:lnTo>
                <a:lnTo>
                  <a:pt x="6420" y="3595"/>
                </a:lnTo>
                <a:lnTo>
                  <a:pt x="6787" y="3449"/>
                </a:lnTo>
                <a:lnTo>
                  <a:pt x="7117" y="3339"/>
                </a:lnTo>
                <a:lnTo>
                  <a:pt x="7484" y="3265"/>
                </a:lnTo>
                <a:lnTo>
                  <a:pt x="7814" y="3228"/>
                </a:lnTo>
                <a:lnTo>
                  <a:pt x="8181" y="3192"/>
                </a:lnTo>
                <a:close/>
                <a:moveTo>
                  <a:pt x="3962" y="13426"/>
                </a:moveTo>
                <a:lnTo>
                  <a:pt x="4623" y="13536"/>
                </a:lnTo>
                <a:lnTo>
                  <a:pt x="5246" y="13719"/>
                </a:lnTo>
                <a:lnTo>
                  <a:pt x="5943" y="13939"/>
                </a:lnTo>
                <a:lnTo>
                  <a:pt x="6603" y="14196"/>
                </a:lnTo>
                <a:lnTo>
                  <a:pt x="6860" y="14270"/>
                </a:lnTo>
                <a:lnTo>
                  <a:pt x="7154" y="14306"/>
                </a:lnTo>
                <a:lnTo>
                  <a:pt x="7704" y="14380"/>
                </a:lnTo>
                <a:lnTo>
                  <a:pt x="8217" y="14490"/>
                </a:lnTo>
                <a:lnTo>
                  <a:pt x="8474" y="14563"/>
                </a:lnTo>
                <a:lnTo>
                  <a:pt x="8731" y="14636"/>
                </a:lnTo>
                <a:lnTo>
                  <a:pt x="8768" y="14783"/>
                </a:lnTo>
                <a:lnTo>
                  <a:pt x="8841" y="14857"/>
                </a:lnTo>
                <a:lnTo>
                  <a:pt x="8951" y="14893"/>
                </a:lnTo>
                <a:lnTo>
                  <a:pt x="9061" y="14893"/>
                </a:lnTo>
                <a:lnTo>
                  <a:pt x="9061" y="15003"/>
                </a:lnTo>
                <a:lnTo>
                  <a:pt x="9024" y="15150"/>
                </a:lnTo>
                <a:lnTo>
                  <a:pt x="8914" y="15223"/>
                </a:lnTo>
                <a:lnTo>
                  <a:pt x="8768" y="15333"/>
                </a:lnTo>
                <a:lnTo>
                  <a:pt x="8034" y="15040"/>
                </a:lnTo>
                <a:lnTo>
                  <a:pt x="6383" y="14490"/>
                </a:lnTo>
                <a:lnTo>
                  <a:pt x="5576" y="14270"/>
                </a:lnTo>
                <a:lnTo>
                  <a:pt x="4769" y="14086"/>
                </a:lnTo>
                <a:lnTo>
                  <a:pt x="4292" y="14013"/>
                </a:lnTo>
                <a:lnTo>
                  <a:pt x="4072" y="14013"/>
                </a:lnTo>
                <a:lnTo>
                  <a:pt x="3852" y="14050"/>
                </a:lnTo>
                <a:lnTo>
                  <a:pt x="3742" y="14013"/>
                </a:lnTo>
                <a:lnTo>
                  <a:pt x="3669" y="13939"/>
                </a:lnTo>
                <a:lnTo>
                  <a:pt x="3632" y="13829"/>
                </a:lnTo>
                <a:lnTo>
                  <a:pt x="3632" y="13719"/>
                </a:lnTo>
                <a:lnTo>
                  <a:pt x="3632" y="13609"/>
                </a:lnTo>
                <a:lnTo>
                  <a:pt x="3705" y="13536"/>
                </a:lnTo>
                <a:lnTo>
                  <a:pt x="3816" y="13463"/>
                </a:lnTo>
                <a:lnTo>
                  <a:pt x="3926" y="13426"/>
                </a:lnTo>
                <a:close/>
                <a:moveTo>
                  <a:pt x="4256" y="15737"/>
                </a:moveTo>
                <a:lnTo>
                  <a:pt x="4696" y="15847"/>
                </a:lnTo>
                <a:lnTo>
                  <a:pt x="4476" y="16067"/>
                </a:lnTo>
                <a:lnTo>
                  <a:pt x="4292" y="16287"/>
                </a:lnTo>
                <a:lnTo>
                  <a:pt x="4292" y="16250"/>
                </a:lnTo>
                <a:lnTo>
                  <a:pt x="4256" y="16140"/>
                </a:lnTo>
                <a:lnTo>
                  <a:pt x="4256" y="15994"/>
                </a:lnTo>
                <a:lnTo>
                  <a:pt x="4256" y="15737"/>
                </a:lnTo>
                <a:close/>
                <a:moveTo>
                  <a:pt x="4843" y="15920"/>
                </a:moveTo>
                <a:lnTo>
                  <a:pt x="4989" y="15957"/>
                </a:lnTo>
                <a:lnTo>
                  <a:pt x="5136" y="15994"/>
                </a:lnTo>
                <a:lnTo>
                  <a:pt x="4879" y="16140"/>
                </a:lnTo>
                <a:lnTo>
                  <a:pt x="4623" y="16360"/>
                </a:lnTo>
                <a:lnTo>
                  <a:pt x="4623" y="16360"/>
                </a:lnTo>
                <a:lnTo>
                  <a:pt x="4733" y="16140"/>
                </a:lnTo>
                <a:lnTo>
                  <a:pt x="4843" y="15920"/>
                </a:lnTo>
                <a:close/>
                <a:moveTo>
                  <a:pt x="4146" y="14453"/>
                </a:moveTo>
                <a:lnTo>
                  <a:pt x="4659" y="14490"/>
                </a:lnTo>
                <a:lnTo>
                  <a:pt x="5356" y="14673"/>
                </a:lnTo>
                <a:lnTo>
                  <a:pt x="6053" y="14857"/>
                </a:lnTo>
                <a:lnTo>
                  <a:pt x="7410" y="15333"/>
                </a:lnTo>
                <a:lnTo>
                  <a:pt x="8034" y="15553"/>
                </a:lnTo>
                <a:lnTo>
                  <a:pt x="8401" y="15663"/>
                </a:lnTo>
                <a:lnTo>
                  <a:pt x="8694" y="15774"/>
                </a:lnTo>
                <a:lnTo>
                  <a:pt x="8731" y="15847"/>
                </a:lnTo>
                <a:lnTo>
                  <a:pt x="8768" y="15884"/>
                </a:lnTo>
                <a:lnTo>
                  <a:pt x="8841" y="15957"/>
                </a:lnTo>
                <a:lnTo>
                  <a:pt x="8951" y="15957"/>
                </a:lnTo>
                <a:lnTo>
                  <a:pt x="8914" y="16067"/>
                </a:lnTo>
                <a:lnTo>
                  <a:pt x="8841" y="16214"/>
                </a:lnTo>
                <a:lnTo>
                  <a:pt x="8694" y="16397"/>
                </a:lnTo>
                <a:lnTo>
                  <a:pt x="8547" y="16507"/>
                </a:lnTo>
                <a:lnTo>
                  <a:pt x="8401" y="16581"/>
                </a:lnTo>
                <a:lnTo>
                  <a:pt x="7227" y="16140"/>
                </a:lnTo>
                <a:lnTo>
                  <a:pt x="6016" y="15774"/>
                </a:lnTo>
                <a:lnTo>
                  <a:pt x="4733" y="15370"/>
                </a:lnTo>
                <a:lnTo>
                  <a:pt x="4072" y="15223"/>
                </a:lnTo>
                <a:lnTo>
                  <a:pt x="3449" y="15113"/>
                </a:lnTo>
                <a:lnTo>
                  <a:pt x="3449" y="15040"/>
                </a:lnTo>
                <a:lnTo>
                  <a:pt x="3449" y="14857"/>
                </a:lnTo>
                <a:lnTo>
                  <a:pt x="3522" y="14673"/>
                </a:lnTo>
                <a:lnTo>
                  <a:pt x="3632" y="14563"/>
                </a:lnTo>
                <a:lnTo>
                  <a:pt x="3705" y="14490"/>
                </a:lnTo>
                <a:lnTo>
                  <a:pt x="3926" y="14490"/>
                </a:lnTo>
                <a:lnTo>
                  <a:pt x="3962" y="14526"/>
                </a:lnTo>
                <a:lnTo>
                  <a:pt x="3999" y="14526"/>
                </a:lnTo>
                <a:lnTo>
                  <a:pt x="4036" y="14490"/>
                </a:lnTo>
                <a:lnTo>
                  <a:pt x="4146" y="14453"/>
                </a:lnTo>
                <a:close/>
                <a:moveTo>
                  <a:pt x="5503" y="16067"/>
                </a:moveTo>
                <a:lnTo>
                  <a:pt x="5723" y="16140"/>
                </a:lnTo>
                <a:lnTo>
                  <a:pt x="5503" y="16287"/>
                </a:lnTo>
                <a:lnTo>
                  <a:pt x="5246" y="16434"/>
                </a:lnTo>
                <a:lnTo>
                  <a:pt x="5026" y="16617"/>
                </a:lnTo>
                <a:lnTo>
                  <a:pt x="4843" y="16837"/>
                </a:lnTo>
                <a:lnTo>
                  <a:pt x="4659" y="16764"/>
                </a:lnTo>
                <a:lnTo>
                  <a:pt x="4733" y="16691"/>
                </a:lnTo>
                <a:lnTo>
                  <a:pt x="5503" y="16067"/>
                </a:lnTo>
                <a:close/>
                <a:moveTo>
                  <a:pt x="5980" y="16214"/>
                </a:moveTo>
                <a:lnTo>
                  <a:pt x="6200" y="16287"/>
                </a:lnTo>
                <a:lnTo>
                  <a:pt x="6200" y="16324"/>
                </a:lnTo>
                <a:lnTo>
                  <a:pt x="5943" y="16434"/>
                </a:lnTo>
                <a:lnTo>
                  <a:pt x="5723" y="16581"/>
                </a:lnTo>
                <a:lnTo>
                  <a:pt x="5540" y="16727"/>
                </a:lnTo>
                <a:lnTo>
                  <a:pt x="5393" y="16947"/>
                </a:lnTo>
                <a:lnTo>
                  <a:pt x="5246" y="16911"/>
                </a:lnTo>
                <a:lnTo>
                  <a:pt x="5613" y="16544"/>
                </a:lnTo>
                <a:lnTo>
                  <a:pt x="5980" y="16214"/>
                </a:lnTo>
                <a:close/>
                <a:moveTo>
                  <a:pt x="6383" y="16360"/>
                </a:moveTo>
                <a:lnTo>
                  <a:pt x="6897" y="16544"/>
                </a:lnTo>
                <a:lnTo>
                  <a:pt x="6420" y="16801"/>
                </a:lnTo>
                <a:lnTo>
                  <a:pt x="6200" y="16947"/>
                </a:lnTo>
                <a:lnTo>
                  <a:pt x="5980" y="17131"/>
                </a:lnTo>
                <a:lnTo>
                  <a:pt x="5796" y="17057"/>
                </a:lnTo>
                <a:lnTo>
                  <a:pt x="5833" y="16984"/>
                </a:lnTo>
                <a:lnTo>
                  <a:pt x="5833" y="16911"/>
                </a:lnTo>
                <a:lnTo>
                  <a:pt x="5833" y="16874"/>
                </a:lnTo>
                <a:lnTo>
                  <a:pt x="6090" y="16617"/>
                </a:lnTo>
                <a:lnTo>
                  <a:pt x="6383" y="16397"/>
                </a:lnTo>
                <a:lnTo>
                  <a:pt x="6383" y="16360"/>
                </a:lnTo>
                <a:close/>
                <a:moveTo>
                  <a:pt x="7080" y="16581"/>
                </a:moveTo>
                <a:lnTo>
                  <a:pt x="7410" y="16691"/>
                </a:lnTo>
                <a:lnTo>
                  <a:pt x="7154" y="16911"/>
                </a:lnTo>
                <a:lnTo>
                  <a:pt x="6787" y="17314"/>
                </a:lnTo>
                <a:lnTo>
                  <a:pt x="6457" y="17241"/>
                </a:lnTo>
                <a:lnTo>
                  <a:pt x="6493" y="17167"/>
                </a:lnTo>
                <a:lnTo>
                  <a:pt x="6457" y="17131"/>
                </a:lnTo>
                <a:lnTo>
                  <a:pt x="6750" y="16837"/>
                </a:lnTo>
                <a:lnTo>
                  <a:pt x="7080" y="16581"/>
                </a:lnTo>
                <a:close/>
                <a:moveTo>
                  <a:pt x="8034" y="2678"/>
                </a:moveTo>
                <a:lnTo>
                  <a:pt x="7704" y="2715"/>
                </a:lnTo>
                <a:lnTo>
                  <a:pt x="7374" y="2752"/>
                </a:lnTo>
                <a:lnTo>
                  <a:pt x="7044" y="2825"/>
                </a:lnTo>
                <a:lnTo>
                  <a:pt x="6750" y="2898"/>
                </a:lnTo>
                <a:lnTo>
                  <a:pt x="6420" y="3008"/>
                </a:lnTo>
                <a:lnTo>
                  <a:pt x="6126" y="3155"/>
                </a:lnTo>
                <a:lnTo>
                  <a:pt x="5833" y="3302"/>
                </a:lnTo>
                <a:lnTo>
                  <a:pt x="5576" y="3522"/>
                </a:lnTo>
                <a:lnTo>
                  <a:pt x="5026" y="3962"/>
                </a:lnTo>
                <a:lnTo>
                  <a:pt x="4806" y="4219"/>
                </a:lnTo>
                <a:lnTo>
                  <a:pt x="4586" y="4512"/>
                </a:lnTo>
                <a:lnTo>
                  <a:pt x="4366" y="4769"/>
                </a:lnTo>
                <a:lnTo>
                  <a:pt x="4182" y="5099"/>
                </a:lnTo>
                <a:lnTo>
                  <a:pt x="3999" y="5393"/>
                </a:lnTo>
                <a:lnTo>
                  <a:pt x="3852" y="5723"/>
                </a:lnTo>
                <a:lnTo>
                  <a:pt x="3742" y="6163"/>
                </a:lnTo>
                <a:lnTo>
                  <a:pt x="3669" y="6603"/>
                </a:lnTo>
                <a:lnTo>
                  <a:pt x="3632" y="7043"/>
                </a:lnTo>
                <a:lnTo>
                  <a:pt x="3632" y="7520"/>
                </a:lnTo>
                <a:lnTo>
                  <a:pt x="3705" y="7960"/>
                </a:lnTo>
                <a:lnTo>
                  <a:pt x="3779" y="8437"/>
                </a:lnTo>
                <a:lnTo>
                  <a:pt x="3962" y="9318"/>
                </a:lnTo>
                <a:lnTo>
                  <a:pt x="4109" y="10308"/>
                </a:lnTo>
                <a:lnTo>
                  <a:pt x="4182" y="10785"/>
                </a:lnTo>
                <a:lnTo>
                  <a:pt x="4219" y="11262"/>
                </a:lnTo>
                <a:lnTo>
                  <a:pt x="4182" y="11739"/>
                </a:lnTo>
                <a:lnTo>
                  <a:pt x="4109" y="12215"/>
                </a:lnTo>
                <a:lnTo>
                  <a:pt x="3999" y="12619"/>
                </a:lnTo>
                <a:lnTo>
                  <a:pt x="3816" y="13059"/>
                </a:lnTo>
                <a:lnTo>
                  <a:pt x="3595" y="13132"/>
                </a:lnTo>
                <a:lnTo>
                  <a:pt x="3449" y="13279"/>
                </a:lnTo>
                <a:lnTo>
                  <a:pt x="3302" y="13426"/>
                </a:lnTo>
                <a:lnTo>
                  <a:pt x="3229" y="13646"/>
                </a:lnTo>
                <a:lnTo>
                  <a:pt x="3229" y="13829"/>
                </a:lnTo>
                <a:lnTo>
                  <a:pt x="3265" y="13976"/>
                </a:lnTo>
                <a:lnTo>
                  <a:pt x="3339" y="14160"/>
                </a:lnTo>
                <a:lnTo>
                  <a:pt x="3412" y="14270"/>
                </a:lnTo>
                <a:lnTo>
                  <a:pt x="3339" y="14343"/>
                </a:lnTo>
                <a:lnTo>
                  <a:pt x="3265" y="14416"/>
                </a:lnTo>
                <a:lnTo>
                  <a:pt x="3192" y="14526"/>
                </a:lnTo>
                <a:lnTo>
                  <a:pt x="3119" y="14673"/>
                </a:lnTo>
                <a:lnTo>
                  <a:pt x="3082" y="14857"/>
                </a:lnTo>
                <a:lnTo>
                  <a:pt x="3045" y="15040"/>
                </a:lnTo>
                <a:lnTo>
                  <a:pt x="3045" y="15187"/>
                </a:lnTo>
                <a:lnTo>
                  <a:pt x="3082" y="15370"/>
                </a:lnTo>
                <a:lnTo>
                  <a:pt x="3192" y="15480"/>
                </a:lnTo>
                <a:lnTo>
                  <a:pt x="3302" y="15590"/>
                </a:lnTo>
                <a:lnTo>
                  <a:pt x="3412" y="15627"/>
                </a:lnTo>
                <a:lnTo>
                  <a:pt x="3485" y="15590"/>
                </a:lnTo>
                <a:lnTo>
                  <a:pt x="3522" y="15553"/>
                </a:lnTo>
                <a:lnTo>
                  <a:pt x="3559" y="15553"/>
                </a:lnTo>
                <a:lnTo>
                  <a:pt x="4072" y="15700"/>
                </a:lnTo>
                <a:lnTo>
                  <a:pt x="3999" y="15810"/>
                </a:lnTo>
                <a:lnTo>
                  <a:pt x="3926" y="15957"/>
                </a:lnTo>
                <a:lnTo>
                  <a:pt x="3926" y="16140"/>
                </a:lnTo>
                <a:lnTo>
                  <a:pt x="3926" y="16324"/>
                </a:lnTo>
                <a:lnTo>
                  <a:pt x="3999" y="16507"/>
                </a:lnTo>
                <a:lnTo>
                  <a:pt x="4072" y="16654"/>
                </a:lnTo>
                <a:lnTo>
                  <a:pt x="4146" y="16801"/>
                </a:lnTo>
                <a:lnTo>
                  <a:pt x="4292" y="16874"/>
                </a:lnTo>
                <a:lnTo>
                  <a:pt x="4256" y="16947"/>
                </a:lnTo>
                <a:lnTo>
                  <a:pt x="4292" y="17021"/>
                </a:lnTo>
                <a:lnTo>
                  <a:pt x="4329" y="17057"/>
                </a:lnTo>
                <a:lnTo>
                  <a:pt x="4402" y="17094"/>
                </a:lnTo>
                <a:lnTo>
                  <a:pt x="4586" y="17167"/>
                </a:lnTo>
                <a:lnTo>
                  <a:pt x="4806" y="17277"/>
                </a:lnTo>
                <a:lnTo>
                  <a:pt x="5283" y="17388"/>
                </a:lnTo>
                <a:lnTo>
                  <a:pt x="5393" y="17424"/>
                </a:lnTo>
                <a:lnTo>
                  <a:pt x="5576" y="17461"/>
                </a:lnTo>
                <a:lnTo>
                  <a:pt x="6310" y="17681"/>
                </a:lnTo>
                <a:lnTo>
                  <a:pt x="6677" y="17754"/>
                </a:lnTo>
                <a:lnTo>
                  <a:pt x="6860" y="17791"/>
                </a:lnTo>
                <a:lnTo>
                  <a:pt x="7044" y="17754"/>
                </a:lnTo>
                <a:lnTo>
                  <a:pt x="7117" y="17718"/>
                </a:lnTo>
                <a:lnTo>
                  <a:pt x="7154" y="17681"/>
                </a:lnTo>
                <a:lnTo>
                  <a:pt x="7154" y="17608"/>
                </a:lnTo>
                <a:lnTo>
                  <a:pt x="7117" y="17534"/>
                </a:lnTo>
                <a:lnTo>
                  <a:pt x="7447" y="17204"/>
                </a:lnTo>
                <a:lnTo>
                  <a:pt x="7594" y="17021"/>
                </a:lnTo>
                <a:lnTo>
                  <a:pt x="7740" y="16837"/>
                </a:lnTo>
                <a:lnTo>
                  <a:pt x="8327" y="17021"/>
                </a:lnTo>
                <a:lnTo>
                  <a:pt x="8437" y="17021"/>
                </a:lnTo>
                <a:lnTo>
                  <a:pt x="8547" y="16984"/>
                </a:lnTo>
                <a:lnTo>
                  <a:pt x="8731" y="16911"/>
                </a:lnTo>
                <a:lnTo>
                  <a:pt x="8914" y="16764"/>
                </a:lnTo>
                <a:lnTo>
                  <a:pt x="9098" y="16581"/>
                </a:lnTo>
                <a:lnTo>
                  <a:pt x="9208" y="16360"/>
                </a:lnTo>
                <a:lnTo>
                  <a:pt x="9281" y="16140"/>
                </a:lnTo>
                <a:lnTo>
                  <a:pt x="9318" y="15884"/>
                </a:lnTo>
                <a:lnTo>
                  <a:pt x="9281" y="15700"/>
                </a:lnTo>
                <a:lnTo>
                  <a:pt x="9208" y="15590"/>
                </a:lnTo>
                <a:lnTo>
                  <a:pt x="9171" y="15517"/>
                </a:lnTo>
                <a:lnTo>
                  <a:pt x="9244" y="15407"/>
                </a:lnTo>
                <a:lnTo>
                  <a:pt x="9354" y="15260"/>
                </a:lnTo>
                <a:lnTo>
                  <a:pt x="9391" y="15113"/>
                </a:lnTo>
                <a:lnTo>
                  <a:pt x="9428" y="15003"/>
                </a:lnTo>
                <a:lnTo>
                  <a:pt x="9501" y="14930"/>
                </a:lnTo>
                <a:lnTo>
                  <a:pt x="9575" y="14857"/>
                </a:lnTo>
                <a:lnTo>
                  <a:pt x="9575" y="14783"/>
                </a:lnTo>
                <a:lnTo>
                  <a:pt x="9538" y="14673"/>
                </a:lnTo>
                <a:lnTo>
                  <a:pt x="9391" y="14526"/>
                </a:lnTo>
                <a:lnTo>
                  <a:pt x="9244" y="14380"/>
                </a:lnTo>
                <a:lnTo>
                  <a:pt x="9244" y="14050"/>
                </a:lnTo>
                <a:lnTo>
                  <a:pt x="9318" y="13683"/>
                </a:lnTo>
                <a:lnTo>
                  <a:pt x="9428" y="13353"/>
                </a:lnTo>
                <a:lnTo>
                  <a:pt x="9538" y="13059"/>
                </a:lnTo>
                <a:lnTo>
                  <a:pt x="9721" y="12766"/>
                </a:lnTo>
                <a:lnTo>
                  <a:pt x="9905" y="12472"/>
                </a:lnTo>
                <a:lnTo>
                  <a:pt x="10308" y="11885"/>
                </a:lnTo>
                <a:lnTo>
                  <a:pt x="10785" y="11335"/>
                </a:lnTo>
                <a:lnTo>
                  <a:pt x="11299" y="10822"/>
                </a:lnTo>
                <a:lnTo>
                  <a:pt x="11775" y="10308"/>
                </a:lnTo>
                <a:lnTo>
                  <a:pt x="12179" y="9758"/>
                </a:lnTo>
                <a:lnTo>
                  <a:pt x="12362" y="9501"/>
                </a:lnTo>
                <a:lnTo>
                  <a:pt x="12546" y="9208"/>
                </a:lnTo>
                <a:lnTo>
                  <a:pt x="12656" y="8951"/>
                </a:lnTo>
                <a:lnTo>
                  <a:pt x="12803" y="8657"/>
                </a:lnTo>
                <a:lnTo>
                  <a:pt x="12876" y="8364"/>
                </a:lnTo>
                <a:lnTo>
                  <a:pt x="12949" y="8034"/>
                </a:lnTo>
                <a:lnTo>
                  <a:pt x="12986" y="7740"/>
                </a:lnTo>
                <a:lnTo>
                  <a:pt x="13023" y="7447"/>
                </a:lnTo>
                <a:lnTo>
                  <a:pt x="13023" y="6823"/>
                </a:lnTo>
                <a:lnTo>
                  <a:pt x="12913" y="6236"/>
                </a:lnTo>
                <a:lnTo>
                  <a:pt x="12729" y="5613"/>
                </a:lnTo>
                <a:lnTo>
                  <a:pt x="12436" y="5026"/>
                </a:lnTo>
                <a:lnTo>
                  <a:pt x="12252" y="4769"/>
                </a:lnTo>
                <a:lnTo>
                  <a:pt x="12069" y="4476"/>
                </a:lnTo>
                <a:lnTo>
                  <a:pt x="11849" y="4256"/>
                </a:lnTo>
                <a:lnTo>
                  <a:pt x="11629" y="3999"/>
                </a:lnTo>
                <a:lnTo>
                  <a:pt x="11372" y="3815"/>
                </a:lnTo>
                <a:lnTo>
                  <a:pt x="11115" y="3595"/>
                </a:lnTo>
                <a:lnTo>
                  <a:pt x="10565" y="3265"/>
                </a:lnTo>
                <a:lnTo>
                  <a:pt x="9978" y="3008"/>
                </a:lnTo>
                <a:lnTo>
                  <a:pt x="9354" y="2825"/>
                </a:lnTo>
                <a:lnTo>
                  <a:pt x="8694" y="2715"/>
                </a:lnTo>
                <a:lnTo>
                  <a:pt x="8034" y="2678"/>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2" name="Shape 472"/>
          <p:cNvSpPr/>
          <p:nvPr/>
        </p:nvSpPr>
        <p:spPr>
          <a:xfrm>
            <a:off x="8817947" y="3439660"/>
            <a:ext cx="414157" cy="507761"/>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3" name="Shape 473"/>
          <p:cNvSpPr/>
          <p:nvPr/>
        </p:nvSpPr>
        <p:spPr>
          <a:xfrm>
            <a:off x="8742973" y="4166676"/>
            <a:ext cx="495281" cy="340238"/>
          </a:xfrm>
          <a:custGeom>
            <a:avLst/>
            <a:gdLst/>
            <a:ahLst/>
            <a:cxnLst/>
            <a:rect l="0" t="0" r="0" b="0"/>
            <a:pathLst>
              <a:path w="17461" h="11995" extrusionOk="0">
                <a:moveTo>
                  <a:pt x="9758" y="2238"/>
                </a:moveTo>
                <a:lnTo>
                  <a:pt x="9721" y="2274"/>
                </a:lnTo>
                <a:lnTo>
                  <a:pt x="9648" y="2311"/>
                </a:lnTo>
                <a:lnTo>
                  <a:pt x="9611" y="2458"/>
                </a:lnTo>
                <a:lnTo>
                  <a:pt x="9648" y="2568"/>
                </a:lnTo>
                <a:lnTo>
                  <a:pt x="9721" y="2605"/>
                </a:lnTo>
                <a:lnTo>
                  <a:pt x="9758" y="2641"/>
                </a:lnTo>
                <a:lnTo>
                  <a:pt x="9941" y="2641"/>
                </a:lnTo>
                <a:lnTo>
                  <a:pt x="9978" y="2605"/>
                </a:lnTo>
                <a:lnTo>
                  <a:pt x="10051" y="2531"/>
                </a:lnTo>
                <a:lnTo>
                  <a:pt x="10051" y="2458"/>
                </a:lnTo>
                <a:lnTo>
                  <a:pt x="10051" y="2348"/>
                </a:lnTo>
                <a:lnTo>
                  <a:pt x="9978" y="2274"/>
                </a:lnTo>
                <a:lnTo>
                  <a:pt x="9941" y="2238"/>
                </a:lnTo>
                <a:close/>
                <a:moveTo>
                  <a:pt x="9795" y="3191"/>
                </a:moveTo>
                <a:lnTo>
                  <a:pt x="9721" y="3265"/>
                </a:lnTo>
                <a:lnTo>
                  <a:pt x="9684" y="3301"/>
                </a:lnTo>
                <a:lnTo>
                  <a:pt x="9684" y="3375"/>
                </a:lnTo>
                <a:lnTo>
                  <a:pt x="9684" y="3485"/>
                </a:lnTo>
                <a:lnTo>
                  <a:pt x="9758" y="3522"/>
                </a:lnTo>
                <a:lnTo>
                  <a:pt x="9795" y="3558"/>
                </a:lnTo>
                <a:lnTo>
                  <a:pt x="9941" y="3558"/>
                </a:lnTo>
                <a:lnTo>
                  <a:pt x="9978" y="3522"/>
                </a:lnTo>
                <a:lnTo>
                  <a:pt x="10015" y="3485"/>
                </a:lnTo>
                <a:lnTo>
                  <a:pt x="10051" y="3375"/>
                </a:lnTo>
                <a:lnTo>
                  <a:pt x="10015" y="3301"/>
                </a:lnTo>
                <a:lnTo>
                  <a:pt x="9978" y="3228"/>
                </a:lnTo>
                <a:lnTo>
                  <a:pt x="9941" y="3191"/>
                </a:lnTo>
                <a:close/>
                <a:moveTo>
                  <a:pt x="11519" y="3045"/>
                </a:moveTo>
                <a:lnTo>
                  <a:pt x="11409" y="3081"/>
                </a:lnTo>
                <a:lnTo>
                  <a:pt x="11335" y="3118"/>
                </a:lnTo>
                <a:lnTo>
                  <a:pt x="11298" y="3191"/>
                </a:lnTo>
                <a:lnTo>
                  <a:pt x="11262" y="3265"/>
                </a:lnTo>
                <a:lnTo>
                  <a:pt x="11262" y="3338"/>
                </a:lnTo>
                <a:lnTo>
                  <a:pt x="11262" y="3412"/>
                </a:lnTo>
                <a:lnTo>
                  <a:pt x="11298" y="3485"/>
                </a:lnTo>
                <a:lnTo>
                  <a:pt x="11372" y="3522"/>
                </a:lnTo>
                <a:lnTo>
                  <a:pt x="11445" y="3595"/>
                </a:lnTo>
                <a:lnTo>
                  <a:pt x="11592" y="3595"/>
                </a:lnTo>
                <a:lnTo>
                  <a:pt x="11665" y="3522"/>
                </a:lnTo>
                <a:lnTo>
                  <a:pt x="11702" y="3485"/>
                </a:lnTo>
                <a:lnTo>
                  <a:pt x="11739" y="3412"/>
                </a:lnTo>
                <a:lnTo>
                  <a:pt x="11702" y="3265"/>
                </a:lnTo>
                <a:lnTo>
                  <a:pt x="11702" y="3155"/>
                </a:lnTo>
                <a:lnTo>
                  <a:pt x="11629" y="3081"/>
                </a:lnTo>
                <a:lnTo>
                  <a:pt x="11519" y="3045"/>
                </a:lnTo>
                <a:close/>
                <a:moveTo>
                  <a:pt x="15554" y="1541"/>
                </a:moveTo>
                <a:lnTo>
                  <a:pt x="15407" y="1871"/>
                </a:lnTo>
                <a:lnTo>
                  <a:pt x="15187" y="2164"/>
                </a:lnTo>
                <a:lnTo>
                  <a:pt x="14967" y="2458"/>
                </a:lnTo>
                <a:lnTo>
                  <a:pt x="14710" y="2715"/>
                </a:lnTo>
                <a:lnTo>
                  <a:pt x="14416" y="2935"/>
                </a:lnTo>
                <a:lnTo>
                  <a:pt x="14123" y="3155"/>
                </a:lnTo>
                <a:lnTo>
                  <a:pt x="13536" y="3595"/>
                </a:lnTo>
                <a:lnTo>
                  <a:pt x="13279" y="3265"/>
                </a:lnTo>
                <a:lnTo>
                  <a:pt x="12986" y="2971"/>
                </a:lnTo>
                <a:lnTo>
                  <a:pt x="13096" y="2935"/>
                </a:lnTo>
                <a:lnTo>
                  <a:pt x="13683" y="2531"/>
                </a:lnTo>
                <a:lnTo>
                  <a:pt x="14306" y="2164"/>
                </a:lnTo>
                <a:lnTo>
                  <a:pt x="14930" y="1834"/>
                </a:lnTo>
                <a:lnTo>
                  <a:pt x="15554" y="1541"/>
                </a:lnTo>
                <a:close/>
                <a:moveTo>
                  <a:pt x="8914" y="3228"/>
                </a:moveTo>
                <a:lnTo>
                  <a:pt x="8841" y="3301"/>
                </a:lnTo>
                <a:lnTo>
                  <a:pt x="8804" y="3375"/>
                </a:lnTo>
                <a:lnTo>
                  <a:pt x="8804" y="3485"/>
                </a:lnTo>
                <a:lnTo>
                  <a:pt x="8804" y="3558"/>
                </a:lnTo>
                <a:lnTo>
                  <a:pt x="8877" y="3632"/>
                </a:lnTo>
                <a:lnTo>
                  <a:pt x="8951" y="3668"/>
                </a:lnTo>
                <a:lnTo>
                  <a:pt x="9098" y="3668"/>
                </a:lnTo>
                <a:lnTo>
                  <a:pt x="9134" y="3632"/>
                </a:lnTo>
                <a:lnTo>
                  <a:pt x="9208" y="3558"/>
                </a:lnTo>
                <a:lnTo>
                  <a:pt x="9208" y="3485"/>
                </a:lnTo>
                <a:lnTo>
                  <a:pt x="9208" y="3375"/>
                </a:lnTo>
                <a:lnTo>
                  <a:pt x="9171" y="3338"/>
                </a:lnTo>
                <a:lnTo>
                  <a:pt x="9134" y="3265"/>
                </a:lnTo>
                <a:lnTo>
                  <a:pt x="9061" y="3228"/>
                </a:lnTo>
                <a:close/>
                <a:moveTo>
                  <a:pt x="16324" y="1101"/>
                </a:moveTo>
                <a:lnTo>
                  <a:pt x="16140" y="1541"/>
                </a:lnTo>
                <a:lnTo>
                  <a:pt x="15884" y="1944"/>
                </a:lnTo>
                <a:lnTo>
                  <a:pt x="15590" y="2348"/>
                </a:lnTo>
                <a:lnTo>
                  <a:pt x="15297" y="2751"/>
                </a:lnTo>
                <a:lnTo>
                  <a:pt x="14967" y="3081"/>
                </a:lnTo>
                <a:lnTo>
                  <a:pt x="14600" y="3412"/>
                </a:lnTo>
                <a:lnTo>
                  <a:pt x="13829" y="4072"/>
                </a:lnTo>
                <a:lnTo>
                  <a:pt x="13756" y="3925"/>
                </a:lnTo>
                <a:lnTo>
                  <a:pt x="13976" y="3778"/>
                </a:lnTo>
                <a:lnTo>
                  <a:pt x="14343" y="3558"/>
                </a:lnTo>
                <a:lnTo>
                  <a:pt x="14673" y="3301"/>
                </a:lnTo>
                <a:lnTo>
                  <a:pt x="15003" y="3008"/>
                </a:lnTo>
                <a:lnTo>
                  <a:pt x="15297" y="2715"/>
                </a:lnTo>
                <a:lnTo>
                  <a:pt x="15554" y="2384"/>
                </a:lnTo>
                <a:lnTo>
                  <a:pt x="15774" y="2018"/>
                </a:lnTo>
                <a:lnTo>
                  <a:pt x="15957" y="1651"/>
                </a:lnTo>
                <a:lnTo>
                  <a:pt x="16104" y="1211"/>
                </a:lnTo>
                <a:lnTo>
                  <a:pt x="16104" y="1137"/>
                </a:lnTo>
                <a:lnTo>
                  <a:pt x="16324" y="1101"/>
                </a:lnTo>
                <a:close/>
                <a:moveTo>
                  <a:pt x="10528" y="3962"/>
                </a:moveTo>
                <a:lnTo>
                  <a:pt x="10455" y="3998"/>
                </a:lnTo>
                <a:lnTo>
                  <a:pt x="10381" y="4072"/>
                </a:lnTo>
                <a:lnTo>
                  <a:pt x="10381" y="4108"/>
                </a:lnTo>
                <a:lnTo>
                  <a:pt x="10345" y="4219"/>
                </a:lnTo>
                <a:lnTo>
                  <a:pt x="10381" y="4329"/>
                </a:lnTo>
                <a:lnTo>
                  <a:pt x="10455" y="4402"/>
                </a:lnTo>
                <a:lnTo>
                  <a:pt x="10491" y="4439"/>
                </a:lnTo>
                <a:lnTo>
                  <a:pt x="10638" y="4439"/>
                </a:lnTo>
                <a:lnTo>
                  <a:pt x="10748" y="4365"/>
                </a:lnTo>
                <a:lnTo>
                  <a:pt x="10785" y="4292"/>
                </a:lnTo>
                <a:lnTo>
                  <a:pt x="10822" y="4219"/>
                </a:lnTo>
                <a:lnTo>
                  <a:pt x="10785" y="4108"/>
                </a:lnTo>
                <a:lnTo>
                  <a:pt x="10748" y="4072"/>
                </a:lnTo>
                <a:lnTo>
                  <a:pt x="10712" y="3998"/>
                </a:lnTo>
                <a:lnTo>
                  <a:pt x="10675" y="3962"/>
                </a:lnTo>
                <a:close/>
                <a:moveTo>
                  <a:pt x="16434" y="477"/>
                </a:moveTo>
                <a:lnTo>
                  <a:pt x="16617" y="514"/>
                </a:lnTo>
                <a:lnTo>
                  <a:pt x="16764" y="587"/>
                </a:lnTo>
                <a:lnTo>
                  <a:pt x="16837" y="734"/>
                </a:lnTo>
                <a:lnTo>
                  <a:pt x="16911" y="880"/>
                </a:lnTo>
                <a:lnTo>
                  <a:pt x="16947" y="1064"/>
                </a:lnTo>
                <a:lnTo>
                  <a:pt x="16947" y="1247"/>
                </a:lnTo>
                <a:lnTo>
                  <a:pt x="16911" y="1541"/>
                </a:lnTo>
                <a:lnTo>
                  <a:pt x="16764" y="1871"/>
                </a:lnTo>
                <a:lnTo>
                  <a:pt x="16544" y="2128"/>
                </a:lnTo>
                <a:lnTo>
                  <a:pt x="16104" y="2641"/>
                </a:lnTo>
                <a:lnTo>
                  <a:pt x="15077" y="3668"/>
                </a:lnTo>
                <a:lnTo>
                  <a:pt x="14086" y="4549"/>
                </a:lnTo>
                <a:lnTo>
                  <a:pt x="14013" y="4402"/>
                </a:lnTo>
                <a:lnTo>
                  <a:pt x="14123" y="4329"/>
                </a:lnTo>
                <a:lnTo>
                  <a:pt x="14967" y="3632"/>
                </a:lnTo>
                <a:lnTo>
                  <a:pt x="15370" y="3228"/>
                </a:lnTo>
                <a:lnTo>
                  <a:pt x="15737" y="2825"/>
                </a:lnTo>
                <a:lnTo>
                  <a:pt x="16067" y="2384"/>
                </a:lnTo>
                <a:lnTo>
                  <a:pt x="16361" y="1908"/>
                </a:lnTo>
                <a:lnTo>
                  <a:pt x="16617" y="1431"/>
                </a:lnTo>
                <a:lnTo>
                  <a:pt x="16764" y="880"/>
                </a:lnTo>
                <a:lnTo>
                  <a:pt x="16764" y="770"/>
                </a:lnTo>
                <a:lnTo>
                  <a:pt x="16727" y="697"/>
                </a:lnTo>
                <a:lnTo>
                  <a:pt x="16654" y="660"/>
                </a:lnTo>
                <a:lnTo>
                  <a:pt x="16544" y="660"/>
                </a:lnTo>
                <a:lnTo>
                  <a:pt x="15920" y="770"/>
                </a:lnTo>
                <a:lnTo>
                  <a:pt x="15333" y="954"/>
                </a:lnTo>
                <a:lnTo>
                  <a:pt x="15333" y="954"/>
                </a:lnTo>
                <a:lnTo>
                  <a:pt x="15590" y="807"/>
                </a:lnTo>
                <a:lnTo>
                  <a:pt x="15884" y="660"/>
                </a:lnTo>
                <a:lnTo>
                  <a:pt x="16177" y="550"/>
                </a:lnTo>
                <a:lnTo>
                  <a:pt x="16434" y="477"/>
                </a:lnTo>
                <a:close/>
                <a:moveTo>
                  <a:pt x="9354" y="4182"/>
                </a:moveTo>
                <a:lnTo>
                  <a:pt x="9208" y="4255"/>
                </a:lnTo>
                <a:lnTo>
                  <a:pt x="9134" y="4365"/>
                </a:lnTo>
                <a:lnTo>
                  <a:pt x="9134" y="4439"/>
                </a:lnTo>
                <a:lnTo>
                  <a:pt x="9171" y="4512"/>
                </a:lnTo>
                <a:lnTo>
                  <a:pt x="9208" y="4585"/>
                </a:lnTo>
                <a:lnTo>
                  <a:pt x="9281" y="4622"/>
                </a:lnTo>
                <a:lnTo>
                  <a:pt x="9428" y="4622"/>
                </a:lnTo>
                <a:lnTo>
                  <a:pt x="9538" y="4585"/>
                </a:lnTo>
                <a:lnTo>
                  <a:pt x="9611" y="4475"/>
                </a:lnTo>
                <a:lnTo>
                  <a:pt x="9648" y="4402"/>
                </a:lnTo>
                <a:lnTo>
                  <a:pt x="9648" y="4292"/>
                </a:lnTo>
                <a:lnTo>
                  <a:pt x="9611" y="4255"/>
                </a:lnTo>
                <a:lnTo>
                  <a:pt x="9538" y="4182"/>
                </a:lnTo>
                <a:close/>
                <a:moveTo>
                  <a:pt x="13243" y="6566"/>
                </a:moveTo>
                <a:lnTo>
                  <a:pt x="13169" y="6639"/>
                </a:lnTo>
                <a:lnTo>
                  <a:pt x="13133" y="6713"/>
                </a:lnTo>
                <a:lnTo>
                  <a:pt x="13133" y="6860"/>
                </a:lnTo>
                <a:lnTo>
                  <a:pt x="13133" y="6933"/>
                </a:lnTo>
                <a:lnTo>
                  <a:pt x="13206" y="6970"/>
                </a:lnTo>
                <a:lnTo>
                  <a:pt x="13316" y="7006"/>
                </a:lnTo>
                <a:lnTo>
                  <a:pt x="13463" y="6970"/>
                </a:lnTo>
                <a:lnTo>
                  <a:pt x="13536" y="6933"/>
                </a:lnTo>
                <a:lnTo>
                  <a:pt x="13536" y="6860"/>
                </a:lnTo>
                <a:lnTo>
                  <a:pt x="13573" y="6750"/>
                </a:lnTo>
                <a:lnTo>
                  <a:pt x="13536" y="6676"/>
                </a:lnTo>
                <a:lnTo>
                  <a:pt x="13463" y="6603"/>
                </a:lnTo>
                <a:lnTo>
                  <a:pt x="13316" y="6566"/>
                </a:lnTo>
                <a:close/>
                <a:moveTo>
                  <a:pt x="12216" y="7300"/>
                </a:moveTo>
                <a:lnTo>
                  <a:pt x="12105" y="7336"/>
                </a:lnTo>
                <a:lnTo>
                  <a:pt x="12032" y="7410"/>
                </a:lnTo>
                <a:lnTo>
                  <a:pt x="11995" y="7520"/>
                </a:lnTo>
                <a:lnTo>
                  <a:pt x="11995" y="7630"/>
                </a:lnTo>
                <a:lnTo>
                  <a:pt x="12032" y="7703"/>
                </a:lnTo>
                <a:lnTo>
                  <a:pt x="12105" y="7777"/>
                </a:lnTo>
                <a:lnTo>
                  <a:pt x="12216" y="7777"/>
                </a:lnTo>
                <a:lnTo>
                  <a:pt x="12289" y="7740"/>
                </a:lnTo>
                <a:lnTo>
                  <a:pt x="12362" y="7703"/>
                </a:lnTo>
                <a:lnTo>
                  <a:pt x="12436" y="7630"/>
                </a:lnTo>
                <a:lnTo>
                  <a:pt x="12436" y="7520"/>
                </a:lnTo>
                <a:lnTo>
                  <a:pt x="12436" y="7410"/>
                </a:lnTo>
                <a:lnTo>
                  <a:pt x="12326" y="7336"/>
                </a:lnTo>
                <a:lnTo>
                  <a:pt x="12216" y="7300"/>
                </a:lnTo>
                <a:close/>
                <a:moveTo>
                  <a:pt x="12729" y="8033"/>
                </a:moveTo>
                <a:lnTo>
                  <a:pt x="12656" y="8107"/>
                </a:lnTo>
                <a:lnTo>
                  <a:pt x="12656" y="8143"/>
                </a:lnTo>
                <a:lnTo>
                  <a:pt x="12619" y="8253"/>
                </a:lnTo>
                <a:lnTo>
                  <a:pt x="12619" y="8400"/>
                </a:lnTo>
                <a:lnTo>
                  <a:pt x="12656" y="8437"/>
                </a:lnTo>
                <a:lnTo>
                  <a:pt x="12692" y="8474"/>
                </a:lnTo>
                <a:lnTo>
                  <a:pt x="12729" y="8474"/>
                </a:lnTo>
                <a:lnTo>
                  <a:pt x="12802" y="8510"/>
                </a:lnTo>
                <a:lnTo>
                  <a:pt x="12912" y="8474"/>
                </a:lnTo>
                <a:lnTo>
                  <a:pt x="12986" y="8437"/>
                </a:lnTo>
                <a:lnTo>
                  <a:pt x="13022" y="8400"/>
                </a:lnTo>
                <a:lnTo>
                  <a:pt x="13022" y="8253"/>
                </a:lnTo>
                <a:lnTo>
                  <a:pt x="13022" y="8180"/>
                </a:lnTo>
                <a:lnTo>
                  <a:pt x="12949" y="8107"/>
                </a:lnTo>
                <a:lnTo>
                  <a:pt x="12912" y="8033"/>
                </a:lnTo>
                <a:close/>
                <a:moveTo>
                  <a:pt x="10051" y="2128"/>
                </a:moveTo>
                <a:lnTo>
                  <a:pt x="10455" y="2164"/>
                </a:lnTo>
                <a:lnTo>
                  <a:pt x="10858" y="2238"/>
                </a:lnTo>
                <a:lnTo>
                  <a:pt x="11262" y="2348"/>
                </a:lnTo>
                <a:lnTo>
                  <a:pt x="11225" y="2458"/>
                </a:lnTo>
                <a:lnTo>
                  <a:pt x="11262" y="2568"/>
                </a:lnTo>
                <a:lnTo>
                  <a:pt x="11335" y="2641"/>
                </a:lnTo>
                <a:lnTo>
                  <a:pt x="11445" y="2715"/>
                </a:lnTo>
                <a:lnTo>
                  <a:pt x="11629" y="2715"/>
                </a:lnTo>
                <a:lnTo>
                  <a:pt x="11775" y="2788"/>
                </a:lnTo>
                <a:lnTo>
                  <a:pt x="12105" y="2935"/>
                </a:lnTo>
                <a:lnTo>
                  <a:pt x="12179" y="2971"/>
                </a:lnTo>
                <a:lnTo>
                  <a:pt x="12252" y="3008"/>
                </a:lnTo>
                <a:lnTo>
                  <a:pt x="12472" y="3191"/>
                </a:lnTo>
                <a:lnTo>
                  <a:pt x="12692" y="3412"/>
                </a:lnTo>
                <a:lnTo>
                  <a:pt x="13096" y="3852"/>
                </a:lnTo>
                <a:lnTo>
                  <a:pt x="11482" y="4842"/>
                </a:lnTo>
                <a:lnTo>
                  <a:pt x="9868" y="5796"/>
                </a:lnTo>
                <a:lnTo>
                  <a:pt x="6090" y="8070"/>
                </a:lnTo>
                <a:lnTo>
                  <a:pt x="5209" y="8620"/>
                </a:lnTo>
                <a:lnTo>
                  <a:pt x="5356" y="8327"/>
                </a:lnTo>
                <a:lnTo>
                  <a:pt x="5649" y="7960"/>
                </a:lnTo>
                <a:lnTo>
                  <a:pt x="5943" y="7557"/>
                </a:lnTo>
                <a:lnTo>
                  <a:pt x="5906" y="7483"/>
                </a:lnTo>
                <a:lnTo>
                  <a:pt x="5870" y="7483"/>
                </a:lnTo>
                <a:lnTo>
                  <a:pt x="5686" y="7593"/>
                </a:lnTo>
                <a:lnTo>
                  <a:pt x="5539" y="7740"/>
                </a:lnTo>
                <a:lnTo>
                  <a:pt x="5209" y="8070"/>
                </a:lnTo>
                <a:lnTo>
                  <a:pt x="4989" y="8437"/>
                </a:lnTo>
                <a:lnTo>
                  <a:pt x="4769" y="8840"/>
                </a:lnTo>
                <a:lnTo>
                  <a:pt x="4732" y="8877"/>
                </a:lnTo>
                <a:lnTo>
                  <a:pt x="4622" y="8584"/>
                </a:lnTo>
                <a:lnTo>
                  <a:pt x="4916" y="8107"/>
                </a:lnTo>
                <a:lnTo>
                  <a:pt x="5283" y="7630"/>
                </a:lnTo>
                <a:lnTo>
                  <a:pt x="5649" y="7190"/>
                </a:lnTo>
                <a:lnTo>
                  <a:pt x="6016" y="6786"/>
                </a:lnTo>
                <a:lnTo>
                  <a:pt x="6016" y="6750"/>
                </a:lnTo>
                <a:lnTo>
                  <a:pt x="6016" y="6713"/>
                </a:lnTo>
                <a:lnTo>
                  <a:pt x="5943" y="6713"/>
                </a:lnTo>
                <a:lnTo>
                  <a:pt x="5539" y="7043"/>
                </a:lnTo>
                <a:lnTo>
                  <a:pt x="5173" y="7410"/>
                </a:lnTo>
                <a:lnTo>
                  <a:pt x="4842" y="7777"/>
                </a:lnTo>
                <a:lnTo>
                  <a:pt x="4512" y="8180"/>
                </a:lnTo>
                <a:lnTo>
                  <a:pt x="4476" y="7923"/>
                </a:lnTo>
                <a:lnTo>
                  <a:pt x="4439" y="7667"/>
                </a:lnTo>
                <a:lnTo>
                  <a:pt x="4659" y="7336"/>
                </a:lnTo>
                <a:lnTo>
                  <a:pt x="4879" y="7080"/>
                </a:lnTo>
                <a:lnTo>
                  <a:pt x="5686" y="6016"/>
                </a:lnTo>
                <a:lnTo>
                  <a:pt x="5723" y="5943"/>
                </a:lnTo>
                <a:lnTo>
                  <a:pt x="5686" y="5906"/>
                </a:lnTo>
                <a:lnTo>
                  <a:pt x="5576" y="5906"/>
                </a:lnTo>
                <a:lnTo>
                  <a:pt x="5283" y="6199"/>
                </a:lnTo>
                <a:lnTo>
                  <a:pt x="4953" y="6529"/>
                </a:lnTo>
                <a:lnTo>
                  <a:pt x="4402" y="7153"/>
                </a:lnTo>
                <a:lnTo>
                  <a:pt x="4402" y="6529"/>
                </a:lnTo>
                <a:lnTo>
                  <a:pt x="4622" y="6199"/>
                </a:lnTo>
                <a:lnTo>
                  <a:pt x="4953" y="5759"/>
                </a:lnTo>
                <a:lnTo>
                  <a:pt x="5136" y="5502"/>
                </a:lnTo>
                <a:lnTo>
                  <a:pt x="5246" y="5392"/>
                </a:lnTo>
                <a:lnTo>
                  <a:pt x="5393" y="5319"/>
                </a:lnTo>
                <a:lnTo>
                  <a:pt x="5429" y="5319"/>
                </a:lnTo>
                <a:lnTo>
                  <a:pt x="5429" y="5282"/>
                </a:lnTo>
                <a:lnTo>
                  <a:pt x="5393" y="5246"/>
                </a:lnTo>
                <a:lnTo>
                  <a:pt x="5393" y="5209"/>
                </a:lnTo>
                <a:lnTo>
                  <a:pt x="5173" y="5209"/>
                </a:lnTo>
                <a:lnTo>
                  <a:pt x="5063" y="5282"/>
                </a:lnTo>
                <a:lnTo>
                  <a:pt x="4953" y="5356"/>
                </a:lnTo>
                <a:lnTo>
                  <a:pt x="4769" y="5539"/>
                </a:lnTo>
                <a:lnTo>
                  <a:pt x="4622" y="5722"/>
                </a:lnTo>
                <a:lnTo>
                  <a:pt x="4476" y="5869"/>
                </a:lnTo>
                <a:lnTo>
                  <a:pt x="4586" y="5466"/>
                </a:lnTo>
                <a:lnTo>
                  <a:pt x="4732" y="5062"/>
                </a:lnTo>
                <a:lnTo>
                  <a:pt x="4879" y="4842"/>
                </a:lnTo>
                <a:lnTo>
                  <a:pt x="5026" y="4622"/>
                </a:lnTo>
                <a:lnTo>
                  <a:pt x="5209" y="4402"/>
                </a:lnTo>
                <a:lnTo>
                  <a:pt x="5393" y="4219"/>
                </a:lnTo>
                <a:lnTo>
                  <a:pt x="5796" y="3852"/>
                </a:lnTo>
                <a:lnTo>
                  <a:pt x="6236" y="3522"/>
                </a:lnTo>
                <a:lnTo>
                  <a:pt x="6677" y="3228"/>
                </a:lnTo>
                <a:lnTo>
                  <a:pt x="7117" y="2935"/>
                </a:lnTo>
                <a:lnTo>
                  <a:pt x="7594" y="2715"/>
                </a:lnTo>
                <a:lnTo>
                  <a:pt x="8070" y="2494"/>
                </a:lnTo>
                <a:lnTo>
                  <a:pt x="8474" y="2348"/>
                </a:lnTo>
                <a:lnTo>
                  <a:pt x="8841" y="2238"/>
                </a:lnTo>
                <a:lnTo>
                  <a:pt x="9244" y="2164"/>
                </a:lnTo>
                <a:lnTo>
                  <a:pt x="9648" y="2128"/>
                </a:lnTo>
                <a:close/>
                <a:moveTo>
                  <a:pt x="13316" y="4219"/>
                </a:moveTo>
                <a:lnTo>
                  <a:pt x="13426" y="4365"/>
                </a:lnTo>
                <a:lnTo>
                  <a:pt x="12582" y="5026"/>
                </a:lnTo>
                <a:lnTo>
                  <a:pt x="11702" y="5649"/>
                </a:lnTo>
                <a:lnTo>
                  <a:pt x="10785" y="6273"/>
                </a:lnTo>
                <a:lnTo>
                  <a:pt x="9868" y="6860"/>
                </a:lnTo>
                <a:lnTo>
                  <a:pt x="8877" y="7446"/>
                </a:lnTo>
                <a:lnTo>
                  <a:pt x="7887" y="8033"/>
                </a:lnTo>
                <a:lnTo>
                  <a:pt x="6860" y="8584"/>
                </a:lnTo>
                <a:lnTo>
                  <a:pt x="5796" y="9097"/>
                </a:lnTo>
                <a:lnTo>
                  <a:pt x="4989" y="9464"/>
                </a:lnTo>
                <a:lnTo>
                  <a:pt x="4916" y="9317"/>
                </a:lnTo>
                <a:lnTo>
                  <a:pt x="4953" y="9207"/>
                </a:lnTo>
                <a:lnTo>
                  <a:pt x="6053" y="8584"/>
                </a:lnTo>
                <a:lnTo>
                  <a:pt x="10198" y="6089"/>
                </a:lnTo>
                <a:lnTo>
                  <a:pt x="11775" y="5136"/>
                </a:lnTo>
                <a:lnTo>
                  <a:pt x="13316" y="4219"/>
                </a:lnTo>
                <a:close/>
                <a:moveTo>
                  <a:pt x="3962" y="7960"/>
                </a:moveTo>
                <a:lnTo>
                  <a:pt x="3999" y="8070"/>
                </a:lnTo>
                <a:lnTo>
                  <a:pt x="3999" y="8107"/>
                </a:lnTo>
                <a:lnTo>
                  <a:pt x="4146" y="8694"/>
                </a:lnTo>
                <a:lnTo>
                  <a:pt x="3962" y="9024"/>
                </a:lnTo>
                <a:lnTo>
                  <a:pt x="3925" y="9097"/>
                </a:lnTo>
                <a:lnTo>
                  <a:pt x="3925" y="9134"/>
                </a:lnTo>
                <a:lnTo>
                  <a:pt x="3999" y="9244"/>
                </a:lnTo>
                <a:lnTo>
                  <a:pt x="3339" y="9501"/>
                </a:lnTo>
                <a:lnTo>
                  <a:pt x="3008" y="9611"/>
                </a:lnTo>
                <a:lnTo>
                  <a:pt x="2642" y="9684"/>
                </a:lnTo>
                <a:lnTo>
                  <a:pt x="2898" y="9171"/>
                </a:lnTo>
                <a:lnTo>
                  <a:pt x="3229" y="8694"/>
                </a:lnTo>
                <a:lnTo>
                  <a:pt x="3559" y="8327"/>
                </a:lnTo>
                <a:lnTo>
                  <a:pt x="3962" y="7960"/>
                </a:lnTo>
                <a:close/>
                <a:moveTo>
                  <a:pt x="13609" y="4732"/>
                </a:moveTo>
                <a:lnTo>
                  <a:pt x="13683" y="4915"/>
                </a:lnTo>
                <a:lnTo>
                  <a:pt x="12986" y="5502"/>
                </a:lnTo>
                <a:lnTo>
                  <a:pt x="12105" y="6199"/>
                </a:lnTo>
                <a:lnTo>
                  <a:pt x="11225" y="6823"/>
                </a:lnTo>
                <a:lnTo>
                  <a:pt x="10308" y="7446"/>
                </a:lnTo>
                <a:lnTo>
                  <a:pt x="9354" y="8033"/>
                </a:lnTo>
                <a:lnTo>
                  <a:pt x="8401" y="8584"/>
                </a:lnTo>
                <a:lnTo>
                  <a:pt x="7447" y="9097"/>
                </a:lnTo>
                <a:lnTo>
                  <a:pt x="6456" y="9574"/>
                </a:lnTo>
                <a:lnTo>
                  <a:pt x="5429" y="10014"/>
                </a:lnTo>
                <a:lnTo>
                  <a:pt x="5246" y="9794"/>
                </a:lnTo>
                <a:lnTo>
                  <a:pt x="5466" y="9684"/>
                </a:lnTo>
                <a:lnTo>
                  <a:pt x="6603" y="9134"/>
                </a:lnTo>
                <a:lnTo>
                  <a:pt x="7740" y="8547"/>
                </a:lnTo>
                <a:lnTo>
                  <a:pt x="8877" y="7923"/>
                </a:lnTo>
                <a:lnTo>
                  <a:pt x="9978" y="7263"/>
                </a:lnTo>
                <a:lnTo>
                  <a:pt x="10895" y="6676"/>
                </a:lnTo>
                <a:lnTo>
                  <a:pt x="11812" y="6053"/>
                </a:lnTo>
                <a:lnTo>
                  <a:pt x="12729" y="5392"/>
                </a:lnTo>
                <a:lnTo>
                  <a:pt x="13609" y="4732"/>
                </a:lnTo>
                <a:close/>
                <a:moveTo>
                  <a:pt x="11995" y="9721"/>
                </a:moveTo>
                <a:lnTo>
                  <a:pt x="12472" y="9831"/>
                </a:lnTo>
                <a:lnTo>
                  <a:pt x="12436" y="9867"/>
                </a:lnTo>
                <a:lnTo>
                  <a:pt x="12032" y="10271"/>
                </a:lnTo>
                <a:lnTo>
                  <a:pt x="12032" y="10198"/>
                </a:lnTo>
                <a:lnTo>
                  <a:pt x="11995" y="9721"/>
                </a:lnTo>
                <a:close/>
                <a:moveTo>
                  <a:pt x="2715" y="8804"/>
                </a:moveTo>
                <a:lnTo>
                  <a:pt x="2422" y="9317"/>
                </a:lnTo>
                <a:lnTo>
                  <a:pt x="2165" y="9867"/>
                </a:lnTo>
                <a:lnTo>
                  <a:pt x="2165" y="9941"/>
                </a:lnTo>
                <a:lnTo>
                  <a:pt x="2201" y="10051"/>
                </a:lnTo>
                <a:lnTo>
                  <a:pt x="2275" y="10088"/>
                </a:lnTo>
                <a:lnTo>
                  <a:pt x="2348" y="10124"/>
                </a:lnTo>
                <a:lnTo>
                  <a:pt x="2898" y="10014"/>
                </a:lnTo>
                <a:lnTo>
                  <a:pt x="3449" y="9867"/>
                </a:lnTo>
                <a:lnTo>
                  <a:pt x="3925" y="9684"/>
                </a:lnTo>
                <a:lnTo>
                  <a:pt x="4439" y="9464"/>
                </a:lnTo>
                <a:lnTo>
                  <a:pt x="4549" y="9684"/>
                </a:lnTo>
                <a:lnTo>
                  <a:pt x="3559" y="10124"/>
                </a:lnTo>
                <a:lnTo>
                  <a:pt x="3082" y="10308"/>
                </a:lnTo>
                <a:lnTo>
                  <a:pt x="2568" y="10528"/>
                </a:lnTo>
                <a:lnTo>
                  <a:pt x="2275" y="10638"/>
                </a:lnTo>
                <a:lnTo>
                  <a:pt x="2018" y="10674"/>
                </a:lnTo>
                <a:lnTo>
                  <a:pt x="1761" y="10711"/>
                </a:lnTo>
                <a:lnTo>
                  <a:pt x="1468" y="10711"/>
                </a:lnTo>
                <a:lnTo>
                  <a:pt x="2091" y="9794"/>
                </a:lnTo>
                <a:lnTo>
                  <a:pt x="2348" y="9317"/>
                </a:lnTo>
                <a:lnTo>
                  <a:pt x="2642" y="8877"/>
                </a:lnTo>
                <a:lnTo>
                  <a:pt x="2715" y="8804"/>
                </a:lnTo>
                <a:close/>
                <a:moveTo>
                  <a:pt x="13829" y="5429"/>
                </a:moveTo>
                <a:lnTo>
                  <a:pt x="13940" y="5943"/>
                </a:lnTo>
                <a:lnTo>
                  <a:pt x="13940" y="6456"/>
                </a:lnTo>
                <a:lnTo>
                  <a:pt x="13940" y="6896"/>
                </a:lnTo>
                <a:lnTo>
                  <a:pt x="13866" y="7336"/>
                </a:lnTo>
                <a:lnTo>
                  <a:pt x="13756" y="7740"/>
                </a:lnTo>
                <a:lnTo>
                  <a:pt x="13609" y="8143"/>
                </a:lnTo>
                <a:lnTo>
                  <a:pt x="13426" y="8547"/>
                </a:lnTo>
                <a:lnTo>
                  <a:pt x="13206" y="8914"/>
                </a:lnTo>
                <a:lnTo>
                  <a:pt x="12949" y="9281"/>
                </a:lnTo>
                <a:lnTo>
                  <a:pt x="12656" y="9647"/>
                </a:lnTo>
                <a:lnTo>
                  <a:pt x="12289" y="9611"/>
                </a:lnTo>
                <a:lnTo>
                  <a:pt x="11922" y="9537"/>
                </a:lnTo>
                <a:lnTo>
                  <a:pt x="11849" y="9574"/>
                </a:lnTo>
                <a:lnTo>
                  <a:pt x="11812" y="9574"/>
                </a:lnTo>
                <a:lnTo>
                  <a:pt x="11775" y="9647"/>
                </a:lnTo>
                <a:lnTo>
                  <a:pt x="11702" y="10418"/>
                </a:lnTo>
                <a:lnTo>
                  <a:pt x="11702" y="10491"/>
                </a:lnTo>
                <a:lnTo>
                  <a:pt x="11409" y="10711"/>
                </a:lnTo>
                <a:lnTo>
                  <a:pt x="11188" y="10821"/>
                </a:lnTo>
                <a:lnTo>
                  <a:pt x="11152" y="10858"/>
                </a:lnTo>
                <a:lnTo>
                  <a:pt x="11042" y="10931"/>
                </a:lnTo>
                <a:lnTo>
                  <a:pt x="11042" y="10564"/>
                </a:lnTo>
                <a:lnTo>
                  <a:pt x="11115" y="10198"/>
                </a:lnTo>
                <a:lnTo>
                  <a:pt x="11188" y="9867"/>
                </a:lnTo>
                <a:lnTo>
                  <a:pt x="11298" y="9501"/>
                </a:lnTo>
                <a:lnTo>
                  <a:pt x="11298" y="9464"/>
                </a:lnTo>
                <a:lnTo>
                  <a:pt x="11262" y="9427"/>
                </a:lnTo>
                <a:lnTo>
                  <a:pt x="11225" y="9427"/>
                </a:lnTo>
                <a:lnTo>
                  <a:pt x="11188" y="9464"/>
                </a:lnTo>
                <a:lnTo>
                  <a:pt x="11078" y="9647"/>
                </a:lnTo>
                <a:lnTo>
                  <a:pt x="10968" y="9831"/>
                </a:lnTo>
                <a:lnTo>
                  <a:pt x="10785" y="10234"/>
                </a:lnTo>
                <a:lnTo>
                  <a:pt x="10712" y="10638"/>
                </a:lnTo>
                <a:lnTo>
                  <a:pt x="10712" y="11078"/>
                </a:lnTo>
                <a:lnTo>
                  <a:pt x="10271" y="11261"/>
                </a:lnTo>
                <a:lnTo>
                  <a:pt x="9831" y="11371"/>
                </a:lnTo>
                <a:lnTo>
                  <a:pt x="9868" y="11005"/>
                </a:lnTo>
                <a:lnTo>
                  <a:pt x="9978" y="10638"/>
                </a:lnTo>
                <a:lnTo>
                  <a:pt x="10051" y="10344"/>
                </a:lnTo>
                <a:lnTo>
                  <a:pt x="10161" y="10088"/>
                </a:lnTo>
                <a:lnTo>
                  <a:pt x="10418" y="9574"/>
                </a:lnTo>
                <a:lnTo>
                  <a:pt x="10418" y="9537"/>
                </a:lnTo>
                <a:lnTo>
                  <a:pt x="10381" y="9501"/>
                </a:lnTo>
                <a:lnTo>
                  <a:pt x="10345" y="9501"/>
                </a:lnTo>
                <a:lnTo>
                  <a:pt x="10345" y="9537"/>
                </a:lnTo>
                <a:lnTo>
                  <a:pt x="10015" y="9941"/>
                </a:lnTo>
                <a:lnTo>
                  <a:pt x="9758" y="10418"/>
                </a:lnTo>
                <a:lnTo>
                  <a:pt x="9538" y="10895"/>
                </a:lnTo>
                <a:lnTo>
                  <a:pt x="9501" y="11151"/>
                </a:lnTo>
                <a:lnTo>
                  <a:pt x="9428" y="11408"/>
                </a:lnTo>
                <a:lnTo>
                  <a:pt x="8951" y="11408"/>
                </a:lnTo>
                <a:lnTo>
                  <a:pt x="8951" y="11261"/>
                </a:lnTo>
                <a:lnTo>
                  <a:pt x="8914" y="11225"/>
                </a:lnTo>
                <a:lnTo>
                  <a:pt x="8877" y="11188"/>
                </a:lnTo>
                <a:lnTo>
                  <a:pt x="8841" y="11188"/>
                </a:lnTo>
                <a:lnTo>
                  <a:pt x="8804" y="11225"/>
                </a:lnTo>
                <a:lnTo>
                  <a:pt x="8731" y="11298"/>
                </a:lnTo>
                <a:lnTo>
                  <a:pt x="9171" y="10454"/>
                </a:lnTo>
                <a:lnTo>
                  <a:pt x="9391" y="10051"/>
                </a:lnTo>
                <a:lnTo>
                  <a:pt x="9684" y="9647"/>
                </a:lnTo>
                <a:lnTo>
                  <a:pt x="9684" y="9611"/>
                </a:lnTo>
                <a:lnTo>
                  <a:pt x="9648" y="9611"/>
                </a:lnTo>
                <a:lnTo>
                  <a:pt x="9648" y="9574"/>
                </a:lnTo>
                <a:lnTo>
                  <a:pt x="9611" y="9611"/>
                </a:lnTo>
                <a:lnTo>
                  <a:pt x="9244" y="10014"/>
                </a:lnTo>
                <a:lnTo>
                  <a:pt x="8914" y="10418"/>
                </a:lnTo>
                <a:lnTo>
                  <a:pt x="8621" y="10858"/>
                </a:lnTo>
                <a:lnTo>
                  <a:pt x="8327" y="11335"/>
                </a:lnTo>
                <a:lnTo>
                  <a:pt x="7960" y="11225"/>
                </a:lnTo>
                <a:lnTo>
                  <a:pt x="7997" y="11188"/>
                </a:lnTo>
                <a:lnTo>
                  <a:pt x="7997" y="11151"/>
                </a:lnTo>
                <a:lnTo>
                  <a:pt x="7960" y="11115"/>
                </a:lnTo>
                <a:lnTo>
                  <a:pt x="7960" y="11078"/>
                </a:lnTo>
                <a:lnTo>
                  <a:pt x="7924" y="10968"/>
                </a:lnTo>
                <a:lnTo>
                  <a:pt x="7960" y="10858"/>
                </a:lnTo>
                <a:lnTo>
                  <a:pt x="8034" y="10601"/>
                </a:lnTo>
                <a:lnTo>
                  <a:pt x="8181" y="10308"/>
                </a:lnTo>
                <a:lnTo>
                  <a:pt x="8474" y="9831"/>
                </a:lnTo>
                <a:lnTo>
                  <a:pt x="8767" y="9427"/>
                </a:lnTo>
                <a:lnTo>
                  <a:pt x="8804" y="9391"/>
                </a:lnTo>
                <a:lnTo>
                  <a:pt x="8767" y="9317"/>
                </a:lnTo>
                <a:lnTo>
                  <a:pt x="8694" y="9317"/>
                </a:lnTo>
                <a:lnTo>
                  <a:pt x="8364" y="9537"/>
                </a:lnTo>
                <a:lnTo>
                  <a:pt x="8107" y="9831"/>
                </a:lnTo>
                <a:lnTo>
                  <a:pt x="7887" y="10124"/>
                </a:lnTo>
                <a:lnTo>
                  <a:pt x="7704" y="10454"/>
                </a:lnTo>
                <a:lnTo>
                  <a:pt x="7594" y="10784"/>
                </a:lnTo>
                <a:lnTo>
                  <a:pt x="7557" y="10968"/>
                </a:lnTo>
                <a:lnTo>
                  <a:pt x="7594" y="11115"/>
                </a:lnTo>
                <a:lnTo>
                  <a:pt x="7153" y="10968"/>
                </a:lnTo>
                <a:lnTo>
                  <a:pt x="6713" y="10784"/>
                </a:lnTo>
                <a:lnTo>
                  <a:pt x="6933" y="10564"/>
                </a:lnTo>
                <a:lnTo>
                  <a:pt x="7080" y="10344"/>
                </a:lnTo>
                <a:lnTo>
                  <a:pt x="7153" y="10234"/>
                </a:lnTo>
                <a:lnTo>
                  <a:pt x="7190" y="10124"/>
                </a:lnTo>
                <a:lnTo>
                  <a:pt x="7190" y="10088"/>
                </a:lnTo>
                <a:lnTo>
                  <a:pt x="7153" y="10088"/>
                </a:lnTo>
                <a:lnTo>
                  <a:pt x="7080" y="10124"/>
                </a:lnTo>
                <a:lnTo>
                  <a:pt x="7007" y="10161"/>
                </a:lnTo>
                <a:lnTo>
                  <a:pt x="6823" y="10308"/>
                </a:lnTo>
                <a:lnTo>
                  <a:pt x="6493" y="10564"/>
                </a:lnTo>
                <a:lnTo>
                  <a:pt x="6420" y="10638"/>
                </a:lnTo>
                <a:lnTo>
                  <a:pt x="5906" y="10344"/>
                </a:lnTo>
                <a:lnTo>
                  <a:pt x="6897" y="9904"/>
                </a:lnTo>
                <a:lnTo>
                  <a:pt x="7887" y="9391"/>
                </a:lnTo>
                <a:lnTo>
                  <a:pt x="8877" y="8877"/>
                </a:lnTo>
                <a:lnTo>
                  <a:pt x="9795" y="8327"/>
                </a:lnTo>
                <a:lnTo>
                  <a:pt x="10748" y="7740"/>
                </a:lnTo>
                <a:lnTo>
                  <a:pt x="11665" y="7116"/>
                </a:lnTo>
                <a:lnTo>
                  <a:pt x="12546" y="6456"/>
                </a:lnTo>
                <a:lnTo>
                  <a:pt x="13426" y="5796"/>
                </a:lnTo>
                <a:lnTo>
                  <a:pt x="13829" y="5429"/>
                </a:lnTo>
                <a:close/>
                <a:moveTo>
                  <a:pt x="1651" y="9757"/>
                </a:moveTo>
                <a:lnTo>
                  <a:pt x="1028" y="10711"/>
                </a:lnTo>
                <a:lnTo>
                  <a:pt x="991" y="10784"/>
                </a:lnTo>
                <a:lnTo>
                  <a:pt x="1028" y="10858"/>
                </a:lnTo>
                <a:lnTo>
                  <a:pt x="1028" y="10931"/>
                </a:lnTo>
                <a:lnTo>
                  <a:pt x="1101" y="10968"/>
                </a:lnTo>
                <a:lnTo>
                  <a:pt x="1358" y="11041"/>
                </a:lnTo>
                <a:lnTo>
                  <a:pt x="1651" y="11078"/>
                </a:lnTo>
                <a:lnTo>
                  <a:pt x="1908" y="11078"/>
                </a:lnTo>
                <a:lnTo>
                  <a:pt x="2165" y="11041"/>
                </a:lnTo>
                <a:lnTo>
                  <a:pt x="2715" y="10858"/>
                </a:lnTo>
                <a:lnTo>
                  <a:pt x="3229" y="10638"/>
                </a:lnTo>
                <a:lnTo>
                  <a:pt x="4769" y="10014"/>
                </a:lnTo>
                <a:lnTo>
                  <a:pt x="4953" y="10198"/>
                </a:lnTo>
                <a:lnTo>
                  <a:pt x="4072" y="10564"/>
                </a:lnTo>
                <a:lnTo>
                  <a:pt x="3192" y="10895"/>
                </a:lnTo>
                <a:lnTo>
                  <a:pt x="2238" y="11188"/>
                </a:lnTo>
                <a:lnTo>
                  <a:pt x="1248" y="11445"/>
                </a:lnTo>
                <a:lnTo>
                  <a:pt x="1101" y="11518"/>
                </a:lnTo>
                <a:lnTo>
                  <a:pt x="844" y="11555"/>
                </a:lnTo>
                <a:lnTo>
                  <a:pt x="624" y="11555"/>
                </a:lnTo>
                <a:lnTo>
                  <a:pt x="551" y="11518"/>
                </a:lnTo>
                <a:lnTo>
                  <a:pt x="477" y="11481"/>
                </a:lnTo>
                <a:lnTo>
                  <a:pt x="477" y="11408"/>
                </a:lnTo>
                <a:lnTo>
                  <a:pt x="514" y="11298"/>
                </a:lnTo>
                <a:lnTo>
                  <a:pt x="661" y="11005"/>
                </a:lnTo>
                <a:lnTo>
                  <a:pt x="991" y="10601"/>
                </a:lnTo>
                <a:lnTo>
                  <a:pt x="1321" y="10161"/>
                </a:lnTo>
                <a:lnTo>
                  <a:pt x="1651" y="9757"/>
                </a:lnTo>
                <a:close/>
                <a:moveTo>
                  <a:pt x="16324" y="0"/>
                </a:moveTo>
                <a:lnTo>
                  <a:pt x="16140" y="37"/>
                </a:lnTo>
                <a:lnTo>
                  <a:pt x="15774" y="147"/>
                </a:lnTo>
                <a:lnTo>
                  <a:pt x="15480" y="330"/>
                </a:lnTo>
                <a:lnTo>
                  <a:pt x="14636" y="807"/>
                </a:lnTo>
                <a:lnTo>
                  <a:pt x="13866" y="1357"/>
                </a:lnTo>
                <a:lnTo>
                  <a:pt x="13059" y="1908"/>
                </a:lnTo>
                <a:lnTo>
                  <a:pt x="12289" y="2458"/>
                </a:lnTo>
                <a:lnTo>
                  <a:pt x="12032" y="2311"/>
                </a:lnTo>
                <a:lnTo>
                  <a:pt x="11812" y="2238"/>
                </a:lnTo>
                <a:lnTo>
                  <a:pt x="11629" y="2238"/>
                </a:lnTo>
                <a:lnTo>
                  <a:pt x="11372" y="2091"/>
                </a:lnTo>
                <a:lnTo>
                  <a:pt x="11115" y="1981"/>
                </a:lnTo>
                <a:lnTo>
                  <a:pt x="10858" y="1908"/>
                </a:lnTo>
                <a:lnTo>
                  <a:pt x="10565" y="1834"/>
                </a:lnTo>
                <a:lnTo>
                  <a:pt x="10015" y="1761"/>
                </a:lnTo>
                <a:lnTo>
                  <a:pt x="9464" y="1761"/>
                </a:lnTo>
                <a:lnTo>
                  <a:pt x="8914" y="1834"/>
                </a:lnTo>
                <a:lnTo>
                  <a:pt x="8364" y="1981"/>
                </a:lnTo>
                <a:lnTo>
                  <a:pt x="7814" y="2164"/>
                </a:lnTo>
                <a:lnTo>
                  <a:pt x="7300" y="2384"/>
                </a:lnTo>
                <a:lnTo>
                  <a:pt x="6677" y="2715"/>
                </a:lnTo>
                <a:lnTo>
                  <a:pt x="6090" y="3081"/>
                </a:lnTo>
                <a:lnTo>
                  <a:pt x="5503" y="3522"/>
                </a:lnTo>
                <a:lnTo>
                  <a:pt x="4989" y="3962"/>
                </a:lnTo>
                <a:lnTo>
                  <a:pt x="4769" y="4219"/>
                </a:lnTo>
                <a:lnTo>
                  <a:pt x="4549" y="4475"/>
                </a:lnTo>
                <a:lnTo>
                  <a:pt x="4402" y="4769"/>
                </a:lnTo>
                <a:lnTo>
                  <a:pt x="4256" y="5062"/>
                </a:lnTo>
                <a:lnTo>
                  <a:pt x="4146" y="5356"/>
                </a:lnTo>
                <a:lnTo>
                  <a:pt x="4035" y="5686"/>
                </a:lnTo>
                <a:lnTo>
                  <a:pt x="3999" y="6016"/>
                </a:lnTo>
                <a:lnTo>
                  <a:pt x="3925" y="6346"/>
                </a:lnTo>
                <a:lnTo>
                  <a:pt x="3889" y="6970"/>
                </a:lnTo>
                <a:lnTo>
                  <a:pt x="3925" y="7630"/>
                </a:lnTo>
                <a:lnTo>
                  <a:pt x="3339" y="7960"/>
                </a:lnTo>
                <a:lnTo>
                  <a:pt x="2752" y="8290"/>
                </a:lnTo>
                <a:lnTo>
                  <a:pt x="2238" y="8657"/>
                </a:lnTo>
                <a:lnTo>
                  <a:pt x="1725" y="9097"/>
                </a:lnTo>
                <a:lnTo>
                  <a:pt x="1248" y="9574"/>
                </a:lnTo>
                <a:lnTo>
                  <a:pt x="808" y="10051"/>
                </a:lnTo>
                <a:lnTo>
                  <a:pt x="404" y="10601"/>
                </a:lnTo>
                <a:lnTo>
                  <a:pt x="221" y="10858"/>
                </a:lnTo>
                <a:lnTo>
                  <a:pt x="74" y="11151"/>
                </a:lnTo>
                <a:lnTo>
                  <a:pt x="1" y="11371"/>
                </a:lnTo>
                <a:lnTo>
                  <a:pt x="37" y="11555"/>
                </a:lnTo>
                <a:lnTo>
                  <a:pt x="111" y="11738"/>
                </a:lnTo>
                <a:lnTo>
                  <a:pt x="184" y="11812"/>
                </a:lnTo>
                <a:lnTo>
                  <a:pt x="257" y="11885"/>
                </a:lnTo>
                <a:lnTo>
                  <a:pt x="477" y="11958"/>
                </a:lnTo>
                <a:lnTo>
                  <a:pt x="697" y="11995"/>
                </a:lnTo>
                <a:lnTo>
                  <a:pt x="918" y="11995"/>
                </a:lnTo>
                <a:lnTo>
                  <a:pt x="1174" y="11958"/>
                </a:lnTo>
                <a:lnTo>
                  <a:pt x="1835" y="11812"/>
                </a:lnTo>
                <a:lnTo>
                  <a:pt x="2495" y="11591"/>
                </a:lnTo>
                <a:lnTo>
                  <a:pt x="3815" y="11151"/>
                </a:lnTo>
                <a:lnTo>
                  <a:pt x="4586" y="10858"/>
                </a:lnTo>
                <a:lnTo>
                  <a:pt x="5356" y="10564"/>
                </a:lnTo>
                <a:lnTo>
                  <a:pt x="5760" y="10858"/>
                </a:lnTo>
                <a:lnTo>
                  <a:pt x="6200" y="11078"/>
                </a:lnTo>
                <a:lnTo>
                  <a:pt x="6236" y="11261"/>
                </a:lnTo>
                <a:lnTo>
                  <a:pt x="6273" y="11335"/>
                </a:lnTo>
                <a:lnTo>
                  <a:pt x="6346" y="11371"/>
                </a:lnTo>
                <a:lnTo>
                  <a:pt x="6493" y="11371"/>
                </a:lnTo>
                <a:lnTo>
                  <a:pt x="6603" y="11261"/>
                </a:lnTo>
                <a:lnTo>
                  <a:pt x="7410" y="11591"/>
                </a:lnTo>
                <a:lnTo>
                  <a:pt x="7814" y="11702"/>
                </a:lnTo>
                <a:lnTo>
                  <a:pt x="8217" y="11812"/>
                </a:lnTo>
                <a:lnTo>
                  <a:pt x="8291" y="11848"/>
                </a:lnTo>
                <a:lnTo>
                  <a:pt x="8364" y="11885"/>
                </a:lnTo>
                <a:lnTo>
                  <a:pt x="8474" y="11848"/>
                </a:lnTo>
                <a:lnTo>
                  <a:pt x="8547" y="11885"/>
                </a:lnTo>
                <a:lnTo>
                  <a:pt x="8877" y="11922"/>
                </a:lnTo>
                <a:lnTo>
                  <a:pt x="9574" y="11922"/>
                </a:lnTo>
                <a:lnTo>
                  <a:pt x="9905" y="11885"/>
                </a:lnTo>
                <a:lnTo>
                  <a:pt x="10235" y="11812"/>
                </a:lnTo>
                <a:lnTo>
                  <a:pt x="10565" y="11702"/>
                </a:lnTo>
                <a:lnTo>
                  <a:pt x="10895" y="11555"/>
                </a:lnTo>
                <a:lnTo>
                  <a:pt x="11225" y="11408"/>
                </a:lnTo>
                <a:lnTo>
                  <a:pt x="11555" y="11225"/>
                </a:lnTo>
                <a:lnTo>
                  <a:pt x="11885" y="11041"/>
                </a:lnTo>
                <a:lnTo>
                  <a:pt x="12179" y="10784"/>
                </a:lnTo>
                <a:lnTo>
                  <a:pt x="12472" y="10564"/>
                </a:lnTo>
                <a:lnTo>
                  <a:pt x="12766" y="10308"/>
                </a:lnTo>
                <a:lnTo>
                  <a:pt x="13022" y="10014"/>
                </a:lnTo>
                <a:lnTo>
                  <a:pt x="13279" y="9721"/>
                </a:lnTo>
                <a:lnTo>
                  <a:pt x="13499" y="9391"/>
                </a:lnTo>
                <a:lnTo>
                  <a:pt x="13719" y="9097"/>
                </a:lnTo>
                <a:lnTo>
                  <a:pt x="13903" y="8730"/>
                </a:lnTo>
                <a:lnTo>
                  <a:pt x="14050" y="8400"/>
                </a:lnTo>
                <a:lnTo>
                  <a:pt x="14196" y="8033"/>
                </a:lnTo>
                <a:lnTo>
                  <a:pt x="14306" y="7667"/>
                </a:lnTo>
                <a:lnTo>
                  <a:pt x="14380" y="7300"/>
                </a:lnTo>
                <a:lnTo>
                  <a:pt x="14453" y="6933"/>
                </a:lnTo>
                <a:lnTo>
                  <a:pt x="14490" y="6529"/>
                </a:lnTo>
                <a:lnTo>
                  <a:pt x="14490" y="6163"/>
                </a:lnTo>
                <a:lnTo>
                  <a:pt x="14453" y="5796"/>
                </a:lnTo>
                <a:lnTo>
                  <a:pt x="14380" y="5429"/>
                </a:lnTo>
                <a:lnTo>
                  <a:pt x="14270" y="5062"/>
                </a:lnTo>
                <a:lnTo>
                  <a:pt x="15113" y="4329"/>
                </a:lnTo>
                <a:lnTo>
                  <a:pt x="15920" y="3558"/>
                </a:lnTo>
                <a:lnTo>
                  <a:pt x="16434" y="3045"/>
                </a:lnTo>
                <a:lnTo>
                  <a:pt x="16691" y="2751"/>
                </a:lnTo>
                <a:lnTo>
                  <a:pt x="16947" y="2458"/>
                </a:lnTo>
                <a:lnTo>
                  <a:pt x="17168" y="2128"/>
                </a:lnTo>
                <a:lnTo>
                  <a:pt x="17351" y="1798"/>
                </a:lnTo>
                <a:lnTo>
                  <a:pt x="17461" y="1431"/>
                </a:lnTo>
                <a:lnTo>
                  <a:pt x="17461" y="1247"/>
                </a:lnTo>
                <a:lnTo>
                  <a:pt x="17461" y="1064"/>
                </a:lnTo>
                <a:lnTo>
                  <a:pt x="17388" y="770"/>
                </a:lnTo>
                <a:lnTo>
                  <a:pt x="17278" y="514"/>
                </a:lnTo>
                <a:lnTo>
                  <a:pt x="17094" y="257"/>
                </a:lnTo>
                <a:lnTo>
                  <a:pt x="16837" y="74"/>
                </a:lnTo>
                <a:lnTo>
                  <a:pt x="16691" y="37"/>
                </a:lnTo>
                <a:lnTo>
                  <a:pt x="1650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4" name="Shape 474"/>
          <p:cNvSpPr/>
          <p:nvPr/>
        </p:nvSpPr>
        <p:spPr>
          <a:xfrm>
            <a:off x="8360954" y="4506916"/>
            <a:ext cx="372517" cy="384998"/>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5" name="Shape 475"/>
          <p:cNvSpPr/>
          <p:nvPr/>
        </p:nvSpPr>
        <p:spPr>
          <a:xfrm>
            <a:off x="-77078" y="1488018"/>
            <a:ext cx="339602" cy="400616"/>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6" name="Shape 476"/>
          <p:cNvSpPr/>
          <p:nvPr/>
        </p:nvSpPr>
        <p:spPr>
          <a:xfrm>
            <a:off x="8052571" y="4825259"/>
            <a:ext cx="589992" cy="414129"/>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7" name="Shape 477"/>
          <p:cNvSpPr/>
          <p:nvPr/>
        </p:nvSpPr>
        <p:spPr>
          <a:xfrm>
            <a:off x="8052577" y="4132326"/>
            <a:ext cx="388118" cy="408938"/>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8" name="Shape 478"/>
          <p:cNvSpPr/>
          <p:nvPr/>
        </p:nvSpPr>
        <p:spPr>
          <a:xfrm>
            <a:off x="7430898" y="4873170"/>
            <a:ext cx="297605" cy="211234"/>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79" name="Shape 479"/>
          <p:cNvSpPr/>
          <p:nvPr/>
        </p:nvSpPr>
        <p:spPr>
          <a:xfrm>
            <a:off x="8749725" y="4950125"/>
            <a:ext cx="288245" cy="184202"/>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0" name="Shape 480"/>
          <p:cNvSpPr/>
          <p:nvPr/>
        </p:nvSpPr>
        <p:spPr>
          <a:xfrm>
            <a:off x="8522443" y="4000279"/>
            <a:ext cx="306966" cy="385026"/>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1" name="Shape 481"/>
          <p:cNvSpPr/>
          <p:nvPr/>
        </p:nvSpPr>
        <p:spPr>
          <a:xfrm>
            <a:off x="8829403" y="4583868"/>
            <a:ext cx="391238" cy="289294"/>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2" name="Shape 482"/>
          <p:cNvSpPr/>
          <p:nvPr/>
        </p:nvSpPr>
        <p:spPr>
          <a:xfrm>
            <a:off x="8963978" y="1338718"/>
            <a:ext cx="180032" cy="373538"/>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3" name="Shape 483"/>
          <p:cNvSpPr/>
          <p:nvPr/>
        </p:nvSpPr>
        <p:spPr>
          <a:xfrm rot="-2426120">
            <a:off x="7110131" y="4877011"/>
            <a:ext cx="279909" cy="357971"/>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4" name="Shape 484"/>
          <p:cNvSpPr/>
          <p:nvPr/>
        </p:nvSpPr>
        <p:spPr>
          <a:xfrm>
            <a:off x="7659647" y="4370196"/>
            <a:ext cx="377708" cy="426637"/>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5" name="Shape 485"/>
          <p:cNvSpPr/>
          <p:nvPr/>
        </p:nvSpPr>
        <p:spPr>
          <a:xfrm>
            <a:off x="8797587" y="3078732"/>
            <a:ext cx="386047" cy="258064"/>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6" name="Shape 486"/>
          <p:cNvSpPr/>
          <p:nvPr/>
        </p:nvSpPr>
        <p:spPr>
          <a:xfrm>
            <a:off x="7782420" y="4885132"/>
            <a:ext cx="174841" cy="187322"/>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7" name="Shape 487"/>
          <p:cNvSpPr/>
          <p:nvPr/>
        </p:nvSpPr>
        <p:spPr>
          <a:xfrm>
            <a:off x="346877" y="608614"/>
            <a:ext cx="210213" cy="458888"/>
          </a:xfrm>
          <a:custGeom>
            <a:avLst/>
            <a:gdLst/>
            <a:ahLst/>
            <a:cxnLst/>
            <a:rect l="0" t="0" r="0" b="0"/>
            <a:pathLst>
              <a:path w="7411" h="16178" extrusionOk="0">
                <a:moveTo>
                  <a:pt x="3339" y="147"/>
                </a:moveTo>
                <a:lnTo>
                  <a:pt x="3229" y="441"/>
                </a:lnTo>
                <a:lnTo>
                  <a:pt x="3155" y="734"/>
                </a:lnTo>
                <a:lnTo>
                  <a:pt x="3119" y="1358"/>
                </a:lnTo>
                <a:lnTo>
                  <a:pt x="3082" y="2972"/>
                </a:lnTo>
                <a:lnTo>
                  <a:pt x="3119" y="4476"/>
                </a:lnTo>
                <a:lnTo>
                  <a:pt x="3119" y="5283"/>
                </a:lnTo>
                <a:lnTo>
                  <a:pt x="3119" y="5576"/>
                </a:lnTo>
                <a:lnTo>
                  <a:pt x="3155" y="5723"/>
                </a:lnTo>
                <a:lnTo>
                  <a:pt x="3229" y="5870"/>
                </a:lnTo>
                <a:lnTo>
                  <a:pt x="3265" y="5906"/>
                </a:lnTo>
                <a:lnTo>
                  <a:pt x="3339" y="5943"/>
                </a:lnTo>
                <a:lnTo>
                  <a:pt x="3375" y="5943"/>
                </a:lnTo>
                <a:lnTo>
                  <a:pt x="3449" y="5870"/>
                </a:lnTo>
                <a:lnTo>
                  <a:pt x="3486" y="5760"/>
                </a:lnTo>
                <a:lnTo>
                  <a:pt x="3522" y="5649"/>
                </a:lnTo>
                <a:lnTo>
                  <a:pt x="3522" y="5393"/>
                </a:lnTo>
                <a:lnTo>
                  <a:pt x="3522" y="4586"/>
                </a:lnTo>
                <a:lnTo>
                  <a:pt x="3486" y="2972"/>
                </a:lnTo>
                <a:lnTo>
                  <a:pt x="3522" y="1504"/>
                </a:lnTo>
                <a:lnTo>
                  <a:pt x="3522" y="808"/>
                </a:lnTo>
                <a:lnTo>
                  <a:pt x="3486" y="477"/>
                </a:lnTo>
                <a:lnTo>
                  <a:pt x="3412" y="294"/>
                </a:lnTo>
                <a:lnTo>
                  <a:pt x="3375" y="147"/>
                </a:lnTo>
                <a:close/>
                <a:moveTo>
                  <a:pt x="1725" y="1"/>
                </a:moveTo>
                <a:lnTo>
                  <a:pt x="1688" y="37"/>
                </a:lnTo>
                <a:lnTo>
                  <a:pt x="1615" y="147"/>
                </a:lnTo>
                <a:lnTo>
                  <a:pt x="1578" y="294"/>
                </a:lnTo>
                <a:lnTo>
                  <a:pt x="1541" y="624"/>
                </a:lnTo>
                <a:lnTo>
                  <a:pt x="1578" y="1284"/>
                </a:lnTo>
                <a:lnTo>
                  <a:pt x="1615" y="2898"/>
                </a:lnTo>
                <a:lnTo>
                  <a:pt x="1725" y="6236"/>
                </a:lnTo>
                <a:lnTo>
                  <a:pt x="1761" y="6346"/>
                </a:lnTo>
                <a:lnTo>
                  <a:pt x="1798" y="6383"/>
                </a:lnTo>
                <a:lnTo>
                  <a:pt x="1872" y="6420"/>
                </a:lnTo>
                <a:lnTo>
                  <a:pt x="1945" y="6456"/>
                </a:lnTo>
                <a:lnTo>
                  <a:pt x="2018" y="6420"/>
                </a:lnTo>
                <a:lnTo>
                  <a:pt x="2092" y="6383"/>
                </a:lnTo>
                <a:lnTo>
                  <a:pt x="2165" y="6346"/>
                </a:lnTo>
                <a:lnTo>
                  <a:pt x="2165" y="6236"/>
                </a:lnTo>
                <a:lnTo>
                  <a:pt x="2165" y="5980"/>
                </a:lnTo>
                <a:lnTo>
                  <a:pt x="2165" y="5943"/>
                </a:lnTo>
                <a:lnTo>
                  <a:pt x="2055" y="3008"/>
                </a:lnTo>
                <a:lnTo>
                  <a:pt x="1982" y="1394"/>
                </a:lnTo>
                <a:lnTo>
                  <a:pt x="1945" y="587"/>
                </a:lnTo>
                <a:lnTo>
                  <a:pt x="1908" y="294"/>
                </a:lnTo>
                <a:lnTo>
                  <a:pt x="1872" y="147"/>
                </a:lnTo>
                <a:lnTo>
                  <a:pt x="1761" y="37"/>
                </a:lnTo>
                <a:lnTo>
                  <a:pt x="1725" y="1"/>
                </a:lnTo>
                <a:close/>
                <a:moveTo>
                  <a:pt x="4953" y="184"/>
                </a:moveTo>
                <a:lnTo>
                  <a:pt x="4879" y="221"/>
                </a:lnTo>
                <a:lnTo>
                  <a:pt x="4843" y="257"/>
                </a:lnTo>
                <a:lnTo>
                  <a:pt x="4843" y="331"/>
                </a:lnTo>
                <a:lnTo>
                  <a:pt x="4769" y="1101"/>
                </a:lnTo>
                <a:lnTo>
                  <a:pt x="4733" y="1908"/>
                </a:lnTo>
                <a:lnTo>
                  <a:pt x="4733" y="3522"/>
                </a:lnTo>
                <a:lnTo>
                  <a:pt x="4733" y="5136"/>
                </a:lnTo>
                <a:lnTo>
                  <a:pt x="4696" y="5870"/>
                </a:lnTo>
                <a:lnTo>
                  <a:pt x="4696" y="6273"/>
                </a:lnTo>
                <a:lnTo>
                  <a:pt x="4769" y="6640"/>
                </a:lnTo>
                <a:lnTo>
                  <a:pt x="4806" y="6713"/>
                </a:lnTo>
                <a:lnTo>
                  <a:pt x="4916" y="6750"/>
                </a:lnTo>
                <a:lnTo>
                  <a:pt x="5026" y="6713"/>
                </a:lnTo>
                <a:lnTo>
                  <a:pt x="5100" y="6640"/>
                </a:lnTo>
                <a:lnTo>
                  <a:pt x="5173" y="6273"/>
                </a:lnTo>
                <a:lnTo>
                  <a:pt x="5173" y="5870"/>
                </a:lnTo>
                <a:lnTo>
                  <a:pt x="5136" y="5136"/>
                </a:lnTo>
                <a:lnTo>
                  <a:pt x="5136" y="3522"/>
                </a:lnTo>
                <a:lnTo>
                  <a:pt x="5173" y="1908"/>
                </a:lnTo>
                <a:lnTo>
                  <a:pt x="5136" y="1138"/>
                </a:lnTo>
                <a:lnTo>
                  <a:pt x="5100" y="331"/>
                </a:lnTo>
                <a:lnTo>
                  <a:pt x="5100" y="257"/>
                </a:lnTo>
                <a:lnTo>
                  <a:pt x="5063" y="221"/>
                </a:lnTo>
                <a:lnTo>
                  <a:pt x="4953" y="184"/>
                </a:lnTo>
                <a:close/>
                <a:moveTo>
                  <a:pt x="6273" y="2678"/>
                </a:moveTo>
                <a:lnTo>
                  <a:pt x="6273" y="2715"/>
                </a:lnTo>
                <a:lnTo>
                  <a:pt x="6200" y="3008"/>
                </a:lnTo>
                <a:lnTo>
                  <a:pt x="6163" y="3302"/>
                </a:lnTo>
                <a:lnTo>
                  <a:pt x="6127" y="3925"/>
                </a:lnTo>
                <a:lnTo>
                  <a:pt x="6127" y="5173"/>
                </a:lnTo>
                <a:lnTo>
                  <a:pt x="6090" y="7667"/>
                </a:lnTo>
                <a:lnTo>
                  <a:pt x="6090" y="7887"/>
                </a:lnTo>
                <a:lnTo>
                  <a:pt x="6127" y="7960"/>
                </a:lnTo>
                <a:lnTo>
                  <a:pt x="6163" y="8034"/>
                </a:lnTo>
                <a:lnTo>
                  <a:pt x="6237" y="8070"/>
                </a:lnTo>
                <a:lnTo>
                  <a:pt x="6383" y="8070"/>
                </a:lnTo>
                <a:lnTo>
                  <a:pt x="6457" y="8034"/>
                </a:lnTo>
                <a:lnTo>
                  <a:pt x="6493" y="7960"/>
                </a:lnTo>
                <a:lnTo>
                  <a:pt x="6530" y="7887"/>
                </a:lnTo>
                <a:lnTo>
                  <a:pt x="6530" y="5283"/>
                </a:lnTo>
                <a:lnTo>
                  <a:pt x="6530" y="3962"/>
                </a:lnTo>
                <a:lnTo>
                  <a:pt x="6493" y="3339"/>
                </a:lnTo>
                <a:lnTo>
                  <a:pt x="6457" y="3008"/>
                </a:lnTo>
                <a:lnTo>
                  <a:pt x="6383" y="2715"/>
                </a:lnTo>
                <a:lnTo>
                  <a:pt x="6347" y="2678"/>
                </a:lnTo>
                <a:close/>
                <a:moveTo>
                  <a:pt x="3265" y="7887"/>
                </a:moveTo>
                <a:lnTo>
                  <a:pt x="3082" y="8107"/>
                </a:lnTo>
                <a:lnTo>
                  <a:pt x="2862" y="8291"/>
                </a:lnTo>
                <a:lnTo>
                  <a:pt x="2679" y="8401"/>
                </a:lnTo>
                <a:lnTo>
                  <a:pt x="2458" y="8474"/>
                </a:lnTo>
                <a:lnTo>
                  <a:pt x="2458" y="8474"/>
                </a:lnTo>
                <a:lnTo>
                  <a:pt x="2605" y="8291"/>
                </a:lnTo>
                <a:lnTo>
                  <a:pt x="2752" y="8144"/>
                </a:lnTo>
                <a:lnTo>
                  <a:pt x="2972" y="7997"/>
                </a:lnTo>
                <a:lnTo>
                  <a:pt x="3192" y="7924"/>
                </a:lnTo>
                <a:lnTo>
                  <a:pt x="3265" y="7887"/>
                </a:lnTo>
                <a:close/>
                <a:moveTo>
                  <a:pt x="4806" y="9501"/>
                </a:moveTo>
                <a:lnTo>
                  <a:pt x="4513" y="9538"/>
                </a:lnTo>
                <a:lnTo>
                  <a:pt x="4329" y="9574"/>
                </a:lnTo>
                <a:lnTo>
                  <a:pt x="4072" y="9574"/>
                </a:lnTo>
                <a:lnTo>
                  <a:pt x="4072" y="9611"/>
                </a:lnTo>
                <a:lnTo>
                  <a:pt x="4072" y="9684"/>
                </a:lnTo>
                <a:lnTo>
                  <a:pt x="4109" y="9758"/>
                </a:lnTo>
                <a:lnTo>
                  <a:pt x="4146" y="9831"/>
                </a:lnTo>
                <a:lnTo>
                  <a:pt x="4219" y="9868"/>
                </a:lnTo>
                <a:lnTo>
                  <a:pt x="4293" y="9905"/>
                </a:lnTo>
                <a:lnTo>
                  <a:pt x="4476" y="9941"/>
                </a:lnTo>
                <a:lnTo>
                  <a:pt x="4659" y="9905"/>
                </a:lnTo>
                <a:lnTo>
                  <a:pt x="4806" y="9941"/>
                </a:lnTo>
                <a:lnTo>
                  <a:pt x="4953" y="9978"/>
                </a:lnTo>
                <a:lnTo>
                  <a:pt x="5100" y="10015"/>
                </a:lnTo>
                <a:lnTo>
                  <a:pt x="5246" y="10125"/>
                </a:lnTo>
                <a:lnTo>
                  <a:pt x="5320" y="10235"/>
                </a:lnTo>
                <a:lnTo>
                  <a:pt x="5430" y="10381"/>
                </a:lnTo>
                <a:lnTo>
                  <a:pt x="5466" y="10528"/>
                </a:lnTo>
                <a:lnTo>
                  <a:pt x="5503" y="10675"/>
                </a:lnTo>
                <a:lnTo>
                  <a:pt x="5540" y="10748"/>
                </a:lnTo>
                <a:lnTo>
                  <a:pt x="5613" y="10822"/>
                </a:lnTo>
                <a:lnTo>
                  <a:pt x="5833" y="10822"/>
                </a:lnTo>
                <a:lnTo>
                  <a:pt x="5907" y="10748"/>
                </a:lnTo>
                <a:lnTo>
                  <a:pt x="5943" y="10711"/>
                </a:lnTo>
                <a:lnTo>
                  <a:pt x="5980" y="10601"/>
                </a:lnTo>
                <a:lnTo>
                  <a:pt x="5907" y="10308"/>
                </a:lnTo>
                <a:lnTo>
                  <a:pt x="5760" y="10051"/>
                </a:lnTo>
                <a:lnTo>
                  <a:pt x="5576" y="9831"/>
                </a:lnTo>
                <a:lnTo>
                  <a:pt x="5356" y="9648"/>
                </a:lnTo>
                <a:lnTo>
                  <a:pt x="5100" y="9538"/>
                </a:lnTo>
                <a:lnTo>
                  <a:pt x="4806" y="9501"/>
                </a:lnTo>
                <a:close/>
                <a:moveTo>
                  <a:pt x="4879" y="8547"/>
                </a:moveTo>
                <a:lnTo>
                  <a:pt x="5136" y="8621"/>
                </a:lnTo>
                <a:lnTo>
                  <a:pt x="5393" y="8731"/>
                </a:lnTo>
                <a:lnTo>
                  <a:pt x="5650" y="8877"/>
                </a:lnTo>
                <a:lnTo>
                  <a:pt x="5907" y="9061"/>
                </a:lnTo>
                <a:lnTo>
                  <a:pt x="6090" y="9244"/>
                </a:lnTo>
                <a:lnTo>
                  <a:pt x="6310" y="9464"/>
                </a:lnTo>
                <a:lnTo>
                  <a:pt x="6457" y="9684"/>
                </a:lnTo>
                <a:lnTo>
                  <a:pt x="6603" y="9941"/>
                </a:lnTo>
                <a:lnTo>
                  <a:pt x="6714" y="10198"/>
                </a:lnTo>
                <a:lnTo>
                  <a:pt x="6787" y="10491"/>
                </a:lnTo>
                <a:lnTo>
                  <a:pt x="6860" y="10748"/>
                </a:lnTo>
                <a:lnTo>
                  <a:pt x="6934" y="11078"/>
                </a:lnTo>
                <a:lnTo>
                  <a:pt x="6934" y="11372"/>
                </a:lnTo>
                <a:lnTo>
                  <a:pt x="6934" y="11665"/>
                </a:lnTo>
                <a:lnTo>
                  <a:pt x="6934" y="11995"/>
                </a:lnTo>
                <a:lnTo>
                  <a:pt x="6824" y="12619"/>
                </a:lnTo>
                <a:lnTo>
                  <a:pt x="6677" y="13206"/>
                </a:lnTo>
                <a:lnTo>
                  <a:pt x="6530" y="13499"/>
                </a:lnTo>
                <a:lnTo>
                  <a:pt x="6383" y="13793"/>
                </a:lnTo>
                <a:lnTo>
                  <a:pt x="6310" y="13939"/>
                </a:lnTo>
                <a:lnTo>
                  <a:pt x="6163" y="14050"/>
                </a:lnTo>
                <a:lnTo>
                  <a:pt x="5907" y="14270"/>
                </a:lnTo>
                <a:lnTo>
                  <a:pt x="5540" y="14526"/>
                </a:lnTo>
                <a:lnTo>
                  <a:pt x="5173" y="14857"/>
                </a:lnTo>
                <a:lnTo>
                  <a:pt x="5026" y="14967"/>
                </a:lnTo>
                <a:lnTo>
                  <a:pt x="4659" y="15187"/>
                </a:lnTo>
                <a:lnTo>
                  <a:pt x="4659" y="15187"/>
                </a:lnTo>
                <a:lnTo>
                  <a:pt x="4806" y="14857"/>
                </a:lnTo>
                <a:lnTo>
                  <a:pt x="4916" y="14636"/>
                </a:lnTo>
                <a:lnTo>
                  <a:pt x="4953" y="14490"/>
                </a:lnTo>
                <a:lnTo>
                  <a:pt x="4989" y="14380"/>
                </a:lnTo>
                <a:lnTo>
                  <a:pt x="4953" y="14270"/>
                </a:lnTo>
                <a:lnTo>
                  <a:pt x="4916" y="14160"/>
                </a:lnTo>
                <a:lnTo>
                  <a:pt x="4843" y="14123"/>
                </a:lnTo>
                <a:lnTo>
                  <a:pt x="4659" y="14123"/>
                </a:lnTo>
                <a:lnTo>
                  <a:pt x="4586" y="14160"/>
                </a:lnTo>
                <a:lnTo>
                  <a:pt x="4549" y="14233"/>
                </a:lnTo>
                <a:lnTo>
                  <a:pt x="4513" y="14343"/>
                </a:lnTo>
                <a:lnTo>
                  <a:pt x="4549" y="14453"/>
                </a:lnTo>
                <a:lnTo>
                  <a:pt x="4513" y="14526"/>
                </a:lnTo>
                <a:lnTo>
                  <a:pt x="4439" y="14783"/>
                </a:lnTo>
                <a:lnTo>
                  <a:pt x="4366" y="15003"/>
                </a:lnTo>
                <a:lnTo>
                  <a:pt x="4329" y="15260"/>
                </a:lnTo>
                <a:lnTo>
                  <a:pt x="4366" y="15333"/>
                </a:lnTo>
                <a:lnTo>
                  <a:pt x="4293" y="15370"/>
                </a:lnTo>
                <a:lnTo>
                  <a:pt x="3999" y="15480"/>
                </a:lnTo>
                <a:lnTo>
                  <a:pt x="3632" y="15590"/>
                </a:lnTo>
                <a:lnTo>
                  <a:pt x="3816" y="15333"/>
                </a:lnTo>
                <a:lnTo>
                  <a:pt x="4109" y="14746"/>
                </a:lnTo>
                <a:lnTo>
                  <a:pt x="4109" y="14673"/>
                </a:lnTo>
                <a:lnTo>
                  <a:pt x="4109" y="14600"/>
                </a:lnTo>
                <a:lnTo>
                  <a:pt x="4072" y="14526"/>
                </a:lnTo>
                <a:lnTo>
                  <a:pt x="4036" y="14490"/>
                </a:lnTo>
                <a:lnTo>
                  <a:pt x="3962" y="14453"/>
                </a:lnTo>
                <a:lnTo>
                  <a:pt x="3889" y="14453"/>
                </a:lnTo>
                <a:lnTo>
                  <a:pt x="3816" y="14490"/>
                </a:lnTo>
                <a:lnTo>
                  <a:pt x="3779" y="14563"/>
                </a:lnTo>
                <a:lnTo>
                  <a:pt x="3486" y="15150"/>
                </a:lnTo>
                <a:lnTo>
                  <a:pt x="3339" y="15407"/>
                </a:lnTo>
                <a:lnTo>
                  <a:pt x="3229" y="15663"/>
                </a:lnTo>
                <a:lnTo>
                  <a:pt x="2899" y="15700"/>
                </a:lnTo>
                <a:lnTo>
                  <a:pt x="2532" y="15627"/>
                </a:lnTo>
                <a:lnTo>
                  <a:pt x="2752" y="15407"/>
                </a:lnTo>
                <a:lnTo>
                  <a:pt x="2935" y="15187"/>
                </a:lnTo>
                <a:lnTo>
                  <a:pt x="3119" y="14893"/>
                </a:lnTo>
                <a:lnTo>
                  <a:pt x="3265" y="14600"/>
                </a:lnTo>
                <a:lnTo>
                  <a:pt x="3339" y="14600"/>
                </a:lnTo>
                <a:lnTo>
                  <a:pt x="3375" y="14526"/>
                </a:lnTo>
                <a:lnTo>
                  <a:pt x="3412" y="14490"/>
                </a:lnTo>
                <a:lnTo>
                  <a:pt x="3449" y="14380"/>
                </a:lnTo>
                <a:lnTo>
                  <a:pt x="3412" y="14343"/>
                </a:lnTo>
                <a:lnTo>
                  <a:pt x="3412" y="14270"/>
                </a:lnTo>
                <a:lnTo>
                  <a:pt x="3339" y="14233"/>
                </a:lnTo>
                <a:lnTo>
                  <a:pt x="3229" y="14196"/>
                </a:lnTo>
                <a:lnTo>
                  <a:pt x="3155" y="14196"/>
                </a:lnTo>
                <a:lnTo>
                  <a:pt x="3045" y="14233"/>
                </a:lnTo>
                <a:lnTo>
                  <a:pt x="2935" y="14380"/>
                </a:lnTo>
                <a:lnTo>
                  <a:pt x="2752" y="14673"/>
                </a:lnTo>
                <a:lnTo>
                  <a:pt x="2495" y="15077"/>
                </a:lnTo>
                <a:lnTo>
                  <a:pt x="2238" y="15443"/>
                </a:lnTo>
                <a:lnTo>
                  <a:pt x="2202" y="15553"/>
                </a:lnTo>
                <a:lnTo>
                  <a:pt x="1908" y="15370"/>
                </a:lnTo>
                <a:lnTo>
                  <a:pt x="1615" y="15187"/>
                </a:lnTo>
                <a:lnTo>
                  <a:pt x="1761" y="15077"/>
                </a:lnTo>
                <a:lnTo>
                  <a:pt x="1872" y="14967"/>
                </a:lnTo>
                <a:lnTo>
                  <a:pt x="2238" y="14563"/>
                </a:lnTo>
                <a:lnTo>
                  <a:pt x="2568" y="14196"/>
                </a:lnTo>
                <a:lnTo>
                  <a:pt x="2715" y="13976"/>
                </a:lnTo>
                <a:lnTo>
                  <a:pt x="2789" y="13756"/>
                </a:lnTo>
                <a:lnTo>
                  <a:pt x="2789" y="13683"/>
                </a:lnTo>
                <a:lnTo>
                  <a:pt x="2752" y="13609"/>
                </a:lnTo>
                <a:lnTo>
                  <a:pt x="2642" y="13609"/>
                </a:lnTo>
                <a:lnTo>
                  <a:pt x="2422" y="13719"/>
                </a:lnTo>
                <a:lnTo>
                  <a:pt x="2238" y="13866"/>
                </a:lnTo>
                <a:lnTo>
                  <a:pt x="1945" y="14233"/>
                </a:lnTo>
                <a:lnTo>
                  <a:pt x="1578" y="14673"/>
                </a:lnTo>
                <a:lnTo>
                  <a:pt x="1505" y="14820"/>
                </a:lnTo>
                <a:lnTo>
                  <a:pt x="1431" y="15003"/>
                </a:lnTo>
                <a:lnTo>
                  <a:pt x="1138" y="14636"/>
                </a:lnTo>
                <a:lnTo>
                  <a:pt x="1468" y="14306"/>
                </a:lnTo>
                <a:lnTo>
                  <a:pt x="1761" y="13939"/>
                </a:lnTo>
                <a:lnTo>
                  <a:pt x="2312" y="13206"/>
                </a:lnTo>
                <a:lnTo>
                  <a:pt x="2312" y="13132"/>
                </a:lnTo>
                <a:lnTo>
                  <a:pt x="2312" y="13059"/>
                </a:lnTo>
                <a:lnTo>
                  <a:pt x="2238" y="12949"/>
                </a:lnTo>
                <a:lnTo>
                  <a:pt x="2202" y="12912"/>
                </a:lnTo>
                <a:lnTo>
                  <a:pt x="2055" y="12912"/>
                </a:lnTo>
                <a:lnTo>
                  <a:pt x="1982" y="12949"/>
                </a:lnTo>
                <a:lnTo>
                  <a:pt x="1431" y="13646"/>
                </a:lnTo>
                <a:lnTo>
                  <a:pt x="1211" y="14013"/>
                </a:lnTo>
                <a:lnTo>
                  <a:pt x="991" y="14380"/>
                </a:lnTo>
                <a:lnTo>
                  <a:pt x="844" y="14050"/>
                </a:lnTo>
                <a:lnTo>
                  <a:pt x="698" y="13719"/>
                </a:lnTo>
                <a:lnTo>
                  <a:pt x="1028" y="13426"/>
                </a:lnTo>
                <a:lnTo>
                  <a:pt x="1358" y="13096"/>
                </a:lnTo>
                <a:lnTo>
                  <a:pt x="1872" y="12436"/>
                </a:lnTo>
                <a:lnTo>
                  <a:pt x="1908" y="12362"/>
                </a:lnTo>
                <a:lnTo>
                  <a:pt x="1908" y="12289"/>
                </a:lnTo>
                <a:lnTo>
                  <a:pt x="1872" y="12215"/>
                </a:lnTo>
                <a:lnTo>
                  <a:pt x="1835" y="12179"/>
                </a:lnTo>
                <a:lnTo>
                  <a:pt x="1761" y="12142"/>
                </a:lnTo>
                <a:lnTo>
                  <a:pt x="1688" y="12105"/>
                </a:lnTo>
                <a:lnTo>
                  <a:pt x="1615" y="12105"/>
                </a:lnTo>
                <a:lnTo>
                  <a:pt x="1541" y="12179"/>
                </a:lnTo>
                <a:lnTo>
                  <a:pt x="1065" y="12729"/>
                </a:lnTo>
                <a:lnTo>
                  <a:pt x="808" y="13022"/>
                </a:lnTo>
                <a:lnTo>
                  <a:pt x="624" y="13353"/>
                </a:lnTo>
                <a:lnTo>
                  <a:pt x="588" y="13206"/>
                </a:lnTo>
                <a:lnTo>
                  <a:pt x="551" y="12876"/>
                </a:lnTo>
                <a:lnTo>
                  <a:pt x="771" y="12656"/>
                </a:lnTo>
                <a:lnTo>
                  <a:pt x="1028" y="12399"/>
                </a:lnTo>
                <a:lnTo>
                  <a:pt x="1321" y="12069"/>
                </a:lnTo>
                <a:lnTo>
                  <a:pt x="1468" y="11885"/>
                </a:lnTo>
                <a:lnTo>
                  <a:pt x="1505" y="11775"/>
                </a:lnTo>
                <a:lnTo>
                  <a:pt x="1505" y="11665"/>
                </a:lnTo>
                <a:lnTo>
                  <a:pt x="1505" y="11592"/>
                </a:lnTo>
                <a:lnTo>
                  <a:pt x="1468" y="11555"/>
                </a:lnTo>
                <a:lnTo>
                  <a:pt x="1395" y="11518"/>
                </a:lnTo>
                <a:lnTo>
                  <a:pt x="1358" y="11555"/>
                </a:lnTo>
                <a:lnTo>
                  <a:pt x="1175" y="11629"/>
                </a:lnTo>
                <a:lnTo>
                  <a:pt x="1028" y="11775"/>
                </a:lnTo>
                <a:lnTo>
                  <a:pt x="771" y="12105"/>
                </a:lnTo>
                <a:lnTo>
                  <a:pt x="514" y="12436"/>
                </a:lnTo>
                <a:lnTo>
                  <a:pt x="514" y="11922"/>
                </a:lnTo>
                <a:lnTo>
                  <a:pt x="624" y="11812"/>
                </a:lnTo>
                <a:lnTo>
                  <a:pt x="734" y="11702"/>
                </a:lnTo>
                <a:lnTo>
                  <a:pt x="808" y="11482"/>
                </a:lnTo>
                <a:lnTo>
                  <a:pt x="991" y="11445"/>
                </a:lnTo>
                <a:lnTo>
                  <a:pt x="1138" y="11408"/>
                </a:lnTo>
                <a:lnTo>
                  <a:pt x="1248" y="11298"/>
                </a:lnTo>
                <a:lnTo>
                  <a:pt x="1358" y="11188"/>
                </a:lnTo>
                <a:lnTo>
                  <a:pt x="1468" y="11078"/>
                </a:lnTo>
                <a:lnTo>
                  <a:pt x="1505" y="10932"/>
                </a:lnTo>
                <a:lnTo>
                  <a:pt x="1505" y="10858"/>
                </a:lnTo>
                <a:lnTo>
                  <a:pt x="1505" y="10785"/>
                </a:lnTo>
                <a:lnTo>
                  <a:pt x="1468" y="10711"/>
                </a:lnTo>
                <a:lnTo>
                  <a:pt x="1395" y="10675"/>
                </a:lnTo>
                <a:lnTo>
                  <a:pt x="1175" y="10675"/>
                </a:lnTo>
                <a:lnTo>
                  <a:pt x="1101" y="10748"/>
                </a:lnTo>
                <a:lnTo>
                  <a:pt x="1065" y="10822"/>
                </a:lnTo>
                <a:lnTo>
                  <a:pt x="1028" y="10932"/>
                </a:lnTo>
                <a:lnTo>
                  <a:pt x="954" y="11005"/>
                </a:lnTo>
                <a:lnTo>
                  <a:pt x="844" y="11042"/>
                </a:lnTo>
                <a:lnTo>
                  <a:pt x="698" y="11078"/>
                </a:lnTo>
                <a:lnTo>
                  <a:pt x="881" y="10785"/>
                </a:lnTo>
                <a:lnTo>
                  <a:pt x="954" y="10675"/>
                </a:lnTo>
                <a:lnTo>
                  <a:pt x="1101" y="10565"/>
                </a:lnTo>
                <a:lnTo>
                  <a:pt x="1211" y="10455"/>
                </a:lnTo>
                <a:lnTo>
                  <a:pt x="1395" y="10418"/>
                </a:lnTo>
                <a:lnTo>
                  <a:pt x="1541" y="10345"/>
                </a:lnTo>
                <a:lnTo>
                  <a:pt x="1725" y="10345"/>
                </a:lnTo>
                <a:lnTo>
                  <a:pt x="2092" y="10308"/>
                </a:lnTo>
                <a:lnTo>
                  <a:pt x="2422" y="10271"/>
                </a:lnTo>
                <a:lnTo>
                  <a:pt x="2715" y="10161"/>
                </a:lnTo>
                <a:lnTo>
                  <a:pt x="3009" y="9978"/>
                </a:lnTo>
                <a:lnTo>
                  <a:pt x="3229" y="9721"/>
                </a:lnTo>
                <a:lnTo>
                  <a:pt x="3412" y="9464"/>
                </a:lnTo>
                <a:lnTo>
                  <a:pt x="3559" y="9171"/>
                </a:lnTo>
                <a:lnTo>
                  <a:pt x="3706" y="8841"/>
                </a:lnTo>
                <a:lnTo>
                  <a:pt x="3706" y="8804"/>
                </a:lnTo>
                <a:lnTo>
                  <a:pt x="3706" y="8767"/>
                </a:lnTo>
                <a:lnTo>
                  <a:pt x="3926" y="8731"/>
                </a:lnTo>
                <a:lnTo>
                  <a:pt x="4146" y="8657"/>
                </a:lnTo>
                <a:lnTo>
                  <a:pt x="4366" y="8584"/>
                </a:lnTo>
                <a:lnTo>
                  <a:pt x="4586" y="8547"/>
                </a:lnTo>
                <a:close/>
                <a:moveTo>
                  <a:pt x="3265" y="7484"/>
                </a:moveTo>
                <a:lnTo>
                  <a:pt x="3009" y="7557"/>
                </a:lnTo>
                <a:lnTo>
                  <a:pt x="2789" y="7704"/>
                </a:lnTo>
                <a:lnTo>
                  <a:pt x="2568" y="7850"/>
                </a:lnTo>
                <a:lnTo>
                  <a:pt x="2422" y="7997"/>
                </a:lnTo>
                <a:lnTo>
                  <a:pt x="2275" y="8180"/>
                </a:lnTo>
                <a:lnTo>
                  <a:pt x="2165" y="8364"/>
                </a:lnTo>
                <a:lnTo>
                  <a:pt x="2092" y="8584"/>
                </a:lnTo>
                <a:lnTo>
                  <a:pt x="2018" y="8254"/>
                </a:lnTo>
                <a:lnTo>
                  <a:pt x="1945" y="7924"/>
                </a:lnTo>
                <a:lnTo>
                  <a:pt x="1872" y="7850"/>
                </a:lnTo>
                <a:lnTo>
                  <a:pt x="1835" y="7850"/>
                </a:lnTo>
                <a:lnTo>
                  <a:pt x="1761" y="7887"/>
                </a:lnTo>
                <a:lnTo>
                  <a:pt x="1688" y="7997"/>
                </a:lnTo>
                <a:lnTo>
                  <a:pt x="1651" y="8107"/>
                </a:lnTo>
                <a:lnTo>
                  <a:pt x="1615" y="8364"/>
                </a:lnTo>
                <a:lnTo>
                  <a:pt x="1651" y="8657"/>
                </a:lnTo>
                <a:lnTo>
                  <a:pt x="1725" y="8914"/>
                </a:lnTo>
                <a:lnTo>
                  <a:pt x="1872" y="9208"/>
                </a:lnTo>
                <a:lnTo>
                  <a:pt x="2055" y="9428"/>
                </a:lnTo>
                <a:lnTo>
                  <a:pt x="2275" y="9611"/>
                </a:lnTo>
                <a:lnTo>
                  <a:pt x="2495" y="9758"/>
                </a:lnTo>
                <a:lnTo>
                  <a:pt x="2312" y="9831"/>
                </a:lnTo>
                <a:lnTo>
                  <a:pt x="2128" y="9868"/>
                </a:lnTo>
                <a:lnTo>
                  <a:pt x="1688" y="9868"/>
                </a:lnTo>
                <a:lnTo>
                  <a:pt x="1468" y="9905"/>
                </a:lnTo>
                <a:lnTo>
                  <a:pt x="1248" y="9941"/>
                </a:lnTo>
                <a:lnTo>
                  <a:pt x="1065" y="10015"/>
                </a:lnTo>
                <a:lnTo>
                  <a:pt x="881" y="10125"/>
                </a:lnTo>
                <a:lnTo>
                  <a:pt x="588" y="10381"/>
                </a:lnTo>
                <a:lnTo>
                  <a:pt x="441" y="10528"/>
                </a:lnTo>
                <a:lnTo>
                  <a:pt x="331" y="10711"/>
                </a:lnTo>
                <a:lnTo>
                  <a:pt x="221" y="10932"/>
                </a:lnTo>
                <a:lnTo>
                  <a:pt x="147" y="11115"/>
                </a:lnTo>
                <a:lnTo>
                  <a:pt x="37" y="11592"/>
                </a:lnTo>
                <a:lnTo>
                  <a:pt x="1" y="12069"/>
                </a:lnTo>
                <a:lnTo>
                  <a:pt x="1" y="12546"/>
                </a:lnTo>
                <a:lnTo>
                  <a:pt x="74" y="13022"/>
                </a:lnTo>
                <a:lnTo>
                  <a:pt x="147" y="13463"/>
                </a:lnTo>
                <a:lnTo>
                  <a:pt x="258" y="13903"/>
                </a:lnTo>
                <a:lnTo>
                  <a:pt x="404" y="14270"/>
                </a:lnTo>
                <a:lnTo>
                  <a:pt x="588" y="14673"/>
                </a:lnTo>
                <a:lnTo>
                  <a:pt x="844" y="15040"/>
                </a:lnTo>
                <a:lnTo>
                  <a:pt x="1101" y="15333"/>
                </a:lnTo>
                <a:lnTo>
                  <a:pt x="1431" y="15627"/>
                </a:lnTo>
                <a:lnTo>
                  <a:pt x="1761" y="15847"/>
                </a:lnTo>
                <a:lnTo>
                  <a:pt x="2165" y="16030"/>
                </a:lnTo>
                <a:lnTo>
                  <a:pt x="2568" y="16140"/>
                </a:lnTo>
                <a:lnTo>
                  <a:pt x="2789" y="16177"/>
                </a:lnTo>
                <a:lnTo>
                  <a:pt x="3009" y="16177"/>
                </a:lnTo>
                <a:lnTo>
                  <a:pt x="3486" y="16140"/>
                </a:lnTo>
                <a:lnTo>
                  <a:pt x="3926" y="16030"/>
                </a:lnTo>
                <a:lnTo>
                  <a:pt x="4329" y="15884"/>
                </a:lnTo>
                <a:lnTo>
                  <a:pt x="4696" y="15700"/>
                </a:lnTo>
                <a:lnTo>
                  <a:pt x="5100" y="15517"/>
                </a:lnTo>
                <a:lnTo>
                  <a:pt x="5430" y="15297"/>
                </a:lnTo>
                <a:lnTo>
                  <a:pt x="5613" y="15150"/>
                </a:lnTo>
                <a:lnTo>
                  <a:pt x="5723" y="15003"/>
                </a:lnTo>
                <a:lnTo>
                  <a:pt x="6310" y="14490"/>
                </a:lnTo>
                <a:lnTo>
                  <a:pt x="6567" y="14270"/>
                </a:lnTo>
                <a:lnTo>
                  <a:pt x="6714" y="14160"/>
                </a:lnTo>
                <a:lnTo>
                  <a:pt x="6787" y="14013"/>
                </a:lnTo>
                <a:lnTo>
                  <a:pt x="6970" y="13683"/>
                </a:lnTo>
                <a:lnTo>
                  <a:pt x="7117" y="13316"/>
                </a:lnTo>
                <a:lnTo>
                  <a:pt x="7227" y="12949"/>
                </a:lnTo>
                <a:lnTo>
                  <a:pt x="7300" y="12619"/>
                </a:lnTo>
                <a:lnTo>
                  <a:pt x="7374" y="12252"/>
                </a:lnTo>
                <a:lnTo>
                  <a:pt x="7410" y="11885"/>
                </a:lnTo>
                <a:lnTo>
                  <a:pt x="7410" y="11518"/>
                </a:lnTo>
                <a:lnTo>
                  <a:pt x="7374" y="11152"/>
                </a:lnTo>
                <a:lnTo>
                  <a:pt x="7337" y="10785"/>
                </a:lnTo>
                <a:lnTo>
                  <a:pt x="7264" y="10418"/>
                </a:lnTo>
                <a:lnTo>
                  <a:pt x="7154" y="10125"/>
                </a:lnTo>
                <a:lnTo>
                  <a:pt x="7007" y="9794"/>
                </a:lnTo>
                <a:lnTo>
                  <a:pt x="6860" y="9538"/>
                </a:lnTo>
                <a:lnTo>
                  <a:pt x="6677" y="9244"/>
                </a:lnTo>
                <a:lnTo>
                  <a:pt x="6457" y="8987"/>
                </a:lnTo>
                <a:lnTo>
                  <a:pt x="6237" y="8767"/>
                </a:lnTo>
                <a:lnTo>
                  <a:pt x="5980" y="8584"/>
                </a:lnTo>
                <a:lnTo>
                  <a:pt x="5686" y="8401"/>
                </a:lnTo>
                <a:lnTo>
                  <a:pt x="5393" y="8291"/>
                </a:lnTo>
                <a:lnTo>
                  <a:pt x="5100" y="8180"/>
                </a:lnTo>
                <a:lnTo>
                  <a:pt x="4769" y="8144"/>
                </a:lnTo>
                <a:lnTo>
                  <a:pt x="4476" y="8144"/>
                </a:lnTo>
                <a:lnTo>
                  <a:pt x="4219" y="8180"/>
                </a:lnTo>
                <a:lnTo>
                  <a:pt x="3926" y="8291"/>
                </a:lnTo>
                <a:lnTo>
                  <a:pt x="3816" y="8364"/>
                </a:lnTo>
                <a:lnTo>
                  <a:pt x="3706" y="8437"/>
                </a:lnTo>
                <a:lnTo>
                  <a:pt x="3632" y="8547"/>
                </a:lnTo>
                <a:lnTo>
                  <a:pt x="3559" y="8657"/>
                </a:lnTo>
                <a:lnTo>
                  <a:pt x="3559" y="8694"/>
                </a:lnTo>
                <a:lnTo>
                  <a:pt x="3522" y="8731"/>
                </a:lnTo>
                <a:lnTo>
                  <a:pt x="3486" y="8767"/>
                </a:lnTo>
                <a:lnTo>
                  <a:pt x="3192" y="9171"/>
                </a:lnTo>
                <a:lnTo>
                  <a:pt x="3009" y="9354"/>
                </a:lnTo>
                <a:lnTo>
                  <a:pt x="2825" y="9538"/>
                </a:lnTo>
                <a:lnTo>
                  <a:pt x="2789" y="9464"/>
                </a:lnTo>
                <a:lnTo>
                  <a:pt x="2458" y="9171"/>
                </a:lnTo>
                <a:lnTo>
                  <a:pt x="2348" y="9024"/>
                </a:lnTo>
                <a:lnTo>
                  <a:pt x="2202" y="8877"/>
                </a:lnTo>
                <a:lnTo>
                  <a:pt x="2275" y="8877"/>
                </a:lnTo>
                <a:lnTo>
                  <a:pt x="2312" y="8841"/>
                </a:lnTo>
                <a:lnTo>
                  <a:pt x="2532" y="8841"/>
                </a:lnTo>
                <a:lnTo>
                  <a:pt x="2715" y="8804"/>
                </a:lnTo>
                <a:lnTo>
                  <a:pt x="2899" y="8731"/>
                </a:lnTo>
                <a:lnTo>
                  <a:pt x="3045" y="8621"/>
                </a:lnTo>
                <a:lnTo>
                  <a:pt x="3265" y="8474"/>
                </a:lnTo>
                <a:lnTo>
                  <a:pt x="3486" y="8254"/>
                </a:lnTo>
                <a:lnTo>
                  <a:pt x="3669" y="8034"/>
                </a:lnTo>
                <a:lnTo>
                  <a:pt x="3816" y="7814"/>
                </a:lnTo>
                <a:lnTo>
                  <a:pt x="3852" y="7740"/>
                </a:lnTo>
                <a:lnTo>
                  <a:pt x="3852" y="7667"/>
                </a:lnTo>
                <a:lnTo>
                  <a:pt x="3779" y="7557"/>
                </a:lnTo>
                <a:lnTo>
                  <a:pt x="3669" y="7484"/>
                </a:lnTo>
                <a:lnTo>
                  <a:pt x="3596" y="7484"/>
                </a:lnTo>
                <a:lnTo>
                  <a:pt x="3522" y="7520"/>
                </a:lnTo>
                <a:lnTo>
                  <a:pt x="3412" y="7484"/>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8" name="Shape 488"/>
          <p:cNvSpPr/>
          <p:nvPr/>
        </p:nvSpPr>
        <p:spPr>
          <a:xfrm>
            <a:off x="645010" y="355961"/>
            <a:ext cx="414157" cy="507761"/>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89" name="Shape 489"/>
          <p:cNvSpPr/>
          <p:nvPr/>
        </p:nvSpPr>
        <p:spPr>
          <a:xfrm>
            <a:off x="8318810" y="-29822"/>
            <a:ext cx="456818" cy="425588"/>
          </a:xfrm>
          <a:custGeom>
            <a:avLst/>
            <a:gdLst/>
            <a:ahLst/>
            <a:cxnLst/>
            <a:rect l="0" t="0" r="0" b="0"/>
            <a:pathLst>
              <a:path w="16105" h="15004" extrusionOk="0">
                <a:moveTo>
                  <a:pt x="13170" y="587"/>
                </a:moveTo>
                <a:lnTo>
                  <a:pt x="13206" y="624"/>
                </a:lnTo>
                <a:lnTo>
                  <a:pt x="13280" y="661"/>
                </a:lnTo>
                <a:lnTo>
                  <a:pt x="13353" y="697"/>
                </a:lnTo>
                <a:lnTo>
                  <a:pt x="13610" y="771"/>
                </a:lnTo>
                <a:lnTo>
                  <a:pt x="13830" y="844"/>
                </a:lnTo>
                <a:lnTo>
                  <a:pt x="14013" y="954"/>
                </a:lnTo>
                <a:lnTo>
                  <a:pt x="14160" y="1174"/>
                </a:lnTo>
                <a:lnTo>
                  <a:pt x="14307" y="1394"/>
                </a:lnTo>
                <a:lnTo>
                  <a:pt x="14343" y="1651"/>
                </a:lnTo>
                <a:lnTo>
                  <a:pt x="14307" y="1908"/>
                </a:lnTo>
                <a:lnTo>
                  <a:pt x="14233" y="2128"/>
                </a:lnTo>
                <a:lnTo>
                  <a:pt x="14087" y="2348"/>
                </a:lnTo>
                <a:lnTo>
                  <a:pt x="13903" y="2531"/>
                </a:lnTo>
                <a:lnTo>
                  <a:pt x="13683" y="2678"/>
                </a:lnTo>
                <a:lnTo>
                  <a:pt x="13463" y="2788"/>
                </a:lnTo>
                <a:lnTo>
                  <a:pt x="13170" y="2825"/>
                </a:lnTo>
                <a:lnTo>
                  <a:pt x="12840" y="2788"/>
                </a:lnTo>
                <a:lnTo>
                  <a:pt x="12656" y="2751"/>
                </a:lnTo>
                <a:lnTo>
                  <a:pt x="12546" y="2715"/>
                </a:lnTo>
                <a:lnTo>
                  <a:pt x="12436" y="2641"/>
                </a:lnTo>
                <a:lnTo>
                  <a:pt x="12363" y="2495"/>
                </a:lnTo>
                <a:lnTo>
                  <a:pt x="12289" y="2495"/>
                </a:lnTo>
                <a:lnTo>
                  <a:pt x="12253" y="2275"/>
                </a:lnTo>
                <a:lnTo>
                  <a:pt x="12253" y="2054"/>
                </a:lnTo>
                <a:lnTo>
                  <a:pt x="12253" y="1871"/>
                </a:lnTo>
                <a:lnTo>
                  <a:pt x="12289" y="1724"/>
                </a:lnTo>
                <a:lnTo>
                  <a:pt x="12399" y="1394"/>
                </a:lnTo>
                <a:lnTo>
                  <a:pt x="12583" y="1064"/>
                </a:lnTo>
                <a:lnTo>
                  <a:pt x="12840" y="807"/>
                </a:lnTo>
                <a:lnTo>
                  <a:pt x="12986" y="697"/>
                </a:lnTo>
                <a:lnTo>
                  <a:pt x="13170" y="587"/>
                </a:lnTo>
                <a:close/>
                <a:moveTo>
                  <a:pt x="9061" y="3338"/>
                </a:moveTo>
                <a:lnTo>
                  <a:pt x="9245" y="3412"/>
                </a:lnTo>
                <a:lnTo>
                  <a:pt x="9245" y="3448"/>
                </a:lnTo>
                <a:lnTo>
                  <a:pt x="9171" y="3632"/>
                </a:lnTo>
                <a:lnTo>
                  <a:pt x="9171" y="3668"/>
                </a:lnTo>
                <a:lnTo>
                  <a:pt x="9135" y="3632"/>
                </a:lnTo>
                <a:lnTo>
                  <a:pt x="9061" y="3522"/>
                </a:lnTo>
                <a:lnTo>
                  <a:pt x="8988" y="3448"/>
                </a:lnTo>
                <a:lnTo>
                  <a:pt x="8988" y="3412"/>
                </a:lnTo>
                <a:lnTo>
                  <a:pt x="8988" y="3375"/>
                </a:lnTo>
                <a:lnTo>
                  <a:pt x="9061" y="3338"/>
                </a:lnTo>
                <a:close/>
                <a:moveTo>
                  <a:pt x="14123" y="440"/>
                </a:moveTo>
                <a:lnTo>
                  <a:pt x="14233" y="477"/>
                </a:lnTo>
                <a:lnTo>
                  <a:pt x="14307" y="587"/>
                </a:lnTo>
                <a:lnTo>
                  <a:pt x="14417" y="661"/>
                </a:lnTo>
                <a:lnTo>
                  <a:pt x="14454" y="807"/>
                </a:lnTo>
                <a:lnTo>
                  <a:pt x="14527" y="807"/>
                </a:lnTo>
                <a:lnTo>
                  <a:pt x="14490" y="624"/>
                </a:lnTo>
                <a:lnTo>
                  <a:pt x="14454" y="477"/>
                </a:lnTo>
                <a:lnTo>
                  <a:pt x="14600" y="551"/>
                </a:lnTo>
                <a:lnTo>
                  <a:pt x="14784" y="624"/>
                </a:lnTo>
                <a:lnTo>
                  <a:pt x="14967" y="771"/>
                </a:lnTo>
                <a:lnTo>
                  <a:pt x="15114" y="881"/>
                </a:lnTo>
                <a:lnTo>
                  <a:pt x="15224" y="1064"/>
                </a:lnTo>
                <a:lnTo>
                  <a:pt x="15334" y="1211"/>
                </a:lnTo>
                <a:lnTo>
                  <a:pt x="15444" y="1578"/>
                </a:lnTo>
                <a:lnTo>
                  <a:pt x="15554" y="1944"/>
                </a:lnTo>
                <a:lnTo>
                  <a:pt x="15627" y="2385"/>
                </a:lnTo>
                <a:lnTo>
                  <a:pt x="15664" y="2568"/>
                </a:lnTo>
                <a:lnTo>
                  <a:pt x="15627" y="2788"/>
                </a:lnTo>
                <a:lnTo>
                  <a:pt x="15591" y="2972"/>
                </a:lnTo>
                <a:lnTo>
                  <a:pt x="15481" y="3118"/>
                </a:lnTo>
                <a:lnTo>
                  <a:pt x="15187" y="3412"/>
                </a:lnTo>
                <a:lnTo>
                  <a:pt x="14930" y="3595"/>
                </a:lnTo>
                <a:lnTo>
                  <a:pt x="14600" y="3705"/>
                </a:lnTo>
                <a:lnTo>
                  <a:pt x="14270" y="3779"/>
                </a:lnTo>
                <a:lnTo>
                  <a:pt x="13940" y="3815"/>
                </a:lnTo>
                <a:lnTo>
                  <a:pt x="13720" y="3779"/>
                </a:lnTo>
                <a:lnTo>
                  <a:pt x="13500" y="3742"/>
                </a:lnTo>
                <a:lnTo>
                  <a:pt x="13316" y="3668"/>
                </a:lnTo>
                <a:lnTo>
                  <a:pt x="13133" y="3595"/>
                </a:lnTo>
                <a:lnTo>
                  <a:pt x="12950" y="3485"/>
                </a:lnTo>
                <a:lnTo>
                  <a:pt x="12803" y="3338"/>
                </a:lnTo>
                <a:lnTo>
                  <a:pt x="12656" y="3192"/>
                </a:lnTo>
                <a:lnTo>
                  <a:pt x="12546" y="3045"/>
                </a:lnTo>
                <a:lnTo>
                  <a:pt x="12840" y="3118"/>
                </a:lnTo>
                <a:lnTo>
                  <a:pt x="13133" y="3155"/>
                </a:lnTo>
                <a:lnTo>
                  <a:pt x="13426" y="3118"/>
                </a:lnTo>
                <a:lnTo>
                  <a:pt x="13720" y="3045"/>
                </a:lnTo>
                <a:lnTo>
                  <a:pt x="13977" y="2935"/>
                </a:lnTo>
                <a:lnTo>
                  <a:pt x="14233" y="2751"/>
                </a:lnTo>
                <a:lnTo>
                  <a:pt x="14417" y="2495"/>
                </a:lnTo>
                <a:lnTo>
                  <a:pt x="14600" y="2238"/>
                </a:lnTo>
                <a:lnTo>
                  <a:pt x="14674" y="1981"/>
                </a:lnTo>
                <a:lnTo>
                  <a:pt x="14710" y="1724"/>
                </a:lnTo>
                <a:lnTo>
                  <a:pt x="14674" y="1468"/>
                </a:lnTo>
                <a:lnTo>
                  <a:pt x="14600" y="1211"/>
                </a:lnTo>
                <a:lnTo>
                  <a:pt x="14490" y="991"/>
                </a:lnTo>
                <a:lnTo>
                  <a:pt x="14343" y="771"/>
                </a:lnTo>
                <a:lnTo>
                  <a:pt x="14160" y="587"/>
                </a:lnTo>
                <a:lnTo>
                  <a:pt x="13940" y="440"/>
                </a:lnTo>
                <a:close/>
                <a:moveTo>
                  <a:pt x="13757" y="0"/>
                </a:moveTo>
                <a:lnTo>
                  <a:pt x="13610" y="74"/>
                </a:lnTo>
                <a:lnTo>
                  <a:pt x="13353" y="110"/>
                </a:lnTo>
                <a:lnTo>
                  <a:pt x="13133" y="147"/>
                </a:lnTo>
                <a:lnTo>
                  <a:pt x="12913" y="257"/>
                </a:lnTo>
                <a:lnTo>
                  <a:pt x="12729" y="404"/>
                </a:lnTo>
                <a:lnTo>
                  <a:pt x="12509" y="551"/>
                </a:lnTo>
                <a:lnTo>
                  <a:pt x="12363" y="734"/>
                </a:lnTo>
                <a:lnTo>
                  <a:pt x="12216" y="917"/>
                </a:lnTo>
                <a:lnTo>
                  <a:pt x="12069" y="1137"/>
                </a:lnTo>
                <a:lnTo>
                  <a:pt x="11996" y="1321"/>
                </a:lnTo>
                <a:lnTo>
                  <a:pt x="11922" y="1578"/>
                </a:lnTo>
                <a:lnTo>
                  <a:pt x="11849" y="1798"/>
                </a:lnTo>
                <a:lnTo>
                  <a:pt x="11849" y="2054"/>
                </a:lnTo>
                <a:lnTo>
                  <a:pt x="11849" y="2275"/>
                </a:lnTo>
                <a:lnTo>
                  <a:pt x="11886" y="2531"/>
                </a:lnTo>
                <a:lnTo>
                  <a:pt x="11959" y="2751"/>
                </a:lnTo>
                <a:lnTo>
                  <a:pt x="12033" y="2972"/>
                </a:lnTo>
                <a:lnTo>
                  <a:pt x="12143" y="3192"/>
                </a:lnTo>
                <a:lnTo>
                  <a:pt x="12253" y="3375"/>
                </a:lnTo>
                <a:lnTo>
                  <a:pt x="12399" y="3558"/>
                </a:lnTo>
                <a:lnTo>
                  <a:pt x="12583" y="3705"/>
                </a:lnTo>
                <a:lnTo>
                  <a:pt x="12766" y="3852"/>
                </a:lnTo>
                <a:lnTo>
                  <a:pt x="12986" y="3999"/>
                </a:lnTo>
                <a:lnTo>
                  <a:pt x="13206" y="4072"/>
                </a:lnTo>
                <a:lnTo>
                  <a:pt x="13426" y="4145"/>
                </a:lnTo>
                <a:lnTo>
                  <a:pt x="13683" y="4219"/>
                </a:lnTo>
                <a:lnTo>
                  <a:pt x="14123" y="4219"/>
                </a:lnTo>
                <a:lnTo>
                  <a:pt x="14564" y="4145"/>
                </a:lnTo>
                <a:lnTo>
                  <a:pt x="15004" y="3999"/>
                </a:lnTo>
                <a:lnTo>
                  <a:pt x="15371" y="3779"/>
                </a:lnTo>
                <a:lnTo>
                  <a:pt x="15591" y="3632"/>
                </a:lnTo>
                <a:lnTo>
                  <a:pt x="15737" y="3448"/>
                </a:lnTo>
                <a:lnTo>
                  <a:pt x="15884" y="3265"/>
                </a:lnTo>
                <a:lnTo>
                  <a:pt x="15994" y="3045"/>
                </a:lnTo>
                <a:lnTo>
                  <a:pt x="16067" y="2788"/>
                </a:lnTo>
                <a:lnTo>
                  <a:pt x="16104" y="2495"/>
                </a:lnTo>
                <a:lnTo>
                  <a:pt x="16067" y="2238"/>
                </a:lnTo>
                <a:lnTo>
                  <a:pt x="15994" y="1981"/>
                </a:lnTo>
                <a:lnTo>
                  <a:pt x="15884" y="1431"/>
                </a:lnTo>
                <a:lnTo>
                  <a:pt x="15774" y="1174"/>
                </a:lnTo>
                <a:lnTo>
                  <a:pt x="15664" y="954"/>
                </a:lnTo>
                <a:lnTo>
                  <a:pt x="15517" y="734"/>
                </a:lnTo>
                <a:lnTo>
                  <a:pt x="15371" y="551"/>
                </a:lnTo>
                <a:lnTo>
                  <a:pt x="15150" y="367"/>
                </a:lnTo>
                <a:lnTo>
                  <a:pt x="14930" y="220"/>
                </a:lnTo>
                <a:lnTo>
                  <a:pt x="14637" y="74"/>
                </a:lnTo>
                <a:lnTo>
                  <a:pt x="14270" y="0"/>
                </a:lnTo>
                <a:close/>
                <a:moveTo>
                  <a:pt x="11115" y="4549"/>
                </a:moveTo>
                <a:lnTo>
                  <a:pt x="11446" y="4842"/>
                </a:lnTo>
                <a:lnTo>
                  <a:pt x="11299" y="4952"/>
                </a:lnTo>
                <a:lnTo>
                  <a:pt x="11115" y="4916"/>
                </a:lnTo>
                <a:lnTo>
                  <a:pt x="10932" y="4916"/>
                </a:lnTo>
                <a:lnTo>
                  <a:pt x="10639" y="4952"/>
                </a:lnTo>
                <a:lnTo>
                  <a:pt x="10859" y="4732"/>
                </a:lnTo>
                <a:lnTo>
                  <a:pt x="11115" y="4549"/>
                </a:lnTo>
                <a:close/>
                <a:moveTo>
                  <a:pt x="6860" y="3632"/>
                </a:moveTo>
                <a:lnTo>
                  <a:pt x="7007" y="3668"/>
                </a:lnTo>
                <a:lnTo>
                  <a:pt x="7044" y="3705"/>
                </a:lnTo>
                <a:lnTo>
                  <a:pt x="7044" y="3742"/>
                </a:lnTo>
                <a:lnTo>
                  <a:pt x="7044" y="3779"/>
                </a:lnTo>
                <a:lnTo>
                  <a:pt x="7080" y="3852"/>
                </a:lnTo>
                <a:lnTo>
                  <a:pt x="7191" y="3889"/>
                </a:lnTo>
                <a:lnTo>
                  <a:pt x="7374" y="3889"/>
                </a:lnTo>
                <a:lnTo>
                  <a:pt x="7411" y="3925"/>
                </a:lnTo>
                <a:lnTo>
                  <a:pt x="7447" y="4035"/>
                </a:lnTo>
                <a:lnTo>
                  <a:pt x="7484" y="4145"/>
                </a:lnTo>
                <a:lnTo>
                  <a:pt x="7484" y="4255"/>
                </a:lnTo>
                <a:lnTo>
                  <a:pt x="7447" y="4512"/>
                </a:lnTo>
                <a:lnTo>
                  <a:pt x="7374" y="4769"/>
                </a:lnTo>
                <a:lnTo>
                  <a:pt x="7227" y="5026"/>
                </a:lnTo>
                <a:lnTo>
                  <a:pt x="7154" y="5136"/>
                </a:lnTo>
                <a:lnTo>
                  <a:pt x="7044" y="5209"/>
                </a:lnTo>
                <a:lnTo>
                  <a:pt x="6934" y="5246"/>
                </a:lnTo>
                <a:lnTo>
                  <a:pt x="6787" y="5246"/>
                </a:lnTo>
                <a:lnTo>
                  <a:pt x="6787" y="4989"/>
                </a:lnTo>
                <a:lnTo>
                  <a:pt x="6750" y="4769"/>
                </a:lnTo>
                <a:lnTo>
                  <a:pt x="6640" y="4549"/>
                </a:lnTo>
                <a:lnTo>
                  <a:pt x="6494" y="4329"/>
                </a:lnTo>
                <a:lnTo>
                  <a:pt x="6310" y="4145"/>
                </a:lnTo>
                <a:lnTo>
                  <a:pt x="6090" y="4035"/>
                </a:lnTo>
                <a:lnTo>
                  <a:pt x="6090" y="3925"/>
                </a:lnTo>
                <a:lnTo>
                  <a:pt x="6163" y="3852"/>
                </a:lnTo>
                <a:lnTo>
                  <a:pt x="6237" y="3779"/>
                </a:lnTo>
                <a:lnTo>
                  <a:pt x="6347" y="3742"/>
                </a:lnTo>
                <a:lnTo>
                  <a:pt x="6567" y="3705"/>
                </a:lnTo>
                <a:lnTo>
                  <a:pt x="6860" y="3632"/>
                </a:lnTo>
                <a:close/>
                <a:moveTo>
                  <a:pt x="6530" y="3192"/>
                </a:moveTo>
                <a:lnTo>
                  <a:pt x="6494" y="3228"/>
                </a:lnTo>
                <a:lnTo>
                  <a:pt x="6457" y="3302"/>
                </a:lnTo>
                <a:lnTo>
                  <a:pt x="6457" y="3338"/>
                </a:lnTo>
                <a:lnTo>
                  <a:pt x="6457" y="3412"/>
                </a:lnTo>
                <a:lnTo>
                  <a:pt x="6200" y="3485"/>
                </a:lnTo>
                <a:lnTo>
                  <a:pt x="5980" y="3558"/>
                </a:lnTo>
                <a:lnTo>
                  <a:pt x="5797" y="3742"/>
                </a:lnTo>
                <a:lnTo>
                  <a:pt x="5760" y="3815"/>
                </a:lnTo>
                <a:lnTo>
                  <a:pt x="5687" y="3925"/>
                </a:lnTo>
                <a:lnTo>
                  <a:pt x="5687" y="4035"/>
                </a:lnTo>
                <a:lnTo>
                  <a:pt x="5687" y="4072"/>
                </a:lnTo>
                <a:lnTo>
                  <a:pt x="5797" y="4219"/>
                </a:lnTo>
                <a:lnTo>
                  <a:pt x="5907" y="4292"/>
                </a:lnTo>
                <a:lnTo>
                  <a:pt x="6053" y="4365"/>
                </a:lnTo>
                <a:lnTo>
                  <a:pt x="6163" y="4439"/>
                </a:lnTo>
                <a:lnTo>
                  <a:pt x="6274" y="4512"/>
                </a:lnTo>
                <a:lnTo>
                  <a:pt x="6347" y="4622"/>
                </a:lnTo>
                <a:lnTo>
                  <a:pt x="6420" y="4769"/>
                </a:lnTo>
                <a:lnTo>
                  <a:pt x="6494" y="5026"/>
                </a:lnTo>
                <a:lnTo>
                  <a:pt x="6457" y="5282"/>
                </a:lnTo>
                <a:lnTo>
                  <a:pt x="6494" y="5392"/>
                </a:lnTo>
                <a:lnTo>
                  <a:pt x="6530" y="5466"/>
                </a:lnTo>
                <a:lnTo>
                  <a:pt x="6750" y="5539"/>
                </a:lnTo>
                <a:lnTo>
                  <a:pt x="6934" y="5539"/>
                </a:lnTo>
                <a:lnTo>
                  <a:pt x="7117" y="5503"/>
                </a:lnTo>
                <a:lnTo>
                  <a:pt x="7264" y="5429"/>
                </a:lnTo>
                <a:lnTo>
                  <a:pt x="7411" y="5282"/>
                </a:lnTo>
                <a:lnTo>
                  <a:pt x="7521" y="5136"/>
                </a:lnTo>
                <a:lnTo>
                  <a:pt x="7631" y="4952"/>
                </a:lnTo>
                <a:lnTo>
                  <a:pt x="7704" y="4769"/>
                </a:lnTo>
                <a:lnTo>
                  <a:pt x="7741" y="4585"/>
                </a:lnTo>
                <a:lnTo>
                  <a:pt x="7777" y="4365"/>
                </a:lnTo>
                <a:lnTo>
                  <a:pt x="7777" y="4145"/>
                </a:lnTo>
                <a:lnTo>
                  <a:pt x="7777" y="3925"/>
                </a:lnTo>
                <a:lnTo>
                  <a:pt x="7704" y="3779"/>
                </a:lnTo>
                <a:lnTo>
                  <a:pt x="7631" y="3668"/>
                </a:lnTo>
                <a:lnTo>
                  <a:pt x="7484" y="3595"/>
                </a:lnTo>
                <a:lnTo>
                  <a:pt x="7337" y="3595"/>
                </a:lnTo>
                <a:lnTo>
                  <a:pt x="7301" y="3485"/>
                </a:lnTo>
                <a:lnTo>
                  <a:pt x="7227" y="3448"/>
                </a:lnTo>
                <a:lnTo>
                  <a:pt x="7044" y="3375"/>
                </a:lnTo>
                <a:lnTo>
                  <a:pt x="6824" y="3302"/>
                </a:lnTo>
                <a:lnTo>
                  <a:pt x="6677" y="3228"/>
                </a:lnTo>
                <a:lnTo>
                  <a:pt x="6567" y="3192"/>
                </a:lnTo>
                <a:close/>
                <a:moveTo>
                  <a:pt x="11739" y="5136"/>
                </a:moveTo>
                <a:lnTo>
                  <a:pt x="12179" y="5686"/>
                </a:lnTo>
                <a:lnTo>
                  <a:pt x="11776" y="5796"/>
                </a:lnTo>
                <a:lnTo>
                  <a:pt x="11409" y="6016"/>
                </a:lnTo>
                <a:lnTo>
                  <a:pt x="11042" y="6236"/>
                </a:lnTo>
                <a:lnTo>
                  <a:pt x="10895" y="6383"/>
                </a:lnTo>
                <a:lnTo>
                  <a:pt x="10785" y="6566"/>
                </a:lnTo>
                <a:lnTo>
                  <a:pt x="10749" y="6640"/>
                </a:lnTo>
                <a:lnTo>
                  <a:pt x="10785" y="6676"/>
                </a:lnTo>
                <a:lnTo>
                  <a:pt x="10859" y="6713"/>
                </a:lnTo>
                <a:lnTo>
                  <a:pt x="10932" y="6713"/>
                </a:lnTo>
                <a:lnTo>
                  <a:pt x="11262" y="6493"/>
                </a:lnTo>
                <a:lnTo>
                  <a:pt x="11556" y="6310"/>
                </a:lnTo>
                <a:lnTo>
                  <a:pt x="11849" y="6199"/>
                </a:lnTo>
                <a:lnTo>
                  <a:pt x="12143" y="6089"/>
                </a:lnTo>
                <a:lnTo>
                  <a:pt x="12253" y="6053"/>
                </a:lnTo>
                <a:lnTo>
                  <a:pt x="12363" y="6016"/>
                </a:lnTo>
                <a:lnTo>
                  <a:pt x="12399" y="5979"/>
                </a:lnTo>
                <a:lnTo>
                  <a:pt x="12619" y="6456"/>
                </a:lnTo>
                <a:lnTo>
                  <a:pt x="12840" y="6896"/>
                </a:lnTo>
                <a:lnTo>
                  <a:pt x="12803" y="6933"/>
                </a:lnTo>
                <a:lnTo>
                  <a:pt x="12326" y="7043"/>
                </a:lnTo>
                <a:lnTo>
                  <a:pt x="11812" y="7117"/>
                </a:lnTo>
                <a:lnTo>
                  <a:pt x="11299" y="7117"/>
                </a:lnTo>
                <a:lnTo>
                  <a:pt x="10749" y="7080"/>
                </a:lnTo>
                <a:lnTo>
                  <a:pt x="10675" y="7117"/>
                </a:lnTo>
                <a:lnTo>
                  <a:pt x="10639" y="7153"/>
                </a:lnTo>
                <a:lnTo>
                  <a:pt x="10639" y="7227"/>
                </a:lnTo>
                <a:lnTo>
                  <a:pt x="10712" y="7300"/>
                </a:lnTo>
                <a:lnTo>
                  <a:pt x="10932" y="7373"/>
                </a:lnTo>
                <a:lnTo>
                  <a:pt x="11189" y="7447"/>
                </a:lnTo>
                <a:lnTo>
                  <a:pt x="11702" y="7483"/>
                </a:lnTo>
                <a:lnTo>
                  <a:pt x="11959" y="7483"/>
                </a:lnTo>
                <a:lnTo>
                  <a:pt x="12216" y="7447"/>
                </a:lnTo>
                <a:lnTo>
                  <a:pt x="12583" y="7373"/>
                </a:lnTo>
                <a:lnTo>
                  <a:pt x="12693" y="7373"/>
                </a:lnTo>
                <a:lnTo>
                  <a:pt x="12766" y="7337"/>
                </a:lnTo>
                <a:lnTo>
                  <a:pt x="12803" y="7410"/>
                </a:lnTo>
                <a:lnTo>
                  <a:pt x="12840" y="7447"/>
                </a:lnTo>
                <a:lnTo>
                  <a:pt x="12876" y="7483"/>
                </a:lnTo>
                <a:lnTo>
                  <a:pt x="12986" y="7520"/>
                </a:lnTo>
                <a:lnTo>
                  <a:pt x="13023" y="7777"/>
                </a:lnTo>
                <a:lnTo>
                  <a:pt x="13060" y="8070"/>
                </a:lnTo>
                <a:lnTo>
                  <a:pt x="12986" y="8107"/>
                </a:lnTo>
                <a:lnTo>
                  <a:pt x="12693" y="7997"/>
                </a:lnTo>
                <a:lnTo>
                  <a:pt x="12473" y="7887"/>
                </a:lnTo>
                <a:lnTo>
                  <a:pt x="12253" y="7777"/>
                </a:lnTo>
                <a:lnTo>
                  <a:pt x="11886" y="7777"/>
                </a:lnTo>
                <a:lnTo>
                  <a:pt x="11776" y="7813"/>
                </a:lnTo>
                <a:lnTo>
                  <a:pt x="11226" y="7777"/>
                </a:lnTo>
                <a:lnTo>
                  <a:pt x="10895" y="7740"/>
                </a:lnTo>
                <a:lnTo>
                  <a:pt x="10749" y="7740"/>
                </a:lnTo>
                <a:lnTo>
                  <a:pt x="10675" y="7703"/>
                </a:lnTo>
                <a:lnTo>
                  <a:pt x="10565" y="7483"/>
                </a:lnTo>
                <a:lnTo>
                  <a:pt x="10529" y="7483"/>
                </a:lnTo>
                <a:lnTo>
                  <a:pt x="10529" y="7520"/>
                </a:lnTo>
                <a:lnTo>
                  <a:pt x="10529" y="7887"/>
                </a:lnTo>
                <a:lnTo>
                  <a:pt x="10529" y="7960"/>
                </a:lnTo>
                <a:lnTo>
                  <a:pt x="10602" y="7997"/>
                </a:lnTo>
                <a:lnTo>
                  <a:pt x="11042" y="8107"/>
                </a:lnTo>
                <a:lnTo>
                  <a:pt x="11482" y="8144"/>
                </a:lnTo>
                <a:lnTo>
                  <a:pt x="11482" y="8327"/>
                </a:lnTo>
                <a:lnTo>
                  <a:pt x="11519" y="8474"/>
                </a:lnTo>
                <a:lnTo>
                  <a:pt x="11592" y="8547"/>
                </a:lnTo>
                <a:lnTo>
                  <a:pt x="11629" y="8584"/>
                </a:lnTo>
                <a:lnTo>
                  <a:pt x="11776" y="8657"/>
                </a:lnTo>
                <a:lnTo>
                  <a:pt x="11959" y="8767"/>
                </a:lnTo>
                <a:lnTo>
                  <a:pt x="11409" y="8657"/>
                </a:lnTo>
                <a:lnTo>
                  <a:pt x="10969" y="8474"/>
                </a:lnTo>
                <a:lnTo>
                  <a:pt x="10712" y="8437"/>
                </a:lnTo>
                <a:lnTo>
                  <a:pt x="10455" y="8400"/>
                </a:lnTo>
                <a:lnTo>
                  <a:pt x="10198" y="8217"/>
                </a:lnTo>
                <a:lnTo>
                  <a:pt x="10052" y="8180"/>
                </a:lnTo>
                <a:lnTo>
                  <a:pt x="9942" y="8144"/>
                </a:lnTo>
                <a:lnTo>
                  <a:pt x="9722" y="8180"/>
                </a:lnTo>
                <a:lnTo>
                  <a:pt x="9575" y="8254"/>
                </a:lnTo>
                <a:lnTo>
                  <a:pt x="9465" y="8364"/>
                </a:lnTo>
                <a:lnTo>
                  <a:pt x="9355" y="8510"/>
                </a:lnTo>
                <a:lnTo>
                  <a:pt x="9245" y="8584"/>
                </a:lnTo>
                <a:lnTo>
                  <a:pt x="9098" y="8620"/>
                </a:lnTo>
                <a:lnTo>
                  <a:pt x="8841" y="8584"/>
                </a:lnTo>
                <a:lnTo>
                  <a:pt x="8621" y="8620"/>
                </a:lnTo>
                <a:lnTo>
                  <a:pt x="8401" y="8694"/>
                </a:lnTo>
                <a:lnTo>
                  <a:pt x="8181" y="8804"/>
                </a:lnTo>
                <a:lnTo>
                  <a:pt x="7924" y="8804"/>
                </a:lnTo>
                <a:lnTo>
                  <a:pt x="7851" y="8767"/>
                </a:lnTo>
                <a:lnTo>
                  <a:pt x="7814" y="8730"/>
                </a:lnTo>
                <a:lnTo>
                  <a:pt x="7814" y="8694"/>
                </a:lnTo>
                <a:lnTo>
                  <a:pt x="7887" y="8620"/>
                </a:lnTo>
                <a:lnTo>
                  <a:pt x="7998" y="8510"/>
                </a:lnTo>
                <a:lnTo>
                  <a:pt x="8144" y="8437"/>
                </a:lnTo>
                <a:lnTo>
                  <a:pt x="8401" y="8327"/>
                </a:lnTo>
                <a:lnTo>
                  <a:pt x="8731" y="8180"/>
                </a:lnTo>
                <a:lnTo>
                  <a:pt x="8915" y="8070"/>
                </a:lnTo>
                <a:lnTo>
                  <a:pt x="9025" y="7924"/>
                </a:lnTo>
                <a:lnTo>
                  <a:pt x="9135" y="7777"/>
                </a:lnTo>
                <a:lnTo>
                  <a:pt x="9208" y="7630"/>
                </a:lnTo>
                <a:lnTo>
                  <a:pt x="9208" y="7447"/>
                </a:lnTo>
                <a:lnTo>
                  <a:pt x="9171" y="7227"/>
                </a:lnTo>
                <a:lnTo>
                  <a:pt x="9098" y="7117"/>
                </a:lnTo>
                <a:lnTo>
                  <a:pt x="8988" y="7006"/>
                </a:lnTo>
                <a:lnTo>
                  <a:pt x="8841" y="6896"/>
                </a:lnTo>
                <a:lnTo>
                  <a:pt x="8694" y="6860"/>
                </a:lnTo>
                <a:lnTo>
                  <a:pt x="8548" y="6823"/>
                </a:lnTo>
                <a:lnTo>
                  <a:pt x="8401" y="6823"/>
                </a:lnTo>
                <a:lnTo>
                  <a:pt x="8254" y="6860"/>
                </a:lnTo>
                <a:lnTo>
                  <a:pt x="8108" y="6933"/>
                </a:lnTo>
                <a:lnTo>
                  <a:pt x="7924" y="7117"/>
                </a:lnTo>
                <a:lnTo>
                  <a:pt x="7924" y="7117"/>
                </a:lnTo>
                <a:lnTo>
                  <a:pt x="7998" y="6970"/>
                </a:lnTo>
                <a:lnTo>
                  <a:pt x="8108" y="6860"/>
                </a:lnTo>
                <a:lnTo>
                  <a:pt x="8291" y="6603"/>
                </a:lnTo>
                <a:lnTo>
                  <a:pt x="8511" y="6383"/>
                </a:lnTo>
                <a:lnTo>
                  <a:pt x="8768" y="6126"/>
                </a:lnTo>
                <a:lnTo>
                  <a:pt x="8951" y="5943"/>
                </a:lnTo>
                <a:lnTo>
                  <a:pt x="9135" y="5796"/>
                </a:lnTo>
                <a:lnTo>
                  <a:pt x="9171" y="5796"/>
                </a:lnTo>
                <a:lnTo>
                  <a:pt x="9391" y="5759"/>
                </a:lnTo>
                <a:lnTo>
                  <a:pt x="9612" y="5686"/>
                </a:lnTo>
                <a:lnTo>
                  <a:pt x="10052" y="5539"/>
                </a:lnTo>
                <a:lnTo>
                  <a:pt x="10455" y="5356"/>
                </a:lnTo>
                <a:lnTo>
                  <a:pt x="10639" y="5282"/>
                </a:lnTo>
                <a:lnTo>
                  <a:pt x="10895" y="5246"/>
                </a:lnTo>
                <a:lnTo>
                  <a:pt x="10895" y="5246"/>
                </a:lnTo>
                <a:lnTo>
                  <a:pt x="10602" y="5503"/>
                </a:lnTo>
                <a:lnTo>
                  <a:pt x="10492" y="5649"/>
                </a:lnTo>
                <a:lnTo>
                  <a:pt x="10419" y="5833"/>
                </a:lnTo>
                <a:lnTo>
                  <a:pt x="10455" y="5869"/>
                </a:lnTo>
                <a:lnTo>
                  <a:pt x="10639" y="5796"/>
                </a:lnTo>
                <a:lnTo>
                  <a:pt x="10822" y="5723"/>
                </a:lnTo>
                <a:lnTo>
                  <a:pt x="11152" y="5503"/>
                </a:lnTo>
                <a:lnTo>
                  <a:pt x="11739" y="5136"/>
                </a:lnTo>
                <a:close/>
                <a:moveTo>
                  <a:pt x="11996" y="8254"/>
                </a:moveTo>
                <a:lnTo>
                  <a:pt x="12546" y="8400"/>
                </a:lnTo>
                <a:lnTo>
                  <a:pt x="12729" y="8584"/>
                </a:lnTo>
                <a:lnTo>
                  <a:pt x="12803" y="8620"/>
                </a:lnTo>
                <a:lnTo>
                  <a:pt x="12876" y="8657"/>
                </a:lnTo>
                <a:lnTo>
                  <a:pt x="12950" y="8620"/>
                </a:lnTo>
                <a:lnTo>
                  <a:pt x="13023" y="8584"/>
                </a:lnTo>
                <a:lnTo>
                  <a:pt x="12950" y="9024"/>
                </a:lnTo>
                <a:lnTo>
                  <a:pt x="12509" y="8914"/>
                </a:lnTo>
                <a:lnTo>
                  <a:pt x="12399" y="8657"/>
                </a:lnTo>
                <a:lnTo>
                  <a:pt x="12216" y="8474"/>
                </a:lnTo>
                <a:lnTo>
                  <a:pt x="12033" y="8327"/>
                </a:lnTo>
                <a:lnTo>
                  <a:pt x="11959" y="8290"/>
                </a:lnTo>
                <a:lnTo>
                  <a:pt x="11996" y="8254"/>
                </a:lnTo>
                <a:close/>
                <a:moveTo>
                  <a:pt x="10932" y="8841"/>
                </a:moveTo>
                <a:lnTo>
                  <a:pt x="11519" y="9097"/>
                </a:lnTo>
                <a:lnTo>
                  <a:pt x="12106" y="9244"/>
                </a:lnTo>
                <a:lnTo>
                  <a:pt x="12033" y="9391"/>
                </a:lnTo>
                <a:lnTo>
                  <a:pt x="11922" y="9537"/>
                </a:lnTo>
                <a:lnTo>
                  <a:pt x="11776" y="9611"/>
                </a:lnTo>
                <a:lnTo>
                  <a:pt x="11702" y="9611"/>
                </a:lnTo>
                <a:lnTo>
                  <a:pt x="11629" y="9574"/>
                </a:lnTo>
                <a:lnTo>
                  <a:pt x="11519" y="9537"/>
                </a:lnTo>
                <a:lnTo>
                  <a:pt x="11409" y="9427"/>
                </a:lnTo>
                <a:lnTo>
                  <a:pt x="11226" y="9244"/>
                </a:lnTo>
                <a:lnTo>
                  <a:pt x="10932" y="8841"/>
                </a:lnTo>
                <a:close/>
                <a:moveTo>
                  <a:pt x="12509" y="9354"/>
                </a:moveTo>
                <a:lnTo>
                  <a:pt x="12876" y="9391"/>
                </a:lnTo>
                <a:lnTo>
                  <a:pt x="12656" y="10161"/>
                </a:lnTo>
                <a:lnTo>
                  <a:pt x="12583" y="10088"/>
                </a:lnTo>
                <a:lnTo>
                  <a:pt x="12363" y="10088"/>
                </a:lnTo>
                <a:lnTo>
                  <a:pt x="12216" y="10051"/>
                </a:lnTo>
                <a:lnTo>
                  <a:pt x="11886" y="9978"/>
                </a:lnTo>
                <a:lnTo>
                  <a:pt x="12106" y="9868"/>
                </a:lnTo>
                <a:lnTo>
                  <a:pt x="12289" y="9758"/>
                </a:lnTo>
                <a:lnTo>
                  <a:pt x="12399" y="9574"/>
                </a:lnTo>
                <a:lnTo>
                  <a:pt x="12509" y="9354"/>
                </a:lnTo>
                <a:close/>
                <a:moveTo>
                  <a:pt x="10382" y="9721"/>
                </a:moveTo>
                <a:lnTo>
                  <a:pt x="11409" y="10161"/>
                </a:lnTo>
                <a:lnTo>
                  <a:pt x="11922" y="10381"/>
                </a:lnTo>
                <a:lnTo>
                  <a:pt x="12253" y="10491"/>
                </a:lnTo>
                <a:lnTo>
                  <a:pt x="12399" y="10491"/>
                </a:lnTo>
                <a:lnTo>
                  <a:pt x="12509" y="10455"/>
                </a:lnTo>
                <a:lnTo>
                  <a:pt x="12326" y="10968"/>
                </a:lnTo>
                <a:lnTo>
                  <a:pt x="12033" y="10858"/>
                </a:lnTo>
                <a:lnTo>
                  <a:pt x="11886" y="10785"/>
                </a:lnTo>
                <a:lnTo>
                  <a:pt x="11776" y="10711"/>
                </a:lnTo>
                <a:lnTo>
                  <a:pt x="11519" y="10528"/>
                </a:lnTo>
                <a:lnTo>
                  <a:pt x="11409" y="10418"/>
                </a:lnTo>
                <a:lnTo>
                  <a:pt x="11262" y="10344"/>
                </a:lnTo>
                <a:lnTo>
                  <a:pt x="11079" y="10308"/>
                </a:lnTo>
                <a:lnTo>
                  <a:pt x="10895" y="10271"/>
                </a:lnTo>
                <a:lnTo>
                  <a:pt x="10492" y="10234"/>
                </a:lnTo>
                <a:lnTo>
                  <a:pt x="10455" y="9978"/>
                </a:lnTo>
                <a:lnTo>
                  <a:pt x="10382" y="9721"/>
                </a:lnTo>
                <a:close/>
                <a:moveTo>
                  <a:pt x="10455" y="10528"/>
                </a:moveTo>
                <a:lnTo>
                  <a:pt x="10785" y="10601"/>
                </a:lnTo>
                <a:lnTo>
                  <a:pt x="10969" y="10638"/>
                </a:lnTo>
                <a:lnTo>
                  <a:pt x="11115" y="10711"/>
                </a:lnTo>
                <a:lnTo>
                  <a:pt x="11336" y="10821"/>
                </a:lnTo>
                <a:lnTo>
                  <a:pt x="11519" y="10968"/>
                </a:lnTo>
                <a:lnTo>
                  <a:pt x="11702" y="11115"/>
                </a:lnTo>
                <a:lnTo>
                  <a:pt x="11886" y="11262"/>
                </a:lnTo>
                <a:lnTo>
                  <a:pt x="12106" y="11335"/>
                </a:lnTo>
                <a:lnTo>
                  <a:pt x="11739" y="11922"/>
                </a:lnTo>
                <a:lnTo>
                  <a:pt x="11629" y="11922"/>
                </a:lnTo>
                <a:lnTo>
                  <a:pt x="11482" y="11885"/>
                </a:lnTo>
                <a:lnTo>
                  <a:pt x="11226" y="11738"/>
                </a:lnTo>
                <a:lnTo>
                  <a:pt x="10565" y="11482"/>
                </a:lnTo>
                <a:lnTo>
                  <a:pt x="10272" y="11335"/>
                </a:lnTo>
                <a:lnTo>
                  <a:pt x="10382" y="10968"/>
                </a:lnTo>
                <a:lnTo>
                  <a:pt x="10455" y="10601"/>
                </a:lnTo>
                <a:lnTo>
                  <a:pt x="10455" y="10528"/>
                </a:lnTo>
                <a:close/>
                <a:moveTo>
                  <a:pt x="10125" y="11665"/>
                </a:moveTo>
                <a:lnTo>
                  <a:pt x="10785" y="11958"/>
                </a:lnTo>
                <a:lnTo>
                  <a:pt x="11115" y="12142"/>
                </a:lnTo>
                <a:lnTo>
                  <a:pt x="11299" y="12215"/>
                </a:lnTo>
                <a:lnTo>
                  <a:pt x="11482" y="12289"/>
                </a:lnTo>
                <a:lnTo>
                  <a:pt x="11226" y="12655"/>
                </a:lnTo>
                <a:lnTo>
                  <a:pt x="10895" y="12545"/>
                </a:lnTo>
                <a:lnTo>
                  <a:pt x="10455" y="12399"/>
                </a:lnTo>
                <a:lnTo>
                  <a:pt x="10052" y="12252"/>
                </a:lnTo>
                <a:lnTo>
                  <a:pt x="9868" y="12142"/>
                </a:lnTo>
                <a:lnTo>
                  <a:pt x="10125" y="11665"/>
                </a:lnTo>
                <a:close/>
                <a:moveTo>
                  <a:pt x="9355" y="9574"/>
                </a:moveTo>
                <a:lnTo>
                  <a:pt x="9575" y="9611"/>
                </a:lnTo>
                <a:lnTo>
                  <a:pt x="9795" y="9648"/>
                </a:lnTo>
                <a:lnTo>
                  <a:pt x="9978" y="9758"/>
                </a:lnTo>
                <a:lnTo>
                  <a:pt x="10052" y="9868"/>
                </a:lnTo>
                <a:lnTo>
                  <a:pt x="10088" y="9941"/>
                </a:lnTo>
                <a:lnTo>
                  <a:pt x="10125" y="10088"/>
                </a:lnTo>
                <a:lnTo>
                  <a:pt x="10125" y="10198"/>
                </a:lnTo>
                <a:lnTo>
                  <a:pt x="9832" y="10161"/>
                </a:lnTo>
                <a:lnTo>
                  <a:pt x="9795" y="10198"/>
                </a:lnTo>
                <a:lnTo>
                  <a:pt x="9795" y="10234"/>
                </a:lnTo>
                <a:lnTo>
                  <a:pt x="9942" y="10344"/>
                </a:lnTo>
                <a:lnTo>
                  <a:pt x="10088" y="10455"/>
                </a:lnTo>
                <a:lnTo>
                  <a:pt x="10015" y="10785"/>
                </a:lnTo>
                <a:lnTo>
                  <a:pt x="9942" y="11078"/>
                </a:lnTo>
                <a:lnTo>
                  <a:pt x="9905" y="11188"/>
                </a:lnTo>
                <a:lnTo>
                  <a:pt x="9648" y="11115"/>
                </a:lnTo>
                <a:lnTo>
                  <a:pt x="9391" y="11078"/>
                </a:lnTo>
                <a:lnTo>
                  <a:pt x="9355" y="11078"/>
                </a:lnTo>
                <a:lnTo>
                  <a:pt x="9318" y="11115"/>
                </a:lnTo>
                <a:lnTo>
                  <a:pt x="9318" y="11151"/>
                </a:lnTo>
                <a:lnTo>
                  <a:pt x="9355" y="11188"/>
                </a:lnTo>
                <a:lnTo>
                  <a:pt x="9538" y="11372"/>
                </a:lnTo>
                <a:lnTo>
                  <a:pt x="9795" y="11518"/>
                </a:lnTo>
                <a:lnTo>
                  <a:pt x="9501" y="11995"/>
                </a:lnTo>
                <a:lnTo>
                  <a:pt x="9061" y="11812"/>
                </a:lnTo>
                <a:lnTo>
                  <a:pt x="8584" y="11628"/>
                </a:lnTo>
                <a:lnTo>
                  <a:pt x="8548" y="11628"/>
                </a:lnTo>
                <a:lnTo>
                  <a:pt x="8548" y="11702"/>
                </a:lnTo>
                <a:lnTo>
                  <a:pt x="8731" y="11848"/>
                </a:lnTo>
                <a:lnTo>
                  <a:pt x="8915" y="12032"/>
                </a:lnTo>
                <a:lnTo>
                  <a:pt x="9318" y="12289"/>
                </a:lnTo>
                <a:lnTo>
                  <a:pt x="9061" y="12582"/>
                </a:lnTo>
                <a:lnTo>
                  <a:pt x="8805" y="12802"/>
                </a:lnTo>
                <a:lnTo>
                  <a:pt x="8548" y="12692"/>
                </a:lnTo>
                <a:lnTo>
                  <a:pt x="8401" y="12069"/>
                </a:lnTo>
                <a:lnTo>
                  <a:pt x="8291" y="11445"/>
                </a:lnTo>
                <a:lnTo>
                  <a:pt x="8218" y="11298"/>
                </a:lnTo>
                <a:lnTo>
                  <a:pt x="8144" y="11188"/>
                </a:lnTo>
                <a:lnTo>
                  <a:pt x="8034" y="11115"/>
                </a:lnTo>
                <a:lnTo>
                  <a:pt x="7374" y="11115"/>
                </a:lnTo>
                <a:lnTo>
                  <a:pt x="7264" y="11078"/>
                </a:lnTo>
                <a:lnTo>
                  <a:pt x="7154" y="11041"/>
                </a:lnTo>
                <a:lnTo>
                  <a:pt x="7007" y="10895"/>
                </a:lnTo>
                <a:lnTo>
                  <a:pt x="6897" y="10675"/>
                </a:lnTo>
                <a:lnTo>
                  <a:pt x="6860" y="10455"/>
                </a:lnTo>
                <a:lnTo>
                  <a:pt x="6860" y="10344"/>
                </a:lnTo>
                <a:lnTo>
                  <a:pt x="6897" y="10234"/>
                </a:lnTo>
                <a:lnTo>
                  <a:pt x="6934" y="10124"/>
                </a:lnTo>
                <a:lnTo>
                  <a:pt x="7007" y="10051"/>
                </a:lnTo>
                <a:lnTo>
                  <a:pt x="7227" y="9978"/>
                </a:lnTo>
                <a:lnTo>
                  <a:pt x="7447" y="9904"/>
                </a:lnTo>
                <a:lnTo>
                  <a:pt x="8328" y="9721"/>
                </a:lnTo>
                <a:lnTo>
                  <a:pt x="8401" y="9758"/>
                </a:lnTo>
                <a:lnTo>
                  <a:pt x="8548" y="9758"/>
                </a:lnTo>
                <a:lnTo>
                  <a:pt x="8841" y="9648"/>
                </a:lnTo>
                <a:lnTo>
                  <a:pt x="9135" y="9574"/>
                </a:lnTo>
                <a:close/>
                <a:moveTo>
                  <a:pt x="1028" y="7373"/>
                </a:moveTo>
                <a:lnTo>
                  <a:pt x="1028" y="7887"/>
                </a:lnTo>
                <a:lnTo>
                  <a:pt x="1101" y="8437"/>
                </a:lnTo>
                <a:lnTo>
                  <a:pt x="1138" y="8474"/>
                </a:lnTo>
                <a:lnTo>
                  <a:pt x="1211" y="8510"/>
                </a:lnTo>
                <a:lnTo>
                  <a:pt x="1285" y="8510"/>
                </a:lnTo>
                <a:lnTo>
                  <a:pt x="1358" y="8474"/>
                </a:lnTo>
                <a:lnTo>
                  <a:pt x="1872" y="8070"/>
                </a:lnTo>
                <a:lnTo>
                  <a:pt x="1945" y="8951"/>
                </a:lnTo>
                <a:lnTo>
                  <a:pt x="1982" y="9611"/>
                </a:lnTo>
                <a:lnTo>
                  <a:pt x="1982" y="9758"/>
                </a:lnTo>
                <a:lnTo>
                  <a:pt x="1982" y="9904"/>
                </a:lnTo>
                <a:lnTo>
                  <a:pt x="1872" y="10014"/>
                </a:lnTo>
                <a:lnTo>
                  <a:pt x="1762" y="10088"/>
                </a:lnTo>
                <a:lnTo>
                  <a:pt x="1615" y="10271"/>
                </a:lnTo>
                <a:lnTo>
                  <a:pt x="1505" y="10455"/>
                </a:lnTo>
                <a:lnTo>
                  <a:pt x="1468" y="10638"/>
                </a:lnTo>
                <a:lnTo>
                  <a:pt x="1468" y="10858"/>
                </a:lnTo>
                <a:lnTo>
                  <a:pt x="1505" y="11078"/>
                </a:lnTo>
                <a:lnTo>
                  <a:pt x="1578" y="11298"/>
                </a:lnTo>
                <a:lnTo>
                  <a:pt x="1688" y="11702"/>
                </a:lnTo>
                <a:lnTo>
                  <a:pt x="2165" y="12876"/>
                </a:lnTo>
                <a:lnTo>
                  <a:pt x="1835" y="12509"/>
                </a:lnTo>
                <a:lnTo>
                  <a:pt x="1505" y="12142"/>
                </a:lnTo>
                <a:lnTo>
                  <a:pt x="1211" y="11665"/>
                </a:lnTo>
                <a:lnTo>
                  <a:pt x="918" y="11188"/>
                </a:lnTo>
                <a:lnTo>
                  <a:pt x="735" y="10675"/>
                </a:lnTo>
                <a:lnTo>
                  <a:pt x="588" y="10161"/>
                </a:lnTo>
                <a:lnTo>
                  <a:pt x="551" y="9831"/>
                </a:lnTo>
                <a:lnTo>
                  <a:pt x="514" y="9501"/>
                </a:lnTo>
                <a:lnTo>
                  <a:pt x="551" y="9171"/>
                </a:lnTo>
                <a:lnTo>
                  <a:pt x="588" y="8841"/>
                </a:lnTo>
                <a:lnTo>
                  <a:pt x="771" y="8180"/>
                </a:lnTo>
                <a:lnTo>
                  <a:pt x="955" y="7557"/>
                </a:lnTo>
                <a:lnTo>
                  <a:pt x="1028" y="7373"/>
                </a:lnTo>
                <a:close/>
                <a:moveTo>
                  <a:pt x="9612" y="12472"/>
                </a:moveTo>
                <a:lnTo>
                  <a:pt x="9942" y="12619"/>
                </a:lnTo>
                <a:lnTo>
                  <a:pt x="10675" y="12912"/>
                </a:lnTo>
                <a:lnTo>
                  <a:pt x="10895" y="12986"/>
                </a:lnTo>
                <a:lnTo>
                  <a:pt x="10529" y="13316"/>
                </a:lnTo>
                <a:lnTo>
                  <a:pt x="10162" y="13609"/>
                </a:lnTo>
                <a:lnTo>
                  <a:pt x="9685" y="13279"/>
                </a:lnTo>
                <a:lnTo>
                  <a:pt x="9171" y="12986"/>
                </a:lnTo>
                <a:lnTo>
                  <a:pt x="9391" y="12729"/>
                </a:lnTo>
                <a:lnTo>
                  <a:pt x="9612" y="12472"/>
                </a:lnTo>
                <a:close/>
                <a:moveTo>
                  <a:pt x="2569" y="5209"/>
                </a:moveTo>
                <a:lnTo>
                  <a:pt x="2899" y="5319"/>
                </a:lnTo>
                <a:lnTo>
                  <a:pt x="3266" y="5356"/>
                </a:lnTo>
                <a:lnTo>
                  <a:pt x="3999" y="5356"/>
                </a:lnTo>
                <a:lnTo>
                  <a:pt x="4733" y="5429"/>
                </a:lnTo>
                <a:lnTo>
                  <a:pt x="5467" y="5539"/>
                </a:lnTo>
                <a:lnTo>
                  <a:pt x="5320" y="5649"/>
                </a:lnTo>
                <a:lnTo>
                  <a:pt x="5173" y="5723"/>
                </a:lnTo>
                <a:lnTo>
                  <a:pt x="4880" y="5833"/>
                </a:lnTo>
                <a:lnTo>
                  <a:pt x="4696" y="5943"/>
                </a:lnTo>
                <a:lnTo>
                  <a:pt x="4513" y="6053"/>
                </a:lnTo>
                <a:lnTo>
                  <a:pt x="4366" y="6236"/>
                </a:lnTo>
                <a:lnTo>
                  <a:pt x="4293" y="6420"/>
                </a:lnTo>
                <a:lnTo>
                  <a:pt x="4256" y="6493"/>
                </a:lnTo>
                <a:lnTo>
                  <a:pt x="4293" y="6603"/>
                </a:lnTo>
                <a:lnTo>
                  <a:pt x="4329" y="6676"/>
                </a:lnTo>
                <a:lnTo>
                  <a:pt x="4366" y="6750"/>
                </a:lnTo>
                <a:lnTo>
                  <a:pt x="4439" y="6823"/>
                </a:lnTo>
                <a:lnTo>
                  <a:pt x="4549" y="6823"/>
                </a:lnTo>
                <a:lnTo>
                  <a:pt x="4660" y="6860"/>
                </a:lnTo>
                <a:lnTo>
                  <a:pt x="4696" y="6933"/>
                </a:lnTo>
                <a:lnTo>
                  <a:pt x="4733" y="7117"/>
                </a:lnTo>
                <a:lnTo>
                  <a:pt x="4770" y="7300"/>
                </a:lnTo>
                <a:lnTo>
                  <a:pt x="4770" y="7667"/>
                </a:lnTo>
                <a:lnTo>
                  <a:pt x="4806" y="7813"/>
                </a:lnTo>
                <a:lnTo>
                  <a:pt x="4586" y="7520"/>
                </a:lnTo>
                <a:lnTo>
                  <a:pt x="4366" y="7263"/>
                </a:lnTo>
                <a:lnTo>
                  <a:pt x="4256" y="7190"/>
                </a:lnTo>
                <a:lnTo>
                  <a:pt x="4146" y="7153"/>
                </a:lnTo>
                <a:lnTo>
                  <a:pt x="3999" y="7117"/>
                </a:lnTo>
                <a:lnTo>
                  <a:pt x="3889" y="7153"/>
                </a:lnTo>
                <a:lnTo>
                  <a:pt x="3632" y="7227"/>
                </a:lnTo>
                <a:lnTo>
                  <a:pt x="3412" y="7373"/>
                </a:lnTo>
                <a:lnTo>
                  <a:pt x="3192" y="7593"/>
                </a:lnTo>
                <a:lnTo>
                  <a:pt x="2972" y="7813"/>
                </a:lnTo>
                <a:lnTo>
                  <a:pt x="2825" y="8070"/>
                </a:lnTo>
                <a:lnTo>
                  <a:pt x="2715" y="8364"/>
                </a:lnTo>
                <a:lnTo>
                  <a:pt x="2642" y="8657"/>
                </a:lnTo>
                <a:lnTo>
                  <a:pt x="2605" y="8951"/>
                </a:lnTo>
                <a:lnTo>
                  <a:pt x="2605" y="9244"/>
                </a:lnTo>
                <a:lnTo>
                  <a:pt x="2679" y="9537"/>
                </a:lnTo>
                <a:lnTo>
                  <a:pt x="2679" y="9611"/>
                </a:lnTo>
                <a:lnTo>
                  <a:pt x="2752" y="9648"/>
                </a:lnTo>
                <a:lnTo>
                  <a:pt x="2789" y="9684"/>
                </a:lnTo>
                <a:lnTo>
                  <a:pt x="3156" y="9684"/>
                </a:lnTo>
                <a:lnTo>
                  <a:pt x="3449" y="9758"/>
                </a:lnTo>
                <a:lnTo>
                  <a:pt x="3706" y="9868"/>
                </a:lnTo>
                <a:lnTo>
                  <a:pt x="3963" y="10014"/>
                </a:lnTo>
                <a:lnTo>
                  <a:pt x="4183" y="10198"/>
                </a:lnTo>
                <a:lnTo>
                  <a:pt x="4403" y="10418"/>
                </a:lnTo>
                <a:lnTo>
                  <a:pt x="4770" y="10858"/>
                </a:lnTo>
                <a:lnTo>
                  <a:pt x="4403" y="11151"/>
                </a:lnTo>
                <a:lnTo>
                  <a:pt x="4109" y="11445"/>
                </a:lnTo>
                <a:lnTo>
                  <a:pt x="3816" y="11775"/>
                </a:lnTo>
                <a:lnTo>
                  <a:pt x="3596" y="12142"/>
                </a:lnTo>
                <a:lnTo>
                  <a:pt x="3412" y="12545"/>
                </a:lnTo>
                <a:lnTo>
                  <a:pt x="3266" y="12986"/>
                </a:lnTo>
                <a:lnTo>
                  <a:pt x="3192" y="13426"/>
                </a:lnTo>
                <a:lnTo>
                  <a:pt x="3156" y="13866"/>
                </a:lnTo>
                <a:lnTo>
                  <a:pt x="3082" y="13829"/>
                </a:lnTo>
                <a:lnTo>
                  <a:pt x="2972" y="13719"/>
                </a:lnTo>
                <a:lnTo>
                  <a:pt x="2899" y="13572"/>
                </a:lnTo>
                <a:lnTo>
                  <a:pt x="2459" y="12582"/>
                </a:lnTo>
                <a:lnTo>
                  <a:pt x="2092" y="11702"/>
                </a:lnTo>
                <a:lnTo>
                  <a:pt x="1945" y="11262"/>
                </a:lnTo>
                <a:lnTo>
                  <a:pt x="1872" y="10821"/>
                </a:lnTo>
                <a:lnTo>
                  <a:pt x="1872" y="10638"/>
                </a:lnTo>
                <a:lnTo>
                  <a:pt x="1945" y="10491"/>
                </a:lnTo>
                <a:lnTo>
                  <a:pt x="2055" y="10381"/>
                </a:lnTo>
                <a:lnTo>
                  <a:pt x="2202" y="10271"/>
                </a:lnTo>
                <a:lnTo>
                  <a:pt x="2312" y="10161"/>
                </a:lnTo>
                <a:lnTo>
                  <a:pt x="2385" y="10051"/>
                </a:lnTo>
                <a:lnTo>
                  <a:pt x="2385" y="9904"/>
                </a:lnTo>
                <a:lnTo>
                  <a:pt x="2385" y="9721"/>
                </a:lnTo>
                <a:lnTo>
                  <a:pt x="2312" y="8730"/>
                </a:lnTo>
                <a:lnTo>
                  <a:pt x="2165" y="7740"/>
                </a:lnTo>
                <a:lnTo>
                  <a:pt x="2165" y="7667"/>
                </a:lnTo>
                <a:lnTo>
                  <a:pt x="2092" y="7593"/>
                </a:lnTo>
                <a:lnTo>
                  <a:pt x="1945" y="7593"/>
                </a:lnTo>
                <a:lnTo>
                  <a:pt x="1358" y="8070"/>
                </a:lnTo>
                <a:lnTo>
                  <a:pt x="1321" y="7667"/>
                </a:lnTo>
                <a:lnTo>
                  <a:pt x="1358" y="7263"/>
                </a:lnTo>
                <a:lnTo>
                  <a:pt x="1395" y="6860"/>
                </a:lnTo>
                <a:lnTo>
                  <a:pt x="1505" y="6456"/>
                </a:lnTo>
                <a:lnTo>
                  <a:pt x="1505" y="6383"/>
                </a:lnTo>
                <a:lnTo>
                  <a:pt x="1468" y="6310"/>
                </a:lnTo>
                <a:lnTo>
                  <a:pt x="1725" y="5796"/>
                </a:lnTo>
                <a:lnTo>
                  <a:pt x="1982" y="5319"/>
                </a:lnTo>
                <a:lnTo>
                  <a:pt x="2239" y="5356"/>
                </a:lnTo>
                <a:lnTo>
                  <a:pt x="2495" y="5392"/>
                </a:lnTo>
                <a:lnTo>
                  <a:pt x="2569" y="5356"/>
                </a:lnTo>
                <a:lnTo>
                  <a:pt x="2605" y="5319"/>
                </a:lnTo>
                <a:lnTo>
                  <a:pt x="2605" y="5282"/>
                </a:lnTo>
                <a:lnTo>
                  <a:pt x="2569" y="5209"/>
                </a:lnTo>
                <a:close/>
                <a:moveTo>
                  <a:pt x="8805" y="13939"/>
                </a:moveTo>
                <a:lnTo>
                  <a:pt x="9098" y="13976"/>
                </a:lnTo>
                <a:lnTo>
                  <a:pt x="9391" y="14049"/>
                </a:lnTo>
                <a:lnTo>
                  <a:pt x="9208" y="14086"/>
                </a:lnTo>
                <a:lnTo>
                  <a:pt x="9171" y="14049"/>
                </a:lnTo>
                <a:lnTo>
                  <a:pt x="9061" y="14049"/>
                </a:lnTo>
                <a:lnTo>
                  <a:pt x="8988" y="13976"/>
                </a:lnTo>
                <a:lnTo>
                  <a:pt x="8805" y="13939"/>
                </a:lnTo>
                <a:close/>
                <a:moveTo>
                  <a:pt x="5815" y="14178"/>
                </a:moveTo>
                <a:lnTo>
                  <a:pt x="5797" y="14196"/>
                </a:lnTo>
                <a:lnTo>
                  <a:pt x="5760" y="14196"/>
                </a:lnTo>
                <a:lnTo>
                  <a:pt x="5815" y="14178"/>
                </a:lnTo>
                <a:close/>
                <a:moveTo>
                  <a:pt x="7154" y="2935"/>
                </a:moveTo>
                <a:lnTo>
                  <a:pt x="7594" y="3008"/>
                </a:lnTo>
                <a:lnTo>
                  <a:pt x="8034" y="3082"/>
                </a:lnTo>
                <a:lnTo>
                  <a:pt x="8438" y="3155"/>
                </a:lnTo>
                <a:lnTo>
                  <a:pt x="8401" y="3192"/>
                </a:lnTo>
                <a:lnTo>
                  <a:pt x="8401" y="3228"/>
                </a:lnTo>
                <a:lnTo>
                  <a:pt x="8401" y="3265"/>
                </a:lnTo>
                <a:lnTo>
                  <a:pt x="8438" y="3265"/>
                </a:lnTo>
                <a:lnTo>
                  <a:pt x="8621" y="3228"/>
                </a:lnTo>
                <a:lnTo>
                  <a:pt x="8768" y="3265"/>
                </a:lnTo>
                <a:lnTo>
                  <a:pt x="8805" y="3265"/>
                </a:lnTo>
                <a:lnTo>
                  <a:pt x="8768" y="3338"/>
                </a:lnTo>
                <a:lnTo>
                  <a:pt x="8768" y="3412"/>
                </a:lnTo>
                <a:lnTo>
                  <a:pt x="8768" y="3448"/>
                </a:lnTo>
                <a:lnTo>
                  <a:pt x="8805" y="3485"/>
                </a:lnTo>
                <a:lnTo>
                  <a:pt x="8841" y="3485"/>
                </a:lnTo>
                <a:lnTo>
                  <a:pt x="8915" y="3522"/>
                </a:lnTo>
                <a:lnTo>
                  <a:pt x="8988" y="3558"/>
                </a:lnTo>
                <a:lnTo>
                  <a:pt x="9098" y="3668"/>
                </a:lnTo>
                <a:lnTo>
                  <a:pt x="9208" y="3815"/>
                </a:lnTo>
                <a:lnTo>
                  <a:pt x="9245" y="3852"/>
                </a:lnTo>
                <a:lnTo>
                  <a:pt x="9281" y="3889"/>
                </a:lnTo>
                <a:lnTo>
                  <a:pt x="9318" y="3852"/>
                </a:lnTo>
                <a:lnTo>
                  <a:pt x="9391" y="3742"/>
                </a:lnTo>
                <a:lnTo>
                  <a:pt x="9465" y="3632"/>
                </a:lnTo>
                <a:lnTo>
                  <a:pt x="9538" y="3558"/>
                </a:lnTo>
                <a:lnTo>
                  <a:pt x="9758" y="3632"/>
                </a:lnTo>
                <a:lnTo>
                  <a:pt x="9612" y="3815"/>
                </a:lnTo>
                <a:lnTo>
                  <a:pt x="9501" y="3999"/>
                </a:lnTo>
                <a:lnTo>
                  <a:pt x="9465" y="4072"/>
                </a:lnTo>
                <a:lnTo>
                  <a:pt x="9465" y="4182"/>
                </a:lnTo>
                <a:lnTo>
                  <a:pt x="9575" y="4182"/>
                </a:lnTo>
                <a:lnTo>
                  <a:pt x="9648" y="4145"/>
                </a:lnTo>
                <a:lnTo>
                  <a:pt x="9795" y="4035"/>
                </a:lnTo>
                <a:lnTo>
                  <a:pt x="10052" y="3815"/>
                </a:lnTo>
                <a:lnTo>
                  <a:pt x="10308" y="3962"/>
                </a:lnTo>
                <a:lnTo>
                  <a:pt x="10235" y="4035"/>
                </a:lnTo>
                <a:lnTo>
                  <a:pt x="9978" y="4365"/>
                </a:lnTo>
                <a:lnTo>
                  <a:pt x="9868" y="4512"/>
                </a:lnTo>
                <a:lnTo>
                  <a:pt x="9795" y="4696"/>
                </a:lnTo>
                <a:lnTo>
                  <a:pt x="9795" y="4732"/>
                </a:lnTo>
                <a:lnTo>
                  <a:pt x="9832" y="4732"/>
                </a:lnTo>
                <a:lnTo>
                  <a:pt x="10015" y="4659"/>
                </a:lnTo>
                <a:lnTo>
                  <a:pt x="10198" y="4549"/>
                </a:lnTo>
                <a:lnTo>
                  <a:pt x="10492" y="4329"/>
                </a:lnTo>
                <a:lnTo>
                  <a:pt x="10639" y="4182"/>
                </a:lnTo>
                <a:lnTo>
                  <a:pt x="10822" y="4292"/>
                </a:lnTo>
                <a:lnTo>
                  <a:pt x="10565" y="4549"/>
                </a:lnTo>
                <a:lnTo>
                  <a:pt x="10272" y="4879"/>
                </a:lnTo>
                <a:lnTo>
                  <a:pt x="10052" y="5209"/>
                </a:lnTo>
                <a:lnTo>
                  <a:pt x="9942" y="5246"/>
                </a:lnTo>
                <a:lnTo>
                  <a:pt x="9648" y="5392"/>
                </a:lnTo>
                <a:lnTo>
                  <a:pt x="9391" y="5539"/>
                </a:lnTo>
                <a:lnTo>
                  <a:pt x="9281" y="5539"/>
                </a:lnTo>
                <a:lnTo>
                  <a:pt x="9135" y="5576"/>
                </a:lnTo>
                <a:lnTo>
                  <a:pt x="8805" y="5759"/>
                </a:lnTo>
                <a:lnTo>
                  <a:pt x="8548" y="5979"/>
                </a:lnTo>
                <a:lnTo>
                  <a:pt x="8364" y="6089"/>
                </a:lnTo>
                <a:lnTo>
                  <a:pt x="8071" y="6346"/>
                </a:lnTo>
                <a:lnTo>
                  <a:pt x="7924" y="6566"/>
                </a:lnTo>
                <a:lnTo>
                  <a:pt x="7741" y="6750"/>
                </a:lnTo>
                <a:lnTo>
                  <a:pt x="7631" y="6970"/>
                </a:lnTo>
                <a:lnTo>
                  <a:pt x="7594" y="7153"/>
                </a:lnTo>
                <a:lnTo>
                  <a:pt x="7631" y="7227"/>
                </a:lnTo>
                <a:lnTo>
                  <a:pt x="7667" y="7300"/>
                </a:lnTo>
                <a:lnTo>
                  <a:pt x="7741" y="7373"/>
                </a:lnTo>
                <a:lnTo>
                  <a:pt x="7851" y="7410"/>
                </a:lnTo>
                <a:lnTo>
                  <a:pt x="7998" y="7410"/>
                </a:lnTo>
                <a:lnTo>
                  <a:pt x="8144" y="7337"/>
                </a:lnTo>
                <a:lnTo>
                  <a:pt x="8401" y="7190"/>
                </a:lnTo>
                <a:lnTo>
                  <a:pt x="8548" y="7153"/>
                </a:lnTo>
                <a:lnTo>
                  <a:pt x="8731" y="7227"/>
                </a:lnTo>
                <a:lnTo>
                  <a:pt x="8805" y="7263"/>
                </a:lnTo>
                <a:lnTo>
                  <a:pt x="8878" y="7337"/>
                </a:lnTo>
                <a:lnTo>
                  <a:pt x="8915" y="7410"/>
                </a:lnTo>
                <a:lnTo>
                  <a:pt x="8915" y="7483"/>
                </a:lnTo>
                <a:lnTo>
                  <a:pt x="8841" y="7593"/>
                </a:lnTo>
                <a:lnTo>
                  <a:pt x="8731" y="7740"/>
                </a:lnTo>
                <a:lnTo>
                  <a:pt x="8584" y="7850"/>
                </a:lnTo>
                <a:lnTo>
                  <a:pt x="8401" y="7960"/>
                </a:lnTo>
                <a:lnTo>
                  <a:pt x="8144" y="8070"/>
                </a:lnTo>
                <a:lnTo>
                  <a:pt x="7961" y="8144"/>
                </a:lnTo>
                <a:lnTo>
                  <a:pt x="7741" y="8254"/>
                </a:lnTo>
                <a:lnTo>
                  <a:pt x="7557" y="8400"/>
                </a:lnTo>
                <a:lnTo>
                  <a:pt x="7521" y="8474"/>
                </a:lnTo>
                <a:lnTo>
                  <a:pt x="7484" y="8584"/>
                </a:lnTo>
                <a:lnTo>
                  <a:pt x="7447" y="8767"/>
                </a:lnTo>
                <a:lnTo>
                  <a:pt x="7521" y="8914"/>
                </a:lnTo>
                <a:lnTo>
                  <a:pt x="7631" y="9061"/>
                </a:lnTo>
                <a:lnTo>
                  <a:pt x="7777" y="9134"/>
                </a:lnTo>
                <a:lnTo>
                  <a:pt x="7887" y="9171"/>
                </a:lnTo>
                <a:lnTo>
                  <a:pt x="8034" y="9207"/>
                </a:lnTo>
                <a:lnTo>
                  <a:pt x="8254" y="9134"/>
                </a:lnTo>
                <a:lnTo>
                  <a:pt x="8694" y="8951"/>
                </a:lnTo>
                <a:lnTo>
                  <a:pt x="9208" y="8951"/>
                </a:lnTo>
                <a:lnTo>
                  <a:pt x="9391" y="8877"/>
                </a:lnTo>
                <a:lnTo>
                  <a:pt x="9575" y="8767"/>
                </a:lnTo>
                <a:lnTo>
                  <a:pt x="9685" y="8657"/>
                </a:lnTo>
                <a:lnTo>
                  <a:pt x="9795" y="8547"/>
                </a:lnTo>
                <a:lnTo>
                  <a:pt x="9905" y="8547"/>
                </a:lnTo>
                <a:lnTo>
                  <a:pt x="10052" y="8584"/>
                </a:lnTo>
                <a:lnTo>
                  <a:pt x="10088" y="8620"/>
                </a:lnTo>
                <a:lnTo>
                  <a:pt x="10125" y="8620"/>
                </a:lnTo>
                <a:lnTo>
                  <a:pt x="10198" y="8657"/>
                </a:lnTo>
                <a:lnTo>
                  <a:pt x="10382" y="8804"/>
                </a:lnTo>
                <a:lnTo>
                  <a:pt x="10565" y="8987"/>
                </a:lnTo>
                <a:lnTo>
                  <a:pt x="11115" y="9648"/>
                </a:lnTo>
                <a:lnTo>
                  <a:pt x="10382" y="9391"/>
                </a:lnTo>
                <a:lnTo>
                  <a:pt x="10015" y="9281"/>
                </a:lnTo>
                <a:lnTo>
                  <a:pt x="9648" y="9171"/>
                </a:lnTo>
                <a:lnTo>
                  <a:pt x="9612" y="9207"/>
                </a:lnTo>
                <a:lnTo>
                  <a:pt x="9281" y="9171"/>
                </a:lnTo>
                <a:lnTo>
                  <a:pt x="8951" y="9207"/>
                </a:lnTo>
                <a:lnTo>
                  <a:pt x="8621" y="9281"/>
                </a:lnTo>
                <a:lnTo>
                  <a:pt x="8328" y="9391"/>
                </a:lnTo>
                <a:lnTo>
                  <a:pt x="8291" y="9427"/>
                </a:lnTo>
                <a:lnTo>
                  <a:pt x="8144" y="9427"/>
                </a:lnTo>
                <a:lnTo>
                  <a:pt x="7631" y="9537"/>
                </a:lnTo>
                <a:lnTo>
                  <a:pt x="7117" y="9648"/>
                </a:lnTo>
                <a:lnTo>
                  <a:pt x="6934" y="9684"/>
                </a:lnTo>
                <a:lnTo>
                  <a:pt x="6787" y="9794"/>
                </a:lnTo>
                <a:lnTo>
                  <a:pt x="6677" y="9904"/>
                </a:lnTo>
                <a:lnTo>
                  <a:pt x="6567" y="10088"/>
                </a:lnTo>
                <a:lnTo>
                  <a:pt x="6494" y="10271"/>
                </a:lnTo>
                <a:lnTo>
                  <a:pt x="6494" y="10455"/>
                </a:lnTo>
                <a:lnTo>
                  <a:pt x="6494" y="10601"/>
                </a:lnTo>
                <a:lnTo>
                  <a:pt x="6530" y="10785"/>
                </a:lnTo>
                <a:lnTo>
                  <a:pt x="6604" y="10968"/>
                </a:lnTo>
                <a:lnTo>
                  <a:pt x="6714" y="11115"/>
                </a:lnTo>
                <a:lnTo>
                  <a:pt x="6824" y="11225"/>
                </a:lnTo>
                <a:lnTo>
                  <a:pt x="6970" y="11335"/>
                </a:lnTo>
                <a:lnTo>
                  <a:pt x="7117" y="11408"/>
                </a:lnTo>
                <a:lnTo>
                  <a:pt x="7301" y="11445"/>
                </a:lnTo>
                <a:lnTo>
                  <a:pt x="7484" y="11482"/>
                </a:lnTo>
                <a:lnTo>
                  <a:pt x="7777" y="11482"/>
                </a:lnTo>
                <a:lnTo>
                  <a:pt x="7851" y="11555"/>
                </a:lnTo>
                <a:lnTo>
                  <a:pt x="7924" y="11665"/>
                </a:lnTo>
                <a:lnTo>
                  <a:pt x="7961" y="11812"/>
                </a:lnTo>
                <a:lnTo>
                  <a:pt x="8034" y="12105"/>
                </a:lnTo>
                <a:lnTo>
                  <a:pt x="8071" y="12362"/>
                </a:lnTo>
                <a:lnTo>
                  <a:pt x="8108" y="12509"/>
                </a:lnTo>
                <a:lnTo>
                  <a:pt x="7851" y="12435"/>
                </a:lnTo>
                <a:lnTo>
                  <a:pt x="7631" y="12399"/>
                </a:lnTo>
                <a:lnTo>
                  <a:pt x="7557" y="12362"/>
                </a:lnTo>
                <a:lnTo>
                  <a:pt x="7521" y="12215"/>
                </a:lnTo>
                <a:lnTo>
                  <a:pt x="7521" y="12179"/>
                </a:lnTo>
                <a:lnTo>
                  <a:pt x="7447" y="12179"/>
                </a:lnTo>
                <a:lnTo>
                  <a:pt x="7447" y="12215"/>
                </a:lnTo>
                <a:lnTo>
                  <a:pt x="7411" y="12472"/>
                </a:lnTo>
                <a:lnTo>
                  <a:pt x="7411" y="12509"/>
                </a:lnTo>
                <a:lnTo>
                  <a:pt x="7447" y="12545"/>
                </a:lnTo>
                <a:lnTo>
                  <a:pt x="7851" y="12729"/>
                </a:lnTo>
                <a:lnTo>
                  <a:pt x="8254" y="12949"/>
                </a:lnTo>
                <a:lnTo>
                  <a:pt x="8438" y="13316"/>
                </a:lnTo>
                <a:lnTo>
                  <a:pt x="8474" y="13389"/>
                </a:lnTo>
                <a:lnTo>
                  <a:pt x="8548" y="13426"/>
                </a:lnTo>
                <a:lnTo>
                  <a:pt x="8621" y="13426"/>
                </a:lnTo>
                <a:lnTo>
                  <a:pt x="8694" y="13389"/>
                </a:lnTo>
                <a:lnTo>
                  <a:pt x="8841" y="13279"/>
                </a:lnTo>
                <a:lnTo>
                  <a:pt x="9428" y="13609"/>
                </a:lnTo>
                <a:lnTo>
                  <a:pt x="9281" y="13609"/>
                </a:lnTo>
                <a:lnTo>
                  <a:pt x="8548" y="13536"/>
                </a:lnTo>
                <a:lnTo>
                  <a:pt x="7851" y="13536"/>
                </a:lnTo>
                <a:lnTo>
                  <a:pt x="7374" y="13206"/>
                </a:lnTo>
                <a:lnTo>
                  <a:pt x="6860" y="12912"/>
                </a:lnTo>
                <a:lnTo>
                  <a:pt x="6824" y="12876"/>
                </a:lnTo>
                <a:lnTo>
                  <a:pt x="6750" y="12912"/>
                </a:lnTo>
                <a:lnTo>
                  <a:pt x="6750" y="12949"/>
                </a:lnTo>
                <a:lnTo>
                  <a:pt x="6750" y="13022"/>
                </a:lnTo>
                <a:lnTo>
                  <a:pt x="6970" y="13316"/>
                </a:lnTo>
                <a:lnTo>
                  <a:pt x="7227" y="13572"/>
                </a:lnTo>
                <a:lnTo>
                  <a:pt x="6897" y="13609"/>
                </a:lnTo>
                <a:lnTo>
                  <a:pt x="6567" y="13646"/>
                </a:lnTo>
                <a:lnTo>
                  <a:pt x="6310" y="13426"/>
                </a:lnTo>
                <a:lnTo>
                  <a:pt x="6090" y="13169"/>
                </a:lnTo>
                <a:lnTo>
                  <a:pt x="6017" y="13169"/>
                </a:lnTo>
                <a:lnTo>
                  <a:pt x="5943" y="13242"/>
                </a:lnTo>
                <a:lnTo>
                  <a:pt x="5907" y="13389"/>
                </a:lnTo>
                <a:lnTo>
                  <a:pt x="5943" y="13499"/>
                </a:lnTo>
                <a:lnTo>
                  <a:pt x="5980" y="13646"/>
                </a:lnTo>
                <a:lnTo>
                  <a:pt x="6090" y="13756"/>
                </a:lnTo>
                <a:lnTo>
                  <a:pt x="5760" y="13829"/>
                </a:lnTo>
                <a:lnTo>
                  <a:pt x="5430" y="13939"/>
                </a:lnTo>
                <a:lnTo>
                  <a:pt x="5393" y="13903"/>
                </a:lnTo>
                <a:lnTo>
                  <a:pt x="5173" y="13682"/>
                </a:lnTo>
                <a:lnTo>
                  <a:pt x="5026" y="13609"/>
                </a:lnTo>
                <a:lnTo>
                  <a:pt x="4916" y="13572"/>
                </a:lnTo>
                <a:lnTo>
                  <a:pt x="4880" y="13572"/>
                </a:lnTo>
                <a:lnTo>
                  <a:pt x="4880" y="13609"/>
                </a:lnTo>
                <a:lnTo>
                  <a:pt x="4880" y="13682"/>
                </a:lnTo>
                <a:lnTo>
                  <a:pt x="4916" y="13793"/>
                </a:lnTo>
                <a:lnTo>
                  <a:pt x="4990" y="13939"/>
                </a:lnTo>
                <a:lnTo>
                  <a:pt x="5100" y="14086"/>
                </a:lnTo>
                <a:lnTo>
                  <a:pt x="5136" y="14086"/>
                </a:lnTo>
                <a:lnTo>
                  <a:pt x="4843" y="14306"/>
                </a:lnTo>
                <a:lnTo>
                  <a:pt x="4623" y="14269"/>
                </a:lnTo>
                <a:lnTo>
                  <a:pt x="4109" y="14196"/>
                </a:lnTo>
                <a:lnTo>
                  <a:pt x="3853" y="14159"/>
                </a:lnTo>
                <a:lnTo>
                  <a:pt x="3596" y="14086"/>
                </a:lnTo>
                <a:lnTo>
                  <a:pt x="3669" y="14013"/>
                </a:lnTo>
                <a:lnTo>
                  <a:pt x="3706" y="13903"/>
                </a:lnTo>
                <a:lnTo>
                  <a:pt x="3706" y="13829"/>
                </a:lnTo>
                <a:lnTo>
                  <a:pt x="3669" y="13719"/>
                </a:lnTo>
                <a:lnTo>
                  <a:pt x="3632" y="13646"/>
                </a:lnTo>
                <a:lnTo>
                  <a:pt x="3559" y="13609"/>
                </a:lnTo>
                <a:lnTo>
                  <a:pt x="3632" y="13242"/>
                </a:lnTo>
                <a:lnTo>
                  <a:pt x="3742" y="12876"/>
                </a:lnTo>
                <a:lnTo>
                  <a:pt x="3889" y="12509"/>
                </a:lnTo>
                <a:lnTo>
                  <a:pt x="4073" y="12179"/>
                </a:lnTo>
                <a:lnTo>
                  <a:pt x="4293" y="11848"/>
                </a:lnTo>
                <a:lnTo>
                  <a:pt x="4549" y="11555"/>
                </a:lnTo>
                <a:lnTo>
                  <a:pt x="4843" y="11298"/>
                </a:lnTo>
                <a:lnTo>
                  <a:pt x="5173" y="11115"/>
                </a:lnTo>
                <a:lnTo>
                  <a:pt x="5246" y="11041"/>
                </a:lnTo>
                <a:lnTo>
                  <a:pt x="5283" y="10931"/>
                </a:lnTo>
                <a:lnTo>
                  <a:pt x="5283" y="10858"/>
                </a:lnTo>
                <a:lnTo>
                  <a:pt x="5210" y="10785"/>
                </a:lnTo>
                <a:lnTo>
                  <a:pt x="4770" y="10234"/>
                </a:lnTo>
                <a:lnTo>
                  <a:pt x="4549" y="9978"/>
                </a:lnTo>
                <a:lnTo>
                  <a:pt x="4293" y="9758"/>
                </a:lnTo>
                <a:lnTo>
                  <a:pt x="3999" y="9574"/>
                </a:lnTo>
                <a:lnTo>
                  <a:pt x="3706" y="9427"/>
                </a:lnTo>
                <a:lnTo>
                  <a:pt x="3376" y="9317"/>
                </a:lnTo>
                <a:lnTo>
                  <a:pt x="3046" y="9281"/>
                </a:lnTo>
                <a:lnTo>
                  <a:pt x="3046" y="8877"/>
                </a:lnTo>
                <a:lnTo>
                  <a:pt x="3119" y="8510"/>
                </a:lnTo>
                <a:lnTo>
                  <a:pt x="3266" y="8180"/>
                </a:lnTo>
                <a:lnTo>
                  <a:pt x="3486" y="7887"/>
                </a:lnTo>
                <a:lnTo>
                  <a:pt x="3632" y="7740"/>
                </a:lnTo>
                <a:lnTo>
                  <a:pt x="3816" y="7593"/>
                </a:lnTo>
                <a:lnTo>
                  <a:pt x="3889" y="7557"/>
                </a:lnTo>
                <a:lnTo>
                  <a:pt x="3963" y="7557"/>
                </a:lnTo>
                <a:lnTo>
                  <a:pt x="4036" y="7593"/>
                </a:lnTo>
                <a:lnTo>
                  <a:pt x="4109" y="7630"/>
                </a:lnTo>
                <a:lnTo>
                  <a:pt x="4219" y="7740"/>
                </a:lnTo>
                <a:lnTo>
                  <a:pt x="4329" y="7887"/>
                </a:lnTo>
                <a:lnTo>
                  <a:pt x="4916" y="8657"/>
                </a:lnTo>
                <a:lnTo>
                  <a:pt x="5026" y="8730"/>
                </a:lnTo>
                <a:lnTo>
                  <a:pt x="5136" y="8767"/>
                </a:lnTo>
                <a:lnTo>
                  <a:pt x="5210" y="8730"/>
                </a:lnTo>
                <a:lnTo>
                  <a:pt x="5246" y="8694"/>
                </a:lnTo>
                <a:lnTo>
                  <a:pt x="5283" y="8620"/>
                </a:lnTo>
                <a:lnTo>
                  <a:pt x="5283" y="8547"/>
                </a:lnTo>
                <a:lnTo>
                  <a:pt x="5136" y="7006"/>
                </a:lnTo>
                <a:lnTo>
                  <a:pt x="5100" y="6823"/>
                </a:lnTo>
                <a:lnTo>
                  <a:pt x="4990" y="6640"/>
                </a:lnTo>
                <a:lnTo>
                  <a:pt x="4880" y="6493"/>
                </a:lnTo>
                <a:lnTo>
                  <a:pt x="4660" y="6456"/>
                </a:lnTo>
                <a:lnTo>
                  <a:pt x="4733" y="6420"/>
                </a:lnTo>
                <a:lnTo>
                  <a:pt x="4843" y="6346"/>
                </a:lnTo>
                <a:lnTo>
                  <a:pt x="5026" y="6199"/>
                </a:lnTo>
                <a:lnTo>
                  <a:pt x="5430" y="6016"/>
                </a:lnTo>
                <a:lnTo>
                  <a:pt x="5613" y="5943"/>
                </a:lnTo>
                <a:lnTo>
                  <a:pt x="5760" y="5796"/>
                </a:lnTo>
                <a:lnTo>
                  <a:pt x="5870" y="5649"/>
                </a:lnTo>
                <a:lnTo>
                  <a:pt x="5980" y="5466"/>
                </a:lnTo>
                <a:lnTo>
                  <a:pt x="5980" y="5392"/>
                </a:lnTo>
                <a:lnTo>
                  <a:pt x="5943" y="5319"/>
                </a:lnTo>
                <a:lnTo>
                  <a:pt x="5907" y="5246"/>
                </a:lnTo>
                <a:lnTo>
                  <a:pt x="5833" y="5209"/>
                </a:lnTo>
                <a:lnTo>
                  <a:pt x="4990" y="5099"/>
                </a:lnTo>
                <a:lnTo>
                  <a:pt x="4109" y="4989"/>
                </a:lnTo>
                <a:lnTo>
                  <a:pt x="3742" y="4989"/>
                </a:lnTo>
                <a:lnTo>
                  <a:pt x="3302" y="4952"/>
                </a:lnTo>
                <a:lnTo>
                  <a:pt x="2899" y="4989"/>
                </a:lnTo>
                <a:lnTo>
                  <a:pt x="2715" y="5026"/>
                </a:lnTo>
                <a:lnTo>
                  <a:pt x="2532" y="5099"/>
                </a:lnTo>
                <a:lnTo>
                  <a:pt x="2495" y="5136"/>
                </a:lnTo>
                <a:lnTo>
                  <a:pt x="2532" y="5209"/>
                </a:lnTo>
                <a:lnTo>
                  <a:pt x="2165" y="5062"/>
                </a:lnTo>
                <a:lnTo>
                  <a:pt x="2459" y="4732"/>
                </a:lnTo>
                <a:lnTo>
                  <a:pt x="2752" y="4402"/>
                </a:lnTo>
                <a:lnTo>
                  <a:pt x="3082" y="4145"/>
                </a:lnTo>
                <a:lnTo>
                  <a:pt x="3449" y="3889"/>
                </a:lnTo>
                <a:lnTo>
                  <a:pt x="3816" y="3668"/>
                </a:lnTo>
                <a:lnTo>
                  <a:pt x="4219" y="3448"/>
                </a:lnTo>
                <a:lnTo>
                  <a:pt x="4623" y="3302"/>
                </a:lnTo>
                <a:lnTo>
                  <a:pt x="5026" y="3155"/>
                </a:lnTo>
                <a:lnTo>
                  <a:pt x="5467" y="3045"/>
                </a:lnTo>
                <a:lnTo>
                  <a:pt x="5907" y="2972"/>
                </a:lnTo>
                <a:lnTo>
                  <a:pt x="6310" y="2935"/>
                </a:lnTo>
                <a:close/>
                <a:moveTo>
                  <a:pt x="5393" y="14343"/>
                </a:moveTo>
                <a:lnTo>
                  <a:pt x="5430" y="14379"/>
                </a:lnTo>
                <a:lnTo>
                  <a:pt x="5356" y="14379"/>
                </a:lnTo>
                <a:lnTo>
                  <a:pt x="5393" y="14343"/>
                </a:lnTo>
                <a:close/>
                <a:moveTo>
                  <a:pt x="7704" y="13903"/>
                </a:moveTo>
                <a:lnTo>
                  <a:pt x="7961" y="14049"/>
                </a:lnTo>
                <a:lnTo>
                  <a:pt x="8291" y="14196"/>
                </a:lnTo>
                <a:lnTo>
                  <a:pt x="8584" y="14306"/>
                </a:lnTo>
                <a:lnTo>
                  <a:pt x="8181" y="14379"/>
                </a:lnTo>
                <a:lnTo>
                  <a:pt x="7741" y="14416"/>
                </a:lnTo>
                <a:lnTo>
                  <a:pt x="7704" y="14306"/>
                </a:lnTo>
                <a:lnTo>
                  <a:pt x="7631" y="14233"/>
                </a:lnTo>
                <a:lnTo>
                  <a:pt x="7264" y="14123"/>
                </a:lnTo>
                <a:lnTo>
                  <a:pt x="6970" y="13939"/>
                </a:lnTo>
                <a:lnTo>
                  <a:pt x="7521" y="13903"/>
                </a:lnTo>
                <a:close/>
                <a:moveTo>
                  <a:pt x="6420" y="14013"/>
                </a:moveTo>
                <a:lnTo>
                  <a:pt x="6567" y="14123"/>
                </a:lnTo>
                <a:lnTo>
                  <a:pt x="6787" y="14306"/>
                </a:lnTo>
                <a:lnTo>
                  <a:pt x="7007" y="14453"/>
                </a:lnTo>
                <a:lnTo>
                  <a:pt x="6053" y="14416"/>
                </a:lnTo>
                <a:lnTo>
                  <a:pt x="6053" y="14343"/>
                </a:lnTo>
                <a:lnTo>
                  <a:pt x="6053" y="14269"/>
                </a:lnTo>
                <a:lnTo>
                  <a:pt x="5980" y="14196"/>
                </a:lnTo>
                <a:lnTo>
                  <a:pt x="5907" y="14159"/>
                </a:lnTo>
                <a:lnTo>
                  <a:pt x="5870" y="14159"/>
                </a:lnTo>
                <a:lnTo>
                  <a:pt x="5980" y="14123"/>
                </a:lnTo>
                <a:lnTo>
                  <a:pt x="6420" y="14013"/>
                </a:lnTo>
                <a:close/>
                <a:moveTo>
                  <a:pt x="6824" y="2385"/>
                </a:moveTo>
                <a:lnTo>
                  <a:pt x="6750" y="2421"/>
                </a:lnTo>
                <a:lnTo>
                  <a:pt x="6677" y="2495"/>
                </a:lnTo>
                <a:lnTo>
                  <a:pt x="6127" y="2531"/>
                </a:lnTo>
                <a:lnTo>
                  <a:pt x="5540" y="2605"/>
                </a:lnTo>
                <a:lnTo>
                  <a:pt x="5026" y="2715"/>
                </a:lnTo>
                <a:lnTo>
                  <a:pt x="4476" y="2861"/>
                </a:lnTo>
                <a:lnTo>
                  <a:pt x="3926" y="3082"/>
                </a:lnTo>
                <a:lnTo>
                  <a:pt x="3376" y="3375"/>
                </a:lnTo>
                <a:lnTo>
                  <a:pt x="2899" y="3705"/>
                </a:lnTo>
                <a:lnTo>
                  <a:pt x="2459" y="4109"/>
                </a:lnTo>
                <a:lnTo>
                  <a:pt x="2018" y="4512"/>
                </a:lnTo>
                <a:lnTo>
                  <a:pt x="1652" y="4989"/>
                </a:lnTo>
                <a:lnTo>
                  <a:pt x="1321" y="5466"/>
                </a:lnTo>
                <a:lnTo>
                  <a:pt x="1065" y="6016"/>
                </a:lnTo>
                <a:lnTo>
                  <a:pt x="735" y="6713"/>
                </a:lnTo>
                <a:lnTo>
                  <a:pt x="478" y="7447"/>
                </a:lnTo>
                <a:lnTo>
                  <a:pt x="221" y="8180"/>
                </a:lnTo>
                <a:lnTo>
                  <a:pt x="74" y="8914"/>
                </a:lnTo>
                <a:lnTo>
                  <a:pt x="38" y="9244"/>
                </a:lnTo>
                <a:lnTo>
                  <a:pt x="1" y="9611"/>
                </a:lnTo>
                <a:lnTo>
                  <a:pt x="38" y="9941"/>
                </a:lnTo>
                <a:lnTo>
                  <a:pt x="74" y="10271"/>
                </a:lnTo>
                <a:lnTo>
                  <a:pt x="148" y="10601"/>
                </a:lnTo>
                <a:lnTo>
                  <a:pt x="258" y="10931"/>
                </a:lnTo>
                <a:lnTo>
                  <a:pt x="368" y="11262"/>
                </a:lnTo>
                <a:lnTo>
                  <a:pt x="514" y="11555"/>
                </a:lnTo>
                <a:lnTo>
                  <a:pt x="881" y="12142"/>
                </a:lnTo>
                <a:lnTo>
                  <a:pt x="1285" y="12692"/>
                </a:lnTo>
                <a:lnTo>
                  <a:pt x="1725" y="13206"/>
                </a:lnTo>
                <a:lnTo>
                  <a:pt x="2202" y="13719"/>
                </a:lnTo>
                <a:lnTo>
                  <a:pt x="2459" y="13976"/>
                </a:lnTo>
                <a:lnTo>
                  <a:pt x="2752" y="14233"/>
                </a:lnTo>
                <a:lnTo>
                  <a:pt x="2825" y="14343"/>
                </a:lnTo>
                <a:lnTo>
                  <a:pt x="2899" y="14416"/>
                </a:lnTo>
                <a:lnTo>
                  <a:pt x="3009" y="14453"/>
                </a:lnTo>
                <a:lnTo>
                  <a:pt x="3119" y="14453"/>
                </a:lnTo>
                <a:lnTo>
                  <a:pt x="3192" y="14526"/>
                </a:lnTo>
                <a:lnTo>
                  <a:pt x="3559" y="14636"/>
                </a:lnTo>
                <a:lnTo>
                  <a:pt x="3889" y="14746"/>
                </a:lnTo>
                <a:lnTo>
                  <a:pt x="4623" y="14820"/>
                </a:lnTo>
                <a:lnTo>
                  <a:pt x="6017" y="14966"/>
                </a:lnTo>
                <a:lnTo>
                  <a:pt x="6714" y="15003"/>
                </a:lnTo>
                <a:lnTo>
                  <a:pt x="7411" y="15003"/>
                </a:lnTo>
                <a:lnTo>
                  <a:pt x="8108" y="14930"/>
                </a:lnTo>
                <a:lnTo>
                  <a:pt x="8768" y="14783"/>
                </a:lnTo>
                <a:lnTo>
                  <a:pt x="9465" y="14600"/>
                </a:lnTo>
                <a:lnTo>
                  <a:pt x="9758" y="14453"/>
                </a:lnTo>
                <a:lnTo>
                  <a:pt x="10088" y="14306"/>
                </a:lnTo>
                <a:lnTo>
                  <a:pt x="10382" y="14159"/>
                </a:lnTo>
                <a:lnTo>
                  <a:pt x="10675" y="13976"/>
                </a:lnTo>
                <a:lnTo>
                  <a:pt x="11152" y="13536"/>
                </a:lnTo>
                <a:lnTo>
                  <a:pt x="11629" y="13059"/>
                </a:lnTo>
                <a:lnTo>
                  <a:pt x="12033" y="12509"/>
                </a:lnTo>
                <a:lnTo>
                  <a:pt x="12399" y="11958"/>
                </a:lnTo>
                <a:lnTo>
                  <a:pt x="12729" y="11372"/>
                </a:lnTo>
                <a:lnTo>
                  <a:pt x="12986" y="10748"/>
                </a:lnTo>
                <a:lnTo>
                  <a:pt x="13243" y="10161"/>
                </a:lnTo>
                <a:lnTo>
                  <a:pt x="13426" y="9464"/>
                </a:lnTo>
                <a:lnTo>
                  <a:pt x="13500" y="9097"/>
                </a:lnTo>
                <a:lnTo>
                  <a:pt x="13573" y="8730"/>
                </a:lnTo>
                <a:lnTo>
                  <a:pt x="13573" y="8400"/>
                </a:lnTo>
                <a:lnTo>
                  <a:pt x="13573" y="8034"/>
                </a:lnTo>
                <a:lnTo>
                  <a:pt x="13573" y="7667"/>
                </a:lnTo>
                <a:lnTo>
                  <a:pt x="13500" y="7300"/>
                </a:lnTo>
                <a:lnTo>
                  <a:pt x="13426" y="6970"/>
                </a:lnTo>
                <a:lnTo>
                  <a:pt x="13353" y="6640"/>
                </a:lnTo>
                <a:lnTo>
                  <a:pt x="13206" y="6346"/>
                </a:lnTo>
                <a:lnTo>
                  <a:pt x="13060" y="6053"/>
                </a:lnTo>
                <a:lnTo>
                  <a:pt x="12693" y="5466"/>
                </a:lnTo>
                <a:lnTo>
                  <a:pt x="12289" y="4916"/>
                </a:lnTo>
                <a:lnTo>
                  <a:pt x="11849" y="4475"/>
                </a:lnTo>
                <a:lnTo>
                  <a:pt x="11372" y="4035"/>
                </a:lnTo>
                <a:lnTo>
                  <a:pt x="10895" y="3668"/>
                </a:lnTo>
                <a:lnTo>
                  <a:pt x="10345" y="3338"/>
                </a:lnTo>
                <a:lnTo>
                  <a:pt x="9795" y="3045"/>
                </a:lnTo>
                <a:lnTo>
                  <a:pt x="9208" y="2788"/>
                </a:lnTo>
                <a:lnTo>
                  <a:pt x="8584" y="2605"/>
                </a:lnTo>
                <a:lnTo>
                  <a:pt x="7998" y="2458"/>
                </a:lnTo>
                <a:lnTo>
                  <a:pt x="7447" y="2385"/>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0" name="Shape 490"/>
          <p:cNvSpPr/>
          <p:nvPr/>
        </p:nvSpPr>
        <p:spPr>
          <a:xfrm>
            <a:off x="-7" y="1013366"/>
            <a:ext cx="372517" cy="384998"/>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1" name="Shape 491"/>
          <p:cNvSpPr/>
          <p:nvPr/>
        </p:nvSpPr>
        <p:spPr>
          <a:xfrm>
            <a:off x="8699356" y="179111"/>
            <a:ext cx="521291" cy="538991"/>
          </a:xfrm>
          <a:custGeom>
            <a:avLst/>
            <a:gdLst/>
            <a:ahLst/>
            <a:cxnLst/>
            <a:rect l="0" t="0" r="0" b="0"/>
            <a:pathLst>
              <a:path w="18378" h="19002" extrusionOk="0">
                <a:moveTo>
                  <a:pt x="13793" y="5429"/>
                </a:moveTo>
                <a:lnTo>
                  <a:pt x="13682" y="5466"/>
                </a:lnTo>
                <a:lnTo>
                  <a:pt x="13572" y="5502"/>
                </a:lnTo>
                <a:lnTo>
                  <a:pt x="13499" y="5576"/>
                </a:lnTo>
                <a:lnTo>
                  <a:pt x="13352" y="5759"/>
                </a:lnTo>
                <a:lnTo>
                  <a:pt x="13352" y="5869"/>
                </a:lnTo>
                <a:lnTo>
                  <a:pt x="13352" y="5979"/>
                </a:lnTo>
                <a:lnTo>
                  <a:pt x="13389" y="6016"/>
                </a:lnTo>
                <a:lnTo>
                  <a:pt x="13426" y="6053"/>
                </a:lnTo>
                <a:lnTo>
                  <a:pt x="13499" y="6053"/>
                </a:lnTo>
                <a:lnTo>
                  <a:pt x="13572" y="5979"/>
                </a:lnTo>
                <a:lnTo>
                  <a:pt x="13646" y="5943"/>
                </a:lnTo>
                <a:lnTo>
                  <a:pt x="13719" y="5796"/>
                </a:lnTo>
                <a:lnTo>
                  <a:pt x="13829" y="5649"/>
                </a:lnTo>
                <a:lnTo>
                  <a:pt x="13903" y="5502"/>
                </a:lnTo>
                <a:lnTo>
                  <a:pt x="13903" y="5466"/>
                </a:lnTo>
                <a:lnTo>
                  <a:pt x="13903" y="5429"/>
                </a:lnTo>
                <a:close/>
                <a:moveTo>
                  <a:pt x="13242" y="6089"/>
                </a:moveTo>
                <a:lnTo>
                  <a:pt x="13169" y="6126"/>
                </a:lnTo>
                <a:lnTo>
                  <a:pt x="13022" y="6309"/>
                </a:lnTo>
                <a:lnTo>
                  <a:pt x="12912" y="6493"/>
                </a:lnTo>
                <a:lnTo>
                  <a:pt x="12875" y="6529"/>
                </a:lnTo>
                <a:lnTo>
                  <a:pt x="12875" y="6603"/>
                </a:lnTo>
                <a:lnTo>
                  <a:pt x="12949" y="6676"/>
                </a:lnTo>
                <a:lnTo>
                  <a:pt x="13022" y="6713"/>
                </a:lnTo>
                <a:lnTo>
                  <a:pt x="13096" y="6676"/>
                </a:lnTo>
                <a:lnTo>
                  <a:pt x="13132" y="6639"/>
                </a:lnTo>
                <a:lnTo>
                  <a:pt x="13242" y="6456"/>
                </a:lnTo>
                <a:lnTo>
                  <a:pt x="13352" y="6273"/>
                </a:lnTo>
                <a:lnTo>
                  <a:pt x="13389" y="6199"/>
                </a:lnTo>
                <a:lnTo>
                  <a:pt x="13316" y="6126"/>
                </a:lnTo>
                <a:lnTo>
                  <a:pt x="13242" y="6089"/>
                </a:lnTo>
                <a:close/>
                <a:moveTo>
                  <a:pt x="17241" y="6419"/>
                </a:moveTo>
                <a:lnTo>
                  <a:pt x="17534" y="6713"/>
                </a:lnTo>
                <a:lnTo>
                  <a:pt x="17497" y="6713"/>
                </a:lnTo>
                <a:lnTo>
                  <a:pt x="17387" y="6823"/>
                </a:lnTo>
                <a:lnTo>
                  <a:pt x="17351" y="6676"/>
                </a:lnTo>
                <a:lnTo>
                  <a:pt x="17241" y="6419"/>
                </a:lnTo>
                <a:close/>
                <a:moveTo>
                  <a:pt x="12692" y="6786"/>
                </a:moveTo>
                <a:lnTo>
                  <a:pt x="12582" y="6860"/>
                </a:lnTo>
                <a:lnTo>
                  <a:pt x="12435" y="6970"/>
                </a:lnTo>
                <a:lnTo>
                  <a:pt x="12399" y="7116"/>
                </a:lnTo>
                <a:lnTo>
                  <a:pt x="12362" y="7190"/>
                </a:lnTo>
                <a:lnTo>
                  <a:pt x="12399" y="7226"/>
                </a:lnTo>
                <a:lnTo>
                  <a:pt x="12472" y="7300"/>
                </a:lnTo>
                <a:lnTo>
                  <a:pt x="12582" y="7300"/>
                </a:lnTo>
                <a:lnTo>
                  <a:pt x="12619" y="7263"/>
                </a:lnTo>
                <a:lnTo>
                  <a:pt x="12655" y="7190"/>
                </a:lnTo>
                <a:lnTo>
                  <a:pt x="12729" y="7043"/>
                </a:lnTo>
                <a:lnTo>
                  <a:pt x="12802" y="7006"/>
                </a:lnTo>
                <a:lnTo>
                  <a:pt x="12839" y="6933"/>
                </a:lnTo>
                <a:lnTo>
                  <a:pt x="12875" y="6860"/>
                </a:lnTo>
                <a:lnTo>
                  <a:pt x="12875" y="6823"/>
                </a:lnTo>
                <a:lnTo>
                  <a:pt x="12839" y="6823"/>
                </a:lnTo>
                <a:lnTo>
                  <a:pt x="12765" y="6786"/>
                </a:lnTo>
                <a:close/>
                <a:moveTo>
                  <a:pt x="17571" y="6750"/>
                </a:moveTo>
                <a:lnTo>
                  <a:pt x="17828" y="7043"/>
                </a:lnTo>
                <a:lnTo>
                  <a:pt x="18048" y="7373"/>
                </a:lnTo>
                <a:lnTo>
                  <a:pt x="17828" y="7593"/>
                </a:lnTo>
                <a:lnTo>
                  <a:pt x="17828" y="7520"/>
                </a:lnTo>
                <a:lnTo>
                  <a:pt x="17864" y="7336"/>
                </a:lnTo>
                <a:lnTo>
                  <a:pt x="17828" y="7116"/>
                </a:lnTo>
                <a:lnTo>
                  <a:pt x="17828" y="7080"/>
                </a:lnTo>
                <a:lnTo>
                  <a:pt x="17754" y="7006"/>
                </a:lnTo>
                <a:lnTo>
                  <a:pt x="17681" y="7006"/>
                </a:lnTo>
                <a:lnTo>
                  <a:pt x="17644" y="7043"/>
                </a:lnTo>
                <a:lnTo>
                  <a:pt x="17681" y="7080"/>
                </a:lnTo>
                <a:lnTo>
                  <a:pt x="17644" y="7226"/>
                </a:lnTo>
                <a:lnTo>
                  <a:pt x="17607" y="7446"/>
                </a:lnTo>
                <a:lnTo>
                  <a:pt x="17534" y="7667"/>
                </a:lnTo>
                <a:lnTo>
                  <a:pt x="17534" y="7887"/>
                </a:lnTo>
                <a:lnTo>
                  <a:pt x="17534" y="7960"/>
                </a:lnTo>
                <a:lnTo>
                  <a:pt x="17131" y="8584"/>
                </a:lnTo>
                <a:lnTo>
                  <a:pt x="17167" y="8217"/>
                </a:lnTo>
                <a:lnTo>
                  <a:pt x="17241" y="7850"/>
                </a:lnTo>
                <a:lnTo>
                  <a:pt x="17387" y="7630"/>
                </a:lnTo>
                <a:lnTo>
                  <a:pt x="17387" y="7593"/>
                </a:lnTo>
                <a:lnTo>
                  <a:pt x="17387" y="7520"/>
                </a:lnTo>
                <a:lnTo>
                  <a:pt x="17461" y="7483"/>
                </a:lnTo>
                <a:lnTo>
                  <a:pt x="17497" y="7446"/>
                </a:lnTo>
                <a:lnTo>
                  <a:pt x="17534" y="7373"/>
                </a:lnTo>
                <a:lnTo>
                  <a:pt x="17534" y="7263"/>
                </a:lnTo>
                <a:lnTo>
                  <a:pt x="17497" y="7080"/>
                </a:lnTo>
                <a:lnTo>
                  <a:pt x="17571" y="6750"/>
                </a:lnTo>
                <a:close/>
                <a:moveTo>
                  <a:pt x="16874" y="8840"/>
                </a:moveTo>
                <a:lnTo>
                  <a:pt x="16947" y="8877"/>
                </a:lnTo>
                <a:lnTo>
                  <a:pt x="16874" y="8950"/>
                </a:lnTo>
                <a:lnTo>
                  <a:pt x="16874" y="8877"/>
                </a:lnTo>
                <a:lnTo>
                  <a:pt x="16874" y="8840"/>
                </a:lnTo>
                <a:close/>
                <a:moveTo>
                  <a:pt x="11445" y="8584"/>
                </a:moveTo>
                <a:lnTo>
                  <a:pt x="11408" y="8620"/>
                </a:lnTo>
                <a:lnTo>
                  <a:pt x="11298" y="8657"/>
                </a:lnTo>
                <a:lnTo>
                  <a:pt x="11188" y="8804"/>
                </a:lnTo>
                <a:lnTo>
                  <a:pt x="11188" y="8840"/>
                </a:lnTo>
                <a:lnTo>
                  <a:pt x="11188" y="8914"/>
                </a:lnTo>
                <a:lnTo>
                  <a:pt x="11188" y="8987"/>
                </a:lnTo>
                <a:lnTo>
                  <a:pt x="11225" y="9024"/>
                </a:lnTo>
                <a:lnTo>
                  <a:pt x="11408" y="9024"/>
                </a:lnTo>
                <a:lnTo>
                  <a:pt x="11445" y="8987"/>
                </a:lnTo>
                <a:lnTo>
                  <a:pt x="11555" y="8804"/>
                </a:lnTo>
                <a:lnTo>
                  <a:pt x="11555" y="8730"/>
                </a:lnTo>
                <a:lnTo>
                  <a:pt x="11555" y="8657"/>
                </a:lnTo>
                <a:lnTo>
                  <a:pt x="11518" y="8620"/>
                </a:lnTo>
                <a:lnTo>
                  <a:pt x="11445" y="8584"/>
                </a:lnTo>
                <a:close/>
                <a:moveTo>
                  <a:pt x="16580" y="8804"/>
                </a:moveTo>
                <a:lnTo>
                  <a:pt x="16580" y="8877"/>
                </a:lnTo>
                <a:lnTo>
                  <a:pt x="16580" y="9060"/>
                </a:lnTo>
                <a:lnTo>
                  <a:pt x="16617" y="9170"/>
                </a:lnTo>
                <a:lnTo>
                  <a:pt x="16654" y="9244"/>
                </a:lnTo>
                <a:lnTo>
                  <a:pt x="16397" y="9611"/>
                </a:lnTo>
                <a:lnTo>
                  <a:pt x="16360" y="9391"/>
                </a:lnTo>
                <a:lnTo>
                  <a:pt x="16324" y="9170"/>
                </a:lnTo>
                <a:lnTo>
                  <a:pt x="16324" y="9097"/>
                </a:lnTo>
                <a:lnTo>
                  <a:pt x="16580" y="8804"/>
                </a:lnTo>
                <a:close/>
                <a:moveTo>
                  <a:pt x="16067" y="9391"/>
                </a:moveTo>
                <a:lnTo>
                  <a:pt x="16067" y="9684"/>
                </a:lnTo>
                <a:lnTo>
                  <a:pt x="16103" y="9794"/>
                </a:lnTo>
                <a:lnTo>
                  <a:pt x="16177" y="9941"/>
                </a:lnTo>
                <a:lnTo>
                  <a:pt x="15993" y="10161"/>
                </a:lnTo>
                <a:lnTo>
                  <a:pt x="15920" y="10308"/>
                </a:lnTo>
                <a:lnTo>
                  <a:pt x="15957" y="9867"/>
                </a:lnTo>
                <a:lnTo>
                  <a:pt x="15920" y="9794"/>
                </a:lnTo>
                <a:lnTo>
                  <a:pt x="15847" y="9757"/>
                </a:lnTo>
                <a:lnTo>
                  <a:pt x="15810" y="9721"/>
                </a:lnTo>
                <a:lnTo>
                  <a:pt x="16067" y="9391"/>
                </a:lnTo>
                <a:close/>
                <a:moveTo>
                  <a:pt x="9611" y="2348"/>
                </a:moveTo>
                <a:lnTo>
                  <a:pt x="9574" y="2421"/>
                </a:lnTo>
                <a:lnTo>
                  <a:pt x="9134" y="2861"/>
                </a:lnTo>
                <a:lnTo>
                  <a:pt x="8767" y="3375"/>
                </a:lnTo>
                <a:lnTo>
                  <a:pt x="7997" y="4365"/>
                </a:lnTo>
                <a:lnTo>
                  <a:pt x="7630" y="4879"/>
                </a:lnTo>
                <a:lnTo>
                  <a:pt x="7227" y="5356"/>
                </a:lnTo>
                <a:lnTo>
                  <a:pt x="6823" y="5832"/>
                </a:lnTo>
                <a:lnTo>
                  <a:pt x="6346" y="6273"/>
                </a:lnTo>
                <a:lnTo>
                  <a:pt x="6273" y="6346"/>
                </a:lnTo>
                <a:lnTo>
                  <a:pt x="6273" y="6456"/>
                </a:lnTo>
                <a:lnTo>
                  <a:pt x="6236" y="6456"/>
                </a:lnTo>
                <a:lnTo>
                  <a:pt x="6163" y="6493"/>
                </a:lnTo>
                <a:lnTo>
                  <a:pt x="6163" y="6566"/>
                </a:lnTo>
                <a:lnTo>
                  <a:pt x="6199" y="6603"/>
                </a:lnTo>
                <a:lnTo>
                  <a:pt x="6309" y="6786"/>
                </a:lnTo>
                <a:lnTo>
                  <a:pt x="6493" y="6970"/>
                </a:lnTo>
                <a:lnTo>
                  <a:pt x="6823" y="7263"/>
                </a:lnTo>
                <a:lnTo>
                  <a:pt x="7593" y="7813"/>
                </a:lnTo>
                <a:lnTo>
                  <a:pt x="8437" y="8363"/>
                </a:lnTo>
                <a:lnTo>
                  <a:pt x="8620" y="8510"/>
                </a:lnTo>
                <a:lnTo>
                  <a:pt x="8767" y="8694"/>
                </a:lnTo>
                <a:lnTo>
                  <a:pt x="9061" y="9060"/>
                </a:lnTo>
                <a:lnTo>
                  <a:pt x="9207" y="9207"/>
                </a:lnTo>
                <a:lnTo>
                  <a:pt x="9391" y="9354"/>
                </a:lnTo>
                <a:lnTo>
                  <a:pt x="9758" y="9574"/>
                </a:lnTo>
                <a:lnTo>
                  <a:pt x="10638" y="10161"/>
                </a:lnTo>
                <a:lnTo>
                  <a:pt x="11482" y="10784"/>
                </a:lnTo>
                <a:lnTo>
                  <a:pt x="12289" y="11408"/>
                </a:lnTo>
                <a:lnTo>
                  <a:pt x="12362" y="11445"/>
                </a:lnTo>
                <a:lnTo>
                  <a:pt x="12472" y="11445"/>
                </a:lnTo>
                <a:lnTo>
                  <a:pt x="12545" y="11408"/>
                </a:lnTo>
                <a:lnTo>
                  <a:pt x="12582" y="11371"/>
                </a:lnTo>
                <a:lnTo>
                  <a:pt x="12619" y="11298"/>
                </a:lnTo>
                <a:lnTo>
                  <a:pt x="12655" y="11188"/>
                </a:lnTo>
                <a:lnTo>
                  <a:pt x="12619" y="11115"/>
                </a:lnTo>
                <a:lnTo>
                  <a:pt x="12545" y="11041"/>
                </a:lnTo>
                <a:lnTo>
                  <a:pt x="11775" y="10418"/>
                </a:lnTo>
                <a:lnTo>
                  <a:pt x="11812" y="10381"/>
                </a:lnTo>
                <a:lnTo>
                  <a:pt x="11922" y="10198"/>
                </a:lnTo>
                <a:lnTo>
                  <a:pt x="11995" y="10014"/>
                </a:lnTo>
                <a:lnTo>
                  <a:pt x="11995" y="9941"/>
                </a:lnTo>
                <a:lnTo>
                  <a:pt x="11958" y="9904"/>
                </a:lnTo>
                <a:lnTo>
                  <a:pt x="11885" y="9904"/>
                </a:lnTo>
                <a:lnTo>
                  <a:pt x="11738" y="10051"/>
                </a:lnTo>
                <a:lnTo>
                  <a:pt x="11592" y="10234"/>
                </a:lnTo>
                <a:lnTo>
                  <a:pt x="11555" y="10271"/>
                </a:lnTo>
                <a:lnTo>
                  <a:pt x="11005" y="9867"/>
                </a:lnTo>
                <a:lnTo>
                  <a:pt x="10821" y="9757"/>
                </a:lnTo>
                <a:lnTo>
                  <a:pt x="10858" y="9684"/>
                </a:lnTo>
                <a:lnTo>
                  <a:pt x="10895" y="9611"/>
                </a:lnTo>
                <a:lnTo>
                  <a:pt x="11041" y="9464"/>
                </a:lnTo>
                <a:lnTo>
                  <a:pt x="11078" y="9427"/>
                </a:lnTo>
                <a:lnTo>
                  <a:pt x="11078" y="9354"/>
                </a:lnTo>
                <a:lnTo>
                  <a:pt x="11078" y="9317"/>
                </a:lnTo>
                <a:lnTo>
                  <a:pt x="11005" y="9281"/>
                </a:lnTo>
                <a:lnTo>
                  <a:pt x="10968" y="9317"/>
                </a:lnTo>
                <a:lnTo>
                  <a:pt x="10895" y="9281"/>
                </a:lnTo>
                <a:lnTo>
                  <a:pt x="10821" y="9317"/>
                </a:lnTo>
                <a:lnTo>
                  <a:pt x="10711" y="9427"/>
                </a:lnTo>
                <a:lnTo>
                  <a:pt x="10601" y="9574"/>
                </a:lnTo>
                <a:lnTo>
                  <a:pt x="10124" y="9281"/>
                </a:lnTo>
                <a:lnTo>
                  <a:pt x="10051" y="9207"/>
                </a:lnTo>
                <a:lnTo>
                  <a:pt x="10234" y="8914"/>
                </a:lnTo>
                <a:lnTo>
                  <a:pt x="10234" y="8840"/>
                </a:lnTo>
                <a:lnTo>
                  <a:pt x="10234" y="8804"/>
                </a:lnTo>
                <a:lnTo>
                  <a:pt x="10198" y="8730"/>
                </a:lnTo>
                <a:lnTo>
                  <a:pt x="10088" y="8694"/>
                </a:lnTo>
                <a:lnTo>
                  <a:pt x="10051" y="8730"/>
                </a:lnTo>
                <a:lnTo>
                  <a:pt x="10014" y="8767"/>
                </a:lnTo>
                <a:lnTo>
                  <a:pt x="9758" y="9060"/>
                </a:lnTo>
                <a:lnTo>
                  <a:pt x="9537" y="8877"/>
                </a:lnTo>
                <a:lnTo>
                  <a:pt x="9354" y="8694"/>
                </a:lnTo>
                <a:lnTo>
                  <a:pt x="9134" y="8437"/>
                </a:lnTo>
                <a:lnTo>
                  <a:pt x="9207" y="8327"/>
                </a:lnTo>
                <a:lnTo>
                  <a:pt x="9281" y="8217"/>
                </a:lnTo>
                <a:lnTo>
                  <a:pt x="9354" y="7960"/>
                </a:lnTo>
                <a:lnTo>
                  <a:pt x="9354" y="7887"/>
                </a:lnTo>
                <a:lnTo>
                  <a:pt x="9317" y="7850"/>
                </a:lnTo>
                <a:lnTo>
                  <a:pt x="9244" y="7850"/>
                </a:lnTo>
                <a:lnTo>
                  <a:pt x="9171" y="7887"/>
                </a:lnTo>
                <a:lnTo>
                  <a:pt x="8987" y="8107"/>
                </a:lnTo>
                <a:lnTo>
                  <a:pt x="8951" y="8180"/>
                </a:lnTo>
                <a:lnTo>
                  <a:pt x="8767" y="8033"/>
                </a:lnTo>
                <a:lnTo>
                  <a:pt x="8327" y="7740"/>
                </a:lnTo>
                <a:lnTo>
                  <a:pt x="8364" y="7446"/>
                </a:lnTo>
                <a:lnTo>
                  <a:pt x="8364" y="7410"/>
                </a:lnTo>
                <a:lnTo>
                  <a:pt x="8327" y="7336"/>
                </a:lnTo>
                <a:lnTo>
                  <a:pt x="8290" y="7300"/>
                </a:lnTo>
                <a:lnTo>
                  <a:pt x="8180" y="7300"/>
                </a:lnTo>
                <a:lnTo>
                  <a:pt x="8107" y="7336"/>
                </a:lnTo>
                <a:lnTo>
                  <a:pt x="8070" y="7446"/>
                </a:lnTo>
                <a:lnTo>
                  <a:pt x="8034" y="7556"/>
                </a:lnTo>
                <a:lnTo>
                  <a:pt x="7960" y="7520"/>
                </a:lnTo>
                <a:lnTo>
                  <a:pt x="7410" y="7116"/>
                </a:lnTo>
                <a:lnTo>
                  <a:pt x="7447" y="7080"/>
                </a:lnTo>
                <a:lnTo>
                  <a:pt x="7520" y="6970"/>
                </a:lnTo>
                <a:lnTo>
                  <a:pt x="7520" y="6896"/>
                </a:lnTo>
                <a:lnTo>
                  <a:pt x="7520" y="6860"/>
                </a:lnTo>
                <a:lnTo>
                  <a:pt x="7557" y="6750"/>
                </a:lnTo>
                <a:lnTo>
                  <a:pt x="7520" y="6713"/>
                </a:lnTo>
                <a:lnTo>
                  <a:pt x="7483" y="6713"/>
                </a:lnTo>
                <a:lnTo>
                  <a:pt x="7410" y="6750"/>
                </a:lnTo>
                <a:lnTo>
                  <a:pt x="7337" y="6750"/>
                </a:lnTo>
                <a:lnTo>
                  <a:pt x="7227" y="6823"/>
                </a:lnTo>
                <a:lnTo>
                  <a:pt x="7116" y="6896"/>
                </a:lnTo>
                <a:lnTo>
                  <a:pt x="6640" y="6639"/>
                </a:lnTo>
                <a:lnTo>
                  <a:pt x="6640" y="6603"/>
                </a:lnTo>
                <a:lnTo>
                  <a:pt x="7116" y="6163"/>
                </a:lnTo>
                <a:lnTo>
                  <a:pt x="7557" y="5649"/>
                </a:lnTo>
                <a:lnTo>
                  <a:pt x="7593" y="5722"/>
                </a:lnTo>
                <a:lnTo>
                  <a:pt x="7630" y="5759"/>
                </a:lnTo>
                <a:lnTo>
                  <a:pt x="7740" y="5759"/>
                </a:lnTo>
                <a:lnTo>
                  <a:pt x="8034" y="5576"/>
                </a:lnTo>
                <a:lnTo>
                  <a:pt x="8327" y="5392"/>
                </a:lnTo>
                <a:lnTo>
                  <a:pt x="8620" y="5209"/>
                </a:lnTo>
                <a:lnTo>
                  <a:pt x="8914" y="5025"/>
                </a:lnTo>
                <a:lnTo>
                  <a:pt x="9244" y="4879"/>
                </a:lnTo>
                <a:lnTo>
                  <a:pt x="9574" y="4732"/>
                </a:lnTo>
                <a:lnTo>
                  <a:pt x="9941" y="4659"/>
                </a:lnTo>
                <a:lnTo>
                  <a:pt x="10308" y="4622"/>
                </a:lnTo>
                <a:lnTo>
                  <a:pt x="10491" y="4622"/>
                </a:lnTo>
                <a:lnTo>
                  <a:pt x="10675" y="4659"/>
                </a:lnTo>
                <a:lnTo>
                  <a:pt x="10821" y="4732"/>
                </a:lnTo>
                <a:lnTo>
                  <a:pt x="10931" y="4842"/>
                </a:lnTo>
                <a:lnTo>
                  <a:pt x="11041" y="4989"/>
                </a:lnTo>
                <a:lnTo>
                  <a:pt x="11078" y="5136"/>
                </a:lnTo>
                <a:lnTo>
                  <a:pt x="11151" y="5502"/>
                </a:lnTo>
                <a:lnTo>
                  <a:pt x="11151" y="5906"/>
                </a:lnTo>
                <a:lnTo>
                  <a:pt x="11151" y="6309"/>
                </a:lnTo>
                <a:lnTo>
                  <a:pt x="11151" y="6676"/>
                </a:lnTo>
                <a:lnTo>
                  <a:pt x="11188" y="7006"/>
                </a:lnTo>
                <a:lnTo>
                  <a:pt x="11261" y="7373"/>
                </a:lnTo>
                <a:lnTo>
                  <a:pt x="11445" y="7703"/>
                </a:lnTo>
                <a:lnTo>
                  <a:pt x="11408" y="7813"/>
                </a:lnTo>
                <a:lnTo>
                  <a:pt x="11372" y="7923"/>
                </a:lnTo>
                <a:lnTo>
                  <a:pt x="11372" y="8033"/>
                </a:lnTo>
                <a:lnTo>
                  <a:pt x="11372" y="8143"/>
                </a:lnTo>
                <a:lnTo>
                  <a:pt x="11445" y="8253"/>
                </a:lnTo>
                <a:lnTo>
                  <a:pt x="11482" y="8327"/>
                </a:lnTo>
                <a:lnTo>
                  <a:pt x="11592" y="8400"/>
                </a:lnTo>
                <a:lnTo>
                  <a:pt x="11665" y="8474"/>
                </a:lnTo>
                <a:lnTo>
                  <a:pt x="11775" y="8510"/>
                </a:lnTo>
                <a:lnTo>
                  <a:pt x="12105" y="8510"/>
                </a:lnTo>
                <a:lnTo>
                  <a:pt x="12435" y="8694"/>
                </a:lnTo>
                <a:lnTo>
                  <a:pt x="12765" y="8840"/>
                </a:lnTo>
                <a:lnTo>
                  <a:pt x="13022" y="8877"/>
                </a:lnTo>
                <a:lnTo>
                  <a:pt x="13316" y="8877"/>
                </a:lnTo>
                <a:lnTo>
                  <a:pt x="13646" y="8804"/>
                </a:lnTo>
                <a:lnTo>
                  <a:pt x="13939" y="8694"/>
                </a:lnTo>
                <a:lnTo>
                  <a:pt x="14233" y="8584"/>
                </a:lnTo>
                <a:lnTo>
                  <a:pt x="14489" y="8400"/>
                </a:lnTo>
                <a:lnTo>
                  <a:pt x="14746" y="8217"/>
                </a:lnTo>
                <a:lnTo>
                  <a:pt x="14930" y="8033"/>
                </a:lnTo>
                <a:lnTo>
                  <a:pt x="14966" y="7997"/>
                </a:lnTo>
                <a:lnTo>
                  <a:pt x="14966" y="7923"/>
                </a:lnTo>
                <a:lnTo>
                  <a:pt x="14930" y="7813"/>
                </a:lnTo>
                <a:lnTo>
                  <a:pt x="14820" y="7777"/>
                </a:lnTo>
                <a:lnTo>
                  <a:pt x="14710" y="7777"/>
                </a:lnTo>
                <a:lnTo>
                  <a:pt x="14123" y="8143"/>
                </a:lnTo>
                <a:lnTo>
                  <a:pt x="13829" y="8290"/>
                </a:lnTo>
                <a:lnTo>
                  <a:pt x="13462" y="8400"/>
                </a:lnTo>
                <a:lnTo>
                  <a:pt x="13206" y="8474"/>
                </a:lnTo>
                <a:lnTo>
                  <a:pt x="12912" y="8437"/>
                </a:lnTo>
                <a:lnTo>
                  <a:pt x="12692" y="8363"/>
                </a:lnTo>
                <a:lnTo>
                  <a:pt x="12472" y="8217"/>
                </a:lnTo>
                <a:lnTo>
                  <a:pt x="12545" y="8107"/>
                </a:lnTo>
                <a:lnTo>
                  <a:pt x="12582" y="7960"/>
                </a:lnTo>
                <a:lnTo>
                  <a:pt x="12582" y="7850"/>
                </a:lnTo>
                <a:lnTo>
                  <a:pt x="12545" y="7777"/>
                </a:lnTo>
                <a:lnTo>
                  <a:pt x="12509" y="7740"/>
                </a:lnTo>
                <a:lnTo>
                  <a:pt x="12325" y="7630"/>
                </a:lnTo>
                <a:lnTo>
                  <a:pt x="12142" y="7520"/>
                </a:lnTo>
                <a:lnTo>
                  <a:pt x="11812" y="7520"/>
                </a:lnTo>
                <a:lnTo>
                  <a:pt x="11628" y="7116"/>
                </a:lnTo>
                <a:lnTo>
                  <a:pt x="11518" y="6713"/>
                </a:lnTo>
                <a:lnTo>
                  <a:pt x="11518" y="6346"/>
                </a:lnTo>
                <a:lnTo>
                  <a:pt x="11518" y="6016"/>
                </a:lnTo>
                <a:lnTo>
                  <a:pt x="11555" y="5649"/>
                </a:lnTo>
                <a:lnTo>
                  <a:pt x="11518" y="5282"/>
                </a:lnTo>
                <a:lnTo>
                  <a:pt x="11445" y="4989"/>
                </a:lnTo>
                <a:lnTo>
                  <a:pt x="11335" y="4732"/>
                </a:lnTo>
                <a:lnTo>
                  <a:pt x="11188" y="4549"/>
                </a:lnTo>
                <a:lnTo>
                  <a:pt x="11005" y="4402"/>
                </a:lnTo>
                <a:lnTo>
                  <a:pt x="10785" y="4329"/>
                </a:lnTo>
                <a:lnTo>
                  <a:pt x="10565" y="4255"/>
                </a:lnTo>
                <a:lnTo>
                  <a:pt x="10051" y="4255"/>
                </a:lnTo>
                <a:lnTo>
                  <a:pt x="9758" y="4292"/>
                </a:lnTo>
                <a:lnTo>
                  <a:pt x="9464" y="4365"/>
                </a:lnTo>
                <a:lnTo>
                  <a:pt x="8914" y="4585"/>
                </a:lnTo>
                <a:lnTo>
                  <a:pt x="8400" y="4879"/>
                </a:lnTo>
                <a:lnTo>
                  <a:pt x="7960" y="5209"/>
                </a:lnTo>
                <a:lnTo>
                  <a:pt x="8290" y="4769"/>
                </a:lnTo>
                <a:lnTo>
                  <a:pt x="9061" y="3742"/>
                </a:lnTo>
                <a:lnTo>
                  <a:pt x="9464" y="3191"/>
                </a:lnTo>
                <a:lnTo>
                  <a:pt x="9831" y="2641"/>
                </a:lnTo>
                <a:lnTo>
                  <a:pt x="9868" y="2568"/>
                </a:lnTo>
                <a:lnTo>
                  <a:pt x="9868" y="2531"/>
                </a:lnTo>
                <a:lnTo>
                  <a:pt x="9794" y="2421"/>
                </a:lnTo>
                <a:lnTo>
                  <a:pt x="9721" y="2384"/>
                </a:lnTo>
                <a:lnTo>
                  <a:pt x="9684" y="2348"/>
                </a:lnTo>
                <a:close/>
                <a:moveTo>
                  <a:pt x="15663" y="9867"/>
                </a:moveTo>
                <a:lnTo>
                  <a:pt x="15700" y="9904"/>
                </a:lnTo>
                <a:lnTo>
                  <a:pt x="15627" y="10381"/>
                </a:lnTo>
                <a:lnTo>
                  <a:pt x="15663" y="10418"/>
                </a:lnTo>
                <a:lnTo>
                  <a:pt x="15663" y="10454"/>
                </a:lnTo>
                <a:lnTo>
                  <a:pt x="15773" y="10491"/>
                </a:lnTo>
                <a:lnTo>
                  <a:pt x="15443" y="10895"/>
                </a:lnTo>
                <a:lnTo>
                  <a:pt x="15443" y="10821"/>
                </a:lnTo>
                <a:lnTo>
                  <a:pt x="15333" y="10491"/>
                </a:lnTo>
                <a:lnTo>
                  <a:pt x="15296" y="10454"/>
                </a:lnTo>
                <a:lnTo>
                  <a:pt x="15260" y="10454"/>
                </a:lnTo>
                <a:lnTo>
                  <a:pt x="15223" y="10491"/>
                </a:lnTo>
                <a:lnTo>
                  <a:pt x="15223" y="10528"/>
                </a:lnTo>
                <a:lnTo>
                  <a:pt x="15186" y="10821"/>
                </a:lnTo>
                <a:lnTo>
                  <a:pt x="15186" y="11188"/>
                </a:lnTo>
                <a:lnTo>
                  <a:pt x="15223" y="11225"/>
                </a:lnTo>
                <a:lnTo>
                  <a:pt x="14746" y="11848"/>
                </a:lnTo>
                <a:lnTo>
                  <a:pt x="14746" y="11591"/>
                </a:lnTo>
                <a:lnTo>
                  <a:pt x="14746" y="11371"/>
                </a:lnTo>
                <a:lnTo>
                  <a:pt x="14746" y="11115"/>
                </a:lnTo>
                <a:lnTo>
                  <a:pt x="14710" y="11078"/>
                </a:lnTo>
                <a:lnTo>
                  <a:pt x="15333" y="10308"/>
                </a:lnTo>
                <a:lnTo>
                  <a:pt x="15663" y="9867"/>
                </a:lnTo>
                <a:close/>
                <a:moveTo>
                  <a:pt x="14526" y="11298"/>
                </a:moveTo>
                <a:lnTo>
                  <a:pt x="14453" y="11555"/>
                </a:lnTo>
                <a:lnTo>
                  <a:pt x="14416" y="11775"/>
                </a:lnTo>
                <a:lnTo>
                  <a:pt x="14453" y="11885"/>
                </a:lnTo>
                <a:lnTo>
                  <a:pt x="14489" y="11958"/>
                </a:lnTo>
                <a:lnTo>
                  <a:pt x="14563" y="11995"/>
                </a:lnTo>
                <a:lnTo>
                  <a:pt x="14600" y="11995"/>
                </a:lnTo>
                <a:lnTo>
                  <a:pt x="14123" y="12619"/>
                </a:lnTo>
                <a:lnTo>
                  <a:pt x="14049" y="12655"/>
                </a:lnTo>
                <a:lnTo>
                  <a:pt x="14049" y="12362"/>
                </a:lnTo>
                <a:lnTo>
                  <a:pt x="14049" y="12142"/>
                </a:lnTo>
                <a:lnTo>
                  <a:pt x="14049" y="12032"/>
                </a:lnTo>
                <a:lnTo>
                  <a:pt x="14013" y="11922"/>
                </a:lnTo>
                <a:lnTo>
                  <a:pt x="14526" y="11298"/>
                </a:lnTo>
                <a:close/>
                <a:moveTo>
                  <a:pt x="4806" y="7997"/>
                </a:moveTo>
                <a:lnTo>
                  <a:pt x="4769" y="8033"/>
                </a:lnTo>
                <a:lnTo>
                  <a:pt x="4769" y="8070"/>
                </a:lnTo>
                <a:lnTo>
                  <a:pt x="4952" y="8217"/>
                </a:lnTo>
                <a:lnTo>
                  <a:pt x="5099" y="8327"/>
                </a:lnTo>
                <a:lnTo>
                  <a:pt x="5576" y="8584"/>
                </a:lnTo>
                <a:lnTo>
                  <a:pt x="6126" y="8840"/>
                </a:lnTo>
                <a:lnTo>
                  <a:pt x="6640" y="9134"/>
                </a:lnTo>
                <a:lnTo>
                  <a:pt x="7116" y="9501"/>
                </a:lnTo>
                <a:lnTo>
                  <a:pt x="7557" y="9831"/>
                </a:lnTo>
                <a:lnTo>
                  <a:pt x="8437" y="10638"/>
                </a:lnTo>
                <a:lnTo>
                  <a:pt x="9244" y="11371"/>
                </a:lnTo>
                <a:lnTo>
                  <a:pt x="10088" y="12105"/>
                </a:lnTo>
                <a:lnTo>
                  <a:pt x="10344" y="12325"/>
                </a:lnTo>
                <a:lnTo>
                  <a:pt x="10748" y="12655"/>
                </a:lnTo>
                <a:lnTo>
                  <a:pt x="10931" y="12765"/>
                </a:lnTo>
                <a:lnTo>
                  <a:pt x="11115" y="12839"/>
                </a:lnTo>
                <a:lnTo>
                  <a:pt x="11225" y="12839"/>
                </a:lnTo>
                <a:lnTo>
                  <a:pt x="11298" y="12802"/>
                </a:lnTo>
                <a:lnTo>
                  <a:pt x="11335" y="12765"/>
                </a:lnTo>
                <a:lnTo>
                  <a:pt x="11372" y="12692"/>
                </a:lnTo>
                <a:lnTo>
                  <a:pt x="11372" y="12582"/>
                </a:lnTo>
                <a:lnTo>
                  <a:pt x="11335" y="12472"/>
                </a:lnTo>
                <a:lnTo>
                  <a:pt x="11151" y="12325"/>
                </a:lnTo>
                <a:lnTo>
                  <a:pt x="10711" y="11995"/>
                </a:lnTo>
                <a:lnTo>
                  <a:pt x="10271" y="11628"/>
                </a:lnTo>
                <a:lnTo>
                  <a:pt x="9391" y="10858"/>
                </a:lnTo>
                <a:lnTo>
                  <a:pt x="8547" y="10051"/>
                </a:lnTo>
                <a:lnTo>
                  <a:pt x="8107" y="9684"/>
                </a:lnTo>
                <a:lnTo>
                  <a:pt x="7703" y="9354"/>
                </a:lnTo>
                <a:lnTo>
                  <a:pt x="7227" y="9024"/>
                </a:lnTo>
                <a:lnTo>
                  <a:pt x="6786" y="8694"/>
                </a:lnTo>
                <a:lnTo>
                  <a:pt x="6309" y="8437"/>
                </a:lnTo>
                <a:lnTo>
                  <a:pt x="5833" y="8217"/>
                </a:lnTo>
                <a:lnTo>
                  <a:pt x="5356" y="8033"/>
                </a:lnTo>
                <a:lnTo>
                  <a:pt x="5209" y="7997"/>
                </a:lnTo>
                <a:close/>
                <a:moveTo>
                  <a:pt x="954" y="12582"/>
                </a:moveTo>
                <a:lnTo>
                  <a:pt x="1101" y="12692"/>
                </a:lnTo>
                <a:lnTo>
                  <a:pt x="1064" y="12765"/>
                </a:lnTo>
                <a:lnTo>
                  <a:pt x="1064" y="12839"/>
                </a:lnTo>
                <a:lnTo>
                  <a:pt x="1064" y="12875"/>
                </a:lnTo>
                <a:lnTo>
                  <a:pt x="1101" y="12839"/>
                </a:lnTo>
                <a:lnTo>
                  <a:pt x="1211" y="12912"/>
                </a:lnTo>
                <a:lnTo>
                  <a:pt x="1247" y="12985"/>
                </a:lnTo>
                <a:lnTo>
                  <a:pt x="1247" y="13059"/>
                </a:lnTo>
                <a:lnTo>
                  <a:pt x="1284" y="13242"/>
                </a:lnTo>
                <a:lnTo>
                  <a:pt x="991" y="13095"/>
                </a:lnTo>
                <a:lnTo>
                  <a:pt x="844" y="13059"/>
                </a:lnTo>
                <a:lnTo>
                  <a:pt x="697" y="13022"/>
                </a:lnTo>
                <a:lnTo>
                  <a:pt x="844" y="12765"/>
                </a:lnTo>
                <a:lnTo>
                  <a:pt x="954" y="12582"/>
                </a:lnTo>
                <a:close/>
                <a:moveTo>
                  <a:pt x="2715" y="10858"/>
                </a:moveTo>
                <a:lnTo>
                  <a:pt x="2641" y="10931"/>
                </a:lnTo>
                <a:lnTo>
                  <a:pt x="2641" y="10968"/>
                </a:lnTo>
                <a:lnTo>
                  <a:pt x="2788" y="11151"/>
                </a:lnTo>
                <a:lnTo>
                  <a:pt x="2935" y="11261"/>
                </a:lnTo>
                <a:lnTo>
                  <a:pt x="3302" y="11445"/>
                </a:lnTo>
                <a:lnTo>
                  <a:pt x="3778" y="11775"/>
                </a:lnTo>
                <a:lnTo>
                  <a:pt x="4255" y="12105"/>
                </a:lnTo>
                <a:lnTo>
                  <a:pt x="5099" y="12765"/>
                </a:lnTo>
                <a:lnTo>
                  <a:pt x="5539" y="13095"/>
                </a:lnTo>
                <a:lnTo>
                  <a:pt x="5759" y="13242"/>
                </a:lnTo>
                <a:lnTo>
                  <a:pt x="5869" y="13279"/>
                </a:lnTo>
                <a:lnTo>
                  <a:pt x="6053" y="13279"/>
                </a:lnTo>
                <a:lnTo>
                  <a:pt x="6126" y="13242"/>
                </a:lnTo>
                <a:lnTo>
                  <a:pt x="6163" y="13169"/>
                </a:lnTo>
                <a:lnTo>
                  <a:pt x="6126" y="13059"/>
                </a:lnTo>
                <a:lnTo>
                  <a:pt x="6089" y="12985"/>
                </a:lnTo>
                <a:lnTo>
                  <a:pt x="6016" y="12875"/>
                </a:lnTo>
                <a:lnTo>
                  <a:pt x="5869" y="12729"/>
                </a:lnTo>
                <a:lnTo>
                  <a:pt x="5502" y="12472"/>
                </a:lnTo>
                <a:lnTo>
                  <a:pt x="4512" y="11738"/>
                </a:lnTo>
                <a:lnTo>
                  <a:pt x="4035" y="11408"/>
                </a:lnTo>
                <a:lnTo>
                  <a:pt x="3522" y="11078"/>
                </a:lnTo>
                <a:lnTo>
                  <a:pt x="3338" y="11005"/>
                </a:lnTo>
                <a:lnTo>
                  <a:pt x="3118" y="10895"/>
                </a:lnTo>
                <a:lnTo>
                  <a:pt x="2935" y="10858"/>
                </a:lnTo>
                <a:close/>
                <a:moveTo>
                  <a:pt x="13756" y="12252"/>
                </a:moveTo>
                <a:lnTo>
                  <a:pt x="13719" y="12362"/>
                </a:lnTo>
                <a:lnTo>
                  <a:pt x="13719" y="12619"/>
                </a:lnTo>
                <a:lnTo>
                  <a:pt x="13719" y="12912"/>
                </a:lnTo>
                <a:lnTo>
                  <a:pt x="13756" y="12985"/>
                </a:lnTo>
                <a:lnTo>
                  <a:pt x="13793" y="13022"/>
                </a:lnTo>
                <a:lnTo>
                  <a:pt x="13719" y="13095"/>
                </a:lnTo>
                <a:lnTo>
                  <a:pt x="13389" y="13536"/>
                </a:lnTo>
                <a:lnTo>
                  <a:pt x="13426" y="13132"/>
                </a:lnTo>
                <a:lnTo>
                  <a:pt x="13462" y="12912"/>
                </a:lnTo>
                <a:lnTo>
                  <a:pt x="13462" y="12765"/>
                </a:lnTo>
                <a:lnTo>
                  <a:pt x="13426" y="12655"/>
                </a:lnTo>
                <a:lnTo>
                  <a:pt x="13756" y="12252"/>
                </a:lnTo>
                <a:close/>
                <a:moveTo>
                  <a:pt x="4402" y="8694"/>
                </a:moveTo>
                <a:lnTo>
                  <a:pt x="4329" y="8730"/>
                </a:lnTo>
                <a:lnTo>
                  <a:pt x="4255" y="8804"/>
                </a:lnTo>
                <a:lnTo>
                  <a:pt x="4255" y="8877"/>
                </a:lnTo>
                <a:lnTo>
                  <a:pt x="4255" y="8987"/>
                </a:lnTo>
                <a:lnTo>
                  <a:pt x="4292" y="9060"/>
                </a:lnTo>
                <a:lnTo>
                  <a:pt x="4365" y="9134"/>
                </a:lnTo>
                <a:lnTo>
                  <a:pt x="4512" y="9207"/>
                </a:lnTo>
                <a:lnTo>
                  <a:pt x="4842" y="9354"/>
                </a:lnTo>
                <a:lnTo>
                  <a:pt x="5136" y="9501"/>
                </a:lnTo>
                <a:lnTo>
                  <a:pt x="5392" y="9647"/>
                </a:lnTo>
                <a:lnTo>
                  <a:pt x="5869" y="10014"/>
                </a:lnTo>
                <a:lnTo>
                  <a:pt x="6346" y="10418"/>
                </a:lnTo>
                <a:lnTo>
                  <a:pt x="6786" y="10858"/>
                </a:lnTo>
                <a:lnTo>
                  <a:pt x="8584" y="12398"/>
                </a:lnTo>
                <a:lnTo>
                  <a:pt x="9501" y="13169"/>
                </a:lnTo>
                <a:lnTo>
                  <a:pt x="9721" y="13315"/>
                </a:lnTo>
                <a:lnTo>
                  <a:pt x="9941" y="13462"/>
                </a:lnTo>
                <a:lnTo>
                  <a:pt x="10161" y="13572"/>
                </a:lnTo>
                <a:lnTo>
                  <a:pt x="10271" y="13609"/>
                </a:lnTo>
                <a:lnTo>
                  <a:pt x="10381" y="13609"/>
                </a:lnTo>
                <a:lnTo>
                  <a:pt x="10454" y="13572"/>
                </a:lnTo>
                <a:lnTo>
                  <a:pt x="10491" y="13536"/>
                </a:lnTo>
                <a:lnTo>
                  <a:pt x="10528" y="13462"/>
                </a:lnTo>
                <a:lnTo>
                  <a:pt x="10491" y="13389"/>
                </a:lnTo>
                <a:lnTo>
                  <a:pt x="10418" y="13242"/>
                </a:lnTo>
                <a:lnTo>
                  <a:pt x="10271" y="13132"/>
                </a:lnTo>
                <a:lnTo>
                  <a:pt x="9978" y="12949"/>
                </a:lnTo>
                <a:lnTo>
                  <a:pt x="9537" y="12619"/>
                </a:lnTo>
                <a:lnTo>
                  <a:pt x="9134" y="12288"/>
                </a:lnTo>
                <a:lnTo>
                  <a:pt x="7557" y="10931"/>
                </a:lnTo>
                <a:lnTo>
                  <a:pt x="6823" y="10271"/>
                </a:lnTo>
                <a:lnTo>
                  <a:pt x="6089" y="9647"/>
                </a:lnTo>
                <a:lnTo>
                  <a:pt x="5686" y="9354"/>
                </a:lnTo>
                <a:lnTo>
                  <a:pt x="5246" y="9097"/>
                </a:lnTo>
                <a:lnTo>
                  <a:pt x="4769" y="8950"/>
                </a:lnTo>
                <a:lnTo>
                  <a:pt x="4549" y="8840"/>
                </a:lnTo>
                <a:lnTo>
                  <a:pt x="4475" y="8767"/>
                </a:lnTo>
                <a:lnTo>
                  <a:pt x="4439" y="8694"/>
                </a:lnTo>
                <a:close/>
                <a:moveTo>
                  <a:pt x="1541" y="13022"/>
                </a:moveTo>
                <a:lnTo>
                  <a:pt x="2091" y="13389"/>
                </a:lnTo>
                <a:lnTo>
                  <a:pt x="2091" y="13572"/>
                </a:lnTo>
                <a:lnTo>
                  <a:pt x="2126" y="13749"/>
                </a:lnTo>
                <a:lnTo>
                  <a:pt x="1504" y="13389"/>
                </a:lnTo>
                <a:lnTo>
                  <a:pt x="1578" y="13352"/>
                </a:lnTo>
                <a:lnTo>
                  <a:pt x="1614" y="13315"/>
                </a:lnTo>
                <a:lnTo>
                  <a:pt x="1614" y="13279"/>
                </a:lnTo>
                <a:lnTo>
                  <a:pt x="1614" y="13205"/>
                </a:lnTo>
                <a:lnTo>
                  <a:pt x="1541" y="13095"/>
                </a:lnTo>
                <a:lnTo>
                  <a:pt x="1541" y="13022"/>
                </a:lnTo>
                <a:close/>
                <a:moveTo>
                  <a:pt x="13206" y="12949"/>
                </a:moveTo>
                <a:lnTo>
                  <a:pt x="13169" y="13022"/>
                </a:lnTo>
                <a:lnTo>
                  <a:pt x="13059" y="13756"/>
                </a:lnTo>
                <a:lnTo>
                  <a:pt x="13059" y="13829"/>
                </a:lnTo>
                <a:lnTo>
                  <a:pt x="13096" y="13866"/>
                </a:lnTo>
                <a:lnTo>
                  <a:pt x="12912" y="14086"/>
                </a:lnTo>
                <a:lnTo>
                  <a:pt x="12912" y="13719"/>
                </a:lnTo>
                <a:lnTo>
                  <a:pt x="12875" y="13352"/>
                </a:lnTo>
                <a:lnTo>
                  <a:pt x="13206" y="12949"/>
                </a:lnTo>
                <a:close/>
                <a:moveTo>
                  <a:pt x="2458" y="13646"/>
                </a:moveTo>
                <a:lnTo>
                  <a:pt x="2641" y="13792"/>
                </a:lnTo>
                <a:lnTo>
                  <a:pt x="2788" y="13902"/>
                </a:lnTo>
                <a:lnTo>
                  <a:pt x="2788" y="14086"/>
                </a:lnTo>
                <a:lnTo>
                  <a:pt x="2825" y="14233"/>
                </a:lnTo>
                <a:lnTo>
                  <a:pt x="2605" y="14086"/>
                </a:lnTo>
                <a:lnTo>
                  <a:pt x="2385" y="13939"/>
                </a:lnTo>
                <a:lnTo>
                  <a:pt x="2495" y="13939"/>
                </a:lnTo>
                <a:lnTo>
                  <a:pt x="2568" y="13866"/>
                </a:lnTo>
                <a:lnTo>
                  <a:pt x="2568" y="13829"/>
                </a:lnTo>
                <a:lnTo>
                  <a:pt x="2568" y="13756"/>
                </a:lnTo>
                <a:lnTo>
                  <a:pt x="2458" y="13646"/>
                </a:lnTo>
                <a:close/>
                <a:moveTo>
                  <a:pt x="3595" y="9794"/>
                </a:moveTo>
                <a:lnTo>
                  <a:pt x="3558" y="9831"/>
                </a:lnTo>
                <a:lnTo>
                  <a:pt x="3522" y="9867"/>
                </a:lnTo>
                <a:lnTo>
                  <a:pt x="3558" y="9977"/>
                </a:lnTo>
                <a:lnTo>
                  <a:pt x="3595" y="10088"/>
                </a:lnTo>
                <a:lnTo>
                  <a:pt x="3815" y="10234"/>
                </a:lnTo>
                <a:lnTo>
                  <a:pt x="4659" y="10821"/>
                </a:lnTo>
                <a:lnTo>
                  <a:pt x="5466" y="11518"/>
                </a:lnTo>
                <a:lnTo>
                  <a:pt x="6236" y="12178"/>
                </a:lnTo>
                <a:lnTo>
                  <a:pt x="7080" y="12839"/>
                </a:lnTo>
                <a:lnTo>
                  <a:pt x="7923" y="13462"/>
                </a:lnTo>
                <a:lnTo>
                  <a:pt x="8730" y="14049"/>
                </a:lnTo>
                <a:lnTo>
                  <a:pt x="9134" y="14343"/>
                </a:lnTo>
                <a:lnTo>
                  <a:pt x="9574" y="14563"/>
                </a:lnTo>
                <a:lnTo>
                  <a:pt x="9684" y="14563"/>
                </a:lnTo>
                <a:lnTo>
                  <a:pt x="9794" y="14526"/>
                </a:lnTo>
                <a:lnTo>
                  <a:pt x="9868" y="14453"/>
                </a:lnTo>
                <a:lnTo>
                  <a:pt x="9904" y="14416"/>
                </a:lnTo>
                <a:lnTo>
                  <a:pt x="9904" y="14379"/>
                </a:lnTo>
                <a:lnTo>
                  <a:pt x="9904" y="14306"/>
                </a:lnTo>
                <a:lnTo>
                  <a:pt x="9868" y="14269"/>
                </a:lnTo>
                <a:lnTo>
                  <a:pt x="9794" y="14196"/>
                </a:lnTo>
                <a:lnTo>
                  <a:pt x="9721" y="14159"/>
                </a:lnTo>
                <a:lnTo>
                  <a:pt x="9501" y="14012"/>
                </a:lnTo>
                <a:lnTo>
                  <a:pt x="9281" y="13866"/>
                </a:lnTo>
                <a:lnTo>
                  <a:pt x="8290" y="13205"/>
                </a:lnTo>
                <a:lnTo>
                  <a:pt x="7373" y="12508"/>
                </a:lnTo>
                <a:lnTo>
                  <a:pt x="6493" y="11812"/>
                </a:lnTo>
                <a:lnTo>
                  <a:pt x="5649" y="11115"/>
                </a:lnTo>
                <a:lnTo>
                  <a:pt x="4769" y="10418"/>
                </a:lnTo>
                <a:lnTo>
                  <a:pt x="4549" y="10234"/>
                </a:lnTo>
                <a:lnTo>
                  <a:pt x="4145" y="9977"/>
                </a:lnTo>
                <a:lnTo>
                  <a:pt x="3925" y="9867"/>
                </a:lnTo>
                <a:lnTo>
                  <a:pt x="3742" y="9794"/>
                </a:lnTo>
                <a:close/>
                <a:moveTo>
                  <a:pt x="3155" y="14122"/>
                </a:moveTo>
                <a:lnTo>
                  <a:pt x="3778" y="14563"/>
                </a:lnTo>
                <a:lnTo>
                  <a:pt x="3742" y="14746"/>
                </a:lnTo>
                <a:lnTo>
                  <a:pt x="3742" y="14856"/>
                </a:lnTo>
                <a:lnTo>
                  <a:pt x="3338" y="14563"/>
                </a:lnTo>
                <a:lnTo>
                  <a:pt x="3338" y="14489"/>
                </a:lnTo>
                <a:lnTo>
                  <a:pt x="3302" y="14416"/>
                </a:lnTo>
                <a:lnTo>
                  <a:pt x="3192" y="14269"/>
                </a:lnTo>
                <a:lnTo>
                  <a:pt x="3155" y="14122"/>
                </a:lnTo>
                <a:close/>
                <a:moveTo>
                  <a:pt x="12692" y="13536"/>
                </a:moveTo>
                <a:lnTo>
                  <a:pt x="12619" y="13976"/>
                </a:lnTo>
                <a:lnTo>
                  <a:pt x="12582" y="14416"/>
                </a:lnTo>
                <a:lnTo>
                  <a:pt x="12582" y="14489"/>
                </a:lnTo>
                <a:lnTo>
                  <a:pt x="12142" y="15040"/>
                </a:lnTo>
                <a:lnTo>
                  <a:pt x="12142" y="14893"/>
                </a:lnTo>
                <a:lnTo>
                  <a:pt x="12142" y="14563"/>
                </a:lnTo>
                <a:lnTo>
                  <a:pt x="12105" y="14269"/>
                </a:lnTo>
                <a:lnTo>
                  <a:pt x="12692" y="13536"/>
                </a:lnTo>
                <a:close/>
                <a:moveTo>
                  <a:pt x="4035" y="14746"/>
                </a:moveTo>
                <a:lnTo>
                  <a:pt x="4402" y="15003"/>
                </a:lnTo>
                <a:lnTo>
                  <a:pt x="4402" y="15040"/>
                </a:lnTo>
                <a:lnTo>
                  <a:pt x="4402" y="15150"/>
                </a:lnTo>
                <a:lnTo>
                  <a:pt x="4439" y="15223"/>
                </a:lnTo>
                <a:lnTo>
                  <a:pt x="4549" y="15370"/>
                </a:lnTo>
                <a:lnTo>
                  <a:pt x="4659" y="15553"/>
                </a:lnTo>
                <a:lnTo>
                  <a:pt x="4255" y="15223"/>
                </a:lnTo>
                <a:lnTo>
                  <a:pt x="4255" y="15150"/>
                </a:lnTo>
                <a:lnTo>
                  <a:pt x="4219" y="15076"/>
                </a:lnTo>
                <a:lnTo>
                  <a:pt x="4109" y="14966"/>
                </a:lnTo>
                <a:lnTo>
                  <a:pt x="4035" y="14856"/>
                </a:lnTo>
                <a:lnTo>
                  <a:pt x="4035" y="14746"/>
                </a:lnTo>
                <a:close/>
                <a:moveTo>
                  <a:pt x="11922" y="14489"/>
                </a:moveTo>
                <a:lnTo>
                  <a:pt x="11885" y="14856"/>
                </a:lnTo>
                <a:lnTo>
                  <a:pt x="11848" y="15113"/>
                </a:lnTo>
                <a:lnTo>
                  <a:pt x="11848" y="15260"/>
                </a:lnTo>
                <a:lnTo>
                  <a:pt x="11848" y="15370"/>
                </a:lnTo>
                <a:lnTo>
                  <a:pt x="11555" y="15700"/>
                </a:lnTo>
                <a:lnTo>
                  <a:pt x="11592" y="15480"/>
                </a:lnTo>
                <a:lnTo>
                  <a:pt x="11555" y="15223"/>
                </a:lnTo>
                <a:lnTo>
                  <a:pt x="11555" y="15150"/>
                </a:lnTo>
                <a:lnTo>
                  <a:pt x="11482" y="15113"/>
                </a:lnTo>
                <a:lnTo>
                  <a:pt x="11445" y="15113"/>
                </a:lnTo>
                <a:lnTo>
                  <a:pt x="11922" y="14489"/>
                </a:lnTo>
                <a:close/>
                <a:moveTo>
                  <a:pt x="4769" y="15223"/>
                </a:moveTo>
                <a:lnTo>
                  <a:pt x="5026" y="15406"/>
                </a:lnTo>
                <a:lnTo>
                  <a:pt x="5576" y="15810"/>
                </a:lnTo>
                <a:lnTo>
                  <a:pt x="5576" y="15883"/>
                </a:lnTo>
                <a:lnTo>
                  <a:pt x="5576" y="16177"/>
                </a:lnTo>
                <a:lnTo>
                  <a:pt x="5576" y="16287"/>
                </a:lnTo>
                <a:lnTo>
                  <a:pt x="4916" y="15773"/>
                </a:lnTo>
                <a:lnTo>
                  <a:pt x="4952" y="15663"/>
                </a:lnTo>
                <a:lnTo>
                  <a:pt x="4952" y="15553"/>
                </a:lnTo>
                <a:lnTo>
                  <a:pt x="4916" y="15480"/>
                </a:lnTo>
                <a:lnTo>
                  <a:pt x="4879" y="15370"/>
                </a:lnTo>
                <a:lnTo>
                  <a:pt x="4769" y="15223"/>
                </a:lnTo>
                <a:close/>
                <a:moveTo>
                  <a:pt x="5833" y="15993"/>
                </a:moveTo>
                <a:lnTo>
                  <a:pt x="6456" y="16507"/>
                </a:lnTo>
                <a:lnTo>
                  <a:pt x="6420" y="16580"/>
                </a:lnTo>
                <a:lnTo>
                  <a:pt x="6383" y="16690"/>
                </a:lnTo>
                <a:lnTo>
                  <a:pt x="6346" y="16874"/>
                </a:lnTo>
                <a:lnTo>
                  <a:pt x="5869" y="16507"/>
                </a:lnTo>
                <a:lnTo>
                  <a:pt x="5869" y="16323"/>
                </a:lnTo>
                <a:lnTo>
                  <a:pt x="5869" y="16140"/>
                </a:lnTo>
                <a:lnTo>
                  <a:pt x="5833" y="15993"/>
                </a:lnTo>
                <a:close/>
                <a:moveTo>
                  <a:pt x="11298" y="15260"/>
                </a:moveTo>
                <a:lnTo>
                  <a:pt x="11298" y="15443"/>
                </a:lnTo>
                <a:lnTo>
                  <a:pt x="11225" y="15957"/>
                </a:lnTo>
                <a:lnTo>
                  <a:pt x="11225" y="16030"/>
                </a:lnTo>
                <a:lnTo>
                  <a:pt x="11261" y="16067"/>
                </a:lnTo>
                <a:lnTo>
                  <a:pt x="10088" y="17387"/>
                </a:lnTo>
                <a:lnTo>
                  <a:pt x="10088" y="17130"/>
                </a:lnTo>
                <a:lnTo>
                  <a:pt x="10088" y="16984"/>
                </a:lnTo>
                <a:lnTo>
                  <a:pt x="10308" y="16653"/>
                </a:lnTo>
                <a:lnTo>
                  <a:pt x="10821" y="15920"/>
                </a:lnTo>
                <a:lnTo>
                  <a:pt x="10785" y="16067"/>
                </a:lnTo>
                <a:lnTo>
                  <a:pt x="10711" y="16287"/>
                </a:lnTo>
                <a:lnTo>
                  <a:pt x="10711" y="16397"/>
                </a:lnTo>
                <a:lnTo>
                  <a:pt x="10711" y="16507"/>
                </a:lnTo>
                <a:lnTo>
                  <a:pt x="10748" y="16543"/>
                </a:lnTo>
                <a:lnTo>
                  <a:pt x="10785" y="16543"/>
                </a:lnTo>
                <a:lnTo>
                  <a:pt x="10895" y="16470"/>
                </a:lnTo>
                <a:lnTo>
                  <a:pt x="10968" y="16360"/>
                </a:lnTo>
                <a:lnTo>
                  <a:pt x="11005" y="16103"/>
                </a:lnTo>
                <a:lnTo>
                  <a:pt x="11005" y="15663"/>
                </a:lnTo>
                <a:lnTo>
                  <a:pt x="11225" y="15370"/>
                </a:lnTo>
                <a:lnTo>
                  <a:pt x="11298" y="15260"/>
                </a:lnTo>
                <a:close/>
                <a:moveTo>
                  <a:pt x="6566" y="16580"/>
                </a:moveTo>
                <a:lnTo>
                  <a:pt x="7006" y="17020"/>
                </a:lnTo>
                <a:lnTo>
                  <a:pt x="7006" y="17240"/>
                </a:lnTo>
                <a:lnTo>
                  <a:pt x="7006" y="17460"/>
                </a:lnTo>
                <a:lnTo>
                  <a:pt x="6896" y="17350"/>
                </a:lnTo>
                <a:lnTo>
                  <a:pt x="6640" y="17130"/>
                </a:lnTo>
                <a:lnTo>
                  <a:pt x="6640" y="17020"/>
                </a:lnTo>
                <a:lnTo>
                  <a:pt x="6603" y="16800"/>
                </a:lnTo>
                <a:lnTo>
                  <a:pt x="6566" y="16580"/>
                </a:lnTo>
                <a:close/>
                <a:moveTo>
                  <a:pt x="9464" y="404"/>
                </a:moveTo>
                <a:lnTo>
                  <a:pt x="9684" y="440"/>
                </a:lnTo>
                <a:lnTo>
                  <a:pt x="9868" y="477"/>
                </a:lnTo>
                <a:lnTo>
                  <a:pt x="10051" y="587"/>
                </a:lnTo>
                <a:lnTo>
                  <a:pt x="10418" y="844"/>
                </a:lnTo>
                <a:lnTo>
                  <a:pt x="10711" y="1064"/>
                </a:lnTo>
                <a:lnTo>
                  <a:pt x="12582" y="2421"/>
                </a:lnTo>
                <a:lnTo>
                  <a:pt x="14489" y="3815"/>
                </a:lnTo>
                <a:lnTo>
                  <a:pt x="15443" y="4512"/>
                </a:lnTo>
                <a:lnTo>
                  <a:pt x="15700" y="4732"/>
                </a:lnTo>
                <a:lnTo>
                  <a:pt x="15847" y="4805"/>
                </a:lnTo>
                <a:lnTo>
                  <a:pt x="15993" y="4879"/>
                </a:lnTo>
                <a:lnTo>
                  <a:pt x="15590" y="5356"/>
                </a:lnTo>
                <a:lnTo>
                  <a:pt x="15223" y="5869"/>
                </a:lnTo>
                <a:lnTo>
                  <a:pt x="15040" y="6089"/>
                </a:lnTo>
                <a:lnTo>
                  <a:pt x="14856" y="6383"/>
                </a:lnTo>
                <a:lnTo>
                  <a:pt x="14783" y="6529"/>
                </a:lnTo>
                <a:lnTo>
                  <a:pt x="14746" y="6639"/>
                </a:lnTo>
                <a:lnTo>
                  <a:pt x="14746" y="6786"/>
                </a:lnTo>
                <a:lnTo>
                  <a:pt x="14856" y="6896"/>
                </a:lnTo>
                <a:lnTo>
                  <a:pt x="14966" y="7006"/>
                </a:lnTo>
                <a:lnTo>
                  <a:pt x="15076" y="7080"/>
                </a:lnTo>
                <a:lnTo>
                  <a:pt x="15370" y="7190"/>
                </a:lnTo>
                <a:lnTo>
                  <a:pt x="15957" y="7300"/>
                </a:lnTo>
                <a:lnTo>
                  <a:pt x="16727" y="7446"/>
                </a:lnTo>
                <a:lnTo>
                  <a:pt x="17021" y="7520"/>
                </a:lnTo>
                <a:lnTo>
                  <a:pt x="16984" y="7593"/>
                </a:lnTo>
                <a:lnTo>
                  <a:pt x="16470" y="8143"/>
                </a:lnTo>
                <a:lnTo>
                  <a:pt x="15993" y="8730"/>
                </a:lnTo>
                <a:lnTo>
                  <a:pt x="15040" y="9904"/>
                </a:lnTo>
                <a:lnTo>
                  <a:pt x="12912" y="12508"/>
                </a:lnTo>
                <a:lnTo>
                  <a:pt x="11848" y="13792"/>
                </a:lnTo>
                <a:lnTo>
                  <a:pt x="10821" y="15113"/>
                </a:lnTo>
                <a:lnTo>
                  <a:pt x="10344" y="15736"/>
                </a:lnTo>
                <a:lnTo>
                  <a:pt x="9904" y="16397"/>
                </a:lnTo>
                <a:lnTo>
                  <a:pt x="9464" y="17057"/>
                </a:lnTo>
                <a:lnTo>
                  <a:pt x="9317" y="17277"/>
                </a:lnTo>
                <a:lnTo>
                  <a:pt x="9207" y="17497"/>
                </a:lnTo>
                <a:lnTo>
                  <a:pt x="8987" y="17387"/>
                </a:lnTo>
                <a:lnTo>
                  <a:pt x="8767" y="17350"/>
                </a:lnTo>
                <a:lnTo>
                  <a:pt x="8290" y="17204"/>
                </a:lnTo>
                <a:lnTo>
                  <a:pt x="7997" y="17094"/>
                </a:lnTo>
                <a:lnTo>
                  <a:pt x="7740" y="16910"/>
                </a:lnTo>
                <a:lnTo>
                  <a:pt x="7483" y="16727"/>
                </a:lnTo>
                <a:lnTo>
                  <a:pt x="7227" y="16507"/>
                </a:lnTo>
                <a:lnTo>
                  <a:pt x="6750" y="16067"/>
                </a:lnTo>
                <a:lnTo>
                  <a:pt x="6273" y="15663"/>
                </a:lnTo>
                <a:lnTo>
                  <a:pt x="5723" y="15296"/>
                </a:lnTo>
                <a:lnTo>
                  <a:pt x="5209" y="14929"/>
                </a:lnTo>
                <a:lnTo>
                  <a:pt x="3045" y="13462"/>
                </a:lnTo>
                <a:lnTo>
                  <a:pt x="1908" y="12619"/>
                </a:lnTo>
                <a:lnTo>
                  <a:pt x="1321" y="12215"/>
                </a:lnTo>
                <a:lnTo>
                  <a:pt x="697" y="11848"/>
                </a:lnTo>
                <a:lnTo>
                  <a:pt x="624" y="11812"/>
                </a:lnTo>
                <a:lnTo>
                  <a:pt x="1614" y="10381"/>
                </a:lnTo>
                <a:lnTo>
                  <a:pt x="2641" y="8950"/>
                </a:lnTo>
                <a:lnTo>
                  <a:pt x="3668" y="7556"/>
                </a:lnTo>
                <a:lnTo>
                  <a:pt x="4732" y="6163"/>
                </a:lnTo>
                <a:lnTo>
                  <a:pt x="6970" y="3338"/>
                </a:lnTo>
                <a:lnTo>
                  <a:pt x="8144" y="1944"/>
                </a:lnTo>
                <a:lnTo>
                  <a:pt x="8730" y="1284"/>
                </a:lnTo>
                <a:lnTo>
                  <a:pt x="9244" y="550"/>
                </a:lnTo>
                <a:lnTo>
                  <a:pt x="9281" y="477"/>
                </a:lnTo>
                <a:lnTo>
                  <a:pt x="9281" y="404"/>
                </a:lnTo>
                <a:close/>
                <a:moveTo>
                  <a:pt x="7227" y="17204"/>
                </a:moveTo>
                <a:lnTo>
                  <a:pt x="7667" y="17460"/>
                </a:lnTo>
                <a:lnTo>
                  <a:pt x="8107" y="17681"/>
                </a:lnTo>
                <a:lnTo>
                  <a:pt x="8070" y="17937"/>
                </a:lnTo>
                <a:lnTo>
                  <a:pt x="8107" y="18194"/>
                </a:lnTo>
                <a:lnTo>
                  <a:pt x="7850" y="18084"/>
                </a:lnTo>
                <a:lnTo>
                  <a:pt x="7447" y="17791"/>
                </a:lnTo>
                <a:lnTo>
                  <a:pt x="7410" y="17644"/>
                </a:lnTo>
                <a:lnTo>
                  <a:pt x="7337" y="17497"/>
                </a:lnTo>
                <a:lnTo>
                  <a:pt x="7227" y="17204"/>
                </a:lnTo>
                <a:close/>
                <a:moveTo>
                  <a:pt x="9831" y="17460"/>
                </a:moveTo>
                <a:lnTo>
                  <a:pt x="9868" y="17534"/>
                </a:lnTo>
                <a:lnTo>
                  <a:pt x="9904" y="17571"/>
                </a:lnTo>
                <a:lnTo>
                  <a:pt x="9464" y="18084"/>
                </a:lnTo>
                <a:lnTo>
                  <a:pt x="9207" y="18341"/>
                </a:lnTo>
                <a:lnTo>
                  <a:pt x="9171" y="18231"/>
                </a:lnTo>
                <a:lnTo>
                  <a:pt x="9134" y="18121"/>
                </a:lnTo>
                <a:lnTo>
                  <a:pt x="9134" y="17974"/>
                </a:lnTo>
                <a:lnTo>
                  <a:pt x="9317" y="17974"/>
                </a:lnTo>
                <a:lnTo>
                  <a:pt x="9317" y="17937"/>
                </a:lnTo>
                <a:lnTo>
                  <a:pt x="9391" y="17937"/>
                </a:lnTo>
                <a:lnTo>
                  <a:pt x="9464" y="17901"/>
                </a:lnTo>
                <a:lnTo>
                  <a:pt x="9574" y="17827"/>
                </a:lnTo>
                <a:lnTo>
                  <a:pt x="9647" y="17681"/>
                </a:lnTo>
                <a:lnTo>
                  <a:pt x="9794" y="17460"/>
                </a:lnTo>
                <a:close/>
                <a:moveTo>
                  <a:pt x="9464" y="0"/>
                </a:moveTo>
                <a:lnTo>
                  <a:pt x="9281" y="37"/>
                </a:lnTo>
                <a:lnTo>
                  <a:pt x="9134" y="110"/>
                </a:lnTo>
                <a:lnTo>
                  <a:pt x="9024" y="147"/>
                </a:lnTo>
                <a:lnTo>
                  <a:pt x="8951" y="257"/>
                </a:lnTo>
                <a:lnTo>
                  <a:pt x="8914" y="294"/>
                </a:lnTo>
                <a:lnTo>
                  <a:pt x="8914" y="330"/>
                </a:lnTo>
                <a:lnTo>
                  <a:pt x="8327" y="954"/>
                </a:lnTo>
                <a:lnTo>
                  <a:pt x="7740" y="1614"/>
                </a:lnTo>
                <a:lnTo>
                  <a:pt x="6640" y="2971"/>
                </a:lnTo>
                <a:lnTo>
                  <a:pt x="5502" y="4365"/>
                </a:lnTo>
                <a:lnTo>
                  <a:pt x="4402" y="5759"/>
                </a:lnTo>
                <a:lnTo>
                  <a:pt x="2421" y="8400"/>
                </a:lnTo>
                <a:lnTo>
                  <a:pt x="477" y="11041"/>
                </a:lnTo>
                <a:lnTo>
                  <a:pt x="330" y="11261"/>
                </a:lnTo>
                <a:lnTo>
                  <a:pt x="37" y="11701"/>
                </a:lnTo>
                <a:lnTo>
                  <a:pt x="0" y="11775"/>
                </a:lnTo>
                <a:lnTo>
                  <a:pt x="0" y="11885"/>
                </a:lnTo>
                <a:lnTo>
                  <a:pt x="37" y="11958"/>
                </a:lnTo>
                <a:lnTo>
                  <a:pt x="74" y="12032"/>
                </a:lnTo>
                <a:lnTo>
                  <a:pt x="147" y="12068"/>
                </a:lnTo>
                <a:lnTo>
                  <a:pt x="220" y="12105"/>
                </a:lnTo>
                <a:lnTo>
                  <a:pt x="294" y="12105"/>
                </a:lnTo>
                <a:lnTo>
                  <a:pt x="404" y="12068"/>
                </a:lnTo>
                <a:lnTo>
                  <a:pt x="440" y="12142"/>
                </a:lnTo>
                <a:lnTo>
                  <a:pt x="697" y="12398"/>
                </a:lnTo>
                <a:lnTo>
                  <a:pt x="587" y="12508"/>
                </a:lnTo>
                <a:lnTo>
                  <a:pt x="514" y="12655"/>
                </a:lnTo>
                <a:lnTo>
                  <a:pt x="440" y="12802"/>
                </a:lnTo>
                <a:lnTo>
                  <a:pt x="404" y="12949"/>
                </a:lnTo>
                <a:lnTo>
                  <a:pt x="404" y="13022"/>
                </a:lnTo>
                <a:lnTo>
                  <a:pt x="440" y="13059"/>
                </a:lnTo>
                <a:lnTo>
                  <a:pt x="514" y="13095"/>
                </a:lnTo>
                <a:lnTo>
                  <a:pt x="550" y="13095"/>
                </a:lnTo>
                <a:lnTo>
                  <a:pt x="624" y="13205"/>
                </a:lnTo>
                <a:lnTo>
                  <a:pt x="697" y="13315"/>
                </a:lnTo>
                <a:lnTo>
                  <a:pt x="881" y="13462"/>
                </a:lnTo>
                <a:lnTo>
                  <a:pt x="1284" y="13719"/>
                </a:lnTo>
                <a:lnTo>
                  <a:pt x="2385" y="14416"/>
                </a:lnTo>
                <a:lnTo>
                  <a:pt x="3558" y="15223"/>
                </a:lnTo>
                <a:lnTo>
                  <a:pt x="4659" y="16103"/>
                </a:lnTo>
                <a:lnTo>
                  <a:pt x="6420" y="17534"/>
                </a:lnTo>
                <a:lnTo>
                  <a:pt x="6420" y="17571"/>
                </a:lnTo>
                <a:lnTo>
                  <a:pt x="6493" y="17644"/>
                </a:lnTo>
                <a:lnTo>
                  <a:pt x="6566" y="17644"/>
                </a:lnTo>
                <a:lnTo>
                  <a:pt x="6823" y="17864"/>
                </a:lnTo>
                <a:lnTo>
                  <a:pt x="7300" y="18231"/>
                </a:lnTo>
                <a:lnTo>
                  <a:pt x="7777" y="18561"/>
                </a:lnTo>
                <a:lnTo>
                  <a:pt x="8034" y="18671"/>
                </a:lnTo>
                <a:lnTo>
                  <a:pt x="8254" y="18781"/>
                </a:lnTo>
                <a:lnTo>
                  <a:pt x="8510" y="18854"/>
                </a:lnTo>
                <a:lnTo>
                  <a:pt x="8620" y="18854"/>
                </a:lnTo>
                <a:lnTo>
                  <a:pt x="8767" y="18818"/>
                </a:lnTo>
                <a:lnTo>
                  <a:pt x="8804" y="18744"/>
                </a:lnTo>
                <a:lnTo>
                  <a:pt x="8840" y="18708"/>
                </a:lnTo>
                <a:lnTo>
                  <a:pt x="8840" y="18634"/>
                </a:lnTo>
                <a:lnTo>
                  <a:pt x="8804" y="18561"/>
                </a:lnTo>
                <a:lnTo>
                  <a:pt x="8730" y="18488"/>
                </a:lnTo>
                <a:lnTo>
                  <a:pt x="8620" y="18414"/>
                </a:lnTo>
                <a:lnTo>
                  <a:pt x="8437" y="18341"/>
                </a:lnTo>
                <a:lnTo>
                  <a:pt x="8400" y="18341"/>
                </a:lnTo>
                <a:lnTo>
                  <a:pt x="8400" y="18157"/>
                </a:lnTo>
                <a:lnTo>
                  <a:pt x="8400" y="17974"/>
                </a:lnTo>
                <a:lnTo>
                  <a:pt x="8364" y="17791"/>
                </a:lnTo>
                <a:lnTo>
                  <a:pt x="8620" y="17864"/>
                </a:lnTo>
                <a:lnTo>
                  <a:pt x="8951" y="17937"/>
                </a:lnTo>
                <a:lnTo>
                  <a:pt x="8877" y="18121"/>
                </a:lnTo>
                <a:lnTo>
                  <a:pt x="8877" y="18267"/>
                </a:lnTo>
                <a:lnTo>
                  <a:pt x="8914" y="18451"/>
                </a:lnTo>
                <a:lnTo>
                  <a:pt x="8987" y="18598"/>
                </a:lnTo>
                <a:lnTo>
                  <a:pt x="8877" y="18781"/>
                </a:lnTo>
                <a:lnTo>
                  <a:pt x="8877" y="18854"/>
                </a:lnTo>
                <a:lnTo>
                  <a:pt x="8914" y="18964"/>
                </a:lnTo>
                <a:lnTo>
                  <a:pt x="9024" y="19001"/>
                </a:lnTo>
                <a:lnTo>
                  <a:pt x="9097" y="18964"/>
                </a:lnTo>
                <a:lnTo>
                  <a:pt x="9281" y="18854"/>
                </a:lnTo>
                <a:lnTo>
                  <a:pt x="9427" y="18708"/>
                </a:lnTo>
                <a:lnTo>
                  <a:pt x="9721" y="18414"/>
                </a:lnTo>
                <a:lnTo>
                  <a:pt x="10344" y="17717"/>
                </a:lnTo>
                <a:lnTo>
                  <a:pt x="11555" y="16397"/>
                </a:lnTo>
                <a:lnTo>
                  <a:pt x="12802" y="14929"/>
                </a:lnTo>
                <a:lnTo>
                  <a:pt x="14013" y="13462"/>
                </a:lnTo>
                <a:lnTo>
                  <a:pt x="15150" y="11958"/>
                </a:lnTo>
                <a:lnTo>
                  <a:pt x="16214" y="10454"/>
                </a:lnTo>
                <a:lnTo>
                  <a:pt x="17314" y="8950"/>
                </a:lnTo>
                <a:lnTo>
                  <a:pt x="17791" y="8253"/>
                </a:lnTo>
                <a:lnTo>
                  <a:pt x="18011" y="7887"/>
                </a:lnTo>
                <a:lnTo>
                  <a:pt x="18231" y="7483"/>
                </a:lnTo>
                <a:lnTo>
                  <a:pt x="18304" y="7483"/>
                </a:lnTo>
                <a:lnTo>
                  <a:pt x="18341" y="7446"/>
                </a:lnTo>
                <a:lnTo>
                  <a:pt x="18378" y="7373"/>
                </a:lnTo>
                <a:lnTo>
                  <a:pt x="18378" y="7300"/>
                </a:lnTo>
                <a:lnTo>
                  <a:pt x="18268" y="7080"/>
                </a:lnTo>
                <a:lnTo>
                  <a:pt x="18158" y="6860"/>
                </a:lnTo>
                <a:lnTo>
                  <a:pt x="17828" y="6493"/>
                </a:lnTo>
                <a:lnTo>
                  <a:pt x="17644" y="6346"/>
                </a:lnTo>
                <a:lnTo>
                  <a:pt x="17424" y="6199"/>
                </a:lnTo>
                <a:lnTo>
                  <a:pt x="17277" y="6126"/>
                </a:lnTo>
                <a:lnTo>
                  <a:pt x="17131" y="6089"/>
                </a:lnTo>
                <a:lnTo>
                  <a:pt x="16910" y="5576"/>
                </a:lnTo>
                <a:lnTo>
                  <a:pt x="16837" y="5319"/>
                </a:lnTo>
                <a:lnTo>
                  <a:pt x="16800" y="5062"/>
                </a:lnTo>
                <a:lnTo>
                  <a:pt x="16800" y="4915"/>
                </a:lnTo>
                <a:lnTo>
                  <a:pt x="16727" y="4769"/>
                </a:lnTo>
                <a:lnTo>
                  <a:pt x="16654" y="4695"/>
                </a:lnTo>
                <a:lnTo>
                  <a:pt x="16470" y="4695"/>
                </a:lnTo>
                <a:lnTo>
                  <a:pt x="16397" y="4732"/>
                </a:lnTo>
                <a:lnTo>
                  <a:pt x="16360" y="4769"/>
                </a:lnTo>
                <a:lnTo>
                  <a:pt x="16397" y="4842"/>
                </a:lnTo>
                <a:lnTo>
                  <a:pt x="16434" y="4879"/>
                </a:lnTo>
                <a:lnTo>
                  <a:pt x="16434" y="4915"/>
                </a:lnTo>
                <a:lnTo>
                  <a:pt x="16434" y="5099"/>
                </a:lnTo>
                <a:lnTo>
                  <a:pt x="16434" y="5356"/>
                </a:lnTo>
                <a:lnTo>
                  <a:pt x="16470" y="5539"/>
                </a:lnTo>
                <a:lnTo>
                  <a:pt x="16544" y="5759"/>
                </a:lnTo>
                <a:lnTo>
                  <a:pt x="16690" y="6126"/>
                </a:lnTo>
                <a:lnTo>
                  <a:pt x="16984" y="7006"/>
                </a:lnTo>
                <a:lnTo>
                  <a:pt x="17021" y="7080"/>
                </a:lnTo>
                <a:lnTo>
                  <a:pt x="16544" y="6970"/>
                </a:lnTo>
                <a:lnTo>
                  <a:pt x="15920" y="6860"/>
                </a:lnTo>
                <a:lnTo>
                  <a:pt x="15296" y="6713"/>
                </a:lnTo>
                <a:lnTo>
                  <a:pt x="15186" y="6639"/>
                </a:lnTo>
                <a:lnTo>
                  <a:pt x="15223" y="6603"/>
                </a:lnTo>
                <a:lnTo>
                  <a:pt x="15333" y="6419"/>
                </a:lnTo>
                <a:lnTo>
                  <a:pt x="15700" y="5906"/>
                </a:lnTo>
                <a:lnTo>
                  <a:pt x="16030" y="5392"/>
                </a:lnTo>
                <a:lnTo>
                  <a:pt x="16287" y="4915"/>
                </a:lnTo>
                <a:lnTo>
                  <a:pt x="16360" y="4842"/>
                </a:lnTo>
                <a:lnTo>
                  <a:pt x="16360" y="4732"/>
                </a:lnTo>
                <a:lnTo>
                  <a:pt x="16324" y="4622"/>
                </a:lnTo>
                <a:lnTo>
                  <a:pt x="16250" y="4512"/>
                </a:lnTo>
                <a:lnTo>
                  <a:pt x="16067" y="4329"/>
                </a:lnTo>
                <a:lnTo>
                  <a:pt x="15590" y="4035"/>
                </a:lnTo>
                <a:lnTo>
                  <a:pt x="14526" y="3265"/>
                </a:lnTo>
                <a:lnTo>
                  <a:pt x="12435" y="1724"/>
                </a:lnTo>
                <a:lnTo>
                  <a:pt x="11445" y="1027"/>
                </a:lnTo>
                <a:lnTo>
                  <a:pt x="10454" y="330"/>
                </a:lnTo>
                <a:lnTo>
                  <a:pt x="10124" y="147"/>
                </a:lnTo>
                <a:lnTo>
                  <a:pt x="9794" y="37"/>
                </a:lnTo>
                <a:lnTo>
                  <a:pt x="9611"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2" name="Shape 492"/>
          <p:cNvSpPr/>
          <p:nvPr/>
        </p:nvSpPr>
        <p:spPr>
          <a:xfrm>
            <a:off x="700454" y="4557599"/>
            <a:ext cx="504670" cy="400627"/>
          </a:xfrm>
          <a:custGeom>
            <a:avLst/>
            <a:gdLst/>
            <a:ahLst/>
            <a:cxnLst/>
            <a:rect l="0" t="0" r="0" b="0"/>
            <a:pathLst>
              <a:path w="17792" h="14124" extrusionOk="0">
                <a:moveTo>
                  <a:pt x="10565" y="2275"/>
                </a:moveTo>
                <a:lnTo>
                  <a:pt x="10785" y="2312"/>
                </a:lnTo>
                <a:lnTo>
                  <a:pt x="11189" y="2422"/>
                </a:lnTo>
                <a:lnTo>
                  <a:pt x="11555" y="2605"/>
                </a:lnTo>
                <a:lnTo>
                  <a:pt x="11445" y="2605"/>
                </a:lnTo>
                <a:lnTo>
                  <a:pt x="10638" y="2899"/>
                </a:lnTo>
                <a:lnTo>
                  <a:pt x="9868" y="3192"/>
                </a:lnTo>
                <a:lnTo>
                  <a:pt x="9245" y="3449"/>
                </a:lnTo>
                <a:lnTo>
                  <a:pt x="8584" y="3706"/>
                </a:lnTo>
                <a:lnTo>
                  <a:pt x="7961" y="4036"/>
                </a:lnTo>
                <a:lnTo>
                  <a:pt x="7667" y="4219"/>
                </a:lnTo>
                <a:lnTo>
                  <a:pt x="7410" y="4439"/>
                </a:lnTo>
                <a:lnTo>
                  <a:pt x="7631" y="4073"/>
                </a:lnTo>
                <a:lnTo>
                  <a:pt x="7887" y="3743"/>
                </a:lnTo>
                <a:lnTo>
                  <a:pt x="8144" y="3412"/>
                </a:lnTo>
                <a:lnTo>
                  <a:pt x="8438" y="3156"/>
                </a:lnTo>
                <a:lnTo>
                  <a:pt x="8768" y="2899"/>
                </a:lnTo>
                <a:lnTo>
                  <a:pt x="9098" y="2679"/>
                </a:lnTo>
                <a:lnTo>
                  <a:pt x="9501" y="2495"/>
                </a:lnTo>
                <a:lnTo>
                  <a:pt x="9905" y="2349"/>
                </a:lnTo>
                <a:lnTo>
                  <a:pt x="10125" y="2312"/>
                </a:lnTo>
                <a:lnTo>
                  <a:pt x="10345" y="2275"/>
                </a:lnTo>
                <a:close/>
                <a:moveTo>
                  <a:pt x="1285" y="2129"/>
                </a:moveTo>
                <a:lnTo>
                  <a:pt x="1248" y="2165"/>
                </a:lnTo>
                <a:lnTo>
                  <a:pt x="1101" y="2275"/>
                </a:lnTo>
                <a:lnTo>
                  <a:pt x="991" y="2422"/>
                </a:lnTo>
                <a:lnTo>
                  <a:pt x="808" y="2715"/>
                </a:lnTo>
                <a:lnTo>
                  <a:pt x="588" y="2605"/>
                </a:lnTo>
                <a:lnTo>
                  <a:pt x="441" y="2422"/>
                </a:lnTo>
                <a:lnTo>
                  <a:pt x="258" y="2239"/>
                </a:lnTo>
                <a:lnTo>
                  <a:pt x="184" y="2202"/>
                </a:lnTo>
                <a:lnTo>
                  <a:pt x="111" y="2202"/>
                </a:lnTo>
                <a:lnTo>
                  <a:pt x="37" y="2239"/>
                </a:lnTo>
                <a:lnTo>
                  <a:pt x="1" y="2312"/>
                </a:lnTo>
                <a:lnTo>
                  <a:pt x="1" y="2495"/>
                </a:lnTo>
                <a:lnTo>
                  <a:pt x="74" y="2642"/>
                </a:lnTo>
                <a:lnTo>
                  <a:pt x="147" y="2789"/>
                </a:lnTo>
                <a:lnTo>
                  <a:pt x="258" y="2936"/>
                </a:lnTo>
                <a:lnTo>
                  <a:pt x="404" y="3046"/>
                </a:lnTo>
                <a:lnTo>
                  <a:pt x="588" y="3119"/>
                </a:lnTo>
                <a:lnTo>
                  <a:pt x="294" y="3706"/>
                </a:lnTo>
                <a:lnTo>
                  <a:pt x="74" y="4293"/>
                </a:lnTo>
                <a:lnTo>
                  <a:pt x="74" y="4403"/>
                </a:lnTo>
                <a:lnTo>
                  <a:pt x="74" y="4476"/>
                </a:lnTo>
                <a:lnTo>
                  <a:pt x="147" y="4549"/>
                </a:lnTo>
                <a:lnTo>
                  <a:pt x="221" y="4586"/>
                </a:lnTo>
                <a:lnTo>
                  <a:pt x="294" y="4623"/>
                </a:lnTo>
                <a:lnTo>
                  <a:pt x="368" y="4586"/>
                </a:lnTo>
                <a:lnTo>
                  <a:pt x="441" y="4549"/>
                </a:lnTo>
                <a:lnTo>
                  <a:pt x="514" y="4476"/>
                </a:lnTo>
                <a:lnTo>
                  <a:pt x="991" y="3339"/>
                </a:lnTo>
                <a:lnTo>
                  <a:pt x="1248" y="2789"/>
                </a:lnTo>
                <a:lnTo>
                  <a:pt x="1321" y="2495"/>
                </a:lnTo>
                <a:lnTo>
                  <a:pt x="1395" y="2202"/>
                </a:lnTo>
                <a:lnTo>
                  <a:pt x="1358" y="2165"/>
                </a:lnTo>
                <a:lnTo>
                  <a:pt x="1321" y="2129"/>
                </a:lnTo>
                <a:close/>
                <a:moveTo>
                  <a:pt x="11702" y="2715"/>
                </a:moveTo>
                <a:lnTo>
                  <a:pt x="11959" y="2936"/>
                </a:lnTo>
                <a:lnTo>
                  <a:pt x="12142" y="3156"/>
                </a:lnTo>
                <a:lnTo>
                  <a:pt x="12216" y="3266"/>
                </a:lnTo>
                <a:lnTo>
                  <a:pt x="11812" y="3412"/>
                </a:lnTo>
                <a:lnTo>
                  <a:pt x="11445" y="3559"/>
                </a:lnTo>
                <a:lnTo>
                  <a:pt x="9758" y="4183"/>
                </a:lnTo>
                <a:lnTo>
                  <a:pt x="8254" y="4770"/>
                </a:lnTo>
                <a:lnTo>
                  <a:pt x="7484" y="5100"/>
                </a:lnTo>
                <a:lnTo>
                  <a:pt x="7117" y="5283"/>
                </a:lnTo>
                <a:lnTo>
                  <a:pt x="6787" y="5503"/>
                </a:lnTo>
                <a:lnTo>
                  <a:pt x="7337" y="4549"/>
                </a:lnTo>
                <a:lnTo>
                  <a:pt x="7374" y="4549"/>
                </a:lnTo>
                <a:lnTo>
                  <a:pt x="8364" y="4073"/>
                </a:lnTo>
                <a:lnTo>
                  <a:pt x="9355" y="3632"/>
                </a:lnTo>
                <a:lnTo>
                  <a:pt x="11409" y="2862"/>
                </a:lnTo>
                <a:lnTo>
                  <a:pt x="11445" y="2936"/>
                </a:lnTo>
                <a:lnTo>
                  <a:pt x="11519" y="2972"/>
                </a:lnTo>
                <a:lnTo>
                  <a:pt x="11592" y="3009"/>
                </a:lnTo>
                <a:lnTo>
                  <a:pt x="11666" y="2972"/>
                </a:lnTo>
                <a:lnTo>
                  <a:pt x="11739" y="2899"/>
                </a:lnTo>
                <a:lnTo>
                  <a:pt x="11739" y="2789"/>
                </a:lnTo>
                <a:lnTo>
                  <a:pt x="11702" y="2715"/>
                </a:lnTo>
                <a:close/>
                <a:moveTo>
                  <a:pt x="12326" y="3522"/>
                </a:moveTo>
                <a:lnTo>
                  <a:pt x="12399" y="3596"/>
                </a:lnTo>
                <a:lnTo>
                  <a:pt x="12436" y="3596"/>
                </a:lnTo>
                <a:lnTo>
                  <a:pt x="12583" y="3926"/>
                </a:lnTo>
                <a:lnTo>
                  <a:pt x="12546" y="3926"/>
                </a:lnTo>
                <a:lnTo>
                  <a:pt x="12473" y="3963"/>
                </a:lnTo>
                <a:lnTo>
                  <a:pt x="12289" y="4109"/>
                </a:lnTo>
                <a:lnTo>
                  <a:pt x="12106" y="4219"/>
                </a:lnTo>
                <a:lnTo>
                  <a:pt x="11702" y="4403"/>
                </a:lnTo>
                <a:lnTo>
                  <a:pt x="11262" y="4586"/>
                </a:lnTo>
                <a:lnTo>
                  <a:pt x="10822" y="4733"/>
                </a:lnTo>
                <a:lnTo>
                  <a:pt x="9941" y="5026"/>
                </a:lnTo>
                <a:lnTo>
                  <a:pt x="9061" y="5393"/>
                </a:lnTo>
                <a:lnTo>
                  <a:pt x="8217" y="5723"/>
                </a:lnTo>
                <a:lnTo>
                  <a:pt x="7374" y="6127"/>
                </a:lnTo>
                <a:lnTo>
                  <a:pt x="6750" y="6384"/>
                </a:lnTo>
                <a:lnTo>
                  <a:pt x="6420" y="6567"/>
                </a:lnTo>
                <a:lnTo>
                  <a:pt x="6090" y="6750"/>
                </a:lnTo>
                <a:lnTo>
                  <a:pt x="6310" y="6384"/>
                </a:lnTo>
                <a:lnTo>
                  <a:pt x="6677" y="5650"/>
                </a:lnTo>
                <a:lnTo>
                  <a:pt x="7410" y="5467"/>
                </a:lnTo>
                <a:lnTo>
                  <a:pt x="8107" y="5173"/>
                </a:lnTo>
                <a:lnTo>
                  <a:pt x="9465" y="4623"/>
                </a:lnTo>
                <a:lnTo>
                  <a:pt x="10932" y="4073"/>
                </a:lnTo>
                <a:lnTo>
                  <a:pt x="11629" y="3816"/>
                </a:lnTo>
                <a:lnTo>
                  <a:pt x="12326" y="3522"/>
                </a:lnTo>
                <a:close/>
                <a:moveTo>
                  <a:pt x="5100" y="8401"/>
                </a:moveTo>
                <a:lnTo>
                  <a:pt x="4989" y="8438"/>
                </a:lnTo>
                <a:lnTo>
                  <a:pt x="4953" y="8474"/>
                </a:lnTo>
                <a:lnTo>
                  <a:pt x="4953" y="8511"/>
                </a:lnTo>
                <a:lnTo>
                  <a:pt x="4916" y="8768"/>
                </a:lnTo>
                <a:lnTo>
                  <a:pt x="4879" y="8988"/>
                </a:lnTo>
                <a:lnTo>
                  <a:pt x="4879" y="9245"/>
                </a:lnTo>
                <a:lnTo>
                  <a:pt x="4916" y="9355"/>
                </a:lnTo>
                <a:lnTo>
                  <a:pt x="4989" y="9465"/>
                </a:lnTo>
                <a:lnTo>
                  <a:pt x="5026" y="9501"/>
                </a:lnTo>
                <a:lnTo>
                  <a:pt x="5173" y="9501"/>
                </a:lnTo>
                <a:lnTo>
                  <a:pt x="5210" y="9465"/>
                </a:lnTo>
                <a:lnTo>
                  <a:pt x="5283" y="9391"/>
                </a:lnTo>
                <a:lnTo>
                  <a:pt x="5320" y="9281"/>
                </a:lnTo>
                <a:lnTo>
                  <a:pt x="5320" y="9061"/>
                </a:lnTo>
                <a:lnTo>
                  <a:pt x="5320" y="8768"/>
                </a:lnTo>
                <a:lnTo>
                  <a:pt x="5283" y="8511"/>
                </a:lnTo>
                <a:lnTo>
                  <a:pt x="5246" y="8474"/>
                </a:lnTo>
                <a:lnTo>
                  <a:pt x="5210" y="8438"/>
                </a:lnTo>
                <a:lnTo>
                  <a:pt x="5100" y="8401"/>
                </a:lnTo>
                <a:close/>
                <a:moveTo>
                  <a:pt x="5210" y="9685"/>
                </a:moveTo>
                <a:lnTo>
                  <a:pt x="5136" y="9722"/>
                </a:lnTo>
                <a:lnTo>
                  <a:pt x="5063" y="9758"/>
                </a:lnTo>
                <a:lnTo>
                  <a:pt x="5026" y="9795"/>
                </a:lnTo>
                <a:lnTo>
                  <a:pt x="4989" y="9905"/>
                </a:lnTo>
                <a:lnTo>
                  <a:pt x="4989" y="9978"/>
                </a:lnTo>
                <a:lnTo>
                  <a:pt x="4916" y="10308"/>
                </a:lnTo>
                <a:lnTo>
                  <a:pt x="4916" y="10639"/>
                </a:lnTo>
                <a:lnTo>
                  <a:pt x="4953" y="10749"/>
                </a:lnTo>
                <a:lnTo>
                  <a:pt x="4989" y="10785"/>
                </a:lnTo>
                <a:lnTo>
                  <a:pt x="5063" y="10822"/>
                </a:lnTo>
                <a:lnTo>
                  <a:pt x="5173" y="10822"/>
                </a:lnTo>
                <a:lnTo>
                  <a:pt x="5246" y="10785"/>
                </a:lnTo>
                <a:lnTo>
                  <a:pt x="5283" y="10749"/>
                </a:lnTo>
                <a:lnTo>
                  <a:pt x="5283" y="10639"/>
                </a:lnTo>
                <a:lnTo>
                  <a:pt x="5283" y="10272"/>
                </a:lnTo>
                <a:lnTo>
                  <a:pt x="5356" y="9905"/>
                </a:lnTo>
                <a:lnTo>
                  <a:pt x="5356" y="9832"/>
                </a:lnTo>
                <a:lnTo>
                  <a:pt x="5320" y="9758"/>
                </a:lnTo>
                <a:lnTo>
                  <a:pt x="5283" y="9722"/>
                </a:lnTo>
                <a:lnTo>
                  <a:pt x="5210" y="9685"/>
                </a:lnTo>
                <a:close/>
                <a:moveTo>
                  <a:pt x="14600" y="9501"/>
                </a:moveTo>
                <a:lnTo>
                  <a:pt x="14563" y="9575"/>
                </a:lnTo>
                <a:lnTo>
                  <a:pt x="14490" y="9868"/>
                </a:lnTo>
                <a:lnTo>
                  <a:pt x="14417" y="10125"/>
                </a:lnTo>
                <a:lnTo>
                  <a:pt x="14380" y="10712"/>
                </a:lnTo>
                <a:lnTo>
                  <a:pt x="14417" y="10785"/>
                </a:lnTo>
                <a:lnTo>
                  <a:pt x="14453" y="10859"/>
                </a:lnTo>
                <a:lnTo>
                  <a:pt x="14527" y="10895"/>
                </a:lnTo>
                <a:lnTo>
                  <a:pt x="14600" y="10932"/>
                </a:lnTo>
                <a:lnTo>
                  <a:pt x="14673" y="10932"/>
                </a:lnTo>
                <a:lnTo>
                  <a:pt x="14747" y="10895"/>
                </a:lnTo>
                <a:lnTo>
                  <a:pt x="14783" y="10859"/>
                </a:lnTo>
                <a:lnTo>
                  <a:pt x="14820" y="10785"/>
                </a:lnTo>
                <a:lnTo>
                  <a:pt x="14820" y="10639"/>
                </a:lnTo>
                <a:lnTo>
                  <a:pt x="14820" y="10088"/>
                </a:lnTo>
                <a:lnTo>
                  <a:pt x="14820" y="9832"/>
                </a:lnTo>
                <a:lnTo>
                  <a:pt x="14747" y="9575"/>
                </a:lnTo>
                <a:lnTo>
                  <a:pt x="14710" y="9501"/>
                </a:lnTo>
                <a:close/>
                <a:moveTo>
                  <a:pt x="12729" y="4183"/>
                </a:moveTo>
                <a:lnTo>
                  <a:pt x="12986" y="4880"/>
                </a:lnTo>
                <a:lnTo>
                  <a:pt x="12766" y="4990"/>
                </a:lnTo>
                <a:lnTo>
                  <a:pt x="12509" y="5100"/>
                </a:lnTo>
                <a:lnTo>
                  <a:pt x="12032" y="5320"/>
                </a:lnTo>
                <a:lnTo>
                  <a:pt x="10969" y="5833"/>
                </a:lnTo>
                <a:lnTo>
                  <a:pt x="9978" y="6310"/>
                </a:lnTo>
                <a:lnTo>
                  <a:pt x="8988" y="6714"/>
                </a:lnTo>
                <a:lnTo>
                  <a:pt x="8071" y="7007"/>
                </a:lnTo>
                <a:lnTo>
                  <a:pt x="7117" y="7301"/>
                </a:lnTo>
                <a:lnTo>
                  <a:pt x="6677" y="7484"/>
                </a:lnTo>
                <a:lnTo>
                  <a:pt x="6237" y="7704"/>
                </a:lnTo>
                <a:lnTo>
                  <a:pt x="5796" y="7924"/>
                </a:lnTo>
                <a:lnTo>
                  <a:pt x="5430" y="8218"/>
                </a:lnTo>
                <a:lnTo>
                  <a:pt x="5393" y="8254"/>
                </a:lnTo>
                <a:lnTo>
                  <a:pt x="5393" y="8291"/>
                </a:lnTo>
                <a:lnTo>
                  <a:pt x="5430" y="8328"/>
                </a:lnTo>
                <a:lnTo>
                  <a:pt x="5466" y="8328"/>
                </a:lnTo>
                <a:lnTo>
                  <a:pt x="6420" y="7961"/>
                </a:lnTo>
                <a:lnTo>
                  <a:pt x="7337" y="7594"/>
                </a:lnTo>
                <a:lnTo>
                  <a:pt x="8364" y="7264"/>
                </a:lnTo>
                <a:lnTo>
                  <a:pt x="9391" y="6897"/>
                </a:lnTo>
                <a:lnTo>
                  <a:pt x="10345" y="6530"/>
                </a:lnTo>
                <a:lnTo>
                  <a:pt x="11262" y="6090"/>
                </a:lnTo>
                <a:lnTo>
                  <a:pt x="12326" y="5577"/>
                </a:lnTo>
                <a:lnTo>
                  <a:pt x="12729" y="5393"/>
                </a:lnTo>
                <a:lnTo>
                  <a:pt x="12913" y="5283"/>
                </a:lnTo>
                <a:lnTo>
                  <a:pt x="13133" y="5210"/>
                </a:lnTo>
                <a:lnTo>
                  <a:pt x="13169" y="5356"/>
                </a:lnTo>
                <a:lnTo>
                  <a:pt x="13426" y="5870"/>
                </a:lnTo>
                <a:lnTo>
                  <a:pt x="13390" y="5870"/>
                </a:lnTo>
                <a:lnTo>
                  <a:pt x="13353" y="5797"/>
                </a:lnTo>
                <a:lnTo>
                  <a:pt x="13280" y="5760"/>
                </a:lnTo>
                <a:lnTo>
                  <a:pt x="13206" y="5723"/>
                </a:lnTo>
                <a:lnTo>
                  <a:pt x="13133" y="5760"/>
                </a:lnTo>
                <a:lnTo>
                  <a:pt x="12216" y="6237"/>
                </a:lnTo>
                <a:lnTo>
                  <a:pt x="11299" y="6677"/>
                </a:lnTo>
                <a:lnTo>
                  <a:pt x="10345" y="7081"/>
                </a:lnTo>
                <a:lnTo>
                  <a:pt x="9428" y="7484"/>
                </a:lnTo>
                <a:lnTo>
                  <a:pt x="8474" y="7851"/>
                </a:lnTo>
                <a:lnTo>
                  <a:pt x="7520" y="8181"/>
                </a:lnTo>
                <a:lnTo>
                  <a:pt x="6640" y="8474"/>
                </a:lnTo>
                <a:lnTo>
                  <a:pt x="6163" y="8658"/>
                </a:lnTo>
                <a:lnTo>
                  <a:pt x="5980" y="8768"/>
                </a:lnTo>
                <a:lnTo>
                  <a:pt x="5760" y="8878"/>
                </a:lnTo>
                <a:lnTo>
                  <a:pt x="5760" y="8915"/>
                </a:lnTo>
                <a:lnTo>
                  <a:pt x="5760" y="8951"/>
                </a:lnTo>
                <a:lnTo>
                  <a:pt x="6273" y="8951"/>
                </a:lnTo>
                <a:lnTo>
                  <a:pt x="6713" y="8805"/>
                </a:lnTo>
                <a:lnTo>
                  <a:pt x="7631" y="8511"/>
                </a:lnTo>
                <a:lnTo>
                  <a:pt x="8621" y="8144"/>
                </a:lnTo>
                <a:lnTo>
                  <a:pt x="9611" y="7777"/>
                </a:lnTo>
                <a:lnTo>
                  <a:pt x="10528" y="7411"/>
                </a:lnTo>
                <a:lnTo>
                  <a:pt x="11409" y="7007"/>
                </a:lnTo>
                <a:lnTo>
                  <a:pt x="12289" y="6604"/>
                </a:lnTo>
                <a:lnTo>
                  <a:pt x="13133" y="6163"/>
                </a:lnTo>
                <a:lnTo>
                  <a:pt x="13206" y="6200"/>
                </a:lnTo>
                <a:lnTo>
                  <a:pt x="13316" y="6200"/>
                </a:lnTo>
                <a:lnTo>
                  <a:pt x="13390" y="6163"/>
                </a:lnTo>
                <a:lnTo>
                  <a:pt x="13463" y="6090"/>
                </a:lnTo>
                <a:lnTo>
                  <a:pt x="13500" y="6053"/>
                </a:lnTo>
                <a:lnTo>
                  <a:pt x="13866" y="6714"/>
                </a:lnTo>
                <a:lnTo>
                  <a:pt x="13646" y="6787"/>
                </a:lnTo>
                <a:lnTo>
                  <a:pt x="13463" y="6860"/>
                </a:lnTo>
                <a:lnTo>
                  <a:pt x="12913" y="7081"/>
                </a:lnTo>
                <a:lnTo>
                  <a:pt x="12399" y="7337"/>
                </a:lnTo>
                <a:lnTo>
                  <a:pt x="11225" y="7961"/>
                </a:lnTo>
                <a:lnTo>
                  <a:pt x="10675" y="8254"/>
                </a:lnTo>
                <a:lnTo>
                  <a:pt x="10052" y="8548"/>
                </a:lnTo>
                <a:lnTo>
                  <a:pt x="9428" y="8768"/>
                </a:lnTo>
                <a:lnTo>
                  <a:pt x="8804" y="8951"/>
                </a:lnTo>
                <a:lnTo>
                  <a:pt x="7520" y="9318"/>
                </a:lnTo>
                <a:lnTo>
                  <a:pt x="6200" y="9722"/>
                </a:lnTo>
                <a:lnTo>
                  <a:pt x="5796" y="9868"/>
                </a:lnTo>
                <a:lnTo>
                  <a:pt x="5650" y="10015"/>
                </a:lnTo>
                <a:lnTo>
                  <a:pt x="5576" y="10052"/>
                </a:lnTo>
                <a:lnTo>
                  <a:pt x="5576" y="10015"/>
                </a:lnTo>
                <a:lnTo>
                  <a:pt x="5540" y="9978"/>
                </a:lnTo>
                <a:lnTo>
                  <a:pt x="5540" y="10015"/>
                </a:lnTo>
                <a:lnTo>
                  <a:pt x="5503" y="10088"/>
                </a:lnTo>
                <a:lnTo>
                  <a:pt x="5503" y="10198"/>
                </a:lnTo>
                <a:lnTo>
                  <a:pt x="5540" y="10235"/>
                </a:lnTo>
                <a:lnTo>
                  <a:pt x="5576" y="10235"/>
                </a:lnTo>
                <a:lnTo>
                  <a:pt x="5796" y="10125"/>
                </a:lnTo>
                <a:lnTo>
                  <a:pt x="6017" y="10052"/>
                </a:lnTo>
                <a:lnTo>
                  <a:pt x="6530" y="9942"/>
                </a:lnTo>
                <a:lnTo>
                  <a:pt x="7704" y="9575"/>
                </a:lnTo>
                <a:lnTo>
                  <a:pt x="8878" y="9281"/>
                </a:lnTo>
                <a:lnTo>
                  <a:pt x="9465" y="9098"/>
                </a:lnTo>
                <a:lnTo>
                  <a:pt x="10015" y="8878"/>
                </a:lnTo>
                <a:lnTo>
                  <a:pt x="10528" y="8695"/>
                </a:lnTo>
                <a:lnTo>
                  <a:pt x="11005" y="8438"/>
                </a:lnTo>
                <a:lnTo>
                  <a:pt x="11959" y="7924"/>
                </a:lnTo>
                <a:lnTo>
                  <a:pt x="12473" y="7667"/>
                </a:lnTo>
                <a:lnTo>
                  <a:pt x="12986" y="7411"/>
                </a:lnTo>
                <a:lnTo>
                  <a:pt x="13573" y="7191"/>
                </a:lnTo>
                <a:lnTo>
                  <a:pt x="13756" y="7117"/>
                </a:lnTo>
                <a:lnTo>
                  <a:pt x="14013" y="7044"/>
                </a:lnTo>
                <a:lnTo>
                  <a:pt x="14050" y="7081"/>
                </a:lnTo>
                <a:lnTo>
                  <a:pt x="14160" y="7081"/>
                </a:lnTo>
                <a:lnTo>
                  <a:pt x="14197" y="7191"/>
                </a:lnTo>
                <a:lnTo>
                  <a:pt x="13830" y="7374"/>
                </a:lnTo>
                <a:lnTo>
                  <a:pt x="13500" y="7594"/>
                </a:lnTo>
                <a:lnTo>
                  <a:pt x="12436" y="8218"/>
                </a:lnTo>
                <a:lnTo>
                  <a:pt x="11335" y="8768"/>
                </a:lnTo>
                <a:lnTo>
                  <a:pt x="10198" y="9245"/>
                </a:lnTo>
                <a:lnTo>
                  <a:pt x="9061" y="9685"/>
                </a:lnTo>
                <a:lnTo>
                  <a:pt x="7887" y="10088"/>
                </a:lnTo>
                <a:lnTo>
                  <a:pt x="6750" y="10455"/>
                </a:lnTo>
                <a:lnTo>
                  <a:pt x="6200" y="10639"/>
                </a:lnTo>
                <a:lnTo>
                  <a:pt x="5906" y="10749"/>
                </a:lnTo>
                <a:lnTo>
                  <a:pt x="5650" y="10895"/>
                </a:lnTo>
                <a:lnTo>
                  <a:pt x="5613" y="10932"/>
                </a:lnTo>
                <a:lnTo>
                  <a:pt x="5613" y="10969"/>
                </a:lnTo>
                <a:lnTo>
                  <a:pt x="5613" y="11005"/>
                </a:lnTo>
                <a:lnTo>
                  <a:pt x="5686" y="11042"/>
                </a:lnTo>
                <a:lnTo>
                  <a:pt x="5943" y="11005"/>
                </a:lnTo>
                <a:lnTo>
                  <a:pt x="6200" y="10969"/>
                </a:lnTo>
                <a:lnTo>
                  <a:pt x="6713" y="10822"/>
                </a:lnTo>
                <a:lnTo>
                  <a:pt x="7337" y="10602"/>
                </a:lnTo>
                <a:lnTo>
                  <a:pt x="7961" y="10419"/>
                </a:lnTo>
                <a:lnTo>
                  <a:pt x="9208" y="10015"/>
                </a:lnTo>
                <a:lnTo>
                  <a:pt x="10418" y="9538"/>
                </a:lnTo>
                <a:lnTo>
                  <a:pt x="11445" y="9061"/>
                </a:lnTo>
                <a:lnTo>
                  <a:pt x="12473" y="8584"/>
                </a:lnTo>
                <a:lnTo>
                  <a:pt x="13573" y="7961"/>
                </a:lnTo>
                <a:lnTo>
                  <a:pt x="14013" y="7741"/>
                </a:lnTo>
                <a:lnTo>
                  <a:pt x="14233" y="7594"/>
                </a:lnTo>
                <a:lnTo>
                  <a:pt x="14417" y="7447"/>
                </a:lnTo>
                <a:lnTo>
                  <a:pt x="14527" y="7594"/>
                </a:lnTo>
                <a:lnTo>
                  <a:pt x="14527" y="7631"/>
                </a:lnTo>
                <a:lnTo>
                  <a:pt x="14417" y="7961"/>
                </a:lnTo>
                <a:lnTo>
                  <a:pt x="14417" y="8328"/>
                </a:lnTo>
                <a:lnTo>
                  <a:pt x="14343" y="8254"/>
                </a:lnTo>
                <a:lnTo>
                  <a:pt x="14233" y="8254"/>
                </a:lnTo>
                <a:lnTo>
                  <a:pt x="13830" y="8438"/>
                </a:lnTo>
                <a:lnTo>
                  <a:pt x="13426" y="8658"/>
                </a:lnTo>
                <a:lnTo>
                  <a:pt x="12693" y="9135"/>
                </a:lnTo>
                <a:lnTo>
                  <a:pt x="12252" y="9428"/>
                </a:lnTo>
                <a:lnTo>
                  <a:pt x="11776" y="9685"/>
                </a:lnTo>
                <a:lnTo>
                  <a:pt x="11299" y="9942"/>
                </a:lnTo>
                <a:lnTo>
                  <a:pt x="10822" y="10125"/>
                </a:lnTo>
                <a:lnTo>
                  <a:pt x="8658" y="10822"/>
                </a:lnTo>
                <a:lnTo>
                  <a:pt x="7741" y="11115"/>
                </a:lnTo>
                <a:lnTo>
                  <a:pt x="7300" y="11262"/>
                </a:lnTo>
                <a:lnTo>
                  <a:pt x="6860" y="11446"/>
                </a:lnTo>
                <a:lnTo>
                  <a:pt x="5283" y="11409"/>
                </a:lnTo>
                <a:lnTo>
                  <a:pt x="5246" y="11189"/>
                </a:lnTo>
                <a:lnTo>
                  <a:pt x="5173" y="11115"/>
                </a:lnTo>
                <a:lnTo>
                  <a:pt x="5026" y="11115"/>
                </a:lnTo>
                <a:lnTo>
                  <a:pt x="4989" y="11189"/>
                </a:lnTo>
                <a:lnTo>
                  <a:pt x="4953" y="11409"/>
                </a:lnTo>
                <a:lnTo>
                  <a:pt x="4182" y="11336"/>
                </a:lnTo>
                <a:lnTo>
                  <a:pt x="3816" y="11336"/>
                </a:lnTo>
                <a:lnTo>
                  <a:pt x="3412" y="11372"/>
                </a:lnTo>
                <a:lnTo>
                  <a:pt x="3119" y="11409"/>
                </a:lnTo>
                <a:lnTo>
                  <a:pt x="2862" y="11556"/>
                </a:lnTo>
                <a:lnTo>
                  <a:pt x="2825" y="11005"/>
                </a:lnTo>
                <a:lnTo>
                  <a:pt x="2715" y="9428"/>
                </a:lnTo>
                <a:lnTo>
                  <a:pt x="2715" y="9171"/>
                </a:lnTo>
                <a:lnTo>
                  <a:pt x="2972" y="9171"/>
                </a:lnTo>
                <a:lnTo>
                  <a:pt x="3265" y="9135"/>
                </a:lnTo>
                <a:lnTo>
                  <a:pt x="3522" y="9061"/>
                </a:lnTo>
                <a:lnTo>
                  <a:pt x="3779" y="8988"/>
                </a:lnTo>
                <a:lnTo>
                  <a:pt x="4036" y="8841"/>
                </a:lnTo>
                <a:lnTo>
                  <a:pt x="4293" y="8695"/>
                </a:lnTo>
                <a:lnTo>
                  <a:pt x="4733" y="8401"/>
                </a:lnTo>
                <a:lnTo>
                  <a:pt x="5063" y="8108"/>
                </a:lnTo>
                <a:lnTo>
                  <a:pt x="5356" y="7777"/>
                </a:lnTo>
                <a:lnTo>
                  <a:pt x="5613" y="7447"/>
                </a:lnTo>
                <a:lnTo>
                  <a:pt x="5870" y="7117"/>
                </a:lnTo>
                <a:lnTo>
                  <a:pt x="6273" y="7007"/>
                </a:lnTo>
                <a:lnTo>
                  <a:pt x="6640" y="6824"/>
                </a:lnTo>
                <a:lnTo>
                  <a:pt x="7410" y="6420"/>
                </a:lnTo>
                <a:lnTo>
                  <a:pt x="8401" y="5980"/>
                </a:lnTo>
                <a:lnTo>
                  <a:pt x="9355" y="5577"/>
                </a:lnTo>
                <a:lnTo>
                  <a:pt x="10308" y="5246"/>
                </a:lnTo>
                <a:lnTo>
                  <a:pt x="11262" y="4880"/>
                </a:lnTo>
                <a:lnTo>
                  <a:pt x="12032" y="4623"/>
                </a:lnTo>
                <a:lnTo>
                  <a:pt x="12436" y="4403"/>
                </a:lnTo>
                <a:lnTo>
                  <a:pt x="12619" y="4219"/>
                </a:lnTo>
                <a:lnTo>
                  <a:pt x="12729" y="4183"/>
                </a:lnTo>
                <a:close/>
                <a:moveTo>
                  <a:pt x="2385" y="1"/>
                </a:moveTo>
                <a:lnTo>
                  <a:pt x="2238" y="38"/>
                </a:lnTo>
                <a:lnTo>
                  <a:pt x="2202" y="74"/>
                </a:lnTo>
                <a:lnTo>
                  <a:pt x="2165" y="111"/>
                </a:lnTo>
                <a:lnTo>
                  <a:pt x="2055" y="368"/>
                </a:lnTo>
                <a:lnTo>
                  <a:pt x="1982" y="515"/>
                </a:lnTo>
                <a:lnTo>
                  <a:pt x="1578" y="1432"/>
                </a:lnTo>
                <a:lnTo>
                  <a:pt x="1541" y="1542"/>
                </a:lnTo>
                <a:lnTo>
                  <a:pt x="1578" y="1615"/>
                </a:lnTo>
                <a:lnTo>
                  <a:pt x="1615" y="1688"/>
                </a:lnTo>
                <a:lnTo>
                  <a:pt x="1688" y="1762"/>
                </a:lnTo>
                <a:lnTo>
                  <a:pt x="1761" y="1798"/>
                </a:lnTo>
                <a:lnTo>
                  <a:pt x="1835" y="1798"/>
                </a:lnTo>
                <a:lnTo>
                  <a:pt x="1908" y="1762"/>
                </a:lnTo>
                <a:lnTo>
                  <a:pt x="1982" y="1652"/>
                </a:lnTo>
                <a:lnTo>
                  <a:pt x="2128" y="1358"/>
                </a:lnTo>
                <a:lnTo>
                  <a:pt x="2092" y="2165"/>
                </a:lnTo>
                <a:lnTo>
                  <a:pt x="2092" y="2972"/>
                </a:lnTo>
                <a:lnTo>
                  <a:pt x="2055" y="4073"/>
                </a:lnTo>
                <a:lnTo>
                  <a:pt x="1982" y="4109"/>
                </a:lnTo>
                <a:lnTo>
                  <a:pt x="1835" y="4073"/>
                </a:lnTo>
                <a:lnTo>
                  <a:pt x="1725" y="3999"/>
                </a:lnTo>
                <a:lnTo>
                  <a:pt x="1615" y="3999"/>
                </a:lnTo>
                <a:lnTo>
                  <a:pt x="1541" y="4036"/>
                </a:lnTo>
                <a:lnTo>
                  <a:pt x="1505" y="4109"/>
                </a:lnTo>
                <a:lnTo>
                  <a:pt x="1541" y="4219"/>
                </a:lnTo>
                <a:lnTo>
                  <a:pt x="1651" y="4293"/>
                </a:lnTo>
                <a:lnTo>
                  <a:pt x="1761" y="4366"/>
                </a:lnTo>
                <a:lnTo>
                  <a:pt x="1908" y="4403"/>
                </a:lnTo>
                <a:lnTo>
                  <a:pt x="2055" y="4439"/>
                </a:lnTo>
                <a:lnTo>
                  <a:pt x="2055" y="5540"/>
                </a:lnTo>
                <a:lnTo>
                  <a:pt x="1908" y="5577"/>
                </a:lnTo>
                <a:lnTo>
                  <a:pt x="1651" y="5613"/>
                </a:lnTo>
                <a:lnTo>
                  <a:pt x="1615" y="5687"/>
                </a:lnTo>
                <a:lnTo>
                  <a:pt x="1541" y="5723"/>
                </a:lnTo>
                <a:lnTo>
                  <a:pt x="1541" y="5760"/>
                </a:lnTo>
                <a:lnTo>
                  <a:pt x="1505" y="5797"/>
                </a:lnTo>
                <a:lnTo>
                  <a:pt x="1541" y="5833"/>
                </a:lnTo>
                <a:lnTo>
                  <a:pt x="1578" y="5833"/>
                </a:lnTo>
                <a:lnTo>
                  <a:pt x="1651" y="5907"/>
                </a:lnTo>
                <a:lnTo>
                  <a:pt x="2055" y="5907"/>
                </a:lnTo>
                <a:lnTo>
                  <a:pt x="2092" y="6200"/>
                </a:lnTo>
                <a:lnTo>
                  <a:pt x="2092" y="7154"/>
                </a:lnTo>
                <a:lnTo>
                  <a:pt x="1835" y="7227"/>
                </a:lnTo>
                <a:lnTo>
                  <a:pt x="1541" y="7374"/>
                </a:lnTo>
                <a:lnTo>
                  <a:pt x="1505" y="7411"/>
                </a:lnTo>
                <a:lnTo>
                  <a:pt x="1505" y="7447"/>
                </a:lnTo>
                <a:lnTo>
                  <a:pt x="1541" y="7484"/>
                </a:lnTo>
                <a:lnTo>
                  <a:pt x="1578" y="7521"/>
                </a:lnTo>
                <a:lnTo>
                  <a:pt x="2092" y="7521"/>
                </a:lnTo>
                <a:lnTo>
                  <a:pt x="2165" y="8951"/>
                </a:lnTo>
                <a:lnTo>
                  <a:pt x="2165" y="8988"/>
                </a:lnTo>
                <a:lnTo>
                  <a:pt x="1982" y="8951"/>
                </a:lnTo>
                <a:lnTo>
                  <a:pt x="1578" y="8951"/>
                </a:lnTo>
                <a:lnTo>
                  <a:pt x="1505" y="8988"/>
                </a:lnTo>
                <a:lnTo>
                  <a:pt x="1468" y="9061"/>
                </a:lnTo>
                <a:lnTo>
                  <a:pt x="1468" y="9135"/>
                </a:lnTo>
                <a:lnTo>
                  <a:pt x="1541" y="9208"/>
                </a:lnTo>
                <a:lnTo>
                  <a:pt x="1688" y="9245"/>
                </a:lnTo>
                <a:lnTo>
                  <a:pt x="1835" y="9318"/>
                </a:lnTo>
                <a:lnTo>
                  <a:pt x="2202" y="9391"/>
                </a:lnTo>
                <a:lnTo>
                  <a:pt x="2238" y="10419"/>
                </a:lnTo>
                <a:lnTo>
                  <a:pt x="2018" y="10419"/>
                </a:lnTo>
                <a:lnTo>
                  <a:pt x="1798" y="10455"/>
                </a:lnTo>
                <a:lnTo>
                  <a:pt x="1725" y="10529"/>
                </a:lnTo>
                <a:lnTo>
                  <a:pt x="1651" y="10602"/>
                </a:lnTo>
                <a:lnTo>
                  <a:pt x="1578" y="10675"/>
                </a:lnTo>
                <a:lnTo>
                  <a:pt x="1615" y="10749"/>
                </a:lnTo>
                <a:lnTo>
                  <a:pt x="1688" y="10822"/>
                </a:lnTo>
                <a:lnTo>
                  <a:pt x="2128" y="10822"/>
                </a:lnTo>
                <a:lnTo>
                  <a:pt x="2275" y="10859"/>
                </a:lnTo>
                <a:lnTo>
                  <a:pt x="2275" y="10895"/>
                </a:lnTo>
                <a:lnTo>
                  <a:pt x="2312" y="11702"/>
                </a:lnTo>
                <a:lnTo>
                  <a:pt x="2348" y="11959"/>
                </a:lnTo>
                <a:lnTo>
                  <a:pt x="2385" y="12106"/>
                </a:lnTo>
                <a:lnTo>
                  <a:pt x="2495" y="12216"/>
                </a:lnTo>
                <a:lnTo>
                  <a:pt x="2568" y="12253"/>
                </a:lnTo>
                <a:lnTo>
                  <a:pt x="2679" y="12253"/>
                </a:lnTo>
                <a:lnTo>
                  <a:pt x="2752" y="12216"/>
                </a:lnTo>
                <a:lnTo>
                  <a:pt x="2789" y="12143"/>
                </a:lnTo>
                <a:lnTo>
                  <a:pt x="2825" y="12106"/>
                </a:lnTo>
                <a:lnTo>
                  <a:pt x="3009" y="11959"/>
                </a:lnTo>
                <a:lnTo>
                  <a:pt x="3265" y="11886"/>
                </a:lnTo>
                <a:lnTo>
                  <a:pt x="3486" y="11849"/>
                </a:lnTo>
                <a:lnTo>
                  <a:pt x="3742" y="11849"/>
                </a:lnTo>
                <a:lnTo>
                  <a:pt x="3742" y="12033"/>
                </a:lnTo>
                <a:lnTo>
                  <a:pt x="3742" y="12216"/>
                </a:lnTo>
                <a:lnTo>
                  <a:pt x="3816" y="12363"/>
                </a:lnTo>
                <a:lnTo>
                  <a:pt x="3889" y="12509"/>
                </a:lnTo>
                <a:lnTo>
                  <a:pt x="3962" y="12583"/>
                </a:lnTo>
                <a:lnTo>
                  <a:pt x="4036" y="12546"/>
                </a:lnTo>
                <a:lnTo>
                  <a:pt x="4109" y="12509"/>
                </a:lnTo>
                <a:lnTo>
                  <a:pt x="4146" y="12436"/>
                </a:lnTo>
                <a:lnTo>
                  <a:pt x="4072" y="12216"/>
                </a:lnTo>
                <a:lnTo>
                  <a:pt x="4036" y="12069"/>
                </a:lnTo>
                <a:lnTo>
                  <a:pt x="4036" y="11886"/>
                </a:lnTo>
                <a:lnTo>
                  <a:pt x="5063" y="11922"/>
                </a:lnTo>
                <a:lnTo>
                  <a:pt x="5063" y="12143"/>
                </a:lnTo>
                <a:lnTo>
                  <a:pt x="5100" y="12619"/>
                </a:lnTo>
                <a:lnTo>
                  <a:pt x="5136" y="12693"/>
                </a:lnTo>
                <a:lnTo>
                  <a:pt x="5173" y="12766"/>
                </a:lnTo>
                <a:lnTo>
                  <a:pt x="5320" y="12766"/>
                </a:lnTo>
                <a:lnTo>
                  <a:pt x="5466" y="12729"/>
                </a:lnTo>
                <a:lnTo>
                  <a:pt x="5503" y="12619"/>
                </a:lnTo>
                <a:lnTo>
                  <a:pt x="5540" y="12473"/>
                </a:lnTo>
                <a:lnTo>
                  <a:pt x="5466" y="12363"/>
                </a:lnTo>
                <a:lnTo>
                  <a:pt x="5393" y="12326"/>
                </a:lnTo>
                <a:lnTo>
                  <a:pt x="5356" y="12106"/>
                </a:lnTo>
                <a:lnTo>
                  <a:pt x="5283" y="11922"/>
                </a:lnTo>
                <a:lnTo>
                  <a:pt x="5906" y="11959"/>
                </a:lnTo>
                <a:lnTo>
                  <a:pt x="6493" y="11959"/>
                </a:lnTo>
                <a:lnTo>
                  <a:pt x="6493" y="11996"/>
                </a:lnTo>
                <a:lnTo>
                  <a:pt x="6457" y="12179"/>
                </a:lnTo>
                <a:lnTo>
                  <a:pt x="6420" y="12399"/>
                </a:lnTo>
                <a:lnTo>
                  <a:pt x="6457" y="12583"/>
                </a:lnTo>
                <a:lnTo>
                  <a:pt x="6567" y="12766"/>
                </a:lnTo>
                <a:lnTo>
                  <a:pt x="6603" y="12840"/>
                </a:lnTo>
                <a:lnTo>
                  <a:pt x="6677" y="12876"/>
                </a:lnTo>
                <a:lnTo>
                  <a:pt x="6750" y="12876"/>
                </a:lnTo>
                <a:lnTo>
                  <a:pt x="6824" y="12840"/>
                </a:lnTo>
                <a:lnTo>
                  <a:pt x="6897" y="12766"/>
                </a:lnTo>
                <a:lnTo>
                  <a:pt x="6897" y="12729"/>
                </a:lnTo>
                <a:lnTo>
                  <a:pt x="6897" y="12656"/>
                </a:lnTo>
                <a:lnTo>
                  <a:pt x="6824" y="12619"/>
                </a:lnTo>
                <a:lnTo>
                  <a:pt x="6787" y="12583"/>
                </a:lnTo>
                <a:lnTo>
                  <a:pt x="6713" y="12399"/>
                </a:lnTo>
                <a:lnTo>
                  <a:pt x="6677" y="12216"/>
                </a:lnTo>
                <a:lnTo>
                  <a:pt x="6640" y="11996"/>
                </a:lnTo>
                <a:lnTo>
                  <a:pt x="6640" y="11959"/>
                </a:lnTo>
                <a:lnTo>
                  <a:pt x="7924" y="11996"/>
                </a:lnTo>
                <a:lnTo>
                  <a:pt x="7851" y="12033"/>
                </a:lnTo>
                <a:lnTo>
                  <a:pt x="7814" y="12106"/>
                </a:lnTo>
                <a:lnTo>
                  <a:pt x="7777" y="12253"/>
                </a:lnTo>
                <a:lnTo>
                  <a:pt x="7777" y="12399"/>
                </a:lnTo>
                <a:lnTo>
                  <a:pt x="7777" y="12509"/>
                </a:lnTo>
                <a:lnTo>
                  <a:pt x="7814" y="12619"/>
                </a:lnTo>
                <a:lnTo>
                  <a:pt x="7887" y="12729"/>
                </a:lnTo>
                <a:lnTo>
                  <a:pt x="7961" y="12766"/>
                </a:lnTo>
                <a:lnTo>
                  <a:pt x="8034" y="12729"/>
                </a:lnTo>
                <a:lnTo>
                  <a:pt x="8107" y="12693"/>
                </a:lnTo>
                <a:lnTo>
                  <a:pt x="8144" y="12619"/>
                </a:lnTo>
                <a:lnTo>
                  <a:pt x="8107" y="12473"/>
                </a:lnTo>
                <a:lnTo>
                  <a:pt x="8071" y="12289"/>
                </a:lnTo>
                <a:lnTo>
                  <a:pt x="8071" y="12179"/>
                </a:lnTo>
                <a:lnTo>
                  <a:pt x="8034" y="12106"/>
                </a:lnTo>
                <a:lnTo>
                  <a:pt x="8034" y="12033"/>
                </a:lnTo>
                <a:lnTo>
                  <a:pt x="8034" y="11996"/>
                </a:lnTo>
                <a:lnTo>
                  <a:pt x="9391" y="11996"/>
                </a:lnTo>
                <a:lnTo>
                  <a:pt x="9318" y="12216"/>
                </a:lnTo>
                <a:lnTo>
                  <a:pt x="9318" y="12473"/>
                </a:lnTo>
                <a:lnTo>
                  <a:pt x="9355" y="12546"/>
                </a:lnTo>
                <a:lnTo>
                  <a:pt x="9428" y="12583"/>
                </a:lnTo>
                <a:lnTo>
                  <a:pt x="9611" y="12583"/>
                </a:lnTo>
                <a:lnTo>
                  <a:pt x="9685" y="12546"/>
                </a:lnTo>
                <a:lnTo>
                  <a:pt x="9721" y="12473"/>
                </a:lnTo>
                <a:lnTo>
                  <a:pt x="9721" y="12436"/>
                </a:lnTo>
                <a:lnTo>
                  <a:pt x="9721" y="12363"/>
                </a:lnTo>
                <a:lnTo>
                  <a:pt x="9611" y="12326"/>
                </a:lnTo>
                <a:lnTo>
                  <a:pt x="9611" y="11996"/>
                </a:lnTo>
                <a:lnTo>
                  <a:pt x="10638" y="11996"/>
                </a:lnTo>
                <a:lnTo>
                  <a:pt x="10675" y="12253"/>
                </a:lnTo>
                <a:lnTo>
                  <a:pt x="10748" y="12509"/>
                </a:lnTo>
                <a:lnTo>
                  <a:pt x="10822" y="12583"/>
                </a:lnTo>
                <a:lnTo>
                  <a:pt x="10969" y="12583"/>
                </a:lnTo>
                <a:lnTo>
                  <a:pt x="11005" y="12509"/>
                </a:lnTo>
                <a:lnTo>
                  <a:pt x="11042" y="12399"/>
                </a:lnTo>
                <a:lnTo>
                  <a:pt x="10969" y="12179"/>
                </a:lnTo>
                <a:lnTo>
                  <a:pt x="10895" y="11996"/>
                </a:lnTo>
                <a:lnTo>
                  <a:pt x="12106" y="11996"/>
                </a:lnTo>
                <a:lnTo>
                  <a:pt x="12069" y="12069"/>
                </a:lnTo>
                <a:lnTo>
                  <a:pt x="12032" y="12143"/>
                </a:lnTo>
                <a:lnTo>
                  <a:pt x="11996" y="12363"/>
                </a:lnTo>
                <a:lnTo>
                  <a:pt x="12032" y="12473"/>
                </a:lnTo>
                <a:lnTo>
                  <a:pt x="12069" y="12619"/>
                </a:lnTo>
                <a:lnTo>
                  <a:pt x="12142" y="12729"/>
                </a:lnTo>
                <a:lnTo>
                  <a:pt x="12216" y="12803"/>
                </a:lnTo>
                <a:lnTo>
                  <a:pt x="12289" y="12840"/>
                </a:lnTo>
                <a:lnTo>
                  <a:pt x="12362" y="12803"/>
                </a:lnTo>
                <a:lnTo>
                  <a:pt x="12399" y="12766"/>
                </a:lnTo>
                <a:lnTo>
                  <a:pt x="12399" y="12693"/>
                </a:lnTo>
                <a:lnTo>
                  <a:pt x="12362" y="12546"/>
                </a:lnTo>
                <a:lnTo>
                  <a:pt x="12289" y="12363"/>
                </a:lnTo>
                <a:lnTo>
                  <a:pt x="12252" y="12179"/>
                </a:lnTo>
                <a:lnTo>
                  <a:pt x="12252" y="11959"/>
                </a:lnTo>
                <a:lnTo>
                  <a:pt x="13353" y="11959"/>
                </a:lnTo>
                <a:lnTo>
                  <a:pt x="13280" y="12106"/>
                </a:lnTo>
                <a:lnTo>
                  <a:pt x="13243" y="12253"/>
                </a:lnTo>
                <a:lnTo>
                  <a:pt x="13243" y="12436"/>
                </a:lnTo>
                <a:lnTo>
                  <a:pt x="13316" y="12583"/>
                </a:lnTo>
                <a:lnTo>
                  <a:pt x="13353" y="12619"/>
                </a:lnTo>
                <a:lnTo>
                  <a:pt x="13426" y="12656"/>
                </a:lnTo>
                <a:lnTo>
                  <a:pt x="13500" y="12656"/>
                </a:lnTo>
                <a:lnTo>
                  <a:pt x="13573" y="12583"/>
                </a:lnTo>
                <a:lnTo>
                  <a:pt x="13610" y="12436"/>
                </a:lnTo>
                <a:lnTo>
                  <a:pt x="13536" y="12216"/>
                </a:lnTo>
                <a:lnTo>
                  <a:pt x="13536" y="12069"/>
                </a:lnTo>
                <a:lnTo>
                  <a:pt x="13573" y="11922"/>
                </a:lnTo>
                <a:lnTo>
                  <a:pt x="14563" y="11886"/>
                </a:lnTo>
                <a:lnTo>
                  <a:pt x="14563" y="11886"/>
                </a:lnTo>
                <a:lnTo>
                  <a:pt x="14527" y="12363"/>
                </a:lnTo>
                <a:lnTo>
                  <a:pt x="14563" y="12436"/>
                </a:lnTo>
                <a:lnTo>
                  <a:pt x="14637" y="12509"/>
                </a:lnTo>
                <a:lnTo>
                  <a:pt x="14747" y="12509"/>
                </a:lnTo>
                <a:lnTo>
                  <a:pt x="14820" y="12473"/>
                </a:lnTo>
                <a:lnTo>
                  <a:pt x="14893" y="12399"/>
                </a:lnTo>
                <a:lnTo>
                  <a:pt x="14967" y="12289"/>
                </a:lnTo>
                <a:lnTo>
                  <a:pt x="14967" y="12179"/>
                </a:lnTo>
                <a:lnTo>
                  <a:pt x="14967" y="12069"/>
                </a:lnTo>
                <a:lnTo>
                  <a:pt x="14930" y="11996"/>
                </a:lnTo>
                <a:lnTo>
                  <a:pt x="14857" y="11959"/>
                </a:lnTo>
                <a:lnTo>
                  <a:pt x="14857" y="11886"/>
                </a:lnTo>
                <a:lnTo>
                  <a:pt x="16618" y="11776"/>
                </a:lnTo>
                <a:lnTo>
                  <a:pt x="16654" y="11812"/>
                </a:lnTo>
                <a:lnTo>
                  <a:pt x="16544" y="11996"/>
                </a:lnTo>
                <a:lnTo>
                  <a:pt x="16361" y="12179"/>
                </a:lnTo>
                <a:lnTo>
                  <a:pt x="16287" y="12289"/>
                </a:lnTo>
                <a:lnTo>
                  <a:pt x="16251" y="12363"/>
                </a:lnTo>
                <a:lnTo>
                  <a:pt x="16287" y="12436"/>
                </a:lnTo>
                <a:lnTo>
                  <a:pt x="16324" y="12509"/>
                </a:lnTo>
                <a:lnTo>
                  <a:pt x="16397" y="12546"/>
                </a:lnTo>
                <a:lnTo>
                  <a:pt x="16471" y="12583"/>
                </a:lnTo>
                <a:lnTo>
                  <a:pt x="16544" y="12583"/>
                </a:lnTo>
                <a:lnTo>
                  <a:pt x="16581" y="12546"/>
                </a:lnTo>
                <a:lnTo>
                  <a:pt x="16728" y="12473"/>
                </a:lnTo>
                <a:lnTo>
                  <a:pt x="16801" y="12363"/>
                </a:lnTo>
                <a:lnTo>
                  <a:pt x="16984" y="12106"/>
                </a:lnTo>
                <a:lnTo>
                  <a:pt x="17461" y="11482"/>
                </a:lnTo>
                <a:lnTo>
                  <a:pt x="17461" y="11409"/>
                </a:lnTo>
                <a:lnTo>
                  <a:pt x="17461" y="11336"/>
                </a:lnTo>
                <a:lnTo>
                  <a:pt x="17461" y="11262"/>
                </a:lnTo>
                <a:lnTo>
                  <a:pt x="17425" y="11189"/>
                </a:lnTo>
                <a:lnTo>
                  <a:pt x="17058" y="10895"/>
                </a:lnTo>
                <a:lnTo>
                  <a:pt x="16728" y="10639"/>
                </a:lnTo>
                <a:lnTo>
                  <a:pt x="16654" y="10602"/>
                </a:lnTo>
                <a:lnTo>
                  <a:pt x="16581" y="10602"/>
                </a:lnTo>
                <a:lnTo>
                  <a:pt x="16544" y="10639"/>
                </a:lnTo>
                <a:lnTo>
                  <a:pt x="16471" y="10675"/>
                </a:lnTo>
                <a:lnTo>
                  <a:pt x="16434" y="10785"/>
                </a:lnTo>
                <a:lnTo>
                  <a:pt x="16434" y="10859"/>
                </a:lnTo>
                <a:lnTo>
                  <a:pt x="16471" y="10932"/>
                </a:lnTo>
                <a:lnTo>
                  <a:pt x="16801" y="11226"/>
                </a:lnTo>
                <a:lnTo>
                  <a:pt x="13940" y="11372"/>
                </a:lnTo>
                <a:lnTo>
                  <a:pt x="14050" y="11336"/>
                </a:lnTo>
                <a:lnTo>
                  <a:pt x="14270" y="11189"/>
                </a:lnTo>
                <a:lnTo>
                  <a:pt x="14343" y="11115"/>
                </a:lnTo>
                <a:lnTo>
                  <a:pt x="14417" y="11005"/>
                </a:lnTo>
                <a:lnTo>
                  <a:pt x="14417" y="10932"/>
                </a:lnTo>
                <a:lnTo>
                  <a:pt x="14380" y="10895"/>
                </a:lnTo>
                <a:lnTo>
                  <a:pt x="14233" y="10895"/>
                </a:lnTo>
                <a:lnTo>
                  <a:pt x="14123" y="10932"/>
                </a:lnTo>
                <a:lnTo>
                  <a:pt x="13903" y="11079"/>
                </a:lnTo>
                <a:lnTo>
                  <a:pt x="13720" y="11226"/>
                </a:lnTo>
                <a:lnTo>
                  <a:pt x="13573" y="11409"/>
                </a:lnTo>
                <a:lnTo>
                  <a:pt x="12289" y="11446"/>
                </a:lnTo>
                <a:lnTo>
                  <a:pt x="12546" y="11336"/>
                </a:lnTo>
                <a:lnTo>
                  <a:pt x="12839" y="11226"/>
                </a:lnTo>
                <a:lnTo>
                  <a:pt x="13169" y="11079"/>
                </a:lnTo>
                <a:lnTo>
                  <a:pt x="13500" y="10895"/>
                </a:lnTo>
                <a:lnTo>
                  <a:pt x="13793" y="10675"/>
                </a:lnTo>
                <a:lnTo>
                  <a:pt x="14050" y="10419"/>
                </a:lnTo>
                <a:lnTo>
                  <a:pt x="14087" y="10308"/>
                </a:lnTo>
                <a:lnTo>
                  <a:pt x="14050" y="10235"/>
                </a:lnTo>
                <a:lnTo>
                  <a:pt x="13976" y="10198"/>
                </a:lnTo>
                <a:lnTo>
                  <a:pt x="13903" y="10235"/>
                </a:lnTo>
                <a:lnTo>
                  <a:pt x="13646" y="10382"/>
                </a:lnTo>
                <a:lnTo>
                  <a:pt x="13390" y="10565"/>
                </a:lnTo>
                <a:lnTo>
                  <a:pt x="13133" y="10749"/>
                </a:lnTo>
                <a:lnTo>
                  <a:pt x="12876" y="10895"/>
                </a:lnTo>
                <a:lnTo>
                  <a:pt x="12583" y="11042"/>
                </a:lnTo>
                <a:lnTo>
                  <a:pt x="12289" y="11152"/>
                </a:lnTo>
                <a:lnTo>
                  <a:pt x="11996" y="11299"/>
                </a:lnTo>
                <a:lnTo>
                  <a:pt x="11702" y="11446"/>
                </a:lnTo>
                <a:lnTo>
                  <a:pt x="10162" y="11482"/>
                </a:lnTo>
                <a:lnTo>
                  <a:pt x="10602" y="11299"/>
                </a:lnTo>
                <a:lnTo>
                  <a:pt x="12216" y="10639"/>
                </a:lnTo>
                <a:lnTo>
                  <a:pt x="12766" y="10455"/>
                </a:lnTo>
                <a:lnTo>
                  <a:pt x="13316" y="10162"/>
                </a:lnTo>
                <a:lnTo>
                  <a:pt x="13573" y="10015"/>
                </a:lnTo>
                <a:lnTo>
                  <a:pt x="13793" y="9832"/>
                </a:lnTo>
                <a:lnTo>
                  <a:pt x="13976" y="9612"/>
                </a:lnTo>
                <a:lnTo>
                  <a:pt x="14087" y="9355"/>
                </a:lnTo>
                <a:lnTo>
                  <a:pt x="14087" y="9245"/>
                </a:lnTo>
                <a:lnTo>
                  <a:pt x="14050" y="9208"/>
                </a:lnTo>
                <a:lnTo>
                  <a:pt x="13940" y="9171"/>
                </a:lnTo>
                <a:lnTo>
                  <a:pt x="13866" y="9208"/>
                </a:lnTo>
                <a:lnTo>
                  <a:pt x="13463" y="9612"/>
                </a:lnTo>
                <a:lnTo>
                  <a:pt x="13243" y="9795"/>
                </a:lnTo>
                <a:lnTo>
                  <a:pt x="12986" y="9978"/>
                </a:lnTo>
                <a:lnTo>
                  <a:pt x="12693" y="10125"/>
                </a:lnTo>
                <a:lnTo>
                  <a:pt x="12399" y="10235"/>
                </a:lnTo>
                <a:lnTo>
                  <a:pt x="11776" y="10492"/>
                </a:lnTo>
                <a:lnTo>
                  <a:pt x="10418" y="11042"/>
                </a:lnTo>
                <a:lnTo>
                  <a:pt x="9905" y="11262"/>
                </a:lnTo>
                <a:lnTo>
                  <a:pt x="9428" y="11482"/>
                </a:lnTo>
                <a:lnTo>
                  <a:pt x="7667" y="11482"/>
                </a:lnTo>
                <a:lnTo>
                  <a:pt x="8621" y="11152"/>
                </a:lnTo>
                <a:lnTo>
                  <a:pt x="10895" y="10419"/>
                </a:lnTo>
                <a:lnTo>
                  <a:pt x="11335" y="10235"/>
                </a:lnTo>
                <a:lnTo>
                  <a:pt x="11776" y="10052"/>
                </a:lnTo>
                <a:lnTo>
                  <a:pt x="12179" y="9832"/>
                </a:lnTo>
                <a:lnTo>
                  <a:pt x="12583" y="9575"/>
                </a:lnTo>
                <a:lnTo>
                  <a:pt x="13426" y="9025"/>
                </a:lnTo>
                <a:lnTo>
                  <a:pt x="13866" y="8768"/>
                </a:lnTo>
                <a:lnTo>
                  <a:pt x="14307" y="8548"/>
                </a:lnTo>
                <a:lnTo>
                  <a:pt x="14380" y="8511"/>
                </a:lnTo>
                <a:lnTo>
                  <a:pt x="14417" y="8474"/>
                </a:lnTo>
                <a:lnTo>
                  <a:pt x="14417" y="8841"/>
                </a:lnTo>
                <a:lnTo>
                  <a:pt x="14453" y="8915"/>
                </a:lnTo>
                <a:lnTo>
                  <a:pt x="14490" y="8951"/>
                </a:lnTo>
                <a:lnTo>
                  <a:pt x="14527" y="8988"/>
                </a:lnTo>
                <a:lnTo>
                  <a:pt x="14600" y="9025"/>
                </a:lnTo>
                <a:lnTo>
                  <a:pt x="14673" y="8988"/>
                </a:lnTo>
                <a:lnTo>
                  <a:pt x="14747" y="8951"/>
                </a:lnTo>
                <a:lnTo>
                  <a:pt x="14783" y="8915"/>
                </a:lnTo>
                <a:lnTo>
                  <a:pt x="14783" y="8841"/>
                </a:lnTo>
                <a:lnTo>
                  <a:pt x="14783" y="8291"/>
                </a:lnTo>
                <a:lnTo>
                  <a:pt x="14747" y="8034"/>
                </a:lnTo>
                <a:lnTo>
                  <a:pt x="14673" y="7777"/>
                </a:lnTo>
                <a:lnTo>
                  <a:pt x="15077" y="8181"/>
                </a:lnTo>
                <a:lnTo>
                  <a:pt x="15517" y="8584"/>
                </a:lnTo>
                <a:lnTo>
                  <a:pt x="15737" y="8768"/>
                </a:lnTo>
                <a:lnTo>
                  <a:pt x="15847" y="8841"/>
                </a:lnTo>
                <a:lnTo>
                  <a:pt x="15994" y="8878"/>
                </a:lnTo>
                <a:lnTo>
                  <a:pt x="16361" y="8915"/>
                </a:lnTo>
                <a:lnTo>
                  <a:pt x="16764" y="8915"/>
                </a:lnTo>
                <a:lnTo>
                  <a:pt x="17204" y="8878"/>
                </a:lnTo>
                <a:lnTo>
                  <a:pt x="17608" y="8731"/>
                </a:lnTo>
                <a:lnTo>
                  <a:pt x="17681" y="8695"/>
                </a:lnTo>
                <a:lnTo>
                  <a:pt x="17755" y="8584"/>
                </a:lnTo>
                <a:lnTo>
                  <a:pt x="17791" y="8511"/>
                </a:lnTo>
                <a:lnTo>
                  <a:pt x="17755" y="8438"/>
                </a:lnTo>
                <a:lnTo>
                  <a:pt x="17718" y="8328"/>
                </a:lnTo>
                <a:lnTo>
                  <a:pt x="17681" y="8291"/>
                </a:lnTo>
                <a:lnTo>
                  <a:pt x="17571" y="8254"/>
                </a:lnTo>
                <a:lnTo>
                  <a:pt x="17461" y="8254"/>
                </a:lnTo>
                <a:lnTo>
                  <a:pt x="17131" y="8364"/>
                </a:lnTo>
                <a:lnTo>
                  <a:pt x="16764" y="8401"/>
                </a:lnTo>
                <a:lnTo>
                  <a:pt x="16397" y="8438"/>
                </a:lnTo>
                <a:lnTo>
                  <a:pt x="16177" y="8401"/>
                </a:lnTo>
                <a:lnTo>
                  <a:pt x="16031" y="8364"/>
                </a:lnTo>
                <a:lnTo>
                  <a:pt x="15480" y="7888"/>
                </a:lnTo>
                <a:lnTo>
                  <a:pt x="15004" y="7374"/>
                </a:lnTo>
                <a:lnTo>
                  <a:pt x="14563" y="6824"/>
                </a:lnTo>
                <a:lnTo>
                  <a:pt x="14160" y="6237"/>
                </a:lnTo>
                <a:lnTo>
                  <a:pt x="13830" y="5613"/>
                </a:lnTo>
                <a:lnTo>
                  <a:pt x="13536" y="4990"/>
                </a:lnTo>
                <a:lnTo>
                  <a:pt x="13096" y="3926"/>
                </a:lnTo>
                <a:lnTo>
                  <a:pt x="12803" y="3412"/>
                </a:lnTo>
                <a:lnTo>
                  <a:pt x="12509" y="2936"/>
                </a:lnTo>
                <a:lnTo>
                  <a:pt x="12326" y="2752"/>
                </a:lnTo>
                <a:lnTo>
                  <a:pt x="12142" y="2532"/>
                </a:lnTo>
                <a:lnTo>
                  <a:pt x="11959" y="2349"/>
                </a:lnTo>
                <a:lnTo>
                  <a:pt x="11739" y="2202"/>
                </a:lnTo>
                <a:lnTo>
                  <a:pt x="11482" y="2092"/>
                </a:lnTo>
                <a:lnTo>
                  <a:pt x="11225" y="1982"/>
                </a:lnTo>
                <a:lnTo>
                  <a:pt x="10932" y="1908"/>
                </a:lnTo>
                <a:lnTo>
                  <a:pt x="10602" y="1872"/>
                </a:lnTo>
                <a:lnTo>
                  <a:pt x="10308" y="1872"/>
                </a:lnTo>
                <a:lnTo>
                  <a:pt x="9978" y="1908"/>
                </a:lnTo>
                <a:lnTo>
                  <a:pt x="9685" y="1982"/>
                </a:lnTo>
                <a:lnTo>
                  <a:pt x="9391" y="2055"/>
                </a:lnTo>
                <a:lnTo>
                  <a:pt x="9098" y="2202"/>
                </a:lnTo>
                <a:lnTo>
                  <a:pt x="8841" y="2349"/>
                </a:lnTo>
                <a:lnTo>
                  <a:pt x="8584" y="2495"/>
                </a:lnTo>
                <a:lnTo>
                  <a:pt x="8327" y="2715"/>
                </a:lnTo>
                <a:lnTo>
                  <a:pt x="7887" y="3119"/>
                </a:lnTo>
                <a:lnTo>
                  <a:pt x="7484" y="3632"/>
                </a:lnTo>
                <a:lnTo>
                  <a:pt x="7117" y="4146"/>
                </a:lnTo>
                <a:lnTo>
                  <a:pt x="6787" y="4660"/>
                </a:lnTo>
                <a:lnTo>
                  <a:pt x="6127" y="5833"/>
                </a:lnTo>
                <a:lnTo>
                  <a:pt x="5796" y="6457"/>
                </a:lnTo>
                <a:lnTo>
                  <a:pt x="5430" y="7044"/>
                </a:lnTo>
                <a:lnTo>
                  <a:pt x="4989" y="7594"/>
                </a:lnTo>
                <a:lnTo>
                  <a:pt x="4769" y="7851"/>
                </a:lnTo>
                <a:lnTo>
                  <a:pt x="4513" y="8071"/>
                </a:lnTo>
                <a:lnTo>
                  <a:pt x="4256" y="8291"/>
                </a:lnTo>
                <a:lnTo>
                  <a:pt x="3962" y="8474"/>
                </a:lnTo>
                <a:lnTo>
                  <a:pt x="3669" y="8621"/>
                </a:lnTo>
                <a:lnTo>
                  <a:pt x="3339" y="8731"/>
                </a:lnTo>
                <a:lnTo>
                  <a:pt x="3009" y="8841"/>
                </a:lnTo>
                <a:lnTo>
                  <a:pt x="2715" y="8915"/>
                </a:lnTo>
                <a:lnTo>
                  <a:pt x="2605" y="6200"/>
                </a:lnTo>
                <a:lnTo>
                  <a:pt x="2568" y="3119"/>
                </a:lnTo>
                <a:lnTo>
                  <a:pt x="2605" y="1505"/>
                </a:lnTo>
                <a:lnTo>
                  <a:pt x="2568" y="1138"/>
                </a:lnTo>
                <a:lnTo>
                  <a:pt x="2715" y="1395"/>
                </a:lnTo>
                <a:lnTo>
                  <a:pt x="2862" y="1652"/>
                </a:lnTo>
                <a:lnTo>
                  <a:pt x="2899" y="1725"/>
                </a:lnTo>
                <a:lnTo>
                  <a:pt x="2972" y="1762"/>
                </a:lnTo>
                <a:lnTo>
                  <a:pt x="3119" y="1762"/>
                </a:lnTo>
                <a:lnTo>
                  <a:pt x="3192" y="1688"/>
                </a:lnTo>
                <a:lnTo>
                  <a:pt x="3229" y="1652"/>
                </a:lnTo>
                <a:lnTo>
                  <a:pt x="3265" y="1578"/>
                </a:lnTo>
                <a:lnTo>
                  <a:pt x="3265" y="1505"/>
                </a:lnTo>
                <a:lnTo>
                  <a:pt x="3155" y="1138"/>
                </a:lnTo>
                <a:lnTo>
                  <a:pt x="2972" y="771"/>
                </a:lnTo>
                <a:lnTo>
                  <a:pt x="2568" y="111"/>
                </a:lnTo>
                <a:lnTo>
                  <a:pt x="2495" y="38"/>
                </a:lnTo>
                <a:lnTo>
                  <a:pt x="2385" y="1"/>
                </a:lnTo>
                <a:close/>
                <a:moveTo>
                  <a:pt x="15554" y="12546"/>
                </a:moveTo>
                <a:lnTo>
                  <a:pt x="15480" y="12583"/>
                </a:lnTo>
                <a:lnTo>
                  <a:pt x="15370" y="12619"/>
                </a:lnTo>
                <a:lnTo>
                  <a:pt x="15224" y="12766"/>
                </a:lnTo>
                <a:lnTo>
                  <a:pt x="15077" y="12913"/>
                </a:lnTo>
                <a:lnTo>
                  <a:pt x="15077" y="12950"/>
                </a:lnTo>
                <a:lnTo>
                  <a:pt x="14820" y="12803"/>
                </a:lnTo>
                <a:lnTo>
                  <a:pt x="14527" y="12693"/>
                </a:lnTo>
                <a:lnTo>
                  <a:pt x="14453" y="12693"/>
                </a:lnTo>
                <a:lnTo>
                  <a:pt x="14417" y="12729"/>
                </a:lnTo>
                <a:lnTo>
                  <a:pt x="14380" y="12803"/>
                </a:lnTo>
                <a:lnTo>
                  <a:pt x="14380" y="12876"/>
                </a:lnTo>
                <a:lnTo>
                  <a:pt x="14563" y="13096"/>
                </a:lnTo>
                <a:lnTo>
                  <a:pt x="14783" y="13316"/>
                </a:lnTo>
                <a:lnTo>
                  <a:pt x="14673" y="13463"/>
                </a:lnTo>
                <a:lnTo>
                  <a:pt x="14490" y="13720"/>
                </a:lnTo>
                <a:lnTo>
                  <a:pt x="14417" y="13867"/>
                </a:lnTo>
                <a:lnTo>
                  <a:pt x="14417" y="14013"/>
                </a:lnTo>
                <a:lnTo>
                  <a:pt x="14453" y="14087"/>
                </a:lnTo>
                <a:lnTo>
                  <a:pt x="14490" y="14123"/>
                </a:lnTo>
                <a:lnTo>
                  <a:pt x="14600" y="14123"/>
                </a:lnTo>
                <a:lnTo>
                  <a:pt x="14673" y="14087"/>
                </a:lnTo>
                <a:lnTo>
                  <a:pt x="14783" y="14050"/>
                </a:lnTo>
                <a:lnTo>
                  <a:pt x="14893" y="13903"/>
                </a:lnTo>
                <a:lnTo>
                  <a:pt x="15150" y="13573"/>
                </a:lnTo>
                <a:lnTo>
                  <a:pt x="15590" y="13903"/>
                </a:lnTo>
                <a:lnTo>
                  <a:pt x="15700" y="13940"/>
                </a:lnTo>
                <a:lnTo>
                  <a:pt x="15774" y="13940"/>
                </a:lnTo>
                <a:lnTo>
                  <a:pt x="15847" y="13903"/>
                </a:lnTo>
                <a:lnTo>
                  <a:pt x="15884" y="13830"/>
                </a:lnTo>
                <a:lnTo>
                  <a:pt x="15921" y="13757"/>
                </a:lnTo>
                <a:lnTo>
                  <a:pt x="15921" y="13647"/>
                </a:lnTo>
                <a:lnTo>
                  <a:pt x="15921" y="13573"/>
                </a:lnTo>
                <a:lnTo>
                  <a:pt x="15847" y="13500"/>
                </a:lnTo>
                <a:lnTo>
                  <a:pt x="15407" y="13170"/>
                </a:lnTo>
                <a:lnTo>
                  <a:pt x="15480" y="13096"/>
                </a:lnTo>
                <a:lnTo>
                  <a:pt x="15590" y="12876"/>
                </a:lnTo>
                <a:lnTo>
                  <a:pt x="15664" y="12803"/>
                </a:lnTo>
                <a:lnTo>
                  <a:pt x="15737" y="12766"/>
                </a:lnTo>
                <a:lnTo>
                  <a:pt x="15774" y="12729"/>
                </a:lnTo>
                <a:lnTo>
                  <a:pt x="15811" y="12693"/>
                </a:lnTo>
                <a:lnTo>
                  <a:pt x="15811" y="12656"/>
                </a:lnTo>
                <a:lnTo>
                  <a:pt x="15774" y="12656"/>
                </a:lnTo>
                <a:lnTo>
                  <a:pt x="15664" y="12583"/>
                </a:lnTo>
                <a:lnTo>
                  <a:pt x="15554" y="12546"/>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3" name="Shape 493"/>
          <p:cNvSpPr/>
          <p:nvPr/>
        </p:nvSpPr>
        <p:spPr>
          <a:xfrm>
            <a:off x="258966" y="-86251"/>
            <a:ext cx="470320" cy="442210"/>
          </a:xfrm>
          <a:custGeom>
            <a:avLst/>
            <a:gdLst/>
            <a:ahLst/>
            <a:cxnLst/>
            <a:rect l="0" t="0" r="0" b="0"/>
            <a:pathLst>
              <a:path w="16581" h="15590" extrusionOk="0">
                <a:moveTo>
                  <a:pt x="13793" y="2568"/>
                </a:moveTo>
                <a:lnTo>
                  <a:pt x="14123" y="2641"/>
                </a:lnTo>
                <a:lnTo>
                  <a:pt x="14123" y="2678"/>
                </a:lnTo>
                <a:lnTo>
                  <a:pt x="14086" y="2825"/>
                </a:lnTo>
                <a:lnTo>
                  <a:pt x="14013" y="2935"/>
                </a:lnTo>
                <a:lnTo>
                  <a:pt x="13866" y="3045"/>
                </a:lnTo>
                <a:lnTo>
                  <a:pt x="13756" y="3081"/>
                </a:lnTo>
                <a:lnTo>
                  <a:pt x="13573" y="2971"/>
                </a:lnTo>
                <a:lnTo>
                  <a:pt x="13609" y="2788"/>
                </a:lnTo>
                <a:lnTo>
                  <a:pt x="13683" y="2678"/>
                </a:lnTo>
                <a:lnTo>
                  <a:pt x="13720" y="2605"/>
                </a:lnTo>
                <a:lnTo>
                  <a:pt x="13793" y="2568"/>
                </a:lnTo>
                <a:close/>
                <a:moveTo>
                  <a:pt x="9428" y="3705"/>
                </a:moveTo>
                <a:lnTo>
                  <a:pt x="9831" y="4475"/>
                </a:lnTo>
                <a:lnTo>
                  <a:pt x="10161" y="5246"/>
                </a:lnTo>
                <a:lnTo>
                  <a:pt x="8327" y="4402"/>
                </a:lnTo>
                <a:lnTo>
                  <a:pt x="8878" y="4035"/>
                </a:lnTo>
                <a:lnTo>
                  <a:pt x="9428" y="3705"/>
                </a:lnTo>
                <a:close/>
                <a:moveTo>
                  <a:pt x="5283" y="3668"/>
                </a:moveTo>
                <a:lnTo>
                  <a:pt x="6383" y="4072"/>
                </a:lnTo>
                <a:lnTo>
                  <a:pt x="7410" y="4512"/>
                </a:lnTo>
                <a:lnTo>
                  <a:pt x="6383" y="5319"/>
                </a:lnTo>
                <a:lnTo>
                  <a:pt x="5393" y="6163"/>
                </a:lnTo>
                <a:lnTo>
                  <a:pt x="5319" y="5282"/>
                </a:lnTo>
                <a:lnTo>
                  <a:pt x="5283" y="4365"/>
                </a:lnTo>
                <a:lnTo>
                  <a:pt x="5283" y="3668"/>
                </a:lnTo>
                <a:close/>
                <a:moveTo>
                  <a:pt x="13096" y="2494"/>
                </a:moveTo>
                <a:lnTo>
                  <a:pt x="13023" y="2641"/>
                </a:lnTo>
                <a:lnTo>
                  <a:pt x="12986" y="2825"/>
                </a:lnTo>
                <a:lnTo>
                  <a:pt x="12949" y="3008"/>
                </a:lnTo>
                <a:lnTo>
                  <a:pt x="12986" y="3191"/>
                </a:lnTo>
                <a:lnTo>
                  <a:pt x="13096" y="3412"/>
                </a:lnTo>
                <a:lnTo>
                  <a:pt x="13243" y="3595"/>
                </a:lnTo>
                <a:lnTo>
                  <a:pt x="13426" y="3705"/>
                </a:lnTo>
                <a:lnTo>
                  <a:pt x="13646" y="3778"/>
                </a:lnTo>
                <a:lnTo>
                  <a:pt x="13793" y="3815"/>
                </a:lnTo>
                <a:lnTo>
                  <a:pt x="13536" y="4512"/>
                </a:lnTo>
                <a:lnTo>
                  <a:pt x="13243" y="5209"/>
                </a:lnTo>
                <a:lnTo>
                  <a:pt x="12913" y="5869"/>
                </a:lnTo>
                <a:lnTo>
                  <a:pt x="12546" y="6529"/>
                </a:lnTo>
                <a:lnTo>
                  <a:pt x="11665" y="6016"/>
                </a:lnTo>
                <a:lnTo>
                  <a:pt x="10785" y="5576"/>
                </a:lnTo>
                <a:lnTo>
                  <a:pt x="10602" y="5026"/>
                </a:lnTo>
                <a:lnTo>
                  <a:pt x="10345" y="4475"/>
                </a:lnTo>
                <a:lnTo>
                  <a:pt x="10125" y="3962"/>
                </a:lnTo>
                <a:lnTo>
                  <a:pt x="9831" y="3448"/>
                </a:lnTo>
                <a:lnTo>
                  <a:pt x="10602" y="3045"/>
                </a:lnTo>
                <a:lnTo>
                  <a:pt x="11005" y="2898"/>
                </a:lnTo>
                <a:lnTo>
                  <a:pt x="11409" y="2751"/>
                </a:lnTo>
                <a:lnTo>
                  <a:pt x="11849" y="2641"/>
                </a:lnTo>
                <a:lnTo>
                  <a:pt x="12252" y="2568"/>
                </a:lnTo>
                <a:lnTo>
                  <a:pt x="12692" y="2494"/>
                </a:lnTo>
                <a:close/>
                <a:moveTo>
                  <a:pt x="2605" y="6713"/>
                </a:moveTo>
                <a:lnTo>
                  <a:pt x="2678" y="6750"/>
                </a:lnTo>
                <a:lnTo>
                  <a:pt x="2752" y="6823"/>
                </a:lnTo>
                <a:lnTo>
                  <a:pt x="2788" y="6970"/>
                </a:lnTo>
                <a:lnTo>
                  <a:pt x="2752" y="7116"/>
                </a:lnTo>
                <a:lnTo>
                  <a:pt x="2715" y="7153"/>
                </a:lnTo>
                <a:lnTo>
                  <a:pt x="2605" y="7226"/>
                </a:lnTo>
                <a:lnTo>
                  <a:pt x="2458" y="7336"/>
                </a:lnTo>
                <a:lnTo>
                  <a:pt x="2165" y="7116"/>
                </a:lnTo>
                <a:lnTo>
                  <a:pt x="2275" y="6970"/>
                </a:lnTo>
                <a:lnTo>
                  <a:pt x="2275" y="6896"/>
                </a:lnTo>
                <a:lnTo>
                  <a:pt x="2458" y="6860"/>
                </a:lnTo>
                <a:lnTo>
                  <a:pt x="2715" y="6860"/>
                </a:lnTo>
                <a:lnTo>
                  <a:pt x="2715" y="6823"/>
                </a:lnTo>
                <a:lnTo>
                  <a:pt x="2678" y="6786"/>
                </a:lnTo>
                <a:lnTo>
                  <a:pt x="2605" y="6713"/>
                </a:lnTo>
                <a:close/>
                <a:moveTo>
                  <a:pt x="8364" y="6529"/>
                </a:moveTo>
                <a:lnTo>
                  <a:pt x="8547" y="6566"/>
                </a:lnTo>
                <a:lnTo>
                  <a:pt x="8657" y="6603"/>
                </a:lnTo>
                <a:lnTo>
                  <a:pt x="8657" y="6713"/>
                </a:lnTo>
                <a:lnTo>
                  <a:pt x="8694" y="6860"/>
                </a:lnTo>
                <a:lnTo>
                  <a:pt x="8694" y="6970"/>
                </a:lnTo>
                <a:lnTo>
                  <a:pt x="8694" y="7116"/>
                </a:lnTo>
                <a:lnTo>
                  <a:pt x="8657" y="7226"/>
                </a:lnTo>
                <a:lnTo>
                  <a:pt x="8621" y="7336"/>
                </a:lnTo>
                <a:lnTo>
                  <a:pt x="8547" y="7446"/>
                </a:lnTo>
                <a:lnTo>
                  <a:pt x="8364" y="7446"/>
                </a:lnTo>
                <a:lnTo>
                  <a:pt x="8107" y="7520"/>
                </a:lnTo>
                <a:lnTo>
                  <a:pt x="7850" y="7593"/>
                </a:lnTo>
                <a:lnTo>
                  <a:pt x="7704" y="7483"/>
                </a:lnTo>
                <a:lnTo>
                  <a:pt x="7630" y="7336"/>
                </a:lnTo>
                <a:lnTo>
                  <a:pt x="7557" y="7190"/>
                </a:lnTo>
                <a:lnTo>
                  <a:pt x="7594" y="7006"/>
                </a:lnTo>
                <a:lnTo>
                  <a:pt x="7667" y="6750"/>
                </a:lnTo>
                <a:lnTo>
                  <a:pt x="7777" y="6750"/>
                </a:lnTo>
                <a:lnTo>
                  <a:pt x="7850" y="6786"/>
                </a:lnTo>
                <a:lnTo>
                  <a:pt x="7924" y="6750"/>
                </a:lnTo>
                <a:lnTo>
                  <a:pt x="7960" y="6713"/>
                </a:lnTo>
                <a:lnTo>
                  <a:pt x="8071" y="6566"/>
                </a:lnTo>
                <a:lnTo>
                  <a:pt x="8364" y="6529"/>
                </a:lnTo>
                <a:close/>
                <a:moveTo>
                  <a:pt x="3155" y="3191"/>
                </a:moveTo>
                <a:lnTo>
                  <a:pt x="3595" y="3228"/>
                </a:lnTo>
                <a:lnTo>
                  <a:pt x="4036" y="3301"/>
                </a:lnTo>
                <a:lnTo>
                  <a:pt x="4439" y="3412"/>
                </a:lnTo>
                <a:lnTo>
                  <a:pt x="4879" y="3522"/>
                </a:lnTo>
                <a:lnTo>
                  <a:pt x="4843" y="4072"/>
                </a:lnTo>
                <a:lnTo>
                  <a:pt x="4843" y="4659"/>
                </a:lnTo>
                <a:lnTo>
                  <a:pt x="4879" y="5282"/>
                </a:lnTo>
                <a:lnTo>
                  <a:pt x="4989" y="6529"/>
                </a:lnTo>
                <a:lnTo>
                  <a:pt x="4182" y="7263"/>
                </a:lnTo>
                <a:lnTo>
                  <a:pt x="3779" y="7630"/>
                </a:lnTo>
                <a:lnTo>
                  <a:pt x="3375" y="8033"/>
                </a:lnTo>
                <a:lnTo>
                  <a:pt x="3265" y="7960"/>
                </a:lnTo>
                <a:lnTo>
                  <a:pt x="2898" y="7667"/>
                </a:lnTo>
                <a:lnTo>
                  <a:pt x="3008" y="7520"/>
                </a:lnTo>
                <a:lnTo>
                  <a:pt x="3119" y="7410"/>
                </a:lnTo>
                <a:lnTo>
                  <a:pt x="3155" y="7336"/>
                </a:lnTo>
                <a:lnTo>
                  <a:pt x="3192" y="7300"/>
                </a:lnTo>
                <a:lnTo>
                  <a:pt x="3192" y="7153"/>
                </a:lnTo>
                <a:lnTo>
                  <a:pt x="3229" y="6933"/>
                </a:lnTo>
                <a:lnTo>
                  <a:pt x="3192" y="6823"/>
                </a:lnTo>
                <a:lnTo>
                  <a:pt x="3155" y="6676"/>
                </a:lnTo>
                <a:lnTo>
                  <a:pt x="3119" y="6566"/>
                </a:lnTo>
                <a:lnTo>
                  <a:pt x="3045" y="6456"/>
                </a:lnTo>
                <a:lnTo>
                  <a:pt x="2972" y="6383"/>
                </a:lnTo>
                <a:lnTo>
                  <a:pt x="2862" y="6309"/>
                </a:lnTo>
                <a:lnTo>
                  <a:pt x="2752" y="6273"/>
                </a:lnTo>
                <a:lnTo>
                  <a:pt x="2605" y="6236"/>
                </a:lnTo>
                <a:lnTo>
                  <a:pt x="2495" y="6236"/>
                </a:lnTo>
                <a:lnTo>
                  <a:pt x="2348" y="6273"/>
                </a:lnTo>
                <a:lnTo>
                  <a:pt x="2128" y="6383"/>
                </a:lnTo>
                <a:lnTo>
                  <a:pt x="1908" y="6529"/>
                </a:lnTo>
                <a:lnTo>
                  <a:pt x="1761" y="6713"/>
                </a:lnTo>
                <a:lnTo>
                  <a:pt x="1321" y="6309"/>
                </a:lnTo>
                <a:lnTo>
                  <a:pt x="954" y="5833"/>
                </a:lnTo>
                <a:lnTo>
                  <a:pt x="734" y="5502"/>
                </a:lnTo>
                <a:lnTo>
                  <a:pt x="624" y="5172"/>
                </a:lnTo>
                <a:lnTo>
                  <a:pt x="551" y="4805"/>
                </a:lnTo>
                <a:lnTo>
                  <a:pt x="514" y="4439"/>
                </a:lnTo>
                <a:lnTo>
                  <a:pt x="551" y="4255"/>
                </a:lnTo>
                <a:lnTo>
                  <a:pt x="624" y="4072"/>
                </a:lnTo>
                <a:lnTo>
                  <a:pt x="734" y="3925"/>
                </a:lnTo>
                <a:lnTo>
                  <a:pt x="844" y="3778"/>
                </a:lnTo>
                <a:lnTo>
                  <a:pt x="991" y="3668"/>
                </a:lnTo>
                <a:lnTo>
                  <a:pt x="1174" y="3558"/>
                </a:lnTo>
                <a:lnTo>
                  <a:pt x="1541" y="3412"/>
                </a:lnTo>
                <a:lnTo>
                  <a:pt x="1908" y="3265"/>
                </a:lnTo>
                <a:lnTo>
                  <a:pt x="2312" y="3191"/>
                </a:lnTo>
                <a:close/>
                <a:moveTo>
                  <a:pt x="11005" y="6199"/>
                </a:moveTo>
                <a:lnTo>
                  <a:pt x="12289" y="6896"/>
                </a:lnTo>
                <a:lnTo>
                  <a:pt x="11885" y="7483"/>
                </a:lnTo>
                <a:lnTo>
                  <a:pt x="11482" y="8033"/>
                </a:lnTo>
                <a:lnTo>
                  <a:pt x="11335" y="7410"/>
                </a:lnTo>
                <a:lnTo>
                  <a:pt x="11188" y="6750"/>
                </a:lnTo>
                <a:lnTo>
                  <a:pt x="11005" y="6199"/>
                </a:lnTo>
                <a:close/>
                <a:moveTo>
                  <a:pt x="7264" y="8180"/>
                </a:moveTo>
                <a:lnTo>
                  <a:pt x="7410" y="8253"/>
                </a:lnTo>
                <a:lnTo>
                  <a:pt x="7594" y="8290"/>
                </a:lnTo>
                <a:lnTo>
                  <a:pt x="7960" y="8290"/>
                </a:lnTo>
                <a:lnTo>
                  <a:pt x="7704" y="8327"/>
                </a:lnTo>
                <a:lnTo>
                  <a:pt x="7557" y="8327"/>
                </a:lnTo>
                <a:lnTo>
                  <a:pt x="7447" y="8290"/>
                </a:lnTo>
                <a:lnTo>
                  <a:pt x="7337" y="8253"/>
                </a:lnTo>
                <a:lnTo>
                  <a:pt x="7264" y="8180"/>
                </a:lnTo>
                <a:close/>
                <a:moveTo>
                  <a:pt x="8181" y="5979"/>
                </a:moveTo>
                <a:lnTo>
                  <a:pt x="7997" y="6016"/>
                </a:lnTo>
                <a:lnTo>
                  <a:pt x="7814" y="6089"/>
                </a:lnTo>
                <a:lnTo>
                  <a:pt x="7667" y="6236"/>
                </a:lnTo>
                <a:lnTo>
                  <a:pt x="7410" y="6346"/>
                </a:lnTo>
                <a:lnTo>
                  <a:pt x="7190" y="6529"/>
                </a:lnTo>
                <a:lnTo>
                  <a:pt x="6970" y="6713"/>
                </a:lnTo>
                <a:lnTo>
                  <a:pt x="6787" y="6933"/>
                </a:lnTo>
                <a:lnTo>
                  <a:pt x="6677" y="7080"/>
                </a:lnTo>
                <a:lnTo>
                  <a:pt x="6640" y="7263"/>
                </a:lnTo>
                <a:lnTo>
                  <a:pt x="6567" y="7410"/>
                </a:lnTo>
                <a:lnTo>
                  <a:pt x="6567" y="7593"/>
                </a:lnTo>
                <a:lnTo>
                  <a:pt x="6567" y="7923"/>
                </a:lnTo>
                <a:lnTo>
                  <a:pt x="6677" y="8253"/>
                </a:lnTo>
                <a:lnTo>
                  <a:pt x="6787" y="8437"/>
                </a:lnTo>
                <a:lnTo>
                  <a:pt x="6897" y="8584"/>
                </a:lnTo>
                <a:lnTo>
                  <a:pt x="7043" y="8694"/>
                </a:lnTo>
                <a:lnTo>
                  <a:pt x="7190" y="8767"/>
                </a:lnTo>
                <a:lnTo>
                  <a:pt x="7374" y="8804"/>
                </a:lnTo>
                <a:lnTo>
                  <a:pt x="7557" y="8840"/>
                </a:lnTo>
                <a:lnTo>
                  <a:pt x="7924" y="8840"/>
                </a:lnTo>
                <a:lnTo>
                  <a:pt x="8254" y="8767"/>
                </a:lnTo>
                <a:lnTo>
                  <a:pt x="8584" y="8620"/>
                </a:lnTo>
                <a:lnTo>
                  <a:pt x="8914" y="8364"/>
                </a:lnTo>
                <a:lnTo>
                  <a:pt x="9208" y="8070"/>
                </a:lnTo>
                <a:lnTo>
                  <a:pt x="9464" y="7740"/>
                </a:lnTo>
                <a:lnTo>
                  <a:pt x="9538" y="7593"/>
                </a:lnTo>
                <a:lnTo>
                  <a:pt x="9611" y="7410"/>
                </a:lnTo>
                <a:lnTo>
                  <a:pt x="9648" y="7226"/>
                </a:lnTo>
                <a:lnTo>
                  <a:pt x="9648" y="7043"/>
                </a:lnTo>
                <a:lnTo>
                  <a:pt x="9648" y="6860"/>
                </a:lnTo>
                <a:lnTo>
                  <a:pt x="9574" y="6713"/>
                </a:lnTo>
                <a:lnTo>
                  <a:pt x="9464" y="6529"/>
                </a:lnTo>
                <a:lnTo>
                  <a:pt x="9354" y="6419"/>
                </a:lnTo>
                <a:lnTo>
                  <a:pt x="9208" y="6273"/>
                </a:lnTo>
                <a:lnTo>
                  <a:pt x="9061" y="6199"/>
                </a:lnTo>
                <a:lnTo>
                  <a:pt x="8731" y="6053"/>
                </a:lnTo>
                <a:lnTo>
                  <a:pt x="8364" y="5979"/>
                </a:lnTo>
                <a:close/>
                <a:moveTo>
                  <a:pt x="5063" y="7080"/>
                </a:moveTo>
                <a:lnTo>
                  <a:pt x="5246" y="8180"/>
                </a:lnTo>
                <a:lnTo>
                  <a:pt x="5466" y="9281"/>
                </a:lnTo>
                <a:lnTo>
                  <a:pt x="4622" y="8804"/>
                </a:lnTo>
                <a:lnTo>
                  <a:pt x="3779" y="8290"/>
                </a:lnTo>
                <a:lnTo>
                  <a:pt x="4439" y="7667"/>
                </a:lnTo>
                <a:lnTo>
                  <a:pt x="5063" y="7080"/>
                </a:lnTo>
                <a:close/>
                <a:moveTo>
                  <a:pt x="7887" y="4732"/>
                </a:moveTo>
                <a:lnTo>
                  <a:pt x="9171" y="5282"/>
                </a:lnTo>
                <a:lnTo>
                  <a:pt x="10381" y="5869"/>
                </a:lnTo>
                <a:lnTo>
                  <a:pt x="10602" y="6529"/>
                </a:lnTo>
                <a:lnTo>
                  <a:pt x="10785" y="7190"/>
                </a:lnTo>
                <a:lnTo>
                  <a:pt x="10932" y="7850"/>
                </a:lnTo>
                <a:lnTo>
                  <a:pt x="11078" y="8547"/>
                </a:lnTo>
                <a:lnTo>
                  <a:pt x="10565" y="9097"/>
                </a:lnTo>
                <a:lnTo>
                  <a:pt x="10015" y="9647"/>
                </a:lnTo>
                <a:lnTo>
                  <a:pt x="9428" y="10161"/>
                </a:lnTo>
                <a:lnTo>
                  <a:pt x="8841" y="10674"/>
                </a:lnTo>
                <a:lnTo>
                  <a:pt x="8107" y="10418"/>
                </a:lnTo>
                <a:lnTo>
                  <a:pt x="7374" y="10161"/>
                </a:lnTo>
                <a:lnTo>
                  <a:pt x="6677" y="9867"/>
                </a:lnTo>
                <a:lnTo>
                  <a:pt x="5980" y="9537"/>
                </a:lnTo>
                <a:lnTo>
                  <a:pt x="5723" y="8143"/>
                </a:lnTo>
                <a:lnTo>
                  <a:pt x="5466" y="6713"/>
                </a:lnTo>
                <a:lnTo>
                  <a:pt x="6677" y="5722"/>
                </a:lnTo>
                <a:lnTo>
                  <a:pt x="7887" y="4732"/>
                </a:lnTo>
                <a:close/>
                <a:moveTo>
                  <a:pt x="11152" y="9171"/>
                </a:moveTo>
                <a:lnTo>
                  <a:pt x="11225" y="10161"/>
                </a:lnTo>
                <a:lnTo>
                  <a:pt x="11225" y="11188"/>
                </a:lnTo>
                <a:lnTo>
                  <a:pt x="11225" y="11225"/>
                </a:lnTo>
                <a:lnTo>
                  <a:pt x="10308" y="11041"/>
                </a:lnTo>
                <a:lnTo>
                  <a:pt x="9391" y="10821"/>
                </a:lnTo>
                <a:lnTo>
                  <a:pt x="10015" y="10308"/>
                </a:lnTo>
                <a:lnTo>
                  <a:pt x="10565" y="9794"/>
                </a:lnTo>
                <a:lnTo>
                  <a:pt x="11152" y="9171"/>
                </a:lnTo>
                <a:close/>
                <a:moveTo>
                  <a:pt x="12729" y="7153"/>
                </a:moveTo>
                <a:lnTo>
                  <a:pt x="13243" y="7483"/>
                </a:lnTo>
                <a:lnTo>
                  <a:pt x="13756" y="7813"/>
                </a:lnTo>
                <a:lnTo>
                  <a:pt x="14233" y="8180"/>
                </a:lnTo>
                <a:lnTo>
                  <a:pt x="14673" y="8584"/>
                </a:lnTo>
                <a:lnTo>
                  <a:pt x="15113" y="9024"/>
                </a:lnTo>
                <a:lnTo>
                  <a:pt x="15480" y="9464"/>
                </a:lnTo>
                <a:lnTo>
                  <a:pt x="15810" y="9941"/>
                </a:lnTo>
                <a:lnTo>
                  <a:pt x="16067" y="10454"/>
                </a:lnTo>
                <a:lnTo>
                  <a:pt x="16251" y="11005"/>
                </a:lnTo>
                <a:lnTo>
                  <a:pt x="16177" y="11041"/>
                </a:lnTo>
                <a:lnTo>
                  <a:pt x="15957" y="11188"/>
                </a:lnTo>
                <a:lnTo>
                  <a:pt x="15700" y="11298"/>
                </a:lnTo>
                <a:lnTo>
                  <a:pt x="15444" y="11371"/>
                </a:lnTo>
                <a:lnTo>
                  <a:pt x="15187" y="11445"/>
                </a:lnTo>
                <a:lnTo>
                  <a:pt x="15113" y="11371"/>
                </a:lnTo>
                <a:lnTo>
                  <a:pt x="15077" y="11408"/>
                </a:lnTo>
                <a:lnTo>
                  <a:pt x="14233" y="11445"/>
                </a:lnTo>
                <a:lnTo>
                  <a:pt x="13389" y="11408"/>
                </a:lnTo>
                <a:lnTo>
                  <a:pt x="12582" y="11371"/>
                </a:lnTo>
                <a:lnTo>
                  <a:pt x="11739" y="11298"/>
                </a:lnTo>
                <a:lnTo>
                  <a:pt x="11702" y="10198"/>
                </a:lnTo>
                <a:lnTo>
                  <a:pt x="11665" y="9464"/>
                </a:lnTo>
                <a:lnTo>
                  <a:pt x="11592" y="8694"/>
                </a:lnTo>
                <a:lnTo>
                  <a:pt x="12179" y="7923"/>
                </a:lnTo>
                <a:lnTo>
                  <a:pt x="12729" y="7153"/>
                </a:lnTo>
                <a:close/>
                <a:moveTo>
                  <a:pt x="6126" y="10161"/>
                </a:moveTo>
                <a:lnTo>
                  <a:pt x="6787" y="10454"/>
                </a:lnTo>
                <a:lnTo>
                  <a:pt x="7447" y="10711"/>
                </a:lnTo>
                <a:lnTo>
                  <a:pt x="8327" y="11005"/>
                </a:lnTo>
                <a:lnTo>
                  <a:pt x="7557" y="11555"/>
                </a:lnTo>
                <a:lnTo>
                  <a:pt x="6713" y="11995"/>
                </a:lnTo>
                <a:lnTo>
                  <a:pt x="6603" y="12068"/>
                </a:lnTo>
                <a:lnTo>
                  <a:pt x="6346" y="11078"/>
                </a:lnTo>
                <a:lnTo>
                  <a:pt x="6126" y="10161"/>
                </a:lnTo>
                <a:close/>
                <a:moveTo>
                  <a:pt x="3449" y="8657"/>
                </a:moveTo>
                <a:lnTo>
                  <a:pt x="3889" y="8950"/>
                </a:lnTo>
                <a:lnTo>
                  <a:pt x="4733" y="9427"/>
                </a:lnTo>
                <a:lnTo>
                  <a:pt x="5613" y="9904"/>
                </a:lnTo>
                <a:lnTo>
                  <a:pt x="5870" y="11078"/>
                </a:lnTo>
                <a:lnTo>
                  <a:pt x="6016" y="11665"/>
                </a:lnTo>
                <a:lnTo>
                  <a:pt x="6200" y="12288"/>
                </a:lnTo>
                <a:lnTo>
                  <a:pt x="5686" y="12509"/>
                </a:lnTo>
                <a:lnTo>
                  <a:pt x="5136" y="12729"/>
                </a:lnTo>
                <a:lnTo>
                  <a:pt x="4622" y="12875"/>
                </a:lnTo>
                <a:lnTo>
                  <a:pt x="4072" y="12985"/>
                </a:lnTo>
                <a:lnTo>
                  <a:pt x="3705" y="12985"/>
                </a:lnTo>
                <a:lnTo>
                  <a:pt x="3375" y="12949"/>
                </a:lnTo>
                <a:lnTo>
                  <a:pt x="3045" y="12875"/>
                </a:lnTo>
                <a:lnTo>
                  <a:pt x="2715" y="12692"/>
                </a:lnTo>
                <a:lnTo>
                  <a:pt x="2568" y="12582"/>
                </a:lnTo>
                <a:lnTo>
                  <a:pt x="2458" y="12435"/>
                </a:lnTo>
                <a:lnTo>
                  <a:pt x="2348" y="12288"/>
                </a:lnTo>
                <a:lnTo>
                  <a:pt x="2275" y="12105"/>
                </a:lnTo>
                <a:lnTo>
                  <a:pt x="2165" y="11775"/>
                </a:lnTo>
                <a:lnTo>
                  <a:pt x="2165" y="11371"/>
                </a:lnTo>
                <a:lnTo>
                  <a:pt x="2201" y="11005"/>
                </a:lnTo>
                <a:lnTo>
                  <a:pt x="2275" y="10638"/>
                </a:lnTo>
                <a:lnTo>
                  <a:pt x="2385" y="10271"/>
                </a:lnTo>
                <a:lnTo>
                  <a:pt x="2532" y="9941"/>
                </a:lnTo>
                <a:lnTo>
                  <a:pt x="2715" y="9574"/>
                </a:lnTo>
                <a:lnTo>
                  <a:pt x="2935" y="9281"/>
                </a:lnTo>
                <a:lnTo>
                  <a:pt x="3192" y="8950"/>
                </a:lnTo>
                <a:lnTo>
                  <a:pt x="3449" y="8657"/>
                </a:lnTo>
                <a:close/>
                <a:moveTo>
                  <a:pt x="8291" y="14049"/>
                </a:moveTo>
                <a:lnTo>
                  <a:pt x="8401" y="14086"/>
                </a:lnTo>
                <a:lnTo>
                  <a:pt x="8401" y="14196"/>
                </a:lnTo>
                <a:lnTo>
                  <a:pt x="8401" y="14343"/>
                </a:lnTo>
                <a:lnTo>
                  <a:pt x="8364" y="14489"/>
                </a:lnTo>
                <a:lnTo>
                  <a:pt x="8291" y="14599"/>
                </a:lnTo>
                <a:lnTo>
                  <a:pt x="8181" y="14673"/>
                </a:lnTo>
                <a:lnTo>
                  <a:pt x="7960" y="14489"/>
                </a:lnTo>
                <a:lnTo>
                  <a:pt x="7777" y="14306"/>
                </a:lnTo>
                <a:lnTo>
                  <a:pt x="7850" y="14159"/>
                </a:lnTo>
                <a:lnTo>
                  <a:pt x="7997" y="14086"/>
                </a:lnTo>
                <a:lnTo>
                  <a:pt x="8144" y="14049"/>
                </a:lnTo>
                <a:close/>
                <a:moveTo>
                  <a:pt x="8914" y="11188"/>
                </a:moveTo>
                <a:lnTo>
                  <a:pt x="10051" y="11481"/>
                </a:lnTo>
                <a:lnTo>
                  <a:pt x="11225" y="11702"/>
                </a:lnTo>
                <a:lnTo>
                  <a:pt x="11188" y="12288"/>
                </a:lnTo>
                <a:lnTo>
                  <a:pt x="11115" y="12839"/>
                </a:lnTo>
                <a:lnTo>
                  <a:pt x="10968" y="13426"/>
                </a:lnTo>
                <a:lnTo>
                  <a:pt x="10822" y="13976"/>
                </a:lnTo>
                <a:lnTo>
                  <a:pt x="10638" y="14269"/>
                </a:lnTo>
                <a:lnTo>
                  <a:pt x="10455" y="14563"/>
                </a:lnTo>
                <a:lnTo>
                  <a:pt x="10198" y="14819"/>
                </a:lnTo>
                <a:lnTo>
                  <a:pt x="9905" y="15003"/>
                </a:lnTo>
                <a:lnTo>
                  <a:pt x="9648" y="15113"/>
                </a:lnTo>
                <a:lnTo>
                  <a:pt x="9391" y="15150"/>
                </a:lnTo>
                <a:lnTo>
                  <a:pt x="9098" y="15113"/>
                </a:lnTo>
                <a:lnTo>
                  <a:pt x="8841" y="15040"/>
                </a:lnTo>
                <a:lnTo>
                  <a:pt x="8951" y="14856"/>
                </a:lnTo>
                <a:lnTo>
                  <a:pt x="8988" y="14673"/>
                </a:lnTo>
                <a:lnTo>
                  <a:pt x="9061" y="14453"/>
                </a:lnTo>
                <a:lnTo>
                  <a:pt x="9061" y="14269"/>
                </a:lnTo>
                <a:lnTo>
                  <a:pt x="9024" y="14086"/>
                </a:lnTo>
                <a:lnTo>
                  <a:pt x="8951" y="13976"/>
                </a:lnTo>
                <a:lnTo>
                  <a:pt x="8841" y="13829"/>
                </a:lnTo>
                <a:lnTo>
                  <a:pt x="8731" y="13756"/>
                </a:lnTo>
                <a:lnTo>
                  <a:pt x="8547" y="13646"/>
                </a:lnTo>
                <a:lnTo>
                  <a:pt x="8401" y="13609"/>
                </a:lnTo>
                <a:lnTo>
                  <a:pt x="8254" y="13572"/>
                </a:lnTo>
                <a:lnTo>
                  <a:pt x="8071" y="13572"/>
                </a:lnTo>
                <a:lnTo>
                  <a:pt x="7887" y="13609"/>
                </a:lnTo>
                <a:lnTo>
                  <a:pt x="7740" y="13682"/>
                </a:lnTo>
                <a:lnTo>
                  <a:pt x="7594" y="13792"/>
                </a:lnTo>
                <a:lnTo>
                  <a:pt x="7447" y="13902"/>
                </a:lnTo>
                <a:lnTo>
                  <a:pt x="7264" y="13609"/>
                </a:lnTo>
                <a:lnTo>
                  <a:pt x="7080" y="13242"/>
                </a:lnTo>
                <a:lnTo>
                  <a:pt x="6897" y="12912"/>
                </a:lnTo>
                <a:lnTo>
                  <a:pt x="6750" y="12545"/>
                </a:lnTo>
                <a:lnTo>
                  <a:pt x="7814" y="11958"/>
                </a:lnTo>
                <a:lnTo>
                  <a:pt x="8364" y="11591"/>
                </a:lnTo>
                <a:lnTo>
                  <a:pt x="8914" y="11188"/>
                </a:lnTo>
                <a:close/>
                <a:moveTo>
                  <a:pt x="6493" y="0"/>
                </a:moveTo>
                <a:lnTo>
                  <a:pt x="6163" y="294"/>
                </a:lnTo>
                <a:lnTo>
                  <a:pt x="5870" y="624"/>
                </a:lnTo>
                <a:lnTo>
                  <a:pt x="5613" y="991"/>
                </a:lnTo>
                <a:lnTo>
                  <a:pt x="5429" y="1394"/>
                </a:lnTo>
                <a:lnTo>
                  <a:pt x="5246" y="1798"/>
                </a:lnTo>
                <a:lnTo>
                  <a:pt x="5099" y="2201"/>
                </a:lnTo>
                <a:lnTo>
                  <a:pt x="5026" y="2641"/>
                </a:lnTo>
                <a:lnTo>
                  <a:pt x="4953" y="3081"/>
                </a:lnTo>
                <a:lnTo>
                  <a:pt x="4219" y="2898"/>
                </a:lnTo>
                <a:lnTo>
                  <a:pt x="3485" y="2788"/>
                </a:lnTo>
                <a:lnTo>
                  <a:pt x="2752" y="2715"/>
                </a:lnTo>
                <a:lnTo>
                  <a:pt x="2385" y="2751"/>
                </a:lnTo>
                <a:lnTo>
                  <a:pt x="2055" y="2788"/>
                </a:lnTo>
                <a:lnTo>
                  <a:pt x="1725" y="2825"/>
                </a:lnTo>
                <a:lnTo>
                  <a:pt x="1394" y="2898"/>
                </a:lnTo>
                <a:lnTo>
                  <a:pt x="1101" y="3045"/>
                </a:lnTo>
                <a:lnTo>
                  <a:pt x="808" y="3191"/>
                </a:lnTo>
                <a:lnTo>
                  <a:pt x="551" y="3338"/>
                </a:lnTo>
                <a:lnTo>
                  <a:pt x="367" y="3558"/>
                </a:lnTo>
                <a:lnTo>
                  <a:pt x="184" y="3815"/>
                </a:lnTo>
                <a:lnTo>
                  <a:pt x="74" y="4108"/>
                </a:lnTo>
                <a:lnTo>
                  <a:pt x="1" y="4402"/>
                </a:lnTo>
                <a:lnTo>
                  <a:pt x="1" y="4732"/>
                </a:lnTo>
                <a:lnTo>
                  <a:pt x="37" y="5026"/>
                </a:lnTo>
                <a:lnTo>
                  <a:pt x="147" y="5356"/>
                </a:lnTo>
                <a:lnTo>
                  <a:pt x="257" y="5649"/>
                </a:lnTo>
                <a:lnTo>
                  <a:pt x="441" y="5943"/>
                </a:lnTo>
                <a:lnTo>
                  <a:pt x="624" y="6236"/>
                </a:lnTo>
                <a:lnTo>
                  <a:pt x="844" y="6493"/>
                </a:lnTo>
                <a:lnTo>
                  <a:pt x="1211" y="6860"/>
                </a:lnTo>
                <a:lnTo>
                  <a:pt x="1615" y="7263"/>
                </a:lnTo>
                <a:lnTo>
                  <a:pt x="1615" y="7300"/>
                </a:lnTo>
                <a:lnTo>
                  <a:pt x="1615" y="7520"/>
                </a:lnTo>
                <a:lnTo>
                  <a:pt x="1688" y="7777"/>
                </a:lnTo>
                <a:lnTo>
                  <a:pt x="1725" y="7887"/>
                </a:lnTo>
                <a:lnTo>
                  <a:pt x="1835" y="7960"/>
                </a:lnTo>
                <a:lnTo>
                  <a:pt x="1908" y="8033"/>
                </a:lnTo>
                <a:lnTo>
                  <a:pt x="2055" y="8070"/>
                </a:lnTo>
                <a:lnTo>
                  <a:pt x="2165" y="8107"/>
                </a:lnTo>
                <a:lnTo>
                  <a:pt x="2275" y="8070"/>
                </a:lnTo>
                <a:lnTo>
                  <a:pt x="2532" y="7997"/>
                </a:lnTo>
                <a:lnTo>
                  <a:pt x="3045" y="8400"/>
                </a:lnTo>
                <a:lnTo>
                  <a:pt x="2642" y="8914"/>
                </a:lnTo>
                <a:lnTo>
                  <a:pt x="2312" y="9464"/>
                </a:lnTo>
                <a:lnTo>
                  <a:pt x="2018" y="10051"/>
                </a:lnTo>
                <a:lnTo>
                  <a:pt x="1871" y="10344"/>
                </a:lnTo>
                <a:lnTo>
                  <a:pt x="1798" y="10674"/>
                </a:lnTo>
                <a:lnTo>
                  <a:pt x="1725" y="10968"/>
                </a:lnTo>
                <a:lnTo>
                  <a:pt x="1688" y="11261"/>
                </a:lnTo>
                <a:lnTo>
                  <a:pt x="1688" y="11555"/>
                </a:lnTo>
                <a:lnTo>
                  <a:pt x="1725" y="11885"/>
                </a:lnTo>
                <a:lnTo>
                  <a:pt x="1798" y="12142"/>
                </a:lnTo>
                <a:lnTo>
                  <a:pt x="1908" y="12435"/>
                </a:lnTo>
                <a:lnTo>
                  <a:pt x="2055" y="12692"/>
                </a:lnTo>
                <a:lnTo>
                  <a:pt x="2238" y="12912"/>
                </a:lnTo>
                <a:lnTo>
                  <a:pt x="2495" y="13132"/>
                </a:lnTo>
                <a:lnTo>
                  <a:pt x="2788" y="13279"/>
                </a:lnTo>
                <a:lnTo>
                  <a:pt x="3045" y="13389"/>
                </a:lnTo>
                <a:lnTo>
                  <a:pt x="3375" y="13426"/>
                </a:lnTo>
                <a:lnTo>
                  <a:pt x="3669" y="13462"/>
                </a:lnTo>
                <a:lnTo>
                  <a:pt x="3999" y="13462"/>
                </a:lnTo>
                <a:lnTo>
                  <a:pt x="4292" y="13426"/>
                </a:lnTo>
                <a:lnTo>
                  <a:pt x="4586" y="13389"/>
                </a:lnTo>
                <a:lnTo>
                  <a:pt x="5026" y="13242"/>
                </a:lnTo>
                <a:lnTo>
                  <a:pt x="5503" y="13095"/>
                </a:lnTo>
                <a:lnTo>
                  <a:pt x="5906" y="12949"/>
                </a:lnTo>
                <a:lnTo>
                  <a:pt x="6346" y="12729"/>
                </a:lnTo>
                <a:lnTo>
                  <a:pt x="6530" y="13169"/>
                </a:lnTo>
                <a:lnTo>
                  <a:pt x="6713" y="13572"/>
                </a:lnTo>
                <a:lnTo>
                  <a:pt x="6970" y="13976"/>
                </a:lnTo>
                <a:lnTo>
                  <a:pt x="7227" y="14343"/>
                </a:lnTo>
                <a:lnTo>
                  <a:pt x="7153" y="14526"/>
                </a:lnTo>
                <a:lnTo>
                  <a:pt x="7117" y="14709"/>
                </a:lnTo>
                <a:lnTo>
                  <a:pt x="7153" y="14893"/>
                </a:lnTo>
                <a:lnTo>
                  <a:pt x="7227" y="15076"/>
                </a:lnTo>
                <a:lnTo>
                  <a:pt x="7337" y="15223"/>
                </a:lnTo>
                <a:lnTo>
                  <a:pt x="7484" y="15333"/>
                </a:lnTo>
                <a:lnTo>
                  <a:pt x="7630" y="15406"/>
                </a:lnTo>
                <a:lnTo>
                  <a:pt x="7777" y="15480"/>
                </a:lnTo>
                <a:lnTo>
                  <a:pt x="7924" y="15516"/>
                </a:lnTo>
                <a:lnTo>
                  <a:pt x="8107" y="15516"/>
                </a:lnTo>
                <a:lnTo>
                  <a:pt x="8254" y="15480"/>
                </a:lnTo>
                <a:lnTo>
                  <a:pt x="8437" y="15406"/>
                </a:lnTo>
                <a:lnTo>
                  <a:pt x="8474" y="15406"/>
                </a:lnTo>
                <a:lnTo>
                  <a:pt x="8804" y="15516"/>
                </a:lnTo>
                <a:lnTo>
                  <a:pt x="9171" y="15590"/>
                </a:lnTo>
                <a:lnTo>
                  <a:pt x="9501" y="15590"/>
                </a:lnTo>
                <a:lnTo>
                  <a:pt x="9868" y="15516"/>
                </a:lnTo>
                <a:lnTo>
                  <a:pt x="10161" y="15406"/>
                </a:lnTo>
                <a:lnTo>
                  <a:pt x="10418" y="15260"/>
                </a:lnTo>
                <a:lnTo>
                  <a:pt x="10675" y="15040"/>
                </a:lnTo>
                <a:lnTo>
                  <a:pt x="10858" y="14819"/>
                </a:lnTo>
                <a:lnTo>
                  <a:pt x="11042" y="14563"/>
                </a:lnTo>
                <a:lnTo>
                  <a:pt x="11188" y="14269"/>
                </a:lnTo>
                <a:lnTo>
                  <a:pt x="11299" y="13976"/>
                </a:lnTo>
                <a:lnTo>
                  <a:pt x="11409" y="13682"/>
                </a:lnTo>
                <a:lnTo>
                  <a:pt x="11519" y="13242"/>
                </a:lnTo>
                <a:lnTo>
                  <a:pt x="11629" y="12765"/>
                </a:lnTo>
                <a:lnTo>
                  <a:pt x="11665" y="12252"/>
                </a:lnTo>
                <a:lnTo>
                  <a:pt x="11702" y="11775"/>
                </a:lnTo>
                <a:lnTo>
                  <a:pt x="12619" y="11848"/>
                </a:lnTo>
                <a:lnTo>
                  <a:pt x="13499" y="11922"/>
                </a:lnTo>
                <a:lnTo>
                  <a:pt x="14416" y="11922"/>
                </a:lnTo>
                <a:lnTo>
                  <a:pt x="15297" y="11885"/>
                </a:lnTo>
                <a:lnTo>
                  <a:pt x="15333" y="11848"/>
                </a:lnTo>
                <a:lnTo>
                  <a:pt x="15333" y="11775"/>
                </a:lnTo>
                <a:lnTo>
                  <a:pt x="15590" y="11702"/>
                </a:lnTo>
                <a:lnTo>
                  <a:pt x="15884" y="11628"/>
                </a:lnTo>
                <a:lnTo>
                  <a:pt x="16140" y="11481"/>
                </a:lnTo>
                <a:lnTo>
                  <a:pt x="16397" y="11335"/>
                </a:lnTo>
                <a:lnTo>
                  <a:pt x="16507" y="11335"/>
                </a:lnTo>
                <a:lnTo>
                  <a:pt x="16544" y="11298"/>
                </a:lnTo>
                <a:lnTo>
                  <a:pt x="16581" y="11225"/>
                </a:lnTo>
                <a:lnTo>
                  <a:pt x="16544" y="10931"/>
                </a:lnTo>
                <a:lnTo>
                  <a:pt x="16471" y="10638"/>
                </a:lnTo>
                <a:lnTo>
                  <a:pt x="16397" y="10344"/>
                </a:lnTo>
                <a:lnTo>
                  <a:pt x="16287" y="10088"/>
                </a:lnTo>
                <a:lnTo>
                  <a:pt x="15994" y="9537"/>
                </a:lnTo>
                <a:lnTo>
                  <a:pt x="15627" y="9060"/>
                </a:lnTo>
                <a:lnTo>
                  <a:pt x="15223" y="8584"/>
                </a:lnTo>
                <a:lnTo>
                  <a:pt x="14783" y="8143"/>
                </a:lnTo>
                <a:lnTo>
                  <a:pt x="14306" y="7740"/>
                </a:lnTo>
                <a:lnTo>
                  <a:pt x="13793" y="7336"/>
                </a:lnTo>
                <a:lnTo>
                  <a:pt x="12949" y="6786"/>
                </a:lnTo>
                <a:lnTo>
                  <a:pt x="13353" y="6053"/>
                </a:lnTo>
                <a:lnTo>
                  <a:pt x="13720" y="5319"/>
                </a:lnTo>
                <a:lnTo>
                  <a:pt x="14050" y="4549"/>
                </a:lnTo>
                <a:lnTo>
                  <a:pt x="14306" y="3778"/>
                </a:lnTo>
                <a:lnTo>
                  <a:pt x="14306" y="3632"/>
                </a:lnTo>
                <a:lnTo>
                  <a:pt x="14453" y="3522"/>
                </a:lnTo>
                <a:lnTo>
                  <a:pt x="14600" y="3375"/>
                </a:lnTo>
                <a:lnTo>
                  <a:pt x="14747" y="3155"/>
                </a:lnTo>
                <a:lnTo>
                  <a:pt x="14820" y="2935"/>
                </a:lnTo>
                <a:lnTo>
                  <a:pt x="14820" y="2678"/>
                </a:lnTo>
                <a:lnTo>
                  <a:pt x="14747" y="2421"/>
                </a:lnTo>
                <a:lnTo>
                  <a:pt x="14637" y="2238"/>
                </a:lnTo>
                <a:lnTo>
                  <a:pt x="14490" y="2054"/>
                </a:lnTo>
                <a:lnTo>
                  <a:pt x="14270" y="1944"/>
                </a:lnTo>
                <a:lnTo>
                  <a:pt x="14160" y="1908"/>
                </a:lnTo>
                <a:lnTo>
                  <a:pt x="14013" y="1908"/>
                </a:lnTo>
                <a:lnTo>
                  <a:pt x="13830" y="1944"/>
                </a:lnTo>
                <a:lnTo>
                  <a:pt x="13683" y="2018"/>
                </a:lnTo>
                <a:lnTo>
                  <a:pt x="13536" y="2091"/>
                </a:lnTo>
                <a:lnTo>
                  <a:pt x="13389" y="2201"/>
                </a:lnTo>
                <a:lnTo>
                  <a:pt x="12949" y="2128"/>
                </a:lnTo>
                <a:lnTo>
                  <a:pt x="12472" y="2164"/>
                </a:lnTo>
                <a:lnTo>
                  <a:pt x="12032" y="2201"/>
                </a:lnTo>
                <a:lnTo>
                  <a:pt x="11592" y="2274"/>
                </a:lnTo>
                <a:lnTo>
                  <a:pt x="11115" y="2421"/>
                </a:lnTo>
                <a:lnTo>
                  <a:pt x="10675" y="2568"/>
                </a:lnTo>
                <a:lnTo>
                  <a:pt x="10271" y="2751"/>
                </a:lnTo>
                <a:lnTo>
                  <a:pt x="9831" y="2971"/>
                </a:lnTo>
                <a:lnTo>
                  <a:pt x="9611" y="3081"/>
                </a:lnTo>
                <a:lnTo>
                  <a:pt x="9208" y="2421"/>
                </a:lnTo>
                <a:lnTo>
                  <a:pt x="8767" y="1761"/>
                </a:lnTo>
                <a:lnTo>
                  <a:pt x="8254" y="1137"/>
                </a:lnTo>
                <a:lnTo>
                  <a:pt x="7740" y="550"/>
                </a:lnTo>
                <a:lnTo>
                  <a:pt x="7630" y="477"/>
                </a:lnTo>
                <a:lnTo>
                  <a:pt x="7520" y="477"/>
                </a:lnTo>
                <a:lnTo>
                  <a:pt x="7117" y="624"/>
                </a:lnTo>
                <a:lnTo>
                  <a:pt x="6713" y="807"/>
                </a:lnTo>
                <a:lnTo>
                  <a:pt x="6640" y="844"/>
                </a:lnTo>
                <a:lnTo>
                  <a:pt x="6603" y="881"/>
                </a:lnTo>
                <a:lnTo>
                  <a:pt x="6640" y="991"/>
                </a:lnTo>
                <a:lnTo>
                  <a:pt x="6677" y="1064"/>
                </a:lnTo>
                <a:lnTo>
                  <a:pt x="6787" y="1064"/>
                </a:lnTo>
                <a:lnTo>
                  <a:pt x="7153" y="1027"/>
                </a:lnTo>
                <a:lnTo>
                  <a:pt x="7484" y="991"/>
                </a:lnTo>
                <a:lnTo>
                  <a:pt x="7960" y="1541"/>
                </a:lnTo>
                <a:lnTo>
                  <a:pt x="8401" y="2091"/>
                </a:lnTo>
                <a:lnTo>
                  <a:pt x="8841" y="2715"/>
                </a:lnTo>
                <a:lnTo>
                  <a:pt x="9208" y="3301"/>
                </a:lnTo>
                <a:lnTo>
                  <a:pt x="8511" y="3742"/>
                </a:lnTo>
                <a:lnTo>
                  <a:pt x="7850" y="4219"/>
                </a:lnTo>
                <a:lnTo>
                  <a:pt x="6603" y="3668"/>
                </a:lnTo>
                <a:lnTo>
                  <a:pt x="5980" y="3412"/>
                </a:lnTo>
                <a:lnTo>
                  <a:pt x="5319" y="3191"/>
                </a:lnTo>
                <a:lnTo>
                  <a:pt x="5393" y="2788"/>
                </a:lnTo>
                <a:lnTo>
                  <a:pt x="5466" y="2384"/>
                </a:lnTo>
                <a:lnTo>
                  <a:pt x="5576" y="1981"/>
                </a:lnTo>
                <a:lnTo>
                  <a:pt x="5723" y="1577"/>
                </a:lnTo>
                <a:lnTo>
                  <a:pt x="5906" y="1211"/>
                </a:lnTo>
                <a:lnTo>
                  <a:pt x="6126" y="844"/>
                </a:lnTo>
                <a:lnTo>
                  <a:pt x="6383" y="514"/>
                </a:lnTo>
                <a:lnTo>
                  <a:pt x="6640" y="184"/>
                </a:lnTo>
                <a:lnTo>
                  <a:pt x="6677" y="110"/>
                </a:lnTo>
                <a:lnTo>
                  <a:pt x="6677" y="37"/>
                </a:lnTo>
                <a:lnTo>
                  <a:pt x="6603"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4" name="Shape 494"/>
          <p:cNvSpPr/>
          <p:nvPr/>
        </p:nvSpPr>
        <p:spPr>
          <a:xfrm>
            <a:off x="-35015" y="4075593"/>
            <a:ext cx="339602" cy="400616"/>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5" name="Shape 495"/>
          <p:cNvSpPr/>
          <p:nvPr/>
        </p:nvSpPr>
        <p:spPr>
          <a:xfrm>
            <a:off x="721257" y="4998018"/>
            <a:ext cx="463058" cy="177962"/>
          </a:xfrm>
          <a:custGeom>
            <a:avLst/>
            <a:gdLst/>
            <a:ahLst/>
            <a:cxnLst/>
            <a:rect l="0" t="0" r="0" b="0"/>
            <a:pathLst>
              <a:path w="16325" h="6274" extrusionOk="0">
                <a:moveTo>
                  <a:pt x="14710" y="1"/>
                </a:moveTo>
                <a:lnTo>
                  <a:pt x="14527" y="74"/>
                </a:lnTo>
                <a:lnTo>
                  <a:pt x="14380" y="147"/>
                </a:lnTo>
                <a:lnTo>
                  <a:pt x="14270" y="221"/>
                </a:lnTo>
                <a:lnTo>
                  <a:pt x="14270" y="257"/>
                </a:lnTo>
                <a:lnTo>
                  <a:pt x="14197" y="221"/>
                </a:lnTo>
                <a:lnTo>
                  <a:pt x="14087" y="221"/>
                </a:lnTo>
                <a:lnTo>
                  <a:pt x="14013" y="294"/>
                </a:lnTo>
                <a:lnTo>
                  <a:pt x="13977" y="331"/>
                </a:lnTo>
                <a:lnTo>
                  <a:pt x="13977" y="441"/>
                </a:lnTo>
                <a:lnTo>
                  <a:pt x="14013" y="551"/>
                </a:lnTo>
                <a:lnTo>
                  <a:pt x="14050" y="587"/>
                </a:lnTo>
                <a:lnTo>
                  <a:pt x="14123" y="624"/>
                </a:lnTo>
                <a:lnTo>
                  <a:pt x="14343" y="624"/>
                </a:lnTo>
                <a:lnTo>
                  <a:pt x="14527" y="551"/>
                </a:lnTo>
                <a:lnTo>
                  <a:pt x="14710" y="477"/>
                </a:lnTo>
                <a:lnTo>
                  <a:pt x="14894" y="441"/>
                </a:lnTo>
                <a:lnTo>
                  <a:pt x="14967" y="477"/>
                </a:lnTo>
                <a:lnTo>
                  <a:pt x="15004" y="514"/>
                </a:lnTo>
                <a:lnTo>
                  <a:pt x="14967" y="587"/>
                </a:lnTo>
                <a:lnTo>
                  <a:pt x="14930" y="661"/>
                </a:lnTo>
                <a:lnTo>
                  <a:pt x="14747" y="881"/>
                </a:lnTo>
                <a:lnTo>
                  <a:pt x="14123" y="1725"/>
                </a:lnTo>
                <a:lnTo>
                  <a:pt x="14123" y="1798"/>
                </a:lnTo>
                <a:lnTo>
                  <a:pt x="14087" y="1871"/>
                </a:lnTo>
                <a:lnTo>
                  <a:pt x="14123" y="1981"/>
                </a:lnTo>
                <a:lnTo>
                  <a:pt x="14233" y="2055"/>
                </a:lnTo>
                <a:lnTo>
                  <a:pt x="14343" y="2091"/>
                </a:lnTo>
                <a:lnTo>
                  <a:pt x="14820" y="2091"/>
                </a:lnTo>
                <a:lnTo>
                  <a:pt x="15260" y="2055"/>
                </a:lnTo>
                <a:lnTo>
                  <a:pt x="15774" y="1945"/>
                </a:lnTo>
                <a:lnTo>
                  <a:pt x="16031" y="1871"/>
                </a:lnTo>
                <a:lnTo>
                  <a:pt x="16251" y="1761"/>
                </a:lnTo>
                <a:lnTo>
                  <a:pt x="16324" y="1651"/>
                </a:lnTo>
                <a:lnTo>
                  <a:pt x="16324" y="1541"/>
                </a:lnTo>
                <a:lnTo>
                  <a:pt x="16288" y="1468"/>
                </a:lnTo>
                <a:lnTo>
                  <a:pt x="16214" y="1431"/>
                </a:lnTo>
                <a:lnTo>
                  <a:pt x="16141" y="1394"/>
                </a:lnTo>
                <a:lnTo>
                  <a:pt x="15957" y="1431"/>
                </a:lnTo>
                <a:lnTo>
                  <a:pt x="15774" y="1468"/>
                </a:lnTo>
                <a:lnTo>
                  <a:pt x="15370" y="1541"/>
                </a:lnTo>
                <a:lnTo>
                  <a:pt x="14820" y="1615"/>
                </a:lnTo>
                <a:lnTo>
                  <a:pt x="14820" y="1615"/>
                </a:lnTo>
                <a:lnTo>
                  <a:pt x="15260" y="1028"/>
                </a:lnTo>
                <a:lnTo>
                  <a:pt x="15370" y="844"/>
                </a:lnTo>
                <a:lnTo>
                  <a:pt x="15481" y="698"/>
                </a:lnTo>
                <a:lnTo>
                  <a:pt x="15517" y="477"/>
                </a:lnTo>
                <a:lnTo>
                  <a:pt x="15517" y="404"/>
                </a:lnTo>
                <a:lnTo>
                  <a:pt x="15481" y="294"/>
                </a:lnTo>
                <a:lnTo>
                  <a:pt x="15370" y="184"/>
                </a:lnTo>
                <a:lnTo>
                  <a:pt x="15224" y="74"/>
                </a:lnTo>
                <a:lnTo>
                  <a:pt x="15077" y="37"/>
                </a:lnTo>
                <a:lnTo>
                  <a:pt x="14894" y="1"/>
                </a:lnTo>
                <a:close/>
                <a:moveTo>
                  <a:pt x="6604" y="2788"/>
                </a:moveTo>
                <a:lnTo>
                  <a:pt x="6163" y="2898"/>
                </a:lnTo>
                <a:lnTo>
                  <a:pt x="5576" y="2972"/>
                </a:lnTo>
                <a:lnTo>
                  <a:pt x="5283" y="3045"/>
                </a:lnTo>
                <a:lnTo>
                  <a:pt x="4990" y="3118"/>
                </a:lnTo>
                <a:lnTo>
                  <a:pt x="4953" y="3155"/>
                </a:lnTo>
                <a:lnTo>
                  <a:pt x="4880" y="3229"/>
                </a:lnTo>
                <a:lnTo>
                  <a:pt x="4880" y="3302"/>
                </a:lnTo>
                <a:lnTo>
                  <a:pt x="4880" y="3339"/>
                </a:lnTo>
                <a:lnTo>
                  <a:pt x="4880" y="3412"/>
                </a:lnTo>
                <a:lnTo>
                  <a:pt x="4916" y="3485"/>
                </a:lnTo>
                <a:lnTo>
                  <a:pt x="4990" y="3522"/>
                </a:lnTo>
                <a:lnTo>
                  <a:pt x="5063" y="3522"/>
                </a:lnTo>
                <a:lnTo>
                  <a:pt x="5613" y="3485"/>
                </a:lnTo>
                <a:lnTo>
                  <a:pt x="6163" y="3412"/>
                </a:lnTo>
                <a:lnTo>
                  <a:pt x="6640" y="3339"/>
                </a:lnTo>
                <a:lnTo>
                  <a:pt x="6860" y="3265"/>
                </a:lnTo>
                <a:lnTo>
                  <a:pt x="6970" y="3192"/>
                </a:lnTo>
                <a:lnTo>
                  <a:pt x="7044" y="3118"/>
                </a:lnTo>
                <a:lnTo>
                  <a:pt x="7044" y="3008"/>
                </a:lnTo>
                <a:lnTo>
                  <a:pt x="7044" y="2972"/>
                </a:lnTo>
                <a:lnTo>
                  <a:pt x="7007" y="2898"/>
                </a:lnTo>
                <a:lnTo>
                  <a:pt x="6897" y="2862"/>
                </a:lnTo>
                <a:lnTo>
                  <a:pt x="6824" y="2825"/>
                </a:lnTo>
                <a:lnTo>
                  <a:pt x="6604" y="2788"/>
                </a:lnTo>
                <a:close/>
                <a:moveTo>
                  <a:pt x="13500" y="1945"/>
                </a:moveTo>
                <a:lnTo>
                  <a:pt x="13280" y="1981"/>
                </a:lnTo>
                <a:lnTo>
                  <a:pt x="13060" y="2018"/>
                </a:lnTo>
                <a:lnTo>
                  <a:pt x="12876" y="2055"/>
                </a:lnTo>
                <a:lnTo>
                  <a:pt x="12693" y="2201"/>
                </a:lnTo>
                <a:lnTo>
                  <a:pt x="12546" y="2275"/>
                </a:lnTo>
                <a:lnTo>
                  <a:pt x="12436" y="2422"/>
                </a:lnTo>
                <a:lnTo>
                  <a:pt x="12289" y="2678"/>
                </a:lnTo>
                <a:lnTo>
                  <a:pt x="12179" y="3008"/>
                </a:lnTo>
                <a:lnTo>
                  <a:pt x="12179" y="3339"/>
                </a:lnTo>
                <a:lnTo>
                  <a:pt x="12179" y="3522"/>
                </a:lnTo>
                <a:lnTo>
                  <a:pt x="12216" y="3669"/>
                </a:lnTo>
                <a:lnTo>
                  <a:pt x="12289" y="3815"/>
                </a:lnTo>
                <a:lnTo>
                  <a:pt x="12363" y="3962"/>
                </a:lnTo>
                <a:lnTo>
                  <a:pt x="12473" y="4109"/>
                </a:lnTo>
                <a:lnTo>
                  <a:pt x="12583" y="4219"/>
                </a:lnTo>
                <a:lnTo>
                  <a:pt x="12729" y="4292"/>
                </a:lnTo>
                <a:lnTo>
                  <a:pt x="12876" y="4366"/>
                </a:lnTo>
                <a:lnTo>
                  <a:pt x="12986" y="4402"/>
                </a:lnTo>
                <a:lnTo>
                  <a:pt x="13096" y="4402"/>
                </a:lnTo>
                <a:lnTo>
                  <a:pt x="13353" y="4329"/>
                </a:lnTo>
                <a:lnTo>
                  <a:pt x="13757" y="4146"/>
                </a:lnTo>
                <a:lnTo>
                  <a:pt x="14197" y="3999"/>
                </a:lnTo>
                <a:lnTo>
                  <a:pt x="14417" y="3852"/>
                </a:lnTo>
                <a:lnTo>
                  <a:pt x="14564" y="3705"/>
                </a:lnTo>
                <a:lnTo>
                  <a:pt x="14600" y="3632"/>
                </a:lnTo>
                <a:lnTo>
                  <a:pt x="14564" y="3559"/>
                </a:lnTo>
                <a:lnTo>
                  <a:pt x="14527" y="3485"/>
                </a:lnTo>
                <a:lnTo>
                  <a:pt x="14453" y="3449"/>
                </a:lnTo>
                <a:lnTo>
                  <a:pt x="14343" y="3412"/>
                </a:lnTo>
                <a:lnTo>
                  <a:pt x="14197" y="3449"/>
                </a:lnTo>
                <a:lnTo>
                  <a:pt x="13940" y="3522"/>
                </a:lnTo>
                <a:lnTo>
                  <a:pt x="13426" y="3742"/>
                </a:lnTo>
                <a:lnTo>
                  <a:pt x="13280" y="3815"/>
                </a:lnTo>
                <a:lnTo>
                  <a:pt x="13133" y="3852"/>
                </a:lnTo>
                <a:lnTo>
                  <a:pt x="12986" y="3852"/>
                </a:lnTo>
                <a:lnTo>
                  <a:pt x="12839" y="3779"/>
                </a:lnTo>
                <a:lnTo>
                  <a:pt x="12766" y="3669"/>
                </a:lnTo>
                <a:lnTo>
                  <a:pt x="12729" y="3559"/>
                </a:lnTo>
                <a:lnTo>
                  <a:pt x="12656" y="3339"/>
                </a:lnTo>
                <a:lnTo>
                  <a:pt x="12656" y="3118"/>
                </a:lnTo>
                <a:lnTo>
                  <a:pt x="12729" y="2898"/>
                </a:lnTo>
                <a:lnTo>
                  <a:pt x="12839" y="2715"/>
                </a:lnTo>
                <a:lnTo>
                  <a:pt x="12986" y="2532"/>
                </a:lnTo>
                <a:lnTo>
                  <a:pt x="13133" y="2458"/>
                </a:lnTo>
                <a:lnTo>
                  <a:pt x="13280" y="2422"/>
                </a:lnTo>
                <a:lnTo>
                  <a:pt x="13610" y="2385"/>
                </a:lnTo>
                <a:lnTo>
                  <a:pt x="13940" y="2348"/>
                </a:lnTo>
                <a:lnTo>
                  <a:pt x="14307" y="2348"/>
                </a:lnTo>
                <a:lnTo>
                  <a:pt x="14307" y="2311"/>
                </a:lnTo>
                <a:lnTo>
                  <a:pt x="14307" y="2275"/>
                </a:lnTo>
                <a:lnTo>
                  <a:pt x="14307" y="2238"/>
                </a:lnTo>
                <a:lnTo>
                  <a:pt x="14123" y="2128"/>
                </a:lnTo>
                <a:lnTo>
                  <a:pt x="13903" y="2055"/>
                </a:lnTo>
                <a:lnTo>
                  <a:pt x="13720" y="1981"/>
                </a:lnTo>
                <a:lnTo>
                  <a:pt x="13500" y="1945"/>
                </a:lnTo>
                <a:close/>
                <a:moveTo>
                  <a:pt x="6787" y="4182"/>
                </a:moveTo>
                <a:lnTo>
                  <a:pt x="6347" y="4292"/>
                </a:lnTo>
                <a:lnTo>
                  <a:pt x="5907" y="4366"/>
                </a:lnTo>
                <a:lnTo>
                  <a:pt x="5466" y="4439"/>
                </a:lnTo>
                <a:lnTo>
                  <a:pt x="5063" y="4549"/>
                </a:lnTo>
                <a:lnTo>
                  <a:pt x="4990" y="4622"/>
                </a:lnTo>
                <a:lnTo>
                  <a:pt x="4953" y="4696"/>
                </a:lnTo>
                <a:lnTo>
                  <a:pt x="4953" y="4806"/>
                </a:lnTo>
                <a:lnTo>
                  <a:pt x="5063" y="4843"/>
                </a:lnTo>
                <a:lnTo>
                  <a:pt x="5283" y="4879"/>
                </a:lnTo>
                <a:lnTo>
                  <a:pt x="5980" y="4879"/>
                </a:lnTo>
                <a:lnTo>
                  <a:pt x="6457" y="4769"/>
                </a:lnTo>
                <a:lnTo>
                  <a:pt x="6897" y="4659"/>
                </a:lnTo>
                <a:lnTo>
                  <a:pt x="6970" y="4622"/>
                </a:lnTo>
                <a:lnTo>
                  <a:pt x="7044" y="4586"/>
                </a:lnTo>
                <a:lnTo>
                  <a:pt x="7080" y="4512"/>
                </a:lnTo>
                <a:lnTo>
                  <a:pt x="7117" y="4439"/>
                </a:lnTo>
                <a:lnTo>
                  <a:pt x="7080" y="4292"/>
                </a:lnTo>
                <a:lnTo>
                  <a:pt x="7007" y="4219"/>
                </a:lnTo>
                <a:lnTo>
                  <a:pt x="6934" y="4182"/>
                </a:lnTo>
                <a:close/>
                <a:moveTo>
                  <a:pt x="11079" y="2055"/>
                </a:moveTo>
                <a:lnTo>
                  <a:pt x="10785" y="2091"/>
                </a:lnTo>
                <a:lnTo>
                  <a:pt x="10565" y="2165"/>
                </a:lnTo>
                <a:lnTo>
                  <a:pt x="10382" y="2311"/>
                </a:lnTo>
                <a:lnTo>
                  <a:pt x="10235" y="2495"/>
                </a:lnTo>
                <a:lnTo>
                  <a:pt x="10198" y="2385"/>
                </a:lnTo>
                <a:lnTo>
                  <a:pt x="10088" y="2348"/>
                </a:lnTo>
                <a:lnTo>
                  <a:pt x="9942" y="2311"/>
                </a:lnTo>
                <a:lnTo>
                  <a:pt x="9611" y="2311"/>
                </a:lnTo>
                <a:lnTo>
                  <a:pt x="9501" y="2348"/>
                </a:lnTo>
                <a:lnTo>
                  <a:pt x="9208" y="2495"/>
                </a:lnTo>
                <a:lnTo>
                  <a:pt x="8988" y="2678"/>
                </a:lnTo>
                <a:lnTo>
                  <a:pt x="8951" y="2568"/>
                </a:lnTo>
                <a:lnTo>
                  <a:pt x="8915" y="2532"/>
                </a:lnTo>
                <a:lnTo>
                  <a:pt x="8878" y="2532"/>
                </a:lnTo>
                <a:lnTo>
                  <a:pt x="8804" y="2568"/>
                </a:lnTo>
                <a:lnTo>
                  <a:pt x="8731" y="2752"/>
                </a:lnTo>
                <a:lnTo>
                  <a:pt x="8658" y="2935"/>
                </a:lnTo>
                <a:lnTo>
                  <a:pt x="8621" y="3339"/>
                </a:lnTo>
                <a:lnTo>
                  <a:pt x="8584" y="3705"/>
                </a:lnTo>
                <a:lnTo>
                  <a:pt x="8621" y="4072"/>
                </a:lnTo>
                <a:lnTo>
                  <a:pt x="8694" y="4439"/>
                </a:lnTo>
                <a:lnTo>
                  <a:pt x="8768" y="4806"/>
                </a:lnTo>
                <a:lnTo>
                  <a:pt x="8804" y="4879"/>
                </a:lnTo>
                <a:lnTo>
                  <a:pt x="8878" y="4953"/>
                </a:lnTo>
                <a:lnTo>
                  <a:pt x="8951" y="4989"/>
                </a:lnTo>
                <a:lnTo>
                  <a:pt x="9061" y="4953"/>
                </a:lnTo>
                <a:lnTo>
                  <a:pt x="9135" y="4916"/>
                </a:lnTo>
                <a:lnTo>
                  <a:pt x="9208" y="4879"/>
                </a:lnTo>
                <a:lnTo>
                  <a:pt x="9245" y="4769"/>
                </a:lnTo>
                <a:lnTo>
                  <a:pt x="9208" y="4659"/>
                </a:lnTo>
                <a:lnTo>
                  <a:pt x="9135" y="4182"/>
                </a:lnTo>
                <a:lnTo>
                  <a:pt x="9098" y="3669"/>
                </a:lnTo>
                <a:lnTo>
                  <a:pt x="9135" y="3339"/>
                </a:lnTo>
                <a:lnTo>
                  <a:pt x="9208" y="3118"/>
                </a:lnTo>
                <a:lnTo>
                  <a:pt x="9391" y="2972"/>
                </a:lnTo>
                <a:lnTo>
                  <a:pt x="9575" y="2825"/>
                </a:lnTo>
                <a:lnTo>
                  <a:pt x="9795" y="2788"/>
                </a:lnTo>
                <a:lnTo>
                  <a:pt x="9868" y="4072"/>
                </a:lnTo>
                <a:lnTo>
                  <a:pt x="9905" y="4146"/>
                </a:lnTo>
                <a:lnTo>
                  <a:pt x="9942" y="4219"/>
                </a:lnTo>
                <a:lnTo>
                  <a:pt x="10015" y="4292"/>
                </a:lnTo>
                <a:lnTo>
                  <a:pt x="10125" y="4292"/>
                </a:lnTo>
                <a:lnTo>
                  <a:pt x="10198" y="4329"/>
                </a:lnTo>
                <a:lnTo>
                  <a:pt x="10272" y="4292"/>
                </a:lnTo>
                <a:lnTo>
                  <a:pt x="10308" y="4219"/>
                </a:lnTo>
                <a:lnTo>
                  <a:pt x="10345" y="4146"/>
                </a:lnTo>
                <a:lnTo>
                  <a:pt x="10455" y="3559"/>
                </a:lnTo>
                <a:lnTo>
                  <a:pt x="10565" y="3008"/>
                </a:lnTo>
                <a:lnTo>
                  <a:pt x="10602" y="2862"/>
                </a:lnTo>
                <a:lnTo>
                  <a:pt x="10675" y="2752"/>
                </a:lnTo>
                <a:lnTo>
                  <a:pt x="10785" y="2642"/>
                </a:lnTo>
                <a:lnTo>
                  <a:pt x="10895" y="2568"/>
                </a:lnTo>
                <a:lnTo>
                  <a:pt x="11079" y="2568"/>
                </a:lnTo>
                <a:lnTo>
                  <a:pt x="11115" y="2642"/>
                </a:lnTo>
                <a:lnTo>
                  <a:pt x="11115" y="2752"/>
                </a:lnTo>
                <a:lnTo>
                  <a:pt x="11115" y="2862"/>
                </a:lnTo>
                <a:lnTo>
                  <a:pt x="11189" y="3449"/>
                </a:lnTo>
                <a:lnTo>
                  <a:pt x="11299" y="4036"/>
                </a:lnTo>
                <a:lnTo>
                  <a:pt x="11372" y="4256"/>
                </a:lnTo>
                <a:lnTo>
                  <a:pt x="11446" y="4512"/>
                </a:lnTo>
                <a:lnTo>
                  <a:pt x="11556" y="4732"/>
                </a:lnTo>
                <a:lnTo>
                  <a:pt x="11629" y="4806"/>
                </a:lnTo>
                <a:lnTo>
                  <a:pt x="11739" y="4843"/>
                </a:lnTo>
                <a:lnTo>
                  <a:pt x="11849" y="4843"/>
                </a:lnTo>
                <a:lnTo>
                  <a:pt x="11922" y="4806"/>
                </a:lnTo>
                <a:lnTo>
                  <a:pt x="11996" y="4769"/>
                </a:lnTo>
                <a:lnTo>
                  <a:pt x="12032" y="4696"/>
                </a:lnTo>
                <a:lnTo>
                  <a:pt x="12069" y="4586"/>
                </a:lnTo>
                <a:lnTo>
                  <a:pt x="11996" y="4476"/>
                </a:lnTo>
                <a:lnTo>
                  <a:pt x="11922" y="4402"/>
                </a:lnTo>
                <a:lnTo>
                  <a:pt x="11886" y="4256"/>
                </a:lnTo>
                <a:lnTo>
                  <a:pt x="11812" y="4072"/>
                </a:lnTo>
                <a:lnTo>
                  <a:pt x="11776" y="3779"/>
                </a:lnTo>
                <a:lnTo>
                  <a:pt x="11666" y="3339"/>
                </a:lnTo>
                <a:lnTo>
                  <a:pt x="11629" y="2862"/>
                </a:lnTo>
                <a:lnTo>
                  <a:pt x="11629" y="2532"/>
                </a:lnTo>
                <a:lnTo>
                  <a:pt x="11592" y="2385"/>
                </a:lnTo>
                <a:lnTo>
                  <a:pt x="11482" y="2275"/>
                </a:lnTo>
                <a:lnTo>
                  <a:pt x="11299" y="2128"/>
                </a:lnTo>
                <a:lnTo>
                  <a:pt x="11189" y="2091"/>
                </a:lnTo>
                <a:lnTo>
                  <a:pt x="11079" y="2055"/>
                </a:lnTo>
                <a:close/>
                <a:moveTo>
                  <a:pt x="2715" y="1138"/>
                </a:moveTo>
                <a:lnTo>
                  <a:pt x="2569" y="1174"/>
                </a:lnTo>
                <a:lnTo>
                  <a:pt x="2422" y="1284"/>
                </a:lnTo>
                <a:lnTo>
                  <a:pt x="2385" y="1358"/>
                </a:lnTo>
                <a:lnTo>
                  <a:pt x="2165" y="1284"/>
                </a:lnTo>
                <a:lnTo>
                  <a:pt x="1762" y="1284"/>
                </a:lnTo>
                <a:lnTo>
                  <a:pt x="1542" y="1358"/>
                </a:lnTo>
                <a:lnTo>
                  <a:pt x="771" y="1504"/>
                </a:lnTo>
                <a:lnTo>
                  <a:pt x="368" y="1651"/>
                </a:lnTo>
                <a:lnTo>
                  <a:pt x="184" y="1725"/>
                </a:lnTo>
                <a:lnTo>
                  <a:pt x="38" y="1835"/>
                </a:lnTo>
                <a:lnTo>
                  <a:pt x="1" y="1908"/>
                </a:lnTo>
                <a:lnTo>
                  <a:pt x="1" y="1981"/>
                </a:lnTo>
                <a:lnTo>
                  <a:pt x="38" y="2018"/>
                </a:lnTo>
                <a:lnTo>
                  <a:pt x="111" y="2055"/>
                </a:lnTo>
                <a:lnTo>
                  <a:pt x="74" y="2348"/>
                </a:lnTo>
                <a:lnTo>
                  <a:pt x="74" y="2642"/>
                </a:lnTo>
                <a:lnTo>
                  <a:pt x="74" y="3705"/>
                </a:lnTo>
                <a:lnTo>
                  <a:pt x="111" y="4843"/>
                </a:lnTo>
                <a:lnTo>
                  <a:pt x="148" y="5980"/>
                </a:lnTo>
                <a:lnTo>
                  <a:pt x="184" y="6090"/>
                </a:lnTo>
                <a:lnTo>
                  <a:pt x="294" y="6200"/>
                </a:lnTo>
                <a:lnTo>
                  <a:pt x="404" y="6236"/>
                </a:lnTo>
                <a:lnTo>
                  <a:pt x="514" y="6200"/>
                </a:lnTo>
                <a:lnTo>
                  <a:pt x="624" y="6236"/>
                </a:lnTo>
                <a:lnTo>
                  <a:pt x="845" y="6273"/>
                </a:lnTo>
                <a:lnTo>
                  <a:pt x="1028" y="6236"/>
                </a:lnTo>
                <a:lnTo>
                  <a:pt x="1395" y="6163"/>
                </a:lnTo>
                <a:lnTo>
                  <a:pt x="2385" y="5980"/>
                </a:lnTo>
                <a:lnTo>
                  <a:pt x="2605" y="5943"/>
                </a:lnTo>
                <a:lnTo>
                  <a:pt x="2752" y="5906"/>
                </a:lnTo>
                <a:lnTo>
                  <a:pt x="2899" y="5833"/>
                </a:lnTo>
                <a:lnTo>
                  <a:pt x="2972" y="5686"/>
                </a:lnTo>
                <a:lnTo>
                  <a:pt x="2972" y="5576"/>
                </a:lnTo>
                <a:lnTo>
                  <a:pt x="2935" y="5503"/>
                </a:lnTo>
                <a:lnTo>
                  <a:pt x="2825" y="5429"/>
                </a:lnTo>
                <a:lnTo>
                  <a:pt x="2679" y="5393"/>
                </a:lnTo>
                <a:lnTo>
                  <a:pt x="2532" y="5393"/>
                </a:lnTo>
                <a:lnTo>
                  <a:pt x="2385" y="5429"/>
                </a:lnTo>
                <a:lnTo>
                  <a:pt x="2055" y="5503"/>
                </a:lnTo>
                <a:lnTo>
                  <a:pt x="1762" y="5576"/>
                </a:lnTo>
                <a:lnTo>
                  <a:pt x="1028" y="5723"/>
                </a:lnTo>
                <a:lnTo>
                  <a:pt x="698" y="5796"/>
                </a:lnTo>
                <a:lnTo>
                  <a:pt x="661" y="4953"/>
                </a:lnTo>
                <a:lnTo>
                  <a:pt x="624" y="4109"/>
                </a:lnTo>
                <a:lnTo>
                  <a:pt x="845" y="4109"/>
                </a:lnTo>
                <a:lnTo>
                  <a:pt x="1028" y="4072"/>
                </a:lnTo>
                <a:lnTo>
                  <a:pt x="1431" y="3962"/>
                </a:lnTo>
                <a:lnTo>
                  <a:pt x="2459" y="3742"/>
                </a:lnTo>
                <a:lnTo>
                  <a:pt x="2495" y="3779"/>
                </a:lnTo>
                <a:lnTo>
                  <a:pt x="2605" y="3779"/>
                </a:lnTo>
                <a:lnTo>
                  <a:pt x="2679" y="3742"/>
                </a:lnTo>
                <a:lnTo>
                  <a:pt x="2752" y="3705"/>
                </a:lnTo>
                <a:lnTo>
                  <a:pt x="2789" y="3669"/>
                </a:lnTo>
                <a:lnTo>
                  <a:pt x="2862" y="3559"/>
                </a:lnTo>
                <a:lnTo>
                  <a:pt x="2899" y="3485"/>
                </a:lnTo>
                <a:lnTo>
                  <a:pt x="2899" y="3412"/>
                </a:lnTo>
                <a:lnTo>
                  <a:pt x="2862" y="3339"/>
                </a:lnTo>
                <a:lnTo>
                  <a:pt x="2825" y="3265"/>
                </a:lnTo>
                <a:lnTo>
                  <a:pt x="2715" y="3155"/>
                </a:lnTo>
                <a:lnTo>
                  <a:pt x="2532" y="3155"/>
                </a:lnTo>
                <a:lnTo>
                  <a:pt x="1431" y="3449"/>
                </a:lnTo>
                <a:lnTo>
                  <a:pt x="1028" y="3522"/>
                </a:lnTo>
                <a:lnTo>
                  <a:pt x="808" y="3595"/>
                </a:lnTo>
                <a:lnTo>
                  <a:pt x="624" y="3632"/>
                </a:lnTo>
                <a:lnTo>
                  <a:pt x="588" y="2788"/>
                </a:lnTo>
                <a:lnTo>
                  <a:pt x="588" y="2458"/>
                </a:lnTo>
                <a:lnTo>
                  <a:pt x="551" y="2091"/>
                </a:lnTo>
                <a:lnTo>
                  <a:pt x="1065" y="1981"/>
                </a:lnTo>
                <a:lnTo>
                  <a:pt x="1615" y="1835"/>
                </a:lnTo>
                <a:lnTo>
                  <a:pt x="1798" y="1798"/>
                </a:lnTo>
                <a:lnTo>
                  <a:pt x="2055" y="1798"/>
                </a:lnTo>
                <a:lnTo>
                  <a:pt x="2165" y="1871"/>
                </a:lnTo>
                <a:lnTo>
                  <a:pt x="2238" y="1908"/>
                </a:lnTo>
                <a:lnTo>
                  <a:pt x="2312" y="1945"/>
                </a:lnTo>
                <a:lnTo>
                  <a:pt x="2422" y="1945"/>
                </a:lnTo>
                <a:lnTo>
                  <a:pt x="2495" y="1908"/>
                </a:lnTo>
                <a:lnTo>
                  <a:pt x="3009" y="1651"/>
                </a:lnTo>
                <a:lnTo>
                  <a:pt x="3082" y="1615"/>
                </a:lnTo>
                <a:lnTo>
                  <a:pt x="3119" y="1578"/>
                </a:lnTo>
                <a:lnTo>
                  <a:pt x="3156" y="1431"/>
                </a:lnTo>
                <a:lnTo>
                  <a:pt x="3119" y="1284"/>
                </a:lnTo>
                <a:lnTo>
                  <a:pt x="3082" y="1248"/>
                </a:lnTo>
                <a:lnTo>
                  <a:pt x="3009" y="1174"/>
                </a:lnTo>
                <a:lnTo>
                  <a:pt x="2862" y="1138"/>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6" name="Shape 496"/>
          <p:cNvSpPr/>
          <p:nvPr/>
        </p:nvSpPr>
        <p:spPr>
          <a:xfrm>
            <a:off x="-243127" y="54209"/>
            <a:ext cx="589992" cy="414129"/>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7" name="Shape 497"/>
          <p:cNvSpPr/>
          <p:nvPr/>
        </p:nvSpPr>
        <p:spPr>
          <a:xfrm>
            <a:off x="7842052" y="-100873"/>
            <a:ext cx="388118" cy="408938"/>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8" name="Shape 498"/>
          <p:cNvSpPr/>
          <p:nvPr/>
        </p:nvSpPr>
        <p:spPr>
          <a:xfrm>
            <a:off x="-38626" y="579045"/>
            <a:ext cx="297605" cy="211234"/>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499" name="Shape 499"/>
          <p:cNvSpPr/>
          <p:nvPr/>
        </p:nvSpPr>
        <p:spPr>
          <a:xfrm>
            <a:off x="1403775" y="11500"/>
            <a:ext cx="288245" cy="184202"/>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0" name="Shape 500"/>
          <p:cNvSpPr/>
          <p:nvPr/>
        </p:nvSpPr>
        <p:spPr>
          <a:xfrm>
            <a:off x="955989" y="-57166"/>
            <a:ext cx="323616" cy="321545"/>
          </a:xfrm>
          <a:custGeom>
            <a:avLst/>
            <a:gdLst/>
            <a:ahLst/>
            <a:cxnLst/>
            <a:rect l="0" t="0" r="0" b="0"/>
            <a:pathLst>
              <a:path w="11409" h="11336" extrusionOk="0">
                <a:moveTo>
                  <a:pt x="5173" y="4219"/>
                </a:moveTo>
                <a:lnTo>
                  <a:pt x="5136" y="4256"/>
                </a:lnTo>
                <a:lnTo>
                  <a:pt x="5100" y="4292"/>
                </a:lnTo>
                <a:lnTo>
                  <a:pt x="4990" y="4366"/>
                </a:lnTo>
                <a:lnTo>
                  <a:pt x="4916" y="4476"/>
                </a:lnTo>
                <a:lnTo>
                  <a:pt x="4916" y="4512"/>
                </a:lnTo>
                <a:lnTo>
                  <a:pt x="4843" y="4659"/>
                </a:lnTo>
                <a:lnTo>
                  <a:pt x="4843" y="4769"/>
                </a:lnTo>
                <a:lnTo>
                  <a:pt x="4880" y="4843"/>
                </a:lnTo>
                <a:lnTo>
                  <a:pt x="4990" y="4916"/>
                </a:lnTo>
                <a:lnTo>
                  <a:pt x="5100" y="4989"/>
                </a:lnTo>
                <a:lnTo>
                  <a:pt x="5283" y="4989"/>
                </a:lnTo>
                <a:lnTo>
                  <a:pt x="5430" y="4916"/>
                </a:lnTo>
                <a:lnTo>
                  <a:pt x="5540" y="4769"/>
                </a:lnTo>
                <a:lnTo>
                  <a:pt x="5577" y="4696"/>
                </a:lnTo>
                <a:lnTo>
                  <a:pt x="5613" y="4623"/>
                </a:lnTo>
                <a:lnTo>
                  <a:pt x="5577" y="4549"/>
                </a:lnTo>
                <a:lnTo>
                  <a:pt x="5577" y="4476"/>
                </a:lnTo>
                <a:lnTo>
                  <a:pt x="5430" y="4402"/>
                </a:lnTo>
                <a:lnTo>
                  <a:pt x="5320" y="4366"/>
                </a:lnTo>
                <a:lnTo>
                  <a:pt x="5320" y="4292"/>
                </a:lnTo>
                <a:lnTo>
                  <a:pt x="5246" y="4256"/>
                </a:lnTo>
                <a:lnTo>
                  <a:pt x="5173" y="4219"/>
                </a:lnTo>
                <a:close/>
                <a:moveTo>
                  <a:pt x="5980" y="6016"/>
                </a:moveTo>
                <a:lnTo>
                  <a:pt x="6017" y="6053"/>
                </a:lnTo>
                <a:lnTo>
                  <a:pt x="6053" y="6126"/>
                </a:lnTo>
                <a:lnTo>
                  <a:pt x="6053" y="6200"/>
                </a:lnTo>
                <a:lnTo>
                  <a:pt x="5907" y="6237"/>
                </a:lnTo>
                <a:lnTo>
                  <a:pt x="5943" y="6090"/>
                </a:lnTo>
                <a:lnTo>
                  <a:pt x="5980" y="6016"/>
                </a:lnTo>
                <a:close/>
                <a:moveTo>
                  <a:pt x="5833" y="5613"/>
                </a:moveTo>
                <a:lnTo>
                  <a:pt x="5723" y="5650"/>
                </a:lnTo>
                <a:lnTo>
                  <a:pt x="5650" y="5723"/>
                </a:lnTo>
                <a:lnTo>
                  <a:pt x="5613" y="5796"/>
                </a:lnTo>
                <a:lnTo>
                  <a:pt x="5613" y="5870"/>
                </a:lnTo>
                <a:lnTo>
                  <a:pt x="5687" y="5943"/>
                </a:lnTo>
                <a:lnTo>
                  <a:pt x="5577" y="6163"/>
                </a:lnTo>
                <a:lnTo>
                  <a:pt x="5540" y="6420"/>
                </a:lnTo>
                <a:lnTo>
                  <a:pt x="5577" y="6530"/>
                </a:lnTo>
                <a:lnTo>
                  <a:pt x="5687" y="6567"/>
                </a:lnTo>
                <a:lnTo>
                  <a:pt x="5833" y="6603"/>
                </a:lnTo>
                <a:lnTo>
                  <a:pt x="5980" y="6603"/>
                </a:lnTo>
                <a:lnTo>
                  <a:pt x="6090" y="6567"/>
                </a:lnTo>
                <a:lnTo>
                  <a:pt x="6237" y="6530"/>
                </a:lnTo>
                <a:lnTo>
                  <a:pt x="6347" y="6457"/>
                </a:lnTo>
                <a:lnTo>
                  <a:pt x="6420" y="6347"/>
                </a:lnTo>
                <a:lnTo>
                  <a:pt x="6457" y="6200"/>
                </a:lnTo>
                <a:lnTo>
                  <a:pt x="6457" y="6053"/>
                </a:lnTo>
                <a:lnTo>
                  <a:pt x="6420" y="5943"/>
                </a:lnTo>
                <a:lnTo>
                  <a:pt x="6347" y="5833"/>
                </a:lnTo>
                <a:lnTo>
                  <a:pt x="6274" y="5760"/>
                </a:lnTo>
                <a:lnTo>
                  <a:pt x="6163" y="5686"/>
                </a:lnTo>
                <a:lnTo>
                  <a:pt x="6053" y="5650"/>
                </a:lnTo>
                <a:lnTo>
                  <a:pt x="5943" y="5613"/>
                </a:lnTo>
                <a:close/>
                <a:moveTo>
                  <a:pt x="3926" y="441"/>
                </a:moveTo>
                <a:lnTo>
                  <a:pt x="4623" y="478"/>
                </a:lnTo>
                <a:lnTo>
                  <a:pt x="5356" y="478"/>
                </a:lnTo>
                <a:lnTo>
                  <a:pt x="6824" y="551"/>
                </a:lnTo>
                <a:lnTo>
                  <a:pt x="7631" y="551"/>
                </a:lnTo>
                <a:lnTo>
                  <a:pt x="7704" y="734"/>
                </a:lnTo>
                <a:lnTo>
                  <a:pt x="7777" y="1064"/>
                </a:lnTo>
                <a:lnTo>
                  <a:pt x="7521" y="1174"/>
                </a:lnTo>
                <a:lnTo>
                  <a:pt x="7191" y="1211"/>
                </a:lnTo>
                <a:lnTo>
                  <a:pt x="7044" y="1211"/>
                </a:lnTo>
                <a:lnTo>
                  <a:pt x="6860" y="1174"/>
                </a:lnTo>
                <a:lnTo>
                  <a:pt x="6714" y="1174"/>
                </a:lnTo>
                <a:lnTo>
                  <a:pt x="6530" y="1211"/>
                </a:lnTo>
                <a:lnTo>
                  <a:pt x="6494" y="1248"/>
                </a:lnTo>
                <a:lnTo>
                  <a:pt x="6457" y="1321"/>
                </a:lnTo>
                <a:lnTo>
                  <a:pt x="6420" y="1395"/>
                </a:lnTo>
                <a:lnTo>
                  <a:pt x="6457" y="1468"/>
                </a:lnTo>
                <a:lnTo>
                  <a:pt x="6457" y="1505"/>
                </a:lnTo>
                <a:lnTo>
                  <a:pt x="6494" y="1578"/>
                </a:lnTo>
                <a:lnTo>
                  <a:pt x="6567" y="1651"/>
                </a:lnTo>
                <a:lnTo>
                  <a:pt x="6567" y="1871"/>
                </a:lnTo>
                <a:lnTo>
                  <a:pt x="6567" y="2092"/>
                </a:lnTo>
                <a:lnTo>
                  <a:pt x="6640" y="2642"/>
                </a:lnTo>
                <a:lnTo>
                  <a:pt x="6677" y="3192"/>
                </a:lnTo>
                <a:lnTo>
                  <a:pt x="6714" y="3632"/>
                </a:lnTo>
                <a:lnTo>
                  <a:pt x="6714" y="4072"/>
                </a:lnTo>
                <a:lnTo>
                  <a:pt x="6677" y="4586"/>
                </a:lnTo>
                <a:lnTo>
                  <a:pt x="6640" y="4843"/>
                </a:lnTo>
                <a:lnTo>
                  <a:pt x="6640" y="5099"/>
                </a:lnTo>
                <a:lnTo>
                  <a:pt x="6677" y="5246"/>
                </a:lnTo>
                <a:lnTo>
                  <a:pt x="6640" y="5319"/>
                </a:lnTo>
                <a:lnTo>
                  <a:pt x="6640" y="5393"/>
                </a:lnTo>
                <a:lnTo>
                  <a:pt x="6640" y="5466"/>
                </a:lnTo>
                <a:lnTo>
                  <a:pt x="6714" y="5540"/>
                </a:lnTo>
                <a:lnTo>
                  <a:pt x="7117" y="5796"/>
                </a:lnTo>
                <a:lnTo>
                  <a:pt x="7484" y="6016"/>
                </a:lnTo>
                <a:lnTo>
                  <a:pt x="7851" y="6310"/>
                </a:lnTo>
                <a:lnTo>
                  <a:pt x="8218" y="6640"/>
                </a:lnTo>
                <a:lnTo>
                  <a:pt x="8915" y="7300"/>
                </a:lnTo>
                <a:lnTo>
                  <a:pt x="8621" y="7337"/>
                </a:lnTo>
                <a:lnTo>
                  <a:pt x="8328" y="7300"/>
                </a:lnTo>
                <a:lnTo>
                  <a:pt x="8108" y="7227"/>
                </a:lnTo>
                <a:lnTo>
                  <a:pt x="7887" y="7154"/>
                </a:lnTo>
                <a:lnTo>
                  <a:pt x="7484" y="6933"/>
                </a:lnTo>
                <a:lnTo>
                  <a:pt x="7117" y="6823"/>
                </a:lnTo>
                <a:lnTo>
                  <a:pt x="6750" y="6787"/>
                </a:lnTo>
                <a:lnTo>
                  <a:pt x="6384" y="6823"/>
                </a:lnTo>
                <a:lnTo>
                  <a:pt x="5980" y="6933"/>
                </a:lnTo>
                <a:lnTo>
                  <a:pt x="5577" y="7044"/>
                </a:lnTo>
                <a:lnTo>
                  <a:pt x="5210" y="7227"/>
                </a:lnTo>
                <a:lnTo>
                  <a:pt x="4843" y="7374"/>
                </a:lnTo>
                <a:lnTo>
                  <a:pt x="4439" y="7520"/>
                </a:lnTo>
                <a:lnTo>
                  <a:pt x="4109" y="7557"/>
                </a:lnTo>
                <a:lnTo>
                  <a:pt x="3816" y="7594"/>
                </a:lnTo>
                <a:lnTo>
                  <a:pt x="3889" y="7557"/>
                </a:lnTo>
                <a:lnTo>
                  <a:pt x="3926" y="7484"/>
                </a:lnTo>
                <a:lnTo>
                  <a:pt x="3926" y="7374"/>
                </a:lnTo>
                <a:lnTo>
                  <a:pt x="3926" y="7300"/>
                </a:lnTo>
                <a:lnTo>
                  <a:pt x="3889" y="7227"/>
                </a:lnTo>
                <a:lnTo>
                  <a:pt x="3816" y="7190"/>
                </a:lnTo>
                <a:lnTo>
                  <a:pt x="2789" y="7190"/>
                </a:lnTo>
                <a:lnTo>
                  <a:pt x="2935" y="7044"/>
                </a:lnTo>
                <a:lnTo>
                  <a:pt x="3266" y="6677"/>
                </a:lnTo>
                <a:lnTo>
                  <a:pt x="3559" y="6713"/>
                </a:lnTo>
                <a:lnTo>
                  <a:pt x="3853" y="6713"/>
                </a:lnTo>
                <a:lnTo>
                  <a:pt x="4403" y="6677"/>
                </a:lnTo>
                <a:lnTo>
                  <a:pt x="4549" y="6640"/>
                </a:lnTo>
                <a:lnTo>
                  <a:pt x="4623" y="6530"/>
                </a:lnTo>
                <a:lnTo>
                  <a:pt x="4623" y="6457"/>
                </a:lnTo>
                <a:lnTo>
                  <a:pt x="4586" y="6383"/>
                </a:lnTo>
                <a:lnTo>
                  <a:pt x="4513" y="6310"/>
                </a:lnTo>
                <a:lnTo>
                  <a:pt x="4403" y="6273"/>
                </a:lnTo>
                <a:lnTo>
                  <a:pt x="3669" y="6273"/>
                </a:lnTo>
                <a:lnTo>
                  <a:pt x="3926" y="6016"/>
                </a:lnTo>
                <a:lnTo>
                  <a:pt x="4183" y="5723"/>
                </a:lnTo>
                <a:lnTo>
                  <a:pt x="4293" y="5723"/>
                </a:lnTo>
                <a:lnTo>
                  <a:pt x="4366" y="5686"/>
                </a:lnTo>
                <a:lnTo>
                  <a:pt x="4439" y="5576"/>
                </a:lnTo>
                <a:lnTo>
                  <a:pt x="4476" y="5466"/>
                </a:lnTo>
                <a:lnTo>
                  <a:pt x="4403" y="3449"/>
                </a:lnTo>
                <a:lnTo>
                  <a:pt x="4366" y="2495"/>
                </a:lnTo>
                <a:lnTo>
                  <a:pt x="4329" y="2018"/>
                </a:lnTo>
                <a:lnTo>
                  <a:pt x="4293" y="1541"/>
                </a:lnTo>
                <a:lnTo>
                  <a:pt x="4256" y="1431"/>
                </a:lnTo>
                <a:lnTo>
                  <a:pt x="4549" y="1505"/>
                </a:lnTo>
                <a:lnTo>
                  <a:pt x="4953" y="1578"/>
                </a:lnTo>
                <a:lnTo>
                  <a:pt x="5173" y="1578"/>
                </a:lnTo>
                <a:lnTo>
                  <a:pt x="5356" y="1505"/>
                </a:lnTo>
                <a:lnTo>
                  <a:pt x="5393" y="1468"/>
                </a:lnTo>
                <a:lnTo>
                  <a:pt x="5430" y="1431"/>
                </a:lnTo>
                <a:lnTo>
                  <a:pt x="5430" y="1358"/>
                </a:lnTo>
                <a:lnTo>
                  <a:pt x="5393" y="1321"/>
                </a:lnTo>
                <a:lnTo>
                  <a:pt x="5246" y="1211"/>
                </a:lnTo>
                <a:lnTo>
                  <a:pt x="5063" y="1174"/>
                </a:lnTo>
                <a:lnTo>
                  <a:pt x="4733" y="1138"/>
                </a:lnTo>
                <a:lnTo>
                  <a:pt x="4219" y="1064"/>
                </a:lnTo>
                <a:lnTo>
                  <a:pt x="4183" y="1028"/>
                </a:lnTo>
                <a:lnTo>
                  <a:pt x="4146" y="991"/>
                </a:lnTo>
                <a:lnTo>
                  <a:pt x="3999" y="991"/>
                </a:lnTo>
                <a:lnTo>
                  <a:pt x="3853" y="1028"/>
                </a:lnTo>
                <a:lnTo>
                  <a:pt x="3706" y="1064"/>
                </a:lnTo>
                <a:lnTo>
                  <a:pt x="3596" y="1064"/>
                </a:lnTo>
                <a:lnTo>
                  <a:pt x="3522" y="1028"/>
                </a:lnTo>
                <a:lnTo>
                  <a:pt x="3486" y="991"/>
                </a:lnTo>
                <a:lnTo>
                  <a:pt x="3412" y="881"/>
                </a:lnTo>
                <a:lnTo>
                  <a:pt x="3412" y="771"/>
                </a:lnTo>
                <a:lnTo>
                  <a:pt x="3412" y="698"/>
                </a:lnTo>
                <a:lnTo>
                  <a:pt x="3486" y="624"/>
                </a:lnTo>
                <a:lnTo>
                  <a:pt x="3559" y="551"/>
                </a:lnTo>
                <a:lnTo>
                  <a:pt x="3742" y="478"/>
                </a:lnTo>
                <a:lnTo>
                  <a:pt x="3926" y="441"/>
                </a:lnTo>
                <a:close/>
                <a:moveTo>
                  <a:pt x="6090" y="8071"/>
                </a:moveTo>
                <a:lnTo>
                  <a:pt x="6127" y="8144"/>
                </a:lnTo>
                <a:lnTo>
                  <a:pt x="6127" y="8217"/>
                </a:lnTo>
                <a:lnTo>
                  <a:pt x="6090" y="8291"/>
                </a:lnTo>
                <a:lnTo>
                  <a:pt x="6053" y="8364"/>
                </a:lnTo>
                <a:lnTo>
                  <a:pt x="5980" y="8401"/>
                </a:lnTo>
                <a:lnTo>
                  <a:pt x="5907" y="8401"/>
                </a:lnTo>
                <a:lnTo>
                  <a:pt x="5833" y="8364"/>
                </a:lnTo>
                <a:lnTo>
                  <a:pt x="5760" y="8291"/>
                </a:lnTo>
                <a:lnTo>
                  <a:pt x="5760" y="8181"/>
                </a:lnTo>
                <a:lnTo>
                  <a:pt x="5833" y="8144"/>
                </a:lnTo>
                <a:lnTo>
                  <a:pt x="5943" y="8071"/>
                </a:lnTo>
                <a:lnTo>
                  <a:pt x="6017" y="8107"/>
                </a:lnTo>
                <a:lnTo>
                  <a:pt x="6053" y="8107"/>
                </a:lnTo>
                <a:lnTo>
                  <a:pt x="6090" y="8071"/>
                </a:lnTo>
                <a:close/>
                <a:moveTo>
                  <a:pt x="5907" y="7630"/>
                </a:moveTo>
                <a:lnTo>
                  <a:pt x="5797" y="7667"/>
                </a:lnTo>
                <a:lnTo>
                  <a:pt x="5687" y="7704"/>
                </a:lnTo>
                <a:lnTo>
                  <a:pt x="5577" y="7777"/>
                </a:lnTo>
                <a:lnTo>
                  <a:pt x="5467" y="7887"/>
                </a:lnTo>
                <a:lnTo>
                  <a:pt x="5467" y="7924"/>
                </a:lnTo>
                <a:lnTo>
                  <a:pt x="5430" y="7997"/>
                </a:lnTo>
                <a:lnTo>
                  <a:pt x="5503" y="8071"/>
                </a:lnTo>
                <a:lnTo>
                  <a:pt x="5430" y="8217"/>
                </a:lnTo>
                <a:lnTo>
                  <a:pt x="5430" y="8364"/>
                </a:lnTo>
                <a:lnTo>
                  <a:pt x="5467" y="8474"/>
                </a:lnTo>
                <a:lnTo>
                  <a:pt x="5540" y="8584"/>
                </a:lnTo>
                <a:lnTo>
                  <a:pt x="5650" y="8694"/>
                </a:lnTo>
                <a:lnTo>
                  <a:pt x="5797" y="8731"/>
                </a:lnTo>
                <a:lnTo>
                  <a:pt x="5907" y="8768"/>
                </a:lnTo>
                <a:lnTo>
                  <a:pt x="6053" y="8768"/>
                </a:lnTo>
                <a:lnTo>
                  <a:pt x="6200" y="8731"/>
                </a:lnTo>
                <a:lnTo>
                  <a:pt x="6310" y="8658"/>
                </a:lnTo>
                <a:lnTo>
                  <a:pt x="6384" y="8584"/>
                </a:lnTo>
                <a:lnTo>
                  <a:pt x="6457" y="8474"/>
                </a:lnTo>
                <a:lnTo>
                  <a:pt x="6494" y="8327"/>
                </a:lnTo>
                <a:lnTo>
                  <a:pt x="6494" y="8217"/>
                </a:lnTo>
                <a:lnTo>
                  <a:pt x="6494" y="8071"/>
                </a:lnTo>
                <a:lnTo>
                  <a:pt x="6457" y="7961"/>
                </a:lnTo>
                <a:lnTo>
                  <a:pt x="6384" y="7851"/>
                </a:lnTo>
                <a:lnTo>
                  <a:pt x="6310" y="7777"/>
                </a:lnTo>
                <a:lnTo>
                  <a:pt x="6200" y="7704"/>
                </a:lnTo>
                <a:lnTo>
                  <a:pt x="6053" y="7667"/>
                </a:lnTo>
                <a:lnTo>
                  <a:pt x="5907" y="7630"/>
                </a:lnTo>
                <a:close/>
                <a:moveTo>
                  <a:pt x="4476" y="9134"/>
                </a:moveTo>
                <a:lnTo>
                  <a:pt x="4513" y="9281"/>
                </a:lnTo>
                <a:lnTo>
                  <a:pt x="4476" y="9391"/>
                </a:lnTo>
                <a:lnTo>
                  <a:pt x="4403" y="9538"/>
                </a:lnTo>
                <a:lnTo>
                  <a:pt x="4256" y="9648"/>
                </a:lnTo>
                <a:lnTo>
                  <a:pt x="4183" y="9685"/>
                </a:lnTo>
                <a:lnTo>
                  <a:pt x="4109" y="9685"/>
                </a:lnTo>
                <a:lnTo>
                  <a:pt x="4036" y="9648"/>
                </a:lnTo>
                <a:lnTo>
                  <a:pt x="3963" y="9575"/>
                </a:lnTo>
                <a:lnTo>
                  <a:pt x="3926" y="9501"/>
                </a:lnTo>
                <a:lnTo>
                  <a:pt x="3926" y="9428"/>
                </a:lnTo>
                <a:lnTo>
                  <a:pt x="3963" y="9354"/>
                </a:lnTo>
                <a:lnTo>
                  <a:pt x="4036" y="9281"/>
                </a:lnTo>
                <a:lnTo>
                  <a:pt x="4219" y="9208"/>
                </a:lnTo>
                <a:lnTo>
                  <a:pt x="4403" y="9171"/>
                </a:lnTo>
                <a:lnTo>
                  <a:pt x="4439" y="9171"/>
                </a:lnTo>
                <a:lnTo>
                  <a:pt x="4476" y="9134"/>
                </a:lnTo>
                <a:close/>
                <a:moveTo>
                  <a:pt x="7741" y="9391"/>
                </a:moveTo>
                <a:lnTo>
                  <a:pt x="7814" y="9464"/>
                </a:lnTo>
                <a:lnTo>
                  <a:pt x="7851" y="9575"/>
                </a:lnTo>
                <a:lnTo>
                  <a:pt x="7851" y="9685"/>
                </a:lnTo>
                <a:lnTo>
                  <a:pt x="7814" y="9795"/>
                </a:lnTo>
                <a:lnTo>
                  <a:pt x="7704" y="9868"/>
                </a:lnTo>
                <a:lnTo>
                  <a:pt x="7557" y="9905"/>
                </a:lnTo>
                <a:lnTo>
                  <a:pt x="7447" y="9905"/>
                </a:lnTo>
                <a:lnTo>
                  <a:pt x="7301" y="9868"/>
                </a:lnTo>
                <a:lnTo>
                  <a:pt x="7227" y="9795"/>
                </a:lnTo>
                <a:lnTo>
                  <a:pt x="7301" y="9648"/>
                </a:lnTo>
                <a:lnTo>
                  <a:pt x="7374" y="9538"/>
                </a:lnTo>
                <a:lnTo>
                  <a:pt x="7484" y="9464"/>
                </a:lnTo>
                <a:lnTo>
                  <a:pt x="7631" y="9428"/>
                </a:lnTo>
                <a:lnTo>
                  <a:pt x="7704" y="9391"/>
                </a:lnTo>
                <a:close/>
                <a:moveTo>
                  <a:pt x="4439" y="8658"/>
                </a:moveTo>
                <a:lnTo>
                  <a:pt x="4293" y="8694"/>
                </a:lnTo>
                <a:lnTo>
                  <a:pt x="4146" y="8694"/>
                </a:lnTo>
                <a:lnTo>
                  <a:pt x="4073" y="8731"/>
                </a:lnTo>
                <a:lnTo>
                  <a:pt x="3999" y="8804"/>
                </a:lnTo>
                <a:lnTo>
                  <a:pt x="3963" y="8951"/>
                </a:lnTo>
                <a:lnTo>
                  <a:pt x="3742" y="9061"/>
                </a:lnTo>
                <a:lnTo>
                  <a:pt x="3596" y="9244"/>
                </a:lnTo>
                <a:lnTo>
                  <a:pt x="3559" y="9354"/>
                </a:lnTo>
                <a:lnTo>
                  <a:pt x="3522" y="9501"/>
                </a:lnTo>
                <a:lnTo>
                  <a:pt x="3559" y="9611"/>
                </a:lnTo>
                <a:lnTo>
                  <a:pt x="3596" y="9758"/>
                </a:lnTo>
                <a:lnTo>
                  <a:pt x="3706" y="9868"/>
                </a:lnTo>
                <a:lnTo>
                  <a:pt x="3779" y="9978"/>
                </a:lnTo>
                <a:lnTo>
                  <a:pt x="3926" y="10051"/>
                </a:lnTo>
                <a:lnTo>
                  <a:pt x="4036" y="10088"/>
                </a:lnTo>
                <a:lnTo>
                  <a:pt x="4366" y="10088"/>
                </a:lnTo>
                <a:lnTo>
                  <a:pt x="4513" y="10015"/>
                </a:lnTo>
                <a:lnTo>
                  <a:pt x="4623" y="9905"/>
                </a:lnTo>
                <a:lnTo>
                  <a:pt x="4733" y="9795"/>
                </a:lnTo>
                <a:lnTo>
                  <a:pt x="4843" y="9648"/>
                </a:lnTo>
                <a:lnTo>
                  <a:pt x="4880" y="9501"/>
                </a:lnTo>
                <a:lnTo>
                  <a:pt x="4916" y="9354"/>
                </a:lnTo>
                <a:lnTo>
                  <a:pt x="4916" y="9171"/>
                </a:lnTo>
                <a:lnTo>
                  <a:pt x="4880" y="9024"/>
                </a:lnTo>
                <a:lnTo>
                  <a:pt x="4806" y="8878"/>
                </a:lnTo>
                <a:lnTo>
                  <a:pt x="4733" y="8768"/>
                </a:lnTo>
                <a:lnTo>
                  <a:pt x="4586" y="8694"/>
                </a:lnTo>
                <a:lnTo>
                  <a:pt x="4439" y="8658"/>
                </a:lnTo>
                <a:close/>
                <a:moveTo>
                  <a:pt x="7447" y="8951"/>
                </a:moveTo>
                <a:lnTo>
                  <a:pt x="7337" y="8988"/>
                </a:lnTo>
                <a:lnTo>
                  <a:pt x="7264" y="9061"/>
                </a:lnTo>
                <a:lnTo>
                  <a:pt x="7227" y="9134"/>
                </a:lnTo>
                <a:lnTo>
                  <a:pt x="7227" y="9208"/>
                </a:lnTo>
                <a:lnTo>
                  <a:pt x="7117" y="9318"/>
                </a:lnTo>
                <a:lnTo>
                  <a:pt x="7007" y="9391"/>
                </a:lnTo>
                <a:lnTo>
                  <a:pt x="6934" y="9501"/>
                </a:lnTo>
                <a:lnTo>
                  <a:pt x="6897" y="9611"/>
                </a:lnTo>
                <a:lnTo>
                  <a:pt x="6897" y="9575"/>
                </a:lnTo>
                <a:lnTo>
                  <a:pt x="6860" y="9611"/>
                </a:lnTo>
                <a:lnTo>
                  <a:pt x="6824" y="9758"/>
                </a:lnTo>
                <a:lnTo>
                  <a:pt x="6824" y="9905"/>
                </a:lnTo>
                <a:lnTo>
                  <a:pt x="6860" y="9978"/>
                </a:lnTo>
                <a:lnTo>
                  <a:pt x="6897" y="10051"/>
                </a:lnTo>
                <a:lnTo>
                  <a:pt x="7007" y="10125"/>
                </a:lnTo>
                <a:lnTo>
                  <a:pt x="7044" y="10161"/>
                </a:lnTo>
                <a:lnTo>
                  <a:pt x="7044" y="10198"/>
                </a:lnTo>
                <a:lnTo>
                  <a:pt x="7227" y="10271"/>
                </a:lnTo>
                <a:lnTo>
                  <a:pt x="7374" y="10345"/>
                </a:lnTo>
                <a:lnTo>
                  <a:pt x="7704" y="10345"/>
                </a:lnTo>
                <a:lnTo>
                  <a:pt x="7851" y="10271"/>
                </a:lnTo>
                <a:lnTo>
                  <a:pt x="7998" y="10198"/>
                </a:lnTo>
                <a:lnTo>
                  <a:pt x="8108" y="10088"/>
                </a:lnTo>
                <a:lnTo>
                  <a:pt x="8181" y="9941"/>
                </a:lnTo>
                <a:lnTo>
                  <a:pt x="8254" y="9795"/>
                </a:lnTo>
                <a:lnTo>
                  <a:pt x="8291" y="9611"/>
                </a:lnTo>
                <a:lnTo>
                  <a:pt x="8254" y="9464"/>
                </a:lnTo>
                <a:lnTo>
                  <a:pt x="8218" y="9318"/>
                </a:lnTo>
                <a:lnTo>
                  <a:pt x="8144" y="9171"/>
                </a:lnTo>
                <a:lnTo>
                  <a:pt x="7998" y="9024"/>
                </a:lnTo>
                <a:lnTo>
                  <a:pt x="7924" y="8988"/>
                </a:lnTo>
                <a:lnTo>
                  <a:pt x="7851" y="8951"/>
                </a:lnTo>
                <a:close/>
                <a:moveTo>
                  <a:pt x="6970" y="7227"/>
                </a:moveTo>
                <a:lnTo>
                  <a:pt x="7227" y="7300"/>
                </a:lnTo>
                <a:lnTo>
                  <a:pt x="7741" y="7520"/>
                </a:lnTo>
                <a:lnTo>
                  <a:pt x="8071" y="7667"/>
                </a:lnTo>
                <a:lnTo>
                  <a:pt x="8474" y="7740"/>
                </a:lnTo>
                <a:lnTo>
                  <a:pt x="8658" y="7777"/>
                </a:lnTo>
                <a:lnTo>
                  <a:pt x="8878" y="7777"/>
                </a:lnTo>
                <a:lnTo>
                  <a:pt x="9061" y="7740"/>
                </a:lnTo>
                <a:lnTo>
                  <a:pt x="9245" y="7667"/>
                </a:lnTo>
                <a:lnTo>
                  <a:pt x="9575" y="8071"/>
                </a:lnTo>
                <a:lnTo>
                  <a:pt x="10125" y="8841"/>
                </a:lnTo>
                <a:lnTo>
                  <a:pt x="10639" y="9648"/>
                </a:lnTo>
                <a:lnTo>
                  <a:pt x="10785" y="9868"/>
                </a:lnTo>
                <a:lnTo>
                  <a:pt x="10822" y="10015"/>
                </a:lnTo>
                <a:lnTo>
                  <a:pt x="10785" y="10161"/>
                </a:lnTo>
                <a:lnTo>
                  <a:pt x="10749" y="10235"/>
                </a:lnTo>
                <a:lnTo>
                  <a:pt x="10639" y="10345"/>
                </a:lnTo>
                <a:lnTo>
                  <a:pt x="10455" y="10455"/>
                </a:lnTo>
                <a:lnTo>
                  <a:pt x="10235" y="10602"/>
                </a:lnTo>
                <a:lnTo>
                  <a:pt x="9758" y="10565"/>
                </a:lnTo>
                <a:lnTo>
                  <a:pt x="9281" y="10492"/>
                </a:lnTo>
                <a:lnTo>
                  <a:pt x="8328" y="10455"/>
                </a:lnTo>
                <a:lnTo>
                  <a:pt x="7374" y="10492"/>
                </a:lnTo>
                <a:lnTo>
                  <a:pt x="6420" y="10528"/>
                </a:lnTo>
                <a:lnTo>
                  <a:pt x="2092" y="10675"/>
                </a:lnTo>
                <a:lnTo>
                  <a:pt x="1065" y="10712"/>
                </a:lnTo>
                <a:lnTo>
                  <a:pt x="735" y="10712"/>
                </a:lnTo>
                <a:lnTo>
                  <a:pt x="625" y="10638"/>
                </a:lnTo>
                <a:lnTo>
                  <a:pt x="588" y="10602"/>
                </a:lnTo>
                <a:lnTo>
                  <a:pt x="551" y="10565"/>
                </a:lnTo>
                <a:lnTo>
                  <a:pt x="588" y="10418"/>
                </a:lnTo>
                <a:lnTo>
                  <a:pt x="735" y="10198"/>
                </a:lnTo>
                <a:lnTo>
                  <a:pt x="1065" y="9685"/>
                </a:lnTo>
                <a:lnTo>
                  <a:pt x="1542" y="9575"/>
                </a:lnTo>
                <a:lnTo>
                  <a:pt x="1762" y="9538"/>
                </a:lnTo>
                <a:lnTo>
                  <a:pt x="2018" y="9501"/>
                </a:lnTo>
                <a:lnTo>
                  <a:pt x="2092" y="9464"/>
                </a:lnTo>
                <a:lnTo>
                  <a:pt x="2128" y="9428"/>
                </a:lnTo>
                <a:lnTo>
                  <a:pt x="2165" y="9281"/>
                </a:lnTo>
                <a:lnTo>
                  <a:pt x="2128" y="9171"/>
                </a:lnTo>
                <a:lnTo>
                  <a:pt x="2092" y="9134"/>
                </a:lnTo>
                <a:lnTo>
                  <a:pt x="2018" y="9098"/>
                </a:lnTo>
                <a:lnTo>
                  <a:pt x="1872" y="9061"/>
                </a:lnTo>
                <a:lnTo>
                  <a:pt x="1725" y="9061"/>
                </a:lnTo>
                <a:lnTo>
                  <a:pt x="1395" y="9134"/>
                </a:lnTo>
                <a:lnTo>
                  <a:pt x="1395" y="9134"/>
                </a:lnTo>
                <a:lnTo>
                  <a:pt x="1798" y="8547"/>
                </a:lnTo>
                <a:lnTo>
                  <a:pt x="1835" y="8511"/>
                </a:lnTo>
                <a:lnTo>
                  <a:pt x="1945" y="8547"/>
                </a:lnTo>
                <a:lnTo>
                  <a:pt x="2092" y="8584"/>
                </a:lnTo>
                <a:lnTo>
                  <a:pt x="2459" y="8621"/>
                </a:lnTo>
                <a:lnTo>
                  <a:pt x="2972" y="8621"/>
                </a:lnTo>
                <a:lnTo>
                  <a:pt x="3082" y="8584"/>
                </a:lnTo>
                <a:lnTo>
                  <a:pt x="3156" y="8511"/>
                </a:lnTo>
                <a:lnTo>
                  <a:pt x="3192" y="8401"/>
                </a:lnTo>
                <a:lnTo>
                  <a:pt x="3156" y="8291"/>
                </a:lnTo>
                <a:lnTo>
                  <a:pt x="3082" y="8217"/>
                </a:lnTo>
                <a:lnTo>
                  <a:pt x="2972" y="8181"/>
                </a:lnTo>
                <a:lnTo>
                  <a:pt x="2055" y="8181"/>
                </a:lnTo>
                <a:lnTo>
                  <a:pt x="2532" y="7520"/>
                </a:lnTo>
                <a:lnTo>
                  <a:pt x="2752" y="7557"/>
                </a:lnTo>
                <a:lnTo>
                  <a:pt x="2899" y="7704"/>
                </a:lnTo>
                <a:lnTo>
                  <a:pt x="3046" y="7777"/>
                </a:lnTo>
                <a:lnTo>
                  <a:pt x="3192" y="7851"/>
                </a:lnTo>
                <a:lnTo>
                  <a:pt x="3376" y="7924"/>
                </a:lnTo>
                <a:lnTo>
                  <a:pt x="3742" y="7961"/>
                </a:lnTo>
                <a:lnTo>
                  <a:pt x="4073" y="7961"/>
                </a:lnTo>
                <a:lnTo>
                  <a:pt x="4549" y="7887"/>
                </a:lnTo>
                <a:lnTo>
                  <a:pt x="4953" y="7777"/>
                </a:lnTo>
                <a:lnTo>
                  <a:pt x="5797" y="7410"/>
                </a:lnTo>
                <a:lnTo>
                  <a:pt x="6237" y="7264"/>
                </a:lnTo>
                <a:lnTo>
                  <a:pt x="6494" y="7227"/>
                </a:lnTo>
                <a:close/>
                <a:moveTo>
                  <a:pt x="4036" y="1"/>
                </a:moveTo>
                <a:lnTo>
                  <a:pt x="3816" y="37"/>
                </a:lnTo>
                <a:lnTo>
                  <a:pt x="3596" y="74"/>
                </a:lnTo>
                <a:lnTo>
                  <a:pt x="3412" y="147"/>
                </a:lnTo>
                <a:lnTo>
                  <a:pt x="3229" y="257"/>
                </a:lnTo>
                <a:lnTo>
                  <a:pt x="3119" y="404"/>
                </a:lnTo>
                <a:lnTo>
                  <a:pt x="3009" y="551"/>
                </a:lnTo>
                <a:lnTo>
                  <a:pt x="2972" y="771"/>
                </a:lnTo>
                <a:lnTo>
                  <a:pt x="3009" y="991"/>
                </a:lnTo>
                <a:lnTo>
                  <a:pt x="3082" y="1174"/>
                </a:lnTo>
                <a:lnTo>
                  <a:pt x="3156" y="1285"/>
                </a:lnTo>
                <a:lnTo>
                  <a:pt x="3266" y="1358"/>
                </a:lnTo>
                <a:lnTo>
                  <a:pt x="3412" y="1431"/>
                </a:lnTo>
                <a:lnTo>
                  <a:pt x="3559" y="1468"/>
                </a:lnTo>
                <a:lnTo>
                  <a:pt x="3706" y="1468"/>
                </a:lnTo>
                <a:lnTo>
                  <a:pt x="3853" y="1431"/>
                </a:lnTo>
                <a:lnTo>
                  <a:pt x="3999" y="1395"/>
                </a:lnTo>
                <a:lnTo>
                  <a:pt x="4073" y="1395"/>
                </a:lnTo>
                <a:lnTo>
                  <a:pt x="3963" y="1468"/>
                </a:lnTo>
                <a:lnTo>
                  <a:pt x="3926" y="1578"/>
                </a:lnTo>
                <a:lnTo>
                  <a:pt x="3889" y="2055"/>
                </a:lnTo>
                <a:lnTo>
                  <a:pt x="3889" y="2532"/>
                </a:lnTo>
                <a:lnTo>
                  <a:pt x="3926" y="3449"/>
                </a:lnTo>
                <a:lnTo>
                  <a:pt x="3926" y="5099"/>
                </a:lnTo>
                <a:lnTo>
                  <a:pt x="3926" y="5283"/>
                </a:lnTo>
                <a:lnTo>
                  <a:pt x="3963" y="5466"/>
                </a:lnTo>
                <a:lnTo>
                  <a:pt x="3963" y="5503"/>
                </a:lnTo>
                <a:lnTo>
                  <a:pt x="3742" y="5613"/>
                </a:lnTo>
                <a:lnTo>
                  <a:pt x="3559" y="5723"/>
                </a:lnTo>
                <a:lnTo>
                  <a:pt x="3229" y="6016"/>
                </a:lnTo>
                <a:lnTo>
                  <a:pt x="2899" y="6347"/>
                </a:lnTo>
                <a:lnTo>
                  <a:pt x="2605" y="6677"/>
                </a:lnTo>
                <a:lnTo>
                  <a:pt x="2239" y="7080"/>
                </a:lnTo>
                <a:lnTo>
                  <a:pt x="1908" y="7484"/>
                </a:lnTo>
                <a:lnTo>
                  <a:pt x="1285" y="8364"/>
                </a:lnTo>
                <a:lnTo>
                  <a:pt x="698" y="9244"/>
                </a:lnTo>
                <a:lnTo>
                  <a:pt x="148" y="10125"/>
                </a:lnTo>
                <a:lnTo>
                  <a:pt x="38" y="10308"/>
                </a:lnTo>
                <a:lnTo>
                  <a:pt x="1" y="10492"/>
                </a:lnTo>
                <a:lnTo>
                  <a:pt x="38" y="10675"/>
                </a:lnTo>
                <a:lnTo>
                  <a:pt x="111" y="10858"/>
                </a:lnTo>
                <a:lnTo>
                  <a:pt x="221" y="11005"/>
                </a:lnTo>
                <a:lnTo>
                  <a:pt x="368" y="11115"/>
                </a:lnTo>
                <a:lnTo>
                  <a:pt x="551" y="11225"/>
                </a:lnTo>
                <a:lnTo>
                  <a:pt x="771" y="11262"/>
                </a:lnTo>
                <a:lnTo>
                  <a:pt x="1321" y="11299"/>
                </a:lnTo>
                <a:lnTo>
                  <a:pt x="1872" y="11262"/>
                </a:lnTo>
                <a:lnTo>
                  <a:pt x="3009" y="11189"/>
                </a:lnTo>
                <a:lnTo>
                  <a:pt x="5503" y="11115"/>
                </a:lnTo>
                <a:lnTo>
                  <a:pt x="7447" y="11042"/>
                </a:lnTo>
                <a:lnTo>
                  <a:pt x="8401" y="11005"/>
                </a:lnTo>
                <a:lnTo>
                  <a:pt x="9355" y="11042"/>
                </a:lnTo>
                <a:lnTo>
                  <a:pt x="9391" y="11152"/>
                </a:lnTo>
                <a:lnTo>
                  <a:pt x="9465" y="11225"/>
                </a:lnTo>
                <a:lnTo>
                  <a:pt x="9612" y="11299"/>
                </a:lnTo>
                <a:lnTo>
                  <a:pt x="9795" y="11335"/>
                </a:lnTo>
                <a:lnTo>
                  <a:pt x="9978" y="11335"/>
                </a:lnTo>
                <a:lnTo>
                  <a:pt x="10125" y="11299"/>
                </a:lnTo>
                <a:lnTo>
                  <a:pt x="10272" y="11299"/>
                </a:lnTo>
                <a:lnTo>
                  <a:pt x="10382" y="11262"/>
                </a:lnTo>
                <a:lnTo>
                  <a:pt x="10455" y="11189"/>
                </a:lnTo>
                <a:lnTo>
                  <a:pt x="10565" y="11115"/>
                </a:lnTo>
                <a:lnTo>
                  <a:pt x="10785" y="10968"/>
                </a:lnTo>
                <a:lnTo>
                  <a:pt x="10969" y="10785"/>
                </a:lnTo>
                <a:lnTo>
                  <a:pt x="11152" y="10602"/>
                </a:lnTo>
                <a:lnTo>
                  <a:pt x="11299" y="10455"/>
                </a:lnTo>
                <a:lnTo>
                  <a:pt x="11336" y="10308"/>
                </a:lnTo>
                <a:lnTo>
                  <a:pt x="11372" y="10198"/>
                </a:lnTo>
                <a:lnTo>
                  <a:pt x="11409" y="10051"/>
                </a:lnTo>
                <a:lnTo>
                  <a:pt x="11372" y="9941"/>
                </a:lnTo>
                <a:lnTo>
                  <a:pt x="11299" y="9685"/>
                </a:lnTo>
                <a:lnTo>
                  <a:pt x="11189" y="9464"/>
                </a:lnTo>
                <a:lnTo>
                  <a:pt x="10859" y="8914"/>
                </a:lnTo>
                <a:lnTo>
                  <a:pt x="10492" y="8364"/>
                </a:lnTo>
                <a:lnTo>
                  <a:pt x="10125" y="7887"/>
                </a:lnTo>
                <a:lnTo>
                  <a:pt x="9722" y="7410"/>
                </a:lnTo>
                <a:lnTo>
                  <a:pt x="9318" y="6933"/>
                </a:lnTo>
                <a:lnTo>
                  <a:pt x="8878" y="6493"/>
                </a:lnTo>
                <a:lnTo>
                  <a:pt x="8474" y="6126"/>
                </a:lnTo>
                <a:lnTo>
                  <a:pt x="8071" y="5760"/>
                </a:lnTo>
                <a:lnTo>
                  <a:pt x="7851" y="5576"/>
                </a:lnTo>
                <a:lnTo>
                  <a:pt x="7594" y="5430"/>
                </a:lnTo>
                <a:lnTo>
                  <a:pt x="7374" y="5319"/>
                </a:lnTo>
                <a:lnTo>
                  <a:pt x="7117" y="5209"/>
                </a:lnTo>
                <a:lnTo>
                  <a:pt x="7117" y="5173"/>
                </a:lnTo>
                <a:lnTo>
                  <a:pt x="7191" y="4953"/>
                </a:lnTo>
                <a:lnTo>
                  <a:pt x="7227" y="4696"/>
                </a:lnTo>
                <a:lnTo>
                  <a:pt x="7227" y="4182"/>
                </a:lnTo>
                <a:lnTo>
                  <a:pt x="7227" y="3669"/>
                </a:lnTo>
                <a:lnTo>
                  <a:pt x="7191" y="3192"/>
                </a:lnTo>
                <a:lnTo>
                  <a:pt x="7154" y="2825"/>
                </a:lnTo>
                <a:lnTo>
                  <a:pt x="7117" y="2385"/>
                </a:lnTo>
                <a:lnTo>
                  <a:pt x="7044" y="2165"/>
                </a:lnTo>
                <a:lnTo>
                  <a:pt x="7007" y="1945"/>
                </a:lnTo>
                <a:lnTo>
                  <a:pt x="6934" y="1761"/>
                </a:lnTo>
                <a:lnTo>
                  <a:pt x="6824" y="1615"/>
                </a:lnTo>
                <a:lnTo>
                  <a:pt x="7191" y="1651"/>
                </a:lnTo>
                <a:lnTo>
                  <a:pt x="7521" y="1651"/>
                </a:lnTo>
                <a:lnTo>
                  <a:pt x="7851" y="1541"/>
                </a:lnTo>
                <a:lnTo>
                  <a:pt x="7998" y="1468"/>
                </a:lnTo>
                <a:lnTo>
                  <a:pt x="8144" y="1358"/>
                </a:lnTo>
                <a:lnTo>
                  <a:pt x="8254" y="1248"/>
                </a:lnTo>
                <a:lnTo>
                  <a:pt x="8254" y="1174"/>
                </a:lnTo>
                <a:lnTo>
                  <a:pt x="8254" y="1101"/>
                </a:lnTo>
                <a:lnTo>
                  <a:pt x="8144" y="624"/>
                </a:lnTo>
                <a:lnTo>
                  <a:pt x="8071" y="404"/>
                </a:lnTo>
                <a:lnTo>
                  <a:pt x="7998" y="294"/>
                </a:lnTo>
                <a:lnTo>
                  <a:pt x="7924" y="221"/>
                </a:lnTo>
                <a:lnTo>
                  <a:pt x="7851" y="147"/>
                </a:lnTo>
                <a:lnTo>
                  <a:pt x="7777" y="147"/>
                </a:lnTo>
                <a:lnTo>
                  <a:pt x="7631" y="111"/>
                </a:lnTo>
                <a:lnTo>
                  <a:pt x="6824" y="74"/>
                </a:lnTo>
                <a:lnTo>
                  <a:pt x="4036"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1" name="Shape 501"/>
          <p:cNvSpPr/>
          <p:nvPr/>
        </p:nvSpPr>
        <p:spPr>
          <a:xfrm>
            <a:off x="1333293" y="4678454"/>
            <a:ext cx="306966" cy="385026"/>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2" name="Shape 502"/>
          <p:cNvSpPr/>
          <p:nvPr/>
        </p:nvSpPr>
        <p:spPr>
          <a:xfrm>
            <a:off x="91624" y="4552927"/>
            <a:ext cx="416228" cy="409987"/>
          </a:xfrm>
          <a:custGeom>
            <a:avLst/>
            <a:gdLst/>
            <a:ahLst/>
            <a:cxnLst/>
            <a:rect l="0" t="0" r="0" b="0"/>
            <a:pathLst>
              <a:path w="14674" h="14454" extrusionOk="0">
                <a:moveTo>
                  <a:pt x="7887" y="3779"/>
                </a:moveTo>
                <a:lnTo>
                  <a:pt x="7961" y="3816"/>
                </a:lnTo>
                <a:lnTo>
                  <a:pt x="8071" y="3889"/>
                </a:lnTo>
                <a:lnTo>
                  <a:pt x="8218" y="4072"/>
                </a:lnTo>
                <a:lnTo>
                  <a:pt x="8291" y="4292"/>
                </a:lnTo>
                <a:lnTo>
                  <a:pt x="8364" y="4513"/>
                </a:lnTo>
                <a:lnTo>
                  <a:pt x="8401" y="4696"/>
                </a:lnTo>
                <a:lnTo>
                  <a:pt x="8401" y="4916"/>
                </a:lnTo>
                <a:lnTo>
                  <a:pt x="8401" y="5099"/>
                </a:lnTo>
                <a:lnTo>
                  <a:pt x="8291" y="5283"/>
                </a:lnTo>
                <a:lnTo>
                  <a:pt x="8144" y="4659"/>
                </a:lnTo>
                <a:lnTo>
                  <a:pt x="8034" y="4219"/>
                </a:lnTo>
                <a:lnTo>
                  <a:pt x="7961" y="3999"/>
                </a:lnTo>
                <a:lnTo>
                  <a:pt x="7887" y="3779"/>
                </a:lnTo>
                <a:close/>
                <a:moveTo>
                  <a:pt x="4329" y="5063"/>
                </a:moveTo>
                <a:lnTo>
                  <a:pt x="4476" y="5209"/>
                </a:lnTo>
                <a:lnTo>
                  <a:pt x="4586" y="5356"/>
                </a:lnTo>
                <a:lnTo>
                  <a:pt x="4696" y="5503"/>
                </a:lnTo>
                <a:lnTo>
                  <a:pt x="4769" y="5686"/>
                </a:lnTo>
                <a:lnTo>
                  <a:pt x="4769" y="5870"/>
                </a:lnTo>
                <a:lnTo>
                  <a:pt x="4769" y="6053"/>
                </a:lnTo>
                <a:lnTo>
                  <a:pt x="4659" y="6126"/>
                </a:lnTo>
                <a:lnTo>
                  <a:pt x="4549" y="6237"/>
                </a:lnTo>
                <a:lnTo>
                  <a:pt x="4439" y="5980"/>
                </a:lnTo>
                <a:lnTo>
                  <a:pt x="4329" y="5686"/>
                </a:lnTo>
                <a:lnTo>
                  <a:pt x="4293" y="5393"/>
                </a:lnTo>
                <a:lnTo>
                  <a:pt x="4293" y="5209"/>
                </a:lnTo>
                <a:lnTo>
                  <a:pt x="4293" y="5136"/>
                </a:lnTo>
                <a:lnTo>
                  <a:pt x="4329" y="5063"/>
                </a:lnTo>
                <a:close/>
                <a:moveTo>
                  <a:pt x="6604" y="7594"/>
                </a:moveTo>
                <a:lnTo>
                  <a:pt x="6714" y="7667"/>
                </a:lnTo>
                <a:lnTo>
                  <a:pt x="6787" y="7814"/>
                </a:lnTo>
                <a:lnTo>
                  <a:pt x="6934" y="8071"/>
                </a:lnTo>
                <a:lnTo>
                  <a:pt x="7337" y="8694"/>
                </a:lnTo>
                <a:lnTo>
                  <a:pt x="7117" y="8878"/>
                </a:lnTo>
                <a:lnTo>
                  <a:pt x="7080" y="8768"/>
                </a:lnTo>
                <a:lnTo>
                  <a:pt x="6860" y="8474"/>
                </a:lnTo>
                <a:lnTo>
                  <a:pt x="6677" y="8144"/>
                </a:lnTo>
                <a:lnTo>
                  <a:pt x="6567" y="7887"/>
                </a:lnTo>
                <a:lnTo>
                  <a:pt x="6420" y="7667"/>
                </a:lnTo>
                <a:lnTo>
                  <a:pt x="6604" y="7594"/>
                </a:lnTo>
                <a:close/>
                <a:moveTo>
                  <a:pt x="5283" y="8107"/>
                </a:moveTo>
                <a:lnTo>
                  <a:pt x="5356" y="8144"/>
                </a:lnTo>
                <a:lnTo>
                  <a:pt x="5833" y="9428"/>
                </a:lnTo>
                <a:lnTo>
                  <a:pt x="5650" y="9501"/>
                </a:lnTo>
                <a:lnTo>
                  <a:pt x="5686" y="9318"/>
                </a:lnTo>
                <a:lnTo>
                  <a:pt x="5650" y="9208"/>
                </a:lnTo>
                <a:lnTo>
                  <a:pt x="5613" y="9061"/>
                </a:lnTo>
                <a:lnTo>
                  <a:pt x="5503" y="8768"/>
                </a:lnTo>
                <a:lnTo>
                  <a:pt x="5246" y="8107"/>
                </a:lnTo>
                <a:close/>
                <a:moveTo>
                  <a:pt x="7337" y="9905"/>
                </a:moveTo>
                <a:lnTo>
                  <a:pt x="7337" y="10235"/>
                </a:lnTo>
                <a:lnTo>
                  <a:pt x="7190" y="9978"/>
                </a:lnTo>
                <a:lnTo>
                  <a:pt x="7337" y="9905"/>
                </a:lnTo>
                <a:close/>
                <a:moveTo>
                  <a:pt x="9721" y="9061"/>
                </a:moveTo>
                <a:lnTo>
                  <a:pt x="9832" y="9281"/>
                </a:lnTo>
                <a:lnTo>
                  <a:pt x="9942" y="9501"/>
                </a:lnTo>
                <a:lnTo>
                  <a:pt x="10052" y="9685"/>
                </a:lnTo>
                <a:lnTo>
                  <a:pt x="10162" y="9868"/>
                </a:lnTo>
                <a:lnTo>
                  <a:pt x="10198" y="10015"/>
                </a:lnTo>
                <a:lnTo>
                  <a:pt x="10198" y="10161"/>
                </a:lnTo>
                <a:lnTo>
                  <a:pt x="10198" y="10308"/>
                </a:lnTo>
                <a:lnTo>
                  <a:pt x="10125" y="10455"/>
                </a:lnTo>
                <a:lnTo>
                  <a:pt x="10052" y="10345"/>
                </a:lnTo>
                <a:lnTo>
                  <a:pt x="9978" y="10308"/>
                </a:lnTo>
                <a:lnTo>
                  <a:pt x="9758" y="9758"/>
                </a:lnTo>
                <a:lnTo>
                  <a:pt x="9685" y="9464"/>
                </a:lnTo>
                <a:lnTo>
                  <a:pt x="9575" y="9171"/>
                </a:lnTo>
                <a:lnTo>
                  <a:pt x="9648" y="9134"/>
                </a:lnTo>
                <a:lnTo>
                  <a:pt x="9721" y="9061"/>
                </a:lnTo>
                <a:close/>
                <a:moveTo>
                  <a:pt x="7667" y="9758"/>
                </a:moveTo>
                <a:lnTo>
                  <a:pt x="7777" y="9795"/>
                </a:lnTo>
                <a:lnTo>
                  <a:pt x="7924" y="9868"/>
                </a:lnTo>
                <a:lnTo>
                  <a:pt x="8071" y="10015"/>
                </a:lnTo>
                <a:lnTo>
                  <a:pt x="8181" y="10235"/>
                </a:lnTo>
                <a:lnTo>
                  <a:pt x="8291" y="10638"/>
                </a:lnTo>
                <a:lnTo>
                  <a:pt x="8328" y="10822"/>
                </a:lnTo>
                <a:lnTo>
                  <a:pt x="8328" y="10968"/>
                </a:lnTo>
                <a:lnTo>
                  <a:pt x="8291" y="11115"/>
                </a:lnTo>
                <a:lnTo>
                  <a:pt x="8181" y="11189"/>
                </a:lnTo>
                <a:lnTo>
                  <a:pt x="8181" y="11115"/>
                </a:lnTo>
                <a:lnTo>
                  <a:pt x="8144" y="11005"/>
                </a:lnTo>
                <a:lnTo>
                  <a:pt x="8071" y="10968"/>
                </a:lnTo>
                <a:lnTo>
                  <a:pt x="7997" y="10895"/>
                </a:lnTo>
                <a:lnTo>
                  <a:pt x="7887" y="10675"/>
                </a:lnTo>
                <a:lnTo>
                  <a:pt x="7814" y="10382"/>
                </a:lnTo>
                <a:lnTo>
                  <a:pt x="7741" y="9831"/>
                </a:lnTo>
                <a:lnTo>
                  <a:pt x="7667" y="9758"/>
                </a:lnTo>
                <a:close/>
                <a:moveTo>
                  <a:pt x="10162" y="1321"/>
                </a:moveTo>
                <a:lnTo>
                  <a:pt x="10198" y="1541"/>
                </a:lnTo>
                <a:lnTo>
                  <a:pt x="10272" y="1725"/>
                </a:lnTo>
                <a:lnTo>
                  <a:pt x="10455" y="2092"/>
                </a:lnTo>
                <a:lnTo>
                  <a:pt x="10932" y="3229"/>
                </a:lnTo>
                <a:lnTo>
                  <a:pt x="10969" y="3302"/>
                </a:lnTo>
                <a:lnTo>
                  <a:pt x="10749" y="3375"/>
                </a:lnTo>
                <a:lnTo>
                  <a:pt x="10528" y="3449"/>
                </a:lnTo>
                <a:lnTo>
                  <a:pt x="9758" y="3742"/>
                </a:lnTo>
                <a:lnTo>
                  <a:pt x="8988" y="4146"/>
                </a:lnTo>
                <a:lnTo>
                  <a:pt x="8841" y="4219"/>
                </a:lnTo>
                <a:lnTo>
                  <a:pt x="8731" y="4329"/>
                </a:lnTo>
                <a:lnTo>
                  <a:pt x="8658" y="4072"/>
                </a:lnTo>
                <a:lnTo>
                  <a:pt x="8511" y="3816"/>
                </a:lnTo>
                <a:lnTo>
                  <a:pt x="8364" y="3595"/>
                </a:lnTo>
                <a:lnTo>
                  <a:pt x="8254" y="3522"/>
                </a:lnTo>
                <a:lnTo>
                  <a:pt x="8144" y="3449"/>
                </a:lnTo>
                <a:lnTo>
                  <a:pt x="7997" y="3412"/>
                </a:lnTo>
                <a:lnTo>
                  <a:pt x="7851" y="3375"/>
                </a:lnTo>
                <a:lnTo>
                  <a:pt x="7777" y="3375"/>
                </a:lnTo>
                <a:lnTo>
                  <a:pt x="7704" y="3412"/>
                </a:lnTo>
                <a:lnTo>
                  <a:pt x="7667" y="3485"/>
                </a:lnTo>
                <a:lnTo>
                  <a:pt x="7667" y="3559"/>
                </a:lnTo>
                <a:lnTo>
                  <a:pt x="7484" y="3595"/>
                </a:lnTo>
                <a:lnTo>
                  <a:pt x="7337" y="3706"/>
                </a:lnTo>
                <a:lnTo>
                  <a:pt x="7190" y="3852"/>
                </a:lnTo>
                <a:lnTo>
                  <a:pt x="7044" y="3999"/>
                </a:lnTo>
                <a:lnTo>
                  <a:pt x="7007" y="4109"/>
                </a:lnTo>
                <a:lnTo>
                  <a:pt x="7044" y="4219"/>
                </a:lnTo>
                <a:lnTo>
                  <a:pt x="7264" y="4696"/>
                </a:lnTo>
                <a:lnTo>
                  <a:pt x="7080" y="4769"/>
                </a:lnTo>
                <a:lnTo>
                  <a:pt x="6310" y="5026"/>
                </a:lnTo>
                <a:lnTo>
                  <a:pt x="5576" y="5283"/>
                </a:lnTo>
                <a:lnTo>
                  <a:pt x="5320" y="5356"/>
                </a:lnTo>
                <a:lnTo>
                  <a:pt x="5210" y="5393"/>
                </a:lnTo>
                <a:lnTo>
                  <a:pt x="5136" y="5466"/>
                </a:lnTo>
                <a:lnTo>
                  <a:pt x="5100" y="5356"/>
                </a:lnTo>
                <a:lnTo>
                  <a:pt x="4916" y="5063"/>
                </a:lnTo>
                <a:lnTo>
                  <a:pt x="4806" y="4879"/>
                </a:lnTo>
                <a:lnTo>
                  <a:pt x="4659" y="4733"/>
                </a:lnTo>
                <a:lnTo>
                  <a:pt x="4513" y="4623"/>
                </a:lnTo>
                <a:lnTo>
                  <a:pt x="4329" y="4549"/>
                </a:lnTo>
                <a:lnTo>
                  <a:pt x="4183" y="4513"/>
                </a:lnTo>
                <a:lnTo>
                  <a:pt x="4036" y="4586"/>
                </a:lnTo>
                <a:lnTo>
                  <a:pt x="3852" y="4586"/>
                </a:lnTo>
                <a:lnTo>
                  <a:pt x="3779" y="4623"/>
                </a:lnTo>
                <a:lnTo>
                  <a:pt x="3742" y="4696"/>
                </a:lnTo>
                <a:lnTo>
                  <a:pt x="3706" y="4989"/>
                </a:lnTo>
                <a:lnTo>
                  <a:pt x="3706" y="5283"/>
                </a:lnTo>
                <a:lnTo>
                  <a:pt x="3742" y="5576"/>
                </a:lnTo>
                <a:lnTo>
                  <a:pt x="3816" y="5870"/>
                </a:lnTo>
                <a:lnTo>
                  <a:pt x="3596" y="5833"/>
                </a:lnTo>
                <a:lnTo>
                  <a:pt x="3376" y="5870"/>
                </a:lnTo>
                <a:lnTo>
                  <a:pt x="2972" y="6016"/>
                </a:lnTo>
                <a:lnTo>
                  <a:pt x="2422" y="6163"/>
                </a:lnTo>
                <a:lnTo>
                  <a:pt x="2165" y="6273"/>
                </a:lnTo>
                <a:lnTo>
                  <a:pt x="2055" y="6347"/>
                </a:lnTo>
                <a:lnTo>
                  <a:pt x="1945" y="6457"/>
                </a:lnTo>
                <a:lnTo>
                  <a:pt x="1945" y="6530"/>
                </a:lnTo>
                <a:lnTo>
                  <a:pt x="1982" y="6567"/>
                </a:lnTo>
                <a:lnTo>
                  <a:pt x="2238" y="6603"/>
                </a:lnTo>
                <a:lnTo>
                  <a:pt x="2459" y="6567"/>
                </a:lnTo>
                <a:lnTo>
                  <a:pt x="2972" y="6457"/>
                </a:lnTo>
                <a:lnTo>
                  <a:pt x="3449" y="6347"/>
                </a:lnTo>
                <a:lnTo>
                  <a:pt x="3706" y="6237"/>
                </a:lnTo>
                <a:lnTo>
                  <a:pt x="3816" y="6163"/>
                </a:lnTo>
                <a:lnTo>
                  <a:pt x="3889" y="6090"/>
                </a:lnTo>
                <a:lnTo>
                  <a:pt x="4073" y="6383"/>
                </a:lnTo>
                <a:lnTo>
                  <a:pt x="4256" y="6677"/>
                </a:lnTo>
                <a:lnTo>
                  <a:pt x="4293" y="6713"/>
                </a:lnTo>
                <a:lnTo>
                  <a:pt x="4366" y="6823"/>
                </a:lnTo>
                <a:lnTo>
                  <a:pt x="4549" y="6970"/>
                </a:lnTo>
                <a:lnTo>
                  <a:pt x="4659" y="7007"/>
                </a:lnTo>
                <a:lnTo>
                  <a:pt x="4733" y="7044"/>
                </a:lnTo>
                <a:lnTo>
                  <a:pt x="4806" y="7007"/>
                </a:lnTo>
                <a:lnTo>
                  <a:pt x="4879" y="6933"/>
                </a:lnTo>
                <a:lnTo>
                  <a:pt x="5063" y="6640"/>
                </a:lnTo>
                <a:lnTo>
                  <a:pt x="5173" y="6347"/>
                </a:lnTo>
                <a:lnTo>
                  <a:pt x="5210" y="6053"/>
                </a:lnTo>
                <a:lnTo>
                  <a:pt x="5210" y="5760"/>
                </a:lnTo>
                <a:lnTo>
                  <a:pt x="5320" y="5760"/>
                </a:lnTo>
                <a:lnTo>
                  <a:pt x="5430" y="5723"/>
                </a:lnTo>
                <a:lnTo>
                  <a:pt x="5686" y="5650"/>
                </a:lnTo>
                <a:lnTo>
                  <a:pt x="6457" y="5430"/>
                </a:lnTo>
                <a:lnTo>
                  <a:pt x="7190" y="5173"/>
                </a:lnTo>
                <a:lnTo>
                  <a:pt x="7447" y="5063"/>
                </a:lnTo>
                <a:lnTo>
                  <a:pt x="7631" y="5430"/>
                </a:lnTo>
                <a:lnTo>
                  <a:pt x="7704" y="5613"/>
                </a:lnTo>
                <a:lnTo>
                  <a:pt x="7814" y="5760"/>
                </a:lnTo>
                <a:lnTo>
                  <a:pt x="7924" y="5833"/>
                </a:lnTo>
                <a:lnTo>
                  <a:pt x="8218" y="5833"/>
                </a:lnTo>
                <a:lnTo>
                  <a:pt x="8328" y="5760"/>
                </a:lnTo>
                <a:lnTo>
                  <a:pt x="8548" y="5576"/>
                </a:lnTo>
                <a:lnTo>
                  <a:pt x="8731" y="5356"/>
                </a:lnTo>
                <a:lnTo>
                  <a:pt x="8804" y="5173"/>
                </a:lnTo>
                <a:lnTo>
                  <a:pt x="8841" y="4989"/>
                </a:lnTo>
                <a:lnTo>
                  <a:pt x="8841" y="4806"/>
                </a:lnTo>
                <a:lnTo>
                  <a:pt x="8804" y="4586"/>
                </a:lnTo>
                <a:lnTo>
                  <a:pt x="8914" y="4586"/>
                </a:lnTo>
                <a:lnTo>
                  <a:pt x="9061" y="4513"/>
                </a:lnTo>
                <a:lnTo>
                  <a:pt x="9942" y="4109"/>
                </a:lnTo>
                <a:lnTo>
                  <a:pt x="10639" y="3852"/>
                </a:lnTo>
                <a:lnTo>
                  <a:pt x="10895" y="3742"/>
                </a:lnTo>
                <a:lnTo>
                  <a:pt x="11115" y="3669"/>
                </a:lnTo>
                <a:lnTo>
                  <a:pt x="11519" y="4586"/>
                </a:lnTo>
                <a:lnTo>
                  <a:pt x="11849" y="5540"/>
                </a:lnTo>
                <a:lnTo>
                  <a:pt x="12069" y="6237"/>
                </a:lnTo>
                <a:lnTo>
                  <a:pt x="12032" y="6347"/>
                </a:lnTo>
                <a:lnTo>
                  <a:pt x="11996" y="6457"/>
                </a:lnTo>
                <a:lnTo>
                  <a:pt x="11959" y="6457"/>
                </a:lnTo>
                <a:lnTo>
                  <a:pt x="11592" y="6603"/>
                </a:lnTo>
                <a:lnTo>
                  <a:pt x="10969" y="6787"/>
                </a:lnTo>
                <a:lnTo>
                  <a:pt x="9685" y="7227"/>
                </a:lnTo>
                <a:lnTo>
                  <a:pt x="8438" y="7630"/>
                </a:lnTo>
                <a:lnTo>
                  <a:pt x="7887" y="7777"/>
                </a:lnTo>
                <a:lnTo>
                  <a:pt x="7631" y="7924"/>
                </a:lnTo>
                <a:lnTo>
                  <a:pt x="7521" y="7997"/>
                </a:lnTo>
                <a:lnTo>
                  <a:pt x="7447" y="8107"/>
                </a:lnTo>
                <a:lnTo>
                  <a:pt x="7447" y="8144"/>
                </a:lnTo>
                <a:lnTo>
                  <a:pt x="7631" y="8181"/>
                </a:lnTo>
                <a:lnTo>
                  <a:pt x="7997" y="8181"/>
                </a:lnTo>
                <a:lnTo>
                  <a:pt x="8181" y="8107"/>
                </a:lnTo>
                <a:lnTo>
                  <a:pt x="8914" y="7887"/>
                </a:lnTo>
                <a:lnTo>
                  <a:pt x="10565" y="7374"/>
                </a:lnTo>
                <a:lnTo>
                  <a:pt x="12216" y="6860"/>
                </a:lnTo>
                <a:lnTo>
                  <a:pt x="12289" y="6823"/>
                </a:lnTo>
                <a:lnTo>
                  <a:pt x="12546" y="7777"/>
                </a:lnTo>
                <a:lnTo>
                  <a:pt x="12766" y="8474"/>
                </a:lnTo>
                <a:lnTo>
                  <a:pt x="12729" y="8511"/>
                </a:lnTo>
                <a:lnTo>
                  <a:pt x="12693" y="8584"/>
                </a:lnTo>
                <a:lnTo>
                  <a:pt x="11629" y="8988"/>
                </a:lnTo>
                <a:lnTo>
                  <a:pt x="11042" y="9208"/>
                </a:lnTo>
                <a:lnTo>
                  <a:pt x="10859" y="9281"/>
                </a:lnTo>
                <a:lnTo>
                  <a:pt x="10749" y="9391"/>
                </a:lnTo>
                <a:lnTo>
                  <a:pt x="10455" y="9575"/>
                </a:lnTo>
                <a:lnTo>
                  <a:pt x="10455" y="9611"/>
                </a:lnTo>
                <a:lnTo>
                  <a:pt x="10418" y="9501"/>
                </a:lnTo>
                <a:lnTo>
                  <a:pt x="10198" y="9024"/>
                </a:lnTo>
                <a:lnTo>
                  <a:pt x="10052" y="8804"/>
                </a:lnTo>
                <a:lnTo>
                  <a:pt x="9942" y="8731"/>
                </a:lnTo>
                <a:lnTo>
                  <a:pt x="9832" y="8694"/>
                </a:lnTo>
                <a:lnTo>
                  <a:pt x="9758" y="8694"/>
                </a:lnTo>
                <a:lnTo>
                  <a:pt x="9721" y="8768"/>
                </a:lnTo>
                <a:lnTo>
                  <a:pt x="9685" y="8841"/>
                </a:lnTo>
                <a:lnTo>
                  <a:pt x="9501" y="8841"/>
                </a:lnTo>
                <a:lnTo>
                  <a:pt x="9355" y="8804"/>
                </a:lnTo>
                <a:lnTo>
                  <a:pt x="9208" y="8841"/>
                </a:lnTo>
                <a:lnTo>
                  <a:pt x="9061" y="8878"/>
                </a:lnTo>
                <a:lnTo>
                  <a:pt x="8988" y="8988"/>
                </a:lnTo>
                <a:lnTo>
                  <a:pt x="8914" y="9098"/>
                </a:lnTo>
                <a:lnTo>
                  <a:pt x="8914" y="9208"/>
                </a:lnTo>
                <a:lnTo>
                  <a:pt x="9025" y="9611"/>
                </a:lnTo>
                <a:lnTo>
                  <a:pt x="9135" y="10051"/>
                </a:lnTo>
                <a:lnTo>
                  <a:pt x="8694" y="10161"/>
                </a:lnTo>
                <a:lnTo>
                  <a:pt x="8658" y="10198"/>
                </a:lnTo>
                <a:lnTo>
                  <a:pt x="8621" y="10235"/>
                </a:lnTo>
                <a:lnTo>
                  <a:pt x="8584" y="10345"/>
                </a:lnTo>
                <a:lnTo>
                  <a:pt x="8511" y="10125"/>
                </a:lnTo>
                <a:lnTo>
                  <a:pt x="8401" y="9905"/>
                </a:lnTo>
                <a:lnTo>
                  <a:pt x="8254" y="9685"/>
                </a:lnTo>
                <a:lnTo>
                  <a:pt x="8034" y="9501"/>
                </a:lnTo>
                <a:lnTo>
                  <a:pt x="7777" y="9391"/>
                </a:lnTo>
                <a:lnTo>
                  <a:pt x="7557" y="9391"/>
                </a:lnTo>
                <a:lnTo>
                  <a:pt x="7411" y="9428"/>
                </a:lnTo>
                <a:lnTo>
                  <a:pt x="7300" y="9464"/>
                </a:lnTo>
                <a:lnTo>
                  <a:pt x="7190" y="9538"/>
                </a:lnTo>
                <a:lnTo>
                  <a:pt x="7080" y="9611"/>
                </a:lnTo>
                <a:lnTo>
                  <a:pt x="7044" y="9721"/>
                </a:lnTo>
                <a:lnTo>
                  <a:pt x="7007" y="9868"/>
                </a:lnTo>
                <a:lnTo>
                  <a:pt x="7044" y="9941"/>
                </a:lnTo>
                <a:lnTo>
                  <a:pt x="7117" y="9978"/>
                </a:lnTo>
                <a:lnTo>
                  <a:pt x="7044" y="10235"/>
                </a:lnTo>
                <a:lnTo>
                  <a:pt x="7080" y="10492"/>
                </a:lnTo>
                <a:lnTo>
                  <a:pt x="4806" y="11152"/>
                </a:lnTo>
                <a:lnTo>
                  <a:pt x="4219" y="11335"/>
                </a:lnTo>
                <a:lnTo>
                  <a:pt x="3632" y="11519"/>
                </a:lnTo>
                <a:lnTo>
                  <a:pt x="3449" y="11629"/>
                </a:lnTo>
                <a:lnTo>
                  <a:pt x="3192" y="10602"/>
                </a:lnTo>
                <a:lnTo>
                  <a:pt x="2862" y="9611"/>
                </a:lnTo>
                <a:lnTo>
                  <a:pt x="3339" y="9538"/>
                </a:lnTo>
                <a:lnTo>
                  <a:pt x="3816" y="9428"/>
                </a:lnTo>
                <a:lnTo>
                  <a:pt x="4769" y="9134"/>
                </a:lnTo>
                <a:lnTo>
                  <a:pt x="4843" y="9318"/>
                </a:lnTo>
                <a:lnTo>
                  <a:pt x="4953" y="9501"/>
                </a:lnTo>
                <a:lnTo>
                  <a:pt x="5063" y="9685"/>
                </a:lnTo>
                <a:lnTo>
                  <a:pt x="5246" y="9831"/>
                </a:lnTo>
                <a:lnTo>
                  <a:pt x="5356" y="9868"/>
                </a:lnTo>
                <a:lnTo>
                  <a:pt x="5466" y="9905"/>
                </a:lnTo>
                <a:lnTo>
                  <a:pt x="5613" y="9905"/>
                </a:lnTo>
                <a:lnTo>
                  <a:pt x="5723" y="9868"/>
                </a:lnTo>
                <a:lnTo>
                  <a:pt x="5980" y="9758"/>
                </a:lnTo>
                <a:lnTo>
                  <a:pt x="6163" y="9648"/>
                </a:lnTo>
                <a:lnTo>
                  <a:pt x="6237" y="9538"/>
                </a:lnTo>
                <a:lnTo>
                  <a:pt x="6273" y="9501"/>
                </a:lnTo>
                <a:lnTo>
                  <a:pt x="6237" y="9428"/>
                </a:lnTo>
                <a:lnTo>
                  <a:pt x="5980" y="8731"/>
                </a:lnTo>
                <a:lnTo>
                  <a:pt x="6200" y="8731"/>
                </a:lnTo>
                <a:lnTo>
                  <a:pt x="6383" y="8658"/>
                </a:lnTo>
                <a:lnTo>
                  <a:pt x="6604" y="9244"/>
                </a:lnTo>
                <a:lnTo>
                  <a:pt x="6677" y="9318"/>
                </a:lnTo>
                <a:lnTo>
                  <a:pt x="6714" y="9354"/>
                </a:lnTo>
                <a:lnTo>
                  <a:pt x="6787" y="9354"/>
                </a:lnTo>
                <a:lnTo>
                  <a:pt x="7044" y="9318"/>
                </a:lnTo>
                <a:lnTo>
                  <a:pt x="7300" y="9208"/>
                </a:lnTo>
                <a:lnTo>
                  <a:pt x="7521" y="9061"/>
                </a:lnTo>
                <a:lnTo>
                  <a:pt x="7704" y="8878"/>
                </a:lnTo>
                <a:lnTo>
                  <a:pt x="7741" y="8841"/>
                </a:lnTo>
                <a:lnTo>
                  <a:pt x="7777" y="8768"/>
                </a:lnTo>
                <a:lnTo>
                  <a:pt x="7741" y="8658"/>
                </a:lnTo>
                <a:lnTo>
                  <a:pt x="7264" y="7887"/>
                </a:lnTo>
                <a:lnTo>
                  <a:pt x="7080" y="7520"/>
                </a:lnTo>
                <a:lnTo>
                  <a:pt x="6970" y="7337"/>
                </a:lnTo>
                <a:lnTo>
                  <a:pt x="6824" y="7227"/>
                </a:lnTo>
                <a:lnTo>
                  <a:pt x="6640" y="7154"/>
                </a:lnTo>
                <a:lnTo>
                  <a:pt x="6457" y="7190"/>
                </a:lnTo>
                <a:lnTo>
                  <a:pt x="6383" y="7227"/>
                </a:lnTo>
                <a:lnTo>
                  <a:pt x="6310" y="7264"/>
                </a:lnTo>
                <a:lnTo>
                  <a:pt x="6237" y="7337"/>
                </a:lnTo>
                <a:lnTo>
                  <a:pt x="6200" y="7410"/>
                </a:lnTo>
                <a:lnTo>
                  <a:pt x="6017" y="7447"/>
                </a:lnTo>
                <a:lnTo>
                  <a:pt x="5980" y="7484"/>
                </a:lnTo>
                <a:lnTo>
                  <a:pt x="5943" y="7520"/>
                </a:lnTo>
                <a:lnTo>
                  <a:pt x="5907" y="7594"/>
                </a:lnTo>
                <a:lnTo>
                  <a:pt x="5907" y="7667"/>
                </a:lnTo>
                <a:lnTo>
                  <a:pt x="6200" y="8291"/>
                </a:lnTo>
                <a:lnTo>
                  <a:pt x="6163" y="8364"/>
                </a:lnTo>
                <a:lnTo>
                  <a:pt x="6127" y="8401"/>
                </a:lnTo>
                <a:lnTo>
                  <a:pt x="6090" y="8401"/>
                </a:lnTo>
                <a:lnTo>
                  <a:pt x="6053" y="8437"/>
                </a:lnTo>
                <a:lnTo>
                  <a:pt x="5943" y="8474"/>
                </a:lnTo>
                <a:lnTo>
                  <a:pt x="5907" y="8511"/>
                </a:lnTo>
                <a:lnTo>
                  <a:pt x="5613" y="7814"/>
                </a:lnTo>
                <a:lnTo>
                  <a:pt x="5576" y="7777"/>
                </a:lnTo>
                <a:lnTo>
                  <a:pt x="5540" y="7704"/>
                </a:lnTo>
                <a:lnTo>
                  <a:pt x="5393" y="7704"/>
                </a:lnTo>
                <a:lnTo>
                  <a:pt x="5356" y="7667"/>
                </a:lnTo>
                <a:lnTo>
                  <a:pt x="5173" y="7667"/>
                </a:lnTo>
                <a:lnTo>
                  <a:pt x="4990" y="7704"/>
                </a:lnTo>
                <a:lnTo>
                  <a:pt x="4843" y="7814"/>
                </a:lnTo>
                <a:lnTo>
                  <a:pt x="4733" y="7961"/>
                </a:lnTo>
                <a:lnTo>
                  <a:pt x="4659" y="8144"/>
                </a:lnTo>
                <a:lnTo>
                  <a:pt x="4623" y="8327"/>
                </a:lnTo>
                <a:lnTo>
                  <a:pt x="4623" y="8511"/>
                </a:lnTo>
                <a:lnTo>
                  <a:pt x="4623" y="8694"/>
                </a:lnTo>
                <a:lnTo>
                  <a:pt x="3669" y="8951"/>
                </a:lnTo>
                <a:lnTo>
                  <a:pt x="3229" y="9134"/>
                </a:lnTo>
                <a:lnTo>
                  <a:pt x="2752" y="9318"/>
                </a:lnTo>
                <a:lnTo>
                  <a:pt x="2348" y="7997"/>
                </a:lnTo>
                <a:lnTo>
                  <a:pt x="1908" y="6677"/>
                </a:lnTo>
                <a:lnTo>
                  <a:pt x="1541" y="5356"/>
                </a:lnTo>
                <a:lnTo>
                  <a:pt x="1395" y="4696"/>
                </a:lnTo>
                <a:lnTo>
                  <a:pt x="1285" y="3999"/>
                </a:lnTo>
                <a:lnTo>
                  <a:pt x="1505" y="3962"/>
                </a:lnTo>
                <a:lnTo>
                  <a:pt x="1725" y="3926"/>
                </a:lnTo>
                <a:lnTo>
                  <a:pt x="2165" y="3816"/>
                </a:lnTo>
                <a:lnTo>
                  <a:pt x="3302" y="3485"/>
                </a:lnTo>
                <a:lnTo>
                  <a:pt x="5760" y="2825"/>
                </a:lnTo>
                <a:lnTo>
                  <a:pt x="6934" y="2495"/>
                </a:lnTo>
                <a:lnTo>
                  <a:pt x="8071" y="2092"/>
                </a:lnTo>
                <a:lnTo>
                  <a:pt x="9135" y="1725"/>
                </a:lnTo>
                <a:lnTo>
                  <a:pt x="9758" y="1505"/>
                </a:lnTo>
                <a:lnTo>
                  <a:pt x="9978" y="1395"/>
                </a:lnTo>
                <a:lnTo>
                  <a:pt x="10088" y="1358"/>
                </a:lnTo>
                <a:lnTo>
                  <a:pt x="10162" y="1321"/>
                </a:lnTo>
                <a:close/>
                <a:moveTo>
                  <a:pt x="12876" y="8988"/>
                </a:moveTo>
                <a:lnTo>
                  <a:pt x="13023" y="9575"/>
                </a:lnTo>
                <a:lnTo>
                  <a:pt x="13096" y="9905"/>
                </a:lnTo>
                <a:lnTo>
                  <a:pt x="13206" y="10198"/>
                </a:lnTo>
                <a:lnTo>
                  <a:pt x="12619" y="10271"/>
                </a:lnTo>
                <a:lnTo>
                  <a:pt x="12069" y="10418"/>
                </a:lnTo>
                <a:lnTo>
                  <a:pt x="11519" y="10565"/>
                </a:lnTo>
                <a:lnTo>
                  <a:pt x="10969" y="10748"/>
                </a:lnTo>
                <a:lnTo>
                  <a:pt x="9685" y="11225"/>
                </a:lnTo>
                <a:lnTo>
                  <a:pt x="8438" y="11702"/>
                </a:lnTo>
                <a:lnTo>
                  <a:pt x="5980" y="12619"/>
                </a:lnTo>
                <a:lnTo>
                  <a:pt x="4879" y="13023"/>
                </a:lnTo>
                <a:lnTo>
                  <a:pt x="4329" y="13243"/>
                </a:lnTo>
                <a:lnTo>
                  <a:pt x="3816" y="13499"/>
                </a:lnTo>
                <a:lnTo>
                  <a:pt x="3669" y="12692"/>
                </a:lnTo>
                <a:lnTo>
                  <a:pt x="3522" y="11885"/>
                </a:lnTo>
                <a:lnTo>
                  <a:pt x="3742" y="11885"/>
                </a:lnTo>
                <a:lnTo>
                  <a:pt x="3999" y="11812"/>
                </a:lnTo>
                <a:lnTo>
                  <a:pt x="5173" y="11482"/>
                </a:lnTo>
                <a:lnTo>
                  <a:pt x="7190" y="10932"/>
                </a:lnTo>
                <a:lnTo>
                  <a:pt x="7374" y="11335"/>
                </a:lnTo>
                <a:lnTo>
                  <a:pt x="7594" y="11702"/>
                </a:lnTo>
                <a:lnTo>
                  <a:pt x="7631" y="11775"/>
                </a:lnTo>
                <a:lnTo>
                  <a:pt x="7814" y="11775"/>
                </a:lnTo>
                <a:lnTo>
                  <a:pt x="7887" y="11702"/>
                </a:lnTo>
                <a:lnTo>
                  <a:pt x="7961" y="11629"/>
                </a:lnTo>
                <a:lnTo>
                  <a:pt x="8107" y="11592"/>
                </a:lnTo>
                <a:lnTo>
                  <a:pt x="8401" y="11519"/>
                </a:lnTo>
                <a:lnTo>
                  <a:pt x="8474" y="11445"/>
                </a:lnTo>
                <a:lnTo>
                  <a:pt x="8548" y="11372"/>
                </a:lnTo>
                <a:lnTo>
                  <a:pt x="8658" y="11189"/>
                </a:lnTo>
                <a:lnTo>
                  <a:pt x="8694" y="11005"/>
                </a:lnTo>
                <a:lnTo>
                  <a:pt x="8694" y="10785"/>
                </a:lnTo>
                <a:lnTo>
                  <a:pt x="8658" y="10602"/>
                </a:lnTo>
                <a:lnTo>
                  <a:pt x="8621" y="10418"/>
                </a:lnTo>
                <a:lnTo>
                  <a:pt x="8658" y="10492"/>
                </a:lnTo>
                <a:lnTo>
                  <a:pt x="8768" y="10528"/>
                </a:lnTo>
                <a:lnTo>
                  <a:pt x="9025" y="10492"/>
                </a:lnTo>
                <a:lnTo>
                  <a:pt x="9281" y="10418"/>
                </a:lnTo>
                <a:lnTo>
                  <a:pt x="9428" y="10638"/>
                </a:lnTo>
                <a:lnTo>
                  <a:pt x="9611" y="10822"/>
                </a:lnTo>
                <a:lnTo>
                  <a:pt x="9758" y="10895"/>
                </a:lnTo>
                <a:lnTo>
                  <a:pt x="9942" y="10932"/>
                </a:lnTo>
                <a:lnTo>
                  <a:pt x="10088" y="10932"/>
                </a:lnTo>
                <a:lnTo>
                  <a:pt x="10235" y="10858"/>
                </a:lnTo>
                <a:lnTo>
                  <a:pt x="10382" y="10785"/>
                </a:lnTo>
                <a:lnTo>
                  <a:pt x="10492" y="10638"/>
                </a:lnTo>
                <a:lnTo>
                  <a:pt x="10565" y="10492"/>
                </a:lnTo>
                <a:lnTo>
                  <a:pt x="10602" y="10345"/>
                </a:lnTo>
                <a:lnTo>
                  <a:pt x="10639" y="10161"/>
                </a:lnTo>
                <a:lnTo>
                  <a:pt x="10602" y="9978"/>
                </a:lnTo>
                <a:lnTo>
                  <a:pt x="10492" y="9648"/>
                </a:lnTo>
                <a:lnTo>
                  <a:pt x="10749" y="9648"/>
                </a:lnTo>
                <a:lnTo>
                  <a:pt x="11005" y="9611"/>
                </a:lnTo>
                <a:lnTo>
                  <a:pt x="11629" y="9428"/>
                </a:lnTo>
                <a:lnTo>
                  <a:pt x="12876" y="8988"/>
                </a:lnTo>
                <a:close/>
                <a:moveTo>
                  <a:pt x="13206" y="10675"/>
                </a:moveTo>
                <a:lnTo>
                  <a:pt x="13096" y="10712"/>
                </a:lnTo>
                <a:lnTo>
                  <a:pt x="11592" y="11262"/>
                </a:lnTo>
                <a:lnTo>
                  <a:pt x="8731" y="12362"/>
                </a:lnTo>
                <a:lnTo>
                  <a:pt x="7300" y="12876"/>
                </a:lnTo>
                <a:lnTo>
                  <a:pt x="6604" y="13133"/>
                </a:lnTo>
                <a:lnTo>
                  <a:pt x="5870" y="13316"/>
                </a:lnTo>
                <a:lnTo>
                  <a:pt x="4696" y="13573"/>
                </a:lnTo>
                <a:lnTo>
                  <a:pt x="5393" y="13279"/>
                </a:lnTo>
                <a:lnTo>
                  <a:pt x="6090" y="13023"/>
                </a:lnTo>
                <a:lnTo>
                  <a:pt x="8438" y="12179"/>
                </a:lnTo>
                <a:lnTo>
                  <a:pt x="9611" y="11702"/>
                </a:lnTo>
                <a:lnTo>
                  <a:pt x="10822" y="11299"/>
                </a:lnTo>
                <a:lnTo>
                  <a:pt x="11409" y="11078"/>
                </a:lnTo>
                <a:lnTo>
                  <a:pt x="11996" y="10895"/>
                </a:lnTo>
                <a:lnTo>
                  <a:pt x="12619" y="10748"/>
                </a:lnTo>
                <a:lnTo>
                  <a:pt x="13206" y="10675"/>
                </a:lnTo>
                <a:close/>
                <a:moveTo>
                  <a:pt x="10492" y="478"/>
                </a:moveTo>
                <a:lnTo>
                  <a:pt x="10712" y="1064"/>
                </a:lnTo>
                <a:lnTo>
                  <a:pt x="10969" y="1688"/>
                </a:lnTo>
                <a:lnTo>
                  <a:pt x="11482" y="2862"/>
                </a:lnTo>
                <a:lnTo>
                  <a:pt x="11996" y="4182"/>
                </a:lnTo>
                <a:lnTo>
                  <a:pt x="12473" y="5466"/>
                </a:lnTo>
                <a:lnTo>
                  <a:pt x="12876" y="6713"/>
                </a:lnTo>
                <a:lnTo>
                  <a:pt x="13280" y="7924"/>
                </a:lnTo>
                <a:lnTo>
                  <a:pt x="13683" y="9171"/>
                </a:lnTo>
                <a:lnTo>
                  <a:pt x="14013" y="10418"/>
                </a:lnTo>
                <a:lnTo>
                  <a:pt x="13793" y="10418"/>
                </a:lnTo>
                <a:lnTo>
                  <a:pt x="13573" y="10492"/>
                </a:lnTo>
                <a:lnTo>
                  <a:pt x="13573" y="10418"/>
                </a:lnTo>
                <a:lnTo>
                  <a:pt x="13573" y="10308"/>
                </a:lnTo>
                <a:lnTo>
                  <a:pt x="13646" y="10235"/>
                </a:lnTo>
                <a:lnTo>
                  <a:pt x="13646" y="10125"/>
                </a:lnTo>
                <a:lnTo>
                  <a:pt x="13610" y="9831"/>
                </a:lnTo>
                <a:lnTo>
                  <a:pt x="13610" y="9758"/>
                </a:lnTo>
                <a:lnTo>
                  <a:pt x="13610" y="9721"/>
                </a:lnTo>
                <a:lnTo>
                  <a:pt x="13426" y="9024"/>
                </a:lnTo>
                <a:lnTo>
                  <a:pt x="13096" y="7777"/>
                </a:lnTo>
                <a:lnTo>
                  <a:pt x="12693" y="6603"/>
                </a:lnTo>
                <a:lnTo>
                  <a:pt x="12289" y="5430"/>
                </a:lnTo>
                <a:lnTo>
                  <a:pt x="11849" y="4256"/>
                </a:lnTo>
                <a:lnTo>
                  <a:pt x="11372" y="3119"/>
                </a:lnTo>
                <a:lnTo>
                  <a:pt x="10859" y="1981"/>
                </a:lnTo>
                <a:lnTo>
                  <a:pt x="10675" y="1651"/>
                </a:lnTo>
                <a:lnTo>
                  <a:pt x="10492" y="1358"/>
                </a:lnTo>
                <a:lnTo>
                  <a:pt x="10602" y="1285"/>
                </a:lnTo>
                <a:lnTo>
                  <a:pt x="10639" y="1174"/>
                </a:lnTo>
                <a:lnTo>
                  <a:pt x="10602" y="1064"/>
                </a:lnTo>
                <a:lnTo>
                  <a:pt x="10565" y="991"/>
                </a:lnTo>
                <a:lnTo>
                  <a:pt x="10528" y="954"/>
                </a:lnTo>
                <a:lnTo>
                  <a:pt x="10455" y="918"/>
                </a:lnTo>
                <a:lnTo>
                  <a:pt x="10272" y="881"/>
                </a:lnTo>
                <a:lnTo>
                  <a:pt x="10088" y="918"/>
                </a:lnTo>
                <a:lnTo>
                  <a:pt x="9391" y="1138"/>
                </a:lnTo>
                <a:lnTo>
                  <a:pt x="8658" y="1431"/>
                </a:lnTo>
                <a:lnTo>
                  <a:pt x="7924" y="1688"/>
                </a:lnTo>
                <a:lnTo>
                  <a:pt x="7190" y="1945"/>
                </a:lnTo>
                <a:lnTo>
                  <a:pt x="5650" y="2422"/>
                </a:lnTo>
                <a:lnTo>
                  <a:pt x="4109" y="2862"/>
                </a:lnTo>
                <a:lnTo>
                  <a:pt x="2569" y="3265"/>
                </a:lnTo>
                <a:lnTo>
                  <a:pt x="1762" y="3485"/>
                </a:lnTo>
                <a:lnTo>
                  <a:pt x="1358" y="3632"/>
                </a:lnTo>
                <a:lnTo>
                  <a:pt x="1175" y="3706"/>
                </a:lnTo>
                <a:lnTo>
                  <a:pt x="1028" y="3816"/>
                </a:lnTo>
                <a:lnTo>
                  <a:pt x="991" y="3816"/>
                </a:lnTo>
                <a:lnTo>
                  <a:pt x="955" y="3889"/>
                </a:lnTo>
                <a:lnTo>
                  <a:pt x="918" y="3962"/>
                </a:lnTo>
                <a:lnTo>
                  <a:pt x="991" y="4586"/>
                </a:lnTo>
                <a:lnTo>
                  <a:pt x="1101" y="5209"/>
                </a:lnTo>
                <a:lnTo>
                  <a:pt x="1248" y="5796"/>
                </a:lnTo>
                <a:lnTo>
                  <a:pt x="1395" y="6420"/>
                </a:lnTo>
                <a:lnTo>
                  <a:pt x="1725" y="7594"/>
                </a:lnTo>
                <a:lnTo>
                  <a:pt x="2128" y="8768"/>
                </a:lnTo>
                <a:lnTo>
                  <a:pt x="2532" y="9978"/>
                </a:lnTo>
                <a:lnTo>
                  <a:pt x="2899" y="11152"/>
                </a:lnTo>
                <a:lnTo>
                  <a:pt x="3045" y="11739"/>
                </a:lnTo>
                <a:lnTo>
                  <a:pt x="3192" y="12362"/>
                </a:lnTo>
                <a:lnTo>
                  <a:pt x="3302" y="12949"/>
                </a:lnTo>
                <a:lnTo>
                  <a:pt x="3412" y="13573"/>
                </a:lnTo>
                <a:lnTo>
                  <a:pt x="3412" y="13683"/>
                </a:lnTo>
                <a:lnTo>
                  <a:pt x="3486" y="13720"/>
                </a:lnTo>
                <a:lnTo>
                  <a:pt x="3559" y="13756"/>
                </a:lnTo>
                <a:lnTo>
                  <a:pt x="3632" y="13793"/>
                </a:lnTo>
                <a:lnTo>
                  <a:pt x="3669" y="13830"/>
                </a:lnTo>
                <a:lnTo>
                  <a:pt x="3742" y="13830"/>
                </a:lnTo>
                <a:lnTo>
                  <a:pt x="4036" y="13756"/>
                </a:lnTo>
                <a:lnTo>
                  <a:pt x="3706" y="13903"/>
                </a:lnTo>
                <a:lnTo>
                  <a:pt x="3412" y="14086"/>
                </a:lnTo>
                <a:lnTo>
                  <a:pt x="2569" y="11115"/>
                </a:lnTo>
                <a:lnTo>
                  <a:pt x="2128" y="9611"/>
                </a:lnTo>
                <a:lnTo>
                  <a:pt x="1725" y="8144"/>
                </a:lnTo>
                <a:lnTo>
                  <a:pt x="955" y="5136"/>
                </a:lnTo>
                <a:lnTo>
                  <a:pt x="808" y="4439"/>
                </a:lnTo>
                <a:lnTo>
                  <a:pt x="661" y="3999"/>
                </a:lnTo>
                <a:lnTo>
                  <a:pt x="588" y="3779"/>
                </a:lnTo>
                <a:lnTo>
                  <a:pt x="478" y="3632"/>
                </a:lnTo>
                <a:lnTo>
                  <a:pt x="1065" y="3522"/>
                </a:lnTo>
                <a:lnTo>
                  <a:pt x="1652" y="3412"/>
                </a:lnTo>
                <a:lnTo>
                  <a:pt x="2825" y="3045"/>
                </a:lnTo>
                <a:lnTo>
                  <a:pt x="4183" y="2642"/>
                </a:lnTo>
                <a:lnTo>
                  <a:pt x="5503" y="2202"/>
                </a:lnTo>
                <a:lnTo>
                  <a:pt x="8034" y="1358"/>
                </a:lnTo>
                <a:lnTo>
                  <a:pt x="9281" y="918"/>
                </a:lnTo>
                <a:lnTo>
                  <a:pt x="9905" y="734"/>
                </a:lnTo>
                <a:lnTo>
                  <a:pt x="10198" y="624"/>
                </a:lnTo>
                <a:lnTo>
                  <a:pt x="10492" y="478"/>
                </a:lnTo>
                <a:close/>
                <a:moveTo>
                  <a:pt x="10455" y="1"/>
                </a:moveTo>
                <a:lnTo>
                  <a:pt x="10162" y="37"/>
                </a:lnTo>
                <a:lnTo>
                  <a:pt x="9832" y="147"/>
                </a:lnTo>
                <a:lnTo>
                  <a:pt x="9245" y="367"/>
                </a:lnTo>
                <a:lnTo>
                  <a:pt x="7997" y="808"/>
                </a:lnTo>
                <a:lnTo>
                  <a:pt x="5503" y="1651"/>
                </a:lnTo>
                <a:lnTo>
                  <a:pt x="2935" y="2495"/>
                </a:lnTo>
                <a:lnTo>
                  <a:pt x="1615" y="2899"/>
                </a:lnTo>
                <a:lnTo>
                  <a:pt x="918" y="3082"/>
                </a:lnTo>
                <a:lnTo>
                  <a:pt x="258" y="3339"/>
                </a:lnTo>
                <a:lnTo>
                  <a:pt x="184" y="3412"/>
                </a:lnTo>
                <a:lnTo>
                  <a:pt x="148" y="3522"/>
                </a:lnTo>
                <a:lnTo>
                  <a:pt x="38" y="3559"/>
                </a:lnTo>
                <a:lnTo>
                  <a:pt x="1" y="3595"/>
                </a:lnTo>
                <a:lnTo>
                  <a:pt x="1" y="3632"/>
                </a:lnTo>
                <a:lnTo>
                  <a:pt x="38" y="3779"/>
                </a:lnTo>
                <a:lnTo>
                  <a:pt x="111" y="3926"/>
                </a:lnTo>
                <a:lnTo>
                  <a:pt x="184" y="4036"/>
                </a:lnTo>
                <a:lnTo>
                  <a:pt x="221" y="4146"/>
                </a:lnTo>
                <a:lnTo>
                  <a:pt x="294" y="4366"/>
                </a:lnTo>
                <a:lnTo>
                  <a:pt x="588" y="5796"/>
                </a:lnTo>
                <a:lnTo>
                  <a:pt x="955" y="7227"/>
                </a:lnTo>
                <a:lnTo>
                  <a:pt x="1285" y="8658"/>
                </a:lnTo>
                <a:lnTo>
                  <a:pt x="2055" y="11482"/>
                </a:lnTo>
                <a:lnTo>
                  <a:pt x="2459" y="12876"/>
                </a:lnTo>
                <a:lnTo>
                  <a:pt x="2899" y="14233"/>
                </a:lnTo>
                <a:lnTo>
                  <a:pt x="2935" y="14380"/>
                </a:lnTo>
                <a:lnTo>
                  <a:pt x="3045" y="14416"/>
                </a:lnTo>
                <a:lnTo>
                  <a:pt x="3155" y="14453"/>
                </a:lnTo>
                <a:lnTo>
                  <a:pt x="3302" y="14416"/>
                </a:lnTo>
                <a:lnTo>
                  <a:pt x="3596" y="14343"/>
                </a:lnTo>
                <a:lnTo>
                  <a:pt x="3889" y="14270"/>
                </a:lnTo>
                <a:lnTo>
                  <a:pt x="4513" y="14086"/>
                </a:lnTo>
                <a:lnTo>
                  <a:pt x="5980" y="13793"/>
                </a:lnTo>
                <a:lnTo>
                  <a:pt x="6714" y="13610"/>
                </a:lnTo>
                <a:lnTo>
                  <a:pt x="7447" y="13353"/>
                </a:lnTo>
                <a:lnTo>
                  <a:pt x="8878" y="12839"/>
                </a:lnTo>
                <a:lnTo>
                  <a:pt x="11739" y="11775"/>
                </a:lnTo>
                <a:lnTo>
                  <a:pt x="13133" y="11225"/>
                </a:lnTo>
                <a:lnTo>
                  <a:pt x="13646" y="11078"/>
                </a:lnTo>
                <a:lnTo>
                  <a:pt x="13903" y="10968"/>
                </a:lnTo>
                <a:lnTo>
                  <a:pt x="14160" y="10822"/>
                </a:lnTo>
                <a:lnTo>
                  <a:pt x="14197" y="10932"/>
                </a:lnTo>
                <a:lnTo>
                  <a:pt x="14270" y="10968"/>
                </a:lnTo>
                <a:lnTo>
                  <a:pt x="14380" y="11005"/>
                </a:lnTo>
                <a:lnTo>
                  <a:pt x="14490" y="11005"/>
                </a:lnTo>
                <a:lnTo>
                  <a:pt x="14563" y="10932"/>
                </a:lnTo>
                <a:lnTo>
                  <a:pt x="14637" y="10895"/>
                </a:lnTo>
                <a:lnTo>
                  <a:pt x="14674" y="10785"/>
                </a:lnTo>
                <a:lnTo>
                  <a:pt x="14637" y="10675"/>
                </a:lnTo>
                <a:lnTo>
                  <a:pt x="14270" y="9318"/>
                </a:lnTo>
                <a:lnTo>
                  <a:pt x="13867" y="7997"/>
                </a:lnTo>
                <a:lnTo>
                  <a:pt x="13426" y="6640"/>
                </a:lnTo>
                <a:lnTo>
                  <a:pt x="12949" y="5356"/>
                </a:lnTo>
                <a:lnTo>
                  <a:pt x="12473" y="4036"/>
                </a:lnTo>
                <a:lnTo>
                  <a:pt x="11922" y="2752"/>
                </a:lnTo>
                <a:lnTo>
                  <a:pt x="11409" y="1468"/>
                </a:lnTo>
                <a:lnTo>
                  <a:pt x="11115" y="881"/>
                </a:lnTo>
                <a:lnTo>
                  <a:pt x="10785" y="257"/>
                </a:lnTo>
                <a:lnTo>
                  <a:pt x="10749" y="221"/>
                </a:lnTo>
                <a:lnTo>
                  <a:pt x="10675" y="184"/>
                </a:lnTo>
                <a:lnTo>
                  <a:pt x="10639" y="111"/>
                </a:lnTo>
                <a:lnTo>
                  <a:pt x="10602" y="74"/>
                </a:lnTo>
                <a:lnTo>
                  <a:pt x="10528" y="37"/>
                </a:lnTo>
                <a:lnTo>
                  <a:pt x="10455"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3" name="Shape 503"/>
          <p:cNvSpPr/>
          <p:nvPr/>
        </p:nvSpPr>
        <p:spPr>
          <a:xfrm>
            <a:off x="1525678" y="4911343"/>
            <a:ext cx="391238" cy="289294"/>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4" name="Shape 504"/>
          <p:cNvSpPr/>
          <p:nvPr/>
        </p:nvSpPr>
        <p:spPr>
          <a:xfrm>
            <a:off x="2703" y="4900230"/>
            <a:ext cx="180032" cy="373538"/>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5" name="Shape 505"/>
          <p:cNvSpPr/>
          <p:nvPr/>
        </p:nvSpPr>
        <p:spPr>
          <a:xfrm rot="1920548">
            <a:off x="8225550" y="625274"/>
            <a:ext cx="501521" cy="425556"/>
          </a:xfrm>
          <a:custGeom>
            <a:avLst/>
            <a:gdLst/>
            <a:ahLst/>
            <a:cxnLst/>
            <a:rect l="0" t="0" r="0" b="0"/>
            <a:pathLst>
              <a:path w="17681" h="15004" extrusionOk="0">
                <a:moveTo>
                  <a:pt x="6823" y="1981"/>
                </a:moveTo>
                <a:lnTo>
                  <a:pt x="6676" y="2018"/>
                </a:lnTo>
                <a:lnTo>
                  <a:pt x="6566" y="2055"/>
                </a:lnTo>
                <a:lnTo>
                  <a:pt x="6493" y="2201"/>
                </a:lnTo>
                <a:lnTo>
                  <a:pt x="6420" y="2385"/>
                </a:lnTo>
                <a:lnTo>
                  <a:pt x="6383" y="2531"/>
                </a:lnTo>
                <a:lnTo>
                  <a:pt x="6383" y="2641"/>
                </a:lnTo>
                <a:lnTo>
                  <a:pt x="6420" y="2752"/>
                </a:lnTo>
                <a:lnTo>
                  <a:pt x="6493" y="2825"/>
                </a:lnTo>
                <a:lnTo>
                  <a:pt x="6566" y="2862"/>
                </a:lnTo>
                <a:lnTo>
                  <a:pt x="6713" y="2862"/>
                </a:lnTo>
                <a:lnTo>
                  <a:pt x="6860" y="2825"/>
                </a:lnTo>
                <a:lnTo>
                  <a:pt x="6933" y="2752"/>
                </a:lnTo>
                <a:lnTo>
                  <a:pt x="7006" y="2641"/>
                </a:lnTo>
                <a:lnTo>
                  <a:pt x="7080" y="2531"/>
                </a:lnTo>
                <a:lnTo>
                  <a:pt x="7080" y="2421"/>
                </a:lnTo>
                <a:lnTo>
                  <a:pt x="7080" y="2275"/>
                </a:lnTo>
                <a:lnTo>
                  <a:pt x="7006" y="2165"/>
                </a:lnTo>
                <a:lnTo>
                  <a:pt x="6933" y="2055"/>
                </a:lnTo>
                <a:lnTo>
                  <a:pt x="6823" y="1981"/>
                </a:lnTo>
                <a:close/>
                <a:moveTo>
                  <a:pt x="5282" y="2641"/>
                </a:moveTo>
                <a:lnTo>
                  <a:pt x="5209" y="2678"/>
                </a:lnTo>
                <a:lnTo>
                  <a:pt x="5136" y="2715"/>
                </a:lnTo>
                <a:lnTo>
                  <a:pt x="5062" y="2788"/>
                </a:lnTo>
                <a:lnTo>
                  <a:pt x="5062" y="2898"/>
                </a:lnTo>
                <a:lnTo>
                  <a:pt x="5062" y="2935"/>
                </a:lnTo>
                <a:lnTo>
                  <a:pt x="4989" y="2972"/>
                </a:lnTo>
                <a:lnTo>
                  <a:pt x="4952" y="3045"/>
                </a:lnTo>
                <a:lnTo>
                  <a:pt x="4952" y="3118"/>
                </a:lnTo>
                <a:lnTo>
                  <a:pt x="4952" y="3228"/>
                </a:lnTo>
                <a:lnTo>
                  <a:pt x="5026" y="3338"/>
                </a:lnTo>
                <a:lnTo>
                  <a:pt x="5099" y="3412"/>
                </a:lnTo>
                <a:lnTo>
                  <a:pt x="5319" y="3412"/>
                </a:lnTo>
                <a:lnTo>
                  <a:pt x="5429" y="3338"/>
                </a:lnTo>
                <a:lnTo>
                  <a:pt x="5502" y="3265"/>
                </a:lnTo>
                <a:lnTo>
                  <a:pt x="5576" y="3155"/>
                </a:lnTo>
                <a:lnTo>
                  <a:pt x="5613" y="3008"/>
                </a:lnTo>
                <a:lnTo>
                  <a:pt x="5576" y="2862"/>
                </a:lnTo>
                <a:lnTo>
                  <a:pt x="5502" y="2752"/>
                </a:lnTo>
                <a:lnTo>
                  <a:pt x="5392" y="2678"/>
                </a:lnTo>
                <a:lnTo>
                  <a:pt x="5282" y="2641"/>
                </a:lnTo>
                <a:close/>
                <a:moveTo>
                  <a:pt x="6786" y="3559"/>
                </a:moveTo>
                <a:lnTo>
                  <a:pt x="6640" y="3595"/>
                </a:lnTo>
                <a:lnTo>
                  <a:pt x="6493" y="3705"/>
                </a:lnTo>
                <a:lnTo>
                  <a:pt x="6383" y="3815"/>
                </a:lnTo>
                <a:lnTo>
                  <a:pt x="6309" y="3962"/>
                </a:lnTo>
                <a:lnTo>
                  <a:pt x="6273" y="4109"/>
                </a:lnTo>
                <a:lnTo>
                  <a:pt x="6273" y="4255"/>
                </a:lnTo>
                <a:lnTo>
                  <a:pt x="6273" y="4366"/>
                </a:lnTo>
                <a:lnTo>
                  <a:pt x="6383" y="4439"/>
                </a:lnTo>
                <a:lnTo>
                  <a:pt x="6493" y="4476"/>
                </a:lnTo>
                <a:lnTo>
                  <a:pt x="6603" y="4439"/>
                </a:lnTo>
                <a:lnTo>
                  <a:pt x="6750" y="4329"/>
                </a:lnTo>
                <a:lnTo>
                  <a:pt x="6860" y="4329"/>
                </a:lnTo>
                <a:lnTo>
                  <a:pt x="6970" y="4292"/>
                </a:lnTo>
                <a:lnTo>
                  <a:pt x="7080" y="4182"/>
                </a:lnTo>
                <a:lnTo>
                  <a:pt x="7153" y="4035"/>
                </a:lnTo>
                <a:lnTo>
                  <a:pt x="7153" y="3852"/>
                </a:lnTo>
                <a:lnTo>
                  <a:pt x="7080" y="3705"/>
                </a:lnTo>
                <a:lnTo>
                  <a:pt x="7043" y="3632"/>
                </a:lnTo>
                <a:lnTo>
                  <a:pt x="6970" y="3595"/>
                </a:lnTo>
                <a:lnTo>
                  <a:pt x="6786" y="3559"/>
                </a:lnTo>
                <a:close/>
                <a:moveTo>
                  <a:pt x="4806" y="5979"/>
                </a:moveTo>
                <a:lnTo>
                  <a:pt x="4622" y="6090"/>
                </a:lnTo>
                <a:lnTo>
                  <a:pt x="4439" y="6200"/>
                </a:lnTo>
                <a:lnTo>
                  <a:pt x="4402" y="6236"/>
                </a:lnTo>
                <a:lnTo>
                  <a:pt x="4329" y="6310"/>
                </a:lnTo>
                <a:lnTo>
                  <a:pt x="4255" y="6383"/>
                </a:lnTo>
                <a:lnTo>
                  <a:pt x="4219" y="6493"/>
                </a:lnTo>
                <a:lnTo>
                  <a:pt x="4219" y="6566"/>
                </a:lnTo>
                <a:lnTo>
                  <a:pt x="4255" y="6713"/>
                </a:lnTo>
                <a:lnTo>
                  <a:pt x="4329" y="6860"/>
                </a:lnTo>
                <a:lnTo>
                  <a:pt x="4365" y="6897"/>
                </a:lnTo>
                <a:lnTo>
                  <a:pt x="4475" y="6970"/>
                </a:lnTo>
                <a:lnTo>
                  <a:pt x="4585" y="7007"/>
                </a:lnTo>
                <a:lnTo>
                  <a:pt x="4696" y="7043"/>
                </a:lnTo>
                <a:lnTo>
                  <a:pt x="4842" y="7007"/>
                </a:lnTo>
                <a:lnTo>
                  <a:pt x="4952" y="6970"/>
                </a:lnTo>
                <a:lnTo>
                  <a:pt x="5026" y="6897"/>
                </a:lnTo>
                <a:lnTo>
                  <a:pt x="5209" y="6750"/>
                </a:lnTo>
                <a:lnTo>
                  <a:pt x="5282" y="6640"/>
                </a:lnTo>
                <a:lnTo>
                  <a:pt x="5319" y="6493"/>
                </a:lnTo>
                <a:lnTo>
                  <a:pt x="5356" y="6346"/>
                </a:lnTo>
                <a:lnTo>
                  <a:pt x="5356" y="6236"/>
                </a:lnTo>
                <a:lnTo>
                  <a:pt x="5282" y="6126"/>
                </a:lnTo>
                <a:lnTo>
                  <a:pt x="5209" y="6053"/>
                </a:lnTo>
                <a:lnTo>
                  <a:pt x="5136" y="5979"/>
                </a:lnTo>
                <a:close/>
                <a:moveTo>
                  <a:pt x="4219" y="4916"/>
                </a:moveTo>
                <a:lnTo>
                  <a:pt x="4219" y="5062"/>
                </a:lnTo>
                <a:lnTo>
                  <a:pt x="4255" y="5136"/>
                </a:lnTo>
                <a:lnTo>
                  <a:pt x="4292" y="5173"/>
                </a:lnTo>
                <a:lnTo>
                  <a:pt x="4439" y="5209"/>
                </a:lnTo>
                <a:lnTo>
                  <a:pt x="4549" y="5173"/>
                </a:lnTo>
                <a:lnTo>
                  <a:pt x="4585" y="5136"/>
                </a:lnTo>
                <a:lnTo>
                  <a:pt x="4622" y="5062"/>
                </a:lnTo>
                <a:lnTo>
                  <a:pt x="4659" y="5026"/>
                </a:lnTo>
                <a:lnTo>
                  <a:pt x="4989" y="5136"/>
                </a:lnTo>
                <a:lnTo>
                  <a:pt x="5319" y="5209"/>
                </a:lnTo>
                <a:lnTo>
                  <a:pt x="5392" y="5319"/>
                </a:lnTo>
                <a:lnTo>
                  <a:pt x="5466" y="5429"/>
                </a:lnTo>
                <a:lnTo>
                  <a:pt x="5686" y="5613"/>
                </a:lnTo>
                <a:lnTo>
                  <a:pt x="5869" y="5833"/>
                </a:lnTo>
                <a:lnTo>
                  <a:pt x="5979" y="6053"/>
                </a:lnTo>
                <a:lnTo>
                  <a:pt x="6016" y="6273"/>
                </a:lnTo>
                <a:lnTo>
                  <a:pt x="5979" y="6530"/>
                </a:lnTo>
                <a:lnTo>
                  <a:pt x="5943" y="6676"/>
                </a:lnTo>
                <a:lnTo>
                  <a:pt x="5869" y="6823"/>
                </a:lnTo>
                <a:lnTo>
                  <a:pt x="5686" y="7080"/>
                </a:lnTo>
                <a:lnTo>
                  <a:pt x="5466" y="7227"/>
                </a:lnTo>
                <a:lnTo>
                  <a:pt x="5209" y="7373"/>
                </a:lnTo>
                <a:lnTo>
                  <a:pt x="4916" y="7447"/>
                </a:lnTo>
                <a:lnTo>
                  <a:pt x="4622" y="7483"/>
                </a:lnTo>
                <a:lnTo>
                  <a:pt x="4329" y="7520"/>
                </a:lnTo>
                <a:lnTo>
                  <a:pt x="4035" y="7483"/>
                </a:lnTo>
                <a:lnTo>
                  <a:pt x="3778" y="7447"/>
                </a:lnTo>
                <a:lnTo>
                  <a:pt x="3485" y="7337"/>
                </a:lnTo>
                <a:lnTo>
                  <a:pt x="3338" y="7227"/>
                </a:lnTo>
                <a:lnTo>
                  <a:pt x="3228" y="7080"/>
                </a:lnTo>
                <a:lnTo>
                  <a:pt x="3155" y="6897"/>
                </a:lnTo>
                <a:lnTo>
                  <a:pt x="3118" y="6713"/>
                </a:lnTo>
                <a:lnTo>
                  <a:pt x="3082" y="6383"/>
                </a:lnTo>
                <a:lnTo>
                  <a:pt x="3155" y="6090"/>
                </a:lnTo>
                <a:lnTo>
                  <a:pt x="3228" y="5796"/>
                </a:lnTo>
                <a:lnTo>
                  <a:pt x="3375" y="5539"/>
                </a:lnTo>
                <a:lnTo>
                  <a:pt x="3558" y="5319"/>
                </a:lnTo>
                <a:lnTo>
                  <a:pt x="3742" y="5173"/>
                </a:lnTo>
                <a:lnTo>
                  <a:pt x="3962" y="5026"/>
                </a:lnTo>
                <a:lnTo>
                  <a:pt x="4219" y="4916"/>
                </a:lnTo>
                <a:close/>
                <a:moveTo>
                  <a:pt x="11628" y="7190"/>
                </a:moveTo>
                <a:lnTo>
                  <a:pt x="11958" y="7263"/>
                </a:lnTo>
                <a:lnTo>
                  <a:pt x="12252" y="7263"/>
                </a:lnTo>
                <a:lnTo>
                  <a:pt x="12362" y="7227"/>
                </a:lnTo>
                <a:lnTo>
                  <a:pt x="12435" y="7447"/>
                </a:lnTo>
                <a:lnTo>
                  <a:pt x="12509" y="7704"/>
                </a:lnTo>
                <a:lnTo>
                  <a:pt x="12509" y="7814"/>
                </a:lnTo>
                <a:lnTo>
                  <a:pt x="12472" y="7814"/>
                </a:lnTo>
                <a:lnTo>
                  <a:pt x="12399" y="7850"/>
                </a:lnTo>
                <a:lnTo>
                  <a:pt x="12399" y="7887"/>
                </a:lnTo>
                <a:lnTo>
                  <a:pt x="12252" y="7814"/>
                </a:lnTo>
                <a:lnTo>
                  <a:pt x="11738" y="7557"/>
                </a:lnTo>
                <a:lnTo>
                  <a:pt x="11702" y="7483"/>
                </a:lnTo>
                <a:lnTo>
                  <a:pt x="11628" y="7373"/>
                </a:lnTo>
                <a:lnTo>
                  <a:pt x="11628" y="7190"/>
                </a:lnTo>
                <a:close/>
                <a:moveTo>
                  <a:pt x="4329" y="4402"/>
                </a:moveTo>
                <a:lnTo>
                  <a:pt x="4255" y="4476"/>
                </a:lnTo>
                <a:lnTo>
                  <a:pt x="4035" y="4512"/>
                </a:lnTo>
                <a:lnTo>
                  <a:pt x="3815" y="4622"/>
                </a:lnTo>
                <a:lnTo>
                  <a:pt x="3632" y="4732"/>
                </a:lnTo>
                <a:lnTo>
                  <a:pt x="3448" y="4842"/>
                </a:lnTo>
                <a:lnTo>
                  <a:pt x="3265" y="4989"/>
                </a:lnTo>
                <a:lnTo>
                  <a:pt x="3082" y="5173"/>
                </a:lnTo>
                <a:lnTo>
                  <a:pt x="2971" y="5356"/>
                </a:lnTo>
                <a:lnTo>
                  <a:pt x="2825" y="5576"/>
                </a:lnTo>
                <a:lnTo>
                  <a:pt x="2715" y="5906"/>
                </a:lnTo>
                <a:lnTo>
                  <a:pt x="2641" y="6236"/>
                </a:lnTo>
                <a:lnTo>
                  <a:pt x="2641" y="6603"/>
                </a:lnTo>
                <a:lnTo>
                  <a:pt x="2678" y="6933"/>
                </a:lnTo>
                <a:lnTo>
                  <a:pt x="2825" y="7263"/>
                </a:lnTo>
                <a:lnTo>
                  <a:pt x="3008" y="7520"/>
                </a:lnTo>
                <a:lnTo>
                  <a:pt x="3118" y="7667"/>
                </a:lnTo>
                <a:lnTo>
                  <a:pt x="3265" y="7740"/>
                </a:lnTo>
                <a:lnTo>
                  <a:pt x="3412" y="7850"/>
                </a:lnTo>
                <a:lnTo>
                  <a:pt x="3595" y="7887"/>
                </a:lnTo>
                <a:lnTo>
                  <a:pt x="3962" y="7997"/>
                </a:lnTo>
                <a:lnTo>
                  <a:pt x="4292" y="8034"/>
                </a:lnTo>
                <a:lnTo>
                  <a:pt x="4659" y="7997"/>
                </a:lnTo>
                <a:lnTo>
                  <a:pt x="5026" y="7960"/>
                </a:lnTo>
                <a:lnTo>
                  <a:pt x="5356" y="7850"/>
                </a:lnTo>
                <a:lnTo>
                  <a:pt x="5686" y="7704"/>
                </a:lnTo>
                <a:lnTo>
                  <a:pt x="5979" y="7483"/>
                </a:lnTo>
                <a:lnTo>
                  <a:pt x="6236" y="7227"/>
                </a:lnTo>
                <a:lnTo>
                  <a:pt x="6383" y="6933"/>
                </a:lnTo>
                <a:lnTo>
                  <a:pt x="6456" y="6640"/>
                </a:lnTo>
                <a:lnTo>
                  <a:pt x="6530" y="6346"/>
                </a:lnTo>
                <a:lnTo>
                  <a:pt x="6493" y="6016"/>
                </a:lnTo>
                <a:lnTo>
                  <a:pt x="6420" y="5759"/>
                </a:lnTo>
                <a:lnTo>
                  <a:pt x="6273" y="5503"/>
                </a:lnTo>
                <a:lnTo>
                  <a:pt x="6163" y="5393"/>
                </a:lnTo>
                <a:lnTo>
                  <a:pt x="5979" y="5246"/>
                </a:lnTo>
                <a:lnTo>
                  <a:pt x="5833" y="5099"/>
                </a:lnTo>
                <a:lnTo>
                  <a:pt x="5796" y="5026"/>
                </a:lnTo>
                <a:lnTo>
                  <a:pt x="5796" y="4952"/>
                </a:lnTo>
                <a:lnTo>
                  <a:pt x="5759" y="4879"/>
                </a:lnTo>
                <a:lnTo>
                  <a:pt x="5723" y="4806"/>
                </a:lnTo>
                <a:lnTo>
                  <a:pt x="5649" y="4732"/>
                </a:lnTo>
                <a:lnTo>
                  <a:pt x="5539" y="4696"/>
                </a:lnTo>
                <a:lnTo>
                  <a:pt x="5209" y="4659"/>
                </a:lnTo>
                <a:lnTo>
                  <a:pt x="5136" y="4586"/>
                </a:lnTo>
                <a:lnTo>
                  <a:pt x="5136" y="4512"/>
                </a:lnTo>
                <a:lnTo>
                  <a:pt x="5062" y="4439"/>
                </a:lnTo>
                <a:lnTo>
                  <a:pt x="4585" y="4439"/>
                </a:lnTo>
                <a:lnTo>
                  <a:pt x="4475" y="4402"/>
                </a:lnTo>
                <a:close/>
                <a:moveTo>
                  <a:pt x="1761" y="7447"/>
                </a:moveTo>
                <a:lnTo>
                  <a:pt x="1908" y="7483"/>
                </a:lnTo>
                <a:lnTo>
                  <a:pt x="2054" y="7520"/>
                </a:lnTo>
                <a:lnTo>
                  <a:pt x="2164" y="7630"/>
                </a:lnTo>
                <a:lnTo>
                  <a:pt x="2275" y="7740"/>
                </a:lnTo>
                <a:lnTo>
                  <a:pt x="2348" y="7887"/>
                </a:lnTo>
                <a:lnTo>
                  <a:pt x="2348" y="8070"/>
                </a:lnTo>
                <a:lnTo>
                  <a:pt x="2348" y="8107"/>
                </a:lnTo>
                <a:lnTo>
                  <a:pt x="2311" y="8144"/>
                </a:lnTo>
                <a:lnTo>
                  <a:pt x="2238" y="8144"/>
                </a:lnTo>
                <a:lnTo>
                  <a:pt x="2128" y="8070"/>
                </a:lnTo>
                <a:lnTo>
                  <a:pt x="2018" y="7960"/>
                </a:lnTo>
                <a:lnTo>
                  <a:pt x="1908" y="7814"/>
                </a:lnTo>
                <a:lnTo>
                  <a:pt x="1724" y="7520"/>
                </a:lnTo>
                <a:lnTo>
                  <a:pt x="1651" y="7447"/>
                </a:lnTo>
                <a:close/>
                <a:moveTo>
                  <a:pt x="14233" y="7630"/>
                </a:moveTo>
                <a:lnTo>
                  <a:pt x="14159" y="7667"/>
                </a:lnTo>
                <a:lnTo>
                  <a:pt x="14123" y="7740"/>
                </a:lnTo>
                <a:lnTo>
                  <a:pt x="14013" y="7960"/>
                </a:lnTo>
                <a:lnTo>
                  <a:pt x="14013" y="8070"/>
                </a:lnTo>
                <a:lnTo>
                  <a:pt x="14049" y="8180"/>
                </a:lnTo>
                <a:lnTo>
                  <a:pt x="14086" y="8254"/>
                </a:lnTo>
                <a:lnTo>
                  <a:pt x="14159" y="8290"/>
                </a:lnTo>
                <a:lnTo>
                  <a:pt x="14306" y="8290"/>
                </a:lnTo>
                <a:lnTo>
                  <a:pt x="14416" y="8254"/>
                </a:lnTo>
                <a:lnTo>
                  <a:pt x="14453" y="8180"/>
                </a:lnTo>
                <a:lnTo>
                  <a:pt x="14490" y="8107"/>
                </a:lnTo>
                <a:lnTo>
                  <a:pt x="14490" y="7997"/>
                </a:lnTo>
                <a:lnTo>
                  <a:pt x="14490" y="7924"/>
                </a:lnTo>
                <a:lnTo>
                  <a:pt x="14490" y="7777"/>
                </a:lnTo>
                <a:lnTo>
                  <a:pt x="14453" y="7704"/>
                </a:lnTo>
                <a:lnTo>
                  <a:pt x="14416" y="7667"/>
                </a:lnTo>
                <a:lnTo>
                  <a:pt x="14306" y="7630"/>
                </a:lnTo>
                <a:close/>
                <a:moveTo>
                  <a:pt x="7410" y="6236"/>
                </a:moveTo>
                <a:lnTo>
                  <a:pt x="7300" y="6310"/>
                </a:lnTo>
                <a:lnTo>
                  <a:pt x="7227" y="6346"/>
                </a:lnTo>
                <a:lnTo>
                  <a:pt x="7190" y="6420"/>
                </a:lnTo>
                <a:lnTo>
                  <a:pt x="7153" y="6566"/>
                </a:lnTo>
                <a:lnTo>
                  <a:pt x="7153" y="6750"/>
                </a:lnTo>
                <a:lnTo>
                  <a:pt x="7190" y="6933"/>
                </a:lnTo>
                <a:lnTo>
                  <a:pt x="7227" y="7007"/>
                </a:lnTo>
                <a:lnTo>
                  <a:pt x="7300" y="7080"/>
                </a:lnTo>
                <a:lnTo>
                  <a:pt x="7667" y="7153"/>
                </a:lnTo>
                <a:lnTo>
                  <a:pt x="7410" y="7373"/>
                </a:lnTo>
                <a:lnTo>
                  <a:pt x="7263" y="7520"/>
                </a:lnTo>
                <a:lnTo>
                  <a:pt x="7190" y="7593"/>
                </a:lnTo>
                <a:lnTo>
                  <a:pt x="7153" y="7704"/>
                </a:lnTo>
                <a:lnTo>
                  <a:pt x="7153" y="7887"/>
                </a:lnTo>
                <a:lnTo>
                  <a:pt x="7227" y="8070"/>
                </a:lnTo>
                <a:lnTo>
                  <a:pt x="7337" y="8180"/>
                </a:lnTo>
                <a:lnTo>
                  <a:pt x="7483" y="8290"/>
                </a:lnTo>
                <a:lnTo>
                  <a:pt x="7520" y="8400"/>
                </a:lnTo>
                <a:lnTo>
                  <a:pt x="7557" y="8474"/>
                </a:lnTo>
                <a:lnTo>
                  <a:pt x="7593" y="8511"/>
                </a:lnTo>
                <a:lnTo>
                  <a:pt x="7740" y="8511"/>
                </a:lnTo>
                <a:lnTo>
                  <a:pt x="7813" y="8437"/>
                </a:lnTo>
                <a:lnTo>
                  <a:pt x="7850" y="8364"/>
                </a:lnTo>
                <a:lnTo>
                  <a:pt x="7923" y="8217"/>
                </a:lnTo>
                <a:lnTo>
                  <a:pt x="7923" y="8144"/>
                </a:lnTo>
                <a:lnTo>
                  <a:pt x="7887" y="8070"/>
                </a:lnTo>
                <a:lnTo>
                  <a:pt x="7850" y="7997"/>
                </a:lnTo>
                <a:lnTo>
                  <a:pt x="7777" y="7960"/>
                </a:lnTo>
                <a:lnTo>
                  <a:pt x="7667" y="7924"/>
                </a:lnTo>
                <a:lnTo>
                  <a:pt x="7630" y="7887"/>
                </a:lnTo>
                <a:lnTo>
                  <a:pt x="7630" y="7814"/>
                </a:lnTo>
                <a:lnTo>
                  <a:pt x="7630" y="7777"/>
                </a:lnTo>
                <a:lnTo>
                  <a:pt x="7703" y="7667"/>
                </a:lnTo>
                <a:lnTo>
                  <a:pt x="7850" y="7593"/>
                </a:lnTo>
                <a:lnTo>
                  <a:pt x="7997" y="7410"/>
                </a:lnTo>
                <a:lnTo>
                  <a:pt x="8107" y="7190"/>
                </a:lnTo>
                <a:lnTo>
                  <a:pt x="8107" y="7080"/>
                </a:lnTo>
                <a:lnTo>
                  <a:pt x="8070" y="6970"/>
                </a:lnTo>
                <a:lnTo>
                  <a:pt x="8034" y="6897"/>
                </a:lnTo>
                <a:lnTo>
                  <a:pt x="7960" y="6823"/>
                </a:lnTo>
                <a:lnTo>
                  <a:pt x="7740" y="6750"/>
                </a:lnTo>
                <a:lnTo>
                  <a:pt x="7520" y="6713"/>
                </a:lnTo>
                <a:lnTo>
                  <a:pt x="7557" y="6566"/>
                </a:lnTo>
                <a:lnTo>
                  <a:pt x="7593" y="6493"/>
                </a:lnTo>
                <a:lnTo>
                  <a:pt x="7667" y="6456"/>
                </a:lnTo>
                <a:lnTo>
                  <a:pt x="7703" y="6383"/>
                </a:lnTo>
                <a:lnTo>
                  <a:pt x="7667" y="6310"/>
                </a:lnTo>
                <a:lnTo>
                  <a:pt x="7593" y="6236"/>
                </a:lnTo>
                <a:close/>
                <a:moveTo>
                  <a:pt x="1651" y="6897"/>
                </a:moveTo>
                <a:lnTo>
                  <a:pt x="1578" y="6933"/>
                </a:lnTo>
                <a:lnTo>
                  <a:pt x="1541" y="7007"/>
                </a:lnTo>
                <a:lnTo>
                  <a:pt x="1504" y="7080"/>
                </a:lnTo>
                <a:lnTo>
                  <a:pt x="1504" y="7227"/>
                </a:lnTo>
                <a:lnTo>
                  <a:pt x="1541" y="7300"/>
                </a:lnTo>
                <a:lnTo>
                  <a:pt x="1578" y="7373"/>
                </a:lnTo>
                <a:lnTo>
                  <a:pt x="1541" y="7410"/>
                </a:lnTo>
                <a:lnTo>
                  <a:pt x="1504" y="7410"/>
                </a:lnTo>
                <a:lnTo>
                  <a:pt x="1468" y="7483"/>
                </a:lnTo>
                <a:lnTo>
                  <a:pt x="1431" y="7557"/>
                </a:lnTo>
                <a:lnTo>
                  <a:pt x="1468" y="7814"/>
                </a:lnTo>
                <a:lnTo>
                  <a:pt x="1578" y="8034"/>
                </a:lnTo>
                <a:lnTo>
                  <a:pt x="1724" y="8254"/>
                </a:lnTo>
                <a:lnTo>
                  <a:pt x="1908" y="8437"/>
                </a:lnTo>
                <a:lnTo>
                  <a:pt x="2128" y="8547"/>
                </a:lnTo>
                <a:lnTo>
                  <a:pt x="2238" y="8584"/>
                </a:lnTo>
                <a:lnTo>
                  <a:pt x="2348" y="8621"/>
                </a:lnTo>
                <a:lnTo>
                  <a:pt x="2458" y="8621"/>
                </a:lnTo>
                <a:lnTo>
                  <a:pt x="2568" y="8547"/>
                </a:lnTo>
                <a:lnTo>
                  <a:pt x="2641" y="8474"/>
                </a:lnTo>
                <a:lnTo>
                  <a:pt x="2715" y="8364"/>
                </a:lnTo>
                <a:lnTo>
                  <a:pt x="2788" y="8144"/>
                </a:lnTo>
                <a:lnTo>
                  <a:pt x="2788" y="7960"/>
                </a:lnTo>
                <a:lnTo>
                  <a:pt x="2751" y="7740"/>
                </a:lnTo>
                <a:lnTo>
                  <a:pt x="2678" y="7557"/>
                </a:lnTo>
                <a:lnTo>
                  <a:pt x="2531" y="7373"/>
                </a:lnTo>
                <a:lnTo>
                  <a:pt x="2385" y="7227"/>
                </a:lnTo>
                <a:lnTo>
                  <a:pt x="2201" y="7117"/>
                </a:lnTo>
                <a:lnTo>
                  <a:pt x="1981" y="7043"/>
                </a:lnTo>
                <a:lnTo>
                  <a:pt x="1908" y="6933"/>
                </a:lnTo>
                <a:lnTo>
                  <a:pt x="1834" y="6897"/>
                </a:lnTo>
                <a:close/>
                <a:moveTo>
                  <a:pt x="14306" y="7227"/>
                </a:moveTo>
                <a:lnTo>
                  <a:pt x="14453" y="7263"/>
                </a:lnTo>
                <a:lnTo>
                  <a:pt x="14563" y="7300"/>
                </a:lnTo>
                <a:lnTo>
                  <a:pt x="14636" y="7410"/>
                </a:lnTo>
                <a:lnTo>
                  <a:pt x="14673" y="7520"/>
                </a:lnTo>
                <a:lnTo>
                  <a:pt x="14673" y="7667"/>
                </a:lnTo>
                <a:lnTo>
                  <a:pt x="14673" y="7814"/>
                </a:lnTo>
                <a:lnTo>
                  <a:pt x="14600" y="8070"/>
                </a:lnTo>
                <a:lnTo>
                  <a:pt x="14490" y="8290"/>
                </a:lnTo>
                <a:lnTo>
                  <a:pt x="14343" y="8511"/>
                </a:lnTo>
                <a:lnTo>
                  <a:pt x="14269" y="8584"/>
                </a:lnTo>
                <a:lnTo>
                  <a:pt x="14196" y="8621"/>
                </a:lnTo>
                <a:lnTo>
                  <a:pt x="14123" y="8621"/>
                </a:lnTo>
                <a:lnTo>
                  <a:pt x="14049" y="8584"/>
                </a:lnTo>
                <a:lnTo>
                  <a:pt x="14013" y="8547"/>
                </a:lnTo>
                <a:lnTo>
                  <a:pt x="13976" y="8474"/>
                </a:lnTo>
                <a:lnTo>
                  <a:pt x="13903" y="8290"/>
                </a:lnTo>
                <a:lnTo>
                  <a:pt x="13939" y="8034"/>
                </a:lnTo>
                <a:lnTo>
                  <a:pt x="13976" y="7777"/>
                </a:lnTo>
                <a:lnTo>
                  <a:pt x="14086" y="7263"/>
                </a:lnTo>
                <a:lnTo>
                  <a:pt x="14306" y="7227"/>
                </a:lnTo>
                <a:close/>
                <a:moveTo>
                  <a:pt x="14233" y="6750"/>
                </a:moveTo>
                <a:lnTo>
                  <a:pt x="14123" y="6786"/>
                </a:lnTo>
                <a:lnTo>
                  <a:pt x="13866" y="6786"/>
                </a:lnTo>
                <a:lnTo>
                  <a:pt x="13829" y="6823"/>
                </a:lnTo>
                <a:lnTo>
                  <a:pt x="13756" y="6933"/>
                </a:lnTo>
                <a:lnTo>
                  <a:pt x="13609" y="7373"/>
                </a:lnTo>
                <a:lnTo>
                  <a:pt x="13499" y="7850"/>
                </a:lnTo>
                <a:lnTo>
                  <a:pt x="13462" y="8107"/>
                </a:lnTo>
                <a:lnTo>
                  <a:pt x="13462" y="8327"/>
                </a:lnTo>
                <a:lnTo>
                  <a:pt x="13499" y="8584"/>
                </a:lnTo>
                <a:lnTo>
                  <a:pt x="13572" y="8804"/>
                </a:lnTo>
                <a:lnTo>
                  <a:pt x="13683" y="8914"/>
                </a:lnTo>
                <a:lnTo>
                  <a:pt x="13829" y="9024"/>
                </a:lnTo>
                <a:lnTo>
                  <a:pt x="13976" y="9097"/>
                </a:lnTo>
                <a:lnTo>
                  <a:pt x="14123" y="9134"/>
                </a:lnTo>
                <a:lnTo>
                  <a:pt x="14343" y="9097"/>
                </a:lnTo>
                <a:lnTo>
                  <a:pt x="14490" y="9024"/>
                </a:lnTo>
                <a:lnTo>
                  <a:pt x="14600" y="8877"/>
                </a:lnTo>
                <a:lnTo>
                  <a:pt x="14746" y="8731"/>
                </a:lnTo>
                <a:lnTo>
                  <a:pt x="14966" y="8400"/>
                </a:lnTo>
                <a:lnTo>
                  <a:pt x="15076" y="8180"/>
                </a:lnTo>
                <a:lnTo>
                  <a:pt x="15113" y="7997"/>
                </a:lnTo>
                <a:lnTo>
                  <a:pt x="15150" y="7814"/>
                </a:lnTo>
                <a:lnTo>
                  <a:pt x="15150" y="7593"/>
                </a:lnTo>
                <a:lnTo>
                  <a:pt x="15113" y="7410"/>
                </a:lnTo>
                <a:lnTo>
                  <a:pt x="15040" y="7190"/>
                </a:lnTo>
                <a:lnTo>
                  <a:pt x="15003" y="7080"/>
                </a:lnTo>
                <a:lnTo>
                  <a:pt x="14893" y="7007"/>
                </a:lnTo>
                <a:lnTo>
                  <a:pt x="14673" y="6823"/>
                </a:lnTo>
                <a:lnTo>
                  <a:pt x="14526" y="6786"/>
                </a:lnTo>
                <a:lnTo>
                  <a:pt x="14379" y="6750"/>
                </a:lnTo>
                <a:close/>
                <a:moveTo>
                  <a:pt x="6273" y="7887"/>
                </a:moveTo>
                <a:lnTo>
                  <a:pt x="6199" y="7924"/>
                </a:lnTo>
                <a:lnTo>
                  <a:pt x="6126" y="7997"/>
                </a:lnTo>
                <a:lnTo>
                  <a:pt x="5979" y="8107"/>
                </a:lnTo>
                <a:lnTo>
                  <a:pt x="5869" y="8290"/>
                </a:lnTo>
                <a:lnTo>
                  <a:pt x="5796" y="8474"/>
                </a:lnTo>
                <a:lnTo>
                  <a:pt x="5796" y="8584"/>
                </a:lnTo>
                <a:lnTo>
                  <a:pt x="5833" y="8657"/>
                </a:lnTo>
                <a:lnTo>
                  <a:pt x="5906" y="8694"/>
                </a:lnTo>
                <a:lnTo>
                  <a:pt x="6236" y="8694"/>
                </a:lnTo>
                <a:lnTo>
                  <a:pt x="6420" y="8767"/>
                </a:lnTo>
                <a:lnTo>
                  <a:pt x="6199" y="9024"/>
                </a:lnTo>
                <a:lnTo>
                  <a:pt x="6199" y="9061"/>
                </a:lnTo>
                <a:lnTo>
                  <a:pt x="6199" y="9134"/>
                </a:lnTo>
                <a:lnTo>
                  <a:pt x="6236" y="9244"/>
                </a:lnTo>
                <a:lnTo>
                  <a:pt x="6346" y="9354"/>
                </a:lnTo>
                <a:lnTo>
                  <a:pt x="6456" y="9391"/>
                </a:lnTo>
                <a:lnTo>
                  <a:pt x="6713" y="9391"/>
                </a:lnTo>
                <a:lnTo>
                  <a:pt x="6786" y="9318"/>
                </a:lnTo>
                <a:lnTo>
                  <a:pt x="6860" y="9207"/>
                </a:lnTo>
                <a:lnTo>
                  <a:pt x="6823" y="9097"/>
                </a:lnTo>
                <a:lnTo>
                  <a:pt x="6750" y="9024"/>
                </a:lnTo>
                <a:lnTo>
                  <a:pt x="6860" y="8951"/>
                </a:lnTo>
                <a:lnTo>
                  <a:pt x="6933" y="8877"/>
                </a:lnTo>
                <a:lnTo>
                  <a:pt x="6933" y="8804"/>
                </a:lnTo>
                <a:lnTo>
                  <a:pt x="6933" y="8731"/>
                </a:lnTo>
                <a:lnTo>
                  <a:pt x="6896" y="8621"/>
                </a:lnTo>
                <a:lnTo>
                  <a:pt x="6750" y="8511"/>
                </a:lnTo>
                <a:lnTo>
                  <a:pt x="6603" y="8437"/>
                </a:lnTo>
                <a:lnTo>
                  <a:pt x="6456" y="8364"/>
                </a:lnTo>
                <a:lnTo>
                  <a:pt x="6273" y="8327"/>
                </a:lnTo>
                <a:lnTo>
                  <a:pt x="6346" y="8180"/>
                </a:lnTo>
                <a:lnTo>
                  <a:pt x="6420" y="8034"/>
                </a:lnTo>
                <a:lnTo>
                  <a:pt x="6420" y="7960"/>
                </a:lnTo>
                <a:lnTo>
                  <a:pt x="6383" y="7924"/>
                </a:lnTo>
                <a:lnTo>
                  <a:pt x="6346" y="7924"/>
                </a:lnTo>
                <a:lnTo>
                  <a:pt x="6273" y="7887"/>
                </a:lnTo>
                <a:close/>
                <a:moveTo>
                  <a:pt x="7630" y="551"/>
                </a:moveTo>
                <a:lnTo>
                  <a:pt x="7777" y="587"/>
                </a:lnTo>
                <a:lnTo>
                  <a:pt x="7923" y="661"/>
                </a:lnTo>
                <a:lnTo>
                  <a:pt x="8437" y="1101"/>
                </a:lnTo>
                <a:lnTo>
                  <a:pt x="8657" y="1321"/>
                </a:lnTo>
                <a:lnTo>
                  <a:pt x="8877" y="1578"/>
                </a:lnTo>
                <a:lnTo>
                  <a:pt x="9061" y="1834"/>
                </a:lnTo>
                <a:lnTo>
                  <a:pt x="9207" y="2128"/>
                </a:lnTo>
                <a:lnTo>
                  <a:pt x="9281" y="2421"/>
                </a:lnTo>
                <a:lnTo>
                  <a:pt x="9317" y="2752"/>
                </a:lnTo>
                <a:lnTo>
                  <a:pt x="9281" y="3082"/>
                </a:lnTo>
                <a:lnTo>
                  <a:pt x="9244" y="3375"/>
                </a:lnTo>
                <a:lnTo>
                  <a:pt x="9024" y="3962"/>
                </a:lnTo>
                <a:lnTo>
                  <a:pt x="8804" y="4512"/>
                </a:lnTo>
                <a:lnTo>
                  <a:pt x="8584" y="5099"/>
                </a:lnTo>
                <a:lnTo>
                  <a:pt x="8547" y="5356"/>
                </a:lnTo>
                <a:lnTo>
                  <a:pt x="8510" y="5613"/>
                </a:lnTo>
                <a:lnTo>
                  <a:pt x="8510" y="5869"/>
                </a:lnTo>
                <a:lnTo>
                  <a:pt x="8547" y="6163"/>
                </a:lnTo>
                <a:lnTo>
                  <a:pt x="8584" y="6310"/>
                </a:lnTo>
                <a:lnTo>
                  <a:pt x="8657" y="6493"/>
                </a:lnTo>
                <a:lnTo>
                  <a:pt x="8804" y="6823"/>
                </a:lnTo>
                <a:lnTo>
                  <a:pt x="8987" y="7117"/>
                </a:lnTo>
                <a:lnTo>
                  <a:pt x="9134" y="7447"/>
                </a:lnTo>
                <a:lnTo>
                  <a:pt x="9207" y="7777"/>
                </a:lnTo>
                <a:lnTo>
                  <a:pt x="9244" y="8144"/>
                </a:lnTo>
                <a:lnTo>
                  <a:pt x="9207" y="8474"/>
                </a:lnTo>
                <a:lnTo>
                  <a:pt x="9097" y="8804"/>
                </a:lnTo>
                <a:lnTo>
                  <a:pt x="8951" y="9134"/>
                </a:lnTo>
                <a:lnTo>
                  <a:pt x="8767" y="9428"/>
                </a:lnTo>
                <a:lnTo>
                  <a:pt x="8510" y="9684"/>
                </a:lnTo>
                <a:lnTo>
                  <a:pt x="8254" y="9904"/>
                </a:lnTo>
                <a:lnTo>
                  <a:pt x="7960" y="10051"/>
                </a:lnTo>
                <a:lnTo>
                  <a:pt x="7667" y="10198"/>
                </a:lnTo>
                <a:lnTo>
                  <a:pt x="7373" y="10308"/>
                </a:lnTo>
                <a:lnTo>
                  <a:pt x="7043" y="10345"/>
                </a:lnTo>
                <a:lnTo>
                  <a:pt x="6676" y="10418"/>
                </a:lnTo>
                <a:lnTo>
                  <a:pt x="6493" y="10381"/>
                </a:lnTo>
                <a:lnTo>
                  <a:pt x="6309" y="10345"/>
                </a:lnTo>
                <a:lnTo>
                  <a:pt x="6163" y="10235"/>
                </a:lnTo>
                <a:lnTo>
                  <a:pt x="6016" y="10088"/>
                </a:lnTo>
                <a:lnTo>
                  <a:pt x="5906" y="9941"/>
                </a:lnTo>
                <a:lnTo>
                  <a:pt x="5759" y="9831"/>
                </a:lnTo>
                <a:lnTo>
                  <a:pt x="5649" y="9758"/>
                </a:lnTo>
                <a:lnTo>
                  <a:pt x="5502" y="9684"/>
                </a:lnTo>
                <a:lnTo>
                  <a:pt x="5209" y="9611"/>
                </a:lnTo>
                <a:lnTo>
                  <a:pt x="4916" y="9611"/>
                </a:lnTo>
                <a:lnTo>
                  <a:pt x="4622" y="9684"/>
                </a:lnTo>
                <a:lnTo>
                  <a:pt x="3999" y="9868"/>
                </a:lnTo>
                <a:lnTo>
                  <a:pt x="3705" y="9978"/>
                </a:lnTo>
                <a:lnTo>
                  <a:pt x="3412" y="10051"/>
                </a:lnTo>
                <a:lnTo>
                  <a:pt x="3118" y="10088"/>
                </a:lnTo>
                <a:lnTo>
                  <a:pt x="2825" y="10051"/>
                </a:lnTo>
                <a:lnTo>
                  <a:pt x="2495" y="10014"/>
                </a:lnTo>
                <a:lnTo>
                  <a:pt x="2201" y="9904"/>
                </a:lnTo>
                <a:lnTo>
                  <a:pt x="1944" y="9794"/>
                </a:lnTo>
                <a:lnTo>
                  <a:pt x="1651" y="9648"/>
                </a:lnTo>
                <a:lnTo>
                  <a:pt x="1394" y="9464"/>
                </a:lnTo>
                <a:lnTo>
                  <a:pt x="1174" y="9281"/>
                </a:lnTo>
                <a:lnTo>
                  <a:pt x="954" y="8987"/>
                </a:lnTo>
                <a:lnTo>
                  <a:pt x="771" y="8694"/>
                </a:lnTo>
                <a:lnTo>
                  <a:pt x="624" y="8364"/>
                </a:lnTo>
                <a:lnTo>
                  <a:pt x="550" y="8034"/>
                </a:lnTo>
                <a:lnTo>
                  <a:pt x="514" y="7667"/>
                </a:lnTo>
                <a:lnTo>
                  <a:pt x="514" y="7337"/>
                </a:lnTo>
                <a:lnTo>
                  <a:pt x="587" y="6970"/>
                </a:lnTo>
                <a:lnTo>
                  <a:pt x="661" y="6640"/>
                </a:lnTo>
                <a:lnTo>
                  <a:pt x="807" y="6310"/>
                </a:lnTo>
                <a:lnTo>
                  <a:pt x="991" y="6016"/>
                </a:lnTo>
                <a:lnTo>
                  <a:pt x="1211" y="5759"/>
                </a:lnTo>
                <a:lnTo>
                  <a:pt x="1468" y="5539"/>
                </a:lnTo>
                <a:lnTo>
                  <a:pt x="2018" y="5099"/>
                </a:lnTo>
                <a:lnTo>
                  <a:pt x="2568" y="4622"/>
                </a:lnTo>
                <a:lnTo>
                  <a:pt x="2788" y="4366"/>
                </a:lnTo>
                <a:lnTo>
                  <a:pt x="2971" y="4109"/>
                </a:lnTo>
                <a:lnTo>
                  <a:pt x="3082" y="3815"/>
                </a:lnTo>
                <a:lnTo>
                  <a:pt x="3192" y="3485"/>
                </a:lnTo>
                <a:lnTo>
                  <a:pt x="3265" y="3118"/>
                </a:lnTo>
                <a:lnTo>
                  <a:pt x="3302" y="2715"/>
                </a:lnTo>
                <a:lnTo>
                  <a:pt x="3375" y="2348"/>
                </a:lnTo>
                <a:lnTo>
                  <a:pt x="3448" y="2165"/>
                </a:lnTo>
                <a:lnTo>
                  <a:pt x="3558" y="1981"/>
                </a:lnTo>
                <a:lnTo>
                  <a:pt x="3705" y="1798"/>
                </a:lnTo>
                <a:lnTo>
                  <a:pt x="3852" y="1651"/>
                </a:lnTo>
                <a:lnTo>
                  <a:pt x="4072" y="1541"/>
                </a:lnTo>
                <a:lnTo>
                  <a:pt x="4292" y="1468"/>
                </a:lnTo>
                <a:lnTo>
                  <a:pt x="4512" y="1431"/>
                </a:lnTo>
                <a:lnTo>
                  <a:pt x="4769" y="1394"/>
                </a:lnTo>
                <a:lnTo>
                  <a:pt x="4989" y="1394"/>
                </a:lnTo>
                <a:lnTo>
                  <a:pt x="5209" y="1468"/>
                </a:lnTo>
                <a:lnTo>
                  <a:pt x="4952" y="1688"/>
                </a:lnTo>
                <a:lnTo>
                  <a:pt x="4916" y="1761"/>
                </a:lnTo>
                <a:lnTo>
                  <a:pt x="4879" y="1834"/>
                </a:lnTo>
                <a:lnTo>
                  <a:pt x="4916" y="1981"/>
                </a:lnTo>
                <a:lnTo>
                  <a:pt x="4989" y="2091"/>
                </a:lnTo>
                <a:lnTo>
                  <a:pt x="5062" y="2128"/>
                </a:lnTo>
                <a:lnTo>
                  <a:pt x="5136" y="2128"/>
                </a:lnTo>
                <a:lnTo>
                  <a:pt x="5319" y="2091"/>
                </a:lnTo>
                <a:lnTo>
                  <a:pt x="5429" y="2018"/>
                </a:lnTo>
                <a:lnTo>
                  <a:pt x="5539" y="1945"/>
                </a:lnTo>
                <a:lnTo>
                  <a:pt x="5613" y="1798"/>
                </a:lnTo>
                <a:lnTo>
                  <a:pt x="5759" y="1651"/>
                </a:lnTo>
                <a:lnTo>
                  <a:pt x="5833" y="1614"/>
                </a:lnTo>
                <a:lnTo>
                  <a:pt x="5869" y="1578"/>
                </a:lnTo>
                <a:lnTo>
                  <a:pt x="6420" y="1138"/>
                </a:lnTo>
                <a:lnTo>
                  <a:pt x="7006" y="771"/>
                </a:lnTo>
                <a:lnTo>
                  <a:pt x="7337" y="624"/>
                </a:lnTo>
                <a:lnTo>
                  <a:pt x="7483" y="551"/>
                </a:lnTo>
                <a:close/>
                <a:moveTo>
                  <a:pt x="10821" y="9281"/>
                </a:moveTo>
                <a:lnTo>
                  <a:pt x="10968" y="9538"/>
                </a:lnTo>
                <a:lnTo>
                  <a:pt x="11115" y="9758"/>
                </a:lnTo>
                <a:lnTo>
                  <a:pt x="11335" y="9978"/>
                </a:lnTo>
                <a:lnTo>
                  <a:pt x="11592" y="10161"/>
                </a:lnTo>
                <a:lnTo>
                  <a:pt x="11408" y="10418"/>
                </a:lnTo>
                <a:lnTo>
                  <a:pt x="11188" y="10198"/>
                </a:lnTo>
                <a:lnTo>
                  <a:pt x="10968" y="9978"/>
                </a:lnTo>
                <a:lnTo>
                  <a:pt x="10711" y="9831"/>
                </a:lnTo>
                <a:lnTo>
                  <a:pt x="10455" y="9648"/>
                </a:lnTo>
                <a:lnTo>
                  <a:pt x="10601" y="9464"/>
                </a:lnTo>
                <a:lnTo>
                  <a:pt x="10821" y="9281"/>
                </a:lnTo>
                <a:close/>
                <a:moveTo>
                  <a:pt x="13903" y="9941"/>
                </a:moveTo>
                <a:lnTo>
                  <a:pt x="13829" y="9978"/>
                </a:lnTo>
                <a:lnTo>
                  <a:pt x="13756" y="10014"/>
                </a:lnTo>
                <a:lnTo>
                  <a:pt x="13719" y="10014"/>
                </a:lnTo>
                <a:lnTo>
                  <a:pt x="13719" y="10051"/>
                </a:lnTo>
                <a:lnTo>
                  <a:pt x="13646" y="10161"/>
                </a:lnTo>
                <a:lnTo>
                  <a:pt x="13609" y="10271"/>
                </a:lnTo>
                <a:lnTo>
                  <a:pt x="13646" y="10418"/>
                </a:lnTo>
                <a:lnTo>
                  <a:pt x="13719" y="10565"/>
                </a:lnTo>
                <a:lnTo>
                  <a:pt x="13829" y="10638"/>
                </a:lnTo>
                <a:lnTo>
                  <a:pt x="13939" y="10675"/>
                </a:lnTo>
                <a:lnTo>
                  <a:pt x="14049" y="10638"/>
                </a:lnTo>
                <a:lnTo>
                  <a:pt x="14159" y="10601"/>
                </a:lnTo>
                <a:lnTo>
                  <a:pt x="14269" y="10491"/>
                </a:lnTo>
                <a:lnTo>
                  <a:pt x="14343" y="10418"/>
                </a:lnTo>
                <a:lnTo>
                  <a:pt x="14379" y="10308"/>
                </a:lnTo>
                <a:lnTo>
                  <a:pt x="14379" y="10271"/>
                </a:lnTo>
                <a:lnTo>
                  <a:pt x="14379" y="10198"/>
                </a:lnTo>
                <a:lnTo>
                  <a:pt x="14306" y="10124"/>
                </a:lnTo>
                <a:lnTo>
                  <a:pt x="14233" y="10051"/>
                </a:lnTo>
                <a:lnTo>
                  <a:pt x="14159" y="10014"/>
                </a:lnTo>
                <a:lnTo>
                  <a:pt x="14086" y="9978"/>
                </a:lnTo>
                <a:lnTo>
                  <a:pt x="13939" y="9941"/>
                </a:lnTo>
                <a:close/>
                <a:moveTo>
                  <a:pt x="7593" y="0"/>
                </a:moveTo>
                <a:lnTo>
                  <a:pt x="7447" y="37"/>
                </a:lnTo>
                <a:lnTo>
                  <a:pt x="7190" y="110"/>
                </a:lnTo>
                <a:lnTo>
                  <a:pt x="6970" y="221"/>
                </a:lnTo>
                <a:lnTo>
                  <a:pt x="6566" y="441"/>
                </a:lnTo>
                <a:lnTo>
                  <a:pt x="6199" y="697"/>
                </a:lnTo>
                <a:lnTo>
                  <a:pt x="5502" y="1211"/>
                </a:lnTo>
                <a:lnTo>
                  <a:pt x="5209" y="1064"/>
                </a:lnTo>
                <a:lnTo>
                  <a:pt x="4916" y="991"/>
                </a:lnTo>
                <a:lnTo>
                  <a:pt x="4585" y="991"/>
                </a:lnTo>
                <a:lnTo>
                  <a:pt x="4255" y="1027"/>
                </a:lnTo>
                <a:lnTo>
                  <a:pt x="3999" y="1101"/>
                </a:lnTo>
                <a:lnTo>
                  <a:pt x="3778" y="1211"/>
                </a:lnTo>
                <a:lnTo>
                  <a:pt x="3595" y="1358"/>
                </a:lnTo>
                <a:lnTo>
                  <a:pt x="3412" y="1504"/>
                </a:lnTo>
                <a:lnTo>
                  <a:pt x="3228" y="1688"/>
                </a:lnTo>
                <a:lnTo>
                  <a:pt x="3118" y="1908"/>
                </a:lnTo>
                <a:lnTo>
                  <a:pt x="3008" y="2128"/>
                </a:lnTo>
                <a:lnTo>
                  <a:pt x="2935" y="2348"/>
                </a:lnTo>
                <a:lnTo>
                  <a:pt x="2861" y="2678"/>
                </a:lnTo>
                <a:lnTo>
                  <a:pt x="2788" y="3008"/>
                </a:lnTo>
                <a:lnTo>
                  <a:pt x="2751" y="3338"/>
                </a:lnTo>
                <a:lnTo>
                  <a:pt x="2641" y="3669"/>
                </a:lnTo>
                <a:lnTo>
                  <a:pt x="2605" y="3852"/>
                </a:lnTo>
                <a:lnTo>
                  <a:pt x="2495" y="3999"/>
                </a:lnTo>
                <a:lnTo>
                  <a:pt x="2275" y="4255"/>
                </a:lnTo>
                <a:lnTo>
                  <a:pt x="2018" y="4476"/>
                </a:lnTo>
                <a:lnTo>
                  <a:pt x="1761" y="4696"/>
                </a:lnTo>
                <a:lnTo>
                  <a:pt x="1284" y="5062"/>
                </a:lnTo>
                <a:lnTo>
                  <a:pt x="844" y="5466"/>
                </a:lnTo>
                <a:lnTo>
                  <a:pt x="661" y="5649"/>
                </a:lnTo>
                <a:lnTo>
                  <a:pt x="514" y="5906"/>
                </a:lnTo>
                <a:lnTo>
                  <a:pt x="367" y="6126"/>
                </a:lnTo>
                <a:lnTo>
                  <a:pt x="220" y="6420"/>
                </a:lnTo>
                <a:lnTo>
                  <a:pt x="110" y="6713"/>
                </a:lnTo>
                <a:lnTo>
                  <a:pt x="37" y="7007"/>
                </a:lnTo>
                <a:lnTo>
                  <a:pt x="0" y="7263"/>
                </a:lnTo>
                <a:lnTo>
                  <a:pt x="0" y="7557"/>
                </a:lnTo>
                <a:lnTo>
                  <a:pt x="37" y="7850"/>
                </a:lnTo>
                <a:lnTo>
                  <a:pt x="74" y="8144"/>
                </a:lnTo>
                <a:lnTo>
                  <a:pt x="147" y="8400"/>
                </a:lnTo>
                <a:lnTo>
                  <a:pt x="220" y="8657"/>
                </a:lnTo>
                <a:lnTo>
                  <a:pt x="367" y="8914"/>
                </a:lnTo>
                <a:lnTo>
                  <a:pt x="514" y="9171"/>
                </a:lnTo>
                <a:lnTo>
                  <a:pt x="661" y="9391"/>
                </a:lnTo>
                <a:lnTo>
                  <a:pt x="844" y="9611"/>
                </a:lnTo>
                <a:lnTo>
                  <a:pt x="1064" y="9831"/>
                </a:lnTo>
                <a:lnTo>
                  <a:pt x="1284" y="10014"/>
                </a:lnTo>
                <a:lnTo>
                  <a:pt x="1541" y="10161"/>
                </a:lnTo>
                <a:lnTo>
                  <a:pt x="1798" y="10308"/>
                </a:lnTo>
                <a:lnTo>
                  <a:pt x="2054" y="10381"/>
                </a:lnTo>
                <a:lnTo>
                  <a:pt x="2348" y="10491"/>
                </a:lnTo>
                <a:lnTo>
                  <a:pt x="2641" y="10528"/>
                </a:lnTo>
                <a:lnTo>
                  <a:pt x="2898" y="10565"/>
                </a:lnTo>
                <a:lnTo>
                  <a:pt x="3192" y="10565"/>
                </a:lnTo>
                <a:lnTo>
                  <a:pt x="3485" y="10528"/>
                </a:lnTo>
                <a:lnTo>
                  <a:pt x="3742" y="10491"/>
                </a:lnTo>
                <a:lnTo>
                  <a:pt x="4035" y="10418"/>
                </a:lnTo>
                <a:lnTo>
                  <a:pt x="4365" y="10271"/>
                </a:lnTo>
                <a:lnTo>
                  <a:pt x="4696" y="10161"/>
                </a:lnTo>
                <a:lnTo>
                  <a:pt x="4879" y="10124"/>
                </a:lnTo>
                <a:lnTo>
                  <a:pt x="5209" y="10124"/>
                </a:lnTo>
                <a:lnTo>
                  <a:pt x="5392" y="10161"/>
                </a:lnTo>
                <a:lnTo>
                  <a:pt x="5502" y="10271"/>
                </a:lnTo>
                <a:lnTo>
                  <a:pt x="5613" y="10381"/>
                </a:lnTo>
                <a:lnTo>
                  <a:pt x="5833" y="10601"/>
                </a:lnTo>
                <a:lnTo>
                  <a:pt x="5979" y="10711"/>
                </a:lnTo>
                <a:lnTo>
                  <a:pt x="6089" y="10785"/>
                </a:lnTo>
                <a:lnTo>
                  <a:pt x="6273" y="10858"/>
                </a:lnTo>
                <a:lnTo>
                  <a:pt x="6420" y="10895"/>
                </a:lnTo>
                <a:lnTo>
                  <a:pt x="6933" y="10895"/>
                </a:lnTo>
                <a:lnTo>
                  <a:pt x="7227" y="10858"/>
                </a:lnTo>
                <a:lnTo>
                  <a:pt x="7483" y="10821"/>
                </a:lnTo>
                <a:lnTo>
                  <a:pt x="7740" y="10748"/>
                </a:lnTo>
                <a:lnTo>
                  <a:pt x="7997" y="10638"/>
                </a:lnTo>
                <a:lnTo>
                  <a:pt x="8217" y="10528"/>
                </a:lnTo>
                <a:lnTo>
                  <a:pt x="8437" y="10381"/>
                </a:lnTo>
                <a:lnTo>
                  <a:pt x="8657" y="10198"/>
                </a:lnTo>
                <a:lnTo>
                  <a:pt x="8877" y="10014"/>
                </a:lnTo>
                <a:lnTo>
                  <a:pt x="9061" y="9831"/>
                </a:lnTo>
                <a:lnTo>
                  <a:pt x="9207" y="9611"/>
                </a:lnTo>
                <a:lnTo>
                  <a:pt x="9354" y="9391"/>
                </a:lnTo>
                <a:lnTo>
                  <a:pt x="9501" y="9171"/>
                </a:lnTo>
                <a:lnTo>
                  <a:pt x="9574" y="8914"/>
                </a:lnTo>
                <a:lnTo>
                  <a:pt x="9684" y="8694"/>
                </a:lnTo>
                <a:lnTo>
                  <a:pt x="9721" y="8400"/>
                </a:lnTo>
                <a:lnTo>
                  <a:pt x="9721" y="8144"/>
                </a:lnTo>
                <a:lnTo>
                  <a:pt x="9721" y="7887"/>
                </a:lnTo>
                <a:lnTo>
                  <a:pt x="9684" y="7630"/>
                </a:lnTo>
                <a:lnTo>
                  <a:pt x="9611" y="7373"/>
                </a:lnTo>
                <a:lnTo>
                  <a:pt x="9537" y="7117"/>
                </a:lnTo>
                <a:lnTo>
                  <a:pt x="9281" y="6640"/>
                </a:lnTo>
                <a:lnTo>
                  <a:pt x="9171" y="6383"/>
                </a:lnTo>
                <a:lnTo>
                  <a:pt x="9061" y="6090"/>
                </a:lnTo>
                <a:lnTo>
                  <a:pt x="9061" y="5833"/>
                </a:lnTo>
                <a:lnTo>
                  <a:pt x="9061" y="5576"/>
                </a:lnTo>
                <a:lnTo>
                  <a:pt x="9097" y="5319"/>
                </a:lnTo>
                <a:lnTo>
                  <a:pt x="9134" y="5062"/>
                </a:lnTo>
                <a:lnTo>
                  <a:pt x="9317" y="4512"/>
                </a:lnTo>
                <a:lnTo>
                  <a:pt x="9501" y="4035"/>
                </a:lnTo>
                <a:lnTo>
                  <a:pt x="9684" y="3559"/>
                </a:lnTo>
                <a:lnTo>
                  <a:pt x="9794" y="3082"/>
                </a:lnTo>
                <a:lnTo>
                  <a:pt x="9831" y="2825"/>
                </a:lnTo>
                <a:lnTo>
                  <a:pt x="9831" y="2568"/>
                </a:lnTo>
                <a:lnTo>
                  <a:pt x="9794" y="2311"/>
                </a:lnTo>
                <a:lnTo>
                  <a:pt x="9721" y="2055"/>
                </a:lnTo>
                <a:lnTo>
                  <a:pt x="9611" y="1834"/>
                </a:lnTo>
                <a:lnTo>
                  <a:pt x="9501" y="1578"/>
                </a:lnTo>
                <a:lnTo>
                  <a:pt x="9354" y="1358"/>
                </a:lnTo>
                <a:lnTo>
                  <a:pt x="9207" y="1174"/>
                </a:lnTo>
                <a:lnTo>
                  <a:pt x="8841" y="771"/>
                </a:lnTo>
                <a:lnTo>
                  <a:pt x="8400" y="404"/>
                </a:lnTo>
                <a:lnTo>
                  <a:pt x="7960" y="110"/>
                </a:lnTo>
                <a:lnTo>
                  <a:pt x="7850" y="37"/>
                </a:lnTo>
                <a:lnTo>
                  <a:pt x="7703" y="0"/>
                </a:lnTo>
                <a:close/>
                <a:moveTo>
                  <a:pt x="12912" y="10675"/>
                </a:moveTo>
                <a:lnTo>
                  <a:pt x="12839" y="10711"/>
                </a:lnTo>
                <a:lnTo>
                  <a:pt x="12765" y="10785"/>
                </a:lnTo>
                <a:lnTo>
                  <a:pt x="12729" y="10858"/>
                </a:lnTo>
                <a:lnTo>
                  <a:pt x="12729" y="11005"/>
                </a:lnTo>
                <a:lnTo>
                  <a:pt x="12765" y="11115"/>
                </a:lnTo>
                <a:lnTo>
                  <a:pt x="12876" y="11225"/>
                </a:lnTo>
                <a:lnTo>
                  <a:pt x="13022" y="11262"/>
                </a:lnTo>
                <a:lnTo>
                  <a:pt x="13132" y="11225"/>
                </a:lnTo>
                <a:lnTo>
                  <a:pt x="13242" y="11115"/>
                </a:lnTo>
                <a:lnTo>
                  <a:pt x="13279" y="11005"/>
                </a:lnTo>
                <a:lnTo>
                  <a:pt x="13279" y="10858"/>
                </a:lnTo>
                <a:lnTo>
                  <a:pt x="13242" y="10785"/>
                </a:lnTo>
                <a:lnTo>
                  <a:pt x="13169" y="10711"/>
                </a:lnTo>
                <a:lnTo>
                  <a:pt x="13096" y="10675"/>
                </a:lnTo>
                <a:close/>
                <a:moveTo>
                  <a:pt x="13572" y="11262"/>
                </a:moveTo>
                <a:lnTo>
                  <a:pt x="13499" y="11298"/>
                </a:lnTo>
                <a:lnTo>
                  <a:pt x="13462" y="11372"/>
                </a:lnTo>
                <a:lnTo>
                  <a:pt x="13389" y="11408"/>
                </a:lnTo>
                <a:lnTo>
                  <a:pt x="13316" y="11445"/>
                </a:lnTo>
                <a:lnTo>
                  <a:pt x="13242" y="11555"/>
                </a:lnTo>
                <a:lnTo>
                  <a:pt x="13242" y="11702"/>
                </a:lnTo>
                <a:lnTo>
                  <a:pt x="13242" y="11775"/>
                </a:lnTo>
                <a:lnTo>
                  <a:pt x="13279" y="11849"/>
                </a:lnTo>
                <a:lnTo>
                  <a:pt x="13352" y="11959"/>
                </a:lnTo>
                <a:lnTo>
                  <a:pt x="13609" y="11959"/>
                </a:lnTo>
                <a:lnTo>
                  <a:pt x="13719" y="11922"/>
                </a:lnTo>
                <a:lnTo>
                  <a:pt x="13829" y="11849"/>
                </a:lnTo>
                <a:lnTo>
                  <a:pt x="13866" y="11738"/>
                </a:lnTo>
                <a:lnTo>
                  <a:pt x="13939" y="11628"/>
                </a:lnTo>
                <a:lnTo>
                  <a:pt x="13939" y="11555"/>
                </a:lnTo>
                <a:lnTo>
                  <a:pt x="13939" y="11518"/>
                </a:lnTo>
                <a:lnTo>
                  <a:pt x="13903" y="11445"/>
                </a:lnTo>
                <a:lnTo>
                  <a:pt x="13866" y="11372"/>
                </a:lnTo>
                <a:lnTo>
                  <a:pt x="13829" y="11298"/>
                </a:lnTo>
                <a:lnTo>
                  <a:pt x="13719" y="11262"/>
                </a:lnTo>
                <a:close/>
                <a:moveTo>
                  <a:pt x="12215" y="11555"/>
                </a:moveTo>
                <a:lnTo>
                  <a:pt x="12142" y="11592"/>
                </a:lnTo>
                <a:lnTo>
                  <a:pt x="12069" y="11702"/>
                </a:lnTo>
                <a:lnTo>
                  <a:pt x="12032" y="11812"/>
                </a:lnTo>
                <a:lnTo>
                  <a:pt x="12032" y="11959"/>
                </a:lnTo>
                <a:lnTo>
                  <a:pt x="12032" y="12069"/>
                </a:lnTo>
                <a:lnTo>
                  <a:pt x="12105" y="12362"/>
                </a:lnTo>
                <a:lnTo>
                  <a:pt x="12252" y="12582"/>
                </a:lnTo>
                <a:lnTo>
                  <a:pt x="12325" y="12619"/>
                </a:lnTo>
                <a:lnTo>
                  <a:pt x="12399" y="12656"/>
                </a:lnTo>
                <a:lnTo>
                  <a:pt x="12509" y="12656"/>
                </a:lnTo>
                <a:lnTo>
                  <a:pt x="12582" y="12582"/>
                </a:lnTo>
                <a:lnTo>
                  <a:pt x="12619" y="12545"/>
                </a:lnTo>
                <a:lnTo>
                  <a:pt x="12692" y="12545"/>
                </a:lnTo>
                <a:lnTo>
                  <a:pt x="12802" y="12619"/>
                </a:lnTo>
                <a:lnTo>
                  <a:pt x="12876" y="12619"/>
                </a:lnTo>
                <a:lnTo>
                  <a:pt x="12949" y="12582"/>
                </a:lnTo>
                <a:lnTo>
                  <a:pt x="12986" y="12545"/>
                </a:lnTo>
                <a:lnTo>
                  <a:pt x="13022" y="12435"/>
                </a:lnTo>
                <a:lnTo>
                  <a:pt x="12986" y="12325"/>
                </a:lnTo>
                <a:lnTo>
                  <a:pt x="12912" y="12215"/>
                </a:lnTo>
                <a:lnTo>
                  <a:pt x="12802" y="12179"/>
                </a:lnTo>
                <a:lnTo>
                  <a:pt x="12655" y="12142"/>
                </a:lnTo>
                <a:lnTo>
                  <a:pt x="12545" y="12142"/>
                </a:lnTo>
                <a:lnTo>
                  <a:pt x="12472" y="12179"/>
                </a:lnTo>
                <a:lnTo>
                  <a:pt x="12399" y="12032"/>
                </a:lnTo>
                <a:lnTo>
                  <a:pt x="12399" y="11849"/>
                </a:lnTo>
                <a:lnTo>
                  <a:pt x="12399" y="11665"/>
                </a:lnTo>
                <a:lnTo>
                  <a:pt x="12362" y="11592"/>
                </a:lnTo>
                <a:lnTo>
                  <a:pt x="12289" y="11555"/>
                </a:lnTo>
                <a:close/>
                <a:moveTo>
                  <a:pt x="14049" y="5466"/>
                </a:moveTo>
                <a:lnTo>
                  <a:pt x="14196" y="5503"/>
                </a:lnTo>
                <a:lnTo>
                  <a:pt x="14490" y="5649"/>
                </a:lnTo>
                <a:lnTo>
                  <a:pt x="14673" y="5723"/>
                </a:lnTo>
                <a:lnTo>
                  <a:pt x="14930" y="5906"/>
                </a:lnTo>
                <a:lnTo>
                  <a:pt x="15150" y="6090"/>
                </a:lnTo>
                <a:lnTo>
                  <a:pt x="15370" y="6310"/>
                </a:lnTo>
                <a:lnTo>
                  <a:pt x="15590" y="6566"/>
                </a:lnTo>
                <a:lnTo>
                  <a:pt x="15773" y="6860"/>
                </a:lnTo>
                <a:lnTo>
                  <a:pt x="15883" y="7190"/>
                </a:lnTo>
                <a:lnTo>
                  <a:pt x="15993" y="7520"/>
                </a:lnTo>
                <a:lnTo>
                  <a:pt x="16067" y="7850"/>
                </a:lnTo>
                <a:lnTo>
                  <a:pt x="16104" y="8217"/>
                </a:lnTo>
                <a:lnTo>
                  <a:pt x="16104" y="8547"/>
                </a:lnTo>
                <a:lnTo>
                  <a:pt x="16067" y="9244"/>
                </a:lnTo>
                <a:lnTo>
                  <a:pt x="15957" y="9941"/>
                </a:lnTo>
                <a:lnTo>
                  <a:pt x="15773" y="10601"/>
                </a:lnTo>
                <a:lnTo>
                  <a:pt x="15517" y="11225"/>
                </a:lnTo>
                <a:lnTo>
                  <a:pt x="15370" y="11555"/>
                </a:lnTo>
                <a:lnTo>
                  <a:pt x="15186" y="11849"/>
                </a:lnTo>
                <a:lnTo>
                  <a:pt x="15003" y="12105"/>
                </a:lnTo>
                <a:lnTo>
                  <a:pt x="14783" y="12362"/>
                </a:lnTo>
                <a:lnTo>
                  <a:pt x="14526" y="12619"/>
                </a:lnTo>
                <a:lnTo>
                  <a:pt x="14269" y="12839"/>
                </a:lnTo>
                <a:lnTo>
                  <a:pt x="14013" y="13022"/>
                </a:lnTo>
                <a:lnTo>
                  <a:pt x="13719" y="13169"/>
                </a:lnTo>
                <a:lnTo>
                  <a:pt x="13389" y="13316"/>
                </a:lnTo>
                <a:lnTo>
                  <a:pt x="13059" y="13463"/>
                </a:lnTo>
                <a:lnTo>
                  <a:pt x="12802" y="13499"/>
                </a:lnTo>
                <a:lnTo>
                  <a:pt x="12509" y="13536"/>
                </a:lnTo>
                <a:lnTo>
                  <a:pt x="12325" y="13499"/>
                </a:lnTo>
                <a:lnTo>
                  <a:pt x="12179" y="13426"/>
                </a:lnTo>
                <a:lnTo>
                  <a:pt x="12032" y="13279"/>
                </a:lnTo>
                <a:lnTo>
                  <a:pt x="11922" y="13169"/>
                </a:lnTo>
                <a:lnTo>
                  <a:pt x="11482" y="12692"/>
                </a:lnTo>
                <a:lnTo>
                  <a:pt x="11298" y="12435"/>
                </a:lnTo>
                <a:lnTo>
                  <a:pt x="11225" y="12289"/>
                </a:lnTo>
                <a:lnTo>
                  <a:pt x="11188" y="12105"/>
                </a:lnTo>
                <a:lnTo>
                  <a:pt x="11188" y="11922"/>
                </a:lnTo>
                <a:lnTo>
                  <a:pt x="11262" y="11738"/>
                </a:lnTo>
                <a:lnTo>
                  <a:pt x="11445" y="11408"/>
                </a:lnTo>
                <a:lnTo>
                  <a:pt x="11812" y="10785"/>
                </a:lnTo>
                <a:lnTo>
                  <a:pt x="12142" y="10161"/>
                </a:lnTo>
                <a:lnTo>
                  <a:pt x="12472" y="9501"/>
                </a:lnTo>
                <a:lnTo>
                  <a:pt x="12765" y="8877"/>
                </a:lnTo>
                <a:lnTo>
                  <a:pt x="12876" y="8547"/>
                </a:lnTo>
                <a:lnTo>
                  <a:pt x="12949" y="8217"/>
                </a:lnTo>
                <a:lnTo>
                  <a:pt x="12986" y="7887"/>
                </a:lnTo>
                <a:lnTo>
                  <a:pt x="12949" y="7593"/>
                </a:lnTo>
                <a:lnTo>
                  <a:pt x="12876" y="7263"/>
                </a:lnTo>
                <a:lnTo>
                  <a:pt x="12765" y="6970"/>
                </a:lnTo>
                <a:lnTo>
                  <a:pt x="12729" y="6750"/>
                </a:lnTo>
                <a:lnTo>
                  <a:pt x="12692" y="6566"/>
                </a:lnTo>
                <a:lnTo>
                  <a:pt x="12729" y="6346"/>
                </a:lnTo>
                <a:lnTo>
                  <a:pt x="12802" y="6200"/>
                </a:lnTo>
                <a:lnTo>
                  <a:pt x="12876" y="6016"/>
                </a:lnTo>
                <a:lnTo>
                  <a:pt x="12986" y="5869"/>
                </a:lnTo>
                <a:lnTo>
                  <a:pt x="13132" y="5723"/>
                </a:lnTo>
                <a:lnTo>
                  <a:pt x="13279" y="5613"/>
                </a:lnTo>
                <a:lnTo>
                  <a:pt x="13316" y="5686"/>
                </a:lnTo>
                <a:lnTo>
                  <a:pt x="13389" y="5723"/>
                </a:lnTo>
                <a:lnTo>
                  <a:pt x="13536" y="5759"/>
                </a:lnTo>
                <a:lnTo>
                  <a:pt x="13646" y="5686"/>
                </a:lnTo>
                <a:lnTo>
                  <a:pt x="13719" y="5649"/>
                </a:lnTo>
                <a:lnTo>
                  <a:pt x="13756" y="5576"/>
                </a:lnTo>
                <a:lnTo>
                  <a:pt x="13829" y="5503"/>
                </a:lnTo>
                <a:lnTo>
                  <a:pt x="13939" y="5466"/>
                </a:lnTo>
                <a:close/>
                <a:moveTo>
                  <a:pt x="13646" y="3852"/>
                </a:moveTo>
                <a:lnTo>
                  <a:pt x="13609" y="3925"/>
                </a:lnTo>
                <a:lnTo>
                  <a:pt x="13499" y="4182"/>
                </a:lnTo>
                <a:lnTo>
                  <a:pt x="13462" y="4476"/>
                </a:lnTo>
                <a:lnTo>
                  <a:pt x="13462" y="4732"/>
                </a:lnTo>
                <a:lnTo>
                  <a:pt x="13499" y="5026"/>
                </a:lnTo>
                <a:lnTo>
                  <a:pt x="13316" y="5099"/>
                </a:lnTo>
                <a:lnTo>
                  <a:pt x="13132" y="5173"/>
                </a:lnTo>
                <a:lnTo>
                  <a:pt x="13022" y="4769"/>
                </a:lnTo>
                <a:lnTo>
                  <a:pt x="12839" y="4439"/>
                </a:lnTo>
                <a:lnTo>
                  <a:pt x="12802" y="4402"/>
                </a:lnTo>
                <a:lnTo>
                  <a:pt x="12729" y="4402"/>
                </a:lnTo>
                <a:lnTo>
                  <a:pt x="12692" y="4439"/>
                </a:lnTo>
                <a:lnTo>
                  <a:pt x="12692" y="4476"/>
                </a:lnTo>
                <a:lnTo>
                  <a:pt x="12655" y="4732"/>
                </a:lnTo>
                <a:lnTo>
                  <a:pt x="12692" y="4952"/>
                </a:lnTo>
                <a:lnTo>
                  <a:pt x="12802" y="5429"/>
                </a:lnTo>
                <a:lnTo>
                  <a:pt x="12582" y="5649"/>
                </a:lnTo>
                <a:lnTo>
                  <a:pt x="12399" y="5466"/>
                </a:lnTo>
                <a:lnTo>
                  <a:pt x="12142" y="5173"/>
                </a:lnTo>
                <a:lnTo>
                  <a:pt x="12105" y="5136"/>
                </a:lnTo>
                <a:lnTo>
                  <a:pt x="12032" y="5173"/>
                </a:lnTo>
                <a:lnTo>
                  <a:pt x="11995" y="5209"/>
                </a:lnTo>
                <a:lnTo>
                  <a:pt x="11995" y="5283"/>
                </a:lnTo>
                <a:lnTo>
                  <a:pt x="12032" y="5466"/>
                </a:lnTo>
                <a:lnTo>
                  <a:pt x="12142" y="5649"/>
                </a:lnTo>
                <a:lnTo>
                  <a:pt x="12252" y="5796"/>
                </a:lnTo>
                <a:lnTo>
                  <a:pt x="12435" y="5906"/>
                </a:lnTo>
                <a:lnTo>
                  <a:pt x="12399" y="6016"/>
                </a:lnTo>
                <a:lnTo>
                  <a:pt x="12362" y="6053"/>
                </a:lnTo>
                <a:lnTo>
                  <a:pt x="12142" y="6016"/>
                </a:lnTo>
                <a:lnTo>
                  <a:pt x="11738" y="5833"/>
                </a:lnTo>
                <a:lnTo>
                  <a:pt x="11665" y="5686"/>
                </a:lnTo>
                <a:lnTo>
                  <a:pt x="11628" y="5649"/>
                </a:lnTo>
                <a:lnTo>
                  <a:pt x="11592" y="5686"/>
                </a:lnTo>
                <a:lnTo>
                  <a:pt x="11555" y="5833"/>
                </a:lnTo>
                <a:lnTo>
                  <a:pt x="11518" y="5906"/>
                </a:lnTo>
                <a:lnTo>
                  <a:pt x="11518" y="5979"/>
                </a:lnTo>
                <a:lnTo>
                  <a:pt x="11555" y="6053"/>
                </a:lnTo>
                <a:lnTo>
                  <a:pt x="11628" y="6126"/>
                </a:lnTo>
                <a:lnTo>
                  <a:pt x="11775" y="6236"/>
                </a:lnTo>
                <a:lnTo>
                  <a:pt x="11995" y="6346"/>
                </a:lnTo>
                <a:lnTo>
                  <a:pt x="12289" y="6456"/>
                </a:lnTo>
                <a:lnTo>
                  <a:pt x="12252" y="6676"/>
                </a:lnTo>
                <a:lnTo>
                  <a:pt x="12289" y="6897"/>
                </a:lnTo>
                <a:lnTo>
                  <a:pt x="11555" y="6897"/>
                </a:lnTo>
                <a:lnTo>
                  <a:pt x="11445" y="6933"/>
                </a:lnTo>
                <a:lnTo>
                  <a:pt x="11408" y="7007"/>
                </a:lnTo>
                <a:lnTo>
                  <a:pt x="11408" y="7153"/>
                </a:lnTo>
                <a:lnTo>
                  <a:pt x="11408" y="7337"/>
                </a:lnTo>
                <a:lnTo>
                  <a:pt x="11482" y="7483"/>
                </a:lnTo>
                <a:lnTo>
                  <a:pt x="11555" y="7593"/>
                </a:lnTo>
                <a:lnTo>
                  <a:pt x="11592" y="7630"/>
                </a:lnTo>
                <a:lnTo>
                  <a:pt x="11922" y="7960"/>
                </a:lnTo>
                <a:lnTo>
                  <a:pt x="12142" y="8107"/>
                </a:lnTo>
                <a:lnTo>
                  <a:pt x="12252" y="8180"/>
                </a:lnTo>
                <a:lnTo>
                  <a:pt x="12362" y="8217"/>
                </a:lnTo>
                <a:lnTo>
                  <a:pt x="12472" y="8217"/>
                </a:lnTo>
                <a:lnTo>
                  <a:pt x="12362" y="8547"/>
                </a:lnTo>
                <a:lnTo>
                  <a:pt x="12252" y="8804"/>
                </a:lnTo>
                <a:lnTo>
                  <a:pt x="12215" y="8841"/>
                </a:lnTo>
                <a:lnTo>
                  <a:pt x="12179" y="8877"/>
                </a:lnTo>
                <a:lnTo>
                  <a:pt x="11812" y="8731"/>
                </a:lnTo>
                <a:lnTo>
                  <a:pt x="11555" y="8584"/>
                </a:lnTo>
                <a:lnTo>
                  <a:pt x="11335" y="8364"/>
                </a:lnTo>
                <a:lnTo>
                  <a:pt x="11225" y="8364"/>
                </a:lnTo>
                <a:lnTo>
                  <a:pt x="11188" y="8437"/>
                </a:lnTo>
                <a:lnTo>
                  <a:pt x="11188" y="8511"/>
                </a:lnTo>
                <a:lnTo>
                  <a:pt x="11335" y="8731"/>
                </a:lnTo>
                <a:lnTo>
                  <a:pt x="11555" y="8951"/>
                </a:lnTo>
                <a:lnTo>
                  <a:pt x="11812" y="9134"/>
                </a:lnTo>
                <a:lnTo>
                  <a:pt x="12069" y="9244"/>
                </a:lnTo>
                <a:lnTo>
                  <a:pt x="11848" y="9648"/>
                </a:lnTo>
                <a:lnTo>
                  <a:pt x="11738" y="9648"/>
                </a:lnTo>
                <a:lnTo>
                  <a:pt x="11665" y="9721"/>
                </a:lnTo>
                <a:lnTo>
                  <a:pt x="11262" y="9428"/>
                </a:lnTo>
                <a:lnTo>
                  <a:pt x="10895" y="9134"/>
                </a:lnTo>
                <a:lnTo>
                  <a:pt x="10858" y="9097"/>
                </a:lnTo>
                <a:lnTo>
                  <a:pt x="10821" y="9134"/>
                </a:lnTo>
                <a:lnTo>
                  <a:pt x="10601" y="9391"/>
                </a:lnTo>
                <a:lnTo>
                  <a:pt x="10381" y="9648"/>
                </a:lnTo>
                <a:lnTo>
                  <a:pt x="10308" y="9648"/>
                </a:lnTo>
                <a:lnTo>
                  <a:pt x="10234" y="9684"/>
                </a:lnTo>
                <a:lnTo>
                  <a:pt x="10198" y="9758"/>
                </a:lnTo>
                <a:lnTo>
                  <a:pt x="10234" y="9831"/>
                </a:lnTo>
                <a:lnTo>
                  <a:pt x="10748" y="10308"/>
                </a:lnTo>
                <a:lnTo>
                  <a:pt x="11188" y="10821"/>
                </a:lnTo>
                <a:lnTo>
                  <a:pt x="10968" y="11262"/>
                </a:lnTo>
                <a:lnTo>
                  <a:pt x="10785" y="11152"/>
                </a:lnTo>
                <a:lnTo>
                  <a:pt x="10601" y="11078"/>
                </a:lnTo>
                <a:lnTo>
                  <a:pt x="10381" y="11042"/>
                </a:lnTo>
                <a:lnTo>
                  <a:pt x="10308" y="11005"/>
                </a:lnTo>
                <a:lnTo>
                  <a:pt x="10198" y="10968"/>
                </a:lnTo>
                <a:lnTo>
                  <a:pt x="10161" y="10931"/>
                </a:lnTo>
                <a:lnTo>
                  <a:pt x="10088" y="10931"/>
                </a:lnTo>
                <a:lnTo>
                  <a:pt x="9978" y="10968"/>
                </a:lnTo>
                <a:lnTo>
                  <a:pt x="9941" y="11078"/>
                </a:lnTo>
                <a:lnTo>
                  <a:pt x="9941" y="11152"/>
                </a:lnTo>
                <a:lnTo>
                  <a:pt x="9978" y="11188"/>
                </a:lnTo>
                <a:lnTo>
                  <a:pt x="10124" y="11335"/>
                </a:lnTo>
                <a:lnTo>
                  <a:pt x="10308" y="11445"/>
                </a:lnTo>
                <a:lnTo>
                  <a:pt x="10565" y="11555"/>
                </a:lnTo>
                <a:lnTo>
                  <a:pt x="10675" y="11592"/>
                </a:lnTo>
                <a:lnTo>
                  <a:pt x="10785" y="11592"/>
                </a:lnTo>
                <a:lnTo>
                  <a:pt x="10748" y="11775"/>
                </a:lnTo>
                <a:lnTo>
                  <a:pt x="10711" y="11959"/>
                </a:lnTo>
                <a:lnTo>
                  <a:pt x="10675" y="12179"/>
                </a:lnTo>
                <a:lnTo>
                  <a:pt x="10711" y="12362"/>
                </a:lnTo>
                <a:lnTo>
                  <a:pt x="10785" y="12582"/>
                </a:lnTo>
                <a:lnTo>
                  <a:pt x="10638" y="12692"/>
                </a:lnTo>
                <a:lnTo>
                  <a:pt x="10455" y="12876"/>
                </a:lnTo>
                <a:lnTo>
                  <a:pt x="10381" y="12949"/>
                </a:lnTo>
                <a:lnTo>
                  <a:pt x="10308" y="12949"/>
                </a:lnTo>
                <a:lnTo>
                  <a:pt x="10271" y="12986"/>
                </a:lnTo>
                <a:lnTo>
                  <a:pt x="10234" y="13059"/>
                </a:lnTo>
                <a:lnTo>
                  <a:pt x="10234" y="13169"/>
                </a:lnTo>
                <a:lnTo>
                  <a:pt x="10271" y="13206"/>
                </a:lnTo>
                <a:lnTo>
                  <a:pt x="10308" y="13242"/>
                </a:lnTo>
                <a:lnTo>
                  <a:pt x="10455" y="13242"/>
                </a:lnTo>
                <a:lnTo>
                  <a:pt x="10565" y="13206"/>
                </a:lnTo>
                <a:lnTo>
                  <a:pt x="10748" y="13059"/>
                </a:lnTo>
                <a:lnTo>
                  <a:pt x="11005" y="12912"/>
                </a:lnTo>
                <a:lnTo>
                  <a:pt x="11408" y="13352"/>
                </a:lnTo>
                <a:lnTo>
                  <a:pt x="11482" y="13426"/>
                </a:lnTo>
                <a:lnTo>
                  <a:pt x="11335" y="13609"/>
                </a:lnTo>
                <a:lnTo>
                  <a:pt x="11262" y="13829"/>
                </a:lnTo>
                <a:lnTo>
                  <a:pt x="11188" y="13829"/>
                </a:lnTo>
                <a:lnTo>
                  <a:pt x="11115" y="13866"/>
                </a:lnTo>
                <a:lnTo>
                  <a:pt x="11005" y="13939"/>
                </a:lnTo>
                <a:lnTo>
                  <a:pt x="10968" y="14013"/>
                </a:lnTo>
                <a:lnTo>
                  <a:pt x="11005" y="14123"/>
                </a:lnTo>
                <a:lnTo>
                  <a:pt x="11041" y="14233"/>
                </a:lnTo>
                <a:lnTo>
                  <a:pt x="11151" y="14306"/>
                </a:lnTo>
                <a:lnTo>
                  <a:pt x="11262" y="14343"/>
                </a:lnTo>
                <a:lnTo>
                  <a:pt x="11372" y="14343"/>
                </a:lnTo>
                <a:lnTo>
                  <a:pt x="11482" y="14270"/>
                </a:lnTo>
                <a:lnTo>
                  <a:pt x="11555" y="14196"/>
                </a:lnTo>
                <a:lnTo>
                  <a:pt x="11628" y="14086"/>
                </a:lnTo>
                <a:lnTo>
                  <a:pt x="11665" y="13976"/>
                </a:lnTo>
                <a:lnTo>
                  <a:pt x="11665" y="13866"/>
                </a:lnTo>
                <a:lnTo>
                  <a:pt x="11738" y="13719"/>
                </a:lnTo>
                <a:lnTo>
                  <a:pt x="11848" y="13829"/>
                </a:lnTo>
                <a:lnTo>
                  <a:pt x="11995" y="13903"/>
                </a:lnTo>
                <a:lnTo>
                  <a:pt x="12142" y="13976"/>
                </a:lnTo>
                <a:lnTo>
                  <a:pt x="12325" y="14013"/>
                </a:lnTo>
                <a:lnTo>
                  <a:pt x="12362" y="14049"/>
                </a:lnTo>
                <a:lnTo>
                  <a:pt x="12252" y="14270"/>
                </a:lnTo>
                <a:lnTo>
                  <a:pt x="12179" y="14453"/>
                </a:lnTo>
                <a:lnTo>
                  <a:pt x="12105" y="14563"/>
                </a:lnTo>
                <a:lnTo>
                  <a:pt x="11995" y="14600"/>
                </a:lnTo>
                <a:lnTo>
                  <a:pt x="11958" y="14600"/>
                </a:lnTo>
                <a:lnTo>
                  <a:pt x="11885" y="14636"/>
                </a:lnTo>
                <a:lnTo>
                  <a:pt x="11848" y="14746"/>
                </a:lnTo>
                <a:lnTo>
                  <a:pt x="11848" y="14856"/>
                </a:lnTo>
                <a:lnTo>
                  <a:pt x="11922" y="14930"/>
                </a:lnTo>
                <a:lnTo>
                  <a:pt x="11995" y="15003"/>
                </a:lnTo>
                <a:lnTo>
                  <a:pt x="12069" y="15003"/>
                </a:lnTo>
                <a:lnTo>
                  <a:pt x="12215" y="14966"/>
                </a:lnTo>
                <a:lnTo>
                  <a:pt x="12362" y="14856"/>
                </a:lnTo>
                <a:lnTo>
                  <a:pt x="12472" y="14746"/>
                </a:lnTo>
                <a:lnTo>
                  <a:pt x="12545" y="14563"/>
                </a:lnTo>
                <a:lnTo>
                  <a:pt x="12619" y="14416"/>
                </a:lnTo>
                <a:lnTo>
                  <a:pt x="12692" y="14049"/>
                </a:lnTo>
                <a:lnTo>
                  <a:pt x="13132" y="13976"/>
                </a:lnTo>
                <a:lnTo>
                  <a:pt x="13536" y="13829"/>
                </a:lnTo>
                <a:lnTo>
                  <a:pt x="13279" y="14526"/>
                </a:lnTo>
                <a:lnTo>
                  <a:pt x="13206" y="14710"/>
                </a:lnTo>
                <a:lnTo>
                  <a:pt x="13206" y="14820"/>
                </a:lnTo>
                <a:lnTo>
                  <a:pt x="13242" y="14856"/>
                </a:lnTo>
                <a:lnTo>
                  <a:pt x="13279" y="14930"/>
                </a:lnTo>
                <a:lnTo>
                  <a:pt x="13352" y="14966"/>
                </a:lnTo>
                <a:lnTo>
                  <a:pt x="13426" y="14966"/>
                </a:lnTo>
                <a:lnTo>
                  <a:pt x="13499" y="14930"/>
                </a:lnTo>
                <a:lnTo>
                  <a:pt x="13572" y="14893"/>
                </a:lnTo>
                <a:lnTo>
                  <a:pt x="13609" y="14820"/>
                </a:lnTo>
                <a:lnTo>
                  <a:pt x="13719" y="14563"/>
                </a:lnTo>
                <a:lnTo>
                  <a:pt x="13793" y="14270"/>
                </a:lnTo>
                <a:lnTo>
                  <a:pt x="13829" y="13976"/>
                </a:lnTo>
                <a:lnTo>
                  <a:pt x="13829" y="13719"/>
                </a:lnTo>
                <a:lnTo>
                  <a:pt x="14269" y="13463"/>
                </a:lnTo>
                <a:lnTo>
                  <a:pt x="14306" y="13939"/>
                </a:lnTo>
                <a:lnTo>
                  <a:pt x="14343" y="14049"/>
                </a:lnTo>
                <a:lnTo>
                  <a:pt x="14379" y="14123"/>
                </a:lnTo>
                <a:lnTo>
                  <a:pt x="14379" y="14159"/>
                </a:lnTo>
                <a:lnTo>
                  <a:pt x="14416" y="14270"/>
                </a:lnTo>
                <a:lnTo>
                  <a:pt x="14490" y="14343"/>
                </a:lnTo>
                <a:lnTo>
                  <a:pt x="14673" y="14343"/>
                </a:lnTo>
                <a:lnTo>
                  <a:pt x="14673" y="14306"/>
                </a:lnTo>
                <a:lnTo>
                  <a:pt x="14746" y="14233"/>
                </a:lnTo>
                <a:lnTo>
                  <a:pt x="14783" y="14159"/>
                </a:lnTo>
                <a:lnTo>
                  <a:pt x="14710" y="13903"/>
                </a:lnTo>
                <a:lnTo>
                  <a:pt x="14673" y="13646"/>
                </a:lnTo>
                <a:lnTo>
                  <a:pt x="14563" y="13279"/>
                </a:lnTo>
                <a:lnTo>
                  <a:pt x="15003" y="12876"/>
                </a:lnTo>
                <a:lnTo>
                  <a:pt x="15113" y="13022"/>
                </a:lnTo>
                <a:lnTo>
                  <a:pt x="15223" y="13132"/>
                </a:lnTo>
                <a:lnTo>
                  <a:pt x="15370" y="13352"/>
                </a:lnTo>
                <a:lnTo>
                  <a:pt x="15480" y="13463"/>
                </a:lnTo>
                <a:lnTo>
                  <a:pt x="15590" y="13536"/>
                </a:lnTo>
                <a:lnTo>
                  <a:pt x="15663" y="13536"/>
                </a:lnTo>
                <a:lnTo>
                  <a:pt x="15737" y="13463"/>
                </a:lnTo>
                <a:lnTo>
                  <a:pt x="15773" y="13389"/>
                </a:lnTo>
                <a:lnTo>
                  <a:pt x="15773" y="13316"/>
                </a:lnTo>
                <a:lnTo>
                  <a:pt x="15737" y="13132"/>
                </a:lnTo>
                <a:lnTo>
                  <a:pt x="15627" y="12986"/>
                </a:lnTo>
                <a:lnTo>
                  <a:pt x="15480" y="12876"/>
                </a:lnTo>
                <a:lnTo>
                  <a:pt x="15370" y="12729"/>
                </a:lnTo>
                <a:lnTo>
                  <a:pt x="15260" y="12582"/>
                </a:lnTo>
                <a:lnTo>
                  <a:pt x="15480" y="12289"/>
                </a:lnTo>
                <a:lnTo>
                  <a:pt x="15700" y="11995"/>
                </a:lnTo>
                <a:lnTo>
                  <a:pt x="15773" y="12069"/>
                </a:lnTo>
                <a:lnTo>
                  <a:pt x="15993" y="12215"/>
                </a:lnTo>
                <a:lnTo>
                  <a:pt x="16177" y="12399"/>
                </a:lnTo>
                <a:lnTo>
                  <a:pt x="16250" y="12435"/>
                </a:lnTo>
                <a:lnTo>
                  <a:pt x="16397" y="12435"/>
                </a:lnTo>
                <a:lnTo>
                  <a:pt x="16434" y="12399"/>
                </a:lnTo>
                <a:lnTo>
                  <a:pt x="16470" y="12325"/>
                </a:lnTo>
                <a:lnTo>
                  <a:pt x="16507" y="12252"/>
                </a:lnTo>
                <a:lnTo>
                  <a:pt x="16507" y="12179"/>
                </a:lnTo>
                <a:lnTo>
                  <a:pt x="16434" y="12105"/>
                </a:lnTo>
                <a:lnTo>
                  <a:pt x="16250" y="11922"/>
                </a:lnTo>
                <a:lnTo>
                  <a:pt x="16030" y="11775"/>
                </a:lnTo>
                <a:lnTo>
                  <a:pt x="15883" y="11702"/>
                </a:lnTo>
                <a:lnTo>
                  <a:pt x="16140" y="11115"/>
                </a:lnTo>
                <a:lnTo>
                  <a:pt x="16324" y="11225"/>
                </a:lnTo>
                <a:lnTo>
                  <a:pt x="16617" y="11335"/>
                </a:lnTo>
                <a:lnTo>
                  <a:pt x="16984" y="11408"/>
                </a:lnTo>
                <a:lnTo>
                  <a:pt x="17057" y="11408"/>
                </a:lnTo>
                <a:lnTo>
                  <a:pt x="17094" y="11372"/>
                </a:lnTo>
                <a:lnTo>
                  <a:pt x="17131" y="11298"/>
                </a:lnTo>
                <a:lnTo>
                  <a:pt x="17167" y="11225"/>
                </a:lnTo>
                <a:lnTo>
                  <a:pt x="17167" y="11152"/>
                </a:lnTo>
                <a:lnTo>
                  <a:pt x="17131" y="11078"/>
                </a:lnTo>
                <a:lnTo>
                  <a:pt x="17094" y="11042"/>
                </a:lnTo>
                <a:lnTo>
                  <a:pt x="17021" y="11005"/>
                </a:lnTo>
                <a:lnTo>
                  <a:pt x="16764" y="10968"/>
                </a:lnTo>
                <a:lnTo>
                  <a:pt x="16544" y="10895"/>
                </a:lnTo>
                <a:lnTo>
                  <a:pt x="16250" y="10821"/>
                </a:lnTo>
                <a:lnTo>
                  <a:pt x="16397" y="10345"/>
                </a:lnTo>
                <a:lnTo>
                  <a:pt x="16507" y="9831"/>
                </a:lnTo>
                <a:lnTo>
                  <a:pt x="16727" y="9941"/>
                </a:lnTo>
                <a:lnTo>
                  <a:pt x="16984" y="9978"/>
                </a:lnTo>
                <a:lnTo>
                  <a:pt x="17131" y="10014"/>
                </a:lnTo>
                <a:lnTo>
                  <a:pt x="17277" y="10014"/>
                </a:lnTo>
                <a:lnTo>
                  <a:pt x="17424" y="9978"/>
                </a:lnTo>
                <a:lnTo>
                  <a:pt x="17461" y="9904"/>
                </a:lnTo>
                <a:lnTo>
                  <a:pt x="17497" y="9831"/>
                </a:lnTo>
                <a:lnTo>
                  <a:pt x="17497" y="9794"/>
                </a:lnTo>
                <a:lnTo>
                  <a:pt x="17497" y="9721"/>
                </a:lnTo>
                <a:lnTo>
                  <a:pt x="17387" y="9648"/>
                </a:lnTo>
                <a:lnTo>
                  <a:pt x="17277" y="9611"/>
                </a:lnTo>
                <a:lnTo>
                  <a:pt x="17167" y="9574"/>
                </a:lnTo>
                <a:lnTo>
                  <a:pt x="16544" y="9501"/>
                </a:lnTo>
                <a:lnTo>
                  <a:pt x="16544" y="9464"/>
                </a:lnTo>
                <a:lnTo>
                  <a:pt x="16580" y="8987"/>
                </a:lnTo>
                <a:lnTo>
                  <a:pt x="16617" y="8511"/>
                </a:lnTo>
                <a:lnTo>
                  <a:pt x="16800" y="8584"/>
                </a:lnTo>
                <a:lnTo>
                  <a:pt x="17021" y="8621"/>
                </a:lnTo>
                <a:lnTo>
                  <a:pt x="17204" y="8657"/>
                </a:lnTo>
                <a:lnTo>
                  <a:pt x="17424" y="8621"/>
                </a:lnTo>
                <a:lnTo>
                  <a:pt x="17571" y="8584"/>
                </a:lnTo>
                <a:lnTo>
                  <a:pt x="17644" y="8511"/>
                </a:lnTo>
                <a:lnTo>
                  <a:pt x="17681" y="8437"/>
                </a:lnTo>
                <a:lnTo>
                  <a:pt x="17681" y="8364"/>
                </a:lnTo>
                <a:lnTo>
                  <a:pt x="17644" y="8290"/>
                </a:lnTo>
                <a:lnTo>
                  <a:pt x="17534" y="8217"/>
                </a:lnTo>
                <a:lnTo>
                  <a:pt x="17387" y="8217"/>
                </a:lnTo>
                <a:lnTo>
                  <a:pt x="17094" y="8254"/>
                </a:lnTo>
                <a:lnTo>
                  <a:pt x="16617" y="8217"/>
                </a:lnTo>
                <a:lnTo>
                  <a:pt x="16580" y="7814"/>
                </a:lnTo>
                <a:lnTo>
                  <a:pt x="16507" y="7410"/>
                </a:lnTo>
                <a:lnTo>
                  <a:pt x="16507" y="7410"/>
                </a:lnTo>
                <a:lnTo>
                  <a:pt x="16690" y="7447"/>
                </a:lnTo>
                <a:lnTo>
                  <a:pt x="16874" y="7447"/>
                </a:lnTo>
                <a:lnTo>
                  <a:pt x="17021" y="7410"/>
                </a:lnTo>
                <a:lnTo>
                  <a:pt x="17204" y="7337"/>
                </a:lnTo>
                <a:lnTo>
                  <a:pt x="17351" y="7263"/>
                </a:lnTo>
                <a:lnTo>
                  <a:pt x="17387" y="7190"/>
                </a:lnTo>
                <a:lnTo>
                  <a:pt x="17424" y="7117"/>
                </a:lnTo>
                <a:lnTo>
                  <a:pt x="17424" y="7043"/>
                </a:lnTo>
                <a:lnTo>
                  <a:pt x="17424" y="7007"/>
                </a:lnTo>
                <a:lnTo>
                  <a:pt x="17351" y="6933"/>
                </a:lnTo>
                <a:lnTo>
                  <a:pt x="17314" y="6897"/>
                </a:lnTo>
                <a:lnTo>
                  <a:pt x="17131" y="6897"/>
                </a:lnTo>
                <a:lnTo>
                  <a:pt x="16947" y="6970"/>
                </a:lnTo>
                <a:lnTo>
                  <a:pt x="16764" y="7007"/>
                </a:lnTo>
                <a:lnTo>
                  <a:pt x="16397" y="7080"/>
                </a:lnTo>
                <a:lnTo>
                  <a:pt x="16324" y="6897"/>
                </a:lnTo>
                <a:lnTo>
                  <a:pt x="16140" y="6493"/>
                </a:lnTo>
                <a:lnTo>
                  <a:pt x="16397" y="6420"/>
                </a:lnTo>
                <a:lnTo>
                  <a:pt x="16764" y="6273"/>
                </a:lnTo>
                <a:lnTo>
                  <a:pt x="16947" y="6200"/>
                </a:lnTo>
                <a:lnTo>
                  <a:pt x="17094" y="6090"/>
                </a:lnTo>
                <a:lnTo>
                  <a:pt x="17131" y="6053"/>
                </a:lnTo>
                <a:lnTo>
                  <a:pt x="17131" y="5979"/>
                </a:lnTo>
                <a:lnTo>
                  <a:pt x="17131" y="5906"/>
                </a:lnTo>
                <a:lnTo>
                  <a:pt x="17021" y="5833"/>
                </a:lnTo>
                <a:lnTo>
                  <a:pt x="16910" y="5796"/>
                </a:lnTo>
                <a:lnTo>
                  <a:pt x="16764" y="5833"/>
                </a:lnTo>
                <a:lnTo>
                  <a:pt x="16580" y="5906"/>
                </a:lnTo>
                <a:lnTo>
                  <a:pt x="16250" y="6090"/>
                </a:lnTo>
                <a:lnTo>
                  <a:pt x="16104" y="6163"/>
                </a:lnTo>
                <a:lnTo>
                  <a:pt x="15957" y="6236"/>
                </a:lnTo>
                <a:lnTo>
                  <a:pt x="15957" y="6200"/>
                </a:lnTo>
                <a:lnTo>
                  <a:pt x="15957" y="6163"/>
                </a:lnTo>
                <a:lnTo>
                  <a:pt x="15920" y="6163"/>
                </a:lnTo>
                <a:lnTo>
                  <a:pt x="15590" y="5796"/>
                </a:lnTo>
                <a:lnTo>
                  <a:pt x="15920" y="5503"/>
                </a:lnTo>
                <a:lnTo>
                  <a:pt x="16250" y="5173"/>
                </a:lnTo>
                <a:lnTo>
                  <a:pt x="16287" y="5099"/>
                </a:lnTo>
                <a:lnTo>
                  <a:pt x="16324" y="4989"/>
                </a:lnTo>
                <a:lnTo>
                  <a:pt x="16287" y="4916"/>
                </a:lnTo>
                <a:lnTo>
                  <a:pt x="16250" y="4879"/>
                </a:lnTo>
                <a:lnTo>
                  <a:pt x="16177" y="4806"/>
                </a:lnTo>
                <a:lnTo>
                  <a:pt x="16030" y="4806"/>
                </a:lnTo>
                <a:lnTo>
                  <a:pt x="15957" y="4842"/>
                </a:lnTo>
                <a:lnTo>
                  <a:pt x="15627" y="5209"/>
                </a:lnTo>
                <a:lnTo>
                  <a:pt x="15333" y="5576"/>
                </a:lnTo>
                <a:lnTo>
                  <a:pt x="15076" y="5393"/>
                </a:lnTo>
                <a:lnTo>
                  <a:pt x="14820" y="5246"/>
                </a:lnTo>
                <a:lnTo>
                  <a:pt x="14673" y="5173"/>
                </a:lnTo>
                <a:lnTo>
                  <a:pt x="14746" y="5026"/>
                </a:lnTo>
                <a:lnTo>
                  <a:pt x="14966" y="4659"/>
                </a:lnTo>
                <a:lnTo>
                  <a:pt x="15003" y="4586"/>
                </a:lnTo>
                <a:lnTo>
                  <a:pt x="15003" y="4512"/>
                </a:lnTo>
                <a:lnTo>
                  <a:pt x="14930" y="4402"/>
                </a:lnTo>
                <a:lnTo>
                  <a:pt x="14856" y="4366"/>
                </a:lnTo>
                <a:lnTo>
                  <a:pt x="14746" y="4366"/>
                </a:lnTo>
                <a:lnTo>
                  <a:pt x="14673" y="4439"/>
                </a:lnTo>
                <a:lnTo>
                  <a:pt x="14526" y="4622"/>
                </a:lnTo>
                <a:lnTo>
                  <a:pt x="14416" y="4842"/>
                </a:lnTo>
                <a:lnTo>
                  <a:pt x="14343" y="5026"/>
                </a:lnTo>
                <a:lnTo>
                  <a:pt x="14159" y="4989"/>
                </a:lnTo>
                <a:lnTo>
                  <a:pt x="13939" y="4989"/>
                </a:lnTo>
                <a:lnTo>
                  <a:pt x="13903" y="4732"/>
                </a:lnTo>
                <a:lnTo>
                  <a:pt x="13866" y="4476"/>
                </a:lnTo>
                <a:lnTo>
                  <a:pt x="13829" y="3962"/>
                </a:lnTo>
                <a:lnTo>
                  <a:pt x="13829" y="3889"/>
                </a:lnTo>
                <a:lnTo>
                  <a:pt x="13756" y="3852"/>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6" name="Shape 506"/>
          <p:cNvSpPr/>
          <p:nvPr/>
        </p:nvSpPr>
        <p:spPr>
          <a:xfrm>
            <a:off x="346867" y="4064142"/>
            <a:ext cx="479680" cy="339217"/>
          </a:xfrm>
          <a:custGeom>
            <a:avLst/>
            <a:gdLst/>
            <a:ahLst/>
            <a:cxnLst/>
            <a:rect l="0" t="0" r="0" b="0"/>
            <a:pathLst>
              <a:path w="16911" h="11959" extrusionOk="0">
                <a:moveTo>
                  <a:pt x="12215" y="8951"/>
                </a:moveTo>
                <a:lnTo>
                  <a:pt x="12032" y="9098"/>
                </a:lnTo>
                <a:lnTo>
                  <a:pt x="11848" y="9244"/>
                </a:lnTo>
                <a:lnTo>
                  <a:pt x="11408" y="9538"/>
                </a:lnTo>
                <a:lnTo>
                  <a:pt x="11005" y="9685"/>
                </a:lnTo>
                <a:lnTo>
                  <a:pt x="10638" y="9868"/>
                </a:lnTo>
                <a:lnTo>
                  <a:pt x="10124" y="10051"/>
                </a:lnTo>
                <a:lnTo>
                  <a:pt x="9977" y="10125"/>
                </a:lnTo>
                <a:lnTo>
                  <a:pt x="9794" y="10161"/>
                </a:lnTo>
                <a:lnTo>
                  <a:pt x="9904" y="9978"/>
                </a:lnTo>
                <a:lnTo>
                  <a:pt x="10051" y="9795"/>
                </a:lnTo>
                <a:lnTo>
                  <a:pt x="10344" y="9758"/>
                </a:lnTo>
                <a:lnTo>
                  <a:pt x="10601" y="9648"/>
                </a:lnTo>
                <a:lnTo>
                  <a:pt x="10858" y="9538"/>
                </a:lnTo>
                <a:lnTo>
                  <a:pt x="11115" y="9354"/>
                </a:lnTo>
                <a:lnTo>
                  <a:pt x="11335" y="9171"/>
                </a:lnTo>
                <a:lnTo>
                  <a:pt x="11371" y="9061"/>
                </a:lnTo>
                <a:lnTo>
                  <a:pt x="11445" y="9061"/>
                </a:lnTo>
                <a:lnTo>
                  <a:pt x="11481" y="9024"/>
                </a:lnTo>
                <a:lnTo>
                  <a:pt x="11848" y="8951"/>
                </a:lnTo>
                <a:close/>
                <a:moveTo>
                  <a:pt x="12619" y="8988"/>
                </a:moveTo>
                <a:lnTo>
                  <a:pt x="12839" y="9061"/>
                </a:lnTo>
                <a:lnTo>
                  <a:pt x="12839" y="9171"/>
                </a:lnTo>
                <a:lnTo>
                  <a:pt x="12215" y="9685"/>
                </a:lnTo>
                <a:lnTo>
                  <a:pt x="11518" y="10125"/>
                </a:lnTo>
                <a:lnTo>
                  <a:pt x="11115" y="10345"/>
                </a:lnTo>
                <a:lnTo>
                  <a:pt x="10711" y="10528"/>
                </a:lnTo>
                <a:lnTo>
                  <a:pt x="10308" y="10712"/>
                </a:lnTo>
                <a:lnTo>
                  <a:pt x="9904" y="10932"/>
                </a:lnTo>
                <a:lnTo>
                  <a:pt x="9831" y="10822"/>
                </a:lnTo>
                <a:lnTo>
                  <a:pt x="9794" y="10712"/>
                </a:lnTo>
                <a:lnTo>
                  <a:pt x="9757" y="10455"/>
                </a:lnTo>
                <a:lnTo>
                  <a:pt x="9904" y="10455"/>
                </a:lnTo>
                <a:lnTo>
                  <a:pt x="10051" y="10381"/>
                </a:lnTo>
                <a:lnTo>
                  <a:pt x="10344" y="10271"/>
                </a:lnTo>
                <a:lnTo>
                  <a:pt x="11078" y="10015"/>
                </a:lnTo>
                <a:lnTo>
                  <a:pt x="11481" y="9831"/>
                </a:lnTo>
                <a:lnTo>
                  <a:pt x="11922" y="9611"/>
                </a:lnTo>
                <a:lnTo>
                  <a:pt x="12288" y="9318"/>
                </a:lnTo>
                <a:lnTo>
                  <a:pt x="12435" y="9171"/>
                </a:lnTo>
                <a:lnTo>
                  <a:pt x="12619" y="8988"/>
                </a:lnTo>
                <a:close/>
                <a:moveTo>
                  <a:pt x="9464" y="514"/>
                </a:moveTo>
                <a:lnTo>
                  <a:pt x="9721" y="551"/>
                </a:lnTo>
                <a:lnTo>
                  <a:pt x="9941" y="588"/>
                </a:lnTo>
                <a:lnTo>
                  <a:pt x="10161" y="661"/>
                </a:lnTo>
                <a:lnTo>
                  <a:pt x="10344" y="771"/>
                </a:lnTo>
                <a:lnTo>
                  <a:pt x="10491" y="918"/>
                </a:lnTo>
                <a:lnTo>
                  <a:pt x="10564" y="1101"/>
                </a:lnTo>
                <a:lnTo>
                  <a:pt x="10601" y="1101"/>
                </a:lnTo>
                <a:lnTo>
                  <a:pt x="10528" y="1211"/>
                </a:lnTo>
                <a:lnTo>
                  <a:pt x="10528" y="1321"/>
                </a:lnTo>
                <a:lnTo>
                  <a:pt x="10564" y="1615"/>
                </a:lnTo>
                <a:lnTo>
                  <a:pt x="10638" y="1871"/>
                </a:lnTo>
                <a:lnTo>
                  <a:pt x="10748" y="2091"/>
                </a:lnTo>
                <a:lnTo>
                  <a:pt x="10931" y="2348"/>
                </a:lnTo>
                <a:lnTo>
                  <a:pt x="11005" y="2495"/>
                </a:lnTo>
                <a:lnTo>
                  <a:pt x="11041" y="2678"/>
                </a:lnTo>
                <a:lnTo>
                  <a:pt x="11041" y="2752"/>
                </a:lnTo>
                <a:lnTo>
                  <a:pt x="11005" y="2788"/>
                </a:lnTo>
                <a:lnTo>
                  <a:pt x="10931" y="2788"/>
                </a:lnTo>
                <a:lnTo>
                  <a:pt x="10858" y="2752"/>
                </a:lnTo>
                <a:lnTo>
                  <a:pt x="10784" y="2642"/>
                </a:lnTo>
                <a:lnTo>
                  <a:pt x="10674" y="2312"/>
                </a:lnTo>
                <a:lnTo>
                  <a:pt x="10601" y="2128"/>
                </a:lnTo>
                <a:lnTo>
                  <a:pt x="10491" y="1981"/>
                </a:lnTo>
                <a:lnTo>
                  <a:pt x="10381" y="1798"/>
                </a:lnTo>
                <a:lnTo>
                  <a:pt x="10234" y="1651"/>
                </a:lnTo>
                <a:lnTo>
                  <a:pt x="10088" y="1541"/>
                </a:lnTo>
                <a:lnTo>
                  <a:pt x="9904" y="1431"/>
                </a:lnTo>
                <a:lnTo>
                  <a:pt x="9721" y="1358"/>
                </a:lnTo>
                <a:lnTo>
                  <a:pt x="9537" y="1321"/>
                </a:lnTo>
                <a:lnTo>
                  <a:pt x="9134" y="1321"/>
                </a:lnTo>
                <a:lnTo>
                  <a:pt x="8950" y="1358"/>
                </a:lnTo>
                <a:lnTo>
                  <a:pt x="8767" y="1431"/>
                </a:lnTo>
                <a:lnTo>
                  <a:pt x="8694" y="1468"/>
                </a:lnTo>
                <a:lnTo>
                  <a:pt x="8657" y="1505"/>
                </a:lnTo>
                <a:lnTo>
                  <a:pt x="8694" y="1615"/>
                </a:lnTo>
                <a:lnTo>
                  <a:pt x="8767" y="1688"/>
                </a:lnTo>
                <a:lnTo>
                  <a:pt x="8804" y="1725"/>
                </a:lnTo>
                <a:lnTo>
                  <a:pt x="8877" y="1725"/>
                </a:lnTo>
                <a:lnTo>
                  <a:pt x="9097" y="1688"/>
                </a:lnTo>
                <a:lnTo>
                  <a:pt x="9281" y="1688"/>
                </a:lnTo>
                <a:lnTo>
                  <a:pt x="9501" y="1725"/>
                </a:lnTo>
                <a:lnTo>
                  <a:pt x="9684" y="1798"/>
                </a:lnTo>
                <a:lnTo>
                  <a:pt x="9867" y="1871"/>
                </a:lnTo>
                <a:lnTo>
                  <a:pt x="10014" y="2018"/>
                </a:lnTo>
                <a:lnTo>
                  <a:pt x="10161" y="2165"/>
                </a:lnTo>
                <a:lnTo>
                  <a:pt x="10271" y="2348"/>
                </a:lnTo>
                <a:lnTo>
                  <a:pt x="10418" y="2788"/>
                </a:lnTo>
                <a:lnTo>
                  <a:pt x="10528" y="2972"/>
                </a:lnTo>
                <a:lnTo>
                  <a:pt x="10638" y="3119"/>
                </a:lnTo>
                <a:lnTo>
                  <a:pt x="10528" y="3192"/>
                </a:lnTo>
                <a:lnTo>
                  <a:pt x="10308" y="3375"/>
                </a:lnTo>
                <a:lnTo>
                  <a:pt x="10088" y="3595"/>
                </a:lnTo>
                <a:lnTo>
                  <a:pt x="9904" y="3816"/>
                </a:lnTo>
                <a:lnTo>
                  <a:pt x="9794" y="4072"/>
                </a:lnTo>
                <a:lnTo>
                  <a:pt x="9721" y="4292"/>
                </a:lnTo>
                <a:lnTo>
                  <a:pt x="9684" y="4512"/>
                </a:lnTo>
                <a:lnTo>
                  <a:pt x="9721" y="4733"/>
                </a:lnTo>
                <a:lnTo>
                  <a:pt x="9757" y="4953"/>
                </a:lnTo>
                <a:lnTo>
                  <a:pt x="9867" y="5136"/>
                </a:lnTo>
                <a:lnTo>
                  <a:pt x="10014" y="5283"/>
                </a:lnTo>
                <a:lnTo>
                  <a:pt x="10198" y="5429"/>
                </a:lnTo>
                <a:lnTo>
                  <a:pt x="10418" y="5503"/>
                </a:lnTo>
                <a:lnTo>
                  <a:pt x="10638" y="5576"/>
                </a:lnTo>
                <a:lnTo>
                  <a:pt x="10895" y="5540"/>
                </a:lnTo>
                <a:lnTo>
                  <a:pt x="11151" y="5503"/>
                </a:lnTo>
                <a:lnTo>
                  <a:pt x="11371" y="5393"/>
                </a:lnTo>
                <a:lnTo>
                  <a:pt x="12032" y="5063"/>
                </a:lnTo>
                <a:lnTo>
                  <a:pt x="12692" y="4659"/>
                </a:lnTo>
                <a:lnTo>
                  <a:pt x="12729" y="4586"/>
                </a:lnTo>
                <a:lnTo>
                  <a:pt x="12765" y="4512"/>
                </a:lnTo>
                <a:lnTo>
                  <a:pt x="12765" y="4439"/>
                </a:lnTo>
                <a:lnTo>
                  <a:pt x="12729" y="4402"/>
                </a:lnTo>
                <a:lnTo>
                  <a:pt x="12692" y="4329"/>
                </a:lnTo>
                <a:lnTo>
                  <a:pt x="12619" y="4292"/>
                </a:lnTo>
                <a:lnTo>
                  <a:pt x="12472" y="4292"/>
                </a:lnTo>
                <a:lnTo>
                  <a:pt x="12032" y="4549"/>
                </a:lnTo>
                <a:lnTo>
                  <a:pt x="11591" y="4843"/>
                </a:lnTo>
                <a:lnTo>
                  <a:pt x="11371" y="4953"/>
                </a:lnTo>
                <a:lnTo>
                  <a:pt x="11151" y="5063"/>
                </a:lnTo>
                <a:lnTo>
                  <a:pt x="10895" y="5136"/>
                </a:lnTo>
                <a:lnTo>
                  <a:pt x="10528" y="5136"/>
                </a:lnTo>
                <a:lnTo>
                  <a:pt x="10418" y="5099"/>
                </a:lnTo>
                <a:lnTo>
                  <a:pt x="10308" y="5026"/>
                </a:lnTo>
                <a:lnTo>
                  <a:pt x="10234" y="4953"/>
                </a:lnTo>
                <a:lnTo>
                  <a:pt x="10161" y="4843"/>
                </a:lnTo>
                <a:lnTo>
                  <a:pt x="10124" y="4733"/>
                </a:lnTo>
                <a:lnTo>
                  <a:pt x="10088" y="4476"/>
                </a:lnTo>
                <a:lnTo>
                  <a:pt x="10124" y="4366"/>
                </a:lnTo>
                <a:lnTo>
                  <a:pt x="10161" y="4219"/>
                </a:lnTo>
                <a:lnTo>
                  <a:pt x="10271" y="3999"/>
                </a:lnTo>
                <a:lnTo>
                  <a:pt x="10454" y="3816"/>
                </a:lnTo>
                <a:lnTo>
                  <a:pt x="10674" y="3632"/>
                </a:lnTo>
                <a:lnTo>
                  <a:pt x="10968" y="3375"/>
                </a:lnTo>
                <a:lnTo>
                  <a:pt x="11225" y="3119"/>
                </a:lnTo>
                <a:lnTo>
                  <a:pt x="11335" y="2972"/>
                </a:lnTo>
                <a:lnTo>
                  <a:pt x="11408" y="2825"/>
                </a:lnTo>
                <a:lnTo>
                  <a:pt x="11408" y="2642"/>
                </a:lnTo>
                <a:lnTo>
                  <a:pt x="11408" y="2422"/>
                </a:lnTo>
                <a:lnTo>
                  <a:pt x="11335" y="2275"/>
                </a:lnTo>
                <a:lnTo>
                  <a:pt x="11261" y="2165"/>
                </a:lnTo>
                <a:lnTo>
                  <a:pt x="11078" y="1871"/>
                </a:lnTo>
                <a:lnTo>
                  <a:pt x="10895" y="1578"/>
                </a:lnTo>
                <a:lnTo>
                  <a:pt x="10821" y="1431"/>
                </a:lnTo>
                <a:lnTo>
                  <a:pt x="10821" y="1284"/>
                </a:lnTo>
                <a:lnTo>
                  <a:pt x="10895" y="1248"/>
                </a:lnTo>
                <a:lnTo>
                  <a:pt x="11298" y="1138"/>
                </a:lnTo>
                <a:lnTo>
                  <a:pt x="11702" y="1028"/>
                </a:lnTo>
                <a:lnTo>
                  <a:pt x="12142" y="954"/>
                </a:lnTo>
                <a:lnTo>
                  <a:pt x="12582" y="918"/>
                </a:lnTo>
                <a:lnTo>
                  <a:pt x="12802" y="954"/>
                </a:lnTo>
                <a:lnTo>
                  <a:pt x="13022" y="1028"/>
                </a:lnTo>
                <a:lnTo>
                  <a:pt x="13205" y="1101"/>
                </a:lnTo>
                <a:lnTo>
                  <a:pt x="13352" y="1211"/>
                </a:lnTo>
                <a:lnTo>
                  <a:pt x="13499" y="1358"/>
                </a:lnTo>
                <a:lnTo>
                  <a:pt x="13609" y="1505"/>
                </a:lnTo>
                <a:lnTo>
                  <a:pt x="13829" y="1908"/>
                </a:lnTo>
                <a:lnTo>
                  <a:pt x="14012" y="2202"/>
                </a:lnTo>
                <a:lnTo>
                  <a:pt x="13866" y="2422"/>
                </a:lnTo>
                <a:lnTo>
                  <a:pt x="13682" y="2568"/>
                </a:lnTo>
                <a:lnTo>
                  <a:pt x="13499" y="2678"/>
                </a:lnTo>
                <a:lnTo>
                  <a:pt x="13279" y="2788"/>
                </a:lnTo>
                <a:lnTo>
                  <a:pt x="12839" y="2935"/>
                </a:lnTo>
                <a:lnTo>
                  <a:pt x="12362" y="3082"/>
                </a:lnTo>
                <a:lnTo>
                  <a:pt x="11995" y="3229"/>
                </a:lnTo>
                <a:lnTo>
                  <a:pt x="11518" y="3449"/>
                </a:lnTo>
                <a:lnTo>
                  <a:pt x="11298" y="3559"/>
                </a:lnTo>
                <a:lnTo>
                  <a:pt x="11151" y="3742"/>
                </a:lnTo>
                <a:lnTo>
                  <a:pt x="11041" y="3889"/>
                </a:lnTo>
                <a:lnTo>
                  <a:pt x="11005" y="3999"/>
                </a:lnTo>
                <a:lnTo>
                  <a:pt x="11005" y="4109"/>
                </a:lnTo>
                <a:lnTo>
                  <a:pt x="11005" y="4182"/>
                </a:lnTo>
                <a:lnTo>
                  <a:pt x="11041" y="4256"/>
                </a:lnTo>
                <a:lnTo>
                  <a:pt x="11115" y="4292"/>
                </a:lnTo>
                <a:lnTo>
                  <a:pt x="11335" y="4292"/>
                </a:lnTo>
                <a:lnTo>
                  <a:pt x="11371" y="4219"/>
                </a:lnTo>
                <a:lnTo>
                  <a:pt x="11408" y="4146"/>
                </a:lnTo>
                <a:lnTo>
                  <a:pt x="11445" y="4072"/>
                </a:lnTo>
                <a:lnTo>
                  <a:pt x="11555" y="3962"/>
                </a:lnTo>
                <a:lnTo>
                  <a:pt x="11775" y="3816"/>
                </a:lnTo>
                <a:lnTo>
                  <a:pt x="12068" y="3669"/>
                </a:lnTo>
                <a:lnTo>
                  <a:pt x="12288" y="3595"/>
                </a:lnTo>
                <a:lnTo>
                  <a:pt x="12802" y="3412"/>
                </a:lnTo>
                <a:lnTo>
                  <a:pt x="13279" y="3229"/>
                </a:lnTo>
                <a:lnTo>
                  <a:pt x="13572" y="3119"/>
                </a:lnTo>
                <a:lnTo>
                  <a:pt x="13866" y="2972"/>
                </a:lnTo>
                <a:lnTo>
                  <a:pt x="14086" y="2752"/>
                </a:lnTo>
                <a:lnTo>
                  <a:pt x="14159" y="2642"/>
                </a:lnTo>
                <a:lnTo>
                  <a:pt x="14233" y="2495"/>
                </a:lnTo>
                <a:lnTo>
                  <a:pt x="14306" y="2568"/>
                </a:lnTo>
                <a:lnTo>
                  <a:pt x="14489" y="2715"/>
                </a:lnTo>
                <a:lnTo>
                  <a:pt x="14673" y="2788"/>
                </a:lnTo>
                <a:lnTo>
                  <a:pt x="14893" y="2898"/>
                </a:lnTo>
                <a:lnTo>
                  <a:pt x="15076" y="3009"/>
                </a:lnTo>
                <a:lnTo>
                  <a:pt x="15296" y="3192"/>
                </a:lnTo>
                <a:lnTo>
                  <a:pt x="15480" y="3449"/>
                </a:lnTo>
                <a:lnTo>
                  <a:pt x="15626" y="3705"/>
                </a:lnTo>
                <a:lnTo>
                  <a:pt x="15700" y="3999"/>
                </a:lnTo>
                <a:lnTo>
                  <a:pt x="15480" y="4366"/>
                </a:lnTo>
                <a:lnTo>
                  <a:pt x="15370" y="4549"/>
                </a:lnTo>
                <a:lnTo>
                  <a:pt x="15186" y="4696"/>
                </a:lnTo>
                <a:lnTo>
                  <a:pt x="14966" y="4879"/>
                </a:lnTo>
                <a:lnTo>
                  <a:pt x="14709" y="5063"/>
                </a:lnTo>
                <a:lnTo>
                  <a:pt x="14416" y="5173"/>
                </a:lnTo>
                <a:lnTo>
                  <a:pt x="14123" y="5283"/>
                </a:lnTo>
                <a:lnTo>
                  <a:pt x="13572" y="5429"/>
                </a:lnTo>
                <a:lnTo>
                  <a:pt x="13022" y="5613"/>
                </a:lnTo>
                <a:lnTo>
                  <a:pt x="12765" y="5723"/>
                </a:lnTo>
                <a:lnTo>
                  <a:pt x="12509" y="5870"/>
                </a:lnTo>
                <a:lnTo>
                  <a:pt x="12288" y="6016"/>
                </a:lnTo>
                <a:lnTo>
                  <a:pt x="12105" y="6236"/>
                </a:lnTo>
                <a:lnTo>
                  <a:pt x="11958" y="6420"/>
                </a:lnTo>
                <a:lnTo>
                  <a:pt x="11922" y="6640"/>
                </a:lnTo>
                <a:lnTo>
                  <a:pt x="11922" y="6823"/>
                </a:lnTo>
                <a:lnTo>
                  <a:pt x="11958" y="7007"/>
                </a:lnTo>
                <a:lnTo>
                  <a:pt x="12032" y="7154"/>
                </a:lnTo>
                <a:lnTo>
                  <a:pt x="12178" y="7300"/>
                </a:lnTo>
                <a:lnTo>
                  <a:pt x="12325" y="7410"/>
                </a:lnTo>
                <a:lnTo>
                  <a:pt x="12545" y="7520"/>
                </a:lnTo>
                <a:lnTo>
                  <a:pt x="12765" y="7557"/>
                </a:lnTo>
                <a:lnTo>
                  <a:pt x="12985" y="7557"/>
                </a:lnTo>
                <a:lnTo>
                  <a:pt x="13205" y="7520"/>
                </a:lnTo>
                <a:lnTo>
                  <a:pt x="13426" y="7484"/>
                </a:lnTo>
                <a:lnTo>
                  <a:pt x="13682" y="7410"/>
                </a:lnTo>
                <a:lnTo>
                  <a:pt x="13976" y="7300"/>
                </a:lnTo>
                <a:lnTo>
                  <a:pt x="14196" y="7154"/>
                </a:lnTo>
                <a:lnTo>
                  <a:pt x="14306" y="7043"/>
                </a:lnTo>
                <a:lnTo>
                  <a:pt x="14343" y="6970"/>
                </a:lnTo>
                <a:lnTo>
                  <a:pt x="14379" y="6823"/>
                </a:lnTo>
                <a:lnTo>
                  <a:pt x="14343" y="6787"/>
                </a:lnTo>
                <a:lnTo>
                  <a:pt x="14269" y="6750"/>
                </a:lnTo>
                <a:lnTo>
                  <a:pt x="14086" y="6750"/>
                </a:lnTo>
                <a:lnTo>
                  <a:pt x="13902" y="6823"/>
                </a:lnTo>
                <a:lnTo>
                  <a:pt x="13536" y="6970"/>
                </a:lnTo>
                <a:lnTo>
                  <a:pt x="13316" y="7043"/>
                </a:lnTo>
                <a:lnTo>
                  <a:pt x="13095" y="7080"/>
                </a:lnTo>
                <a:lnTo>
                  <a:pt x="12655" y="7080"/>
                </a:lnTo>
                <a:lnTo>
                  <a:pt x="12509" y="7007"/>
                </a:lnTo>
                <a:lnTo>
                  <a:pt x="12435" y="6933"/>
                </a:lnTo>
                <a:lnTo>
                  <a:pt x="12362" y="6823"/>
                </a:lnTo>
                <a:lnTo>
                  <a:pt x="12362" y="6713"/>
                </a:lnTo>
                <a:lnTo>
                  <a:pt x="12398" y="6603"/>
                </a:lnTo>
                <a:lnTo>
                  <a:pt x="12472" y="6493"/>
                </a:lnTo>
                <a:lnTo>
                  <a:pt x="12655" y="6310"/>
                </a:lnTo>
                <a:lnTo>
                  <a:pt x="12875" y="6163"/>
                </a:lnTo>
                <a:lnTo>
                  <a:pt x="13132" y="6053"/>
                </a:lnTo>
                <a:lnTo>
                  <a:pt x="13609" y="5906"/>
                </a:lnTo>
                <a:lnTo>
                  <a:pt x="14453" y="5613"/>
                </a:lnTo>
                <a:lnTo>
                  <a:pt x="14893" y="5429"/>
                </a:lnTo>
                <a:lnTo>
                  <a:pt x="15076" y="5319"/>
                </a:lnTo>
                <a:lnTo>
                  <a:pt x="15260" y="5173"/>
                </a:lnTo>
                <a:lnTo>
                  <a:pt x="15516" y="4953"/>
                </a:lnTo>
                <a:lnTo>
                  <a:pt x="15736" y="4659"/>
                </a:lnTo>
                <a:lnTo>
                  <a:pt x="15736" y="4696"/>
                </a:lnTo>
                <a:lnTo>
                  <a:pt x="15700" y="4806"/>
                </a:lnTo>
                <a:lnTo>
                  <a:pt x="15773" y="4916"/>
                </a:lnTo>
                <a:lnTo>
                  <a:pt x="15847" y="4989"/>
                </a:lnTo>
                <a:lnTo>
                  <a:pt x="15957" y="5026"/>
                </a:lnTo>
                <a:lnTo>
                  <a:pt x="16103" y="5063"/>
                </a:lnTo>
                <a:lnTo>
                  <a:pt x="16177" y="5099"/>
                </a:lnTo>
                <a:lnTo>
                  <a:pt x="16250" y="5209"/>
                </a:lnTo>
                <a:lnTo>
                  <a:pt x="16323" y="5356"/>
                </a:lnTo>
                <a:lnTo>
                  <a:pt x="16140" y="5393"/>
                </a:lnTo>
                <a:lnTo>
                  <a:pt x="15920" y="5466"/>
                </a:lnTo>
                <a:lnTo>
                  <a:pt x="15553" y="5650"/>
                </a:lnTo>
                <a:lnTo>
                  <a:pt x="15003" y="5833"/>
                </a:lnTo>
                <a:lnTo>
                  <a:pt x="14783" y="5906"/>
                </a:lnTo>
                <a:lnTo>
                  <a:pt x="14709" y="5980"/>
                </a:lnTo>
                <a:lnTo>
                  <a:pt x="14636" y="6090"/>
                </a:lnTo>
                <a:lnTo>
                  <a:pt x="14599" y="6163"/>
                </a:lnTo>
                <a:lnTo>
                  <a:pt x="14673" y="6273"/>
                </a:lnTo>
                <a:lnTo>
                  <a:pt x="14783" y="6310"/>
                </a:lnTo>
                <a:lnTo>
                  <a:pt x="14893" y="6310"/>
                </a:lnTo>
                <a:lnTo>
                  <a:pt x="15150" y="6273"/>
                </a:lnTo>
                <a:lnTo>
                  <a:pt x="15406" y="6163"/>
                </a:lnTo>
                <a:lnTo>
                  <a:pt x="15626" y="6053"/>
                </a:lnTo>
                <a:lnTo>
                  <a:pt x="16030" y="5870"/>
                </a:lnTo>
                <a:lnTo>
                  <a:pt x="16213" y="5723"/>
                </a:lnTo>
                <a:lnTo>
                  <a:pt x="16397" y="5576"/>
                </a:lnTo>
                <a:lnTo>
                  <a:pt x="16397" y="5833"/>
                </a:lnTo>
                <a:lnTo>
                  <a:pt x="16397" y="6090"/>
                </a:lnTo>
                <a:lnTo>
                  <a:pt x="16397" y="6493"/>
                </a:lnTo>
                <a:lnTo>
                  <a:pt x="16397" y="6567"/>
                </a:lnTo>
                <a:lnTo>
                  <a:pt x="16323" y="6603"/>
                </a:lnTo>
                <a:lnTo>
                  <a:pt x="16177" y="6933"/>
                </a:lnTo>
                <a:lnTo>
                  <a:pt x="16067" y="7264"/>
                </a:lnTo>
                <a:lnTo>
                  <a:pt x="15076" y="7264"/>
                </a:lnTo>
                <a:lnTo>
                  <a:pt x="14783" y="7300"/>
                </a:lnTo>
                <a:lnTo>
                  <a:pt x="14526" y="7410"/>
                </a:lnTo>
                <a:lnTo>
                  <a:pt x="14343" y="7594"/>
                </a:lnTo>
                <a:lnTo>
                  <a:pt x="14196" y="7814"/>
                </a:lnTo>
                <a:lnTo>
                  <a:pt x="14086" y="8034"/>
                </a:lnTo>
                <a:lnTo>
                  <a:pt x="14049" y="8181"/>
                </a:lnTo>
                <a:lnTo>
                  <a:pt x="14012" y="8327"/>
                </a:lnTo>
                <a:lnTo>
                  <a:pt x="14049" y="8584"/>
                </a:lnTo>
                <a:lnTo>
                  <a:pt x="14159" y="8841"/>
                </a:lnTo>
                <a:lnTo>
                  <a:pt x="14306" y="9098"/>
                </a:lnTo>
                <a:lnTo>
                  <a:pt x="14489" y="9318"/>
                </a:lnTo>
                <a:lnTo>
                  <a:pt x="14673" y="9538"/>
                </a:lnTo>
                <a:lnTo>
                  <a:pt x="14856" y="9758"/>
                </a:lnTo>
                <a:lnTo>
                  <a:pt x="15003" y="9831"/>
                </a:lnTo>
                <a:lnTo>
                  <a:pt x="15150" y="9868"/>
                </a:lnTo>
                <a:lnTo>
                  <a:pt x="15223" y="9831"/>
                </a:lnTo>
                <a:lnTo>
                  <a:pt x="15260" y="9758"/>
                </a:lnTo>
                <a:lnTo>
                  <a:pt x="15260" y="9685"/>
                </a:lnTo>
                <a:lnTo>
                  <a:pt x="15260" y="9574"/>
                </a:lnTo>
                <a:lnTo>
                  <a:pt x="15150" y="9428"/>
                </a:lnTo>
                <a:lnTo>
                  <a:pt x="14893" y="9134"/>
                </a:lnTo>
                <a:lnTo>
                  <a:pt x="14709" y="8951"/>
                </a:lnTo>
                <a:lnTo>
                  <a:pt x="14563" y="8731"/>
                </a:lnTo>
                <a:lnTo>
                  <a:pt x="14489" y="8511"/>
                </a:lnTo>
                <a:lnTo>
                  <a:pt x="14453" y="8364"/>
                </a:lnTo>
                <a:lnTo>
                  <a:pt x="14453" y="8254"/>
                </a:lnTo>
                <a:lnTo>
                  <a:pt x="14489" y="8107"/>
                </a:lnTo>
                <a:lnTo>
                  <a:pt x="14563" y="7997"/>
                </a:lnTo>
                <a:lnTo>
                  <a:pt x="14673" y="7850"/>
                </a:lnTo>
                <a:lnTo>
                  <a:pt x="14893" y="7740"/>
                </a:lnTo>
                <a:lnTo>
                  <a:pt x="15113" y="7667"/>
                </a:lnTo>
                <a:lnTo>
                  <a:pt x="15333" y="7630"/>
                </a:lnTo>
                <a:lnTo>
                  <a:pt x="16103" y="7630"/>
                </a:lnTo>
                <a:lnTo>
                  <a:pt x="15993" y="7850"/>
                </a:lnTo>
                <a:lnTo>
                  <a:pt x="15957" y="7961"/>
                </a:lnTo>
                <a:lnTo>
                  <a:pt x="15993" y="8107"/>
                </a:lnTo>
                <a:lnTo>
                  <a:pt x="16030" y="8327"/>
                </a:lnTo>
                <a:lnTo>
                  <a:pt x="16030" y="8584"/>
                </a:lnTo>
                <a:lnTo>
                  <a:pt x="16030" y="8804"/>
                </a:lnTo>
                <a:lnTo>
                  <a:pt x="15993" y="9024"/>
                </a:lnTo>
                <a:lnTo>
                  <a:pt x="15920" y="8841"/>
                </a:lnTo>
                <a:lnTo>
                  <a:pt x="15847" y="8694"/>
                </a:lnTo>
                <a:lnTo>
                  <a:pt x="15736" y="8511"/>
                </a:lnTo>
                <a:lnTo>
                  <a:pt x="15590" y="8364"/>
                </a:lnTo>
                <a:lnTo>
                  <a:pt x="15516" y="8327"/>
                </a:lnTo>
                <a:lnTo>
                  <a:pt x="15370" y="8327"/>
                </a:lnTo>
                <a:lnTo>
                  <a:pt x="15296" y="8364"/>
                </a:lnTo>
                <a:lnTo>
                  <a:pt x="15260" y="8437"/>
                </a:lnTo>
                <a:lnTo>
                  <a:pt x="15260" y="8511"/>
                </a:lnTo>
                <a:lnTo>
                  <a:pt x="15260" y="8584"/>
                </a:lnTo>
                <a:lnTo>
                  <a:pt x="15296" y="8657"/>
                </a:lnTo>
                <a:lnTo>
                  <a:pt x="15480" y="8914"/>
                </a:lnTo>
                <a:lnTo>
                  <a:pt x="15590" y="9171"/>
                </a:lnTo>
                <a:lnTo>
                  <a:pt x="15626" y="9464"/>
                </a:lnTo>
                <a:lnTo>
                  <a:pt x="15590" y="9795"/>
                </a:lnTo>
                <a:lnTo>
                  <a:pt x="15590" y="9868"/>
                </a:lnTo>
                <a:lnTo>
                  <a:pt x="15626" y="9978"/>
                </a:lnTo>
                <a:lnTo>
                  <a:pt x="15370" y="10308"/>
                </a:lnTo>
                <a:lnTo>
                  <a:pt x="15040" y="10638"/>
                </a:lnTo>
                <a:lnTo>
                  <a:pt x="14893" y="10748"/>
                </a:lnTo>
                <a:lnTo>
                  <a:pt x="14673" y="10895"/>
                </a:lnTo>
                <a:lnTo>
                  <a:pt x="14269" y="11042"/>
                </a:lnTo>
                <a:lnTo>
                  <a:pt x="14306" y="10968"/>
                </a:lnTo>
                <a:lnTo>
                  <a:pt x="14343" y="10638"/>
                </a:lnTo>
                <a:lnTo>
                  <a:pt x="14306" y="10345"/>
                </a:lnTo>
                <a:lnTo>
                  <a:pt x="14233" y="10015"/>
                </a:lnTo>
                <a:lnTo>
                  <a:pt x="14086" y="9721"/>
                </a:lnTo>
                <a:lnTo>
                  <a:pt x="13902" y="9428"/>
                </a:lnTo>
                <a:lnTo>
                  <a:pt x="13682" y="9171"/>
                </a:lnTo>
                <a:lnTo>
                  <a:pt x="13499" y="9024"/>
                </a:lnTo>
                <a:lnTo>
                  <a:pt x="13426" y="8914"/>
                </a:lnTo>
                <a:lnTo>
                  <a:pt x="13352" y="8841"/>
                </a:lnTo>
                <a:lnTo>
                  <a:pt x="13169" y="8841"/>
                </a:lnTo>
                <a:lnTo>
                  <a:pt x="12839" y="8694"/>
                </a:lnTo>
                <a:lnTo>
                  <a:pt x="12875" y="8584"/>
                </a:lnTo>
                <a:lnTo>
                  <a:pt x="12875" y="8437"/>
                </a:lnTo>
                <a:lnTo>
                  <a:pt x="12875" y="8364"/>
                </a:lnTo>
                <a:lnTo>
                  <a:pt x="12839" y="8327"/>
                </a:lnTo>
                <a:lnTo>
                  <a:pt x="12765" y="8291"/>
                </a:lnTo>
                <a:lnTo>
                  <a:pt x="12655" y="8291"/>
                </a:lnTo>
                <a:lnTo>
                  <a:pt x="12582" y="8327"/>
                </a:lnTo>
                <a:lnTo>
                  <a:pt x="12545" y="8401"/>
                </a:lnTo>
                <a:lnTo>
                  <a:pt x="12472" y="8584"/>
                </a:lnTo>
                <a:lnTo>
                  <a:pt x="12252" y="8547"/>
                </a:lnTo>
                <a:lnTo>
                  <a:pt x="12032" y="8584"/>
                </a:lnTo>
                <a:lnTo>
                  <a:pt x="11812" y="8621"/>
                </a:lnTo>
                <a:lnTo>
                  <a:pt x="11628" y="8694"/>
                </a:lnTo>
                <a:lnTo>
                  <a:pt x="11555" y="8584"/>
                </a:lnTo>
                <a:lnTo>
                  <a:pt x="11445" y="8511"/>
                </a:lnTo>
                <a:lnTo>
                  <a:pt x="11261" y="8511"/>
                </a:lnTo>
                <a:lnTo>
                  <a:pt x="11188" y="8584"/>
                </a:lnTo>
                <a:lnTo>
                  <a:pt x="11115" y="8657"/>
                </a:lnTo>
                <a:lnTo>
                  <a:pt x="11041" y="8731"/>
                </a:lnTo>
                <a:lnTo>
                  <a:pt x="10895" y="8914"/>
                </a:lnTo>
                <a:lnTo>
                  <a:pt x="10748" y="9061"/>
                </a:lnTo>
                <a:lnTo>
                  <a:pt x="10454" y="9208"/>
                </a:lnTo>
                <a:lnTo>
                  <a:pt x="10124" y="9318"/>
                </a:lnTo>
                <a:lnTo>
                  <a:pt x="9794" y="9391"/>
                </a:lnTo>
                <a:lnTo>
                  <a:pt x="9464" y="9428"/>
                </a:lnTo>
                <a:lnTo>
                  <a:pt x="8767" y="9428"/>
                </a:lnTo>
                <a:lnTo>
                  <a:pt x="8327" y="9354"/>
                </a:lnTo>
                <a:lnTo>
                  <a:pt x="8180" y="9318"/>
                </a:lnTo>
                <a:lnTo>
                  <a:pt x="8143" y="9318"/>
                </a:lnTo>
                <a:lnTo>
                  <a:pt x="8143" y="9281"/>
                </a:lnTo>
                <a:lnTo>
                  <a:pt x="8143" y="9134"/>
                </a:lnTo>
                <a:lnTo>
                  <a:pt x="8033" y="9024"/>
                </a:lnTo>
                <a:lnTo>
                  <a:pt x="8290" y="8621"/>
                </a:lnTo>
                <a:lnTo>
                  <a:pt x="8547" y="8181"/>
                </a:lnTo>
                <a:lnTo>
                  <a:pt x="8767" y="7924"/>
                </a:lnTo>
                <a:lnTo>
                  <a:pt x="8987" y="7630"/>
                </a:lnTo>
                <a:lnTo>
                  <a:pt x="9244" y="7410"/>
                </a:lnTo>
                <a:lnTo>
                  <a:pt x="9501" y="7154"/>
                </a:lnTo>
                <a:lnTo>
                  <a:pt x="9794" y="6970"/>
                </a:lnTo>
                <a:lnTo>
                  <a:pt x="10088" y="6787"/>
                </a:lnTo>
                <a:lnTo>
                  <a:pt x="10234" y="6713"/>
                </a:lnTo>
                <a:lnTo>
                  <a:pt x="10418" y="6713"/>
                </a:lnTo>
                <a:lnTo>
                  <a:pt x="10491" y="6750"/>
                </a:lnTo>
                <a:lnTo>
                  <a:pt x="10528" y="6823"/>
                </a:lnTo>
                <a:lnTo>
                  <a:pt x="10528" y="6897"/>
                </a:lnTo>
                <a:lnTo>
                  <a:pt x="10528" y="7043"/>
                </a:lnTo>
                <a:lnTo>
                  <a:pt x="10454" y="7154"/>
                </a:lnTo>
                <a:lnTo>
                  <a:pt x="10308" y="7374"/>
                </a:lnTo>
                <a:lnTo>
                  <a:pt x="10051" y="7667"/>
                </a:lnTo>
                <a:lnTo>
                  <a:pt x="9757" y="7961"/>
                </a:lnTo>
                <a:lnTo>
                  <a:pt x="9501" y="8291"/>
                </a:lnTo>
                <a:lnTo>
                  <a:pt x="9281" y="8657"/>
                </a:lnTo>
                <a:lnTo>
                  <a:pt x="9281" y="8731"/>
                </a:lnTo>
                <a:lnTo>
                  <a:pt x="9317" y="8841"/>
                </a:lnTo>
                <a:lnTo>
                  <a:pt x="9391" y="8878"/>
                </a:lnTo>
                <a:lnTo>
                  <a:pt x="9501" y="8878"/>
                </a:lnTo>
                <a:lnTo>
                  <a:pt x="9721" y="8694"/>
                </a:lnTo>
                <a:lnTo>
                  <a:pt x="9941" y="8474"/>
                </a:lnTo>
                <a:lnTo>
                  <a:pt x="10271" y="7997"/>
                </a:lnTo>
                <a:lnTo>
                  <a:pt x="10601" y="7630"/>
                </a:lnTo>
                <a:lnTo>
                  <a:pt x="10748" y="7447"/>
                </a:lnTo>
                <a:lnTo>
                  <a:pt x="10858" y="7227"/>
                </a:lnTo>
                <a:lnTo>
                  <a:pt x="10895" y="7043"/>
                </a:lnTo>
                <a:lnTo>
                  <a:pt x="10895" y="6860"/>
                </a:lnTo>
                <a:lnTo>
                  <a:pt x="10858" y="6677"/>
                </a:lnTo>
                <a:lnTo>
                  <a:pt x="10784" y="6530"/>
                </a:lnTo>
                <a:lnTo>
                  <a:pt x="10674" y="6383"/>
                </a:lnTo>
                <a:lnTo>
                  <a:pt x="10491" y="6310"/>
                </a:lnTo>
                <a:lnTo>
                  <a:pt x="10344" y="6310"/>
                </a:lnTo>
                <a:lnTo>
                  <a:pt x="10124" y="6347"/>
                </a:lnTo>
                <a:lnTo>
                  <a:pt x="9904" y="6420"/>
                </a:lnTo>
                <a:lnTo>
                  <a:pt x="9684" y="6567"/>
                </a:lnTo>
                <a:lnTo>
                  <a:pt x="9281" y="6860"/>
                </a:lnTo>
                <a:lnTo>
                  <a:pt x="8914" y="7190"/>
                </a:lnTo>
                <a:lnTo>
                  <a:pt x="8584" y="7557"/>
                </a:lnTo>
                <a:lnTo>
                  <a:pt x="8290" y="7887"/>
                </a:lnTo>
                <a:lnTo>
                  <a:pt x="8033" y="8254"/>
                </a:lnTo>
                <a:lnTo>
                  <a:pt x="7850" y="8657"/>
                </a:lnTo>
                <a:lnTo>
                  <a:pt x="7777" y="8878"/>
                </a:lnTo>
                <a:lnTo>
                  <a:pt x="7740" y="9098"/>
                </a:lnTo>
                <a:lnTo>
                  <a:pt x="7703" y="9098"/>
                </a:lnTo>
                <a:lnTo>
                  <a:pt x="7667" y="9171"/>
                </a:lnTo>
                <a:lnTo>
                  <a:pt x="7556" y="9208"/>
                </a:lnTo>
                <a:lnTo>
                  <a:pt x="7300" y="9208"/>
                </a:lnTo>
                <a:lnTo>
                  <a:pt x="6823" y="9098"/>
                </a:lnTo>
                <a:lnTo>
                  <a:pt x="6236" y="9098"/>
                </a:lnTo>
                <a:lnTo>
                  <a:pt x="5686" y="9171"/>
                </a:lnTo>
                <a:lnTo>
                  <a:pt x="5612" y="9171"/>
                </a:lnTo>
                <a:lnTo>
                  <a:pt x="5612" y="8988"/>
                </a:lnTo>
                <a:lnTo>
                  <a:pt x="5612" y="8804"/>
                </a:lnTo>
                <a:lnTo>
                  <a:pt x="5686" y="8657"/>
                </a:lnTo>
                <a:lnTo>
                  <a:pt x="5759" y="8511"/>
                </a:lnTo>
                <a:lnTo>
                  <a:pt x="5869" y="8364"/>
                </a:lnTo>
                <a:lnTo>
                  <a:pt x="6016" y="8291"/>
                </a:lnTo>
                <a:lnTo>
                  <a:pt x="6163" y="8181"/>
                </a:lnTo>
                <a:lnTo>
                  <a:pt x="6383" y="8144"/>
                </a:lnTo>
                <a:lnTo>
                  <a:pt x="6749" y="8034"/>
                </a:lnTo>
                <a:lnTo>
                  <a:pt x="7080" y="7924"/>
                </a:lnTo>
                <a:lnTo>
                  <a:pt x="7410" y="7777"/>
                </a:lnTo>
                <a:lnTo>
                  <a:pt x="7703" y="7594"/>
                </a:lnTo>
                <a:lnTo>
                  <a:pt x="7960" y="7374"/>
                </a:lnTo>
                <a:lnTo>
                  <a:pt x="8217" y="7154"/>
                </a:lnTo>
                <a:lnTo>
                  <a:pt x="8437" y="6897"/>
                </a:lnTo>
                <a:lnTo>
                  <a:pt x="8620" y="6603"/>
                </a:lnTo>
                <a:lnTo>
                  <a:pt x="8767" y="6383"/>
                </a:lnTo>
                <a:lnTo>
                  <a:pt x="8914" y="6090"/>
                </a:lnTo>
                <a:lnTo>
                  <a:pt x="8950" y="5943"/>
                </a:lnTo>
                <a:lnTo>
                  <a:pt x="8987" y="5796"/>
                </a:lnTo>
                <a:lnTo>
                  <a:pt x="8950" y="5650"/>
                </a:lnTo>
                <a:lnTo>
                  <a:pt x="8914" y="5540"/>
                </a:lnTo>
                <a:lnTo>
                  <a:pt x="8804" y="5540"/>
                </a:lnTo>
                <a:lnTo>
                  <a:pt x="8694" y="5576"/>
                </a:lnTo>
                <a:lnTo>
                  <a:pt x="8620" y="5686"/>
                </a:lnTo>
                <a:lnTo>
                  <a:pt x="8510" y="5943"/>
                </a:lnTo>
                <a:lnTo>
                  <a:pt x="8327" y="6310"/>
                </a:lnTo>
                <a:lnTo>
                  <a:pt x="8107" y="6677"/>
                </a:lnTo>
                <a:lnTo>
                  <a:pt x="7813" y="7007"/>
                </a:lnTo>
                <a:lnTo>
                  <a:pt x="7483" y="7264"/>
                </a:lnTo>
                <a:lnTo>
                  <a:pt x="7116" y="7484"/>
                </a:lnTo>
                <a:lnTo>
                  <a:pt x="6713" y="7667"/>
                </a:lnTo>
                <a:lnTo>
                  <a:pt x="6346" y="7777"/>
                </a:lnTo>
                <a:lnTo>
                  <a:pt x="6016" y="7887"/>
                </a:lnTo>
                <a:lnTo>
                  <a:pt x="5832" y="7924"/>
                </a:lnTo>
                <a:lnTo>
                  <a:pt x="5686" y="8034"/>
                </a:lnTo>
                <a:lnTo>
                  <a:pt x="5539" y="8144"/>
                </a:lnTo>
                <a:lnTo>
                  <a:pt x="5429" y="8291"/>
                </a:lnTo>
                <a:lnTo>
                  <a:pt x="5282" y="8511"/>
                </a:lnTo>
                <a:lnTo>
                  <a:pt x="5209" y="8768"/>
                </a:lnTo>
                <a:lnTo>
                  <a:pt x="5209" y="9024"/>
                </a:lnTo>
                <a:lnTo>
                  <a:pt x="5282" y="9281"/>
                </a:lnTo>
                <a:lnTo>
                  <a:pt x="4915" y="9391"/>
                </a:lnTo>
                <a:lnTo>
                  <a:pt x="4512" y="9501"/>
                </a:lnTo>
                <a:lnTo>
                  <a:pt x="4365" y="9501"/>
                </a:lnTo>
                <a:lnTo>
                  <a:pt x="4218" y="9464"/>
                </a:lnTo>
                <a:lnTo>
                  <a:pt x="4072" y="9428"/>
                </a:lnTo>
                <a:lnTo>
                  <a:pt x="3962" y="9354"/>
                </a:lnTo>
                <a:lnTo>
                  <a:pt x="3852" y="9244"/>
                </a:lnTo>
                <a:lnTo>
                  <a:pt x="3778" y="9134"/>
                </a:lnTo>
                <a:lnTo>
                  <a:pt x="3742" y="9024"/>
                </a:lnTo>
                <a:lnTo>
                  <a:pt x="3778" y="8841"/>
                </a:lnTo>
                <a:lnTo>
                  <a:pt x="3815" y="8768"/>
                </a:lnTo>
                <a:lnTo>
                  <a:pt x="3778" y="8694"/>
                </a:lnTo>
                <a:lnTo>
                  <a:pt x="3888" y="8547"/>
                </a:lnTo>
                <a:lnTo>
                  <a:pt x="3962" y="8401"/>
                </a:lnTo>
                <a:lnTo>
                  <a:pt x="4108" y="8107"/>
                </a:lnTo>
                <a:lnTo>
                  <a:pt x="4255" y="7850"/>
                </a:lnTo>
                <a:lnTo>
                  <a:pt x="4439" y="7520"/>
                </a:lnTo>
                <a:lnTo>
                  <a:pt x="4475" y="7374"/>
                </a:lnTo>
                <a:lnTo>
                  <a:pt x="4512" y="7227"/>
                </a:lnTo>
                <a:lnTo>
                  <a:pt x="4475" y="7043"/>
                </a:lnTo>
                <a:lnTo>
                  <a:pt x="4439" y="6897"/>
                </a:lnTo>
                <a:lnTo>
                  <a:pt x="4328" y="6823"/>
                </a:lnTo>
                <a:lnTo>
                  <a:pt x="4218" y="6750"/>
                </a:lnTo>
                <a:lnTo>
                  <a:pt x="4108" y="6713"/>
                </a:lnTo>
                <a:lnTo>
                  <a:pt x="3962" y="6713"/>
                </a:lnTo>
                <a:lnTo>
                  <a:pt x="3705" y="6750"/>
                </a:lnTo>
                <a:lnTo>
                  <a:pt x="3485" y="6823"/>
                </a:lnTo>
                <a:lnTo>
                  <a:pt x="3191" y="7007"/>
                </a:lnTo>
                <a:lnTo>
                  <a:pt x="2935" y="7227"/>
                </a:lnTo>
                <a:lnTo>
                  <a:pt x="2751" y="7447"/>
                </a:lnTo>
                <a:lnTo>
                  <a:pt x="2568" y="7667"/>
                </a:lnTo>
                <a:lnTo>
                  <a:pt x="2494" y="7667"/>
                </a:lnTo>
                <a:lnTo>
                  <a:pt x="2421" y="7704"/>
                </a:lnTo>
                <a:lnTo>
                  <a:pt x="2348" y="7850"/>
                </a:lnTo>
                <a:lnTo>
                  <a:pt x="2348" y="7887"/>
                </a:lnTo>
                <a:lnTo>
                  <a:pt x="2348" y="7961"/>
                </a:lnTo>
                <a:lnTo>
                  <a:pt x="2384" y="8034"/>
                </a:lnTo>
                <a:lnTo>
                  <a:pt x="2458" y="8071"/>
                </a:lnTo>
                <a:lnTo>
                  <a:pt x="2568" y="8107"/>
                </a:lnTo>
                <a:lnTo>
                  <a:pt x="2678" y="8107"/>
                </a:lnTo>
                <a:lnTo>
                  <a:pt x="2788" y="8071"/>
                </a:lnTo>
                <a:lnTo>
                  <a:pt x="2861" y="7997"/>
                </a:lnTo>
                <a:lnTo>
                  <a:pt x="3191" y="7630"/>
                </a:lnTo>
                <a:lnTo>
                  <a:pt x="3338" y="7447"/>
                </a:lnTo>
                <a:lnTo>
                  <a:pt x="3521" y="7300"/>
                </a:lnTo>
                <a:lnTo>
                  <a:pt x="3742" y="7227"/>
                </a:lnTo>
                <a:lnTo>
                  <a:pt x="3962" y="7154"/>
                </a:lnTo>
                <a:lnTo>
                  <a:pt x="4035" y="7154"/>
                </a:lnTo>
                <a:lnTo>
                  <a:pt x="4035" y="7190"/>
                </a:lnTo>
                <a:lnTo>
                  <a:pt x="4035" y="7300"/>
                </a:lnTo>
                <a:lnTo>
                  <a:pt x="3925" y="7557"/>
                </a:lnTo>
                <a:lnTo>
                  <a:pt x="3668" y="8034"/>
                </a:lnTo>
                <a:lnTo>
                  <a:pt x="3558" y="8327"/>
                </a:lnTo>
                <a:lnTo>
                  <a:pt x="3485" y="8474"/>
                </a:lnTo>
                <a:lnTo>
                  <a:pt x="3411" y="8547"/>
                </a:lnTo>
                <a:lnTo>
                  <a:pt x="3301" y="8621"/>
                </a:lnTo>
                <a:lnTo>
                  <a:pt x="3301" y="8657"/>
                </a:lnTo>
                <a:lnTo>
                  <a:pt x="3265" y="8694"/>
                </a:lnTo>
                <a:lnTo>
                  <a:pt x="3118" y="8804"/>
                </a:lnTo>
                <a:lnTo>
                  <a:pt x="2935" y="8841"/>
                </a:lnTo>
                <a:lnTo>
                  <a:pt x="2751" y="8878"/>
                </a:lnTo>
                <a:lnTo>
                  <a:pt x="2531" y="8878"/>
                </a:lnTo>
                <a:lnTo>
                  <a:pt x="2348" y="8841"/>
                </a:lnTo>
                <a:lnTo>
                  <a:pt x="2164" y="8768"/>
                </a:lnTo>
                <a:lnTo>
                  <a:pt x="2018" y="8694"/>
                </a:lnTo>
                <a:lnTo>
                  <a:pt x="1871" y="8584"/>
                </a:lnTo>
                <a:lnTo>
                  <a:pt x="1724" y="8437"/>
                </a:lnTo>
                <a:lnTo>
                  <a:pt x="1651" y="8291"/>
                </a:lnTo>
                <a:lnTo>
                  <a:pt x="1577" y="8144"/>
                </a:lnTo>
                <a:lnTo>
                  <a:pt x="1504" y="7961"/>
                </a:lnTo>
                <a:lnTo>
                  <a:pt x="1504" y="7777"/>
                </a:lnTo>
                <a:lnTo>
                  <a:pt x="1504" y="7594"/>
                </a:lnTo>
                <a:lnTo>
                  <a:pt x="1504" y="7447"/>
                </a:lnTo>
                <a:lnTo>
                  <a:pt x="1577" y="7264"/>
                </a:lnTo>
                <a:lnTo>
                  <a:pt x="1614" y="7154"/>
                </a:lnTo>
                <a:lnTo>
                  <a:pt x="1651" y="7043"/>
                </a:lnTo>
                <a:lnTo>
                  <a:pt x="1614" y="6970"/>
                </a:lnTo>
                <a:lnTo>
                  <a:pt x="1687" y="6970"/>
                </a:lnTo>
                <a:lnTo>
                  <a:pt x="1944" y="6860"/>
                </a:lnTo>
                <a:lnTo>
                  <a:pt x="2201" y="6787"/>
                </a:lnTo>
                <a:lnTo>
                  <a:pt x="2788" y="6493"/>
                </a:lnTo>
                <a:lnTo>
                  <a:pt x="3375" y="6163"/>
                </a:lnTo>
                <a:lnTo>
                  <a:pt x="3815" y="5870"/>
                </a:lnTo>
                <a:lnTo>
                  <a:pt x="3998" y="5686"/>
                </a:lnTo>
                <a:lnTo>
                  <a:pt x="4145" y="5503"/>
                </a:lnTo>
                <a:lnTo>
                  <a:pt x="4292" y="5283"/>
                </a:lnTo>
                <a:lnTo>
                  <a:pt x="4402" y="5099"/>
                </a:lnTo>
                <a:lnTo>
                  <a:pt x="4475" y="4843"/>
                </a:lnTo>
                <a:lnTo>
                  <a:pt x="4512" y="4586"/>
                </a:lnTo>
                <a:lnTo>
                  <a:pt x="4512" y="4402"/>
                </a:lnTo>
                <a:lnTo>
                  <a:pt x="4475" y="4182"/>
                </a:lnTo>
                <a:lnTo>
                  <a:pt x="4365" y="3999"/>
                </a:lnTo>
                <a:lnTo>
                  <a:pt x="4292" y="3926"/>
                </a:lnTo>
                <a:lnTo>
                  <a:pt x="4218" y="3889"/>
                </a:lnTo>
                <a:lnTo>
                  <a:pt x="3962" y="3816"/>
                </a:lnTo>
                <a:lnTo>
                  <a:pt x="3742" y="3779"/>
                </a:lnTo>
                <a:lnTo>
                  <a:pt x="3485" y="3816"/>
                </a:lnTo>
                <a:lnTo>
                  <a:pt x="3228" y="3852"/>
                </a:lnTo>
                <a:lnTo>
                  <a:pt x="2935" y="3962"/>
                </a:lnTo>
                <a:lnTo>
                  <a:pt x="2678" y="4072"/>
                </a:lnTo>
                <a:lnTo>
                  <a:pt x="2164" y="4366"/>
                </a:lnTo>
                <a:lnTo>
                  <a:pt x="1504" y="4733"/>
                </a:lnTo>
                <a:lnTo>
                  <a:pt x="1211" y="4916"/>
                </a:lnTo>
                <a:lnTo>
                  <a:pt x="917" y="5099"/>
                </a:lnTo>
                <a:lnTo>
                  <a:pt x="844" y="5173"/>
                </a:lnTo>
                <a:lnTo>
                  <a:pt x="807" y="5246"/>
                </a:lnTo>
                <a:lnTo>
                  <a:pt x="807" y="5319"/>
                </a:lnTo>
                <a:lnTo>
                  <a:pt x="844" y="5356"/>
                </a:lnTo>
                <a:lnTo>
                  <a:pt x="880" y="5429"/>
                </a:lnTo>
                <a:lnTo>
                  <a:pt x="954" y="5466"/>
                </a:lnTo>
                <a:lnTo>
                  <a:pt x="1101" y="5466"/>
                </a:lnTo>
                <a:lnTo>
                  <a:pt x="1541" y="5246"/>
                </a:lnTo>
                <a:lnTo>
                  <a:pt x="1944" y="4989"/>
                </a:lnTo>
                <a:lnTo>
                  <a:pt x="2788" y="4512"/>
                </a:lnTo>
                <a:lnTo>
                  <a:pt x="3191" y="4329"/>
                </a:lnTo>
                <a:lnTo>
                  <a:pt x="3375" y="4256"/>
                </a:lnTo>
                <a:lnTo>
                  <a:pt x="3595" y="4219"/>
                </a:lnTo>
                <a:lnTo>
                  <a:pt x="3742" y="4182"/>
                </a:lnTo>
                <a:lnTo>
                  <a:pt x="3852" y="4219"/>
                </a:lnTo>
                <a:lnTo>
                  <a:pt x="3998" y="4256"/>
                </a:lnTo>
                <a:lnTo>
                  <a:pt x="4035" y="4292"/>
                </a:lnTo>
                <a:lnTo>
                  <a:pt x="4072" y="4366"/>
                </a:lnTo>
                <a:lnTo>
                  <a:pt x="4108" y="4476"/>
                </a:lnTo>
                <a:lnTo>
                  <a:pt x="4108" y="4586"/>
                </a:lnTo>
                <a:lnTo>
                  <a:pt x="4072" y="4843"/>
                </a:lnTo>
                <a:lnTo>
                  <a:pt x="3998" y="5026"/>
                </a:lnTo>
                <a:lnTo>
                  <a:pt x="3852" y="5246"/>
                </a:lnTo>
                <a:lnTo>
                  <a:pt x="3705" y="5393"/>
                </a:lnTo>
                <a:lnTo>
                  <a:pt x="3558" y="5576"/>
                </a:lnTo>
                <a:lnTo>
                  <a:pt x="3155" y="5833"/>
                </a:lnTo>
                <a:lnTo>
                  <a:pt x="2788" y="6053"/>
                </a:lnTo>
                <a:lnTo>
                  <a:pt x="2348" y="6310"/>
                </a:lnTo>
                <a:lnTo>
                  <a:pt x="1908" y="6530"/>
                </a:lnTo>
                <a:lnTo>
                  <a:pt x="1467" y="6750"/>
                </a:lnTo>
                <a:lnTo>
                  <a:pt x="1321" y="6823"/>
                </a:lnTo>
                <a:lnTo>
                  <a:pt x="1247" y="6860"/>
                </a:lnTo>
                <a:lnTo>
                  <a:pt x="1211" y="6933"/>
                </a:lnTo>
                <a:lnTo>
                  <a:pt x="1174" y="6933"/>
                </a:lnTo>
                <a:lnTo>
                  <a:pt x="1064" y="6860"/>
                </a:lnTo>
                <a:lnTo>
                  <a:pt x="880" y="6713"/>
                </a:lnTo>
                <a:lnTo>
                  <a:pt x="697" y="6457"/>
                </a:lnTo>
                <a:lnTo>
                  <a:pt x="587" y="6273"/>
                </a:lnTo>
                <a:lnTo>
                  <a:pt x="514" y="6053"/>
                </a:lnTo>
                <a:lnTo>
                  <a:pt x="477" y="5833"/>
                </a:lnTo>
                <a:lnTo>
                  <a:pt x="477" y="5613"/>
                </a:lnTo>
                <a:lnTo>
                  <a:pt x="477" y="5356"/>
                </a:lnTo>
                <a:lnTo>
                  <a:pt x="550" y="5136"/>
                </a:lnTo>
                <a:lnTo>
                  <a:pt x="660" y="4879"/>
                </a:lnTo>
                <a:lnTo>
                  <a:pt x="770" y="4659"/>
                </a:lnTo>
                <a:lnTo>
                  <a:pt x="917" y="4476"/>
                </a:lnTo>
                <a:lnTo>
                  <a:pt x="1101" y="4292"/>
                </a:lnTo>
                <a:lnTo>
                  <a:pt x="1504" y="3962"/>
                </a:lnTo>
                <a:lnTo>
                  <a:pt x="1908" y="3705"/>
                </a:lnTo>
                <a:lnTo>
                  <a:pt x="2384" y="3485"/>
                </a:lnTo>
                <a:lnTo>
                  <a:pt x="2458" y="3412"/>
                </a:lnTo>
                <a:lnTo>
                  <a:pt x="2494" y="3302"/>
                </a:lnTo>
                <a:lnTo>
                  <a:pt x="2568" y="3119"/>
                </a:lnTo>
                <a:lnTo>
                  <a:pt x="2715" y="2898"/>
                </a:lnTo>
                <a:lnTo>
                  <a:pt x="2898" y="2715"/>
                </a:lnTo>
                <a:lnTo>
                  <a:pt x="3045" y="2532"/>
                </a:lnTo>
                <a:lnTo>
                  <a:pt x="3228" y="2385"/>
                </a:lnTo>
                <a:lnTo>
                  <a:pt x="3448" y="2238"/>
                </a:lnTo>
                <a:lnTo>
                  <a:pt x="3632" y="2128"/>
                </a:lnTo>
                <a:lnTo>
                  <a:pt x="3852" y="2055"/>
                </a:lnTo>
                <a:lnTo>
                  <a:pt x="4108" y="1981"/>
                </a:lnTo>
                <a:lnTo>
                  <a:pt x="4328" y="1945"/>
                </a:lnTo>
                <a:lnTo>
                  <a:pt x="4549" y="1908"/>
                </a:lnTo>
                <a:lnTo>
                  <a:pt x="4695" y="2055"/>
                </a:lnTo>
                <a:lnTo>
                  <a:pt x="4879" y="2165"/>
                </a:lnTo>
                <a:lnTo>
                  <a:pt x="5135" y="2348"/>
                </a:lnTo>
                <a:lnTo>
                  <a:pt x="5356" y="2568"/>
                </a:lnTo>
                <a:lnTo>
                  <a:pt x="5466" y="2715"/>
                </a:lnTo>
                <a:lnTo>
                  <a:pt x="5539" y="2898"/>
                </a:lnTo>
                <a:lnTo>
                  <a:pt x="5649" y="3229"/>
                </a:lnTo>
                <a:lnTo>
                  <a:pt x="5722" y="3559"/>
                </a:lnTo>
                <a:lnTo>
                  <a:pt x="5686" y="3926"/>
                </a:lnTo>
                <a:lnTo>
                  <a:pt x="5612" y="4256"/>
                </a:lnTo>
                <a:lnTo>
                  <a:pt x="5466" y="4549"/>
                </a:lnTo>
                <a:lnTo>
                  <a:pt x="5062" y="5063"/>
                </a:lnTo>
                <a:lnTo>
                  <a:pt x="4879" y="5319"/>
                </a:lnTo>
                <a:lnTo>
                  <a:pt x="4732" y="5613"/>
                </a:lnTo>
                <a:lnTo>
                  <a:pt x="4659" y="5943"/>
                </a:lnTo>
                <a:lnTo>
                  <a:pt x="4659" y="6090"/>
                </a:lnTo>
                <a:lnTo>
                  <a:pt x="4659" y="6273"/>
                </a:lnTo>
                <a:lnTo>
                  <a:pt x="4695" y="6420"/>
                </a:lnTo>
                <a:lnTo>
                  <a:pt x="4769" y="6567"/>
                </a:lnTo>
                <a:lnTo>
                  <a:pt x="4805" y="6677"/>
                </a:lnTo>
                <a:lnTo>
                  <a:pt x="4915" y="6787"/>
                </a:lnTo>
                <a:lnTo>
                  <a:pt x="5135" y="6933"/>
                </a:lnTo>
                <a:lnTo>
                  <a:pt x="5392" y="7007"/>
                </a:lnTo>
                <a:lnTo>
                  <a:pt x="5649" y="7043"/>
                </a:lnTo>
                <a:lnTo>
                  <a:pt x="5942" y="7007"/>
                </a:lnTo>
                <a:lnTo>
                  <a:pt x="6199" y="6933"/>
                </a:lnTo>
                <a:lnTo>
                  <a:pt x="6456" y="6823"/>
                </a:lnTo>
                <a:lnTo>
                  <a:pt x="6676" y="6677"/>
                </a:lnTo>
                <a:lnTo>
                  <a:pt x="6896" y="6457"/>
                </a:lnTo>
                <a:lnTo>
                  <a:pt x="7043" y="6200"/>
                </a:lnTo>
                <a:lnTo>
                  <a:pt x="7226" y="5980"/>
                </a:lnTo>
                <a:lnTo>
                  <a:pt x="7667" y="5246"/>
                </a:lnTo>
                <a:lnTo>
                  <a:pt x="7887" y="4879"/>
                </a:lnTo>
                <a:lnTo>
                  <a:pt x="8107" y="4476"/>
                </a:lnTo>
                <a:lnTo>
                  <a:pt x="8143" y="4402"/>
                </a:lnTo>
                <a:lnTo>
                  <a:pt x="8107" y="4329"/>
                </a:lnTo>
                <a:lnTo>
                  <a:pt x="8070" y="4256"/>
                </a:lnTo>
                <a:lnTo>
                  <a:pt x="8033" y="4182"/>
                </a:lnTo>
                <a:lnTo>
                  <a:pt x="7777" y="4182"/>
                </a:lnTo>
                <a:lnTo>
                  <a:pt x="7703" y="4256"/>
                </a:lnTo>
                <a:lnTo>
                  <a:pt x="7520" y="4586"/>
                </a:lnTo>
                <a:lnTo>
                  <a:pt x="7300" y="4879"/>
                </a:lnTo>
                <a:lnTo>
                  <a:pt x="6933" y="5540"/>
                </a:lnTo>
                <a:lnTo>
                  <a:pt x="6749" y="5796"/>
                </a:lnTo>
                <a:lnTo>
                  <a:pt x="6566" y="6053"/>
                </a:lnTo>
                <a:lnTo>
                  <a:pt x="6383" y="6273"/>
                </a:lnTo>
                <a:lnTo>
                  <a:pt x="6126" y="6493"/>
                </a:lnTo>
                <a:lnTo>
                  <a:pt x="5942" y="6567"/>
                </a:lnTo>
                <a:lnTo>
                  <a:pt x="5796" y="6603"/>
                </a:lnTo>
                <a:lnTo>
                  <a:pt x="5612" y="6567"/>
                </a:lnTo>
                <a:lnTo>
                  <a:pt x="5466" y="6530"/>
                </a:lnTo>
                <a:lnTo>
                  <a:pt x="5319" y="6457"/>
                </a:lnTo>
                <a:lnTo>
                  <a:pt x="5209" y="6347"/>
                </a:lnTo>
                <a:lnTo>
                  <a:pt x="5135" y="6200"/>
                </a:lnTo>
                <a:lnTo>
                  <a:pt x="5099" y="6016"/>
                </a:lnTo>
                <a:lnTo>
                  <a:pt x="5135" y="5833"/>
                </a:lnTo>
                <a:lnTo>
                  <a:pt x="5172" y="5686"/>
                </a:lnTo>
                <a:lnTo>
                  <a:pt x="5356" y="5393"/>
                </a:lnTo>
                <a:lnTo>
                  <a:pt x="5759" y="4879"/>
                </a:lnTo>
                <a:lnTo>
                  <a:pt x="5906" y="4659"/>
                </a:lnTo>
                <a:lnTo>
                  <a:pt x="6016" y="4402"/>
                </a:lnTo>
                <a:lnTo>
                  <a:pt x="6126" y="4146"/>
                </a:lnTo>
                <a:lnTo>
                  <a:pt x="6163" y="3889"/>
                </a:lnTo>
                <a:lnTo>
                  <a:pt x="6163" y="3632"/>
                </a:lnTo>
                <a:lnTo>
                  <a:pt x="6163" y="3339"/>
                </a:lnTo>
                <a:lnTo>
                  <a:pt x="6089" y="3082"/>
                </a:lnTo>
                <a:lnTo>
                  <a:pt x="6016" y="2825"/>
                </a:lnTo>
                <a:lnTo>
                  <a:pt x="5832" y="2532"/>
                </a:lnTo>
                <a:lnTo>
                  <a:pt x="5576" y="2165"/>
                </a:lnTo>
                <a:lnTo>
                  <a:pt x="5429" y="2018"/>
                </a:lnTo>
                <a:lnTo>
                  <a:pt x="5282" y="1908"/>
                </a:lnTo>
                <a:lnTo>
                  <a:pt x="5099" y="1798"/>
                </a:lnTo>
                <a:lnTo>
                  <a:pt x="4915" y="1725"/>
                </a:lnTo>
                <a:lnTo>
                  <a:pt x="4915" y="1688"/>
                </a:lnTo>
                <a:lnTo>
                  <a:pt x="4915" y="1468"/>
                </a:lnTo>
                <a:lnTo>
                  <a:pt x="4989" y="1321"/>
                </a:lnTo>
                <a:lnTo>
                  <a:pt x="5062" y="1174"/>
                </a:lnTo>
                <a:lnTo>
                  <a:pt x="5172" y="1028"/>
                </a:lnTo>
                <a:lnTo>
                  <a:pt x="5319" y="918"/>
                </a:lnTo>
                <a:lnTo>
                  <a:pt x="5502" y="844"/>
                </a:lnTo>
                <a:lnTo>
                  <a:pt x="5686" y="808"/>
                </a:lnTo>
                <a:lnTo>
                  <a:pt x="5869" y="771"/>
                </a:lnTo>
                <a:lnTo>
                  <a:pt x="6016" y="771"/>
                </a:lnTo>
                <a:lnTo>
                  <a:pt x="6199" y="808"/>
                </a:lnTo>
                <a:lnTo>
                  <a:pt x="6529" y="918"/>
                </a:lnTo>
                <a:lnTo>
                  <a:pt x="7190" y="1211"/>
                </a:lnTo>
                <a:lnTo>
                  <a:pt x="7080" y="1321"/>
                </a:lnTo>
                <a:lnTo>
                  <a:pt x="7043" y="1431"/>
                </a:lnTo>
                <a:lnTo>
                  <a:pt x="7043" y="1541"/>
                </a:lnTo>
                <a:lnTo>
                  <a:pt x="7043" y="1651"/>
                </a:lnTo>
                <a:lnTo>
                  <a:pt x="7153" y="1871"/>
                </a:lnTo>
                <a:lnTo>
                  <a:pt x="7300" y="2018"/>
                </a:lnTo>
                <a:lnTo>
                  <a:pt x="7446" y="2165"/>
                </a:lnTo>
                <a:lnTo>
                  <a:pt x="7556" y="2275"/>
                </a:lnTo>
                <a:lnTo>
                  <a:pt x="7446" y="2495"/>
                </a:lnTo>
                <a:lnTo>
                  <a:pt x="7263" y="3045"/>
                </a:lnTo>
                <a:lnTo>
                  <a:pt x="7153" y="3265"/>
                </a:lnTo>
                <a:lnTo>
                  <a:pt x="7043" y="3485"/>
                </a:lnTo>
                <a:lnTo>
                  <a:pt x="6933" y="3705"/>
                </a:lnTo>
                <a:lnTo>
                  <a:pt x="6896" y="3926"/>
                </a:lnTo>
                <a:lnTo>
                  <a:pt x="6896" y="3999"/>
                </a:lnTo>
                <a:lnTo>
                  <a:pt x="6970" y="4036"/>
                </a:lnTo>
                <a:lnTo>
                  <a:pt x="7043" y="4072"/>
                </a:lnTo>
                <a:lnTo>
                  <a:pt x="7116" y="4036"/>
                </a:lnTo>
                <a:lnTo>
                  <a:pt x="7263" y="3889"/>
                </a:lnTo>
                <a:lnTo>
                  <a:pt x="7410" y="3705"/>
                </a:lnTo>
                <a:lnTo>
                  <a:pt x="7593" y="3265"/>
                </a:lnTo>
                <a:lnTo>
                  <a:pt x="7777" y="2715"/>
                </a:lnTo>
                <a:lnTo>
                  <a:pt x="7813" y="2458"/>
                </a:lnTo>
                <a:lnTo>
                  <a:pt x="7813" y="2422"/>
                </a:lnTo>
                <a:lnTo>
                  <a:pt x="8363" y="2678"/>
                </a:lnTo>
                <a:lnTo>
                  <a:pt x="8584" y="2862"/>
                </a:lnTo>
                <a:lnTo>
                  <a:pt x="8694" y="3009"/>
                </a:lnTo>
                <a:lnTo>
                  <a:pt x="8804" y="3155"/>
                </a:lnTo>
                <a:lnTo>
                  <a:pt x="8877" y="3302"/>
                </a:lnTo>
                <a:lnTo>
                  <a:pt x="8877" y="3449"/>
                </a:lnTo>
                <a:lnTo>
                  <a:pt x="8840" y="3595"/>
                </a:lnTo>
                <a:lnTo>
                  <a:pt x="8694" y="3705"/>
                </a:lnTo>
                <a:lnTo>
                  <a:pt x="8620" y="3779"/>
                </a:lnTo>
                <a:lnTo>
                  <a:pt x="8584" y="3852"/>
                </a:lnTo>
                <a:lnTo>
                  <a:pt x="8584" y="3926"/>
                </a:lnTo>
                <a:lnTo>
                  <a:pt x="8620" y="3999"/>
                </a:lnTo>
                <a:lnTo>
                  <a:pt x="8657" y="4072"/>
                </a:lnTo>
                <a:lnTo>
                  <a:pt x="8730" y="4109"/>
                </a:lnTo>
                <a:lnTo>
                  <a:pt x="8840" y="4109"/>
                </a:lnTo>
                <a:lnTo>
                  <a:pt x="8914" y="4072"/>
                </a:lnTo>
                <a:lnTo>
                  <a:pt x="9097" y="3926"/>
                </a:lnTo>
                <a:lnTo>
                  <a:pt x="9207" y="3779"/>
                </a:lnTo>
                <a:lnTo>
                  <a:pt x="9281" y="3595"/>
                </a:lnTo>
                <a:lnTo>
                  <a:pt x="9281" y="3412"/>
                </a:lnTo>
                <a:lnTo>
                  <a:pt x="9281" y="3192"/>
                </a:lnTo>
                <a:lnTo>
                  <a:pt x="9207" y="3009"/>
                </a:lnTo>
                <a:lnTo>
                  <a:pt x="9097" y="2825"/>
                </a:lnTo>
                <a:lnTo>
                  <a:pt x="8987" y="2642"/>
                </a:lnTo>
                <a:lnTo>
                  <a:pt x="8804" y="2458"/>
                </a:lnTo>
                <a:lnTo>
                  <a:pt x="8584" y="2348"/>
                </a:lnTo>
                <a:lnTo>
                  <a:pt x="8107" y="2091"/>
                </a:lnTo>
                <a:lnTo>
                  <a:pt x="7887" y="1981"/>
                </a:lnTo>
                <a:lnTo>
                  <a:pt x="7593" y="1798"/>
                </a:lnTo>
                <a:lnTo>
                  <a:pt x="7446" y="1651"/>
                </a:lnTo>
                <a:lnTo>
                  <a:pt x="7373" y="1541"/>
                </a:lnTo>
                <a:lnTo>
                  <a:pt x="7336" y="1431"/>
                </a:lnTo>
                <a:lnTo>
                  <a:pt x="7373" y="1284"/>
                </a:lnTo>
                <a:lnTo>
                  <a:pt x="7483" y="1358"/>
                </a:lnTo>
                <a:lnTo>
                  <a:pt x="7556" y="1358"/>
                </a:lnTo>
                <a:lnTo>
                  <a:pt x="7593" y="1321"/>
                </a:lnTo>
                <a:lnTo>
                  <a:pt x="7630" y="1248"/>
                </a:lnTo>
                <a:lnTo>
                  <a:pt x="7703" y="1138"/>
                </a:lnTo>
                <a:lnTo>
                  <a:pt x="7813" y="954"/>
                </a:lnTo>
                <a:lnTo>
                  <a:pt x="7923" y="808"/>
                </a:lnTo>
                <a:lnTo>
                  <a:pt x="8107" y="698"/>
                </a:lnTo>
                <a:lnTo>
                  <a:pt x="8290" y="624"/>
                </a:lnTo>
                <a:lnTo>
                  <a:pt x="8474" y="588"/>
                </a:lnTo>
                <a:lnTo>
                  <a:pt x="8694" y="551"/>
                </a:lnTo>
                <a:lnTo>
                  <a:pt x="9060" y="514"/>
                </a:lnTo>
                <a:close/>
                <a:moveTo>
                  <a:pt x="13279" y="9318"/>
                </a:moveTo>
                <a:lnTo>
                  <a:pt x="13426" y="9428"/>
                </a:lnTo>
                <a:lnTo>
                  <a:pt x="13426" y="9464"/>
                </a:lnTo>
                <a:lnTo>
                  <a:pt x="13352" y="9464"/>
                </a:lnTo>
                <a:lnTo>
                  <a:pt x="13242" y="9538"/>
                </a:lnTo>
                <a:lnTo>
                  <a:pt x="12985" y="9868"/>
                </a:lnTo>
                <a:lnTo>
                  <a:pt x="12692" y="10198"/>
                </a:lnTo>
                <a:lnTo>
                  <a:pt x="12362" y="10492"/>
                </a:lnTo>
                <a:lnTo>
                  <a:pt x="12032" y="10748"/>
                </a:lnTo>
                <a:lnTo>
                  <a:pt x="11445" y="11078"/>
                </a:lnTo>
                <a:lnTo>
                  <a:pt x="10858" y="11409"/>
                </a:lnTo>
                <a:lnTo>
                  <a:pt x="10638" y="11372"/>
                </a:lnTo>
                <a:lnTo>
                  <a:pt x="10418" y="11299"/>
                </a:lnTo>
                <a:lnTo>
                  <a:pt x="10234" y="11188"/>
                </a:lnTo>
                <a:lnTo>
                  <a:pt x="10051" y="11078"/>
                </a:lnTo>
                <a:lnTo>
                  <a:pt x="10491" y="11005"/>
                </a:lnTo>
                <a:lnTo>
                  <a:pt x="10895" y="10858"/>
                </a:lnTo>
                <a:lnTo>
                  <a:pt x="11298" y="10675"/>
                </a:lnTo>
                <a:lnTo>
                  <a:pt x="11702" y="10492"/>
                </a:lnTo>
                <a:lnTo>
                  <a:pt x="12142" y="10235"/>
                </a:lnTo>
                <a:lnTo>
                  <a:pt x="12545" y="9941"/>
                </a:lnTo>
                <a:lnTo>
                  <a:pt x="12912" y="9648"/>
                </a:lnTo>
                <a:lnTo>
                  <a:pt x="13279" y="9318"/>
                </a:lnTo>
                <a:close/>
                <a:moveTo>
                  <a:pt x="13609" y="9648"/>
                </a:moveTo>
                <a:lnTo>
                  <a:pt x="13719" y="9795"/>
                </a:lnTo>
                <a:lnTo>
                  <a:pt x="13792" y="9978"/>
                </a:lnTo>
                <a:lnTo>
                  <a:pt x="13939" y="10345"/>
                </a:lnTo>
                <a:lnTo>
                  <a:pt x="13939" y="10602"/>
                </a:lnTo>
                <a:lnTo>
                  <a:pt x="13939" y="10858"/>
                </a:lnTo>
                <a:lnTo>
                  <a:pt x="13866" y="10968"/>
                </a:lnTo>
                <a:lnTo>
                  <a:pt x="13829" y="10932"/>
                </a:lnTo>
                <a:lnTo>
                  <a:pt x="13719" y="10932"/>
                </a:lnTo>
                <a:lnTo>
                  <a:pt x="13719" y="10968"/>
                </a:lnTo>
                <a:lnTo>
                  <a:pt x="13609" y="11188"/>
                </a:lnTo>
                <a:lnTo>
                  <a:pt x="12765" y="11299"/>
                </a:lnTo>
                <a:lnTo>
                  <a:pt x="12912" y="11188"/>
                </a:lnTo>
                <a:lnTo>
                  <a:pt x="13316" y="10895"/>
                </a:lnTo>
                <a:lnTo>
                  <a:pt x="13682" y="10565"/>
                </a:lnTo>
                <a:lnTo>
                  <a:pt x="13756" y="10492"/>
                </a:lnTo>
                <a:lnTo>
                  <a:pt x="13756" y="10381"/>
                </a:lnTo>
                <a:lnTo>
                  <a:pt x="13719" y="10308"/>
                </a:lnTo>
                <a:lnTo>
                  <a:pt x="13609" y="10271"/>
                </a:lnTo>
                <a:lnTo>
                  <a:pt x="13536" y="10271"/>
                </a:lnTo>
                <a:lnTo>
                  <a:pt x="13462" y="10308"/>
                </a:lnTo>
                <a:lnTo>
                  <a:pt x="13059" y="10638"/>
                </a:lnTo>
                <a:lnTo>
                  <a:pt x="12655" y="10968"/>
                </a:lnTo>
                <a:lnTo>
                  <a:pt x="12398" y="11152"/>
                </a:lnTo>
                <a:lnTo>
                  <a:pt x="12325" y="11225"/>
                </a:lnTo>
                <a:lnTo>
                  <a:pt x="12252" y="11372"/>
                </a:lnTo>
                <a:lnTo>
                  <a:pt x="11665" y="11409"/>
                </a:lnTo>
                <a:lnTo>
                  <a:pt x="11481" y="11445"/>
                </a:lnTo>
                <a:lnTo>
                  <a:pt x="11775" y="11299"/>
                </a:lnTo>
                <a:lnTo>
                  <a:pt x="12068" y="11115"/>
                </a:lnTo>
                <a:lnTo>
                  <a:pt x="12362" y="10932"/>
                </a:lnTo>
                <a:lnTo>
                  <a:pt x="12655" y="10748"/>
                </a:lnTo>
                <a:lnTo>
                  <a:pt x="12912" y="10492"/>
                </a:lnTo>
                <a:lnTo>
                  <a:pt x="13132" y="10271"/>
                </a:lnTo>
                <a:lnTo>
                  <a:pt x="13352" y="10015"/>
                </a:lnTo>
                <a:lnTo>
                  <a:pt x="13572" y="9721"/>
                </a:lnTo>
                <a:lnTo>
                  <a:pt x="13609" y="9648"/>
                </a:lnTo>
                <a:close/>
                <a:moveTo>
                  <a:pt x="9060" y="1"/>
                </a:moveTo>
                <a:lnTo>
                  <a:pt x="8804" y="37"/>
                </a:lnTo>
                <a:lnTo>
                  <a:pt x="8547" y="37"/>
                </a:lnTo>
                <a:lnTo>
                  <a:pt x="8290" y="111"/>
                </a:lnTo>
                <a:lnTo>
                  <a:pt x="8033" y="184"/>
                </a:lnTo>
                <a:lnTo>
                  <a:pt x="7813" y="294"/>
                </a:lnTo>
                <a:lnTo>
                  <a:pt x="7593" y="441"/>
                </a:lnTo>
                <a:lnTo>
                  <a:pt x="7410" y="624"/>
                </a:lnTo>
                <a:lnTo>
                  <a:pt x="7300" y="844"/>
                </a:lnTo>
                <a:lnTo>
                  <a:pt x="6896" y="624"/>
                </a:lnTo>
                <a:lnTo>
                  <a:pt x="6493" y="441"/>
                </a:lnTo>
                <a:lnTo>
                  <a:pt x="6273" y="367"/>
                </a:lnTo>
                <a:lnTo>
                  <a:pt x="6053" y="331"/>
                </a:lnTo>
                <a:lnTo>
                  <a:pt x="5612" y="331"/>
                </a:lnTo>
                <a:lnTo>
                  <a:pt x="5392" y="404"/>
                </a:lnTo>
                <a:lnTo>
                  <a:pt x="5209" y="477"/>
                </a:lnTo>
                <a:lnTo>
                  <a:pt x="5025" y="588"/>
                </a:lnTo>
                <a:lnTo>
                  <a:pt x="4842" y="734"/>
                </a:lnTo>
                <a:lnTo>
                  <a:pt x="4695" y="881"/>
                </a:lnTo>
                <a:lnTo>
                  <a:pt x="4585" y="1064"/>
                </a:lnTo>
                <a:lnTo>
                  <a:pt x="4512" y="1248"/>
                </a:lnTo>
                <a:lnTo>
                  <a:pt x="4475" y="1468"/>
                </a:lnTo>
                <a:lnTo>
                  <a:pt x="4182" y="1505"/>
                </a:lnTo>
                <a:lnTo>
                  <a:pt x="3888" y="1541"/>
                </a:lnTo>
                <a:lnTo>
                  <a:pt x="3595" y="1651"/>
                </a:lnTo>
                <a:lnTo>
                  <a:pt x="3338" y="1798"/>
                </a:lnTo>
                <a:lnTo>
                  <a:pt x="3081" y="1945"/>
                </a:lnTo>
                <a:lnTo>
                  <a:pt x="2861" y="2091"/>
                </a:lnTo>
                <a:lnTo>
                  <a:pt x="2641" y="2312"/>
                </a:lnTo>
                <a:lnTo>
                  <a:pt x="2421" y="2532"/>
                </a:lnTo>
                <a:lnTo>
                  <a:pt x="2238" y="2788"/>
                </a:lnTo>
                <a:lnTo>
                  <a:pt x="2091" y="3082"/>
                </a:lnTo>
                <a:lnTo>
                  <a:pt x="1981" y="3155"/>
                </a:lnTo>
                <a:lnTo>
                  <a:pt x="1834" y="3229"/>
                </a:lnTo>
                <a:lnTo>
                  <a:pt x="1504" y="3375"/>
                </a:lnTo>
                <a:lnTo>
                  <a:pt x="1211" y="3559"/>
                </a:lnTo>
                <a:lnTo>
                  <a:pt x="954" y="3779"/>
                </a:lnTo>
                <a:lnTo>
                  <a:pt x="697" y="3999"/>
                </a:lnTo>
                <a:lnTo>
                  <a:pt x="477" y="4256"/>
                </a:lnTo>
                <a:lnTo>
                  <a:pt x="330" y="4512"/>
                </a:lnTo>
                <a:lnTo>
                  <a:pt x="183" y="4769"/>
                </a:lnTo>
                <a:lnTo>
                  <a:pt x="73" y="5063"/>
                </a:lnTo>
                <a:lnTo>
                  <a:pt x="37" y="5319"/>
                </a:lnTo>
                <a:lnTo>
                  <a:pt x="0" y="5613"/>
                </a:lnTo>
                <a:lnTo>
                  <a:pt x="0" y="5906"/>
                </a:lnTo>
                <a:lnTo>
                  <a:pt x="73" y="6200"/>
                </a:lnTo>
                <a:lnTo>
                  <a:pt x="183" y="6493"/>
                </a:lnTo>
                <a:lnTo>
                  <a:pt x="294" y="6713"/>
                </a:lnTo>
                <a:lnTo>
                  <a:pt x="440" y="6933"/>
                </a:lnTo>
                <a:lnTo>
                  <a:pt x="660" y="7117"/>
                </a:lnTo>
                <a:lnTo>
                  <a:pt x="880" y="7300"/>
                </a:lnTo>
                <a:lnTo>
                  <a:pt x="1064" y="7374"/>
                </a:lnTo>
                <a:lnTo>
                  <a:pt x="1027" y="7594"/>
                </a:lnTo>
                <a:lnTo>
                  <a:pt x="1027" y="7814"/>
                </a:lnTo>
                <a:lnTo>
                  <a:pt x="1064" y="8034"/>
                </a:lnTo>
                <a:lnTo>
                  <a:pt x="1101" y="8217"/>
                </a:lnTo>
                <a:lnTo>
                  <a:pt x="1174" y="8437"/>
                </a:lnTo>
                <a:lnTo>
                  <a:pt x="1284" y="8621"/>
                </a:lnTo>
                <a:lnTo>
                  <a:pt x="1431" y="8804"/>
                </a:lnTo>
                <a:lnTo>
                  <a:pt x="1614" y="8988"/>
                </a:lnTo>
                <a:lnTo>
                  <a:pt x="1797" y="9098"/>
                </a:lnTo>
                <a:lnTo>
                  <a:pt x="1981" y="9208"/>
                </a:lnTo>
                <a:lnTo>
                  <a:pt x="2201" y="9281"/>
                </a:lnTo>
                <a:lnTo>
                  <a:pt x="2421" y="9318"/>
                </a:lnTo>
                <a:lnTo>
                  <a:pt x="2641" y="9354"/>
                </a:lnTo>
                <a:lnTo>
                  <a:pt x="2861" y="9318"/>
                </a:lnTo>
                <a:lnTo>
                  <a:pt x="3081" y="9281"/>
                </a:lnTo>
                <a:lnTo>
                  <a:pt x="3301" y="9208"/>
                </a:lnTo>
                <a:lnTo>
                  <a:pt x="3375" y="9354"/>
                </a:lnTo>
                <a:lnTo>
                  <a:pt x="3448" y="9501"/>
                </a:lnTo>
                <a:lnTo>
                  <a:pt x="3595" y="9648"/>
                </a:lnTo>
                <a:lnTo>
                  <a:pt x="3742" y="9758"/>
                </a:lnTo>
                <a:lnTo>
                  <a:pt x="3925" y="9868"/>
                </a:lnTo>
                <a:lnTo>
                  <a:pt x="4108" y="9905"/>
                </a:lnTo>
                <a:lnTo>
                  <a:pt x="4292" y="9941"/>
                </a:lnTo>
                <a:lnTo>
                  <a:pt x="4475" y="9941"/>
                </a:lnTo>
                <a:lnTo>
                  <a:pt x="4842" y="9905"/>
                </a:lnTo>
                <a:lnTo>
                  <a:pt x="5246" y="9795"/>
                </a:lnTo>
                <a:lnTo>
                  <a:pt x="5686" y="9648"/>
                </a:lnTo>
                <a:lnTo>
                  <a:pt x="6163" y="9574"/>
                </a:lnTo>
                <a:lnTo>
                  <a:pt x="6603" y="9574"/>
                </a:lnTo>
                <a:lnTo>
                  <a:pt x="7080" y="9611"/>
                </a:lnTo>
                <a:lnTo>
                  <a:pt x="7446" y="9648"/>
                </a:lnTo>
                <a:lnTo>
                  <a:pt x="7630" y="9648"/>
                </a:lnTo>
                <a:lnTo>
                  <a:pt x="7813" y="9611"/>
                </a:lnTo>
                <a:lnTo>
                  <a:pt x="7960" y="9721"/>
                </a:lnTo>
                <a:lnTo>
                  <a:pt x="8143" y="9795"/>
                </a:lnTo>
                <a:lnTo>
                  <a:pt x="8327" y="9831"/>
                </a:lnTo>
                <a:lnTo>
                  <a:pt x="8547" y="9868"/>
                </a:lnTo>
                <a:lnTo>
                  <a:pt x="9024" y="9905"/>
                </a:lnTo>
                <a:lnTo>
                  <a:pt x="9391" y="9868"/>
                </a:lnTo>
                <a:lnTo>
                  <a:pt x="9501" y="9868"/>
                </a:lnTo>
                <a:lnTo>
                  <a:pt x="9354" y="10161"/>
                </a:lnTo>
                <a:lnTo>
                  <a:pt x="9317" y="10308"/>
                </a:lnTo>
                <a:lnTo>
                  <a:pt x="9281" y="10492"/>
                </a:lnTo>
                <a:lnTo>
                  <a:pt x="9317" y="10638"/>
                </a:lnTo>
                <a:lnTo>
                  <a:pt x="9354" y="10785"/>
                </a:lnTo>
                <a:lnTo>
                  <a:pt x="9464" y="11078"/>
                </a:lnTo>
                <a:lnTo>
                  <a:pt x="9647" y="11335"/>
                </a:lnTo>
                <a:lnTo>
                  <a:pt x="9831" y="11519"/>
                </a:lnTo>
                <a:lnTo>
                  <a:pt x="9977" y="11629"/>
                </a:lnTo>
                <a:lnTo>
                  <a:pt x="10198" y="11739"/>
                </a:lnTo>
                <a:lnTo>
                  <a:pt x="10381" y="11812"/>
                </a:lnTo>
                <a:lnTo>
                  <a:pt x="10821" y="11922"/>
                </a:lnTo>
                <a:lnTo>
                  <a:pt x="11298" y="11959"/>
                </a:lnTo>
                <a:lnTo>
                  <a:pt x="11775" y="11922"/>
                </a:lnTo>
                <a:lnTo>
                  <a:pt x="12215" y="11885"/>
                </a:lnTo>
                <a:lnTo>
                  <a:pt x="13095" y="11775"/>
                </a:lnTo>
                <a:lnTo>
                  <a:pt x="13939" y="11665"/>
                </a:lnTo>
                <a:lnTo>
                  <a:pt x="14343" y="11555"/>
                </a:lnTo>
                <a:lnTo>
                  <a:pt x="14746" y="11409"/>
                </a:lnTo>
                <a:lnTo>
                  <a:pt x="15076" y="11262"/>
                </a:lnTo>
                <a:lnTo>
                  <a:pt x="15370" y="11042"/>
                </a:lnTo>
                <a:lnTo>
                  <a:pt x="15626" y="10785"/>
                </a:lnTo>
                <a:lnTo>
                  <a:pt x="15847" y="10528"/>
                </a:lnTo>
                <a:lnTo>
                  <a:pt x="16030" y="10235"/>
                </a:lnTo>
                <a:lnTo>
                  <a:pt x="16213" y="9941"/>
                </a:lnTo>
                <a:lnTo>
                  <a:pt x="16360" y="9648"/>
                </a:lnTo>
                <a:lnTo>
                  <a:pt x="16433" y="9318"/>
                </a:lnTo>
                <a:lnTo>
                  <a:pt x="16507" y="8988"/>
                </a:lnTo>
                <a:lnTo>
                  <a:pt x="16543" y="8657"/>
                </a:lnTo>
                <a:lnTo>
                  <a:pt x="16507" y="8327"/>
                </a:lnTo>
                <a:lnTo>
                  <a:pt x="16470" y="7997"/>
                </a:lnTo>
                <a:lnTo>
                  <a:pt x="16690" y="7447"/>
                </a:lnTo>
                <a:lnTo>
                  <a:pt x="16837" y="6933"/>
                </a:lnTo>
                <a:lnTo>
                  <a:pt x="16910" y="6347"/>
                </a:lnTo>
                <a:lnTo>
                  <a:pt x="16910" y="5796"/>
                </a:lnTo>
                <a:lnTo>
                  <a:pt x="16837" y="5429"/>
                </a:lnTo>
                <a:lnTo>
                  <a:pt x="16727" y="5063"/>
                </a:lnTo>
                <a:lnTo>
                  <a:pt x="16654" y="4916"/>
                </a:lnTo>
                <a:lnTo>
                  <a:pt x="16543" y="4769"/>
                </a:lnTo>
                <a:lnTo>
                  <a:pt x="16397" y="4659"/>
                </a:lnTo>
                <a:lnTo>
                  <a:pt x="16250" y="4586"/>
                </a:lnTo>
                <a:lnTo>
                  <a:pt x="16250" y="4146"/>
                </a:lnTo>
                <a:lnTo>
                  <a:pt x="16177" y="3742"/>
                </a:lnTo>
                <a:lnTo>
                  <a:pt x="16030" y="3375"/>
                </a:lnTo>
                <a:lnTo>
                  <a:pt x="15773" y="3009"/>
                </a:lnTo>
                <a:lnTo>
                  <a:pt x="15626" y="2825"/>
                </a:lnTo>
                <a:lnTo>
                  <a:pt x="15443" y="2642"/>
                </a:lnTo>
                <a:lnTo>
                  <a:pt x="15223" y="2495"/>
                </a:lnTo>
                <a:lnTo>
                  <a:pt x="15003" y="2385"/>
                </a:lnTo>
                <a:lnTo>
                  <a:pt x="14746" y="2238"/>
                </a:lnTo>
                <a:lnTo>
                  <a:pt x="14526" y="2055"/>
                </a:lnTo>
                <a:lnTo>
                  <a:pt x="14379" y="1835"/>
                </a:lnTo>
                <a:lnTo>
                  <a:pt x="14233" y="1578"/>
                </a:lnTo>
                <a:lnTo>
                  <a:pt x="14123" y="1358"/>
                </a:lnTo>
                <a:lnTo>
                  <a:pt x="13976" y="1138"/>
                </a:lnTo>
                <a:lnTo>
                  <a:pt x="13829" y="991"/>
                </a:lnTo>
                <a:lnTo>
                  <a:pt x="13682" y="808"/>
                </a:lnTo>
                <a:lnTo>
                  <a:pt x="13499" y="698"/>
                </a:lnTo>
                <a:lnTo>
                  <a:pt x="13279" y="588"/>
                </a:lnTo>
                <a:lnTo>
                  <a:pt x="13059" y="514"/>
                </a:lnTo>
                <a:lnTo>
                  <a:pt x="12802" y="441"/>
                </a:lnTo>
                <a:lnTo>
                  <a:pt x="12362" y="441"/>
                </a:lnTo>
                <a:lnTo>
                  <a:pt x="11885" y="477"/>
                </a:lnTo>
                <a:lnTo>
                  <a:pt x="11408" y="588"/>
                </a:lnTo>
                <a:lnTo>
                  <a:pt x="10968" y="698"/>
                </a:lnTo>
                <a:lnTo>
                  <a:pt x="10821" y="514"/>
                </a:lnTo>
                <a:lnTo>
                  <a:pt x="10601" y="331"/>
                </a:lnTo>
                <a:lnTo>
                  <a:pt x="10381" y="221"/>
                </a:lnTo>
                <a:lnTo>
                  <a:pt x="10124" y="147"/>
                </a:lnTo>
                <a:lnTo>
                  <a:pt x="9867" y="74"/>
                </a:lnTo>
                <a:lnTo>
                  <a:pt x="9574" y="37"/>
                </a:lnTo>
                <a:lnTo>
                  <a:pt x="9060"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7" name="Shape 507"/>
          <p:cNvSpPr/>
          <p:nvPr/>
        </p:nvSpPr>
        <p:spPr>
          <a:xfrm rot="-5400000">
            <a:off x="7996280" y="316929"/>
            <a:ext cx="279905" cy="357966"/>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8" name="Shape 508"/>
          <p:cNvSpPr/>
          <p:nvPr/>
        </p:nvSpPr>
        <p:spPr>
          <a:xfrm>
            <a:off x="8801760" y="790270"/>
            <a:ext cx="377708" cy="426637"/>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09" name="Shape 509"/>
          <p:cNvSpPr/>
          <p:nvPr/>
        </p:nvSpPr>
        <p:spPr>
          <a:xfrm>
            <a:off x="258962" y="4957957"/>
            <a:ext cx="386047" cy="258064"/>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
        <p:nvSpPr>
          <p:cNvPr id="510" name="Shape 510"/>
          <p:cNvSpPr/>
          <p:nvPr/>
        </p:nvSpPr>
        <p:spPr>
          <a:xfrm>
            <a:off x="8699345" y="1151406"/>
            <a:ext cx="174841" cy="187322"/>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A4C2F4"/>
          </a:solidFill>
          <a:ln>
            <a:noFill/>
          </a:ln>
        </p:spPr>
        <p:txBody>
          <a:bodyPr lIns="91425" tIns="91425" rIns="91425" bIns="91425" anchor="ctr" anchorCtr="0">
            <a:noAutofit/>
          </a:bodyPr>
          <a:lstStyle/>
          <a:p>
            <a:pPr lvl="0" rtl="0">
              <a:spcBef>
                <a:spcPts val="0"/>
              </a:spcBef>
              <a:buNone/>
            </a:pPr>
            <a:endParaRPr>
              <a:solidFill>
                <a:srgbClr val="A4C2F4"/>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Completely blank">
    <p:spTree>
      <p:nvGrpSpPr>
        <p:cNvPr id="1" name="Shape 51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grpSp>
        <p:nvGrpSpPr>
          <p:cNvPr id="6" name="Shape 6"/>
          <p:cNvGrpSpPr/>
          <p:nvPr/>
        </p:nvGrpSpPr>
        <p:grpSpPr>
          <a:xfrm>
            <a:off x="-6" y="-23"/>
            <a:ext cx="9143797" cy="5143377"/>
            <a:chOff x="239950" y="872550"/>
            <a:chExt cx="7042900" cy="3961625"/>
          </a:xfrm>
        </p:grpSpPr>
        <p:sp>
          <p:nvSpPr>
            <p:cNvPr id="7" name="Shape 7"/>
            <p:cNvSpPr/>
            <p:nvPr/>
          </p:nvSpPr>
          <p:spPr>
            <a:xfrm>
              <a:off x="239950" y="872550"/>
              <a:ext cx="7042900" cy="3961625"/>
            </a:xfrm>
            <a:custGeom>
              <a:avLst/>
              <a:gdLst/>
              <a:ahLst/>
              <a:cxnLst/>
              <a:rect l="0" t="0" r="0" b="0"/>
              <a:pathLst>
                <a:path w="281716" h="158465" fill="none" extrusionOk="0">
                  <a:moveTo>
                    <a:pt x="0" y="0"/>
                  </a:moveTo>
                  <a:lnTo>
                    <a:pt x="281715" y="0"/>
                  </a:lnTo>
                  <a:lnTo>
                    <a:pt x="281715" y="158464"/>
                  </a:lnTo>
                  <a:lnTo>
                    <a:pt x="0" y="158464"/>
                  </a:lnTo>
                  <a:lnTo>
                    <a:pt x="0" y="0"/>
                  </a:lnTo>
                  <a:close/>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 name="Shape 8"/>
            <p:cNvSpPr/>
            <p:nvPr/>
          </p:nvSpPr>
          <p:spPr>
            <a:xfrm>
              <a:off x="239950" y="47617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 name="Shape 9"/>
            <p:cNvSpPr/>
            <p:nvPr/>
          </p:nvSpPr>
          <p:spPr>
            <a:xfrm>
              <a:off x="239950" y="46901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 name="Shape 10"/>
            <p:cNvSpPr/>
            <p:nvPr/>
          </p:nvSpPr>
          <p:spPr>
            <a:xfrm>
              <a:off x="239950" y="46177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 name="Shape 11"/>
            <p:cNvSpPr/>
            <p:nvPr/>
          </p:nvSpPr>
          <p:spPr>
            <a:xfrm>
              <a:off x="239950" y="45462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 name="Shape 12"/>
            <p:cNvSpPr/>
            <p:nvPr/>
          </p:nvSpPr>
          <p:spPr>
            <a:xfrm>
              <a:off x="239950" y="44737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 name="Shape 13"/>
            <p:cNvSpPr/>
            <p:nvPr/>
          </p:nvSpPr>
          <p:spPr>
            <a:xfrm>
              <a:off x="239950" y="44022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 name="Shape 14"/>
            <p:cNvSpPr/>
            <p:nvPr/>
          </p:nvSpPr>
          <p:spPr>
            <a:xfrm>
              <a:off x="239950" y="432977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 name="Shape 15"/>
            <p:cNvSpPr/>
            <p:nvPr/>
          </p:nvSpPr>
          <p:spPr>
            <a:xfrm>
              <a:off x="239950" y="42582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6" name="Shape 16"/>
            <p:cNvSpPr/>
            <p:nvPr/>
          </p:nvSpPr>
          <p:spPr>
            <a:xfrm>
              <a:off x="239950" y="41858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7" name="Shape 17"/>
            <p:cNvSpPr/>
            <p:nvPr/>
          </p:nvSpPr>
          <p:spPr>
            <a:xfrm>
              <a:off x="239950" y="41142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8" name="Shape 18"/>
            <p:cNvSpPr/>
            <p:nvPr/>
          </p:nvSpPr>
          <p:spPr>
            <a:xfrm>
              <a:off x="239950" y="40418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9" name="Shape 19"/>
            <p:cNvSpPr/>
            <p:nvPr/>
          </p:nvSpPr>
          <p:spPr>
            <a:xfrm>
              <a:off x="239950" y="396937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0" name="Shape 20"/>
            <p:cNvSpPr/>
            <p:nvPr/>
          </p:nvSpPr>
          <p:spPr>
            <a:xfrm>
              <a:off x="239950" y="38978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1" name="Shape 21"/>
            <p:cNvSpPr/>
            <p:nvPr/>
          </p:nvSpPr>
          <p:spPr>
            <a:xfrm>
              <a:off x="239950" y="38254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2" name="Shape 22"/>
            <p:cNvSpPr/>
            <p:nvPr/>
          </p:nvSpPr>
          <p:spPr>
            <a:xfrm>
              <a:off x="239950" y="375387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3" name="Shape 23"/>
            <p:cNvSpPr/>
            <p:nvPr/>
          </p:nvSpPr>
          <p:spPr>
            <a:xfrm>
              <a:off x="239950" y="36814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4" name="Shape 24"/>
            <p:cNvSpPr/>
            <p:nvPr/>
          </p:nvSpPr>
          <p:spPr>
            <a:xfrm>
              <a:off x="239950" y="36099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5" name="Shape 25"/>
            <p:cNvSpPr/>
            <p:nvPr/>
          </p:nvSpPr>
          <p:spPr>
            <a:xfrm>
              <a:off x="239950" y="35374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6" name="Shape 26"/>
            <p:cNvSpPr/>
            <p:nvPr/>
          </p:nvSpPr>
          <p:spPr>
            <a:xfrm>
              <a:off x="239950" y="34659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7" name="Shape 27"/>
            <p:cNvSpPr/>
            <p:nvPr/>
          </p:nvSpPr>
          <p:spPr>
            <a:xfrm>
              <a:off x="239950" y="339347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8" name="Shape 28"/>
            <p:cNvSpPr/>
            <p:nvPr/>
          </p:nvSpPr>
          <p:spPr>
            <a:xfrm>
              <a:off x="239950" y="33219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9" name="Shape 29"/>
            <p:cNvSpPr/>
            <p:nvPr/>
          </p:nvSpPr>
          <p:spPr>
            <a:xfrm>
              <a:off x="239950" y="32495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0" name="Shape 30"/>
            <p:cNvSpPr/>
            <p:nvPr/>
          </p:nvSpPr>
          <p:spPr>
            <a:xfrm>
              <a:off x="239950" y="31770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1" name="Shape 31"/>
            <p:cNvSpPr/>
            <p:nvPr/>
          </p:nvSpPr>
          <p:spPr>
            <a:xfrm>
              <a:off x="239950" y="31055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2" name="Shape 32"/>
            <p:cNvSpPr/>
            <p:nvPr/>
          </p:nvSpPr>
          <p:spPr>
            <a:xfrm>
              <a:off x="239950" y="3033100"/>
              <a:ext cx="7042900" cy="0"/>
            </a:xfrm>
            <a:custGeom>
              <a:avLst/>
              <a:gdLst/>
              <a:ahLst/>
              <a:cxnLst/>
              <a:rect l="0" t="0" r="0" b="0"/>
              <a:pathLst>
                <a:path w="281716"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3" name="Shape 33"/>
            <p:cNvSpPr/>
            <p:nvPr/>
          </p:nvSpPr>
          <p:spPr>
            <a:xfrm>
              <a:off x="239950" y="29615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4" name="Shape 34"/>
            <p:cNvSpPr/>
            <p:nvPr/>
          </p:nvSpPr>
          <p:spPr>
            <a:xfrm>
              <a:off x="239950" y="28891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5" name="Shape 35"/>
            <p:cNvSpPr/>
            <p:nvPr/>
          </p:nvSpPr>
          <p:spPr>
            <a:xfrm>
              <a:off x="239950" y="281757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6" name="Shape 36"/>
            <p:cNvSpPr/>
            <p:nvPr/>
          </p:nvSpPr>
          <p:spPr>
            <a:xfrm>
              <a:off x="239950" y="27451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7" name="Shape 37"/>
            <p:cNvSpPr/>
            <p:nvPr/>
          </p:nvSpPr>
          <p:spPr>
            <a:xfrm>
              <a:off x="239950" y="26736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8" name="Shape 38"/>
            <p:cNvSpPr/>
            <p:nvPr/>
          </p:nvSpPr>
          <p:spPr>
            <a:xfrm>
              <a:off x="239950" y="26011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9" name="Shape 39"/>
            <p:cNvSpPr/>
            <p:nvPr/>
          </p:nvSpPr>
          <p:spPr>
            <a:xfrm>
              <a:off x="239950" y="25296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0" name="Shape 40"/>
            <p:cNvSpPr/>
            <p:nvPr/>
          </p:nvSpPr>
          <p:spPr>
            <a:xfrm>
              <a:off x="239950" y="24572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1" name="Shape 41"/>
            <p:cNvSpPr/>
            <p:nvPr/>
          </p:nvSpPr>
          <p:spPr>
            <a:xfrm>
              <a:off x="239950" y="23847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2" name="Shape 42"/>
            <p:cNvSpPr/>
            <p:nvPr/>
          </p:nvSpPr>
          <p:spPr>
            <a:xfrm>
              <a:off x="239950" y="23132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3" name="Shape 43"/>
            <p:cNvSpPr/>
            <p:nvPr/>
          </p:nvSpPr>
          <p:spPr>
            <a:xfrm>
              <a:off x="239950" y="22407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4" name="Shape 44"/>
            <p:cNvSpPr/>
            <p:nvPr/>
          </p:nvSpPr>
          <p:spPr>
            <a:xfrm>
              <a:off x="239950" y="21692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5" name="Shape 45"/>
            <p:cNvSpPr/>
            <p:nvPr/>
          </p:nvSpPr>
          <p:spPr>
            <a:xfrm>
              <a:off x="239950" y="20968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6" name="Shape 46"/>
            <p:cNvSpPr/>
            <p:nvPr/>
          </p:nvSpPr>
          <p:spPr>
            <a:xfrm>
              <a:off x="239950" y="20252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7" name="Shape 47"/>
            <p:cNvSpPr/>
            <p:nvPr/>
          </p:nvSpPr>
          <p:spPr>
            <a:xfrm>
              <a:off x="239950" y="19528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8" name="Shape 48"/>
            <p:cNvSpPr/>
            <p:nvPr/>
          </p:nvSpPr>
          <p:spPr>
            <a:xfrm>
              <a:off x="239950" y="18813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9" name="Shape 49"/>
            <p:cNvSpPr/>
            <p:nvPr/>
          </p:nvSpPr>
          <p:spPr>
            <a:xfrm>
              <a:off x="239950" y="18088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0" name="Shape 50"/>
            <p:cNvSpPr/>
            <p:nvPr/>
          </p:nvSpPr>
          <p:spPr>
            <a:xfrm>
              <a:off x="239950" y="17373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1" name="Shape 51"/>
            <p:cNvSpPr/>
            <p:nvPr/>
          </p:nvSpPr>
          <p:spPr>
            <a:xfrm>
              <a:off x="239950" y="16648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2" name="Shape 52"/>
            <p:cNvSpPr/>
            <p:nvPr/>
          </p:nvSpPr>
          <p:spPr>
            <a:xfrm>
              <a:off x="239950" y="15924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3" name="Shape 53"/>
            <p:cNvSpPr/>
            <p:nvPr/>
          </p:nvSpPr>
          <p:spPr>
            <a:xfrm>
              <a:off x="239950" y="15209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4" name="Shape 54"/>
            <p:cNvSpPr/>
            <p:nvPr/>
          </p:nvSpPr>
          <p:spPr>
            <a:xfrm>
              <a:off x="239950" y="14484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5" name="Shape 55"/>
            <p:cNvSpPr/>
            <p:nvPr/>
          </p:nvSpPr>
          <p:spPr>
            <a:xfrm>
              <a:off x="239950" y="13769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6" name="Shape 56"/>
            <p:cNvSpPr/>
            <p:nvPr/>
          </p:nvSpPr>
          <p:spPr>
            <a:xfrm>
              <a:off x="239950" y="13044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7" name="Shape 57"/>
            <p:cNvSpPr/>
            <p:nvPr/>
          </p:nvSpPr>
          <p:spPr>
            <a:xfrm>
              <a:off x="239950" y="12329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8" name="Shape 58"/>
            <p:cNvSpPr/>
            <p:nvPr/>
          </p:nvSpPr>
          <p:spPr>
            <a:xfrm>
              <a:off x="239950" y="11605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59" name="Shape 59"/>
            <p:cNvSpPr/>
            <p:nvPr/>
          </p:nvSpPr>
          <p:spPr>
            <a:xfrm>
              <a:off x="239950" y="10889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0" name="Shape 60"/>
            <p:cNvSpPr/>
            <p:nvPr/>
          </p:nvSpPr>
          <p:spPr>
            <a:xfrm>
              <a:off x="239950" y="10165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1" name="Shape 61"/>
            <p:cNvSpPr/>
            <p:nvPr/>
          </p:nvSpPr>
          <p:spPr>
            <a:xfrm>
              <a:off x="239950" y="9450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2" name="Shape 62"/>
            <p:cNvSpPr/>
            <p:nvPr/>
          </p:nvSpPr>
          <p:spPr>
            <a:xfrm>
              <a:off x="72103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3" name="Shape 63"/>
            <p:cNvSpPr/>
            <p:nvPr/>
          </p:nvSpPr>
          <p:spPr>
            <a:xfrm>
              <a:off x="71379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4" name="Shape 64"/>
            <p:cNvSpPr/>
            <p:nvPr/>
          </p:nvSpPr>
          <p:spPr>
            <a:xfrm>
              <a:off x="70645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5" name="Shape 65"/>
            <p:cNvSpPr/>
            <p:nvPr/>
          </p:nvSpPr>
          <p:spPr>
            <a:xfrm>
              <a:off x="69921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6" name="Shape 66"/>
            <p:cNvSpPr/>
            <p:nvPr/>
          </p:nvSpPr>
          <p:spPr>
            <a:xfrm>
              <a:off x="69196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7" name="Shape 67"/>
            <p:cNvSpPr/>
            <p:nvPr/>
          </p:nvSpPr>
          <p:spPr>
            <a:xfrm>
              <a:off x="68472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8" name="Shape 68"/>
            <p:cNvSpPr/>
            <p:nvPr/>
          </p:nvSpPr>
          <p:spPr>
            <a:xfrm>
              <a:off x="67747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9" name="Shape 69"/>
            <p:cNvSpPr/>
            <p:nvPr/>
          </p:nvSpPr>
          <p:spPr>
            <a:xfrm>
              <a:off x="67023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0" name="Shape 70"/>
            <p:cNvSpPr/>
            <p:nvPr/>
          </p:nvSpPr>
          <p:spPr>
            <a:xfrm>
              <a:off x="66289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1" name="Shape 71"/>
            <p:cNvSpPr/>
            <p:nvPr/>
          </p:nvSpPr>
          <p:spPr>
            <a:xfrm>
              <a:off x="65565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2" name="Shape 72"/>
            <p:cNvSpPr/>
            <p:nvPr/>
          </p:nvSpPr>
          <p:spPr>
            <a:xfrm>
              <a:off x="64840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3" name="Shape 73"/>
            <p:cNvSpPr/>
            <p:nvPr/>
          </p:nvSpPr>
          <p:spPr>
            <a:xfrm>
              <a:off x="64116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4" name="Shape 74"/>
            <p:cNvSpPr/>
            <p:nvPr/>
          </p:nvSpPr>
          <p:spPr>
            <a:xfrm>
              <a:off x="63391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5" name="Shape 75"/>
            <p:cNvSpPr/>
            <p:nvPr/>
          </p:nvSpPr>
          <p:spPr>
            <a:xfrm>
              <a:off x="62667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6" name="Shape 76"/>
            <p:cNvSpPr/>
            <p:nvPr/>
          </p:nvSpPr>
          <p:spPr>
            <a:xfrm>
              <a:off x="61933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7" name="Shape 77"/>
            <p:cNvSpPr/>
            <p:nvPr/>
          </p:nvSpPr>
          <p:spPr>
            <a:xfrm>
              <a:off x="61209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8" name="Shape 78"/>
            <p:cNvSpPr/>
            <p:nvPr/>
          </p:nvSpPr>
          <p:spPr>
            <a:xfrm>
              <a:off x="60484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9" name="Shape 79"/>
            <p:cNvSpPr/>
            <p:nvPr/>
          </p:nvSpPr>
          <p:spPr>
            <a:xfrm>
              <a:off x="59760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0" name="Shape 80"/>
            <p:cNvSpPr/>
            <p:nvPr/>
          </p:nvSpPr>
          <p:spPr>
            <a:xfrm>
              <a:off x="59036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1" name="Shape 81"/>
            <p:cNvSpPr/>
            <p:nvPr/>
          </p:nvSpPr>
          <p:spPr>
            <a:xfrm>
              <a:off x="58302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2" name="Shape 82"/>
            <p:cNvSpPr/>
            <p:nvPr/>
          </p:nvSpPr>
          <p:spPr>
            <a:xfrm>
              <a:off x="57577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3" name="Shape 83"/>
            <p:cNvSpPr/>
            <p:nvPr/>
          </p:nvSpPr>
          <p:spPr>
            <a:xfrm>
              <a:off x="56853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4" name="Shape 84"/>
            <p:cNvSpPr/>
            <p:nvPr/>
          </p:nvSpPr>
          <p:spPr>
            <a:xfrm>
              <a:off x="56129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5" name="Shape 85"/>
            <p:cNvSpPr/>
            <p:nvPr/>
          </p:nvSpPr>
          <p:spPr>
            <a:xfrm>
              <a:off x="55404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6" name="Shape 86"/>
            <p:cNvSpPr/>
            <p:nvPr/>
          </p:nvSpPr>
          <p:spPr>
            <a:xfrm>
              <a:off x="54680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7" name="Shape 87"/>
            <p:cNvSpPr/>
            <p:nvPr/>
          </p:nvSpPr>
          <p:spPr>
            <a:xfrm>
              <a:off x="53946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8" name="Shape 88"/>
            <p:cNvSpPr/>
            <p:nvPr/>
          </p:nvSpPr>
          <p:spPr>
            <a:xfrm>
              <a:off x="53222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9" name="Shape 89"/>
            <p:cNvSpPr/>
            <p:nvPr/>
          </p:nvSpPr>
          <p:spPr>
            <a:xfrm>
              <a:off x="52497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0" name="Shape 90"/>
            <p:cNvSpPr/>
            <p:nvPr/>
          </p:nvSpPr>
          <p:spPr>
            <a:xfrm>
              <a:off x="51773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1" name="Shape 91"/>
            <p:cNvSpPr/>
            <p:nvPr/>
          </p:nvSpPr>
          <p:spPr>
            <a:xfrm>
              <a:off x="51048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2" name="Shape 92"/>
            <p:cNvSpPr/>
            <p:nvPr/>
          </p:nvSpPr>
          <p:spPr>
            <a:xfrm>
              <a:off x="50324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3" name="Shape 93"/>
            <p:cNvSpPr/>
            <p:nvPr/>
          </p:nvSpPr>
          <p:spPr>
            <a:xfrm>
              <a:off x="49590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4" name="Shape 94"/>
            <p:cNvSpPr/>
            <p:nvPr/>
          </p:nvSpPr>
          <p:spPr>
            <a:xfrm>
              <a:off x="48866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5" name="Shape 95"/>
            <p:cNvSpPr/>
            <p:nvPr/>
          </p:nvSpPr>
          <p:spPr>
            <a:xfrm>
              <a:off x="48141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6" name="Shape 96"/>
            <p:cNvSpPr/>
            <p:nvPr/>
          </p:nvSpPr>
          <p:spPr>
            <a:xfrm>
              <a:off x="47417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7" name="Shape 97"/>
            <p:cNvSpPr/>
            <p:nvPr/>
          </p:nvSpPr>
          <p:spPr>
            <a:xfrm>
              <a:off x="46692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8" name="Shape 98"/>
            <p:cNvSpPr/>
            <p:nvPr/>
          </p:nvSpPr>
          <p:spPr>
            <a:xfrm>
              <a:off x="45968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9" name="Shape 99"/>
            <p:cNvSpPr/>
            <p:nvPr/>
          </p:nvSpPr>
          <p:spPr>
            <a:xfrm>
              <a:off x="45234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0" name="Shape 100"/>
            <p:cNvSpPr/>
            <p:nvPr/>
          </p:nvSpPr>
          <p:spPr>
            <a:xfrm>
              <a:off x="44510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1" name="Shape 101"/>
            <p:cNvSpPr/>
            <p:nvPr/>
          </p:nvSpPr>
          <p:spPr>
            <a:xfrm>
              <a:off x="43785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2" name="Shape 102"/>
            <p:cNvSpPr/>
            <p:nvPr/>
          </p:nvSpPr>
          <p:spPr>
            <a:xfrm>
              <a:off x="43061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3" name="Shape 103"/>
            <p:cNvSpPr/>
            <p:nvPr/>
          </p:nvSpPr>
          <p:spPr>
            <a:xfrm>
              <a:off x="42336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4" name="Shape 104"/>
            <p:cNvSpPr/>
            <p:nvPr/>
          </p:nvSpPr>
          <p:spPr>
            <a:xfrm>
              <a:off x="41603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5" name="Shape 105"/>
            <p:cNvSpPr/>
            <p:nvPr/>
          </p:nvSpPr>
          <p:spPr>
            <a:xfrm>
              <a:off x="40878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6" name="Shape 106"/>
            <p:cNvSpPr/>
            <p:nvPr/>
          </p:nvSpPr>
          <p:spPr>
            <a:xfrm>
              <a:off x="40154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7" name="Shape 107"/>
            <p:cNvSpPr/>
            <p:nvPr/>
          </p:nvSpPr>
          <p:spPr>
            <a:xfrm>
              <a:off x="39429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8" name="Shape 108"/>
            <p:cNvSpPr/>
            <p:nvPr/>
          </p:nvSpPr>
          <p:spPr>
            <a:xfrm>
              <a:off x="38705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9" name="Shape 109"/>
            <p:cNvSpPr/>
            <p:nvPr/>
          </p:nvSpPr>
          <p:spPr>
            <a:xfrm>
              <a:off x="37980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0" name="Shape 110"/>
            <p:cNvSpPr/>
            <p:nvPr/>
          </p:nvSpPr>
          <p:spPr>
            <a:xfrm>
              <a:off x="37247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1" name="Shape 111"/>
            <p:cNvSpPr/>
            <p:nvPr/>
          </p:nvSpPr>
          <p:spPr>
            <a:xfrm>
              <a:off x="36522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2" name="Shape 112"/>
            <p:cNvSpPr/>
            <p:nvPr/>
          </p:nvSpPr>
          <p:spPr>
            <a:xfrm>
              <a:off x="35798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3" name="Shape 113"/>
            <p:cNvSpPr/>
            <p:nvPr/>
          </p:nvSpPr>
          <p:spPr>
            <a:xfrm>
              <a:off x="35073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4" name="Shape 114"/>
            <p:cNvSpPr/>
            <p:nvPr/>
          </p:nvSpPr>
          <p:spPr>
            <a:xfrm>
              <a:off x="34349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5" name="Shape 115"/>
            <p:cNvSpPr/>
            <p:nvPr/>
          </p:nvSpPr>
          <p:spPr>
            <a:xfrm>
              <a:off x="33624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6" name="Shape 116"/>
            <p:cNvSpPr/>
            <p:nvPr/>
          </p:nvSpPr>
          <p:spPr>
            <a:xfrm>
              <a:off x="32891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7" name="Shape 117"/>
            <p:cNvSpPr/>
            <p:nvPr/>
          </p:nvSpPr>
          <p:spPr>
            <a:xfrm>
              <a:off x="32166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8" name="Shape 118"/>
            <p:cNvSpPr/>
            <p:nvPr/>
          </p:nvSpPr>
          <p:spPr>
            <a:xfrm>
              <a:off x="31442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9" name="Shape 119"/>
            <p:cNvSpPr/>
            <p:nvPr/>
          </p:nvSpPr>
          <p:spPr>
            <a:xfrm>
              <a:off x="30717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0" name="Shape 120"/>
            <p:cNvSpPr/>
            <p:nvPr/>
          </p:nvSpPr>
          <p:spPr>
            <a:xfrm>
              <a:off x="29993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1" name="Shape 121"/>
            <p:cNvSpPr/>
            <p:nvPr/>
          </p:nvSpPr>
          <p:spPr>
            <a:xfrm>
              <a:off x="29259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2" name="Shape 122"/>
            <p:cNvSpPr/>
            <p:nvPr/>
          </p:nvSpPr>
          <p:spPr>
            <a:xfrm>
              <a:off x="28535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3" name="Shape 123"/>
            <p:cNvSpPr/>
            <p:nvPr/>
          </p:nvSpPr>
          <p:spPr>
            <a:xfrm>
              <a:off x="27810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4" name="Shape 124"/>
            <p:cNvSpPr/>
            <p:nvPr/>
          </p:nvSpPr>
          <p:spPr>
            <a:xfrm>
              <a:off x="27086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5" name="Shape 125"/>
            <p:cNvSpPr/>
            <p:nvPr/>
          </p:nvSpPr>
          <p:spPr>
            <a:xfrm>
              <a:off x="26361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6" name="Shape 126"/>
            <p:cNvSpPr/>
            <p:nvPr/>
          </p:nvSpPr>
          <p:spPr>
            <a:xfrm>
              <a:off x="25637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7" name="Shape 127"/>
            <p:cNvSpPr/>
            <p:nvPr/>
          </p:nvSpPr>
          <p:spPr>
            <a:xfrm>
              <a:off x="24903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8" name="Shape 128"/>
            <p:cNvSpPr/>
            <p:nvPr/>
          </p:nvSpPr>
          <p:spPr>
            <a:xfrm>
              <a:off x="24179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29" name="Shape 129"/>
            <p:cNvSpPr/>
            <p:nvPr/>
          </p:nvSpPr>
          <p:spPr>
            <a:xfrm>
              <a:off x="23454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0" name="Shape 130"/>
            <p:cNvSpPr/>
            <p:nvPr/>
          </p:nvSpPr>
          <p:spPr>
            <a:xfrm>
              <a:off x="22730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1" name="Shape 131"/>
            <p:cNvSpPr/>
            <p:nvPr/>
          </p:nvSpPr>
          <p:spPr>
            <a:xfrm>
              <a:off x="22005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2" name="Shape 132"/>
            <p:cNvSpPr/>
            <p:nvPr/>
          </p:nvSpPr>
          <p:spPr>
            <a:xfrm>
              <a:off x="21281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3" name="Shape 133"/>
            <p:cNvSpPr/>
            <p:nvPr/>
          </p:nvSpPr>
          <p:spPr>
            <a:xfrm>
              <a:off x="20547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4" name="Shape 134"/>
            <p:cNvSpPr/>
            <p:nvPr/>
          </p:nvSpPr>
          <p:spPr>
            <a:xfrm>
              <a:off x="19823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5" name="Shape 135"/>
            <p:cNvSpPr/>
            <p:nvPr/>
          </p:nvSpPr>
          <p:spPr>
            <a:xfrm>
              <a:off x="19098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6" name="Shape 136"/>
            <p:cNvSpPr/>
            <p:nvPr/>
          </p:nvSpPr>
          <p:spPr>
            <a:xfrm>
              <a:off x="18374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7" name="Shape 137"/>
            <p:cNvSpPr/>
            <p:nvPr/>
          </p:nvSpPr>
          <p:spPr>
            <a:xfrm>
              <a:off x="17649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8" name="Shape 138"/>
            <p:cNvSpPr/>
            <p:nvPr/>
          </p:nvSpPr>
          <p:spPr>
            <a:xfrm>
              <a:off x="16925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39" name="Shape 139"/>
            <p:cNvSpPr/>
            <p:nvPr/>
          </p:nvSpPr>
          <p:spPr>
            <a:xfrm>
              <a:off x="16191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0" name="Shape 140"/>
            <p:cNvSpPr/>
            <p:nvPr/>
          </p:nvSpPr>
          <p:spPr>
            <a:xfrm>
              <a:off x="15467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1" name="Shape 141"/>
            <p:cNvSpPr/>
            <p:nvPr/>
          </p:nvSpPr>
          <p:spPr>
            <a:xfrm>
              <a:off x="14742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2" name="Shape 142"/>
            <p:cNvSpPr/>
            <p:nvPr/>
          </p:nvSpPr>
          <p:spPr>
            <a:xfrm>
              <a:off x="14018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3" name="Shape 143"/>
            <p:cNvSpPr/>
            <p:nvPr/>
          </p:nvSpPr>
          <p:spPr>
            <a:xfrm>
              <a:off x="13294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4" name="Shape 144"/>
            <p:cNvSpPr/>
            <p:nvPr/>
          </p:nvSpPr>
          <p:spPr>
            <a:xfrm>
              <a:off x="12560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5" name="Shape 145"/>
            <p:cNvSpPr/>
            <p:nvPr/>
          </p:nvSpPr>
          <p:spPr>
            <a:xfrm>
              <a:off x="11835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6" name="Shape 146"/>
            <p:cNvSpPr/>
            <p:nvPr/>
          </p:nvSpPr>
          <p:spPr>
            <a:xfrm>
              <a:off x="11111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7" name="Shape 147"/>
            <p:cNvSpPr/>
            <p:nvPr/>
          </p:nvSpPr>
          <p:spPr>
            <a:xfrm>
              <a:off x="10387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8" name="Shape 148"/>
            <p:cNvSpPr/>
            <p:nvPr/>
          </p:nvSpPr>
          <p:spPr>
            <a:xfrm>
              <a:off x="9662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49" name="Shape 149"/>
            <p:cNvSpPr/>
            <p:nvPr/>
          </p:nvSpPr>
          <p:spPr>
            <a:xfrm>
              <a:off x="8938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0" name="Shape 150"/>
            <p:cNvSpPr/>
            <p:nvPr/>
          </p:nvSpPr>
          <p:spPr>
            <a:xfrm>
              <a:off x="8204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1" name="Shape 151"/>
            <p:cNvSpPr/>
            <p:nvPr/>
          </p:nvSpPr>
          <p:spPr>
            <a:xfrm>
              <a:off x="7479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2" name="Shape 152"/>
            <p:cNvSpPr/>
            <p:nvPr/>
          </p:nvSpPr>
          <p:spPr>
            <a:xfrm>
              <a:off x="6755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3" name="Shape 153"/>
            <p:cNvSpPr/>
            <p:nvPr/>
          </p:nvSpPr>
          <p:spPr>
            <a:xfrm>
              <a:off x="6031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4" name="Shape 154"/>
            <p:cNvSpPr/>
            <p:nvPr/>
          </p:nvSpPr>
          <p:spPr>
            <a:xfrm>
              <a:off x="5306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5" name="Shape 155"/>
            <p:cNvSpPr/>
            <p:nvPr/>
          </p:nvSpPr>
          <p:spPr>
            <a:xfrm>
              <a:off x="4582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6" name="Shape 156"/>
            <p:cNvSpPr/>
            <p:nvPr/>
          </p:nvSpPr>
          <p:spPr>
            <a:xfrm>
              <a:off x="3848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57" name="Shape 157"/>
            <p:cNvSpPr/>
            <p:nvPr/>
          </p:nvSpPr>
          <p:spPr>
            <a:xfrm>
              <a:off x="3124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
        <p:nvSpPr>
          <p:cNvPr id="158" name="Shape 158"/>
          <p:cNvSpPr txBox="1">
            <a:spLocks noGrp="1"/>
          </p:cNvSpPr>
          <p:nvPr>
            <p:ph type="title"/>
          </p:nvPr>
        </p:nvSpPr>
        <p:spPr>
          <a:xfrm>
            <a:off x="747925" y="225025"/>
            <a:ext cx="6791700" cy="857400"/>
          </a:xfrm>
          <a:prstGeom prst="rect">
            <a:avLst/>
          </a:prstGeom>
          <a:noFill/>
          <a:ln>
            <a:noFill/>
          </a:ln>
        </p:spPr>
        <p:txBody>
          <a:bodyPr lIns="91425" tIns="91425" rIns="91425" bIns="91425" anchor="b" anchorCtr="0"/>
          <a:lstStyle>
            <a:lvl1pPr lvl="0">
              <a:spcBef>
                <a:spcPts val="0"/>
              </a:spcBef>
              <a:buClr>
                <a:srgbClr val="3C78D8"/>
              </a:buClr>
              <a:buSzPct val="100000"/>
              <a:buFont typeface="Sniglet"/>
              <a:buNone/>
              <a:defRPr sz="1800" b="1">
                <a:solidFill>
                  <a:srgbClr val="3C78D8"/>
                </a:solidFill>
                <a:latin typeface="Sniglet"/>
                <a:ea typeface="Sniglet"/>
                <a:cs typeface="Sniglet"/>
                <a:sym typeface="Sniglet"/>
              </a:defRPr>
            </a:lvl1pPr>
            <a:lvl2pPr lvl="1">
              <a:spcBef>
                <a:spcPts val="0"/>
              </a:spcBef>
              <a:buClr>
                <a:srgbClr val="3C78D8"/>
              </a:buClr>
              <a:buSzPct val="100000"/>
              <a:buFont typeface="Sniglet"/>
              <a:buNone/>
              <a:defRPr sz="1800" b="1">
                <a:solidFill>
                  <a:srgbClr val="3C78D8"/>
                </a:solidFill>
                <a:latin typeface="Sniglet"/>
                <a:ea typeface="Sniglet"/>
                <a:cs typeface="Sniglet"/>
                <a:sym typeface="Sniglet"/>
              </a:defRPr>
            </a:lvl2pPr>
            <a:lvl3pPr lvl="2">
              <a:spcBef>
                <a:spcPts val="0"/>
              </a:spcBef>
              <a:buClr>
                <a:srgbClr val="3C78D8"/>
              </a:buClr>
              <a:buSzPct val="100000"/>
              <a:buFont typeface="Sniglet"/>
              <a:buNone/>
              <a:defRPr sz="1800" b="1">
                <a:solidFill>
                  <a:srgbClr val="3C78D8"/>
                </a:solidFill>
                <a:latin typeface="Sniglet"/>
                <a:ea typeface="Sniglet"/>
                <a:cs typeface="Sniglet"/>
                <a:sym typeface="Sniglet"/>
              </a:defRPr>
            </a:lvl3pPr>
            <a:lvl4pPr lvl="3">
              <a:spcBef>
                <a:spcPts val="0"/>
              </a:spcBef>
              <a:buClr>
                <a:srgbClr val="3C78D8"/>
              </a:buClr>
              <a:buSzPct val="100000"/>
              <a:buFont typeface="Sniglet"/>
              <a:buNone/>
              <a:defRPr sz="1800" b="1">
                <a:solidFill>
                  <a:srgbClr val="3C78D8"/>
                </a:solidFill>
                <a:latin typeface="Sniglet"/>
                <a:ea typeface="Sniglet"/>
                <a:cs typeface="Sniglet"/>
                <a:sym typeface="Sniglet"/>
              </a:defRPr>
            </a:lvl4pPr>
            <a:lvl5pPr lvl="4">
              <a:spcBef>
                <a:spcPts val="0"/>
              </a:spcBef>
              <a:buClr>
                <a:srgbClr val="3C78D8"/>
              </a:buClr>
              <a:buSzPct val="100000"/>
              <a:buFont typeface="Sniglet"/>
              <a:buNone/>
              <a:defRPr sz="1800" b="1">
                <a:solidFill>
                  <a:srgbClr val="3C78D8"/>
                </a:solidFill>
                <a:latin typeface="Sniglet"/>
                <a:ea typeface="Sniglet"/>
                <a:cs typeface="Sniglet"/>
                <a:sym typeface="Sniglet"/>
              </a:defRPr>
            </a:lvl5pPr>
            <a:lvl6pPr lvl="5">
              <a:spcBef>
                <a:spcPts val="0"/>
              </a:spcBef>
              <a:buClr>
                <a:srgbClr val="3C78D8"/>
              </a:buClr>
              <a:buSzPct val="100000"/>
              <a:buFont typeface="Sniglet"/>
              <a:buNone/>
              <a:defRPr sz="1800" b="1">
                <a:solidFill>
                  <a:srgbClr val="3C78D8"/>
                </a:solidFill>
                <a:latin typeface="Sniglet"/>
                <a:ea typeface="Sniglet"/>
                <a:cs typeface="Sniglet"/>
                <a:sym typeface="Sniglet"/>
              </a:defRPr>
            </a:lvl6pPr>
            <a:lvl7pPr lvl="6">
              <a:spcBef>
                <a:spcPts val="0"/>
              </a:spcBef>
              <a:buClr>
                <a:srgbClr val="3C78D8"/>
              </a:buClr>
              <a:buSzPct val="100000"/>
              <a:buFont typeface="Sniglet"/>
              <a:buNone/>
              <a:defRPr sz="1800" b="1">
                <a:solidFill>
                  <a:srgbClr val="3C78D8"/>
                </a:solidFill>
                <a:latin typeface="Sniglet"/>
                <a:ea typeface="Sniglet"/>
                <a:cs typeface="Sniglet"/>
                <a:sym typeface="Sniglet"/>
              </a:defRPr>
            </a:lvl7pPr>
            <a:lvl8pPr lvl="7">
              <a:spcBef>
                <a:spcPts val="0"/>
              </a:spcBef>
              <a:buClr>
                <a:srgbClr val="3C78D8"/>
              </a:buClr>
              <a:buSzPct val="100000"/>
              <a:buFont typeface="Sniglet"/>
              <a:buNone/>
              <a:defRPr sz="1800" b="1">
                <a:solidFill>
                  <a:srgbClr val="3C78D8"/>
                </a:solidFill>
                <a:latin typeface="Sniglet"/>
                <a:ea typeface="Sniglet"/>
                <a:cs typeface="Sniglet"/>
                <a:sym typeface="Sniglet"/>
              </a:defRPr>
            </a:lvl8pPr>
            <a:lvl9pPr lvl="8">
              <a:spcBef>
                <a:spcPts val="0"/>
              </a:spcBef>
              <a:buClr>
                <a:srgbClr val="3C78D8"/>
              </a:buClr>
              <a:buSzPct val="100000"/>
              <a:buFont typeface="Sniglet"/>
              <a:buNone/>
              <a:defRPr sz="1800" b="1">
                <a:solidFill>
                  <a:srgbClr val="3C78D8"/>
                </a:solidFill>
                <a:latin typeface="Sniglet"/>
                <a:ea typeface="Sniglet"/>
                <a:cs typeface="Sniglet"/>
                <a:sym typeface="Sniglet"/>
              </a:defRPr>
            </a:lvl9pPr>
          </a:lstStyle>
          <a:p>
            <a:endParaRPr/>
          </a:p>
        </p:txBody>
      </p:sp>
      <p:sp>
        <p:nvSpPr>
          <p:cNvPr id="159" name="Shape 159"/>
          <p:cNvSpPr txBox="1">
            <a:spLocks noGrp="1"/>
          </p:cNvSpPr>
          <p:nvPr>
            <p:ph type="body" idx="1"/>
          </p:nvPr>
        </p:nvSpPr>
        <p:spPr>
          <a:xfrm>
            <a:off x="747925" y="1314900"/>
            <a:ext cx="6791700" cy="3610800"/>
          </a:xfrm>
          <a:prstGeom prst="rect">
            <a:avLst/>
          </a:prstGeom>
          <a:noFill/>
          <a:ln>
            <a:noFill/>
          </a:ln>
        </p:spPr>
        <p:txBody>
          <a:bodyPr lIns="91425" tIns="91425" rIns="91425" bIns="91425" anchor="t" anchorCtr="0"/>
          <a:lstStyle>
            <a:lvl1pPr lvl="0">
              <a:spcBef>
                <a:spcPts val="600"/>
              </a:spcBef>
              <a:buClr>
                <a:srgbClr val="3D4965"/>
              </a:buClr>
              <a:buSzPct val="100000"/>
              <a:buFont typeface="Dosis"/>
              <a:buChar char="✘"/>
              <a:defRPr sz="2600">
                <a:solidFill>
                  <a:srgbClr val="3D4965"/>
                </a:solidFill>
                <a:latin typeface="Dosis"/>
                <a:ea typeface="Dosis"/>
                <a:cs typeface="Dosis"/>
                <a:sym typeface="Dosis"/>
              </a:defRPr>
            </a:lvl1pPr>
            <a:lvl2pPr lvl="1">
              <a:spcBef>
                <a:spcPts val="480"/>
              </a:spcBef>
              <a:buClr>
                <a:srgbClr val="3D4965"/>
              </a:buClr>
              <a:buSzPct val="100000"/>
              <a:buFont typeface="Dosis"/>
              <a:buChar char="✗"/>
              <a:defRPr sz="2000">
                <a:solidFill>
                  <a:srgbClr val="3D4965"/>
                </a:solidFill>
                <a:latin typeface="Dosis"/>
                <a:ea typeface="Dosis"/>
                <a:cs typeface="Dosis"/>
                <a:sym typeface="Dosis"/>
              </a:defRPr>
            </a:lvl2pPr>
            <a:lvl3pPr lvl="2">
              <a:spcBef>
                <a:spcPts val="480"/>
              </a:spcBef>
              <a:buClr>
                <a:srgbClr val="3D4965"/>
              </a:buClr>
              <a:buSzPct val="100000"/>
              <a:buFont typeface="Dosis"/>
              <a:defRPr sz="2000">
                <a:solidFill>
                  <a:srgbClr val="3D4965"/>
                </a:solidFill>
                <a:latin typeface="Dosis"/>
                <a:ea typeface="Dosis"/>
                <a:cs typeface="Dosis"/>
                <a:sym typeface="Dosis"/>
              </a:defRPr>
            </a:lvl3pPr>
            <a:lvl4pPr lvl="3">
              <a:spcBef>
                <a:spcPts val="360"/>
              </a:spcBef>
              <a:buClr>
                <a:srgbClr val="3D4965"/>
              </a:buClr>
              <a:buSzPct val="100000"/>
              <a:buFont typeface="Dosis"/>
              <a:defRPr sz="1800">
                <a:solidFill>
                  <a:srgbClr val="3D4965"/>
                </a:solidFill>
                <a:latin typeface="Dosis"/>
                <a:ea typeface="Dosis"/>
                <a:cs typeface="Dosis"/>
                <a:sym typeface="Dosis"/>
              </a:defRPr>
            </a:lvl4pPr>
            <a:lvl5pPr lvl="4">
              <a:spcBef>
                <a:spcPts val="360"/>
              </a:spcBef>
              <a:buClr>
                <a:srgbClr val="3D4965"/>
              </a:buClr>
              <a:buSzPct val="100000"/>
              <a:buFont typeface="Dosis"/>
              <a:defRPr sz="1800">
                <a:solidFill>
                  <a:srgbClr val="3D4965"/>
                </a:solidFill>
                <a:latin typeface="Dosis"/>
                <a:ea typeface="Dosis"/>
                <a:cs typeface="Dosis"/>
                <a:sym typeface="Dosis"/>
              </a:defRPr>
            </a:lvl5pPr>
            <a:lvl6pPr lvl="5">
              <a:spcBef>
                <a:spcPts val="360"/>
              </a:spcBef>
              <a:buClr>
                <a:srgbClr val="3D4965"/>
              </a:buClr>
              <a:buSzPct val="100000"/>
              <a:buFont typeface="Dosis"/>
              <a:defRPr sz="1800">
                <a:solidFill>
                  <a:srgbClr val="3D4965"/>
                </a:solidFill>
                <a:latin typeface="Dosis"/>
                <a:ea typeface="Dosis"/>
                <a:cs typeface="Dosis"/>
                <a:sym typeface="Dosis"/>
              </a:defRPr>
            </a:lvl6pPr>
            <a:lvl7pPr lvl="6">
              <a:spcBef>
                <a:spcPts val="360"/>
              </a:spcBef>
              <a:buClr>
                <a:srgbClr val="3D4965"/>
              </a:buClr>
              <a:buSzPct val="100000"/>
              <a:buFont typeface="Dosis"/>
              <a:defRPr sz="1800">
                <a:solidFill>
                  <a:srgbClr val="3D4965"/>
                </a:solidFill>
                <a:latin typeface="Dosis"/>
                <a:ea typeface="Dosis"/>
                <a:cs typeface="Dosis"/>
                <a:sym typeface="Dosis"/>
              </a:defRPr>
            </a:lvl7pPr>
            <a:lvl8pPr lvl="7">
              <a:spcBef>
                <a:spcPts val="360"/>
              </a:spcBef>
              <a:buClr>
                <a:srgbClr val="3D4965"/>
              </a:buClr>
              <a:buSzPct val="100000"/>
              <a:buFont typeface="Dosis"/>
              <a:defRPr sz="1800">
                <a:solidFill>
                  <a:srgbClr val="3D4965"/>
                </a:solidFill>
                <a:latin typeface="Dosis"/>
                <a:ea typeface="Dosis"/>
                <a:cs typeface="Dosis"/>
                <a:sym typeface="Dosis"/>
              </a:defRPr>
            </a:lvl8pPr>
            <a:lvl9pPr lvl="8">
              <a:spcBef>
                <a:spcPts val="360"/>
              </a:spcBef>
              <a:buClr>
                <a:srgbClr val="3D4965"/>
              </a:buClr>
              <a:buSzPct val="100000"/>
              <a:buFont typeface="Dosis"/>
              <a:defRPr sz="1800">
                <a:solidFill>
                  <a:srgbClr val="3D4965"/>
                </a:solidFill>
                <a:latin typeface="Dosis"/>
                <a:ea typeface="Dosis"/>
                <a:cs typeface="Dosis"/>
                <a:sym typeface="Dosis"/>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6" r:id="rId6"/>
    <p:sldLayoutId id="2147483657"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20"/>
        <p:cNvGrpSpPr/>
        <p:nvPr/>
      </p:nvGrpSpPr>
      <p:grpSpPr>
        <a:xfrm>
          <a:off x="0" y="0"/>
          <a:ext cx="0" cy="0"/>
          <a:chOff x="0" y="0"/>
          <a:chExt cx="0" cy="0"/>
        </a:xfrm>
      </p:grpSpPr>
      <p:sp>
        <p:nvSpPr>
          <p:cNvPr id="521" name="Shape 521"/>
          <p:cNvSpPr txBox="1">
            <a:spLocks noGrp="1"/>
          </p:cNvSpPr>
          <p:nvPr>
            <p:ph type="title"/>
          </p:nvPr>
        </p:nvSpPr>
        <p:spPr>
          <a:xfrm>
            <a:off x="747925" y="285734"/>
            <a:ext cx="6140399" cy="1000132"/>
          </a:xfrm>
          <a:prstGeom prst="rect">
            <a:avLst/>
          </a:prstGeom>
        </p:spPr>
        <p:txBody>
          <a:bodyPr lIns="91425" tIns="91425" rIns="91425" bIns="91425" anchor="b" anchorCtr="0">
            <a:noAutofit/>
          </a:bodyPr>
          <a:lstStyle/>
          <a:p>
            <a:pPr lvl="0" algn="ctr" rtl="0">
              <a:spcBef>
                <a:spcPts val="0"/>
              </a:spcBef>
              <a:buNone/>
            </a:pPr>
            <a:r>
              <a:rPr lang="id-ID" sz="2800" dirty="0">
                <a:latin typeface="Algerian" pitchFamily="82" charset="0"/>
              </a:rPr>
              <a:t>EJAAN</a:t>
            </a:r>
            <a:r>
              <a:rPr lang="en-US" sz="2800" dirty="0">
                <a:latin typeface="Algerian" pitchFamily="82" charset="0"/>
              </a:rPr>
              <a:t> </a:t>
            </a:r>
            <a:r>
              <a:rPr lang="en-US" sz="2800" dirty="0" err="1">
                <a:latin typeface="Algerian" pitchFamily="82" charset="0"/>
              </a:rPr>
              <a:t>bahasa</a:t>
            </a:r>
            <a:r>
              <a:rPr lang="en-US" sz="2800" dirty="0">
                <a:latin typeface="Algerian" pitchFamily="82" charset="0"/>
              </a:rPr>
              <a:t> </a:t>
            </a:r>
            <a:r>
              <a:rPr lang="en-US" sz="2800" dirty="0" err="1">
                <a:latin typeface="Algerian" pitchFamily="82" charset="0"/>
              </a:rPr>
              <a:t>indonesia</a:t>
            </a:r>
            <a:r>
              <a:rPr lang="en-US" sz="2800" dirty="0">
                <a:latin typeface="Algerian" pitchFamily="82" charset="0"/>
              </a:rPr>
              <a:t> </a:t>
            </a:r>
            <a:r>
              <a:rPr lang="en-US" sz="2800" dirty="0" err="1">
                <a:latin typeface="Algerian" pitchFamily="82" charset="0"/>
              </a:rPr>
              <a:t>dan</a:t>
            </a:r>
            <a:r>
              <a:rPr lang="en-US" sz="2800" dirty="0">
                <a:latin typeface="Algerian" pitchFamily="82" charset="0"/>
              </a:rPr>
              <a:t> </a:t>
            </a:r>
            <a:r>
              <a:rPr lang="en-US" sz="2800" dirty="0" err="1">
                <a:latin typeface="Algerian" pitchFamily="82" charset="0"/>
              </a:rPr>
              <a:t>keterampilan</a:t>
            </a:r>
            <a:r>
              <a:rPr lang="en-US" sz="2800" dirty="0">
                <a:latin typeface="Algerian" pitchFamily="82" charset="0"/>
              </a:rPr>
              <a:t> </a:t>
            </a:r>
            <a:r>
              <a:rPr lang="en-US" sz="2800" dirty="0" err="1">
                <a:latin typeface="Algerian" pitchFamily="82" charset="0"/>
              </a:rPr>
              <a:t>berbahasa</a:t>
            </a:r>
            <a:endParaRPr lang="en" sz="2800" dirty="0">
              <a:latin typeface="Algerian" pitchFamily="82" charset="0"/>
            </a:endParaRPr>
          </a:p>
        </p:txBody>
      </p:sp>
      <p:sp>
        <p:nvSpPr>
          <p:cNvPr id="522" name="Shape 522"/>
          <p:cNvSpPr txBox="1"/>
          <p:nvPr/>
        </p:nvSpPr>
        <p:spPr>
          <a:xfrm>
            <a:off x="747925" y="1200150"/>
            <a:ext cx="6530400" cy="826499"/>
          </a:xfrm>
          <a:prstGeom prst="rect">
            <a:avLst/>
          </a:prstGeom>
          <a:noFill/>
          <a:ln>
            <a:noFill/>
          </a:ln>
        </p:spPr>
        <p:txBody>
          <a:bodyPr lIns="91425" tIns="91425" rIns="91425" bIns="91425" anchor="t" anchorCtr="0">
            <a:noAutofit/>
          </a:bodyPr>
          <a:lstStyle/>
          <a:p>
            <a:pPr lvl="0">
              <a:spcBef>
                <a:spcPts val="600"/>
              </a:spcBef>
            </a:pPr>
            <a:endParaRPr lang="en" sz="1600" dirty="0">
              <a:solidFill>
                <a:schemeClr val="accent1">
                  <a:lumMod val="50000"/>
                </a:schemeClr>
              </a:solidFill>
              <a:latin typeface="Times New Roman" pitchFamily="18" charset="0"/>
              <a:ea typeface="Dosis"/>
              <a:cs typeface="Times New Roman" pitchFamily="18" charset="0"/>
              <a:sym typeface="Dosis"/>
            </a:endParaRPr>
          </a:p>
        </p:txBody>
      </p:sp>
      <p:sp>
        <p:nvSpPr>
          <p:cNvPr id="523" name="Shape 523"/>
          <p:cNvSpPr txBox="1"/>
          <p:nvPr/>
        </p:nvSpPr>
        <p:spPr>
          <a:xfrm>
            <a:off x="1547664" y="2187750"/>
            <a:ext cx="4176464" cy="2207100"/>
          </a:xfrm>
          <a:prstGeom prst="rect">
            <a:avLst/>
          </a:prstGeom>
          <a:noFill/>
          <a:ln>
            <a:noFill/>
          </a:ln>
        </p:spPr>
        <p:txBody>
          <a:bodyPr lIns="91425" tIns="91425" rIns="91425" bIns="91425" anchor="t" anchorCtr="0">
            <a:noAutofit/>
          </a:bodyPr>
          <a:lstStyle/>
          <a:p>
            <a:pPr lvl="0" algn="just" rtl="0">
              <a:spcBef>
                <a:spcPts val="600"/>
              </a:spcBef>
              <a:buNone/>
            </a:pPr>
            <a:endParaRPr lang="en" sz="1200" dirty="0">
              <a:solidFill>
                <a:srgbClr val="3D4965"/>
              </a:solidFill>
              <a:latin typeface="Dosis"/>
              <a:ea typeface="Dosis"/>
              <a:cs typeface="Dosis"/>
              <a:sym typeface="Dosis"/>
            </a:endParaRPr>
          </a:p>
        </p:txBody>
      </p:sp>
      <p:graphicFrame>
        <p:nvGraphicFramePr>
          <p:cNvPr id="5" name="Diagram 4"/>
          <p:cNvGraphicFramePr/>
          <p:nvPr/>
        </p:nvGraphicFramePr>
        <p:xfrm>
          <a:off x="1214414" y="1714494"/>
          <a:ext cx="6096000" cy="30003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24E683C-09EC-E088-3D50-9ADD1D124195}"/>
              </a:ext>
            </a:extLst>
          </p:cNvPr>
          <p:cNvSpPr txBox="1"/>
          <p:nvPr/>
        </p:nvSpPr>
        <p:spPr>
          <a:xfrm>
            <a:off x="899592" y="495707"/>
            <a:ext cx="7704856" cy="4524315"/>
          </a:xfrm>
          <a:prstGeom prst="rect">
            <a:avLst/>
          </a:prstGeom>
          <a:noFill/>
        </p:spPr>
        <p:txBody>
          <a:bodyPr wrap="square">
            <a:spAutoFit/>
          </a:bodyPr>
          <a:lstStyle/>
          <a:p>
            <a:pPr algn="just">
              <a:buFont typeface="Arial" pitchFamily="34" charset="0"/>
              <a:buChar char="•"/>
            </a:pPr>
            <a:r>
              <a:rPr lang="id-ID" sz="2400" dirty="0">
                <a:latin typeface="Times New Roman" panose="02020603050405020304" pitchFamily="18" charset="0"/>
                <a:cs typeface="Times New Roman" pitchFamily="18" charset="0"/>
              </a:rPr>
              <a:t> Jika di tengah kata terdapat dua buah huruf konsonan yang berurutan, maka pemenggalan kata dilakukan di antarakedua huruf konsonan tersebut. Namun, gabungan huruf konsonan tidak pernah diceraikan.</a:t>
            </a:r>
            <a:r>
              <a:rPr lang="en-US" sz="2400" dirty="0">
                <a:latin typeface="Times New Roman" panose="02020603050405020304" pitchFamily="18" charset="0"/>
                <a:cs typeface="Times New Roman" pitchFamily="18" charset="0"/>
              </a:rPr>
              <a:t> </a:t>
            </a:r>
            <a:r>
              <a:rPr lang="en-US" sz="2400" dirty="0" err="1">
                <a:latin typeface="Times New Roman" panose="02020603050405020304" pitchFamily="18" charset="0"/>
                <a:cs typeface="Times New Roman" pitchFamily="18" charset="0"/>
              </a:rPr>
              <a:t>Contoh</a:t>
            </a:r>
            <a:r>
              <a:rPr lang="en-US" sz="2400" dirty="0">
                <a:latin typeface="Times New Roman" panose="02020603050405020304" pitchFamily="18" charset="0"/>
                <a:cs typeface="Times New Roman" pitchFamily="18" charset="0"/>
              </a:rPr>
              <a:t>:</a:t>
            </a:r>
          </a:p>
          <a:p>
            <a:pPr algn="l">
              <a:buFont typeface="Arial" panose="020B0604020202020204" pitchFamily="34" charset="0"/>
              <a:buChar char="•"/>
            </a:pPr>
            <a:r>
              <a:rPr lang="en-US" sz="2400" b="0" i="0" dirty="0">
                <a:solidFill>
                  <a:srgbClr val="000000"/>
                </a:solidFill>
                <a:effectLst/>
                <a:latin typeface="Times New Roman" panose="02020603050405020304" pitchFamily="18" charset="0"/>
                <a:cs typeface="Times New Roman" panose="02020603050405020304" pitchFamily="18" charset="0"/>
              </a:rPr>
              <a:t>Ap-</a:t>
            </a:r>
            <a:r>
              <a:rPr lang="en-US" sz="2400" b="0" i="0" dirty="0" err="1">
                <a:solidFill>
                  <a:srgbClr val="000000"/>
                </a:solidFill>
                <a:effectLst/>
                <a:latin typeface="Times New Roman" panose="02020603050405020304" pitchFamily="18" charset="0"/>
                <a:cs typeface="Times New Roman" panose="02020603050405020304" pitchFamily="18" charset="0"/>
              </a:rPr>
              <a:t>ril</a:t>
            </a:r>
            <a:r>
              <a:rPr lang="en-US" sz="2400" b="0" i="0" dirty="0">
                <a:solidFill>
                  <a:srgbClr val="000000"/>
                </a:solidFill>
                <a:effectLst/>
                <a:latin typeface="Times New Roman" panose="02020603050405020304" pitchFamily="18" charset="0"/>
                <a:cs typeface="Times New Roman" panose="02020603050405020304" pitchFamily="18" charset="0"/>
              </a:rPr>
              <a:t>, cap-</a:t>
            </a:r>
            <a:r>
              <a:rPr lang="en-US" sz="2400" b="0" i="0" dirty="0" err="1">
                <a:solidFill>
                  <a:srgbClr val="000000"/>
                </a:solidFill>
                <a:effectLst/>
                <a:latin typeface="Times New Roman" panose="02020603050405020304" pitchFamily="18" charset="0"/>
                <a:cs typeface="Times New Roman" panose="02020603050405020304" pitchFamily="18" charset="0"/>
              </a:rPr>
              <a:t>lok</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makh-luk</a:t>
            </a:r>
            <a:r>
              <a:rPr lang="en-US" sz="2400" b="0" i="0" dirty="0">
                <a:solidFill>
                  <a:srgbClr val="000000"/>
                </a:solidFill>
                <a:effectLst/>
                <a:latin typeface="Times New Roman" panose="02020603050405020304" pitchFamily="18" charset="0"/>
                <a:cs typeface="Times New Roman" panose="02020603050405020304" pitchFamily="18" charset="0"/>
              </a:rPr>
              <a:t>, man-di, sang-gup</a:t>
            </a:r>
          </a:p>
          <a:p>
            <a:pPr algn="l">
              <a:buFont typeface="Arial" panose="020B0604020202020204" pitchFamily="34" charset="0"/>
              <a:buChar char="•"/>
            </a:pPr>
            <a:r>
              <a:rPr lang="en-US" sz="2400" b="0" i="0" dirty="0" err="1">
                <a:solidFill>
                  <a:srgbClr val="000000"/>
                </a:solidFill>
                <a:effectLst/>
                <a:latin typeface="Times New Roman" panose="02020603050405020304" pitchFamily="18" charset="0"/>
                <a:cs typeface="Times New Roman" panose="02020603050405020304" pitchFamily="18" charset="0"/>
              </a:rPr>
              <a:t>som</a:t>
            </a:r>
            <a:r>
              <a:rPr lang="en-US" sz="2400" b="0" i="0" dirty="0">
                <a:solidFill>
                  <a:srgbClr val="000000"/>
                </a:solidFill>
                <a:effectLst/>
                <a:latin typeface="Times New Roman" panose="02020603050405020304" pitchFamily="18" charset="0"/>
                <a:cs typeface="Times New Roman" panose="02020603050405020304" pitchFamily="18" charset="0"/>
              </a:rPr>
              <a:t>-bong, </a:t>
            </a:r>
            <a:r>
              <a:rPr lang="en-US" sz="2400" b="0" i="0" dirty="0" err="1">
                <a:solidFill>
                  <a:srgbClr val="000000"/>
                </a:solidFill>
                <a:effectLst/>
                <a:latin typeface="Times New Roman" panose="02020603050405020304" pitchFamily="18" charset="0"/>
                <a:cs typeface="Times New Roman" panose="02020603050405020304" pitchFamily="18" charset="0"/>
              </a:rPr>
              <a:t>swas</a:t>
            </a:r>
            <a:r>
              <a:rPr lang="en-US" sz="2400" b="0" i="0" dirty="0">
                <a:solidFill>
                  <a:srgbClr val="000000"/>
                </a:solidFill>
                <a:effectLst/>
                <a:latin typeface="Times New Roman" panose="02020603050405020304" pitchFamily="18" charset="0"/>
                <a:cs typeface="Times New Roman" panose="02020603050405020304" pitchFamily="18" charset="0"/>
              </a:rPr>
              <a:t>-ta</a:t>
            </a:r>
          </a:p>
          <a:p>
            <a:pPr algn="just">
              <a:buFont typeface="Arial" pitchFamily="34" charset="0"/>
              <a:buChar char="•"/>
            </a:pPr>
            <a:endParaRPr lang="id-ID" sz="2400" dirty="0">
              <a:latin typeface="Times New Roman" pitchFamily="18" charset="0"/>
              <a:cs typeface="Times New Roman" pitchFamily="18" charset="0"/>
            </a:endParaRPr>
          </a:p>
          <a:p>
            <a:pPr algn="just">
              <a:buFont typeface="Arial" pitchFamily="34" charset="0"/>
              <a:buChar char="•"/>
            </a:pPr>
            <a:r>
              <a:rPr lang="id-ID" sz="2400" dirty="0">
                <a:latin typeface="Times New Roman" pitchFamily="18" charset="0"/>
                <a:cs typeface="Times New Roman" pitchFamily="18" charset="0"/>
              </a:rPr>
              <a:t> Jika di tengah kata terdapat tiga atau lebih huruf konsonan, maka pemenggalan kata dilakukan di antara huruf konsonan yang pertama dan kedua.</a:t>
            </a:r>
            <a:r>
              <a:rPr lang="en-US" sz="2400" dirty="0">
                <a:latin typeface="Times New Roman" panose="02020603050405020304" pitchFamily="18" charset="0"/>
                <a:cs typeface="Times New Roman" pitchFamily="18" charset="0"/>
              </a:rPr>
              <a:t> </a:t>
            </a:r>
            <a:r>
              <a:rPr lang="en-US" sz="2400" dirty="0" err="1">
                <a:latin typeface="Times New Roman" panose="02020603050405020304" pitchFamily="18" charset="0"/>
                <a:cs typeface="Times New Roman" pitchFamily="18" charset="0"/>
              </a:rPr>
              <a:t>Contoh</a:t>
            </a:r>
            <a:r>
              <a:rPr lang="en-US" sz="2400" dirty="0">
                <a:latin typeface="Times New Roman" panose="02020603050405020304" pitchFamily="18" charset="0"/>
                <a:cs typeface="Times New Roman" pitchFamily="18" charset="0"/>
              </a:rPr>
              <a:t>: </a:t>
            </a:r>
          </a:p>
          <a:p>
            <a:pPr algn="l">
              <a:buFont typeface="Arial" panose="020B0604020202020204" pitchFamily="34" charset="0"/>
              <a:buChar char="•"/>
            </a:pPr>
            <a:r>
              <a:rPr lang="en-US" sz="2400" b="0" i="0" dirty="0" err="1">
                <a:solidFill>
                  <a:srgbClr val="000000"/>
                </a:solidFill>
                <a:effectLst/>
                <a:latin typeface="Times New Roman" panose="02020603050405020304" pitchFamily="18" charset="0"/>
                <a:cs typeface="Times New Roman" panose="02020603050405020304" pitchFamily="18" charset="0"/>
              </a:rPr>
              <a:t>ul-tra</a:t>
            </a:r>
            <a:r>
              <a:rPr lang="en-US" sz="2400" b="0" i="0" dirty="0">
                <a:solidFill>
                  <a:srgbClr val="000000"/>
                </a:solidFill>
                <a:effectLst/>
                <a:latin typeface="Times New Roman" panose="02020603050405020304" pitchFamily="18" charset="0"/>
                <a:cs typeface="Times New Roman" panose="02020603050405020304" pitchFamily="18" charset="0"/>
              </a:rPr>
              <a:t>, in-</a:t>
            </a:r>
            <a:r>
              <a:rPr lang="en-US" sz="2400" b="0" i="0" dirty="0" err="1">
                <a:solidFill>
                  <a:srgbClr val="000000"/>
                </a:solidFill>
                <a:effectLst/>
                <a:latin typeface="Times New Roman" panose="02020603050405020304" pitchFamily="18" charset="0"/>
                <a:cs typeface="Times New Roman" panose="02020603050405020304" pitchFamily="18" charset="0"/>
              </a:rPr>
              <a:t>fra</a:t>
            </a:r>
            <a:r>
              <a:rPr lang="en-US" sz="2400" b="0" i="0" dirty="0">
                <a:solidFill>
                  <a:srgbClr val="000000"/>
                </a:solidFill>
                <a:effectLst/>
                <a:latin typeface="Times New Roman" panose="02020603050405020304" pitchFamily="18" charset="0"/>
                <a:cs typeface="Times New Roman" panose="02020603050405020304" pitchFamily="18" charset="0"/>
              </a:rPr>
              <a:t>, ben-</a:t>
            </a:r>
            <a:r>
              <a:rPr lang="en-US" sz="2400" b="0" i="0" dirty="0" err="1">
                <a:solidFill>
                  <a:srgbClr val="000000"/>
                </a:solidFill>
                <a:effectLst/>
                <a:latin typeface="Times New Roman" panose="02020603050405020304" pitchFamily="18" charset="0"/>
                <a:cs typeface="Times New Roman" panose="02020603050405020304" pitchFamily="18" charset="0"/>
              </a:rPr>
              <a:t>trok</a:t>
            </a:r>
            <a:r>
              <a:rPr lang="en-US" sz="2400" b="0" i="0" dirty="0">
                <a:solidFill>
                  <a:srgbClr val="000000"/>
                </a:solidFill>
                <a:effectLst/>
                <a:latin typeface="Times New Roman" panose="02020603050405020304" pitchFamily="18" charset="0"/>
                <a:cs typeface="Times New Roman" panose="02020603050405020304" pitchFamily="18" charset="0"/>
              </a:rPr>
              <a:t>, in-</a:t>
            </a:r>
            <a:r>
              <a:rPr lang="en-US" sz="2400" b="0" i="0" dirty="0" err="1">
                <a:solidFill>
                  <a:srgbClr val="000000"/>
                </a:solidFill>
                <a:effectLst/>
                <a:latin typeface="Times New Roman" panose="02020603050405020304" pitchFamily="18" charset="0"/>
                <a:cs typeface="Times New Roman" panose="02020603050405020304" pitchFamily="18" charset="0"/>
              </a:rPr>
              <a:t>stru</a:t>
            </a:r>
            <a:r>
              <a:rPr lang="en-US" sz="2400" b="0" i="0" dirty="0">
                <a:solidFill>
                  <a:srgbClr val="000000"/>
                </a:solidFill>
                <a:effectLst/>
                <a:latin typeface="Times New Roman" panose="02020603050405020304" pitchFamily="18" charset="0"/>
                <a:cs typeface="Times New Roman" panose="02020603050405020304" pitchFamily="18" charset="0"/>
              </a:rPr>
              <a:t>-men</a:t>
            </a:r>
          </a:p>
          <a:p>
            <a:pPr algn="just">
              <a:buFont typeface="Arial" pitchFamily="34" charset="0"/>
              <a:buChar char="•"/>
            </a:pPr>
            <a:endParaRPr lang="id-ID" sz="2400" dirty="0">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820825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42"/>
        <p:cNvGrpSpPr/>
        <p:nvPr/>
      </p:nvGrpSpPr>
      <p:grpSpPr>
        <a:xfrm>
          <a:off x="0" y="0"/>
          <a:ext cx="0" cy="0"/>
          <a:chOff x="0" y="0"/>
          <a:chExt cx="0" cy="0"/>
        </a:xfrm>
      </p:grpSpPr>
      <p:sp>
        <p:nvSpPr>
          <p:cNvPr id="3" name="Shape 531"/>
          <p:cNvSpPr txBox="1">
            <a:spLocks/>
          </p:cNvSpPr>
          <p:nvPr/>
        </p:nvSpPr>
        <p:spPr>
          <a:xfrm>
            <a:off x="1108286" y="-92546"/>
            <a:ext cx="7424154" cy="5040560"/>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3D4965"/>
              </a:buClr>
              <a:buSzPct val="100000"/>
              <a:buFont typeface="Dosis"/>
              <a:buChar char="✘"/>
              <a:defRPr sz="2600" b="0" i="0" u="none" strike="noStrike" cap="none">
                <a:solidFill>
                  <a:srgbClr val="3D4965"/>
                </a:solidFill>
                <a:latin typeface="Dosis"/>
                <a:ea typeface="Dosis"/>
                <a:cs typeface="Dosis"/>
                <a:sym typeface="Dosis"/>
              </a:defRPr>
            </a:lvl1pPr>
            <a:lvl2pPr marR="0" lvl="1" algn="l" rtl="0">
              <a:lnSpc>
                <a:spcPct val="100000"/>
              </a:lnSpc>
              <a:spcBef>
                <a:spcPts val="480"/>
              </a:spcBef>
              <a:spcAft>
                <a:spcPts val="0"/>
              </a:spcAft>
              <a:buClr>
                <a:srgbClr val="3D4965"/>
              </a:buClr>
              <a:buSzPct val="100000"/>
              <a:buFont typeface="Dosis"/>
              <a:buChar char="✗"/>
              <a:defRPr sz="2000" b="0" i="0" u="none" strike="noStrike" cap="none">
                <a:solidFill>
                  <a:srgbClr val="3D4965"/>
                </a:solidFill>
                <a:latin typeface="Dosis"/>
                <a:ea typeface="Dosis"/>
                <a:cs typeface="Dosis"/>
                <a:sym typeface="Dosis"/>
              </a:defRPr>
            </a:lvl2pPr>
            <a:lvl3pPr marR="0" lvl="2" algn="l" rtl="0">
              <a:lnSpc>
                <a:spcPct val="100000"/>
              </a:lnSpc>
              <a:spcBef>
                <a:spcPts val="480"/>
              </a:spcBef>
              <a:spcAft>
                <a:spcPts val="0"/>
              </a:spcAft>
              <a:buClr>
                <a:srgbClr val="3D4965"/>
              </a:buClr>
              <a:buSzPct val="100000"/>
              <a:buFont typeface="Dosis"/>
              <a:buNone/>
              <a:defRPr sz="2000" b="0" i="0" u="none" strike="noStrike" cap="none">
                <a:solidFill>
                  <a:srgbClr val="3D4965"/>
                </a:solidFill>
                <a:latin typeface="Dosis"/>
                <a:ea typeface="Dosis"/>
                <a:cs typeface="Dosis"/>
                <a:sym typeface="Dosis"/>
              </a:defRPr>
            </a:lvl3pPr>
            <a:lvl4pPr marR="0" lvl="3"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4pPr>
            <a:lvl5pPr marR="0" lvl="4"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5pPr>
            <a:lvl6pPr marR="0" lvl="5"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6pPr>
            <a:lvl7pPr marR="0" lvl="6"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7pPr>
            <a:lvl8pPr marR="0" lvl="7"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8pPr>
            <a:lvl9pPr marR="0" lvl="8"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9pPr>
          </a:lstStyle>
          <a:p>
            <a:pPr marL="228600" indent="-228600" algn="just">
              <a:lnSpc>
                <a:spcPct val="150000"/>
              </a:lnSpc>
              <a:spcBef>
                <a:spcPts val="0"/>
              </a:spcBef>
              <a:buFont typeface="Arial" pitchFamily="34" charset="0"/>
              <a:buChar char="•"/>
            </a:pPr>
            <a:r>
              <a:rPr lang="id-ID" sz="2400" dirty="0">
                <a:latin typeface="Times New Roman" panose="02020603050405020304" pitchFamily="18" charset="0"/>
                <a:cs typeface="Times New Roman" panose="02020603050405020304" pitchFamily="18" charset="0"/>
              </a:rPr>
              <a:t>Imbuhan pada akhir dan/atau awal kata, termasuk awalan yang mengalami perubahan bentuk serta partikel yang biasanya ditulis serangkai dengan kata dasarnya, dapat dipenggal pada pergantian baris.</a:t>
            </a:r>
          </a:p>
          <a:p>
            <a:pPr marL="228600" indent="-228600" algn="just">
              <a:lnSpc>
                <a:spcPct val="150000"/>
              </a:lnSpc>
              <a:spcBef>
                <a:spcPts val="0"/>
              </a:spcBef>
              <a:buFont typeface="Arial" pitchFamily="34" charset="0"/>
              <a:buChar char="•"/>
            </a:pPr>
            <a:r>
              <a:rPr lang="id-ID" sz="2400" dirty="0">
                <a:latin typeface="Times New Roman" panose="02020603050405020304" pitchFamily="18" charset="0"/>
                <a:cs typeface="Times New Roman" panose="02020603050405020304" pitchFamily="18" charset="0"/>
              </a:rPr>
              <a:t>Jika suatu kata terdiri atas lebih dari satu unsur dan salah satu unsur itu dapat bergabung dengan unsur lain, pemenggalan dapat dilakukan di antara unsur-unsur tersebut/pada unsur gabungan tersebut sesuai dengan kaidah pemenggalan kata pada poin 1,2,3, dan 4.</a:t>
            </a:r>
          </a:p>
        </p:txBody>
      </p:sp>
    </p:spTree>
    <p:extLst>
      <p:ext uri="{BB962C8B-B14F-4D97-AF65-F5344CB8AC3E}">
        <p14:creationId xmlns:p14="http://schemas.microsoft.com/office/powerpoint/2010/main" val="1188646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47"/>
        <p:cNvGrpSpPr/>
        <p:nvPr/>
      </p:nvGrpSpPr>
      <p:grpSpPr>
        <a:xfrm>
          <a:off x="0" y="0"/>
          <a:ext cx="0" cy="0"/>
          <a:chOff x="0" y="0"/>
          <a:chExt cx="0" cy="0"/>
        </a:xfrm>
      </p:grpSpPr>
      <p:sp>
        <p:nvSpPr>
          <p:cNvPr id="548" name="Shape 548"/>
          <p:cNvSpPr txBox="1">
            <a:spLocks noGrp="1"/>
          </p:cNvSpPr>
          <p:nvPr>
            <p:ph type="title"/>
          </p:nvPr>
        </p:nvSpPr>
        <p:spPr>
          <a:xfrm>
            <a:off x="747925" y="274190"/>
            <a:ext cx="6140399" cy="497360"/>
          </a:xfrm>
          <a:prstGeom prst="rect">
            <a:avLst/>
          </a:prstGeom>
        </p:spPr>
        <p:txBody>
          <a:bodyPr lIns="91425" tIns="91425" rIns="91425" bIns="91425" anchor="b" anchorCtr="0">
            <a:noAutofit/>
          </a:bodyPr>
          <a:lstStyle/>
          <a:p>
            <a:pPr lvl="0" algn="ctr"/>
            <a:r>
              <a:rPr lang="id-ID" sz="2400" dirty="0">
                <a:latin typeface="Algerian" pitchFamily="82" charset="0"/>
              </a:rPr>
              <a:t>C. Huruf Kapital </a:t>
            </a:r>
            <a:r>
              <a:rPr lang="en-US" sz="2400" dirty="0">
                <a:latin typeface="Algerian" pitchFamily="82" charset="0"/>
              </a:rPr>
              <a:t> </a:t>
            </a:r>
            <a:r>
              <a:rPr lang="id-ID" sz="2400" dirty="0">
                <a:latin typeface="Algerian" pitchFamily="82" charset="0"/>
              </a:rPr>
              <a:t>dan Huruf Miring</a:t>
            </a:r>
            <a:endParaRPr lang="en" sz="2400" dirty="0">
              <a:latin typeface="Algerian" pitchFamily="82" charset="0"/>
            </a:endParaRPr>
          </a:p>
        </p:txBody>
      </p:sp>
      <p:sp>
        <p:nvSpPr>
          <p:cNvPr id="549" name="Shape 549"/>
          <p:cNvSpPr txBox="1">
            <a:spLocks noGrp="1"/>
          </p:cNvSpPr>
          <p:nvPr>
            <p:ph type="body" idx="1"/>
          </p:nvPr>
        </p:nvSpPr>
        <p:spPr>
          <a:xfrm>
            <a:off x="611561" y="987574"/>
            <a:ext cx="8064896" cy="4320480"/>
          </a:xfrm>
          <a:prstGeom prst="rect">
            <a:avLst/>
          </a:prstGeom>
        </p:spPr>
        <p:txBody>
          <a:bodyPr lIns="91425" tIns="91425" rIns="91425" bIns="91425" anchor="t" anchorCtr="0">
            <a:noAutofit/>
          </a:bodyPr>
          <a:lstStyle/>
          <a:p>
            <a:pPr marL="285750" lvl="0" indent="-285750" rtl="0">
              <a:spcBef>
                <a:spcPts val="0"/>
              </a:spcBef>
              <a:buFont typeface="Wingdings" pitchFamily="2" charset="2"/>
              <a:buChar char="v"/>
            </a:pPr>
            <a:r>
              <a:rPr lang="id-ID" sz="2000" b="1" dirty="0">
                <a:latin typeface="Times New Roman" pitchFamily="18" charset="0"/>
                <a:cs typeface="Times New Roman" pitchFamily="18" charset="0"/>
              </a:rPr>
              <a:t>Huruf </a:t>
            </a:r>
            <a:r>
              <a:rPr lang="en-US" sz="2000" b="1" dirty="0">
                <a:latin typeface="Times New Roman" pitchFamily="18" charset="0"/>
                <a:cs typeface="Times New Roman" pitchFamily="18" charset="0"/>
              </a:rPr>
              <a:t> </a:t>
            </a:r>
            <a:r>
              <a:rPr lang="id-ID" sz="2000" b="1" dirty="0">
                <a:latin typeface="Times New Roman" pitchFamily="18" charset="0"/>
                <a:cs typeface="Times New Roman" pitchFamily="18" charset="0"/>
              </a:rPr>
              <a:t>kapital</a:t>
            </a:r>
          </a:p>
          <a:p>
            <a:pPr marL="628650" indent="-285750">
              <a:buFont typeface="Arial" pitchFamily="34" charset="0"/>
              <a:buChar char="•"/>
            </a:pPr>
            <a:r>
              <a:rPr lang="id-ID" sz="2000" dirty="0">
                <a:solidFill>
                  <a:schemeClr val="accent1">
                    <a:lumMod val="50000"/>
                  </a:schemeClr>
                </a:solidFill>
                <a:latin typeface="Times New Roman" pitchFamily="18" charset="0"/>
                <a:cs typeface="Times New Roman" pitchFamily="18" charset="0"/>
              </a:rPr>
              <a:t>Huruf</a:t>
            </a:r>
            <a:r>
              <a:rPr lang="en-US" sz="2000" dirty="0">
                <a:solidFill>
                  <a:schemeClr val="accent1">
                    <a:lumMod val="50000"/>
                  </a:schemeClr>
                </a:solidFill>
                <a:latin typeface="Times New Roman" pitchFamily="18" charset="0"/>
                <a:cs typeface="Times New Roman" pitchFamily="18" charset="0"/>
              </a:rPr>
              <a:t> </a:t>
            </a:r>
            <a:r>
              <a:rPr lang="id-ID" sz="2000" dirty="0">
                <a:solidFill>
                  <a:schemeClr val="accent1">
                    <a:lumMod val="50000"/>
                  </a:schemeClr>
                </a:solidFill>
                <a:latin typeface="Times New Roman" pitchFamily="18" charset="0"/>
                <a:cs typeface="Times New Roman" pitchFamily="18" charset="0"/>
              </a:rPr>
              <a:t>pertama kata pada awal kalimat</a:t>
            </a:r>
          </a:p>
          <a:p>
            <a:pPr marL="628650" indent="-285750">
              <a:buFont typeface="Arial" pitchFamily="34" charset="0"/>
              <a:buChar char="•"/>
            </a:pPr>
            <a:r>
              <a:rPr lang="id-ID" sz="2000" dirty="0">
                <a:solidFill>
                  <a:schemeClr val="accent1">
                    <a:lumMod val="50000"/>
                  </a:schemeClr>
                </a:solidFill>
                <a:latin typeface="Times New Roman" pitchFamily="18" charset="0"/>
                <a:cs typeface="Times New Roman" pitchFamily="18" charset="0"/>
              </a:rPr>
              <a:t>Huruf pertama petikan langsung</a:t>
            </a:r>
          </a:p>
          <a:p>
            <a:pPr marL="628650" indent="-285750">
              <a:buFont typeface="Arial" pitchFamily="34" charset="0"/>
              <a:buChar char="•"/>
            </a:pPr>
            <a:r>
              <a:rPr lang="id-ID" sz="2000" dirty="0">
                <a:solidFill>
                  <a:schemeClr val="accent1">
                    <a:lumMod val="50000"/>
                  </a:schemeClr>
                </a:solidFill>
                <a:latin typeface="Times New Roman" pitchFamily="18" charset="0"/>
                <a:cs typeface="Times New Roman" pitchFamily="18" charset="0"/>
              </a:rPr>
              <a:t>Huruf pertama ungkapan yang berhubungan dengan nama Tuhan dan kitab suci</a:t>
            </a:r>
          </a:p>
          <a:p>
            <a:pPr marL="628650" indent="-285750">
              <a:buFont typeface="Arial" pitchFamily="34" charset="0"/>
              <a:buChar char="•"/>
            </a:pPr>
            <a:r>
              <a:rPr lang="id-ID" sz="2000" dirty="0">
                <a:solidFill>
                  <a:schemeClr val="accent1">
                    <a:lumMod val="50000"/>
                  </a:schemeClr>
                </a:solidFill>
                <a:latin typeface="Times New Roman" pitchFamily="18" charset="0"/>
                <a:cs typeface="Times New Roman" pitchFamily="18" charset="0"/>
              </a:rPr>
              <a:t>Huruf pertama nama gelar kehormatan, keturunan, dan keagamaan yang diikuti dengan nama orang</a:t>
            </a:r>
          </a:p>
          <a:p>
            <a:pPr marL="628650" indent="-285750">
              <a:buFont typeface="Arial" pitchFamily="34" charset="0"/>
              <a:buChar char="•"/>
            </a:pPr>
            <a:r>
              <a:rPr lang="id-ID" sz="2000" dirty="0">
                <a:solidFill>
                  <a:schemeClr val="accent1">
                    <a:lumMod val="50000"/>
                  </a:schemeClr>
                </a:solidFill>
                <a:latin typeface="Times New Roman" pitchFamily="18" charset="0"/>
                <a:cs typeface="Times New Roman" pitchFamily="18" charset="0"/>
              </a:rPr>
              <a:t>Huruf pertama unsur nama jabatan dan pangkat yang diikuti nama orang, nama instansi, atau nama tempat</a:t>
            </a:r>
          </a:p>
          <a:p>
            <a:pPr marL="628650" indent="-285750">
              <a:buFont typeface="Arial" pitchFamily="34" charset="0"/>
              <a:buChar char="•"/>
            </a:pPr>
            <a:r>
              <a:rPr lang="id-ID" sz="2000" dirty="0">
                <a:solidFill>
                  <a:schemeClr val="accent1">
                    <a:lumMod val="50000"/>
                  </a:schemeClr>
                </a:solidFill>
                <a:latin typeface="Times New Roman" pitchFamily="18" charset="0"/>
                <a:cs typeface="Times New Roman" pitchFamily="18" charset="0"/>
              </a:rPr>
              <a:t>Huruf pertama unsur-unsur nama orang</a:t>
            </a:r>
          </a:p>
          <a:p>
            <a:pPr marL="628650" indent="-285750">
              <a:buFont typeface="Arial" pitchFamily="34" charset="0"/>
              <a:buChar char="•"/>
            </a:pPr>
            <a:r>
              <a:rPr lang="id-ID" sz="2000" dirty="0">
                <a:solidFill>
                  <a:schemeClr val="accent1">
                    <a:lumMod val="50000"/>
                  </a:schemeClr>
                </a:solidFill>
                <a:latin typeface="Times New Roman" pitchFamily="18" charset="0"/>
                <a:cs typeface="Times New Roman" pitchFamily="18" charset="0"/>
              </a:rPr>
              <a:t>Huruf pertama nama bangsa, suku bangsa, dan bahasa</a:t>
            </a:r>
          </a:p>
          <a:p>
            <a:pPr marL="628650" indent="-285750">
              <a:buFont typeface="Arial" pitchFamily="34" charset="0"/>
              <a:buChar char="•"/>
            </a:pPr>
            <a:r>
              <a:rPr lang="id-ID" sz="2000" dirty="0">
                <a:solidFill>
                  <a:schemeClr val="accent1">
                    <a:lumMod val="50000"/>
                  </a:schemeClr>
                </a:solidFill>
                <a:latin typeface="Times New Roman" pitchFamily="18" charset="0"/>
                <a:cs typeface="Times New Roman" pitchFamily="18" charset="0"/>
              </a:rPr>
              <a:t>Huruf pertama nama tahun, bulan, hari, hari raya, dan peristiwa sejarah</a:t>
            </a:r>
          </a:p>
          <a:p>
            <a:pPr marL="628650" indent="-285750">
              <a:buFont typeface="Arial" pitchFamily="34" charset="0"/>
              <a:buChar char="•"/>
            </a:pPr>
            <a:r>
              <a:rPr lang="id-ID" sz="2000" dirty="0">
                <a:solidFill>
                  <a:schemeClr val="accent1">
                    <a:lumMod val="50000"/>
                  </a:schemeClr>
                </a:solidFill>
                <a:latin typeface="Times New Roman" pitchFamily="18" charset="0"/>
                <a:cs typeface="Times New Roman" pitchFamily="18" charset="0"/>
              </a:rPr>
              <a:t>Huruf pertama nama geografi</a:t>
            </a:r>
          </a:p>
          <a:p>
            <a:pPr marL="457200" indent="-457200">
              <a:buFont typeface="+mj-lt"/>
              <a:buAutoNum type="arabicParenR"/>
            </a:pPr>
            <a:endParaRPr lang="id-ID" sz="2000" b="1" dirty="0">
              <a:solidFill>
                <a:schemeClr val="tx1"/>
              </a:solidFill>
              <a:latin typeface="Times New Roman" pitchFamily="18" charset="0"/>
              <a:cs typeface="Times New Roman" pitchFamily="18" charset="0"/>
            </a:endParaRPr>
          </a:p>
          <a:p>
            <a:pPr marL="228600" lvl="0" rtl="0">
              <a:spcBef>
                <a:spcPts val="0"/>
              </a:spcBef>
              <a:buNone/>
            </a:pPr>
            <a:endParaRPr lang="id-ID" sz="20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36"/>
        <p:cNvGrpSpPr/>
        <p:nvPr/>
      </p:nvGrpSpPr>
      <p:grpSpPr>
        <a:xfrm>
          <a:off x="0" y="0"/>
          <a:ext cx="0" cy="0"/>
          <a:chOff x="0" y="0"/>
          <a:chExt cx="0" cy="0"/>
        </a:xfrm>
      </p:grpSpPr>
      <p:sp>
        <p:nvSpPr>
          <p:cNvPr id="5" name="Shape 531"/>
          <p:cNvSpPr txBox="1">
            <a:spLocks/>
          </p:cNvSpPr>
          <p:nvPr/>
        </p:nvSpPr>
        <p:spPr>
          <a:xfrm>
            <a:off x="611560" y="339502"/>
            <a:ext cx="7632848" cy="4536504"/>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3D4965"/>
              </a:buClr>
              <a:buSzPct val="100000"/>
              <a:buFont typeface="Dosis"/>
              <a:buChar char="✘"/>
              <a:defRPr sz="2600" b="0" i="0" u="none" strike="noStrike" cap="none">
                <a:solidFill>
                  <a:srgbClr val="3D4965"/>
                </a:solidFill>
                <a:latin typeface="Dosis"/>
                <a:ea typeface="Dosis"/>
                <a:cs typeface="Dosis"/>
                <a:sym typeface="Dosis"/>
              </a:defRPr>
            </a:lvl1pPr>
            <a:lvl2pPr marR="0" lvl="1" algn="l" rtl="0">
              <a:lnSpc>
                <a:spcPct val="100000"/>
              </a:lnSpc>
              <a:spcBef>
                <a:spcPts val="480"/>
              </a:spcBef>
              <a:spcAft>
                <a:spcPts val="0"/>
              </a:spcAft>
              <a:buClr>
                <a:srgbClr val="3D4965"/>
              </a:buClr>
              <a:buSzPct val="100000"/>
              <a:buFont typeface="Dosis"/>
              <a:buChar char="✗"/>
              <a:defRPr sz="2000" b="0" i="0" u="none" strike="noStrike" cap="none">
                <a:solidFill>
                  <a:srgbClr val="3D4965"/>
                </a:solidFill>
                <a:latin typeface="Dosis"/>
                <a:ea typeface="Dosis"/>
                <a:cs typeface="Dosis"/>
                <a:sym typeface="Dosis"/>
              </a:defRPr>
            </a:lvl2pPr>
            <a:lvl3pPr marR="0" lvl="2" algn="l" rtl="0">
              <a:lnSpc>
                <a:spcPct val="100000"/>
              </a:lnSpc>
              <a:spcBef>
                <a:spcPts val="480"/>
              </a:spcBef>
              <a:spcAft>
                <a:spcPts val="0"/>
              </a:spcAft>
              <a:buClr>
                <a:srgbClr val="3D4965"/>
              </a:buClr>
              <a:buSzPct val="100000"/>
              <a:buFont typeface="Dosis"/>
              <a:buNone/>
              <a:defRPr sz="2000" b="0" i="0" u="none" strike="noStrike" cap="none">
                <a:solidFill>
                  <a:srgbClr val="3D4965"/>
                </a:solidFill>
                <a:latin typeface="Dosis"/>
                <a:ea typeface="Dosis"/>
                <a:cs typeface="Dosis"/>
                <a:sym typeface="Dosis"/>
              </a:defRPr>
            </a:lvl3pPr>
            <a:lvl4pPr marR="0" lvl="3"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4pPr>
            <a:lvl5pPr marR="0" lvl="4"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5pPr>
            <a:lvl6pPr marR="0" lvl="5"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6pPr>
            <a:lvl7pPr marR="0" lvl="6"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7pPr>
            <a:lvl8pPr marR="0" lvl="7"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8pPr>
            <a:lvl9pPr marR="0" lvl="8"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9pPr>
          </a:lstStyle>
          <a:p>
            <a:pPr marL="571500" indent="-342900">
              <a:buFont typeface="Arial" pitchFamily="34" charset="0"/>
              <a:buChar char="•"/>
            </a:pPr>
            <a:r>
              <a:rPr lang="id-ID" sz="2000" dirty="0">
                <a:solidFill>
                  <a:schemeClr val="accent1">
                    <a:lumMod val="50000"/>
                  </a:schemeClr>
                </a:solidFill>
                <a:latin typeface="Times New Roman" pitchFamily="18" charset="0"/>
                <a:cs typeface="Times New Roman" pitchFamily="18" charset="0"/>
              </a:rPr>
              <a:t>Huruf pertama semua unsur nama negara, lembaga pemerintahan dan ketatanegaraan, dan nama dokumen resmi kecuali seperti kata ‘dan’.</a:t>
            </a:r>
          </a:p>
          <a:p>
            <a:pPr marL="571500" indent="-342900">
              <a:buFont typeface="Arial" pitchFamily="34" charset="0"/>
              <a:buChar char="•"/>
            </a:pPr>
            <a:r>
              <a:rPr lang="id-ID" sz="2000" dirty="0">
                <a:solidFill>
                  <a:schemeClr val="accent1">
                    <a:lumMod val="50000"/>
                  </a:schemeClr>
                </a:solidFill>
                <a:latin typeface="Times New Roman" pitchFamily="18" charset="0"/>
                <a:cs typeface="Times New Roman" pitchFamily="18" charset="0"/>
              </a:rPr>
              <a:t>Huruf pertama nama setiap unsur bentuk ulang sempurna yang terdapat pada nama badan, lembaga pemerintahan dan ketatanegaraan, serta dokumen resmi</a:t>
            </a:r>
          </a:p>
          <a:p>
            <a:pPr marL="571500" indent="-342900">
              <a:buFont typeface="Arial" pitchFamily="34" charset="0"/>
              <a:buChar char="•"/>
            </a:pPr>
            <a:r>
              <a:rPr lang="id-ID" sz="2000" dirty="0">
                <a:solidFill>
                  <a:schemeClr val="accent1">
                    <a:lumMod val="50000"/>
                  </a:schemeClr>
                </a:solidFill>
                <a:latin typeface="Times New Roman" pitchFamily="18" charset="0"/>
                <a:cs typeface="Times New Roman" pitchFamily="18" charset="0"/>
              </a:rPr>
              <a:t>Huruf pertama semua kata di dalam judul buku, majalah, surat kabar, dan judul karangan kecuali kata seperti ‘di, ke, dari, dan, dalam, yang, dan untuk yang tidak terletak pada posisi awal</a:t>
            </a:r>
          </a:p>
          <a:p>
            <a:pPr marL="571500" indent="-342900">
              <a:buFont typeface="Arial" pitchFamily="34" charset="0"/>
              <a:buChar char="•"/>
            </a:pPr>
            <a:r>
              <a:rPr lang="id-ID" sz="2000" dirty="0">
                <a:solidFill>
                  <a:schemeClr val="accent1">
                    <a:lumMod val="50000"/>
                  </a:schemeClr>
                </a:solidFill>
                <a:latin typeface="Times New Roman" pitchFamily="18" charset="0"/>
                <a:cs typeface="Times New Roman" pitchFamily="18" charset="0"/>
              </a:rPr>
              <a:t>Huruf pertama unsur singkatan nama gelar, pangkat, dan sapaan</a:t>
            </a:r>
          </a:p>
          <a:p>
            <a:pPr marL="571500" indent="-342900">
              <a:buFont typeface="Arial" pitchFamily="34" charset="0"/>
              <a:buChar char="•"/>
            </a:pPr>
            <a:r>
              <a:rPr lang="id-ID" sz="2000" dirty="0">
                <a:solidFill>
                  <a:schemeClr val="accent1">
                    <a:lumMod val="50000"/>
                  </a:schemeClr>
                </a:solidFill>
                <a:latin typeface="Times New Roman" pitchFamily="18" charset="0"/>
                <a:cs typeface="Times New Roman" pitchFamily="18" charset="0"/>
              </a:rPr>
              <a:t>Huruf pertama kata penunjuk hubungan kekerabatan yang dipakai dalam penyapaan dan pengacuan</a:t>
            </a:r>
          </a:p>
          <a:p>
            <a:pPr marL="571500" indent="-342900">
              <a:buFont typeface="Arial" pitchFamily="34" charset="0"/>
              <a:buChar char="•"/>
            </a:pPr>
            <a:r>
              <a:rPr lang="id-ID" sz="2000" dirty="0">
                <a:solidFill>
                  <a:schemeClr val="accent1">
                    <a:lumMod val="50000"/>
                  </a:schemeClr>
                </a:solidFill>
                <a:latin typeface="Times New Roman" pitchFamily="18" charset="0"/>
                <a:cs typeface="Times New Roman" pitchFamily="18" charset="0"/>
              </a:rPr>
              <a:t>Huruf pertama kata ganti ‘Anda’</a:t>
            </a:r>
          </a:p>
        </p:txBody>
      </p:sp>
    </p:spTree>
    <p:extLst>
      <p:ext uri="{BB962C8B-B14F-4D97-AF65-F5344CB8AC3E}">
        <p14:creationId xmlns:p14="http://schemas.microsoft.com/office/powerpoint/2010/main" val="2421477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53"/>
        <p:cNvGrpSpPr/>
        <p:nvPr/>
      </p:nvGrpSpPr>
      <p:grpSpPr>
        <a:xfrm>
          <a:off x="0" y="0"/>
          <a:ext cx="0" cy="0"/>
          <a:chOff x="0" y="0"/>
          <a:chExt cx="0" cy="0"/>
        </a:xfrm>
      </p:grpSpPr>
      <p:sp>
        <p:nvSpPr>
          <p:cNvPr id="554" name="Shape 554"/>
          <p:cNvSpPr txBox="1">
            <a:spLocks noGrp="1"/>
          </p:cNvSpPr>
          <p:nvPr>
            <p:ph type="ctrTitle" idx="4294967295"/>
          </p:nvPr>
        </p:nvSpPr>
        <p:spPr>
          <a:xfrm>
            <a:off x="1331640" y="339502"/>
            <a:ext cx="3528392" cy="504056"/>
          </a:xfrm>
          <a:prstGeom prst="rect">
            <a:avLst/>
          </a:prstGeom>
        </p:spPr>
        <p:txBody>
          <a:bodyPr lIns="91425" tIns="91425" rIns="91425" bIns="91425" anchor="b" anchorCtr="0">
            <a:noAutofit/>
          </a:bodyPr>
          <a:lstStyle/>
          <a:p>
            <a:pPr lvl="0" algn="ctr" rtl="0">
              <a:spcBef>
                <a:spcPts val="0"/>
              </a:spcBef>
              <a:buNone/>
            </a:pPr>
            <a:r>
              <a:rPr lang="id-ID" sz="2400" dirty="0">
                <a:solidFill>
                  <a:schemeClr val="tx1"/>
                </a:solidFill>
                <a:latin typeface="Times New Roman" pitchFamily="18" charset="0"/>
                <a:cs typeface="Times New Roman" pitchFamily="18" charset="0"/>
              </a:rPr>
              <a:t>Huruf </a:t>
            </a:r>
            <a:r>
              <a:rPr lang="en-US" sz="2400" dirty="0">
                <a:solidFill>
                  <a:schemeClr val="tx1"/>
                </a:solidFill>
                <a:latin typeface="Times New Roman" pitchFamily="18" charset="0"/>
                <a:cs typeface="Times New Roman" pitchFamily="18" charset="0"/>
              </a:rPr>
              <a:t>M</a:t>
            </a:r>
            <a:r>
              <a:rPr lang="id-ID" sz="2400" dirty="0">
                <a:solidFill>
                  <a:schemeClr val="tx1"/>
                </a:solidFill>
                <a:latin typeface="Times New Roman" pitchFamily="18" charset="0"/>
                <a:cs typeface="Times New Roman" pitchFamily="18" charset="0"/>
              </a:rPr>
              <a:t>iring</a:t>
            </a:r>
            <a:endParaRPr lang="en" sz="2400" dirty="0">
              <a:solidFill>
                <a:schemeClr val="tx1"/>
              </a:solidFill>
              <a:latin typeface="Times New Roman" pitchFamily="18" charset="0"/>
              <a:cs typeface="Times New Roman" pitchFamily="18" charset="0"/>
            </a:endParaRPr>
          </a:p>
        </p:txBody>
      </p:sp>
      <p:graphicFrame>
        <p:nvGraphicFramePr>
          <p:cNvPr id="8" name="Diagram 7"/>
          <p:cNvGraphicFramePr/>
          <p:nvPr>
            <p:extLst>
              <p:ext uri="{D42A27DB-BD31-4B8C-83A1-F6EECF244321}">
                <p14:modId xmlns:p14="http://schemas.microsoft.com/office/powerpoint/2010/main" val="4221538482"/>
              </p:ext>
            </p:extLst>
          </p:nvPr>
        </p:nvGraphicFramePr>
        <p:xfrm>
          <a:off x="1115616" y="1131590"/>
          <a:ext cx="6336704" cy="2880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63"/>
        <p:cNvGrpSpPr/>
        <p:nvPr/>
      </p:nvGrpSpPr>
      <p:grpSpPr>
        <a:xfrm>
          <a:off x="0" y="0"/>
          <a:ext cx="0" cy="0"/>
          <a:chOff x="0" y="0"/>
          <a:chExt cx="0" cy="0"/>
        </a:xfrm>
      </p:grpSpPr>
      <p:sp>
        <p:nvSpPr>
          <p:cNvPr id="564" name="Shape 564"/>
          <p:cNvSpPr txBox="1">
            <a:spLocks noGrp="1"/>
          </p:cNvSpPr>
          <p:nvPr>
            <p:ph type="body" idx="1"/>
          </p:nvPr>
        </p:nvSpPr>
        <p:spPr>
          <a:xfrm>
            <a:off x="2195736" y="1131590"/>
            <a:ext cx="4464496" cy="3651870"/>
          </a:xfrm>
          <a:prstGeom prst="rect">
            <a:avLst/>
          </a:prstGeom>
        </p:spPr>
        <p:txBody>
          <a:bodyPr lIns="91425" tIns="91425" rIns="91425" bIns="91425" anchor="t" anchorCtr="0">
            <a:noAutofit/>
          </a:bodyPr>
          <a:lstStyle/>
          <a:p>
            <a:pPr marL="342900" indent="-342900" algn="just">
              <a:lnSpc>
                <a:spcPct val="150000"/>
              </a:lnSpc>
              <a:buFont typeface="+mj-lt"/>
              <a:buAutoNum type="arabicParenR"/>
            </a:pPr>
            <a:r>
              <a:rPr lang="id-ID" sz="2000" b="1" dirty="0">
                <a:latin typeface="Times New Roman" pitchFamily="18" charset="0"/>
                <a:cs typeface="Times New Roman" pitchFamily="18" charset="0"/>
              </a:rPr>
              <a:t>Kata Dasar</a:t>
            </a:r>
          </a:p>
          <a:p>
            <a:pPr marL="342900" indent="-342900" algn="just">
              <a:lnSpc>
                <a:spcPct val="150000"/>
              </a:lnSpc>
              <a:buFont typeface="+mj-lt"/>
              <a:buAutoNum type="arabicParenR"/>
            </a:pPr>
            <a:r>
              <a:rPr lang="id-ID" sz="2000" b="1" dirty="0">
                <a:latin typeface="Times New Roman" pitchFamily="18" charset="0"/>
                <a:cs typeface="Times New Roman" pitchFamily="18" charset="0"/>
              </a:rPr>
              <a:t>Kata Turunan</a:t>
            </a:r>
          </a:p>
          <a:p>
            <a:pPr marL="342900" indent="-342900" algn="just">
              <a:lnSpc>
                <a:spcPct val="150000"/>
              </a:lnSpc>
              <a:buFont typeface="+mj-lt"/>
              <a:buAutoNum type="arabicParenR"/>
            </a:pPr>
            <a:r>
              <a:rPr lang="id-ID" sz="2000" b="1" dirty="0">
                <a:latin typeface="Times New Roman" pitchFamily="18" charset="0"/>
                <a:cs typeface="Times New Roman" pitchFamily="18" charset="0"/>
              </a:rPr>
              <a:t>Bentuk Ulang</a:t>
            </a:r>
          </a:p>
          <a:p>
            <a:pPr marL="342900" indent="-342900" algn="just">
              <a:lnSpc>
                <a:spcPct val="150000"/>
              </a:lnSpc>
              <a:buFont typeface="+mj-lt"/>
              <a:buAutoNum type="arabicParenR"/>
            </a:pPr>
            <a:r>
              <a:rPr lang="id-ID" sz="2000" b="1" dirty="0">
                <a:latin typeface="Times New Roman" pitchFamily="18" charset="0"/>
                <a:cs typeface="Times New Roman" pitchFamily="18" charset="0"/>
              </a:rPr>
              <a:t>Gabungan Kata</a:t>
            </a:r>
          </a:p>
          <a:p>
            <a:pPr marL="342900" indent="-342900" algn="just">
              <a:lnSpc>
                <a:spcPct val="150000"/>
              </a:lnSpc>
              <a:buFont typeface="+mj-lt"/>
              <a:buAutoNum type="arabicParenR"/>
            </a:pPr>
            <a:r>
              <a:rPr lang="id-ID" sz="2000" b="1" dirty="0">
                <a:latin typeface="Times New Roman" pitchFamily="18" charset="0"/>
                <a:cs typeface="Times New Roman" pitchFamily="18" charset="0"/>
              </a:rPr>
              <a:t>Kata Ganti Ku, Kau, Mu, dan Nya</a:t>
            </a:r>
          </a:p>
          <a:p>
            <a:pPr marL="342900" indent="-342900" algn="just">
              <a:lnSpc>
                <a:spcPct val="150000"/>
              </a:lnSpc>
              <a:buFont typeface="+mj-lt"/>
              <a:buAutoNum type="arabicParenR"/>
            </a:pPr>
            <a:r>
              <a:rPr lang="id-ID" sz="2000" b="1" dirty="0">
                <a:latin typeface="Times New Roman" pitchFamily="18" charset="0"/>
                <a:cs typeface="Times New Roman" pitchFamily="18" charset="0"/>
              </a:rPr>
              <a:t>Kata Depan Di, Ke, dan Dari</a:t>
            </a:r>
          </a:p>
          <a:p>
            <a:pPr marL="342900" indent="-342900" algn="just">
              <a:lnSpc>
                <a:spcPct val="150000"/>
              </a:lnSpc>
              <a:buFont typeface="+mj-lt"/>
              <a:buAutoNum type="arabicParenR"/>
            </a:pPr>
            <a:r>
              <a:rPr lang="id-ID" sz="2000" b="1" dirty="0">
                <a:latin typeface="Times New Roman" pitchFamily="18" charset="0"/>
                <a:cs typeface="Times New Roman" pitchFamily="18" charset="0"/>
              </a:rPr>
              <a:t>Kata Sandang Si dan Sang</a:t>
            </a:r>
          </a:p>
          <a:p>
            <a:pPr marL="342900" indent="-342900" algn="just">
              <a:lnSpc>
                <a:spcPct val="150000"/>
              </a:lnSpc>
              <a:buFont typeface="+mj-lt"/>
              <a:buAutoNum type="arabicParenR"/>
            </a:pPr>
            <a:r>
              <a:rPr lang="id-ID" sz="2000" b="1" dirty="0">
                <a:latin typeface="Times New Roman" pitchFamily="18" charset="0"/>
                <a:cs typeface="Times New Roman" pitchFamily="18" charset="0"/>
              </a:rPr>
              <a:t>Partikel</a:t>
            </a:r>
          </a:p>
          <a:p>
            <a:pPr lvl="0" algn="just" rtl="0">
              <a:lnSpc>
                <a:spcPct val="150000"/>
              </a:lnSpc>
              <a:spcBef>
                <a:spcPts val="0"/>
              </a:spcBef>
              <a:buNone/>
            </a:pPr>
            <a:endParaRPr lang="en" sz="2000" b="1" dirty="0">
              <a:latin typeface="Times New Roman" pitchFamily="18" charset="0"/>
              <a:cs typeface="Times New Roman" pitchFamily="18" charset="0"/>
            </a:endParaRPr>
          </a:p>
        </p:txBody>
      </p:sp>
      <p:sp>
        <p:nvSpPr>
          <p:cNvPr id="565" name="Shape 565"/>
          <p:cNvSpPr txBox="1">
            <a:spLocks noGrp="1"/>
          </p:cNvSpPr>
          <p:nvPr>
            <p:ph type="title"/>
          </p:nvPr>
        </p:nvSpPr>
        <p:spPr>
          <a:xfrm>
            <a:off x="683568" y="195486"/>
            <a:ext cx="6140399" cy="720080"/>
          </a:xfrm>
          <a:prstGeom prst="rect">
            <a:avLst/>
          </a:prstGeom>
        </p:spPr>
        <p:txBody>
          <a:bodyPr lIns="91425" tIns="91425" rIns="91425" bIns="91425" anchor="b" anchorCtr="0">
            <a:noAutofit/>
          </a:bodyPr>
          <a:lstStyle/>
          <a:p>
            <a:pPr lvl="0" algn="ctr"/>
            <a:r>
              <a:rPr lang="id-ID" sz="3200" dirty="0">
                <a:latin typeface="Algerian" pitchFamily="82" charset="0"/>
              </a:rPr>
              <a:t>D. Penulisan Kata</a:t>
            </a:r>
            <a:endParaRPr lang="en" sz="3200" dirty="0">
              <a:latin typeface="Algerian" pitchFamily="82"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70"/>
        <p:cNvGrpSpPr/>
        <p:nvPr/>
      </p:nvGrpSpPr>
      <p:grpSpPr>
        <a:xfrm>
          <a:off x="0" y="0"/>
          <a:ext cx="0" cy="0"/>
          <a:chOff x="0" y="0"/>
          <a:chExt cx="0" cy="0"/>
        </a:xfrm>
      </p:grpSpPr>
      <p:sp>
        <p:nvSpPr>
          <p:cNvPr id="571" name="Shape 571"/>
          <p:cNvSpPr txBox="1">
            <a:spLocks noGrp="1"/>
          </p:cNvSpPr>
          <p:nvPr>
            <p:ph type="title"/>
          </p:nvPr>
        </p:nvSpPr>
        <p:spPr>
          <a:xfrm>
            <a:off x="747925" y="225025"/>
            <a:ext cx="6140399" cy="690541"/>
          </a:xfrm>
          <a:prstGeom prst="rect">
            <a:avLst/>
          </a:prstGeom>
        </p:spPr>
        <p:txBody>
          <a:bodyPr lIns="91425" tIns="91425" rIns="91425" bIns="91425" anchor="b" anchorCtr="0">
            <a:noAutofit/>
          </a:bodyPr>
          <a:lstStyle/>
          <a:p>
            <a:pPr lvl="0" algn="ctr"/>
            <a:r>
              <a:rPr lang="id-ID" sz="3200" dirty="0">
                <a:latin typeface="Algerian" pitchFamily="82" charset="0"/>
              </a:rPr>
              <a:t>E. Singkatan dan Akronim</a:t>
            </a:r>
            <a:endParaRPr lang="en" sz="3200" dirty="0">
              <a:latin typeface="Algerian" pitchFamily="82" charset="0"/>
            </a:endParaRPr>
          </a:p>
        </p:txBody>
      </p:sp>
      <p:sp>
        <p:nvSpPr>
          <p:cNvPr id="572" name="Shape 572"/>
          <p:cNvSpPr txBox="1">
            <a:spLocks noGrp="1"/>
          </p:cNvSpPr>
          <p:nvPr>
            <p:ph type="body" idx="1"/>
          </p:nvPr>
        </p:nvSpPr>
        <p:spPr>
          <a:xfrm>
            <a:off x="747925" y="864096"/>
            <a:ext cx="7208451" cy="4227934"/>
          </a:xfrm>
          <a:prstGeom prst="rect">
            <a:avLst/>
          </a:prstGeom>
        </p:spPr>
        <p:txBody>
          <a:bodyPr lIns="91425" tIns="91425" rIns="91425" bIns="91425" anchor="t" anchorCtr="0">
            <a:noAutofit/>
          </a:bodyPr>
          <a:lstStyle/>
          <a:p>
            <a:pPr marL="285750" lvl="0" indent="-285750" rtl="0">
              <a:lnSpc>
                <a:spcPct val="150000"/>
              </a:lnSpc>
              <a:spcBef>
                <a:spcPts val="0"/>
              </a:spcBef>
              <a:buFont typeface="Wingdings" pitchFamily="2" charset="2"/>
              <a:buChar char="v"/>
            </a:pPr>
            <a:r>
              <a:rPr lang="id-ID" sz="2000" b="1" dirty="0"/>
              <a:t>Singkatan </a:t>
            </a:r>
          </a:p>
          <a:p>
            <a:pPr>
              <a:lnSpc>
                <a:spcPct val="150000"/>
              </a:lnSpc>
              <a:buNone/>
            </a:pPr>
            <a:r>
              <a:rPr lang="id-ID" sz="2000" b="1" dirty="0"/>
              <a:t>Singkatan ialah bentuk yang dipendekkan yang terdiri dari satu huruf atau lebih. </a:t>
            </a:r>
            <a:r>
              <a:rPr lang="en-US" sz="2000" b="1" dirty="0"/>
              <a:t> </a:t>
            </a:r>
            <a:r>
              <a:rPr lang="en-US" sz="2000" b="1" dirty="0" err="1"/>
              <a:t>Contoh</a:t>
            </a:r>
            <a:r>
              <a:rPr lang="en-US" sz="2000" b="1" dirty="0"/>
              <a:t>: DPR, MPR, RI, </a:t>
            </a:r>
            <a:r>
              <a:rPr lang="en-US" sz="2000" b="1" dirty="0" err="1"/>
              <a:t>dan</a:t>
            </a:r>
            <a:r>
              <a:rPr lang="en-US" sz="2000" b="1" dirty="0"/>
              <a:t> lain-lain.</a:t>
            </a:r>
            <a:endParaRPr lang="id-ID" sz="2000" b="1" dirty="0"/>
          </a:p>
          <a:p>
            <a:pPr lvl="0" rtl="0">
              <a:lnSpc>
                <a:spcPct val="150000"/>
              </a:lnSpc>
              <a:spcBef>
                <a:spcPts val="0"/>
              </a:spcBef>
              <a:buNone/>
            </a:pPr>
            <a:endParaRPr lang="id-ID" sz="2000" b="1" dirty="0"/>
          </a:p>
          <a:p>
            <a:pPr marL="285750" lvl="0" indent="-285750" rtl="0">
              <a:lnSpc>
                <a:spcPct val="150000"/>
              </a:lnSpc>
              <a:spcBef>
                <a:spcPts val="0"/>
              </a:spcBef>
              <a:buFont typeface="Wingdings" pitchFamily="2" charset="2"/>
              <a:buChar char="v"/>
            </a:pPr>
            <a:r>
              <a:rPr lang="id-ID" sz="2000" b="1" dirty="0"/>
              <a:t>Akron</a:t>
            </a:r>
            <a:r>
              <a:rPr lang="en-US" sz="2000" b="1" dirty="0" err="1"/>
              <a:t>im</a:t>
            </a:r>
            <a:endParaRPr lang="id-ID" sz="2000" b="1" dirty="0"/>
          </a:p>
          <a:p>
            <a:pPr>
              <a:lnSpc>
                <a:spcPct val="150000"/>
              </a:lnSpc>
              <a:buNone/>
            </a:pPr>
            <a:r>
              <a:rPr lang="id-ID" sz="2000" b="1" dirty="0"/>
              <a:t>Akronim ialah singkatan yang berupagabungan huruf awal, suku kata, ataupun gabungan huruf dan suku kata dari deret kata yang diperlakukan sebagai kata.</a:t>
            </a:r>
            <a:r>
              <a:rPr lang="en-US" sz="2000" b="1" dirty="0"/>
              <a:t> </a:t>
            </a:r>
            <a:r>
              <a:rPr lang="en-US" sz="2000" b="1" dirty="0" err="1"/>
              <a:t>Contoh</a:t>
            </a:r>
            <a:r>
              <a:rPr lang="en-US" sz="2000" b="1" dirty="0"/>
              <a:t>: </a:t>
            </a:r>
            <a:r>
              <a:rPr lang="en-US" sz="2000" b="1" dirty="0" err="1"/>
              <a:t>puskesmas</a:t>
            </a:r>
            <a:r>
              <a:rPr lang="en-US" sz="2000" b="1" dirty="0"/>
              <a:t>, </a:t>
            </a:r>
            <a:r>
              <a:rPr lang="en-US" sz="2000" b="1" dirty="0" err="1"/>
              <a:t>posyandu</a:t>
            </a:r>
            <a:r>
              <a:rPr lang="en-US" sz="2000" b="1" dirty="0"/>
              <a:t>, </a:t>
            </a:r>
            <a:r>
              <a:rPr lang="en-US" sz="2000" b="1" dirty="0" err="1"/>
              <a:t>pramuka</a:t>
            </a:r>
            <a:r>
              <a:rPr lang="en-US" sz="2000" b="1" dirty="0"/>
              <a:t>, </a:t>
            </a:r>
            <a:r>
              <a:rPr lang="en-US" sz="2000" b="1" dirty="0" err="1"/>
              <a:t>polwan</a:t>
            </a:r>
            <a:r>
              <a:rPr lang="en-US" sz="2000" b="1" dirty="0"/>
              <a:t>, </a:t>
            </a:r>
            <a:r>
              <a:rPr lang="en-US" sz="2000" b="1" dirty="0" err="1"/>
              <a:t>dan</a:t>
            </a:r>
            <a:r>
              <a:rPr lang="en-US" sz="2000" b="1" dirty="0"/>
              <a:t> lain-lain.</a:t>
            </a:r>
            <a:endParaRPr lang="id-ID" sz="2000" b="1" dirty="0"/>
          </a:p>
          <a:p>
            <a:pPr lvl="0" rtl="0">
              <a:lnSpc>
                <a:spcPct val="150000"/>
              </a:lnSpc>
              <a:spcBef>
                <a:spcPts val="0"/>
              </a:spcBef>
              <a:buNone/>
            </a:pPr>
            <a:endParaRPr lang="en" sz="20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78"/>
        <p:cNvGrpSpPr/>
        <p:nvPr/>
      </p:nvGrpSpPr>
      <p:grpSpPr>
        <a:xfrm>
          <a:off x="0" y="0"/>
          <a:ext cx="0" cy="0"/>
          <a:chOff x="0" y="0"/>
          <a:chExt cx="0" cy="0"/>
        </a:xfrm>
      </p:grpSpPr>
      <p:sp>
        <p:nvSpPr>
          <p:cNvPr id="580" name="Shape 580"/>
          <p:cNvSpPr txBox="1">
            <a:spLocks noGrp="1"/>
          </p:cNvSpPr>
          <p:nvPr>
            <p:ph type="title"/>
          </p:nvPr>
        </p:nvSpPr>
        <p:spPr>
          <a:xfrm>
            <a:off x="747925" y="123478"/>
            <a:ext cx="7208451" cy="618533"/>
          </a:xfrm>
          <a:prstGeom prst="rect">
            <a:avLst/>
          </a:prstGeom>
        </p:spPr>
        <p:txBody>
          <a:bodyPr lIns="91425" tIns="91425" rIns="91425" bIns="91425" anchor="b" anchorCtr="0">
            <a:noAutofit/>
          </a:bodyPr>
          <a:lstStyle/>
          <a:p>
            <a:pPr lvl="0" algn="ctr"/>
            <a:r>
              <a:rPr lang="id-ID" sz="3200" dirty="0">
                <a:latin typeface="Algerian" pitchFamily="82" charset="0"/>
              </a:rPr>
              <a:t>F. Angka dan Lambang Bilangan</a:t>
            </a:r>
            <a:endParaRPr lang="en" sz="3200" dirty="0">
              <a:latin typeface="Algerian" pitchFamily="82" charset="0"/>
            </a:endParaRPr>
          </a:p>
        </p:txBody>
      </p:sp>
      <p:sp>
        <p:nvSpPr>
          <p:cNvPr id="581" name="Shape 581"/>
          <p:cNvSpPr txBox="1">
            <a:spLocks noGrp="1"/>
          </p:cNvSpPr>
          <p:nvPr>
            <p:ph type="body" idx="1"/>
          </p:nvPr>
        </p:nvSpPr>
        <p:spPr>
          <a:xfrm>
            <a:off x="144016" y="627534"/>
            <a:ext cx="8820472" cy="4248472"/>
          </a:xfrm>
          <a:prstGeom prst="rect">
            <a:avLst/>
          </a:prstGeom>
        </p:spPr>
        <p:txBody>
          <a:bodyPr lIns="91425" tIns="91425" rIns="91425" bIns="91425" anchor="t" anchorCtr="0">
            <a:noAutofit/>
          </a:bodyPr>
          <a:lstStyle/>
          <a:p>
            <a:pPr algn="just">
              <a:buFont typeface="Arial" pitchFamily="34" charset="0"/>
              <a:buChar char="•"/>
            </a:pPr>
            <a:r>
              <a:rPr lang="id-ID" sz="1800" b="1" dirty="0">
                <a:latin typeface="Times New Roman" pitchFamily="18" charset="0"/>
                <a:cs typeface="Times New Roman" pitchFamily="18" charset="0"/>
              </a:rPr>
              <a:t> Angka dipakai untuk menyatakan lambang bilangan atau nomor</a:t>
            </a:r>
          </a:p>
          <a:p>
            <a:pPr algn="just">
              <a:buFont typeface="Arial" pitchFamily="34" charset="0"/>
              <a:buChar char="•"/>
            </a:pPr>
            <a:r>
              <a:rPr lang="id-ID" sz="1800" b="1" dirty="0">
                <a:latin typeface="Times New Roman" pitchFamily="18" charset="0"/>
                <a:cs typeface="Times New Roman" pitchFamily="18" charset="0"/>
              </a:rPr>
              <a:t> Menyatakan (1) ukuran panjang, berat, luas, dan isi; (2) satuan waktu; (3) nilai uan</a:t>
            </a:r>
            <a:r>
              <a:rPr lang="en-US" sz="1800" b="1" dirty="0">
                <a:latin typeface="Times New Roman" pitchFamily="18" charset="0"/>
                <a:cs typeface="Times New Roman" pitchFamily="18" charset="0"/>
              </a:rPr>
              <a:t>g</a:t>
            </a:r>
            <a:r>
              <a:rPr lang="id-ID" sz="1800" b="1" dirty="0">
                <a:latin typeface="Times New Roman" pitchFamily="18" charset="0"/>
                <a:cs typeface="Times New Roman" pitchFamily="18" charset="0"/>
              </a:rPr>
              <a:t>; dan (4) kuantitas</a:t>
            </a:r>
          </a:p>
          <a:p>
            <a:pPr algn="just">
              <a:buFont typeface="Arial" pitchFamily="34" charset="0"/>
              <a:buChar char="•"/>
            </a:pPr>
            <a:r>
              <a:rPr lang="id-ID" sz="1800" b="1" dirty="0">
                <a:latin typeface="Times New Roman" pitchFamily="18" charset="0"/>
                <a:cs typeface="Times New Roman" pitchFamily="18" charset="0"/>
              </a:rPr>
              <a:t> Lazim dipakai untuk melambangkan nomor jalan, rumah, apartemen, atau kamar pada penulisan alamat</a:t>
            </a:r>
          </a:p>
          <a:p>
            <a:pPr algn="just">
              <a:buFont typeface="Arial" pitchFamily="34" charset="0"/>
              <a:buChar char="•"/>
            </a:pPr>
            <a:r>
              <a:rPr lang="id-ID" sz="1800" b="1" dirty="0">
                <a:latin typeface="Times New Roman" pitchFamily="18" charset="0"/>
                <a:cs typeface="Times New Roman" pitchFamily="18" charset="0"/>
              </a:rPr>
              <a:t> Digunakan untuk menomori bagian karangan dan ayat kitab suci</a:t>
            </a:r>
          </a:p>
          <a:p>
            <a:pPr algn="just">
              <a:buFont typeface="Arial" pitchFamily="34" charset="0"/>
              <a:buChar char="•"/>
            </a:pPr>
            <a:r>
              <a:rPr lang="id-ID" sz="1800" b="1" dirty="0">
                <a:latin typeface="Times New Roman" pitchFamily="18" charset="0"/>
                <a:cs typeface="Times New Roman" pitchFamily="18" charset="0"/>
              </a:rPr>
              <a:t> Penulisan lambang bilangan, seperti bilangan utuh dan bilangan pecahan</a:t>
            </a:r>
          </a:p>
          <a:p>
            <a:pPr algn="just">
              <a:buFont typeface="Arial" pitchFamily="34" charset="0"/>
              <a:buChar char="•"/>
            </a:pPr>
            <a:r>
              <a:rPr lang="id-ID" sz="1800" b="1" dirty="0">
                <a:latin typeface="Times New Roman" pitchFamily="18" charset="0"/>
                <a:cs typeface="Times New Roman" pitchFamily="18" charset="0"/>
              </a:rPr>
              <a:t> Penulisan lambang bilangan tingkat</a:t>
            </a:r>
          </a:p>
          <a:p>
            <a:pPr algn="just">
              <a:buFont typeface="Arial" pitchFamily="34" charset="0"/>
              <a:buChar char="•"/>
            </a:pPr>
            <a:r>
              <a:rPr lang="id-ID" sz="1800" b="1" dirty="0">
                <a:latin typeface="Times New Roman" pitchFamily="18" charset="0"/>
                <a:cs typeface="Times New Roman" pitchFamily="18" charset="0"/>
              </a:rPr>
              <a:t> Penulisan lambang bilangan yang mendapat akhiran </a:t>
            </a:r>
            <a:r>
              <a:rPr lang="id-ID" sz="1800" b="1" i="1" dirty="0">
                <a:latin typeface="Times New Roman" pitchFamily="18" charset="0"/>
                <a:cs typeface="Times New Roman" pitchFamily="18" charset="0"/>
              </a:rPr>
              <a:t>–an</a:t>
            </a:r>
          </a:p>
          <a:p>
            <a:pPr algn="just">
              <a:buFont typeface="Arial" pitchFamily="34" charset="0"/>
              <a:buChar char="•"/>
            </a:pPr>
            <a:r>
              <a:rPr lang="id-ID" sz="1800" b="1" i="1" dirty="0">
                <a:latin typeface="Times New Roman" pitchFamily="18" charset="0"/>
                <a:cs typeface="Times New Roman" pitchFamily="18" charset="0"/>
              </a:rPr>
              <a:t> </a:t>
            </a:r>
            <a:r>
              <a:rPr lang="id-ID" sz="1800" b="1" dirty="0">
                <a:latin typeface="Times New Roman" pitchFamily="18" charset="0"/>
                <a:cs typeface="Times New Roman" pitchFamily="18" charset="0"/>
              </a:rPr>
              <a:t>Lambang bilangan pada awal kalimat ditulis dengan huruf</a:t>
            </a:r>
          </a:p>
          <a:p>
            <a:pPr algn="just">
              <a:buFont typeface="Arial" pitchFamily="34" charset="0"/>
              <a:buChar char="•"/>
            </a:pPr>
            <a:r>
              <a:rPr lang="id-ID" sz="1800" b="1" i="1" dirty="0">
                <a:latin typeface="Times New Roman" pitchFamily="18" charset="0"/>
                <a:cs typeface="Times New Roman" pitchFamily="18" charset="0"/>
              </a:rPr>
              <a:t> </a:t>
            </a:r>
            <a:r>
              <a:rPr lang="id-ID" sz="1800" b="1" dirty="0">
                <a:latin typeface="Times New Roman" pitchFamily="18" charset="0"/>
                <a:cs typeface="Times New Roman" pitchFamily="18" charset="0"/>
              </a:rPr>
              <a:t>Angka yang menunjukkan bilangan utuh yang besar dapat dieja sebagian supaya lebih mudah dibaca</a:t>
            </a:r>
          </a:p>
          <a:p>
            <a:pPr algn="just">
              <a:buFont typeface="Arial" pitchFamily="34" charset="0"/>
              <a:buChar char="•"/>
            </a:pPr>
            <a:r>
              <a:rPr lang="id-ID" sz="1800" b="1" dirty="0">
                <a:latin typeface="Times New Roman" pitchFamily="18" charset="0"/>
                <a:cs typeface="Times New Roman" pitchFamily="18" charset="0"/>
              </a:rPr>
              <a:t> Bilangan tidak perlu ditulis dengan angka dan huruf sekaligus di dalam teks kecuali di dalam dokumen resmi</a:t>
            </a:r>
          </a:p>
          <a:p>
            <a:pPr algn="just">
              <a:buFont typeface="Arial" pitchFamily="34" charset="0"/>
              <a:buChar char="•"/>
            </a:pPr>
            <a:r>
              <a:rPr lang="id-ID" sz="1800" b="1" dirty="0">
                <a:latin typeface="Times New Roman" pitchFamily="18" charset="0"/>
                <a:cs typeface="Times New Roman" pitchFamily="18" charset="0"/>
              </a:rPr>
              <a:t> Jika bilangan dilambangkan dengan angka dan huruf, maka penulisannya harus tepat</a:t>
            </a:r>
          </a:p>
          <a:p>
            <a:pPr lvl="0" algn="just" rtl="0">
              <a:spcBef>
                <a:spcPts val="0"/>
              </a:spcBef>
              <a:buNone/>
            </a:pPr>
            <a:endParaRPr lang="en" sz="1800" b="1"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78"/>
        <p:cNvGrpSpPr/>
        <p:nvPr/>
      </p:nvGrpSpPr>
      <p:grpSpPr>
        <a:xfrm>
          <a:off x="0" y="0"/>
          <a:ext cx="0" cy="0"/>
          <a:chOff x="0" y="0"/>
          <a:chExt cx="0" cy="0"/>
        </a:xfrm>
      </p:grpSpPr>
      <p:sp>
        <p:nvSpPr>
          <p:cNvPr id="580" name="Shape 580"/>
          <p:cNvSpPr txBox="1">
            <a:spLocks noGrp="1"/>
          </p:cNvSpPr>
          <p:nvPr>
            <p:ph type="title"/>
          </p:nvPr>
        </p:nvSpPr>
        <p:spPr>
          <a:xfrm>
            <a:off x="747925" y="186333"/>
            <a:ext cx="6140399" cy="657225"/>
          </a:xfrm>
          <a:prstGeom prst="rect">
            <a:avLst/>
          </a:prstGeom>
        </p:spPr>
        <p:txBody>
          <a:bodyPr lIns="91425" tIns="91425" rIns="91425" bIns="91425" anchor="b" anchorCtr="0">
            <a:noAutofit/>
          </a:bodyPr>
          <a:lstStyle/>
          <a:p>
            <a:pPr lvl="0" algn="ctr"/>
            <a:r>
              <a:rPr lang="id-ID" sz="3200" dirty="0">
                <a:latin typeface="Algerian" pitchFamily="82" charset="0"/>
                <a:cs typeface="Times New Roman" pitchFamily="18" charset="0"/>
              </a:rPr>
              <a:t>G. Penulisan Unsur Serapan</a:t>
            </a:r>
            <a:endParaRPr lang="en" sz="3200" dirty="0">
              <a:latin typeface="Algerian" pitchFamily="82" charset="0"/>
              <a:cs typeface="Times New Roman" pitchFamily="18" charset="0"/>
            </a:endParaRPr>
          </a:p>
        </p:txBody>
      </p:sp>
      <p:sp>
        <p:nvSpPr>
          <p:cNvPr id="581" name="Shape 581"/>
          <p:cNvSpPr txBox="1">
            <a:spLocks noGrp="1"/>
          </p:cNvSpPr>
          <p:nvPr>
            <p:ph type="body" idx="1"/>
          </p:nvPr>
        </p:nvSpPr>
        <p:spPr>
          <a:xfrm>
            <a:off x="539553" y="987574"/>
            <a:ext cx="7488831" cy="1440160"/>
          </a:xfrm>
          <a:prstGeom prst="rect">
            <a:avLst/>
          </a:prstGeom>
        </p:spPr>
        <p:txBody>
          <a:bodyPr lIns="91425" tIns="91425" rIns="91425" bIns="91425" anchor="t" anchorCtr="0">
            <a:noAutofit/>
          </a:bodyPr>
          <a:lstStyle/>
          <a:p>
            <a:pPr marL="285750" indent="-285750" algn="just">
              <a:buFont typeface="Wingdings" pitchFamily="2" charset="2"/>
              <a:buChar char="v"/>
            </a:pPr>
            <a:r>
              <a:rPr lang="id-ID" sz="1800" b="1" dirty="0"/>
              <a:t>Serapan/pinjaman</a:t>
            </a:r>
          </a:p>
          <a:p>
            <a:pPr marL="285750" indent="-285750" algn="just">
              <a:buFont typeface="Wingdings" pitchFamily="2" charset="2"/>
              <a:buChar char="q"/>
            </a:pPr>
            <a:r>
              <a:rPr lang="id-ID" sz="1800" b="1" dirty="0"/>
              <a:t>Unsur pinjaman yang belum sepenuhnya terserap ke dalam bahasa Indonesia</a:t>
            </a:r>
          </a:p>
          <a:p>
            <a:pPr marL="285750" indent="-285750" algn="just">
              <a:buFont typeface="Wingdings" pitchFamily="2" charset="2"/>
              <a:buChar char="q"/>
            </a:pPr>
            <a:r>
              <a:rPr lang="id-ID" sz="1800" b="1" dirty="0"/>
              <a:t>Unsur pinjaman yang pengucapan dan penulisannya disesuaikan dengan kaidah bahasa Indonesia</a:t>
            </a:r>
          </a:p>
          <a:p>
            <a:pPr marL="285750" lvl="0" indent="-285750" algn="just" rtl="0">
              <a:spcBef>
                <a:spcPts val="0"/>
              </a:spcBef>
              <a:buFont typeface="Wingdings" pitchFamily="2" charset="2"/>
              <a:buChar char="q"/>
            </a:pPr>
            <a:endParaRPr lang="en" sz="1800" b="1" dirty="0">
              <a:latin typeface="Times New Roman" pitchFamily="18" charset="0"/>
              <a:cs typeface="Times New Roman" pitchFamily="18" charset="0"/>
            </a:endParaRPr>
          </a:p>
        </p:txBody>
      </p:sp>
      <p:sp>
        <p:nvSpPr>
          <p:cNvPr id="5" name="Shape 580"/>
          <p:cNvSpPr txBox="1">
            <a:spLocks/>
          </p:cNvSpPr>
          <p:nvPr/>
        </p:nvSpPr>
        <p:spPr>
          <a:xfrm>
            <a:off x="827584" y="2211710"/>
            <a:ext cx="6140399" cy="857400"/>
          </a:xfrm>
          <a:prstGeom prst="rect">
            <a:avLst/>
          </a:prstGeom>
          <a:noFill/>
          <a:ln>
            <a:noFill/>
          </a:ln>
        </p:spPr>
        <p:txBody>
          <a:bodyPr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3C78D8"/>
              </a:buClr>
              <a:buSzPct val="100000"/>
              <a:buFont typeface="Sniglet"/>
              <a:buNone/>
              <a:defRPr sz="1800" b="1" i="0" u="none" strike="noStrike" cap="none">
                <a:solidFill>
                  <a:srgbClr val="3C78D8"/>
                </a:solidFill>
                <a:latin typeface="Sniglet"/>
                <a:ea typeface="Sniglet"/>
                <a:cs typeface="Sniglet"/>
                <a:sym typeface="Sniglet"/>
              </a:defRPr>
            </a:lvl1pPr>
            <a:lvl2pPr lvl="1">
              <a:spcBef>
                <a:spcPts val="0"/>
              </a:spcBef>
              <a:buClr>
                <a:srgbClr val="3C78D8"/>
              </a:buClr>
              <a:buSzPct val="100000"/>
              <a:buFont typeface="Sniglet"/>
              <a:buNone/>
              <a:defRPr sz="1800" b="1">
                <a:solidFill>
                  <a:srgbClr val="3C78D8"/>
                </a:solidFill>
                <a:latin typeface="Sniglet"/>
                <a:ea typeface="Sniglet"/>
                <a:cs typeface="Sniglet"/>
                <a:sym typeface="Sniglet"/>
              </a:defRPr>
            </a:lvl2pPr>
            <a:lvl3pPr lvl="2">
              <a:spcBef>
                <a:spcPts val="0"/>
              </a:spcBef>
              <a:buClr>
                <a:srgbClr val="3C78D8"/>
              </a:buClr>
              <a:buSzPct val="100000"/>
              <a:buFont typeface="Sniglet"/>
              <a:buNone/>
              <a:defRPr sz="1800" b="1">
                <a:solidFill>
                  <a:srgbClr val="3C78D8"/>
                </a:solidFill>
                <a:latin typeface="Sniglet"/>
                <a:ea typeface="Sniglet"/>
                <a:cs typeface="Sniglet"/>
                <a:sym typeface="Sniglet"/>
              </a:defRPr>
            </a:lvl3pPr>
            <a:lvl4pPr lvl="3">
              <a:spcBef>
                <a:spcPts val="0"/>
              </a:spcBef>
              <a:buClr>
                <a:srgbClr val="3C78D8"/>
              </a:buClr>
              <a:buSzPct val="100000"/>
              <a:buFont typeface="Sniglet"/>
              <a:buNone/>
              <a:defRPr sz="1800" b="1">
                <a:solidFill>
                  <a:srgbClr val="3C78D8"/>
                </a:solidFill>
                <a:latin typeface="Sniglet"/>
                <a:ea typeface="Sniglet"/>
                <a:cs typeface="Sniglet"/>
                <a:sym typeface="Sniglet"/>
              </a:defRPr>
            </a:lvl4pPr>
            <a:lvl5pPr lvl="4">
              <a:spcBef>
                <a:spcPts val="0"/>
              </a:spcBef>
              <a:buClr>
                <a:srgbClr val="3C78D8"/>
              </a:buClr>
              <a:buSzPct val="100000"/>
              <a:buFont typeface="Sniglet"/>
              <a:buNone/>
              <a:defRPr sz="1800" b="1">
                <a:solidFill>
                  <a:srgbClr val="3C78D8"/>
                </a:solidFill>
                <a:latin typeface="Sniglet"/>
                <a:ea typeface="Sniglet"/>
                <a:cs typeface="Sniglet"/>
                <a:sym typeface="Sniglet"/>
              </a:defRPr>
            </a:lvl5pPr>
            <a:lvl6pPr lvl="5">
              <a:spcBef>
                <a:spcPts val="0"/>
              </a:spcBef>
              <a:buClr>
                <a:srgbClr val="3C78D8"/>
              </a:buClr>
              <a:buSzPct val="100000"/>
              <a:buFont typeface="Sniglet"/>
              <a:buNone/>
              <a:defRPr sz="1800" b="1">
                <a:solidFill>
                  <a:srgbClr val="3C78D8"/>
                </a:solidFill>
                <a:latin typeface="Sniglet"/>
                <a:ea typeface="Sniglet"/>
                <a:cs typeface="Sniglet"/>
                <a:sym typeface="Sniglet"/>
              </a:defRPr>
            </a:lvl6pPr>
            <a:lvl7pPr lvl="6">
              <a:spcBef>
                <a:spcPts val="0"/>
              </a:spcBef>
              <a:buClr>
                <a:srgbClr val="3C78D8"/>
              </a:buClr>
              <a:buSzPct val="100000"/>
              <a:buFont typeface="Sniglet"/>
              <a:buNone/>
              <a:defRPr sz="1800" b="1">
                <a:solidFill>
                  <a:srgbClr val="3C78D8"/>
                </a:solidFill>
                <a:latin typeface="Sniglet"/>
                <a:ea typeface="Sniglet"/>
                <a:cs typeface="Sniglet"/>
                <a:sym typeface="Sniglet"/>
              </a:defRPr>
            </a:lvl7pPr>
            <a:lvl8pPr lvl="7">
              <a:spcBef>
                <a:spcPts val="0"/>
              </a:spcBef>
              <a:buClr>
                <a:srgbClr val="3C78D8"/>
              </a:buClr>
              <a:buSzPct val="100000"/>
              <a:buFont typeface="Sniglet"/>
              <a:buNone/>
              <a:defRPr sz="1800" b="1">
                <a:solidFill>
                  <a:srgbClr val="3C78D8"/>
                </a:solidFill>
                <a:latin typeface="Sniglet"/>
                <a:ea typeface="Sniglet"/>
                <a:cs typeface="Sniglet"/>
                <a:sym typeface="Sniglet"/>
              </a:defRPr>
            </a:lvl8pPr>
            <a:lvl9pPr lvl="8">
              <a:spcBef>
                <a:spcPts val="0"/>
              </a:spcBef>
              <a:buClr>
                <a:srgbClr val="3C78D8"/>
              </a:buClr>
              <a:buSzPct val="100000"/>
              <a:buFont typeface="Sniglet"/>
              <a:buNone/>
              <a:defRPr sz="1800" b="1">
                <a:solidFill>
                  <a:srgbClr val="3C78D8"/>
                </a:solidFill>
                <a:latin typeface="Sniglet"/>
                <a:ea typeface="Sniglet"/>
                <a:cs typeface="Sniglet"/>
                <a:sym typeface="Sniglet"/>
              </a:defRPr>
            </a:lvl9pPr>
          </a:lstStyle>
          <a:p>
            <a:pPr algn="ctr"/>
            <a:r>
              <a:rPr lang="id-ID" sz="3200" dirty="0">
                <a:latin typeface="Algerian" pitchFamily="82" charset="0"/>
              </a:rPr>
              <a:t>H. Pemakaian Tanda Baca</a:t>
            </a:r>
            <a:endParaRPr lang="en" sz="3200" dirty="0">
              <a:latin typeface="Algerian" pitchFamily="82" charset="0"/>
              <a:cs typeface="Times New Roman" pitchFamily="18" charset="0"/>
            </a:endParaRPr>
          </a:p>
        </p:txBody>
      </p:sp>
      <p:sp>
        <p:nvSpPr>
          <p:cNvPr id="6" name="Shape 655"/>
          <p:cNvSpPr txBox="1">
            <a:spLocks/>
          </p:cNvSpPr>
          <p:nvPr/>
        </p:nvSpPr>
        <p:spPr>
          <a:xfrm>
            <a:off x="611560" y="3026793"/>
            <a:ext cx="6768752" cy="2074390"/>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3D4965"/>
              </a:buClr>
              <a:buSzPct val="100000"/>
              <a:buFont typeface="Dosis"/>
              <a:buChar char="✘"/>
              <a:defRPr sz="2500" b="0" i="0" u="none" strike="noStrike" cap="none">
                <a:solidFill>
                  <a:srgbClr val="3D4965"/>
                </a:solidFill>
                <a:latin typeface="Dosis"/>
                <a:ea typeface="Dosis"/>
                <a:cs typeface="Dosis"/>
                <a:sym typeface="Dosis"/>
              </a:defRPr>
            </a:lvl1pPr>
            <a:lvl2pPr marR="0" lvl="1" algn="l" rtl="0">
              <a:lnSpc>
                <a:spcPct val="100000"/>
              </a:lnSpc>
              <a:spcBef>
                <a:spcPts val="0"/>
              </a:spcBef>
              <a:spcAft>
                <a:spcPts val="0"/>
              </a:spcAft>
              <a:buClr>
                <a:srgbClr val="3D4965"/>
              </a:buClr>
              <a:buSzPct val="100000"/>
              <a:buFont typeface="Dosis"/>
              <a:buChar char="✗"/>
              <a:defRPr sz="2000" b="0" i="0" u="none" strike="noStrike" cap="none">
                <a:solidFill>
                  <a:srgbClr val="3D4965"/>
                </a:solidFill>
                <a:latin typeface="Dosis"/>
                <a:ea typeface="Dosis"/>
                <a:cs typeface="Dosis"/>
                <a:sym typeface="Dosis"/>
              </a:defRPr>
            </a:lvl2pPr>
            <a:lvl3pPr marR="0" lvl="2" algn="l" rtl="0">
              <a:lnSpc>
                <a:spcPct val="100000"/>
              </a:lnSpc>
              <a:spcBef>
                <a:spcPts val="0"/>
              </a:spcBef>
              <a:spcAft>
                <a:spcPts val="0"/>
              </a:spcAft>
              <a:buClr>
                <a:srgbClr val="3D4965"/>
              </a:buClr>
              <a:buSzPct val="100000"/>
              <a:buFont typeface="Dosis"/>
              <a:buNone/>
              <a:defRPr sz="2000" b="0" i="0" u="none" strike="noStrike" cap="none">
                <a:solidFill>
                  <a:srgbClr val="3D4965"/>
                </a:solidFill>
                <a:latin typeface="Dosis"/>
                <a:ea typeface="Dosis"/>
                <a:cs typeface="Dosis"/>
                <a:sym typeface="Dosis"/>
              </a:defRPr>
            </a:lvl3pPr>
            <a:lvl4pPr marR="0" lvl="3" algn="l" rtl="0">
              <a:lnSpc>
                <a:spcPct val="100000"/>
              </a:lnSpc>
              <a:spcBef>
                <a:spcPts val="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4pPr>
            <a:lvl5pPr marR="0" lvl="4" algn="l" rtl="0">
              <a:lnSpc>
                <a:spcPct val="100000"/>
              </a:lnSpc>
              <a:spcBef>
                <a:spcPts val="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5pPr>
            <a:lvl6pPr marR="0" lvl="5" algn="l" rtl="0">
              <a:lnSpc>
                <a:spcPct val="100000"/>
              </a:lnSpc>
              <a:spcBef>
                <a:spcPts val="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6pPr>
            <a:lvl7pPr marR="0" lvl="6" algn="l" rtl="0">
              <a:lnSpc>
                <a:spcPct val="100000"/>
              </a:lnSpc>
              <a:spcBef>
                <a:spcPts val="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7pPr>
            <a:lvl8pPr marR="0" lvl="7" algn="l" rtl="0">
              <a:lnSpc>
                <a:spcPct val="100000"/>
              </a:lnSpc>
              <a:spcBef>
                <a:spcPts val="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8pPr>
            <a:lvl9pPr marR="0" lvl="8" algn="l" rtl="0">
              <a:lnSpc>
                <a:spcPct val="100000"/>
              </a:lnSpc>
              <a:spcBef>
                <a:spcPts val="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9pPr>
          </a:lstStyle>
          <a:p>
            <a:pPr marL="457200" indent="-457200">
              <a:buAutoNum type="arabicParenR"/>
            </a:pPr>
            <a:r>
              <a:rPr lang="id-ID" sz="1600" b="1" dirty="0">
                <a:solidFill>
                  <a:schemeClr val="accent1">
                    <a:lumMod val="50000"/>
                  </a:schemeClr>
                </a:solidFill>
                <a:latin typeface="Times New Roman" pitchFamily="18" charset="0"/>
                <a:cs typeface="Times New Roman" pitchFamily="18" charset="0"/>
              </a:rPr>
              <a:t>Tanda titik		 9) Tanda seru</a:t>
            </a:r>
          </a:p>
          <a:p>
            <a:pPr marL="457200" indent="-457200">
              <a:buAutoNum type="arabicParenR"/>
            </a:pPr>
            <a:r>
              <a:rPr lang="id-ID" sz="1600" b="1" dirty="0">
                <a:solidFill>
                  <a:schemeClr val="accent1">
                    <a:lumMod val="50000"/>
                  </a:schemeClr>
                </a:solidFill>
                <a:latin typeface="Times New Roman" pitchFamily="18" charset="0"/>
                <a:cs typeface="Times New Roman" pitchFamily="18" charset="0"/>
              </a:rPr>
              <a:t>Tanda koma		10) Tanda kurung</a:t>
            </a:r>
          </a:p>
          <a:p>
            <a:pPr marL="457200" indent="-457200">
              <a:buAutoNum type="arabicParenR"/>
            </a:pPr>
            <a:r>
              <a:rPr lang="id-ID" sz="1600" b="1" dirty="0">
                <a:solidFill>
                  <a:schemeClr val="accent1">
                    <a:lumMod val="50000"/>
                  </a:schemeClr>
                </a:solidFill>
                <a:latin typeface="Times New Roman" pitchFamily="18" charset="0"/>
                <a:cs typeface="Times New Roman" pitchFamily="18" charset="0"/>
              </a:rPr>
              <a:t>Tanda titik koma	11) Tanda kurung siku</a:t>
            </a:r>
          </a:p>
          <a:p>
            <a:pPr marL="457200" indent="-457200">
              <a:buAutoNum type="arabicParenR"/>
            </a:pPr>
            <a:r>
              <a:rPr lang="id-ID" sz="1600" b="1" dirty="0">
                <a:solidFill>
                  <a:schemeClr val="accent1">
                    <a:lumMod val="50000"/>
                  </a:schemeClr>
                </a:solidFill>
                <a:latin typeface="Times New Roman" pitchFamily="18" charset="0"/>
                <a:cs typeface="Times New Roman" pitchFamily="18" charset="0"/>
              </a:rPr>
              <a:t>Tanda titik dua		12) Tanda petik</a:t>
            </a:r>
          </a:p>
          <a:p>
            <a:pPr marL="457200" indent="-457200">
              <a:buAutoNum type="arabicParenR"/>
            </a:pPr>
            <a:r>
              <a:rPr lang="id-ID" sz="1600" b="1" dirty="0">
                <a:solidFill>
                  <a:schemeClr val="accent1">
                    <a:lumMod val="50000"/>
                  </a:schemeClr>
                </a:solidFill>
                <a:latin typeface="Times New Roman" pitchFamily="18" charset="0"/>
                <a:cs typeface="Times New Roman" pitchFamily="18" charset="0"/>
              </a:rPr>
              <a:t>Tanda hubung		13) Tanda petik tunggal</a:t>
            </a:r>
          </a:p>
          <a:p>
            <a:pPr marL="457200" indent="-457200">
              <a:buAutoNum type="arabicParenR"/>
            </a:pPr>
            <a:r>
              <a:rPr lang="id-ID" sz="1600" b="1" dirty="0">
                <a:solidFill>
                  <a:schemeClr val="accent1">
                    <a:lumMod val="50000"/>
                  </a:schemeClr>
                </a:solidFill>
                <a:latin typeface="Times New Roman" pitchFamily="18" charset="0"/>
                <a:cs typeface="Times New Roman" pitchFamily="18" charset="0"/>
              </a:rPr>
              <a:t>Tanda pisah		14) Tanda garis miring</a:t>
            </a:r>
          </a:p>
          <a:p>
            <a:pPr marL="457200" indent="-457200">
              <a:buAutoNum type="arabicParenR"/>
            </a:pPr>
            <a:r>
              <a:rPr lang="id-ID" sz="1600" b="1" dirty="0">
                <a:solidFill>
                  <a:schemeClr val="accent1">
                    <a:lumMod val="50000"/>
                  </a:schemeClr>
                </a:solidFill>
                <a:latin typeface="Times New Roman" pitchFamily="18" charset="0"/>
                <a:cs typeface="Times New Roman" pitchFamily="18" charset="0"/>
              </a:rPr>
              <a:t>Tanda elipsis		15) Tanda penyingkat atau  apostrof  </a:t>
            </a:r>
          </a:p>
          <a:p>
            <a:pPr marL="457200" indent="-457200">
              <a:buAutoNum type="arabicParenR"/>
            </a:pPr>
            <a:r>
              <a:rPr lang="id-ID" sz="1600" b="1" dirty="0">
                <a:solidFill>
                  <a:schemeClr val="accent1">
                    <a:lumMod val="50000"/>
                  </a:schemeClr>
                </a:solidFill>
                <a:latin typeface="Times New Roman" pitchFamily="18" charset="0"/>
                <a:cs typeface="Times New Roman" pitchFamily="18" charset="0"/>
              </a:rPr>
              <a:t>Tanda tanya</a:t>
            </a:r>
          </a:p>
        </p:txBody>
      </p:sp>
    </p:spTree>
    <p:extLst>
      <p:ext uri="{BB962C8B-B14F-4D97-AF65-F5344CB8AC3E}">
        <p14:creationId xmlns:p14="http://schemas.microsoft.com/office/powerpoint/2010/main" val="3406569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573409606"/>
              </p:ext>
            </p:extLst>
          </p:nvPr>
        </p:nvGraphicFramePr>
        <p:xfrm>
          <a:off x="1524000" y="560070"/>
          <a:ext cx="6096000" cy="4043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071538" y="571486"/>
            <a:ext cx="7000924" cy="57150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800" dirty="0">
                <a:latin typeface="Times New Roman" pitchFamily="18" charset="0"/>
                <a:cs typeface="Times New Roman" pitchFamily="18" charset="0"/>
              </a:rPr>
              <a:t>PERIODISASI PERKEMBANGAN EJAAN BAHASA INDONESIA</a:t>
            </a:r>
          </a:p>
        </p:txBody>
      </p:sp>
      <p:sp>
        <p:nvSpPr>
          <p:cNvPr id="6" name="Rounded Rectangle 5"/>
          <p:cNvSpPr/>
          <p:nvPr/>
        </p:nvSpPr>
        <p:spPr>
          <a:xfrm>
            <a:off x="1285852" y="1357304"/>
            <a:ext cx="6572296" cy="314327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fontAlgn="base"/>
            <a:r>
              <a:rPr lang="en-US" b="1" dirty="0">
                <a:latin typeface="Times New Roman" pitchFamily="18" charset="0"/>
                <a:cs typeface="Times New Roman" pitchFamily="18" charset="0"/>
              </a:rPr>
              <a:t>1.  </a:t>
            </a:r>
            <a:r>
              <a:rPr lang="en-US" b="1" dirty="0" err="1">
                <a:latin typeface="Times New Roman" pitchFamily="18" charset="0"/>
                <a:cs typeface="Times New Roman" pitchFamily="18" charset="0"/>
              </a:rPr>
              <a:t>Ejaan</a:t>
            </a:r>
            <a:r>
              <a:rPr lang="en-US" b="1" dirty="0">
                <a:latin typeface="Times New Roman" pitchFamily="18" charset="0"/>
                <a:cs typeface="Times New Roman" pitchFamily="18" charset="0"/>
              </a:rPr>
              <a:t> Van </a:t>
            </a:r>
            <a:r>
              <a:rPr lang="en-US" b="1" dirty="0" err="1">
                <a:latin typeface="Times New Roman" pitchFamily="18" charset="0"/>
                <a:cs typeface="Times New Roman" pitchFamily="18" charset="0"/>
              </a:rPr>
              <a:t>Ophuysen</a:t>
            </a:r>
            <a:r>
              <a:rPr lang="en-US" b="1" dirty="0">
                <a:latin typeface="Times New Roman" pitchFamily="18" charset="0"/>
                <a:cs typeface="Times New Roman" pitchFamily="18" charset="0"/>
              </a:rPr>
              <a:t> (1901-1947)</a:t>
            </a:r>
          </a:p>
          <a:p>
            <a:pPr fontAlgn="base"/>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merupakan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pengembangan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Melayu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menggunakan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huruf</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latin</a:t>
            </a:r>
            <a:r>
              <a:rPr lang="en-US" dirty="0">
                <a:latin typeface="Times New Roman" pitchFamily="18" charset="0"/>
                <a:cs typeface="Times New Roman" pitchFamily="18" charset="0"/>
              </a:rPr>
              <a:t> yang </a:t>
            </a:r>
            <a:r>
              <a:rPr lang="en-US" dirty="0" err="1">
                <a:latin typeface="Times New Roman" pitchFamily="18" charset="0"/>
                <a:cs typeface="Times New Roman" pitchFamily="18" charset="0"/>
              </a:rPr>
              <a:t>dilakukan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oleh</a:t>
            </a:r>
            <a:r>
              <a:rPr lang="en-US" dirty="0">
                <a:latin typeface="Times New Roman" pitchFamily="18" charset="0"/>
                <a:cs typeface="Times New Roman" pitchFamily="18" charset="0"/>
              </a:rPr>
              <a:t> Prof. Charles Van </a:t>
            </a:r>
            <a:r>
              <a:rPr lang="en-US" dirty="0" err="1">
                <a:latin typeface="Times New Roman" pitchFamily="18" charset="0"/>
                <a:cs typeface="Times New Roman" pitchFamily="18" charset="0"/>
              </a:rPr>
              <a:t>Ophuijsen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ahli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berkebangsaan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Belanda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dibantu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oleh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Engku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Nawawi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Sutan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Makmur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Moh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Taib</a:t>
            </a:r>
            <a:r>
              <a:rPr lang="en-US" dirty="0">
                <a:latin typeface="Times New Roman" pitchFamily="18" charset="0"/>
                <a:cs typeface="Times New Roman" pitchFamily="18" charset="0"/>
              </a:rPr>
              <a:t> Sultan Ibrahim.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menjadi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panduan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pemakai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Melayu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a:t>
            </a:r>
            <a:r>
              <a:rPr lang="en-US" dirty="0">
                <a:latin typeface="Times New Roman" pitchFamily="18" charset="0"/>
                <a:cs typeface="Times New Roman" pitchFamily="18" charset="0"/>
              </a:rPr>
              <a:t> Indonesia.</a:t>
            </a:r>
          </a:p>
          <a:p>
            <a:pPr fontAlgn="base"/>
            <a:r>
              <a:rPr lang="en-US" dirty="0" err="1">
                <a:latin typeface="Times New Roman" pitchFamily="18" charset="0"/>
                <a:cs typeface="Times New Roman" pitchFamily="18" charset="0"/>
              </a:rPr>
              <a:t>Ciri-ciri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Van </a:t>
            </a:r>
            <a:r>
              <a:rPr lang="en-US" dirty="0" err="1">
                <a:latin typeface="Times New Roman" pitchFamily="18" charset="0"/>
                <a:cs typeface="Times New Roman" pitchFamily="18" charset="0"/>
              </a:rPr>
              <a:t>Ophuysen</a:t>
            </a:r>
            <a:r>
              <a:rPr lang="en-US" dirty="0">
                <a:latin typeface="Times New Roman" pitchFamily="18" charset="0"/>
                <a:cs typeface="Times New Roman" pitchFamily="18" charset="0"/>
              </a:rPr>
              <a:t>:</a:t>
            </a:r>
          </a:p>
          <a:p>
            <a:pPr fontAlgn="base"/>
            <a:r>
              <a:rPr lang="en-US" dirty="0">
                <a:latin typeface="Times New Roman" pitchFamily="18" charset="0"/>
                <a:cs typeface="Times New Roman" pitchFamily="18" charset="0"/>
              </a:rPr>
              <a:t>1. </a:t>
            </a:r>
            <a:r>
              <a:rPr lang="en-US" dirty="0" err="1">
                <a:latin typeface="Times New Roman" pitchFamily="18" charset="0"/>
                <a:cs typeface="Times New Roman" pitchFamily="18" charset="0"/>
              </a:rPr>
              <a:t>Huruf</a:t>
            </a:r>
            <a:r>
              <a:rPr lang="en-US" dirty="0">
                <a:latin typeface="Times New Roman" pitchFamily="18" charset="0"/>
                <a:cs typeface="Times New Roman" pitchFamily="18" charset="0"/>
              </a:rPr>
              <a:t> “I”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membedakan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antara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huruf</a:t>
            </a:r>
            <a:r>
              <a:rPr lang="en-US" dirty="0">
                <a:latin typeface="Times New Roman" pitchFamily="18" charset="0"/>
                <a:cs typeface="Times New Roman" pitchFamily="18" charset="0"/>
              </a:rPr>
              <a:t> I </a:t>
            </a:r>
            <a:r>
              <a:rPr lang="en-US" dirty="0" err="1">
                <a:latin typeface="Times New Roman" pitchFamily="18" charset="0"/>
                <a:cs typeface="Times New Roman" pitchFamily="18" charset="0"/>
              </a:rPr>
              <a:t>sebagai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akhiran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karenanya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harus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diftong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seperti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mulai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ramai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juga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digunakan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huruf</a:t>
            </a:r>
            <a:r>
              <a:rPr lang="en-US" dirty="0">
                <a:latin typeface="Times New Roman" pitchFamily="18" charset="0"/>
                <a:cs typeface="Times New Roman" pitchFamily="18" charset="0"/>
              </a:rPr>
              <a:t> “y” </a:t>
            </a:r>
            <a:r>
              <a:rPr lang="en-US" dirty="0" err="1">
                <a:latin typeface="Times New Roman" pitchFamily="18" charset="0"/>
                <a:cs typeface="Times New Roman" pitchFamily="18" charset="0"/>
              </a:rPr>
              <a:t>soerabaia</a:t>
            </a:r>
            <a:r>
              <a:rPr lang="en-US" dirty="0">
                <a:latin typeface="Times New Roman" pitchFamily="18" charset="0"/>
                <a:cs typeface="Times New Roman" pitchFamily="18" charset="0"/>
              </a:rPr>
              <a:t>.</a:t>
            </a:r>
          </a:p>
          <a:p>
            <a:pPr fontAlgn="base"/>
            <a:r>
              <a:rPr lang="en-US" dirty="0">
                <a:latin typeface="Times New Roman" pitchFamily="18" charset="0"/>
                <a:cs typeface="Times New Roman" pitchFamily="18" charset="0"/>
              </a:rPr>
              <a:t>2. </a:t>
            </a:r>
            <a:r>
              <a:rPr lang="en-US" dirty="0" err="1">
                <a:latin typeface="Times New Roman" pitchFamily="18" charset="0"/>
                <a:cs typeface="Times New Roman" pitchFamily="18" charset="0"/>
              </a:rPr>
              <a:t>Huruf</a:t>
            </a:r>
            <a:r>
              <a:rPr lang="en-US" dirty="0">
                <a:latin typeface="Times New Roman" pitchFamily="18" charset="0"/>
                <a:cs typeface="Times New Roman" pitchFamily="18" charset="0"/>
              </a:rPr>
              <a:t> “j”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menuliskan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kata-kata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pajah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sajang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sebagainya</a:t>
            </a:r>
            <a:r>
              <a:rPr lang="en-US" dirty="0">
                <a:latin typeface="Times New Roman" pitchFamily="18" charset="0"/>
                <a:cs typeface="Times New Roman" pitchFamily="18" charset="0"/>
              </a:rPr>
              <a:t>. 3. </a:t>
            </a:r>
            <a:r>
              <a:rPr lang="en-US" dirty="0" err="1">
                <a:latin typeface="Times New Roman" pitchFamily="18" charset="0"/>
                <a:cs typeface="Times New Roman" pitchFamily="18" charset="0"/>
              </a:rPr>
              <a:t>Huruf</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menuliskan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kata-kata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goeroe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itoe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oemoer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sebagainya</a:t>
            </a:r>
            <a:r>
              <a:rPr lang="en-US" dirty="0">
                <a:latin typeface="Times New Roman" pitchFamily="18" charset="0"/>
                <a:cs typeface="Times New Roman" pitchFamily="18" charset="0"/>
              </a:rPr>
              <a:t>.</a:t>
            </a:r>
          </a:p>
          <a:p>
            <a:pPr fontAlgn="base"/>
            <a:r>
              <a:rPr lang="en-US" dirty="0">
                <a:latin typeface="Times New Roman" pitchFamily="18" charset="0"/>
                <a:cs typeface="Times New Roman" pitchFamily="18" charset="0"/>
              </a:rPr>
              <a:t>4. </a:t>
            </a:r>
            <a:r>
              <a:rPr lang="en-US" dirty="0" err="1">
                <a:latin typeface="Times New Roman" pitchFamily="18" charset="0"/>
                <a:cs typeface="Times New Roman" pitchFamily="18" charset="0"/>
              </a:rPr>
              <a:t>Tanda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diakritik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seperti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tanda</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menuliskan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kata-kata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ma’moer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akal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a:t>
            </a:r>
            <a:r>
              <a:rPr lang="en-US" dirty="0">
                <a:latin typeface="Times New Roman" pitchFamily="18" charset="0"/>
                <a:cs typeface="Times New Roman" pitchFamily="18" charset="0"/>
              </a:rPr>
              <a:t>’, pa’,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sebagainya</a:t>
            </a:r>
            <a:r>
              <a:rPr lang="en-US" dirty="0">
                <a:latin typeface="Times New Roman" pitchFamily="18" charset="0"/>
                <a:cs typeface="Times New Roman" pitchFamily="18" charset="0"/>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85"/>
        <p:cNvGrpSpPr/>
        <p:nvPr/>
      </p:nvGrpSpPr>
      <p:grpSpPr>
        <a:xfrm>
          <a:off x="0" y="0"/>
          <a:ext cx="0" cy="0"/>
          <a:chOff x="0" y="0"/>
          <a:chExt cx="0" cy="0"/>
        </a:xfrm>
      </p:grpSpPr>
      <p:sp>
        <p:nvSpPr>
          <p:cNvPr id="587" name="Shape 587"/>
          <p:cNvSpPr txBox="1">
            <a:spLocks noGrp="1"/>
          </p:cNvSpPr>
          <p:nvPr>
            <p:ph type="title" idx="4294967295"/>
          </p:nvPr>
        </p:nvSpPr>
        <p:spPr>
          <a:xfrm>
            <a:off x="395536" y="2211710"/>
            <a:ext cx="8587499" cy="532199"/>
          </a:xfrm>
          <a:prstGeom prst="rect">
            <a:avLst/>
          </a:prstGeom>
          <a:solidFill>
            <a:srgbClr val="1155CC">
              <a:alpha val="49620"/>
            </a:srgbClr>
          </a:solidFill>
        </p:spPr>
        <p:txBody>
          <a:bodyPr lIns="91425" tIns="91425" rIns="91425" bIns="91425" anchor="ctr" anchorCtr="0">
            <a:noAutofit/>
          </a:bodyPr>
          <a:lstStyle/>
          <a:p>
            <a:pPr lvl="0" algn="ctr" rtl="0">
              <a:spcBef>
                <a:spcPts val="0"/>
              </a:spcBef>
              <a:buNone/>
            </a:pPr>
            <a:r>
              <a:rPr lang="id-ID" sz="3200" b="0" dirty="0">
                <a:solidFill>
                  <a:srgbClr val="FFFFFF"/>
                </a:solidFill>
                <a:latin typeface="Algerian" pitchFamily="82" charset="0"/>
              </a:rPr>
              <a:t>T</a:t>
            </a:r>
            <a:r>
              <a:rPr lang="en-US" sz="3200" b="0" dirty="0">
                <a:solidFill>
                  <a:srgbClr val="FFFFFF"/>
                </a:solidFill>
                <a:latin typeface="Algerian" pitchFamily="82" charset="0"/>
              </a:rPr>
              <a:t>e</a:t>
            </a:r>
            <a:r>
              <a:rPr lang="id-ID" sz="3200" b="0" dirty="0">
                <a:solidFill>
                  <a:srgbClr val="FFFFFF"/>
                </a:solidFill>
                <a:latin typeface="Algerian" pitchFamily="82" charset="0"/>
              </a:rPr>
              <a:t>RIMA</a:t>
            </a:r>
            <a:r>
              <a:rPr lang="en-US" sz="3200" b="0" dirty="0">
                <a:solidFill>
                  <a:srgbClr val="FFFFFF"/>
                </a:solidFill>
                <a:latin typeface="Algerian" pitchFamily="82" charset="0"/>
              </a:rPr>
              <a:t> </a:t>
            </a:r>
            <a:r>
              <a:rPr lang="id-ID" sz="3200" b="0" dirty="0">
                <a:solidFill>
                  <a:srgbClr val="FFFFFF"/>
                </a:solidFill>
                <a:latin typeface="Algerian" pitchFamily="82" charset="0"/>
              </a:rPr>
              <a:t>K</a:t>
            </a:r>
            <a:r>
              <a:rPr lang="en-US" sz="3200" b="0" dirty="0">
                <a:solidFill>
                  <a:srgbClr val="FFFFFF"/>
                </a:solidFill>
                <a:latin typeface="Algerian" pitchFamily="82" charset="0"/>
              </a:rPr>
              <a:t>a</a:t>
            </a:r>
            <a:r>
              <a:rPr lang="id-ID" sz="3200" b="0" dirty="0">
                <a:solidFill>
                  <a:srgbClr val="FFFFFF"/>
                </a:solidFill>
                <a:latin typeface="Algerian" pitchFamily="82" charset="0"/>
              </a:rPr>
              <a:t>SIH</a:t>
            </a:r>
            <a:endParaRPr lang="en" sz="3200" b="0" dirty="0">
              <a:solidFill>
                <a:srgbClr val="FFFFFF"/>
              </a:solidFill>
              <a:latin typeface="Algerian" pitchFamily="82"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728" y="785800"/>
            <a:ext cx="6215106" cy="35719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fontAlgn="base"/>
            <a:r>
              <a:rPr lang="en-US" sz="1600" b="1" dirty="0">
                <a:latin typeface="Times New Roman" pitchFamily="18" charset="0"/>
                <a:cs typeface="Times New Roman" pitchFamily="18" charset="0"/>
              </a:rPr>
              <a:t>2. </a:t>
            </a:r>
            <a:r>
              <a:rPr lang="en-US" sz="1600" b="1" dirty="0" err="1">
                <a:latin typeface="Times New Roman" pitchFamily="18" charset="0"/>
                <a:cs typeface="Times New Roman" pitchFamily="18" charset="0"/>
              </a:rPr>
              <a:t>Ejaan</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Republik</a:t>
            </a:r>
            <a:r>
              <a:rPr lang="en-US" sz="1600" b="1" dirty="0">
                <a:latin typeface="Times New Roman" pitchFamily="18" charset="0"/>
                <a:cs typeface="Times New Roman" pitchFamily="18" charset="0"/>
              </a:rPr>
              <a:t>/</a:t>
            </a:r>
            <a:r>
              <a:rPr lang="en-US" sz="1600" b="1" dirty="0" err="1">
                <a:latin typeface="Times New Roman" pitchFamily="18" charset="0"/>
                <a:cs typeface="Times New Roman" pitchFamily="18" charset="0"/>
              </a:rPr>
              <a:t>Ejaan</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Soewandi</a:t>
            </a:r>
            <a:r>
              <a:rPr lang="en-US" sz="1600" b="1" dirty="0">
                <a:latin typeface="Times New Roman" pitchFamily="18" charset="0"/>
                <a:cs typeface="Times New Roman" pitchFamily="18" charset="0"/>
              </a:rPr>
              <a:t> (1947—1972)</a:t>
            </a:r>
          </a:p>
          <a:p>
            <a:pPr fontAlgn="base"/>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Republik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diresmikan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pada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tanggal</a:t>
            </a:r>
            <a:r>
              <a:rPr lang="en-US" sz="1600" dirty="0">
                <a:latin typeface="Times New Roman" pitchFamily="18" charset="0"/>
                <a:cs typeface="Times New Roman" pitchFamily="18" charset="0"/>
              </a:rPr>
              <a:t> 19 </a:t>
            </a:r>
            <a:r>
              <a:rPr lang="en-US" sz="1600" dirty="0" err="1">
                <a:latin typeface="Times New Roman" pitchFamily="18" charset="0"/>
                <a:cs typeface="Times New Roman" pitchFamily="18" charset="0"/>
              </a:rPr>
              <a:t>maret</a:t>
            </a:r>
            <a:r>
              <a:rPr lang="en-US" sz="1600" dirty="0">
                <a:latin typeface="Times New Roman" pitchFamily="18" charset="0"/>
                <a:cs typeface="Times New Roman" pitchFamily="18" charset="0"/>
              </a:rPr>
              <a:t> 1947 </a:t>
            </a:r>
            <a:r>
              <a:rPr lang="en-US" sz="1600" dirty="0" err="1">
                <a:latin typeface="Times New Roman" pitchFamily="18" charset="0"/>
                <a:cs typeface="Times New Roman" pitchFamily="18" charset="0"/>
              </a:rPr>
              <a:t>menggantikan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sebelum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yaitu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Van </a:t>
            </a:r>
            <a:r>
              <a:rPr lang="en-US" sz="1600" dirty="0" err="1">
                <a:latin typeface="Times New Roman" pitchFamily="18" charset="0"/>
                <a:cs typeface="Times New Roman" pitchFamily="18" charset="0"/>
              </a:rPr>
              <a:t>Ophuysen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dikenal</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juga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nama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Soewandi</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menjabat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Menteri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Pendidikan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Kebudayaan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saat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itu</a:t>
            </a:r>
            <a:r>
              <a:rPr lang="en-US" sz="1600" dirty="0">
                <a:latin typeface="Times New Roman" pitchFamily="18" charset="0"/>
                <a:cs typeface="Times New Roman" pitchFamily="18" charset="0"/>
              </a:rPr>
              <a:t>.</a:t>
            </a:r>
          </a:p>
          <a:p>
            <a:pPr fontAlgn="base"/>
            <a:r>
              <a:rPr lang="en-US" sz="1600" dirty="0" err="1">
                <a:latin typeface="Times New Roman" pitchFamily="18" charset="0"/>
                <a:cs typeface="Times New Roman" pitchFamily="18" charset="0"/>
              </a:rPr>
              <a:t>Ciri-ciri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Republik</a:t>
            </a:r>
            <a:r>
              <a:rPr lang="en-US" sz="1600" dirty="0">
                <a:latin typeface="Times New Roman" pitchFamily="18" charset="0"/>
                <a:cs typeface="Times New Roman" pitchFamily="18" charset="0"/>
              </a:rPr>
              <a:t>:</a:t>
            </a:r>
          </a:p>
          <a:p>
            <a:pPr fontAlgn="base"/>
            <a:r>
              <a:rPr lang="en-US" sz="1600" dirty="0" err="1">
                <a:latin typeface="Times New Roman" pitchFamily="18" charset="0"/>
                <a:cs typeface="Times New Roman" pitchFamily="18" charset="0"/>
              </a:rPr>
              <a:t>Huruf</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oe</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diganti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“u” </a:t>
            </a:r>
            <a:r>
              <a:rPr lang="en-US" sz="1600" dirty="0" err="1">
                <a:latin typeface="Times New Roman" pitchFamily="18" charset="0"/>
                <a:cs typeface="Times New Roman" pitchFamily="18" charset="0"/>
              </a:rPr>
              <a:t>pada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kata-kata</a:t>
            </a:r>
            <a:r>
              <a:rPr lang="en-US" sz="1600" dirty="0">
                <a:latin typeface="Times New Roman" pitchFamily="18" charset="0"/>
                <a:cs typeface="Times New Roman" pitchFamily="18" charset="0"/>
              </a:rPr>
              <a:t> guru, </a:t>
            </a:r>
            <a:r>
              <a:rPr lang="en-US" sz="1600" dirty="0" err="1">
                <a:latin typeface="Times New Roman" pitchFamily="18" charset="0"/>
                <a:cs typeface="Times New Roman" pitchFamily="18" charset="0"/>
              </a:rPr>
              <a:t>itu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umur</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sebagainya</a:t>
            </a:r>
            <a:r>
              <a:rPr lang="en-US" sz="1600" dirty="0">
                <a:latin typeface="Times New Roman" pitchFamily="18" charset="0"/>
                <a:cs typeface="Times New Roman" pitchFamily="18" charset="0"/>
              </a:rPr>
              <a:t>.</a:t>
            </a:r>
          </a:p>
          <a:p>
            <a:pPr fontAlgn="base"/>
            <a:r>
              <a:rPr lang="en-US" sz="1600" dirty="0" err="1">
                <a:latin typeface="Times New Roman" pitchFamily="18" charset="0"/>
                <a:cs typeface="Times New Roman" pitchFamily="18" charset="0"/>
              </a:rPr>
              <a:t>Bunyi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hamzah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bunyi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sentak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ditulis</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“k” </a:t>
            </a:r>
            <a:r>
              <a:rPr lang="en-US" sz="1600" dirty="0" err="1">
                <a:latin typeface="Times New Roman" pitchFamily="18" charset="0"/>
                <a:cs typeface="Times New Roman" pitchFamily="18" charset="0"/>
              </a:rPr>
              <a:t>pada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kata-kata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tak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pak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rakjat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sebagainya</a:t>
            </a:r>
            <a:r>
              <a:rPr lang="en-US" sz="1600" dirty="0">
                <a:latin typeface="Times New Roman" pitchFamily="18" charset="0"/>
                <a:cs typeface="Times New Roman" pitchFamily="18" charset="0"/>
              </a:rPr>
              <a:t>.</a:t>
            </a:r>
          </a:p>
          <a:p>
            <a:pPr fontAlgn="base"/>
            <a:r>
              <a:rPr lang="en-US" sz="1600" dirty="0" err="1">
                <a:latin typeface="Times New Roman" pitchFamily="18" charset="0"/>
                <a:cs typeface="Times New Roman" pitchFamily="18" charset="0"/>
              </a:rPr>
              <a:t>Kata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ulang</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boleh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ditulis</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angka</a:t>
            </a:r>
            <a:r>
              <a:rPr lang="en-US" sz="1600" dirty="0">
                <a:latin typeface="Times New Roman" pitchFamily="18" charset="0"/>
                <a:cs typeface="Times New Roman" pitchFamily="18" charset="0"/>
              </a:rPr>
              <a:t> 2, </a:t>
            </a:r>
            <a:r>
              <a:rPr lang="en-US" sz="1600" dirty="0" err="1">
                <a:latin typeface="Times New Roman" pitchFamily="18" charset="0"/>
                <a:cs typeface="Times New Roman" pitchFamily="18" charset="0"/>
              </a:rPr>
              <a:t>seperti</a:t>
            </a:r>
            <a:r>
              <a:rPr lang="en-US" sz="1600" dirty="0">
                <a:latin typeface="Times New Roman" pitchFamily="18" charset="0"/>
                <a:cs typeface="Times New Roman" pitchFamily="18" charset="0"/>
              </a:rPr>
              <a:t> kanak2, ber-jalan2, ke-barat2-an.</a:t>
            </a:r>
          </a:p>
          <a:p>
            <a:pPr fontAlgn="base"/>
            <a:r>
              <a:rPr lang="en-US" sz="1600" dirty="0" err="1">
                <a:latin typeface="Times New Roman" pitchFamily="18" charset="0"/>
                <a:cs typeface="Times New Roman" pitchFamily="18" charset="0"/>
              </a:rPr>
              <a:t>Awalan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kata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depan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kedua-duanya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ditulis</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serangkai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kata</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mendampinginya</a:t>
            </a:r>
            <a:r>
              <a:rPr lang="en-US" sz="1600" dirty="0">
                <a:latin typeface="Times New Roman" pitchFamily="18" charset="0"/>
                <a:cs typeface="Times New Roman" pitchFamily="18"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728" y="785800"/>
            <a:ext cx="6215106" cy="35719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fontAlgn="base"/>
            <a:r>
              <a:rPr lang="en-US" sz="1600" b="1" dirty="0">
                <a:latin typeface="Times New Roman" pitchFamily="18" charset="0"/>
                <a:cs typeface="Times New Roman" pitchFamily="18" charset="0"/>
              </a:rPr>
              <a:t>3. </a:t>
            </a:r>
            <a:r>
              <a:rPr lang="en-US" sz="1600" b="1" dirty="0" err="1">
                <a:latin typeface="Times New Roman" pitchFamily="18" charset="0"/>
                <a:cs typeface="Times New Roman" pitchFamily="18" charset="0"/>
              </a:rPr>
              <a:t>Ejaan</a:t>
            </a:r>
            <a:r>
              <a:rPr lang="en-US" sz="16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Bahasa</a:t>
            </a:r>
            <a:r>
              <a:rPr lang="en-US" sz="1600" b="1" dirty="0">
                <a:latin typeface="Times New Roman" pitchFamily="18" charset="0"/>
                <a:cs typeface="Times New Roman" pitchFamily="18" charset="0"/>
              </a:rPr>
              <a:t> Indonesia Yang </a:t>
            </a:r>
            <a:r>
              <a:rPr lang="en-US" sz="1600" b="1" dirty="0" err="1">
                <a:latin typeface="Times New Roman" pitchFamily="18" charset="0"/>
                <a:cs typeface="Times New Roman" pitchFamily="18" charset="0"/>
              </a:rPr>
              <a:t>Disempurnakan</a:t>
            </a:r>
            <a:r>
              <a:rPr lang="en-US" sz="1600" b="1" dirty="0">
                <a:latin typeface="Times New Roman" pitchFamily="18" charset="0"/>
                <a:cs typeface="Times New Roman" pitchFamily="18" charset="0"/>
              </a:rPr>
              <a:t> – EYD (1972 – 2015)</a:t>
            </a:r>
          </a:p>
          <a:p>
            <a:pPr fontAlgn="base"/>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ini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diresmikan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pada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tanggal</a:t>
            </a:r>
            <a:r>
              <a:rPr lang="en-US" sz="1600" dirty="0">
                <a:latin typeface="Times New Roman" pitchFamily="18" charset="0"/>
                <a:cs typeface="Times New Roman" pitchFamily="18" charset="0"/>
              </a:rPr>
              <a:t> 17 </a:t>
            </a:r>
            <a:r>
              <a:rPr lang="en-US" sz="1600" dirty="0" err="1">
                <a:latin typeface="Times New Roman" pitchFamily="18" charset="0"/>
                <a:cs typeface="Times New Roman" pitchFamily="18" charset="0"/>
              </a:rPr>
              <a:t>Agustus</a:t>
            </a:r>
            <a:r>
              <a:rPr lang="en-US" sz="1600" dirty="0">
                <a:latin typeface="Times New Roman" pitchFamily="18" charset="0"/>
                <a:cs typeface="Times New Roman" pitchFamily="18" charset="0"/>
              </a:rPr>
              <a:t> 1972 </a:t>
            </a:r>
            <a:r>
              <a:rPr lang="en-US" sz="1600" dirty="0" err="1">
                <a:latin typeface="Times New Roman" pitchFamily="18" charset="0"/>
                <a:cs typeface="Times New Roman" pitchFamily="18" charset="0"/>
              </a:rPr>
              <a:t>berdasarkan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putusan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presiden</a:t>
            </a:r>
            <a:r>
              <a:rPr lang="en-US" sz="1600" dirty="0">
                <a:latin typeface="Times New Roman" pitchFamily="18" charset="0"/>
                <a:cs typeface="Times New Roman" pitchFamily="18" charset="0"/>
              </a:rPr>
              <a:t> No. 57 </a:t>
            </a:r>
            <a:r>
              <a:rPr lang="en-US" sz="1600" dirty="0" err="1">
                <a:latin typeface="Times New Roman" pitchFamily="18" charset="0"/>
                <a:cs typeface="Times New Roman" pitchFamily="18" charset="0"/>
              </a:rPr>
              <a:t>tahun</a:t>
            </a:r>
            <a:r>
              <a:rPr lang="en-US" sz="1600" dirty="0">
                <a:latin typeface="Times New Roman" pitchFamily="18" charset="0"/>
                <a:cs typeface="Times New Roman" pitchFamily="18" charset="0"/>
              </a:rPr>
              <a:t> 1972 </a:t>
            </a:r>
            <a:r>
              <a:rPr lang="en-US" sz="1600" dirty="0" err="1">
                <a:latin typeface="Times New Roman" pitchFamily="18" charset="0"/>
                <a:cs typeface="Times New Roman" pitchFamily="18" charset="0"/>
              </a:rPr>
              <a:t>oleh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presiden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Republik</a:t>
            </a:r>
            <a:r>
              <a:rPr lang="en-US" sz="1600" dirty="0">
                <a:latin typeface="Times New Roman" pitchFamily="18" charset="0"/>
                <a:cs typeface="Times New Roman" pitchFamily="18" charset="0"/>
              </a:rPr>
              <a:t> Indonesia </a:t>
            </a:r>
            <a:r>
              <a:rPr lang="en-US" sz="1600" dirty="0" err="1">
                <a:latin typeface="Times New Roman" pitchFamily="18" charset="0"/>
                <a:cs typeface="Times New Roman" pitchFamily="18" charset="0"/>
              </a:rPr>
              <a:t>Soeharto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untuk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menggantikan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Republik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Soewandi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Departemen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Pendidikan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Kebudayaan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menyebarkan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buku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kecil</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berjudul</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Pedoman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Bahasa</a:t>
            </a:r>
            <a:r>
              <a:rPr lang="en-US" sz="1600" dirty="0">
                <a:latin typeface="Times New Roman" pitchFamily="18" charset="0"/>
                <a:cs typeface="Times New Roman" pitchFamily="18" charset="0"/>
              </a:rPr>
              <a:t> Indonesia yang </a:t>
            </a:r>
            <a:r>
              <a:rPr lang="en-US" sz="1600" dirty="0" err="1">
                <a:latin typeface="Times New Roman" pitchFamily="18" charset="0"/>
                <a:cs typeface="Times New Roman" pitchFamily="18" charset="0"/>
              </a:rPr>
              <a:t>Disempurnakan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sebagai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patokan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pemakaian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itu</a:t>
            </a:r>
            <a:r>
              <a:rPr lang="en-US" sz="1600" dirty="0">
                <a:latin typeface="Times New Roman" pitchFamily="18" charset="0"/>
                <a:cs typeface="Times New Roman" pitchFamily="18" charset="0"/>
              </a:rPr>
              <a:t>.</a:t>
            </a:r>
          </a:p>
          <a:p>
            <a:pPr fontAlgn="base"/>
            <a:r>
              <a:rPr lang="en-US" sz="1600" dirty="0" err="1">
                <a:latin typeface="Times New Roman" pitchFamily="18" charset="0"/>
                <a:cs typeface="Times New Roman" pitchFamily="18" charset="0"/>
              </a:rPr>
              <a:t>Panitia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Pengembangan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Bahasa</a:t>
            </a:r>
            <a:r>
              <a:rPr lang="en-US" sz="1600" dirty="0">
                <a:latin typeface="Times New Roman" pitchFamily="18" charset="0"/>
                <a:cs typeface="Times New Roman" pitchFamily="18" charset="0"/>
              </a:rPr>
              <a:t> Indonesia, </a:t>
            </a:r>
            <a:r>
              <a:rPr lang="en-US" sz="1600" dirty="0" err="1">
                <a:latin typeface="Times New Roman" pitchFamily="18" charset="0"/>
                <a:cs typeface="Times New Roman" pitchFamily="18" charset="0"/>
              </a:rPr>
              <a:t>Departemen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Pendidikan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Kebudayaan</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dibentuk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oleh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Menteri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Pendidikan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Kebudayaan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dengan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surat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keputusannya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tanggal</a:t>
            </a:r>
            <a:r>
              <a:rPr lang="en-US" sz="1600" dirty="0">
                <a:latin typeface="Times New Roman" pitchFamily="18" charset="0"/>
                <a:cs typeface="Times New Roman" pitchFamily="18" charset="0"/>
              </a:rPr>
              <a:t> 12 </a:t>
            </a:r>
            <a:r>
              <a:rPr lang="en-US" sz="1600" dirty="0" err="1">
                <a:latin typeface="Times New Roman" pitchFamily="18" charset="0"/>
                <a:cs typeface="Times New Roman" pitchFamily="18" charset="0"/>
              </a:rPr>
              <a:t>Oktober</a:t>
            </a:r>
            <a:r>
              <a:rPr lang="en-US" sz="1600" dirty="0">
                <a:latin typeface="Times New Roman" pitchFamily="18" charset="0"/>
                <a:cs typeface="Times New Roman" pitchFamily="18" charset="0"/>
              </a:rPr>
              <a:t> 1972, No. 156/P/1972 </a:t>
            </a:r>
            <a:r>
              <a:rPr lang="en-US" sz="1600" dirty="0" err="1">
                <a:latin typeface="Times New Roman" pitchFamily="18" charset="0"/>
                <a:cs typeface="Times New Roman" pitchFamily="18" charset="0"/>
              </a:rPr>
              <a:t>menyusun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buku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Pedoman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Umum</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berisi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pemaparan</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kaidah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ejaan</a:t>
            </a:r>
            <a:r>
              <a:rPr lang="en-US" sz="1600" dirty="0">
                <a:latin typeface="Times New Roman" pitchFamily="18" charset="0"/>
                <a:cs typeface="Times New Roman" pitchFamily="18" charset="0"/>
              </a:rPr>
              <a:t> yang </a:t>
            </a:r>
            <a:r>
              <a:rPr lang="en-US" sz="1600" dirty="0" err="1">
                <a:latin typeface="Times New Roman" pitchFamily="18" charset="0"/>
                <a:cs typeface="Times New Roman" pitchFamily="18" charset="0"/>
              </a:rPr>
              <a:t>lebih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luas</a:t>
            </a:r>
            <a:r>
              <a:rPr lang="en-US" sz="1600" dirty="0">
                <a:latin typeface="Times New Roman" pitchFamily="18" charset="0"/>
                <a:cs typeface="Times New Roman" pitchFamily="18" charset="0"/>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28728" y="785800"/>
            <a:ext cx="6215106" cy="35719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fontAlgn="base"/>
            <a:r>
              <a:rPr lang="en-US" b="1" dirty="0">
                <a:latin typeface="Times New Roman" pitchFamily="18" charset="0"/>
                <a:cs typeface="Times New Roman" pitchFamily="18" charset="0"/>
              </a:rPr>
              <a:t>4. </a:t>
            </a:r>
            <a:r>
              <a:rPr lang="en-US" b="1" dirty="0" err="1">
                <a:latin typeface="Times New Roman" pitchFamily="18" charset="0"/>
                <a:cs typeface="Times New Roman" pitchFamily="18" charset="0"/>
              </a:rPr>
              <a:t>Ejaan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Bahasa</a:t>
            </a:r>
            <a:r>
              <a:rPr lang="en-US" b="1" dirty="0">
                <a:latin typeface="Times New Roman" pitchFamily="18" charset="0"/>
                <a:cs typeface="Times New Roman" pitchFamily="18" charset="0"/>
              </a:rPr>
              <a:t> Indonesia (EBI) 2015</a:t>
            </a:r>
          </a:p>
          <a:p>
            <a:pPr fontAlgn="base"/>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Indonesia </a:t>
            </a:r>
            <a:r>
              <a:rPr lang="en-US" dirty="0" err="1">
                <a:latin typeface="Times New Roman" pitchFamily="18" charset="0"/>
                <a:cs typeface="Times New Roman" pitchFamily="18" charset="0"/>
              </a:rPr>
              <a:t>dipergunakan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mengganti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Indonesia Yang </a:t>
            </a:r>
            <a:r>
              <a:rPr lang="en-US" dirty="0" err="1">
                <a:latin typeface="Times New Roman" pitchFamily="18" charset="0"/>
                <a:cs typeface="Times New Roman" pitchFamily="18" charset="0"/>
              </a:rPr>
              <a:t>Disempurnakan</a:t>
            </a:r>
            <a:r>
              <a:rPr lang="en-US" dirty="0">
                <a:latin typeface="Times New Roman" pitchFamily="18" charset="0"/>
                <a:cs typeface="Times New Roman" pitchFamily="18" charset="0"/>
              </a:rPr>
              <a:t> – EYD. </a:t>
            </a:r>
            <a:r>
              <a:rPr lang="en-US" dirty="0" err="1">
                <a:latin typeface="Times New Roman" pitchFamily="18" charset="0"/>
                <a:cs typeface="Times New Roman" pitchFamily="18" charset="0"/>
              </a:rPr>
              <a:t>Meskipun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belum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keputusan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Presiden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tentang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adanya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penggunaan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baru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Indonesia, </a:t>
            </a:r>
            <a:r>
              <a:rPr lang="en-US" dirty="0" err="1">
                <a:latin typeface="Times New Roman" pitchFamily="18" charset="0"/>
                <a:cs typeface="Times New Roman" pitchFamily="18" charset="0"/>
              </a:rPr>
              <a:t>tetapi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Pengembangan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Pembinaan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Kementerian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Pendidikan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Kebudayaan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telah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menerbitkan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edisi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keempat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tentang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Pedoman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Umum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Indonesia (PUEBI) </a:t>
            </a:r>
            <a:r>
              <a:rPr lang="en-US" dirty="0" err="1">
                <a:latin typeface="Times New Roman" pitchFamily="18" charset="0"/>
                <a:cs typeface="Times New Roman" pitchFamily="18" charset="0"/>
              </a:rPr>
              <a:t>di</a:t>
            </a:r>
            <a:r>
              <a:rPr lang="en-US" dirty="0">
                <a:latin typeface="Times New Roman" pitchFamily="18" charset="0"/>
                <a:cs typeface="Times New Roman" pitchFamily="18" charset="0"/>
              </a:rPr>
              <a:t> Jakarta, </a:t>
            </a:r>
            <a:r>
              <a:rPr lang="en-US" dirty="0" err="1">
                <a:latin typeface="Times New Roman" pitchFamily="18" charset="0"/>
                <a:cs typeface="Times New Roman" pitchFamily="18" charset="0"/>
              </a:rPr>
              <a:t>Maret</a:t>
            </a:r>
            <a:r>
              <a:rPr lang="en-US" dirty="0">
                <a:latin typeface="Times New Roman" pitchFamily="18" charset="0"/>
                <a:cs typeface="Times New Roman" pitchFamily="18" charset="0"/>
              </a:rPr>
              <a:t> 2016.</a:t>
            </a:r>
          </a:p>
          <a:p>
            <a:pPr fontAlgn="base"/>
            <a:endParaRPr lang="en-US" dirty="0">
              <a:latin typeface="Times New Roman" pitchFamily="18" charset="0"/>
              <a:cs typeface="Times New Roman" pitchFamily="18" charset="0"/>
            </a:endParaRPr>
          </a:p>
          <a:p>
            <a:pPr fontAlgn="base"/>
            <a:r>
              <a:rPr lang="en-US" dirty="0" err="1">
                <a:latin typeface="Times New Roman" pitchFamily="18" charset="0"/>
                <a:cs typeface="Times New Roman" pitchFamily="18" charset="0"/>
              </a:rPr>
              <a:t>Pedoman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Umum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Indonesia (PUEBI)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disusun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berdasarkan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Peraturan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Menteri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Pendidikan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Kebudayaan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Republik</a:t>
            </a:r>
            <a:r>
              <a:rPr lang="en-US" dirty="0">
                <a:latin typeface="Times New Roman" pitchFamily="18" charset="0"/>
                <a:cs typeface="Times New Roman" pitchFamily="18" charset="0"/>
              </a:rPr>
              <a:t> Indonesia </a:t>
            </a:r>
            <a:r>
              <a:rPr lang="en-US" dirty="0" err="1">
                <a:latin typeface="Times New Roman" pitchFamily="18" charset="0"/>
                <a:cs typeface="Times New Roman" pitchFamily="18" charset="0"/>
              </a:rPr>
              <a:t>Nomor</a:t>
            </a:r>
            <a:r>
              <a:rPr lang="en-US" dirty="0">
                <a:latin typeface="Times New Roman" pitchFamily="18" charset="0"/>
                <a:cs typeface="Times New Roman" pitchFamily="18" charset="0"/>
              </a:rPr>
              <a:t> 50 </a:t>
            </a:r>
            <a:r>
              <a:rPr lang="en-US" dirty="0" err="1">
                <a:latin typeface="Times New Roman" pitchFamily="18" charset="0"/>
                <a:cs typeface="Times New Roman" pitchFamily="18" charset="0"/>
              </a:rPr>
              <a:t>Tahun</a:t>
            </a:r>
            <a:r>
              <a:rPr lang="en-US" dirty="0">
                <a:latin typeface="Times New Roman" pitchFamily="18" charset="0"/>
                <a:cs typeface="Times New Roman" pitchFamily="18" charset="0"/>
              </a:rPr>
              <a:t> 2015 yang </a:t>
            </a:r>
            <a:r>
              <a:rPr lang="en-US" dirty="0" err="1">
                <a:latin typeface="Times New Roman" pitchFamily="18" charset="0"/>
                <a:cs typeface="Times New Roman" pitchFamily="18" charset="0"/>
              </a:rPr>
              <a:t>diterbitkan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tanggal</a:t>
            </a:r>
            <a:r>
              <a:rPr lang="en-US" dirty="0">
                <a:latin typeface="Times New Roman" pitchFamily="18" charset="0"/>
                <a:cs typeface="Times New Roman" pitchFamily="18" charset="0"/>
              </a:rPr>
              <a:t> 26 November 2015 </a:t>
            </a:r>
            <a:r>
              <a:rPr lang="en-US" dirty="0" err="1">
                <a:latin typeface="Times New Roman" pitchFamily="18" charset="0"/>
                <a:cs typeface="Times New Roman" pitchFamily="18" charset="0"/>
              </a:rPr>
              <a:t>tentang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Pedoman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Umum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Indonesia, </a:t>
            </a:r>
            <a:r>
              <a:rPr lang="en-US" dirty="0" err="1">
                <a:latin typeface="Times New Roman" pitchFamily="18" charset="0"/>
                <a:cs typeface="Times New Roman" pitchFamily="18" charset="0"/>
              </a:rPr>
              <a:t>serta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untuk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menyempurnakan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Pedoman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Umum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Ejaan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Indonesia yang </a:t>
            </a:r>
            <a:r>
              <a:rPr lang="en-US" dirty="0" err="1">
                <a:latin typeface="Times New Roman" pitchFamily="18" charset="0"/>
                <a:cs typeface="Times New Roman" pitchFamily="18" charset="0"/>
              </a:rPr>
              <a:t>Disempurnakan</a:t>
            </a:r>
            <a:r>
              <a:rPr lang="en-US" dirty="0">
                <a:latin typeface="Times New Roman" pitchFamily="18" charset="0"/>
                <a:cs typeface="Times New Roman" pitchFamily="18" charset="0"/>
              </a:rPr>
              <a:t> (PUEYD) </a:t>
            </a:r>
            <a:r>
              <a:rPr lang="en-US" dirty="0" err="1">
                <a:latin typeface="Times New Roman" pitchFamily="18" charset="0"/>
                <a:cs typeface="Times New Roman" pitchFamily="18" charset="0"/>
              </a:rPr>
              <a:t>edisi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ketiga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Pedoman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diharapkan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dapat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mengakomodasi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perkembangan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bahasa</a:t>
            </a:r>
            <a:r>
              <a:rPr lang="en-US" dirty="0">
                <a:latin typeface="Times New Roman" pitchFamily="18" charset="0"/>
                <a:cs typeface="Times New Roman" pitchFamily="18" charset="0"/>
              </a:rPr>
              <a:t> Indonesia yang </a:t>
            </a:r>
            <a:r>
              <a:rPr lang="en-US" dirty="0" err="1">
                <a:latin typeface="Times New Roman" pitchFamily="18" charset="0"/>
                <a:cs typeface="Times New Roman" pitchFamily="18" charset="0"/>
              </a:rPr>
              <a:t>makin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pesat</a:t>
            </a:r>
            <a:r>
              <a:rPr lang="en-US" dirty="0">
                <a:latin typeface="Times New Roman" pitchFamily="18" charset="0"/>
                <a:cs typeface="Times New Roman" pitchFamily="18" charset="0"/>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20"/>
        <p:cNvGrpSpPr/>
        <p:nvPr/>
      </p:nvGrpSpPr>
      <p:grpSpPr>
        <a:xfrm>
          <a:off x="0" y="0"/>
          <a:ext cx="0" cy="0"/>
          <a:chOff x="0" y="0"/>
          <a:chExt cx="0" cy="0"/>
        </a:xfrm>
      </p:grpSpPr>
      <p:sp>
        <p:nvSpPr>
          <p:cNvPr id="521" name="Shape 521"/>
          <p:cNvSpPr txBox="1">
            <a:spLocks noGrp="1"/>
          </p:cNvSpPr>
          <p:nvPr>
            <p:ph type="title"/>
          </p:nvPr>
        </p:nvSpPr>
        <p:spPr>
          <a:xfrm>
            <a:off x="747925" y="225025"/>
            <a:ext cx="6140399" cy="857400"/>
          </a:xfrm>
          <a:prstGeom prst="rect">
            <a:avLst/>
          </a:prstGeom>
        </p:spPr>
        <p:txBody>
          <a:bodyPr lIns="91425" tIns="91425" rIns="91425" bIns="91425" anchor="b" anchorCtr="0">
            <a:noAutofit/>
          </a:bodyPr>
          <a:lstStyle/>
          <a:p>
            <a:pPr lvl="0" algn="ctr" rtl="0">
              <a:spcBef>
                <a:spcPts val="0"/>
              </a:spcBef>
              <a:buNone/>
            </a:pPr>
            <a:r>
              <a:rPr lang="en-US" sz="2400" dirty="0">
                <a:latin typeface="Algerian" pitchFamily="82" charset="0"/>
              </a:rPr>
              <a:t>PENGGUNAAN </a:t>
            </a:r>
            <a:r>
              <a:rPr lang="id-ID" sz="2400" dirty="0">
                <a:latin typeface="Algerian" pitchFamily="82" charset="0"/>
              </a:rPr>
              <a:t>EJAAN</a:t>
            </a:r>
            <a:br>
              <a:rPr lang="en-US" sz="2400" dirty="0">
                <a:latin typeface="Algerian" pitchFamily="82" charset="0"/>
              </a:rPr>
            </a:br>
            <a:r>
              <a:rPr lang="en-US" sz="2400" dirty="0">
                <a:latin typeface="Algerian" pitchFamily="82" charset="0"/>
              </a:rPr>
              <a:t>DALAM BAHASA INDONESIA</a:t>
            </a:r>
            <a:endParaRPr lang="en" sz="2400" dirty="0">
              <a:latin typeface="Algerian" pitchFamily="82" charset="0"/>
            </a:endParaRPr>
          </a:p>
        </p:txBody>
      </p:sp>
      <p:sp>
        <p:nvSpPr>
          <p:cNvPr id="522" name="Shape 522"/>
          <p:cNvSpPr txBox="1"/>
          <p:nvPr/>
        </p:nvSpPr>
        <p:spPr>
          <a:xfrm>
            <a:off x="747925" y="1200150"/>
            <a:ext cx="6530400" cy="826499"/>
          </a:xfrm>
          <a:prstGeom prst="rect">
            <a:avLst/>
          </a:prstGeom>
          <a:noFill/>
          <a:ln>
            <a:noFill/>
          </a:ln>
        </p:spPr>
        <p:txBody>
          <a:bodyPr lIns="91425" tIns="91425" rIns="91425" bIns="91425" anchor="t" anchorCtr="0">
            <a:noAutofit/>
          </a:bodyPr>
          <a:lstStyle/>
          <a:p>
            <a:pPr lvl="0">
              <a:spcBef>
                <a:spcPts val="600"/>
              </a:spcBef>
            </a:pPr>
            <a:r>
              <a:rPr lang="id-ID" sz="1600" dirty="0">
                <a:solidFill>
                  <a:srgbClr val="3D4965"/>
                </a:solidFill>
                <a:latin typeface="Times New Roman" pitchFamily="18" charset="0"/>
                <a:ea typeface="Dosis"/>
                <a:cs typeface="Times New Roman" pitchFamily="18" charset="0"/>
                <a:sym typeface="Dosis"/>
              </a:rPr>
              <a:t>Pengertian ejaan dalam KBBI adalah </a:t>
            </a:r>
            <a:r>
              <a:rPr lang="id-ID" sz="1600" dirty="0">
                <a:solidFill>
                  <a:schemeClr val="accent1">
                    <a:lumMod val="50000"/>
                  </a:schemeClr>
                </a:solidFill>
                <a:latin typeface="Times New Roman" pitchFamily="18" charset="0"/>
                <a:cs typeface="Times New Roman" pitchFamily="18" charset="0"/>
              </a:rPr>
              <a:t>kjaidah-kaidah cara menggambarkan bunyi-bunyi (kata, kalimat) dalam bentuk tulisan (Huruf-huruf) serta penggunaan tanda baca.</a:t>
            </a:r>
            <a:r>
              <a:rPr lang="id-ID" sz="1600" dirty="0">
                <a:solidFill>
                  <a:schemeClr val="accent1">
                    <a:lumMod val="50000"/>
                  </a:schemeClr>
                </a:solidFill>
                <a:latin typeface="Times New Roman" pitchFamily="18" charset="0"/>
                <a:ea typeface="Dosis"/>
                <a:cs typeface="Times New Roman" pitchFamily="18" charset="0"/>
                <a:sym typeface="Dosis"/>
              </a:rPr>
              <a:t> </a:t>
            </a:r>
            <a:endParaRPr lang="en" sz="1600" dirty="0">
              <a:solidFill>
                <a:schemeClr val="accent1">
                  <a:lumMod val="50000"/>
                </a:schemeClr>
              </a:solidFill>
              <a:latin typeface="Times New Roman" pitchFamily="18" charset="0"/>
              <a:ea typeface="Dosis"/>
              <a:cs typeface="Times New Roman" pitchFamily="18" charset="0"/>
              <a:sym typeface="Dosis"/>
            </a:endParaRPr>
          </a:p>
        </p:txBody>
      </p:sp>
      <p:sp>
        <p:nvSpPr>
          <p:cNvPr id="523" name="Shape 523"/>
          <p:cNvSpPr txBox="1"/>
          <p:nvPr/>
        </p:nvSpPr>
        <p:spPr>
          <a:xfrm>
            <a:off x="1547664" y="2187750"/>
            <a:ext cx="4176464" cy="2207100"/>
          </a:xfrm>
          <a:prstGeom prst="rect">
            <a:avLst/>
          </a:prstGeom>
          <a:noFill/>
          <a:ln>
            <a:noFill/>
          </a:ln>
        </p:spPr>
        <p:txBody>
          <a:bodyPr lIns="91425" tIns="91425" rIns="91425" bIns="91425" anchor="t" anchorCtr="0">
            <a:noAutofit/>
          </a:bodyPr>
          <a:lstStyle/>
          <a:p>
            <a:pPr lvl="0" algn="ctr" rtl="0">
              <a:spcBef>
                <a:spcPts val="600"/>
              </a:spcBef>
              <a:buNone/>
            </a:pPr>
            <a:r>
              <a:rPr lang="id-ID" sz="1600" dirty="0">
                <a:solidFill>
                  <a:srgbClr val="3D4965"/>
                </a:solidFill>
                <a:latin typeface="Times New Roman" pitchFamily="18" charset="0"/>
                <a:ea typeface="Dosis"/>
                <a:cs typeface="Times New Roman" pitchFamily="18" charset="0"/>
                <a:sym typeface="Dosis"/>
              </a:rPr>
              <a:t> Hal-hal yang perlu di perhatikan dalam ejaan.</a:t>
            </a:r>
          </a:p>
          <a:p>
            <a:pPr lvl="0" algn="ctr" rtl="0">
              <a:spcBef>
                <a:spcPts val="600"/>
              </a:spcBef>
              <a:buNone/>
            </a:pPr>
            <a:r>
              <a:rPr lang="id-ID" sz="1600" dirty="0">
                <a:solidFill>
                  <a:srgbClr val="3D4965"/>
                </a:solidFill>
                <a:latin typeface="Times New Roman" pitchFamily="18" charset="0"/>
                <a:ea typeface="Dosis"/>
                <a:cs typeface="Times New Roman" pitchFamily="18" charset="0"/>
                <a:sym typeface="Dosis"/>
              </a:rPr>
              <a:t> </a:t>
            </a:r>
          </a:p>
          <a:p>
            <a:pPr>
              <a:buFont typeface="Wingdings" pitchFamily="2" charset="2"/>
              <a:buChar char="Ø"/>
            </a:pPr>
            <a:r>
              <a:rPr lang="id-ID" sz="1600" dirty="0">
                <a:solidFill>
                  <a:schemeClr val="accent1">
                    <a:lumMod val="50000"/>
                  </a:schemeClr>
                </a:solidFill>
                <a:latin typeface="Times New Roman" pitchFamily="18" charset="0"/>
                <a:cs typeface="Times New Roman" pitchFamily="18" charset="0"/>
              </a:rPr>
              <a:t>Pemakaian Huruf</a:t>
            </a:r>
          </a:p>
          <a:p>
            <a:pPr>
              <a:buFont typeface="Wingdings" pitchFamily="2" charset="2"/>
              <a:buChar char="Ø"/>
            </a:pPr>
            <a:r>
              <a:rPr lang="id-ID" sz="1600" dirty="0">
                <a:solidFill>
                  <a:schemeClr val="accent1">
                    <a:lumMod val="50000"/>
                  </a:schemeClr>
                </a:solidFill>
                <a:latin typeface="Times New Roman" pitchFamily="18" charset="0"/>
                <a:cs typeface="Times New Roman" pitchFamily="18" charset="0"/>
              </a:rPr>
              <a:t> Pemenggalan Kata</a:t>
            </a:r>
          </a:p>
          <a:p>
            <a:pPr>
              <a:buFont typeface="Wingdings" pitchFamily="2" charset="2"/>
              <a:buChar char="Ø"/>
            </a:pPr>
            <a:r>
              <a:rPr lang="id-ID" sz="1600" dirty="0">
                <a:solidFill>
                  <a:schemeClr val="accent1">
                    <a:lumMod val="50000"/>
                  </a:schemeClr>
                </a:solidFill>
                <a:latin typeface="Times New Roman" pitchFamily="18" charset="0"/>
                <a:cs typeface="Times New Roman" pitchFamily="18" charset="0"/>
              </a:rPr>
              <a:t> Huruf Kapital dan Huruf Miring</a:t>
            </a:r>
          </a:p>
          <a:p>
            <a:pPr>
              <a:buFont typeface="Wingdings" pitchFamily="2" charset="2"/>
              <a:buChar char="Ø"/>
            </a:pPr>
            <a:r>
              <a:rPr lang="id-ID" sz="1600" dirty="0">
                <a:solidFill>
                  <a:schemeClr val="accent1">
                    <a:lumMod val="50000"/>
                  </a:schemeClr>
                </a:solidFill>
                <a:latin typeface="Times New Roman" pitchFamily="18" charset="0"/>
                <a:cs typeface="Times New Roman" pitchFamily="18" charset="0"/>
              </a:rPr>
              <a:t> Penulisan Kata</a:t>
            </a:r>
          </a:p>
          <a:p>
            <a:pPr>
              <a:buFont typeface="Wingdings" pitchFamily="2" charset="2"/>
              <a:buChar char="Ø"/>
            </a:pPr>
            <a:r>
              <a:rPr lang="id-ID" sz="1600" dirty="0">
                <a:solidFill>
                  <a:schemeClr val="accent1">
                    <a:lumMod val="50000"/>
                  </a:schemeClr>
                </a:solidFill>
                <a:latin typeface="Times New Roman" pitchFamily="18" charset="0"/>
                <a:cs typeface="Times New Roman" pitchFamily="18" charset="0"/>
              </a:rPr>
              <a:t> Singkatan dan Akronim</a:t>
            </a:r>
          </a:p>
          <a:p>
            <a:pPr>
              <a:buFont typeface="Wingdings" pitchFamily="2" charset="2"/>
              <a:buChar char="Ø"/>
            </a:pPr>
            <a:r>
              <a:rPr lang="id-ID" sz="1600" dirty="0">
                <a:solidFill>
                  <a:schemeClr val="accent1">
                    <a:lumMod val="50000"/>
                  </a:schemeClr>
                </a:solidFill>
                <a:latin typeface="Times New Roman" pitchFamily="18" charset="0"/>
                <a:cs typeface="Times New Roman" pitchFamily="18" charset="0"/>
              </a:rPr>
              <a:t> Angka dan Lambang Bilangan</a:t>
            </a:r>
          </a:p>
          <a:p>
            <a:pPr>
              <a:buFont typeface="Wingdings" pitchFamily="2" charset="2"/>
              <a:buChar char="Ø"/>
            </a:pPr>
            <a:r>
              <a:rPr lang="id-ID" sz="1600" dirty="0">
                <a:solidFill>
                  <a:schemeClr val="accent1">
                    <a:lumMod val="50000"/>
                  </a:schemeClr>
                </a:solidFill>
                <a:latin typeface="Times New Roman" pitchFamily="18" charset="0"/>
                <a:cs typeface="Times New Roman" pitchFamily="18" charset="0"/>
              </a:rPr>
              <a:t> Penulisan Unsur Serapan</a:t>
            </a:r>
          </a:p>
          <a:p>
            <a:pPr>
              <a:buFont typeface="Wingdings" pitchFamily="2" charset="2"/>
              <a:buChar char="Ø"/>
            </a:pPr>
            <a:r>
              <a:rPr lang="id-ID" sz="1600" dirty="0">
                <a:solidFill>
                  <a:schemeClr val="accent1">
                    <a:lumMod val="50000"/>
                  </a:schemeClr>
                </a:solidFill>
                <a:latin typeface="Times New Roman" pitchFamily="18" charset="0"/>
                <a:cs typeface="Times New Roman" pitchFamily="18" charset="0"/>
              </a:rPr>
              <a:t> Pemakaian Tanda Baca</a:t>
            </a:r>
          </a:p>
          <a:p>
            <a:pPr lvl="0" algn="just" rtl="0">
              <a:spcBef>
                <a:spcPts val="600"/>
              </a:spcBef>
              <a:buNone/>
            </a:pPr>
            <a:endParaRPr lang="en" sz="1200" dirty="0">
              <a:solidFill>
                <a:srgbClr val="3D4965"/>
              </a:solidFill>
              <a:latin typeface="Dosis"/>
              <a:ea typeface="Dosis"/>
              <a:cs typeface="Dosis"/>
              <a:sym typeface="Dosi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29"/>
        <p:cNvGrpSpPr/>
        <p:nvPr/>
      </p:nvGrpSpPr>
      <p:grpSpPr>
        <a:xfrm>
          <a:off x="0" y="0"/>
          <a:ext cx="0" cy="0"/>
          <a:chOff x="0" y="0"/>
          <a:chExt cx="0" cy="0"/>
        </a:xfrm>
      </p:grpSpPr>
      <p:sp>
        <p:nvSpPr>
          <p:cNvPr id="530" name="Shape 530"/>
          <p:cNvSpPr txBox="1">
            <a:spLocks noGrp="1"/>
          </p:cNvSpPr>
          <p:nvPr>
            <p:ph type="ctrTitle" idx="4294967295"/>
          </p:nvPr>
        </p:nvSpPr>
        <p:spPr>
          <a:xfrm>
            <a:off x="1907704" y="915567"/>
            <a:ext cx="4641299" cy="432048"/>
          </a:xfrm>
          <a:prstGeom prst="rect">
            <a:avLst/>
          </a:prstGeom>
        </p:spPr>
        <p:txBody>
          <a:bodyPr lIns="91425" tIns="91425" rIns="91425" bIns="91425" anchor="b" anchorCtr="0">
            <a:noAutofit/>
          </a:bodyPr>
          <a:lstStyle/>
          <a:p>
            <a:pPr lvl="0">
              <a:spcBef>
                <a:spcPts val="0"/>
              </a:spcBef>
              <a:buNone/>
            </a:pPr>
            <a:r>
              <a:rPr lang="id-ID" sz="3200" dirty="0">
                <a:latin typeface="Algerian" pitchFamily="82" charset="0"/>
              </a:rPr>
              <a:t>A. Pemakaian huruf</a:t>
            </a:r>
            <a:endParaRPr lang="en" sz="3200" dirty="0">
              <a:latin typeface="Algerian" pitchFamily="82" charset="0"/>
            </a:endParaRPr>
          </a:p>
        </p:txBody>
      </p:sp>
      <p:sp>
        <p:nvSpPr>
          <p:cNvPr id="531" name="Shape 531"/>
          <p:cNvSpPr txBox="1">
            <a:spLocks noGrp="1"/>
          </p:cNvSpPr>
          <p:nvPr>
            <p:ph type="body" idx="4294967295"/>
          </p:nvPr>
        </p:nvSpPr>
        <p:spPr>
          <a:xfrm>
            <a:off x="1115617" y="1635646"/>
            <a:ext cx="6544958" cy="2944954"/>
          </a:xfrm>
          <a:prstGeom prst="rect">
            <a:avLst/>
          </a:prstGeom>
        </p:spPr>
        <p:txBody>
          <a:bodyPr lIns="91425" tIns="91425" rIns="91425" bIns="91425" anchor="t" anchorCtr="0">
            <a:noAutofit/>
          </a:bodyPr>
          <a:lstStyle/>
          <a:p>
            <a:pPr marL="342900" indent="-342900">
              <a:spcBef>
                <a:spcPts val="0"/>
              </a:spcBef>
              <a:buFont typeface="Wingdings" pitchFamily="2" charset="2"/>
              <a:buChar char="§"/>
            </a:pPr>
            <a:r>
              <a:rPr lang="id-ID" sz="1600" dirty="0">
                <a:latin typeface="Times New Roman" pitchFamily="18" charset="0"/>
                <a:cs typeface="Times New Roman" pitchFamily="18" charset="0"/>
              </a:rPr>
              <a:t>Huruf </a:t>
            </a:r>
            <a:r>
              <a:rPr lang="en-US" sz="1600" dirty="0">
                <a:latin typeface="Times New Roman" pitchFamily="18" charset="0"/>
                <a:cs typeface="Times New Roman" pitchFamily="18" charset="0"/>
              </a:rPr>
              <a:t> A</a:t>
            </a:r>
            <a:r>
              <a:rPr lang="id-ID" sz="1600" dirty="0">
                <a:latin typeface="Times New Roman" pitchFamily="18" charset="0"/>
                <a:cs typeface="Times New Roman" pitchFamily="18" charset="0"/>
              </a:rPr>
              <a:t>bjad</a:t>
            </a:r>
          </a:p>
          <a:p>
            <a:pPr>
              <a:spcBef>
                <a:spcPts val="0"/>
              </a:spcBef>
              <a:buNone/>
            </a:pPr>
            <a:r>
              <a:rPr lang="id-ID" sz="1600" dirty="0">
                <a:latin typeface="Times New Roman" pitchFamily="18" charset="0"/>
                <a:cs typeface="Times New Roman" pitchFamily="18" charset="0"/>
              </a:rPr>
              <a:t>Pengertian Huruf (abjad) adalah suatu kumpulan huruf berdasarkan urutan yang umum atau baku.</a:t>
            </a:r>
          </a:p>
          <a:p>
            <a:pPr marL="342900" indent="-342900">
              <a:spcBef>
                <a:spcPts val="0"/>
              </a:spcBef>
              <a:buFont typeface="Wingdings" pitchFamily="2" charset="2"/>
              <a:buChar char="§"/>
            </a:pPr>
            <a:r>
              <a:rPr lang="id-ID" sz="1600" dirty="0">
                <a:latin typeface="Times New Roman" pitchFamily="18" charset="0"/>
                <a:cs typeface="Times New Roman" pitchFamily="18" charset="0"/>
              </a:rPr>
              <a:t>Huruf</a:t>
            </a:r>
            <a:r>
              <a:rPr lang="en-US" sz="1600" dirty="0">
                <a:latin typeface="Times New Roman" pitchFamily="18" charset="0"/>
                <a:cs typeface="Times New Roman" pitchFamily="18" charset="0"/>
              </a:rPr>
              <a:t>  V</a:t>
            </a:r>
            <a:r>
              <a:rPr lang="id-ID" sz="1600" dirty="0">
                <a:latin typeface="Times New Roman" pitchFamily="18" charset="0"/>
                <a:cs typeface="Times New Roman" pitchFamily="18" charset="0"/>
              </a:rPr>
              <a:t>okal</a:t>
            </a:r>
          </a:p>
          <a:p>
            <a:pPr>
              <a:spcBef>
                <a:spcPts val="0"/>
              </a:spcBef>
              <a:buNone/>
            </a:pPr>
            <a:r>
              <a:rPr lang="id-ID" sz="1600" dirty="0">
                <a:latin typeface="Times New Roman" pitchFamily="18" charset="0"/>
                <a:cs typeface="Times New Roman" pitchFamily="18" charset="0"/>
              </a:rPr>
              <a:t>Huruf Vokal adalah bunyi ujaran akibat adanya udara yang keluar dari paru-paru tidak terkena hambatan atau halangan.</a:t>
            </a:r>
          </a:p>
          <a:p>
            <a:pPr marL="342900" indent="-342900">
              <a:spcBef>
                <a:spcPts val="0"/>
              </a:spcBef>
              <a:buFont typeface="Wingdings" pitchFamily="2" charset="2"/>
              <a:buChar char="§"/>
            </a:pPr>
            <a:r>
              <a:rPr lang="id-ID" sz="1600" dirty="0">
                <a:latin typeface="Times New Roman" pitchFamily="18" charset="0"/>
                <a:cs typeface="Times New Roman" pitchFamily="18" charset="0"/>
              </a:rPr>
              <a:t>Huruf</a:t>
            </a:r>
            <a:r>
              <a:rPr lang="en-US" sz="1600" dirty="0">
                <a:latin typeface="Times New Roman" pitchFamily="18" charset="0"/>
                <a:cs typeface="Times New Roman" pitchFamily="18" charset="0"/>
              </a:rPr>
              <a:t>  K</a:t>
            </a:r>
            <a:r>
              <a:rPr lang="id-ID" sz="1600" dirty="0">
                <a:latin typeface="Times New Roman" pitchFamily="18" charset="0"/>
                <a:cs typeface="Times New Roman" pitchFamily="18" charset="0"/>
              </a:rPr>
              <a:t>onsonan</a:t>
            </a:r>
          </a:p>
          <a:p>
            <a:pPr>
              <a:spcBef>
                <a:spcPts val="0"/>
              </a:spcBef>
              <a:buNone/>
            </a:pPr>
            <a:r>
              <a:rPr lang="id-ID" sz="1600" dirty="0">
                <a:latin typeface="Times New Roman" pitchFamily="18" charset="0"/>
                <a:cs typeface="Times New Roman" pitchFamily="18" charset="0"/>
              </a:rPr>
              <a:t>Huruf Konsonan adalah bunyi ujaran akibat adanya udara yang keluar dari paru-paru mendapatkan hambatan atau halangan. Seperti huruf-huruf </a:t>
            </a:r>
            <a:r>
              <a:rPr lang="id-ID" sz="1600" i="1" dirty="0">
                <a:latin typeface="Times New Roman" pitchFamily="18" charset="0"/>
                <a:cs typeface="Times New Roman" pitchFamily="18" charset="0"/>
              </a:rPr>
              <a:t>b, c, d, f, g, h, j, k, l, m, n, p, q, r, s, t, v, w, x, y, </a:t>
            </a:r>
            <a:r>
              <a:rPr lang="id-ID" sz="1600" dirty="0">
                <a:latin typeface="Times New Roman" pitchFamily="18" charset="0"/>
                <a:cs typeface="Times New Roman" pitchFamily="18" charset="0"/>
              </a:rPr>
              <a:t>dan </a:t>
            </a:r>
            <a:r>
              <a:rPr lang="id-ID" sz="1600" i="1" dirty="0">
                <a:latin typeface="Times New Roman" pitchFamily="18" charset="0"/>
                <a:cs typeface="Times New Roman" pitchFamily="18" charset="0"/>
              </a:rPr>
              <a:t>z.</a:t>
            </a:r>
            <a:endParaRPr lang="id-ID" sz="1600" dirty="0">
              <a:latin typeface="Times New Roman" pitchFamily="18" charset="0"/>
              <a:cs typeface="Times New Roman" pitchFamily="18" charset="0"/>
            </a:endParaRPr>
          </a:p>
          <a:p>
            <a:pPr>
              <a:spcBef>
                <a:spcPts val="0"/>
              </a:spcBef>
              <a:buNone/>
            </a:pPr>
            <a:r>
              <a:rPr lang="id-ID" sz="2000"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36"/>
        <p:cNvGrpSpPr/>
        <p:nvPr/>
      </p:nvGrpSpPr>
      <p:grpSpPr>
        <a:xfrm>
          <a:off x="0" y="0"/>
          <a:ext cx="0" cy="0"/>
          <a:chOff x="0" y="0"/>
          <a:chExt cx="0" cy="0"/>
        </a:xfrm>
      </p:grpSpPr>
      <p:sp>
        <p:nvSpPr>
          <p:cNvPr id="5" name="Shape 531"/>
          <p:cNvSpPr txBox="1">
            <a:spLocks/>
          </p:cNvSpPr>
          <p:nvPr/>
        </p:nvSpPr>
        <p:spPr>
          <a:xfrm>
            <a:off x="611560" y="339502"/>
            <a:ext cx="7632848" cy="1584176"/>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3D4965"/>
              </a:buClr>
              <a:buSzPct val="100000"/>
              <a:buFont typeface="Dosis"/>
              <a:buChar char="✘"/>
              <a:defRPr sz="2600" b="0" i="0" u="none" strike="noStrike" cap="none">
                <a:solidFill>
                  <a:srgbClr val="3D4965"/>
                </a:solidFill>
                <a:latin typeface="Dosis"/>
                <a:ea typeface="Dosis"/>
                <a:cs typeface="Dosis"/>
                <a:sym typeface="Dosis"/>
              </a:defRPr>
            </a:lvl1pPr>
            <a:lvl2pPr marR="0" lvl="1" algn="l" rtl="0">
              <a:lnSpc>
                <a:spcPct val="100000"/>
              </a:lnSpc>
              <a:spcBef>
                <a:spcPts val="480"/>
              </a:spcBef>
              <a:spcAft>
                <a:spcPts val="0"/>
              </a:spcAft>
              <a:buClr>
                <a:srgbClr val="3D4965"/>
              </a:buClr>
              <a:buSzPct val="100000"/>
              <a:buFont typeface="Dosis"/>
              <a:buChar char="✗"/>
              <a:defRPr sz="2000" b="0" i="0" u="none" strike="noStrike" cap="none">
                <a:solidFill>
                  <a:srgbClr val="3D4965"/>
                </a:solidFill>
                <a:latin typeface="Dosis"/>
                <a:ea typeface="Dosis"/>
                <a:cs typeface="Dosis"/>
                <a:sym typeface="Dosis"/>
              </a:defRPr>
            </a:lvl2pPr>
            <a:lvl3pPr marR="0" lvl="2" algn="l" rtl="0">
              <a:lnSpc>
                <a:spcPct val="100000"/>
              </a:lnSpc>
              <a:spcBef>
                <a:spcPts val="480"/>
              </a:spcBef>
              <a:spcAft>
                <a:spcPts val="0"/>
              </a:spcAft>
              <a:buClr>
                <a:srgbClr val="3D4965"/>
              </a:buClr>
              <a:buSzPct val="100000"/>
              <a:buFont typeface="Dosis"/>
              <a:buNone/>
              <a:defRPr sz="2000" b="0" i="0" u="none" strike="noStrike" cap="none">
                <a:solidFill>
                  <a:srgbClr val="3D4965"/>
                </a:solidFill>
                <a:latin typeface="Dosis"/>
                <a:ea typeface="Dosis"/>
                <a:cs typeface="Dosis"/>
                <a:sym typeface="Dosis"/>
              </a:defRPr>
            </a:lvl3pPr>
            <a:lvl4pPr marR="0" lvl="3"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4pPr>
            <a:lvl5pPr marR="0" lvl="4"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5pPr>
            <a:lvl6pPr marR="0" lvl="5"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6pPr>
            <a:lvl7pPr marR="0" lvl="6"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7pPr>
            <a:lvl8pPr marR="0" lvl="7"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8pPr>
            <a:lvl9pPr marR="0" lvl="8"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9pPr>
          </a:lstStyle>
          <a:p>
            <a:pPr marL="342900" indent="-342900" algn="just">
              <a:spcBef>
                <a:spcPts val="0"/>
              </a:spcBef>
              <a:buFont typeface="Wingdings" pitchFamily="2" charset="2"/>
              <a:buChar char="§"/>
            </a:pPr>
            <a:r>
              <a:rPr lang="id-ID" sz="1600" dirty="0">
                <a:latin typeface="Times New Roman" pitchFamily="18" charset="0"/>
                <a:cs typeface="Times New Roman" pitchFamily="18" charset="0"/>
              </a:rPr>
              <a:t>Huruf </a:t>
            </a:r>
            <a:r>
              <a:rPr lang="en-US" sz="1600" dirty="0">
                <a:latin typeface="Times New Roman" pitchFamily="18" charset="0"/>
                <a:cs typeface="Times New Roman" pitchFamily="18" charset="0"/>
              </a:rPr>
              <a:t> D</a:t>
            </a:r>
            <a:r>
              <a:rPr lang="id-ID" sz="1600" dirty="0">
                <a:latin typeface="Times New Roman" pitchFamily="18" charset="0"/>
                <a:cs typeface="Times New Roman" pitchFamily="18" charset="0"/>
              </a:rPr>
              <a:t>iftong</a:t>
            </a:r>
          </a:p>
          <a:p>
            <a:pPr algn="just">
              <a:spcBef>
                <a:spcPts val="0"/>
              </a:spcBef>
              <a:buNone/>
            </a:pPr>
            <a:r>
              <a:rPr lang="id-ID" sz="1600" dirty="0">
                <a:latin typeface="Times New Roman" pitchFamily="18" charset="0"/>
                <a:cs typeface="Times New Roman" pitchFamily="18" charset="0"/>
              </a:rPr>
              <a:t>Diftong adalah dua vokal yang diucapkan sekaligus. Di dalam bahasa Indonesia terdapat diftong yang dilambangkan dengan </a:t>
            </a:r>
            <a:r>
              <a:rPr lang="id-ID" sz="1600" i="1" dirty="0">
                <a:latin typeface="Times New Roman" pitchFamily="18" charset="0"/>
                <a:cs typeface="Times New Roman" pitchFamily="18" charset="0"/>
              </a:rPr>
              <a:t>ai, au, </a:t>
            </a:r>
            <a:r>
              <a:rPr lang="id-ID" sz="1600" dirty="0">
                <a:latin typeface="Times New Roman" pitchFamily="18" charset="0"/>
                <a:cs typeface="Times New Roman" pitchFamily="18" charset="0"/>
              </a:rPr>
              <a:t>dan</a:t>
            </a:r>
            <a:r>
              <a:rPr lang="id-ID" sz="1600" i="1" dirty="0">
                <a:latin typeface="Times New Roman" pitchFamily="18" charset="0"/>
                <a:cs typeface="Times New Roman" pitchFamily="18" charset="0"/>
              </a:rPr>
              <a:t> oi.</a:t>
            </a:r>
            <a:r>
              <a:rPr lang="id-ID" sz="1600" dirty="0">
                <a:latin typeface="Times New Roman" pitchFamily="18" charset="0"/>
                <a:cs typeface="Times New Roman" pitchFamily="18" charset="0"/>
              </a:rPr>
              <a:t>     </a:t>
            </a:r>
          </a:p>
          <a:p>
            <a:pPr marL="342900" indent="-342900" algn="just">
              <a:spcBef>
                <a:spcPts val="0"/>
              </a:spcBef>
              <a:buFont typeface="Wingdings" pitchFamily="2" charset="2"/>
              <a:buChar char="§"/>
            </a:pPr>
            <a:r>
              <a:rPr lang="id-ID" sz="1600" dirty="0">
                <a:latin typeface="Times New Roman" pitchFamily="18" charset="0"/>
                <a:cs typeface="Times New Roman" pitchFamily="18" charset="0"/>
              </a:rPr>
              <a:t>Gabungan </a:t>
            </a:r>
            <a:r>
              <a:rPr lang="en-US" sz="1600" dirty="0">
                <a:latin typeface="Times New Roman" pitchFamily="18" charset="0"/>
                <a:cs typeface="Times New Roman" pitchFamily="18" charset="0"/>
              </a:rPr>
              <a:t>H</a:t>
            </a:r>
            <a:r>
              <a:rPr lang="id-ID" sz="1600" dirty="0">
                <a:latin typeface="Times New Roman" pitchFamily="18" charset="0"/>
                <a:cs typeface="Times New Roman" pitchFamily="18" charset="0"/>
              </a:rPr>
              <a:t>uruf </a:t>
            </a:r>
            <a:r>
              <a:rPr lang="en-US" sz="1600" dirty="0">
                <a:latin typeface="Times New Roman" pitchFamily="18" charset="0"/>
                <a:cs typeface="Times New Roman" pitchFamily="18" charset="0"/>
              </a:rPr>
              <a:t> K</a:t>
            </a:r>
            <a:r>
              <a:rPr lang="id-ID" sz="1600" dirty="0">
                <a:latin typeface="Times New Roman" pitchFamily="18" charset="0"/>
                <a:cs typeface="Times New Roman" pitchFamily="18" charset="0"/>
              </a:rPr>
              <a:t>onsonan</a:t>
            </a:r>
          </a:p>
          <a:p>
            <a:pPr algn="just">
              <a:spcBef>
                <a:spcPts val="0"/>
              </a:spcBef>
              <a:buNone/>
            </a:pPr>
            <a:r>
              <a:rPr lang="id-ID" sz="1600" dirty="0">
                <a:latin typeface="Times New Roman" pitchFamily="18" charset="0"/>
                <a:cs typeface="Times New Roman" pitchFamily="18" charset="0"/>
              </a:rPr>
              <a:t>Contoh dari gabungan huruf konsonan:</a:t>
            </a:r>
          </a:p>
          <a:p>
            <a:pPr algn="just">
              <a:spcBef>
                <a:spcPts val="0"/>
              </a:spcBef>
              <a:buNone/>
            </a:pPr>
            <a:r>
              <a:rPr lang="id-ID" sz="2000" dirty="0"/>
              <a:t>  </a:t>
            </a:r>
          </a:p>
        </p:txBody>
      </p:sp>
      <p:graphicFrame>
        <p:nvGraphicFramePr>
          <p:cNvPr id="6" name="Table 5"/>
          <p:cNvGraphicFramePr>
            <a:graphicFrameLocks noGrp="1"/>
          </p:cNvGraphicFramePr>
          <p:nvPr>
            <p:extLst>
              <p:ext uri="{D42A27DB-BD31-4B8C-83A1-F6EECF244321}">
                <p14:modId xmlns:p14="http://schemas.microsoft.com/office/powerpoint/2010/main" val="699462550"/>
              </p:ext>
            </p:extLst>
          </p:nvPr>
        </p:nvGraphicFramePr>
        <p:xfrm>
          <a:off x="755576" y="1901343"/>
          <a:ext cx="5267960" cy="1241296"/>
        </p:xfrm>
        <a:graphic>
          <a:graphicData uri="http://schemas.openxmlformats.org/drawingml/2006/table">
            <a:tbl>
              <a:tblPr/>
              <a:tblGrid>
                <a:gridCol w="1316990">
                  <a:extLst>
                    <a:ext uri="{9D8B030D-6E8A-4147-A177-3AD203B41FA5}">
                      <a16:colId xmlns:a16="http://schemas.microsoft.com/office/drawing/2014/main" val="20000"/>
                    </a:ext>
                  </a:extLst>
                </a:gridCol>
                <a:gridCol w="1316990">
                  <a:extLst>
                    <a:ext uri="{9D8B030D-6E8A-4147-A177-3AD203B41FA5}">
                      <a16:colId xmlns:a16="http://schemas.microsoft.com/office/drawing/2014/main" val="20001"/>
                    </a:ext>
                  </a:extLst>
                </a:gridCol>
                <a:gridCol w="1316990">
                  <a:extLst>
                    <a:ext uri="{9D8B030D-6E8A-4147-A177-3AD203B41FA5}">
                      <a16:colId xmlns:a16="http://schemas.microsoft.com/office/drawing/2014/main" val="20002"/>
                    </a:ext>
                  </a:extLst>
                </a:gridCol>
                <a:gridCol w="1316990">
                  <a:extLst>
                    <a:ext uri="{9D8B030D-6E8A-4147-A177-3AD203B41FA5}">
                      <a16:colId xmlns:a16="http://schemas.microsoft.com/office/drawing/2014/main" val="20003"/>
                    </a:ext>
                  </a:extLst>
                </a:gridCol>
              </a:tblGrid>
              <a:tr h="326896">
                <a:tc rowSpan="2">
                  <a:txBody>
                    <a:bodyPr/>
                    <a:lstStyle/>
                    <a:p>
                      <a:pPr algn="ctr"/>
                      <a:r>
                        <a:rPr lang="id-ID" sz="1200" b="1" dirty="0">
                          <a:effectLst/>
                          <a:latin typeface="times new roman"/>
                        </a:rPr>
                        <a:t>Huruf Konsonan</a:t>
                      </a:r>
                      <a:endParaRPr lang="id-ID" dirty="0">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gridSpan="3">
                  <a:txBody>
                    <a:bodyPr/>
                    <a:lstStyle/>
                    <a:p>
                      <a:pPr algn="ctr"/>
                      <a:r>
                        <a:rPr lang="id-ID" sz="1200" b="1">
                          <a:effectLst/>
                          <a:latin typeface="times new roman"/>
                        </a:rPr>
                        <a:t>Contoh Pemakaian dalam Kata</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hMerge="1">
                  <a:txBody>
                    <a:bodyPr/>
                    <a:lstStyle/>
                    <a:p>
                      <a:endParaRPr lang="id-ID"/>
                    </a:p>
                  </a:txBody>
                  <a:tcPr/>
                </a:tc>
                <a:tc hMerge="1">
                  <a:txBody>
                    <a:bodyPr/>
                    <a:lstStyle/>
                    <a:p>
                      <a:endParaRPr lang="id-ID"/>
                    </a:p>
                  </a:txBody>
                  <a:tcPr/>
                </a:tc>
                <a:extLst>
                  <a:ext uri="{0D108BD9-81ED-4DB2-BD59-A6C34878D82A}">
                    <a16:rowId xmlns:a16="http://schemas.microsoft.com/office/drawing/2014/main" val="10000"/>
                  </a:ext>
                </a:extLst>
              </a:tr>
              <a:tr h="0">
                <a:tc vMerge="1">
                  <a:txBody>
                    <a:bodyPr/>
                    <a:lstStyle/>
                    <a:p>
                      <a:endParaRPr lang="id-ID"/>
                    </a:p>
                  </a:txBody>
                  <a:tcPr/>
                </a:tc>
                <a:tc>
                  <a:txBody>
                    <a:bodyPr/>
                    <a:lstStyle/>
                    <a:p>
                      <a:pPr algn="ctr"/>
                      <a:r>
                        <a:rPr lang="id-ID" sz="1200" b="1">
                          <a:effectLst/>
                          <a:latin typeface="times new roman"/>
                        </a:rPr>
                        <a:t>Posisi Awal</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b="1" dirty="0">
                          <a:effectLst/>
                          <a:latin typeface="times new roman"/>
                        </a:rPr>
                        <a:t>Posisi Tengah</a:t>
                      </a:r>
                      <a:endParaRPr lang="id-ID" dirty="0">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b="1">
                          <a:effectLst/>
                          <a:latin typeface="times new roman"/>
                        </a:rPr>
                        <a:t>Posisi Akhir</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extLst>
                  <a:ext uri="{0D108BD9-81ED-4DB2-BD59-A6C34878D82A}">
                    <a16:rowId xmlns:a16="http://schemas.microsoft.com/office/drawing/2014/main" val="10001"/>
                  </a:ext>
                </a:extLst>
              </a:tr>
              <a:tr h="0">
                <a:tc>
                  <a:txBody>
                    <a:bodyPr/>
                    <a:lstStyle/>
                    <a:p>
                      <a:pPr algn="ctr"/>
                      <a:r>
                        <a:rPr lang="id-ID" sz="1200">
                          <a:effectLst/>
                          <a:latin typeface="times new roman"/>
                        </a:rPr>
                        <a:t>kh</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i="1">
                          <a:effectLst/>
                          <a:latin typeface="times new roman"/>
                        </a:rPr>
                        <a:t>kh</a:t>
                      </a:r>
                      <a:r>
                        <a:rPr lang="id-ID" sz="1200">
                          <a:effectLst/>
                          <a:latin typeface="times new roman"/>
                        </a:rPr>
                        <a:t>usus</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a:effectLst/>
                          <a:latin typeface="times new roman"/>
                        </a:rPr>
                        <a:t>a</a:t>
                      </a:r>
                      <a:r>
                        <a:rPr lang="id-ID" sz="1200" i="1">
                          <a:effectLst/>
                          <a:latin typeface="times new roman"/>
                        </a:rPr>
                        <a:t>kh</a:t>
                      </a:r>
                      <a:r>
                        <a:rPr lang="id-ID" sz="1200">
                          <a:effectLst/>
                          <a:latin typeface="times new roman"/>
                        </a:rPr>
                        <a:t>ir</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a:effectLst/>
                          <a:latin typeface="times new roman"/>
                        </a:rPr>
                        <a:t>tari</a:t>
                      </a:r>
                      <a:r>
                        <a:rPr lang="id-ID" sz="1200" i="1">
                          <a:effectLst/>
                          <a:latin typeface="times new roman"/>
                        </a:rPr>
                        <a:t>kh</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extLst>
                  <a:ext uri="{0D108BD9-81ED-4DB2-BD59-A6C34878D82A}">
                    <a16:rowId xmlns:a16="http://schemas.microsoft.com/office/drawing/2014/main" val="10002"/>
                  </a:ext>
                </a:extLst>
              </a:tr>
              <a:tr h="0">
                <a:tc>
                  <a:txBody>
                    <a:bodyPr/>
                    <a:lstStyle/>
                    <a:p>
                      <a:pPr algn="ctr"/>
                      <a:r>
                        <a:rPr lang="id-ID" sz="1200">
                          <a:effectLst/>
                          <a:latin typeface="times new roman"/>
                        </a:rPr>
                        <a:t>ng</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i="1">
                          <a:effectLst/>
                          <a:latin typeface="times new roman"/>
                        </a:rPr>
                        <a:t>ng</a:t>
                      </a:r>
                      <a:r>
                        <a:rPr lang="id-ID" sz="1200">
                          <a:effectLst/>
                          <a:latin typeface="times new roman"/>
                        </a:rPr>
                        <a:t>ilu</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a:effectLst/>
                          <a:latin typeface="times new roman"/>
                        </a:rPr>
                        <a:t>ba</a:t>
                      </a:r>
                      <a:r>
                        <a:rPr lang="id-ID" sz="1200" i="1">
                          <a:effectLst/>
                          <a:latin typeface="times new roman"/>
                        </a:rPr>
                        <a:t>ng</a:t>
                      </a:r>
                      <a:r>
                        <a:rPr lang="id-ID" sz="1200">
                          <a:effectLst/>
                          <a:latin typeface="times new roman"/>
                        </a:rPr>
                        <a:t>un</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a:effectLst/>
                          <a:latin typeface="times new roman"/>
                        </a:rPr>
                        <a:t>sena</a:t>
                      </a:r>
                      <a:r>
                        <a:rPr lang="id-ID" sz="1200" i="1">
                          <a:effectLst/>
                          <a:latin typeface="times new roman"/>
                        </a:rPr>
                        <a:t>ng</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extLst>
                  <a:ext uri="{0D108BD9-81ED-4DB2-BD59-A6C34878D82A}">
                    <a16:rowId xmlns:a16="http://schemas.microsoft.com/office/drawing/2014/main" val="10003"/>
                  </a:ext>
                </a:extLst>
              </a:tr>
              <a:tr h="0">
                <a:tc>
                  <a:txBody>
                    <a:bodyPr/>
                    <a:lstStyle/>
                    <a:p>
                      <a:pPr algn="ctr"/>
                      <a:r>
                        <a:rPr lang="id-ID" sz="1200">
                          <a:effectLst/>
                          <a:latin typeface="times new roman"/>
                        </a:rPr>
                        <a:t>ny</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i="1">
                          <a:effectLst/>
                          <a:latin typeface="times new roman"/>
                        </a:rPr>
                        <a:t>ny</a:t>
                      </a:r>
                      <a:r>
                        <a:rPr lang="id-ID" sz="1200">
                          <a:effectLst/>
                          <a:latin typeface="times new roman"/>
                        </a:rPr>
                        <a:t>ata</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a:effectLst/>
                          <a:latin typeface="times new roman"/>
                        </a:rPr>
                        <a:t>ba</a:t>
                      </a:r>
                      <a:r>
                        <a:rPr lang="id-ID" sz="1200" i="1">
                          <a:effectLst/>
                          <a:latin typeface="times new roman"/>
                        </a:rPr>
                        <a:t>ny</a:t>
                      </a:r>
                      <a:r>
                        <a:rPr lang="id-ID" sz="1200">
                          <a:effectLst/>
                          <a:latin typeface="times new roman"/>
                        </a:rPr>
                        <a:t>ak</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a:effectLst/>
                          <a:latin typeface="times new roman"/>
                        </a:rPr>
                        <a:t>-</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extLst>
                  <a:ext uri="{0D108BD9-81ED-4DB2-BD59-A6C34878D82A}">
                    <a16:rowId xmlns:a16="http://schemas.microsoft.com/office/drawing/2014/main" val="10004"/>
                  </a:ext>
                </a:extLst>
              </a:tr>
              <a:tr h="0">
                <a:tc>
                  <a:txBody>
                    <a:bodyPr/>
                    <a:lstStyle/>
                    <a:p>
                      <a:pPr algn="ctr"/>
                      <a:r>
                        <a:rPr lang="id-ID" sz="1200">
                          <a:effectLst/>
                          <a:latin typeface="times new roman"/>
                        </a:rPr>
                        <a:t>sy</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i="1">
                          <a:effectLst/>
                          <a:latin typeface="times new roman"/>
                        </a:rPr>
                        <a:t>sy</a:t>
                      </a:r>
                      <a:r>
                        <a:rPr lang="id-ID" sz="1200">
                          <a:effectLst/>
                          <a:latin typeface="times new roman"/>
                        </a:rPr>
                        <a:t>arat</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a:effectLst/>
                          <a:latin typeface="times new roman"/>
                        </a:rPr>
                        <a:t>i</a:t>
                      </a:r>
                      <a:r>
                        <a:rPr lang="id-ID" sz="1200" i="1">
                          <a:effectLst/>
                          <a:latin typeface="times new roman"/>
                        </a:rPr>
                        <a:t>sy</a:t>
                      </a:r>
                      <a:r>
                        <a:rPr lang="id-ID" sz="1200">
                          <a:effectLst/>
                          <a:latin typeface="times new roman"/>
                        </a:rPr>
                        <a:t>arat</a:t>
                      </a:r>
                      <a:endParaRPr lang="id-ID">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tc>
                  <a:txBody>
                    <a:bodyPr/>
                    <a:lstStyle/>
                    <a:p>
                      <a:pPr algn="ctr"/>
                      <a:r>
                        <a:rPr lang="id-ID" sz="1200" dirty="0">
                          <a:effectLst/>
                          <a:latin typeface="times new roman"/>
                        </a:rPr>
                        <a:t>ara</a:t>
                      </a:r>
                      <a:r>
                        <a:rPr lang="id-ID" sz="1200" i="1" dirty="0">
                          <a:effectLst/>
                          <a:latin typeface="times new roman"/>
                        </a:rPr>
                        <a:t>sy</a:t>
                      </a:r>
                      <a:endParaRPr lang="id-ID" dirty="0">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E8CD"/>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42"/>
        <p:cNvGrpSpPr/>
        <p:nvPr/>
      </p:nvGrpSpPr>
      <p:grpSpPr>
        <a:xfrm>
          <a:off x="0" y="0"/>
          <a:ext cx="0" cy="0"/>
          <a:chOff x="0" y="0"/>
          <a:chExt cx="0" cy="0"/>
        </a:xfrm>
      </p:grpSpPr>
      <p:sp>
        <p:nvSpPr>
          <p:cNvPr id="543" name="Shape 543"/>
          <p:cNvSpPr txBox="1">
            <a:spLocks noGrp="1"/>
          </p:cNvSpPr>
          <p:nvPr>
            <p:ph type="body" idx="1"/>
          </p:nvPr>
        </p:nvSpPr>
        <p:spPr>
          <a:xfrm>
            <a:off x="2123728" y="51470"/>
            <a:ext cx="4825500" cy="603875"/>
          </a:xfrm>
          <a:prstGeom prst="rect">
            <a:avLst/>
          </a:prstGeom>
        </p:spPr>
        <p:txBody>
          <a:bodyPr lIns="91425" tIns="91425" rIns="91425" bIns="91425" anchor="ctr" anchorCtr="0">
            <a:noAutofit/>
          </a:bodyPr>
          <a:lstStyle/>
          <a:p>
            <a:pPr lvl="0">
              <a:buNone/>
            </a:pPr>
            <a:r>
              <a:rPr lang="id-ID" sz="3200" b="0" dirty="0">
                <a:latin typeface="Algerian" pitchFamily="82" charset="0"/>
              </a:rPr>
              <a:t>B. </a:t>
            </a:r>
            <a:r>
              <a:rPr lang="id-ID" sz="3200" dirty="0">
                <a:latin typeface="Algerian" pitchFamily="82" charset="0"/>
              </a:rPr>
              <a:t>Pemenggalan Kata</a:t>
            </a:r>
            <a:endParaRPr lang="en" sz="3200" dirty="0">
              <a:latin typeface="Algerian" pitchFamily="82" charset="0"/>
            </a:endParaRPr>
          </a:p>
        </p:txBody>
      </p:sp>
      <p:sp>
        <p:nvSpPr>
          <p:cNvPr id="3" name="Shape 531"/>
          <p:cNvSpPr txBox="1">
            <a:spLocks/>
          </p:cNvSpPr>
          <p:nvPr/>
        </p:nvSpPr>
        <p:spPr>
          <a:xfrm>
            <a:off x="611560" y="699542"/>
            <a:ext cx="8208911" cy="4318198"/>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3D4965"/>
              </a:buClr>
              <a:buSzPct val="100000"/>
              <a:buFont typeface="Dosis"/>
              <a:buChar char="✘"/>
              <a:defRPr sz="2600" b="0" i="0" u="none" strike="noStrike" cap="none">
                <a:solidFill>
                  <a:srgbClr val="3D4965"/>
                </a:solidFill>
                <a:latin typeface="Dosis"/>
                <a:ea typeface="Dosis"/>
                <a:cs typeface="Dosis"/>
                <a:sym typeface="Dosis"/>
              </a:defRPr>
            </a:lvl1pPr>
            <a:lvl2pPr marR="0" lvl="1" algn="l" rtl="0">
              <a:lnSpc>
                <a:spcPct val="100000"/>
              </a:lnSpc>
              <a:spcBef>
                <a:spcPts val="480"/>
              </a:spcBef>
              <a:spcAft>
                <a:spcPts val="0"/>
              </a:spcAft>
              <a:buClr>
                <a:srgbClr val="3D4965"/>
              </a:buClr>
              <a:buSzPct val="100000"/>
              <a:buFont typeface="Dosis"/>
              <a:buChar char="✗"/>
              <a:defRPr sz="2000" b="0" i="0" u="none" strike="noStrike" cap="none">
                <a:solidFill>
                  <a:srgbClr val="3D4965"/>
                </a:solidFill>
                <a:latin typeface="Dosis"/>
                <a:ea typeface="Dosis"/>
                <a:cs typeface="Dosis"/>
                <a:sym typeface="Dosis"/>
              </a:defRPr>
            </a:lvl2pPr>
            <a:lvl3pPr marR="0" lvl="2" algn="l" rtl="0">
              <a:lnSpc>
                <a:spcPct val="100000"/>
              </a:lnSpc>
              <a:spcBef>
                <a:spcPts val="480"/>
              </a:spcBef>
              <a:spcAft>
                <a:spcPts val="0"/>
              </a:spcAft>
              <a:buClr>
                <a:srgbClr val="3D4965"/>
              </a:buClr>
              <a:buSzPct val="100000"/>
              <a:buFont typeface="Dosis"/>
              <a:buNone/>
              <a:defRPr sz="2000" b="0" i="0" u="none" strike="noStrike" cap="none">
                <a:solidFill>
                  <a:srgbClr val="3D4965"/>
                </a:solidFill>
                <a:latin typeface="Dosis"/>
                <a:ea typeface="Dosis"/>
                <a:cs typeface="Dosis"/>
                <a:sym typeface="Dosis"/>
              </a:defRPr>
            </a:lvl3pPr>
            <a:lvl4pPr marR="0" lvl="3"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4pPr>
            <a:lvl5pPr marR="0" lvl="4"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5pPr>
            <a:lvl6pPr marR="0" lvl="5"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6pPr>
            <a:lvl7pPr marR="0" lvl="6"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7pPr>
            <a:lvl8pPr marR="0" lvl="7"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8pPr>
            <a:lvl9pPr marR="0" lvl="8" algn="l" rtl="0">
              <a:lnSpc>
                <a:spcPct val="100000"/>
              </a:lnSpc>
              <a:spcBef>
                <a:spcPts val="360"/>
              </a:spcBef>
              <a:spcAft>
                <a:spcPts val="0"/>
              </a:spcAft>
              <a:buClr>
                <a:srgbClr val="3D4965"/>
              </a:buClr>
              <a:buSzPct val="100000"/>
              <a:buFont typeface="Dosis"/>
              <a:buNone/>
              <a:defRPr sz="1800" b="0" i="0" u="none" strike="noStrike" cap="none">
                <a:solidFill>
                  <a:srgbClr val="3D4965"/>
                </a:solidFill>
                <a:latin typeface="Dosis"/>
                <a:ea typeface="Dosis"/>
                <a:cs typeface="Dosis"/>
                <a:sym typeface="Dosis"/>
              </a:defRPr>
            </a:lvl9pPr>
          </a:lstStyle>
          <a:p>
            <a:pPr algn="l">
              <a:buFont typeface="Arial" panose="020B0604020202020204" pitchFamily="34" charset="0"/>
              <a:buChar char="•"/>
            </a:pPr>
            <a:r>
              <a:rPr lang="id-ID" sz="2800" dirty="0">
                <a:latin typeface="Times New Roman" pitchFamily="18" charset="0"/>
                <a:cs typeface="Times New Roman" pitchFamily="18" charset="0"/>
              </a:rPr>
              <a:t> Jika di tengah kata terdapat vokal yang berurutan, maka pemenggalan kata dilakukan di antara kedua huruf vokal yang ada.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Contoh</a:t>
            </a:r>
            <a:r>
              <a:rPr lang="en-US" sz="2800" dirty="0">
                <a:latin typeface="Times New Roman" pitchFamily="18" charset="0"/>
                <a:cs typeface="Times New Roman" pitchFamily="18" charset="0"/>
              </a:rPr>
              <a:t>: </a:t>
            </a:r>
          </a:p>
          <a:p>
            <a:pPr marL="109538" indent="231775" algn="l">
              <a:buFont typeface="Arial" panose="020B0604020202020204" pitchFamily="34" charset="0"/>
              <a:buChar char="•"/>
            </a:pPr>
            <a:r>
              <a:rPr lang="en-US" sz="2800" b="0" i="0" dirty="0" err="1">
                <a:solidFill>
                  <a:srgbClr val="000000"/>
                </a:solidFill>
                <a:effectLst/>
                <a:latin typeface="Times New Roman" panose="02020603050405020304" pitchFamily="18" charset="0"/>
                <a:cs typeface="Times New Roman" panose="02020603050405020304" pitchFamily="18" charset="0"/>
              </a:rPr>
              <a:t>bu</a:t>
            </a:r>
            <a:r>
              <a:rPr lang="en-US" sz="2800" b="0" i="0" dirty="0">
                <a:solidFill>
                  <a:srgbClr val="000000"/>
                </a:solidFill>
                <a:effectLst/>
                <a:latin typeface="Times New Roman" panose="02020603050405020304" pitchFamily="18" charset="0"/>
                <a:cs typeface="Times New Roman" panose="02020603050405020304" pitchFamily="18" charset="0"/>
              </a:rPr>
              <a:t>-ah, ma-in, </a:t>
            </a:r>
            <a:r>
              <a:rPr lang="en-US" sz="2800" b="0" i="0" dirty="0" err="1">
                <a:solidFill>
                  <a:srgbClr val="000000"/>
                </a:solidFill>
                <a:effectLst/>
                <a:latin typeface="Times New Roman" panose="02020603050405020304" pitchFamily="18" charset="0"/>
                <a:cs typeface="Times New Roman" panose="02020603050405020304" pitchFamily="18" charset="0"/>
              </a:rPr>
              <a:t>ni</a:t>
            </a:r>
            <a:r>
              <a:rPr lang="en-US" sz="2800" b="0" i="0" dirty="0">
                <a:solidFill>
                  <a:srgbClr val="000000"/>
                </a:solidFill>
                <a:effectLst/>
                <a:latin typeface="Times New Roman" panose="02020603050405020304" pitchFamily="18" charset="0"/>
                <a:cs typeface="Times New Roman" panose="02020603050405020304" pitchFamily="18" charset="0"/>
              </a:rPr>
              <a:t>-at, </a:t>
            </a:r>
            <a:r>
              <a:rPr lang="en-US" sz="2800" b="0" i="0" dirty="0" err="1">
                <a:solidFill>
                  <a:srgbClr val="000000"/>
                </a:solidFill>
                <a:effectLst/>
                <a:latin typeface="Times New Roman" panose="02020603050405020304" pitchFamily="18" charset="0"/>
                <a:cs typeface="Times New Roman" panose="02020603050405020304" pitchFamily="18" charset="0"/>
              </a:rPr>
              <a:t>sa</a:t>
            </a:r>
            <a:r>
              <a:rPr lang="en-US" sz="2800" b="0" i="0" dirty="0">
                <a:solidFill>
                  <a:srgbClr val="000000"/>
                </a:solidFill>
                <a:effectLst/>
                <a:latin typeface="Times New Roman" panose="02020603050405020304" pitchFamily="18" charset="0"/>
                <a:cs typeface="Times New Roman" panose="02020603050405020304" pitchFamily="18" charset="0"/>
              </a:rPr>
              <a:t>-at, </a:t>
            </a:r>
          </a:p>
          <a:p>
            <a:pPr marL="109538" algn="l">
              <a:buNone/>
            </a:pPr>
            <a:r>
              <a:rPr lang="id-ID" sz="2800" dirty="0">
                <a:latin typeface="Times New Roman" pitchFamily="18" charset="0"/>
                <a:cs typeface="Times New Roman" pitchFamily="18" charset="0"/>
              </a:rPr>
              <a:t>Jika di tengah kata terdapat huruf konsonan di antara dua buah huruf vokal, maka pemenggalan kata dilakukan sebelum huruf konsonan.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Contoh</a:t>
            </a:r>
            <a:r>
              <a:rPr lang="en-US" sz="2800" dirty="0">
                <a:latin typeface="Times New Roman" pitchFamily="18" charset="0"/>
                <a:cs typeface="Times New Roman" pitchFamily="18" charset="0"/>
              </a:rPr>
              <a:t>: </a:t>
            </a:r>
          </a:p>
          <a:p>
            <a:pPr marL="341313" indent="-169863" algn="l">
              <a:buFont typeface="Arial" panose="020B0604020202020204" pitchFamily="34" charset="0"/>
              <a:buChar char="•"/>
            </a:pPr>
            <a:r>
              <a:rPr lang="en-US" sz="2800" b="0" i="0" dirty="0" err="1">
                <a:solidFill>
                  <a:srgbClr val="000000"/>
                </a:solidFill>
                <a:effectLst/>
                <a:latin typeface="Times New Roman" panose="02020603050405020304" pitchFamily="18" charset="0"/>
                <a:cs typeface="Times New Roman" panose="02020603050405020304" pitchFamily="18" charset="0"/>
              </a:rPr>
              <a:t>ba-pak</a:t>
            </a:r>
            <a:r>
              <a:rPr lang="en-US" sz="2800" b="0" i="0" dirty="0">
                <a:solidFill>
                  <a:srgbClr val="000000"/>
                </a:solidFill>
                <a:effectLst/>
                <a:latin typeface="Times New Roman" panose="02020603050405020304" pitchFamily="18" charset="0"/>
                <a:cs typeface="Times New Roman" panose="02020603050405020304" pitchFamily="18" charset="0"/>
              </a:rPr>
              <a:t>, la-wan, de-</a:t>
            </a:r>
            <a:r>
              <a:rPr lang="en-US" sz="2800" b="0" i="0" dirty="0" err="1">
                <a:solidFill>
                  <a:srgbClr val="000000"/>
                </a:solidFill>
                <a:effectLst/>
                <a:latin typeface="Times New Roman" panose="02020603050405020304" pitchFamily="18" charset="0"/>
                <a:cs typeface="Times New Roman" panose="02020603050405020304" pitchFamily="18" charset="0"/>
              </a:rPr>
              <a:t>ngan</a:t>
            </a:r>
            <a:r>
              <a:rPr lang="en-US" sz="2800" b="0" i="0" dirty="0">
                <a:solidFill>
                  <a:srgbClr val="000000"/>
                </a:solidFill>
                <a:effectLst/>
                <a:latin typeface="Times New Roman" panose="02020603050405020304" pitchFamily="18" charset="0"/>
                <a:cs typeface="Times New Roman" panose="02020603050405020304" pitchFamily="18" charset="0"/>
              </a:rPr>
              <a:t>, </a:t>
            </a:r>
            <a:r>
              <a:rPr lang="en-US" sz="2800" b="0" i="0" dirty="0" err="1">
                <a:solidFill>
                  <a:srgbClr val="000000"/>
                </a:solidFill>
                <a:effectLst/>
                <a:latin typeface="Times New Roman" panose="02020603050405020304" pitchFamily="18" charset="0"/>
                <a:cs typeface="Times New Roman" panose="02020603050405020304" pitchFamily="18" charset="0"/>
              </a:rPr>
              <a:t>ke-nyang</a:t>
            </a:r>
            <a:r>
              <a:rPr lang="en-US" sz="2800" b="0" i="0" dirty="0">
                <a:solidFill>
                  <a:srgbClr val="000000"/>
                </a:solidFill>
                <a:effectLst/>
                <a:latin typeface="Times New Roman" panose="02020603050405020304" pitchFamily="18" charset="0"/>
                <a:cs typeface="Times New Roman" panose="02020603050405020304" pitchFamily="18" charset="0"/>
              </a:rPr>
              <a:t>, mu-ta-</a:t>
            </a:r>
            <a:r>
              <a:rPr lang="en-US" sz="2800" b="0" i="0" dirty="0" err="1">
                <a:solidFill>
                  <a:srgbClr val="000000"/>
                </a:solidFill>
                <a:effectLst/>
                <a:latin typeface="Times New Roman" panose="02020603050405020304" pitchFamily="18" charset="0"/>
                <a:cs typeface="Times New Roman" panose="02020603050405020304" pitchFamily="18" charset="0"/>
              </a:rPr>
              <a:t>khir</a:t>
            </a:r>
            <a:r>
              <a:rPr lang="en-US" sz="2800" b="0" i="0" dirty="0">
                <a:solidFill>
                  <a:srgbClr val="000000"/>
                </a:solidFill>
                <a:effectLst/>
                <a:latin typeface="Times New Roman" panose="02020603050405020304" pitchFamily="18" charset="0"/>
                <a:cs typeface="Times New Roman" panose="02020603050405020304" pitchFamily="18" charset="0"/>
              </a:rPr>
              <a:t>, mu-</a:t>
            </a:r>
            <a:r>
              <a:rPr lang="en-US" sz="2800" b="0" i="0" dirty="0" err="1">
                <a:solidFill>
                  <a:srgbClr val="000000"/>
                </a:solidFill>
                <a:effectLst/>
                <a:latin typeface="Times New Roman" panose="02020603050405020304" pitchFamily="18" charset="0"/>
                <a:cs typeface="Times New Roman" panose="02020603050405020304" pitchFamily="18" charset="0"/>
              </a:rPr>
              <a:t>sya</a:t>
            </a:r>
            <a:r>
              <a:rPr lang="en-US" sz="2800" b="0" i="0" dirty="0">
                <a:solidFill>
                  <a:srgbClr val="000000"/>
                </a:solidFill>
                <a:effectLst/>
                <a:latin typeface="Times New Roman" panose="02020603050405020304" pitchFamily="18" charset="0"/>
                <a:cs typeface="Times New Roman" panose="02020603050405020304" pitchFamily="18" charset="0"/>
              </a:rPr>
              <a:t>-</a:t>
            </a:r>
            <a:r>
              <a:rPr lang="en-US" sz="2800" b="0" i="0" dirty="0" err="1">
                <a:solidFill>
                  <a:srgbClr val="000000"/>
                </a:solidFill>
                <a:effectLst/>
                <a:latin typeface="Times New Roman" panose="02020603050405020304" pitchFamily="18" charset="0"/>
                <a:cs typeface="Times New Roman" panose="02020603050405020304" pitchFamily="18" charset="0"/>
              </a:rPr>
              <a:t>wa</a:t>
            </a:r>
            <a:r>
              <a:rPr lang="en-US" sz="2800" b="0" i="0" dirty="0">
                <a:solidFill>
                  <a:srgbClr val="000000"/>
                </a:solidFill>
                <a:effectLst/>
                <a:latin typeface="Times New Roman" panose="02020603050405020304" pitchFamily="18" charset="0"/>
                <a:cs typeface="Times New Roman" panose="02020603050405020304" pitchFamily="18" charset="0"/>
              </a:rPr>
              <a:t>-rah</a:t>
            </a:r>
          </a:p>
          <a:p>
            <a:pPr algn="just">
              <a:buNone/>
            </a:pPr>
            <a:endParaRPr lang="id-ID" sz="28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Friar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372</TotalTime>
  <Words>1632</Words>
  <Application>Microsoft Office PowerPoint</Application>
  <PresentationFormat>On-screen Show (16:9)</PresentationFormat>
  <Paragraphs>151</Paragraphs>
  <Slides>20</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Sniglet</vt:lpstr>
      <vt:lpstr>Algerian</vt:lpstr>
      <vt:lpstr>Wingdings</vt:lpstr>
      <vt:lpstr>Times New Roman</vt:lpstr>
      <vt:lpstr>Arial</vt:lpstr>
      <vt:lpstr>Dosis</vt:lpstr>
      <vt:lpstr>Times New Roman</vt:lpstr>
      <vt:lpstr>Friar template</vt:lpstr>
      <vt:lpstr>EJAAN bahasa indonesia dan keterampilan berbahasa</vt:lpstr>
      <vt:lpstr>PowerPoint Presentation</vt:lpstr>
      <vt:lpstr>PowerPoint Presentation</vt:lpstr>
      <vt:lpstr>PowerPoint Presentation</vt:lpstr>
      <vt:lpstr>PowerPoint Presentation</vt:lpstr>
      <vt:lpstr>PENGGUNAAN EJAAN DALAM BAHASA INDONESIA</vt:lpstr>
      <vt:lpstr>A. Pemakaian huruf</vt:lpstr>
      <vt:lpstr>PowerPoint Presentation</vt:lpstr>
      <vt:lpstr>PowerPoint Presentation</vt:lpstr>
      <vt:lpstr>PowerPoint Presentation</vt:lpstr>
      <vt:lpstr>PowerPoint Presentation</vt:lpstr>
      <vt:lpstr>C. Huruf Kapital  dan Huruf Miring</vt:lpstr>
      <vt:lpstr>PowerPoint Presentation</vt:lpstr>
      <vt:lpstr>Huruf Miring</vt:lpstr>
      <vt:lpstr>D. Penulisan Kata</vt:lpstr>
      <vt:lpstr>E. Singkatan dan Akronim</vt:lpstr>
      <vt:lpstr>F. Angka dan Lambang Bilangan</vt:lpstr>
      <vt:lpstr>G. Penulisan Unsur Serapan</vt:lpstr>
      <vt:lpstr>PowerPoint Presentation</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PERTEMUAN 3 HENI NOVITA SARI (1911050143)</dc:title>
  <dc:creator>BISMILLAH</dc:creator>
  <cp:lastModifiedBy>Nurjoko Nurjoko</cp:lastModifiedBy>
  <cp:revision>34</cp:revision>
  <dcterms:modified xsi:type="dcterms:W3CDTF">2022-10-06T01:41:40Z</dcterms:modified>
</cp:coreProperties>
</file>