
<file path=[Content_Types].xml><?xml version="1.0" encoding="utf-8"?>
<Types xmlns="http://schemas.openxmlformats.org/package/2006/content-types">
  <Default Extension="fntdata" ContentType="application/x-fontdat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8" r:id="rId1"/>
  </p:sldMasterIdLst>
  <p:notesMasterIdLst>
    <p:notesMasterId r:id="rId22"/>
  </p:notesMasterIdLst>
  <p:sldIdLst>
    <p:sldId id="257" r:id="rId2"/>
    <p:sldId id="290" r:id="rId3"/>
    <p:sldId id="291" r:id="rId4"/>
    <p:sldId id="292" r:id="rId5"/>
    <p:sldId id="293" r:id="rId6"/>
    <p:sldId id="289" r:id="rId7"/>
    <p:sldId id="258" r:id="rId8"/>
    <p:sldId id="259" r:id="rId9"/>
    <p:sldId id="260" r:id="rId10"/>
    <p:sldId id="295" r:id="rId11"/>
    <p:sldId id="284" r:id="rId12"/>
    <p:sldId id="261" r:id="rId13"/>
    <p:sldId id="285" r:id="rId14"/>
    <p:sldId id="262" r:id="rId15"/>
    <p:sldId id="263" r:id="rId16"/>
    <p:sldId id="264" r:id="rId17"/>
    <p:sldId id="265" r:id="rId18"/>
    <p:sldId id="287" r:id="rId19"/>
    <p:sldId id="294" r:id="rId20"/>
    <p:sldId id="266" r:id="rId21"/>
  </p:sldIdLst>
  <p:sldSz cx="9144000" cy="5143500" type="screen16x9"/>
  <p:notesSz cx="6858000" cy="9144000"/>
  <p:embeddedFontLst>
    <p:embeddedFont>
      <p:font typeface="Algerian" panose="04020705040A02060702" pitchFamily="82" charset="0"/>
      <p:regular r:id="rId23"/>
    </p:embeddedFont>
    <p:embeddedFont>
      <p:font typeface="Dosis" pitchFamily="2" charset="0"/>
      <p:regular r:id="rId24"/>
      <p:bold r:id="rId25"/>
    </p:embeddedFont>
    <p:embeddedFont>
      <p:font typeface="Sniglet" panose="020B0604020202020204" charset="0"/>
      <p:regular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0C450EF-C3D9-4E93-A6BF-135456F127EB}">
  <a:tblStyle styleId="{60C450EF-C3D9-4E93-A6BF-135456F127EB}" styleName="Table_0">
    <a:wholeTbl>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912" y="6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E9AE17-9D5E-47B9-9342-1134E39827D0}"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en-US"/>
        </a:p>
      </dgm:t>
    </dgm:pt>
    <dgm:pt modelId="{57421A57-CBDC-4A2F-84C5-0458C419D54A}">
      <dgm:prSet phldrT="[Text]" custT="1"/>
      <dgm:spPr/>
      <dgm:t>
        <a:bodyPr/>
        <a:lstStyle/>
        <a:p>
          <a:r>
            <a:rPr lang="en-US" sz="1800" dirty="0" err="1"/>
            <a:t>Periodisasi</a:t>
          </a:r>
          <a:r>
            <a:rPr lang="en-US" sz="1800" dirty="0"/>
            <a:t> </a:t>
          </a:r>
          <a:r>
            <a:rPr lang="en-US" sz="1800" dirty="0" err="1"/>
            <a:t>Perkembangan</a:t>
          </a:r>
          <a:r>
            <a:rPr lang="en-US" sz="1800" dirty="0"/>
            <a:t> </a:t>
          </a:r>
          <a:r>
            <a:rPr lang="en-US" sz="1800" dirty="0" err="1"/>
            <a:t>Bahasa</a:t>
          </a:r>
          <a:r>
            <a:rPr lang="en-US" sz="1800" dirty="0"/>
            <a:t> Indonesia</a:t>
          </a:r>
        </a:p>
      </dgm:t>
    </dgm:pt>
    <dgm:pt modelId="{DF193087-D6A4-4BB0-BA4D-5E5A6BBAC194}" type="parTrans" cxnId="{AD1BF249-E408-4ED8-9272-42E319A3D28B}">
      <dgm:prSet/>
      <dgm:spPr/>
      <dgm:t>
        <a:bodyPr/>
        <a:lstStyle/>
        <a:p>
          <a:endParaRPr lang="en-US"/>
        </a:p>
      </dgm:t>
    </dgm:pt>
    <dgm:pt modelId="{14CD8CBF-EF1A-4028-90AA-F078482FC86A}" type="sibTrans" cxnId="{AD1BF249-E408-4ED8-9272-42E319A3D28B}">
      <dgm:prSet/>
      <dgm:spPr/>
      <dgm:t>
        <a:bodyPr/>
        <a:lstStyle/>
        <a:p>
          <a:endParaRPr lang="en-US"/>
        </a:p>
      </dgm:t>
    </dgm:pt>
    <dgm:pt modelId="{43EB80DB-DDD3-496E-9E57-C074091A6E4E}">
      <dgm:prSet phldrT="[Text]" custT="1"/>
      <dgm:spPr/>
      <dgm:t>
        <a:bodyPr/>
        <a:lstStyle/>
        <a:p>
          <a:r>
            <a:rPr lang="en-US" sz="1800" dirty="0" err="1"/>
            <a:t>Kesalahan</a:t>
          </a:r>
          <a:r>
            <a:rPr lang="en-US" sz="1800" dirty="0"/>
            <a:t> </a:t>
          </a:r>
          <a:r>
            <a:rPr lang="en-US" sz="1800" dirty="0" err="1"/>
            <a:t>Umum</a:t>
          </a:r>
          <a:r>
            <a:rPr lang="en-US" sz="1800" dirty="0"/>
            <a:t> </a:t>
          </a:r>
          <a:r>
            <a:rPr lang="en-US" sz="1800" dirty="0" err="1"/>
            <a:t>Berbahasa</a:t>
          </a:r>
          <a:r>
            <a:rPr lang="en-US" sz="1800" dirty="0"/>
            <a:t> Indonesia</a:t>
          </a:r>
        </a:p>
      </dgm:t>
    </dgm:pt>
    <dgm:pt modelId="{9EF64A00-52B9-4CAB-9E1A-8E9E0FC54E74}" type="parTrans" cxnId="{7BBF25EE-3026-4AA7-B746-33525EDD4EA4}">
      <dgm:prSet/>
      <dgm:spPr/>
      <dgm:t>
        <a:bodyPr/>
        <a:lstStyle/>
        <a:p>
          <a:endParaRPr lang="en-US"/>
        </a:p>
      </dgm:t>
    </dgm:pt>
    <dgm:pt modelId="{DCCCB7DC-57E9-43E1-9F3B-01AFDA63320F}" type="sibTrans" cxnId="{7BBF25EE-3026-4AA7-B746-33525EDD4EA4}">
      <dgm:prSet/>
      <dgm:spPr/>
      <dgm:t>
        <a:bodyPr/>
        <a:lstStyle/>
        <a:p>
          <a:endParaRPr lang="en-US"/>
        </a:p>
      </dgm:t>
    </dgm:pt>
    <dgm:pt modelId="{E801BADB-170B-433B-AFE9-88343E8A5A7C}">
      <dgm:prSet phldrT="[Text]" custT="1"/>
      <dgm:spPr/>
      <dgm:t>
        <a:bodyPr/>
        <a:lstStyle/>
        <a:p>
          <a:r>
            <a:rPr lang="en-US" sz="1800" dirty="0" err="1"/>
            <a:t>Bahasa</a:t>
          </a:r>
          <a:r>
            <a:rPr lang="en-US" sz="1800" dirty="0"/>
            <a:t> Baku </a:t>
          </a:r>
          <a:r>
            <a:rPr lang="en-US" sz="1800" dirty="0" err="1"/>
            <a:t>dan</a:t>
          </a:r>
          <a:r>
            <a:rPr lang="en-US" sz="1800" dirty="0"/>
            <a:t> </a:t>
          </a:r>
          <a:r>
            <a:rPr lang="en-US" sz="1800" dirty="0" err="1"/>
            <a:t>Fungsinya</a:t>
          </a:r>
          <a:endParaRPr lang="en-US" sz="1800" dirty="0"/>
        </a:p>
      </dgm:t>
    </dgm:pt>
    <dgm:pt modelId="{383396F5-291D-44D9-9531-FF59A918419E}" type="parTrans" cxnId="{F46ECD40-E10F-43BB-837E-07F826F9F900}">
      <dgm:prSet/>
      <dgm:spPr/>
      <dgm:t>
        <a:bodyPr/>
        <a:lstStyle/>
        <a:p>
          <a:endParaRPr lang="en-US"/>
        </a:p>
      </dgm:t>
    </dgm:pt>
    <dgm:pt modelId="{58D52814-34E3-463B-9F0F-48875ED91367}" type="sibTrans" cxnId="{F46ECD40-E10F-43BB-837E-07F826F9F900}">
      <dgm:prSet/>
      <dgm:spPr/>
      <dgm:t>
        <a:bodyPr/>
        <a:lstStyle/>
        <a:p>
          <a:endParaRPr lang="en-US"/>
        </a:p>
      </dgm:t>
    </dgm:pt>
    <dgm:pt modelId="{CD78D6A3-0545-40A5-83A8-80BA2510B6B4}" type="pres">
      <dgm:prSet presAssocID="{BFE9AE17-9D5E-47B9-9342-1134E39827D0}" presName="linear" presStyleCnt="0">
        <dgm:presLayoutVars>
          <dgm:dir/>
          <dgm:animLvl val="lvl"/>
          <dgm:resizeHandles val="exact"/>
        </dgm:presLayoutVars>
      </dgm:prSet>
      <dgm:spPr/>
    </dgm:pt>
    <dgm:pt modelId="{5BF686BC-A076-4648-8D55-EC95B201F84C}" type="pres">
      <dgm:prSet presAssocID="{57421A57-CBDC-4A2F-84C5-0458C419D54A}" presName="parentLin" presStyleCnt="0"/>
      <dgm:spPr/>
    </dgm:pt>
    <dgm:pt modelId="{46E36E84-FC05-475A-81D9-6F011386942E}" type="pres">
      <dgm:prSet presAssocID="{57421A57-CBDC-4A2F-84C5-0458C419D54A}" presName="parentLeftMargin" presStyleLbl="node1" presStyleIdx="0" presStyleCnt="3"/>
      <dgm:spPr/>
    </dgm:pt>
    <dgm:pt modelId="{8F32F30A-2489-44FD-BC98-2B3E5E682CEE}" type="pres">
      <dgm:prSet presAssocID="{57421A57-CBDC-4A2F-84C5-0458C419D54A}" presName="parentText" presStyleLbl="node1" presStyleIdx="0" presStyleCnt="3">
        <dgm:presLayoutVars>
          <dgm:chMax val="0"/>
          <dgm:bulletEnabled val="1"/>
        </dgm:presLayoutVars>
      </dgm:prSet>
      <dgm:spPr/>
    </dgm:pt>
    <dgm:pt modelId="{AE638DE3-ABD9-4312-A78E-4F9E971E762F}" type="pres">
      <dgm:prSet presAssocID="{57421A57-CBDC-4A2F-84C5-0458C419D54A}" presName="negativeSpace" presStyleCnt="0"/>
      <dgm:spPr/>
    </dgm:pt>
    <dgm:pt modelId="{04C36148-E3E9-4089-85AD-E6127BFC0C66}" type="pres">
      <dgm:prSet presAssocID="{57421A57-CBDC-4A2F-84C5-0458C419D54A}" presName="childText" presStyleLbl="conFgAcc1" presStyleIdx="0" presStyleCnt="3">
        <dgm:presLayoutVars>
          <dgm:bulletEnabled val="1"/>
        </dgm:presLayoutVars>
      </dgm:prSet>
      <dgm:spPr/>
    </dgm:pt>
    <dgm:pt modelId="{D4BAA48F-A51B-40C6-BA38-3020A83DDE41}" type="pres">
      <dgm:prSet presAssocID="{14CD8CBF-EF1A-4028-90AA-F078482FC86A}" presName="spaceBetweenRectangles" presStyleCnt="0"/>
      <dgm:spPr/>
    </dgm:pt>
    <dgm:pt modelId="{F2DFAF81-2F52-4309-9C81-726EA82C31F8}" type="pres">
      <dgm:prSet presAssocID="{43EB80DB-DDD3-496E-9E57-C074091A6E4E}" presName="parentLin" presStyleCnt="0"/>
      <dgm:spPr/>
    </dgm:pt>
    <dgm:pt modelId="{D130D7F8-3DCA-48EC-9255-DA4F30682E08}" type="pres">
      <dgm:prSet presAssocID="{43EB80DB-DDD3-496E-9E57-C074091A6E4E}" presName="parentLeftMargin" presStyleLbl="node1" presStyleIdx="0" presStyleCnt="3"/>
      <dgm:spPr/>
    </dgm:pt>
    <dgm:pt modelId="{B6681ACE-BD95-4B6B-9E53-ED376B9AAEFA}" type="pres">
      <dgm:prSet presAssocID="{43EB80DB-DDD3-496E-9E57-C074091A6E4E}" presName="parentText" presStyleLbl="node1" presStyleIdx="1" presStyleCnt="3">
        <dgm:presLayoutVars>
          <dgm:chMax val="0"/>
          <dgm:bulletEnabled val="1"/>
        </dgm:presLayoutVars>
      </dgm:prSet>
      <dgm:spPr/>
    </dgm:pt>
    <dgm:pt modelId="{B19746B7-ABD7-4844-A133-5F16D79A914C}" type="pres">
      <dgm:prSet presAssocID="{43EB80DB-DDD3-496E-9E57-C074091A6E4E}" presName="negativeSpace" presStyleCnt="0"/>
      <dgm:spPr/>
    </dgm:pt>
    <dgm:pt modelId="{3B3477FF-EDE4-4124-B458-8CE2C2C2D9E4}" type="pres">
      <dgm:prSet presAssocID="{43EB80DB-DDD3-496E-9E57-C074091A6E4E}" presName="childText" presStyleLbl="conFgAcc1" presStyleIdx="1" presStyleCnt="3">
        <dgm:presLayoutVars>
          <dgm:bulletEnabled val="1"/>
        </dgm:presLayoutVars>
      </dgm:prSet>
      <dgm:spPr/>
    </dgm:pt>
    <dgm:pt modelId="{6D0F7015-F602-4DE6-A9E7-47341844D5C5}" type="pres">
      <dgm:prSet presAssocID="{DCCCB7DC-57E9-43E1-9F3B-01AFDA63320F}" presName="spaceBetweenRectangles" presStyleCnt="0"/>
      <dgm:spPr/>
    </dgm:pt>
    <dgm:pt modelId="{90E6A22F-D6DD-4E86-88F0-99842AC59B93}" type="pres">
      <dgm:prSet presAssocID="{E801BADB-170B-433B-AFE9-88343E8A5A7C}" presName="parentLin" presStyleCnt="0"/>
      <dgm:spPr/>
    </dgm:pt>
    <dgm:pt modelId="{781F0962-91DA-4B46-A04B-D17E9DA16F01}" type="pres">
      <dgm:prSet presAssocID="{E801BADB-170B-433B-AFE9-88343E8A5A7C}" presName="parentLeftMargin" presStyleLbl="node1" presStyleIdx="1" presStyleCnt="3"/>
      <dgm:spPr/>
    </dgm:pt>
    <dgm:pt modelId="{1B768B23-672B-468B-9D03-B20779F538C1}" type="pres">
      <dgm:prSet presAssocID="{E801BADB-170B-433B-AFE9-88343E8A5A7C}" presName="parentText" presStyleLbl="node1" presStyleIdx="2" presStyleCnt="3">
        <dgm:presLayoutVars>
          <dgm:chMax val="0"/>
          <dgm:bulletEnabled val="1"/>
        </dgm:presLayoutVars>
      </dgm:prSet>
      <dgm:spPr/>
    </dgm:pt>
    <dgm:pt modelId="{E008B233-9E46-4AF0-B467-418B58FAE467}" type="pres">
      <dgm:prSet presAssocID="{E801BADB-170B-433B-AFE9-88343E8A5A7C}" presName="negativeSpace" presStyleCnt="0"/>
      <dgm:spPr/>
    </dgm:pt>
    <dgm:pt modelId="{B1358EAE-479D-4987-903A-ADACB539E7DA}" type="pres">
      <dgm:prSet presAssocID="{E801BADB-170B-433B-AFE9-88343E8A5A7C}" presName="childText" presStyleLbl="conFgAcc1" presStyleIdx="2" presStyleCnt="3">
        <dgm:presLayoutVars>
          <dgm:bulletEnabled val="1"/>
        </dgm:presLayoutVars>
      </dgm:prSet>
      <dgm:spPr/>
    </dgm:pt>
  </dgm:ptLst>
  <dgm:cxnLst>
    <dgm:cxn modelId="{8722D10B-DA16-4C98-B3B4-624BE38F8888}" type="presOf" srcId="{E801BADB-170B-433B-AFE9-88343E8A5A7C}" destId="{781F0962-91DA-4B46-A04B-D17E9DA16F01}" srcOrd="0" destOrd="0" presId="urn:microsoft.com/office/officeart/2005/8/layout/list1"/>
    <dgm:cxn modelId="{DCE33910-3E77-4178-B98C-670394FA0169}" type="presOf" srcId="{E801BADB-170B-433B-AFE9-88343E8A5A7C}" destId="{1B768B23-672B-468B-9D03-B20779F538C1}" srcOrd="1" destOrd="0" presId="urn:microsoft.com/office/officeart/2005/8/layout/list1"/>
    <dgm:cxn modelId="{B5A4B618-C1F6-4756-922E-4CD71D21159A}" type="presOf" srcId="{BFE9AE17-9D5E-47B9-9342-1134E39827D0}" destId="{CD78D6A3-0545-40A5-83A8-80BA2510B6B4}" srcOrd="0" destOrd="0" presId="urn:microsoft.com/office/officeart/2005/8/layout/list1"/>
    <dgm:cxn modelId="{BFB1BA34-7C27-43D5-84FB-557D70CA6FA4}" type="presOf" srcId="{57421A57-CBDC-4A2F-84C5-0458C419D54A}" destId="{46E36E84-FC05-475A-81D9-6F011386942E}" srcOrd="0" destOrd="0" presId="urn:microsoft.com/office/officeart/2005/8/layout/list1"/>
    <dgm:cxn modelId="{F46ECD40-E10F-43BB-837E-07F826F9F900}" srcId="{BFE9AE17-9D5E-47B9-9342-1134E39827D0}" destId="{E801BADB-170B-433B-AFE9-88343E8A5A7C}" srcOrd="2" destOrd="0" parTransId="{383396F5-291D-44D9-9531-FF59A918419E}" sibTransId="{58D52814-34E3-463B-9F0F-48875ED91367}"/>
    <dgm:cxn modelId="{AD1BF249-E408-4ED8-9272-42E319A3D28B}" srcId="{BFE9AE17-9D5E-47B9-9342-1134E39827D0}" destId="{57421A57-CBDC-4A2F-84C5-0458C419D54A}" srcOrd="0" destOrd="0" parTransId="{DF193087-D6A4-4BB0-BA4D-5E5A6BBAC194}" sibTransId="{14CD8CBF-EF1A-4028-90AA-F078482FC86A}"/>
    <dgm:cxn modelId="{BF1B4695-C977-41C1-A888-25A884301E73}" type="presOf" srcId="{43EB80DB-DDD3-496E-9E57-C074091A6E4E}" destId="{D130D7F8-3DCA-48EC-9255-DA4F30682E08}" srcOrd="0" destOrd="0" presId="urn:microsoft.com/office/officeart/2005/8/layout/list1"/>
    <dgm:cxn modelId="{674289AC-1BCB-44D4-BE99-819BEBF6C8D7}" type="presOf" srcId="{57421A57-CBDC-4A2F-84C5-0458C419D54A}" destId="{8F32F30A-2489-44FD-BC98-2B3E5E682CEE}" srcOrd="1" destOrd="0" presId="urn:microsoft.com/office/officeart/2005/8/layout/list1"/>
    <dgm:cxn modelId="{F1DADFC9-7BBF-468D-975E-A8002E144015}" type="presOf" srcId="{43EB80DB-DDD3-496E-9E57-C074091A6E4E}" destId="{B6681ACE-BD95-4B6B-9E53-ED376B9AAEFA}" srcOrd="1" destOrd="0" presId="urn:microsoft.com/office/officeart/2005/8/layout/list1"/>
    <dgm:cxn modelId="{7BBF25EE-3026-4AA7-B746-33525EDD4EA4}" srcId="{BFE9AE17-9D5E-47B9-9342-1134E39827D0}" destId="{43EB80DB-DDD3-496E-9E57-C074091A6E4E}" srcOrd="1" destOrd="0" parTransId="{9EF64A00-52B9-4CAB-9E1A-8E9E0FC54E74}" sibTransId="{DCCCB7DC-57E9-43E1-9F3B-01AFDA63320F}"/>
    <dgm:cxn modelId="{39FE859B-5ACB-41F5-AC7F-872514B9BC12}" type="presParOf" srcId="{CD78D6A3-0545-40A5-83A8-80BA2510B6B4}" destId="{5BF686BC-A076-4648-8D55-EC95B201F84C}" srcOrd="0" destOrd="0" presId="urn:microsoft.com/office/officeart/2005/8/layout/list1"/>
    <dgm:cxn modelId="{031C6925-6D84-4BE2-8D94-CAC177D4B885}" type="presParOf" srcId="{5BF686BC-A076-4648-8D55-EC95B201F84C}" destId="{46E36E84-FC05-475A-81D9-6F011386942E}" srcOrd="0" destOrd="0" presId="urn:microsoft.com/office/officeart/2005/8/layout/list1"/>
    <dgm:cxn modelId="{56293E6E-C939-4218-A4D6-61B298A0A3A5}" type="presParOf" srcId="{5BF686BC-A076-4648-8D55-EC95B201F84C}" destId="{8F32F30A-2489-44FD-BC98-2B3E5E682CEE}" srcOrd="1" destOrd="0" presId="urn:microsoft.com/office/officeart/2005/8/layout/list1"/>
    <dgm:cxn modelId="{570A748B-0BA9-40A7-9391-10FA03D271B3}" type="presParOf" srcId="{CD78D6A3-0545-40A5-83A8-80BA2510B6B4}" destId="{AE638DE3-ABD9-4312-A78E-4F9E971E762F}" srcOrd="1" destOrd="0" presId="urn:microsoft.com/office/officeart/2005/8/layout/list1"/>
    <dgm:cxn modelId="{FFCDA9DB-12AE-4391-AC9A-5946BF164C4A}" type="presParOf" srcId="{CD78D6A3-0545-40A5-83A8-80BA2510B6B4}" destId="{04C36148-E3E9-4089-85AD-E6127BFC0C66}" srcOrd="2" destOrd="0" presId="urn:microsoft.com/office/officeart/2005/8/layout/list1"/>
    <dgm:cxn modelId="{A2071B46-4832-4FBE-8598-7EA1C4DB0973}" type="presParOf" srcId="{CD78D6A3-0545-40A5-83A8-80BA2510B6B4}" destId="{D4BAA48F-A51B-40C6-BA38-3020A83DDE41}" srcOrd="3" destOrd="0" presId="urn:microsoft.com/office/officeart/2005/8/layout/list1"/>
    <dgm:cxn modelId="{CE8A7C46-8FF2-4D13-BBFA-286D132E607E}" type="presParOf" srcId="{CD78D6A3-0545-40A5-83A8-80BA2510B6B4}" destId="{F2DFAF81-2F52-4309-9C81-726EA82C31F8}" srcOrd="4" destOrd="0" presId="urn:microsoft.com/office/officeart/2005/8/layout/list1"/>
    <dgm:cxn modelId="{EC5F66B2-825B-4721-91C1-903F62C2D057}" type="presParOf" srcId="{F2DFAF81-2F52-4309-9C81-726EA82C31F8}" destId="{D130D7F8-3DCA-48EC-9255-DA4F30682E08}" srcOrd="0" destOrd="0" presId="urn:microsoft.com/office/officeart/2005/8/layout/list1"/>
    <dgm:cxn modelId="{F7100101-F656-4D4A-BB32-8DC3FFC251B5}" type="presParOf" srcId="{F2DFAF81-2F52-4309-9C81-726EA82C31F8}" destId="{B6681ACE-BD95-4B6B-9E53-ED376B9AAEFA}" srcOrd="1" destOrd="0" presId="urn:microsoft.com/office/officeart/2005/8/layout/list1"/>
    <dgm:cxn modelId="{5319E3C1-56AC-4D43-80F7-56BA1A9C5978}" type="presParOf" srcId="{CD78D6A3-0545-40A5-83A8-80BA2510B6B4}" destId="{B19746B7-ABD7-4844-A133-5F16D79A914C}" srcOrd="5" destOrd="0" presId="urn:microsoft.com/office/officeart/2005/8/layout/list1"/>
    <dgm:cxn modelId="{BF65B2D3-DBA1-4B90-8BB8-CF377C59CE11}" type="presParOf" srcId="{CD78D6A3-0545-40A5-83A8-80BA2510B6B4}" destId="{3B3477FF-EDE4-4124-B458-8CE2C2C2D9E4}" srcOrd="6" destOrd="0" presId="urn:microsoft.com/office/officeart/2005/8/layout/list1"/>
    <dgm:cxn modelId="{1B401DC2-C85B-4155-B73E-9A3A9E13D2B5}" type="presParOf" srcId="{CD78D6A3-0545-40A5-83A8-80BA2510B6B4}" destId="{6D0F7015-F602-4DE6-A9E7-47341844D5C5}" srcOrd="7" destOrd="0" presId="urn:microsoft.com/office/officeart/2005/8/layout/list1"/>
    <dgm:cxn modelId="{CDF54544-C969-44AA-A348-777C965C85F0}" type="presParOf" srcId="{CD78D6A3-0545-40A5-83A8-80BA2510B6B4}" destId="{90E6A22F-D6DD-4E86-88F0-99842AC59B93}" srcOrd="8" destOrd="0" presId="urn:microsoft.com/office/officeart/2005/8/layout/list1"/>
    <dgm:cxn modelId="{7BBCB541-A36C-4211-ADC6-26A8689A6CF3}" type="presParOf" srcId="{90E6A22F-D6DD-4E86-88F0-99842AC59B93}" destId="{781F0962-91DA-4B46-A04B-D17E9DA16F01}" srcOrd="0" destOrd="0" presId="urn:microsoft.com/office/officeart/2005/8/layout/list1"/>
    <dgm:cxn modelId="{DF3F133E-21B6-4BAA-96EE-6E450AFC485E}" type="presParOf" srcId="{90E6A22F-D6DD-4E86-88F0-99842AC59B93}" destId="{1B768B23-672B-468B-9D03-B20779F538C1}" srcOrd="1" destOrd="0" presId="urn:microsoft.com/office/officeart/2005/8/layout/list1"/>
    <dgm:cxn modelId="{CE33F476-B9AC-4AEA-B219-448993799565}" type="presParOf" srcId="{CD78D6A3-0545-40A5-83A8-80BA2510B6B4}" destId="{E008B233-9E46-4AF0-B467-418B58FAE467}" srcOrd="9" destOrd="0" presId="urn:microsoft.com/office/officeart/2005/8/layout/list1"/>
    <dgm:cxn modelId="{16914FCC-C538-4BB5-BB4F-FCD461CFB7BD}" type="presParOf" srcId="{CD78D6A3-0545-40A5-83A8-80BA2510B6B4}" destId="{B1358EAE-479D-4987-903A-ADACB539E7D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11EC1B-B5FA-4B45-A77E-0CB5BA0DFE3E}" type="doc">
      <dgm:prSet loTypeId="urn:microsoft.com/office/officeart/2005/8/layout/vProcess5" loCatId="process" qsTypeId="urn:microsoft.com/office/officeart/2005/8/quickstyle/simple1" qsCatId="simple" csTypeId="urn:microsoft.com/office/officeart/2005/8/colors/accent1_1" csCatId="accent1" phldr="1"/>
      <dgm:spPr/>
      <dgm:t>
        <a:bodyPr/>
        <a:lstStyle/>
        <a:p>
          <a:endParaRPr lang="id-ID"/>
        </a:p>
      </dgm:t>
    </dgm:pt>
    <dgm:pt modelId="{4710254C-56E5-4772-AE39-7C0B2C5CD472}">
      <dgm:prSet phldrT="[Text]" custT="1">
        <dgm:style>
          <a:lnRef idx="2">
            <a:schemeClr val="dk1"/>
          </a:lnRef>
          <a:fillRef idx="1">
            <a:schemeClr val="lt1"/>
          </a:fillRef>
          <a:effectRef idx="0">
            <a:schemeClr val="dk1"/>
          </a:effectRef>
          <a:fontRef idx="minor">
            <a:schemeClr val="dk1"/>
          </a:fontRef>
        </dgm:style>
      </dgm:prSet>
      <dgm:spPr/>
      <dgm:t>
        <a:bodyPr/>
        <a:lstStyle/>
        <a:p>
          <a:r>
            <a:rPr lang="id-ID" sz="2000" dirty="0">
              <a:latin typeface="Times New Roman" pitchFamily="18" charset="0"/>
              <a:cs typeface="Times New Roman" pitchFamily="18" charset="0"/>
            </a:rPr>
            <a:t>Menuliskan nama buku, majalah, dan surat kabar yang dikutip dalam tulisan</a:t>
          </a:r>
        </a:p>
      </dgm:t>
    </dgm:pt>
    <dgm:pt modelId="{CC5C9B62-9853-4045-B22A-778856888279}" type="parTrans" cxnId="{51FB4C02-1115-4E8D-BB7A-1F8DEC5452AF}">
      <dgm:prSet/>
      <dgm:spPr/>
      <dgm:t>
        <a:bodyPr/>
        <a:lstStyle/>
        <a:p>
          <a:endParaRPr lang="id-ID">
            <a:solidFill>
              <a:schemeClr val="accent1">
                <a:lumMod val="50000"/>
              </a:schemeClr>
            </a:solidFill>
          </a:endParaRPr>
        </a:p>
      </dgm:t>
    </dgm:pt>
    <dgm:pt modelId="{543E22AE-9EE8-43E2-B6DA-5C191FAB2C97}" type="sibTrans" cxnId="{51FB4C02-1115-4E8D-BB7A-1F8DEC5452AF}">
      <dgm:prSet>
        <dgm:style>
          <a:lnRef idx="2">
            <a:schemeClr val="dk1"/>
          </a:lnRef>
          <a:fillRef idx="1">
            <a:schemeClr val="lt1"/>
          </a:fillRef>
          <a:effectRef idx="0">
            <a:schemeClr val="dk1"/>
          </a:effectRef>
          <a:fontRef idx="minor">
            <a:schemeClr val="dk1"/>
          </a:fontRef>
        </dgm:style>
      </dgm:prSet>
      <dgm:spPr/>
      <dgm:t>
        <a:bodyPr/>
        <a:lstStyle/>
        <a:p>
          <a:endParaRPr lang="id-ID">
            <a:solidFill>
              <a:schemeClr val="accent1">
                <a:lumMod val="50000"/>
              </a:schemeClr>
            </a:solidFill>
          </a:endParaRPr>
        </a:p>
      </dgm:t>
    </dgm:pt>
    <dgm:pt modelId="{ED57A3B5-8A74-4348-88A4-85F6460F9EC6}">
      <dgm:prSet phldrT="[Text]" custT="1">
        <dgm:style>
          <a:lnRef idx="2">
            <a:schemeClr val="dk1"/>
          </a:lnRef>
          <a:fillRef idx="1">
            <a:schemeClr val="lt1"/>
          </a:fillRef>
          <a:effectRef idx="0">
            <a:schemeClr val="dk1"/>
          </a:effectRef>
          <a:fontRef idx="minor">
            <a:schemeClr val="dk1"/>
          </a:fontRef>
        </dgm:style>
      </dgm:prSet>
      <dgm:spPr/>
      <dgm:t>
        <a:bodyPr/>
        <a:lstStyle/>
        <a:p>
          <a:r>
            <a:rPr lang="id-ID" sz="2000">
              <a:latin typeface="Times New Roman" pitchFamily="18" charset="0"/>
              <a:cs typeface="Times New Roman" pitchFamily="18" charset="0"/>
            </a:rPr>
            <a:t>Menegaskan atau mengkhususkan huruf, bagian kata, kata, atau kelompok kata</a:t>
          </a:r>
          <a:endParaRPr lang="id-ID" sz="2000" dirty="0">
            <a:latin typeface="Times New Roman" pitchFamily="18" charset="0"/>
            <a:cs typeface="Times New Roman" pitchFamily="18" charset="0"/>
          </a:endParaRPr>
        </a:p>
      </dgm:t>
    </dgm:pt>
    <dgm:pt modelId="{ECC7EB58-BF73-466F-8CB8-FF5235A34A3F}" type="parTrans" cxnId="{8EC5227F-7619-49FD-B23B-4C323369D488}">
      <dgm:prSet/>
      <dgm:spPr/>
      <dgm:t>
        <a:bodyPr/>
        <a:lstStyle/>
        <a:p>
          <a:endParaRPr lang="id-ID">
            <a:solidFill>
              <a:schemeClr val="accent1">
                <a:lumMod val="50000"/>
              </a:schemeClr>
            </a:solidFill>
          </a:endParaRPr>
        </a:p>
      </dgm:t>
    </dgm:pt>
    <dgm:pt modelId="{EC58F54F-FA8B-4026-B14C-4BDA122230B9}" type="sibTrans" cxnId="{8EC5227F-7619-49FD-B23B-4C323369D488}">
      <dgm:prSet>
        <dgm:style>
          <a:lnRef idx="2">
            <a:schemeClr val="dk1"/>
          </a:lnRef>
          <a:fillRef idx="1">
            <a:schemeClr val="lt1"/>
          </a:fillRef>
          <a:effectRef idx="0">
            <a:schemeClr val="dk1"/>
          </a:effectRef>
          <a:fontRef idx="minor">
            <a:schemeClr val="dk1"/>
          </a:fontRef>
        </dgm:style>
      </dgm:prSet>
      <dgm:spPr/>
      <dgm:t>
        <a:bodyPr/>
        <a:lstStyle/>
        <a:p>
          <a:endParaRPr lang="id-ID">
            <a:solidFill>
              <a:schemeClr val="accent1">
                <a:lumMod val="50000"/>
              </a:schemeClr>
            </a:solidFill>
          </a:endParaRPr>
        </a:p>
      </dgm:t>
    </dgm:pt>
    <dgm:pt modelId="{2378963F-851B-4834-AF4A-AA93BAA750AD}">
      <dgm:prSet phldrT="[Text]" custT="1">
        <dgm:style>
          <a:lnRef idx="2">
            <a:schemeClr val="dk1"/>
          </a:lnRef>
          <a:fillRef idx="1">
            <a:schemeClr val="lt1"/>
          </a:fillRef>
          <a:effectRef idx="0">
            <a:schemeClr val="dk1"/>
          </a:effectRef>
          <a:fontRef idx="minor">
            <a:schemeClr val="dk1"/>
          </a:fontRef>
        </dgm:style>
      </dgm:prSet>
      <dgm:spPr/>
      <dgm:t>
        <a:bodyPr/>
        <a:lstStyle/>
        <a:p>
          <a:r>
            <a:rPr lang="id-ID" sz="2000" dirty="0">
              <a:latin typeface="Times New Roman" pitchFamily="18" charset="0"/>
              <a:cs typeface="Times New Roman" pitchFamily="18" charset="0"/>
            </a:rPr>
            <a:t>Menuliskan kata ilmiah atau ungkapan asing yang telah disesuaikan ejaannya</a:t>
          </a:r>
        </a:p>
      </dgm:t>
    </dgm:pt>
    <dgm:pt modelId="{95F56133-B1E2-428F-9A68-DFF2DAA2F93E}" type="parTrans" cxnId="{6511AB27-CE31-4257-B0F1-235C2BD8FA3B}">
      <dgm:prSet/>
      <dgm:spPr/>
      <dgm:t>
        <a:bodyPr/>
        <a:lstStyle/>
        <a:p>
          <a:endParaRPr lang="id-ID">
            <a:solidFill>
              <a:schemeClr val="accent1">
                <a:lumMod val="50000"/>
              </a:schemeClr>
            </a:solidFill>
          </a:endParaRPr>
        </a:p>
      </dgm:t>
    </dgm:pt>
    <dgm:pt modelId="{5B974449-026A-4849-A7E1-B0896FAABBF8}" type="sibTrans" cxnId="{6511AB27-CE31-4257-B0F1-235C2BD8FA3B}">
      <dgm:prSet/>
      <dgm:spPr/>
      <dgm:t>
        <a:bodyPr/>
        <a:lstStyle/>
        <a:p>
          <a:endParaRPr lang="id-ID">
            <a:solidFill>
              <a:schemeClr val="accent1">
                <a:lumMod val="50000"/>
              </a:schemeClr>
            </a:solidFill>
          </a:endParaRPr>
        </a:p>
      </dgm:t>
    </dgm:pt>
    <dgm:pt modelId="{C5E7C8C5-F771-49C0-844B-A0338BD3AA6D}" type="pres">
      <dgm:prSet presAssocID="{3B11EC1B-B5FA-4B45-A77E-0CB5BA0DFE3E}" presName="outerComposite" presStyleCnt="0">
        <dgm:presLayoutVars>
          <dgm:chMax val="5"/>
          <dgm:dir/>
          <dgm:resizeHandles val="exact"/>
        </dgm:presLayoutVars>
      </dgm:prSet>
      <dgm:spPr/>
    </dgm:pt>
    <dgm:pt modelId="{631D55A9-351E-40DF-9B6C-5091CEB2F9B2}" type="pres">
      <dgm:prSet presAssocID="{3B11EC1B-B5FA-4B45-A77E-0CB5BA0DFE3E}" presName="dummyMaxCanvas" presStyleCnt="0">
        <dgm:presLayoutVars/>
      </dgm:prSet>
      <dgm:spPr/>
    </dgm:pt>
    <dgm:pt modelId="{3CDBD70E-AFED-44FB-8D65-C0FD23C60CAC}" type="pres">
      <dgm:prSet presAssocID="{3B11EC1B-B5FA-4B45-A77E-0CB5BA0DFE3E}" presName="ThreeNodes_1" presStyleLbl="node1" presStyleIdx="0" presStyleCnt="3">
        <dgm:presLayoutVars>
          <dgm:bulletEnabled val="1"/>
        </dgm:presLayoutVars>
      </dgm:prSet>
      <dgm:spPr/>
    </dgm:pt>
    <dgm:pt modelId="{EC6E5248-D075-46D7-8E76-9F85AE10DB46}" type="pres">
      <dgm:prSet presAssocID="{3B11EC1B-B5FA-4B45-A77E-0CB5BA0DFE3E}" presName="ThreeNodes_2" presStyleLbl="node1" presStyleIdx="1" presStyleCnt="3">
        <dgm:presLayoutVars>
          <dgm:bulletEnabled val="1"/>
        </dgm:presLayoutVars>
      </dgm:prSet>
      <dgm:spPr/>
    </dgm:pt>
    <dgm:pt modelId="{4A17FAD2-1833-405F-B6F0-575BBEC56DB4}" type="pres">
      <dgm:prSet presAssocID="{3B11EC1B-B5FA-4B45-A77E-0CB5BA0DFE3E}" presName="ThreeNodes_3" presStyleLbl="node1" presStyleIdx="2" presStyleCnt="3">
        <dgm:presLayoutVars>
          <dgm:bulletEnabled val="1"/>
        </dgm:presLayoutVars>
      </dgm:prSet>
      <dgm:spPr/>
    </dgm:pt>
    <dgm:pt modelId="{F749EBFC-D0DF-4616-813B-CDB043AB24AE}" type="pres">
      <dgm:prSet presAssocID="{3B11EC1B-B5FA-4B45-A77E-0CB5BA0DFE3E}" presName="ThreeConn_1-2" presStyleLbl="fgAccFollowNode1" presStyleIdx="0" presStyleCnt="2">
        <dgm:presLayoutVars>
          <dgm:bulletEnabled val="1"/>
        </dgm:presLayoutVars>
      </dgm:prSet>
      <dgm:spPr/>
    </dgm:pt>
    <dgm:pt modelId="{9AEA96A1-1E59-401B-96B4-44F3538064B7}" type="pres">
      <dgm:prSet presAssocID="{3B11EC1B-B5FA-4B45-A77E-0CB5BA0DFE3E}" presName="ThreeConn_2-3" presStyleLbl="fgAccFollowNode1" presStyleIdx="1" presStyleCnt="2">
        <dgm:presLayoutVars>
          <dgm:bulletEnabled val="1"/>
        </dgm:presLayoutVars>
      </dgm:prSet>
      <dgm:spPr/>
    </dgm:pt>
    <dgm:pt modelId="{0D1717B8-658D-42AB-AE78-E0E7A6749E57}" type="pres">
      <dgm:prSet presAssocID="{3B11EC1B-B5FA-4B45-A77E-0CB5BA0DFE3E}" presName="ThreeNodes_1_text" presStyleLbl="node1" presStyleIdx="2" presStyleCnt="3">
        <dgm:presLayoutVars>
          <dgm:bulletEnabled val="1"/>
        </dgm:presLayoutVars>
      </dgm:prSet>
      <dgm:spPr/>
    </dgm:pt>
    <dgm:pt modelId="{62FA5318-DE15-45C8-9A55-452F01575EC9}" type="pres">
      <dgm:prSet presAssocID="{3B11EC1B-B5FA-4B45-A77E-0CB5BA0DFE3E}" presName="ThreeNodes_2_text" presStyleLbl="node1" presStyleIdx="2" presStyleCnt="3">
        <dgm:presLayoutVars>
          <dgm:bulletEnabled val="1"/>
        </dgm:presLayoutVars>
      </dgm:prSet>
      <dgm:spPr/>
    </dgm:pt>
    <dgm:pt modelId="{0D8A6A68-BDB1-43F3-94F6-CFEC503256CD}" type="pres">
      <dgm:prSet presAssocID="{3B11EC1B-B5FA-4B45-A77E-0CB5BA0DFE3E}" presName="ThreeNodes_3_text" presStyleLbl="node1" presStyleIdx="2" presStyleCnt="3">
        <dgm:presLayoutVars>
          <dgm:bulletEnabled val="1"/>
        </dgm:presLayoutVars>
      </dgm:prSet>
      <dgm:spPr/>
    </dgm:pt>
  </dgm:ptLst>
  <dgm:cxnLst>
    <dgm:cxn modelId="{51FB4C02-1115-4E8D-BB7A-1F8DEC5452AF}" srcId="{3B11EC1B-B5FA-4B45-A77E-0CB5BA0DFE3E}" destId="{4710254C-56E5-4772-AE39-7C0B2C5CD472}" srcOrd="0" destOrd="0" parTransId="{CC5C9B62-9853-4045-B22A-778856888279}" sibTransId="{543E22AE-9EE8-43E2-B6DA-5C191FAB2C97}"/>
    <dgm:cxn modelId="{6511AB27-CE31-4257-B0F1-235C2BD8FA3B}" srcId="{3B11EC1B-B5FA-4B45-A77E-0CB5BA0DFE3E}" destId="{2378963F-851B-4834-AF4A-AA93BAA750AD}" srcOrd="2" destOrd="0" parTransId="{95F56133-B1E2-428F-9A68-DFF2DAA2F93E}" sibTransId="{5B974449-026A-4849-A7E1-B0896FAABBF8}"/>
    <dgm:cxn modelId="{3A6D8C66-1490-444D-8D1E-C2BB2A8D7CD0}" type="presOf" srcId="{543E22AE-9EE8-43E2-B6DA-5C191FAB2C97}" destId="{F749EBFC-D0DF-4616-813B-CDB043AB24AE}" srcOrd="0" destOrd="0" presId="urn:microsoft.com/office/officeart/2005/8/layout/vProcess5"/>
    <dgm:cxn modelId="{1BA59750-08A5-4F8F-9C10-71FB4F55B381}" type="presOf" srcId="{4710254C-56E5-4772-AE39-7C0B2C5CD472}" destId="{0D1717B8-658D-42AB-AE78-E0E7A6749E57}" srcOrd="1" destOrd="0" presId="urn:microsoft.com/office/officeart/2005/8/layout/vProcess5"/>
    <dgm:cxn modelId="{AE1A1B76-8E71-48B8-975A-4A3E8382EA1C}" type="presOf" srcId="{3B11EC1B-B5FA-4B45-A77E-0CB5BA0DFE3E}" destId="{C5E7C8C5-F771-49C0-844B-A0338BD3AA6D}" srcOrd="0" destOrd="0" presId="urn:microsoft.com/office/officeart/2005/8/layout/vProcess5"/>
    <dgm:cxn modelId="{8EC5227F-7619-49FD-B23B-4C323369D488}" srcId="{3B11EC1B-B5FA-4B45-A77E-0CB5BA0DFE3E}" destId="{ED57A3B5-8A74-4348-88A4-85F6460F9EC6}" srcOrd="1" destOrd="0" parTransId="{ECC7EB58-BF73-466F-8CB8-FF5235A34A3F}" sibTransId="{EC58F54F-FA8B-4026-B14C-4BDA122230B9}"/>
    <dgm:cxn modelId="{799D4480-347B-47A4-85C2-6839EF0CB0A2}" type="presOf" srcId="{4710254C-56E5-4772-AE39-7C0B2C5CD472}" destId="{3CDBD70E-AFED-44FB-8D65-C0FD23C60CAC}" srcOrd="0" destOrd="0" presId="urn:microsoft.com/office/officeart/2005/8/layout/vProcess5"/>
    <dgm:cxn modelId="{06311981-3E92-4813-AF88-8CE5643545F6}" type="presOf" srcId="{2378963F-851B-4834-AF4A-AA93BAA750AD}" destId="{0D8A6A68-BDB1-43F3-94F6-CFEC503256CD}" srcOrd="1" destOrd="0" presId="urn:microsoft.com/office/officeart/2005/8/layout/vProcess5"/>
    <dgm:cxn modelId="{CBD7B694-EE11-4D7B-89DB-42484C4D36DE}" type="presOf" srcId="{EC58F54F-FA8B-4026-B14C-4BDA122230B9}" destId="{9AEA96A1-1E59-401B-96B4-44F3538064B7}" srcOrd="0" destOrd="0" presId="urn:microsoft.com/office/officeart/2005/8/layout/vProcess5"/>
    <dgm:cxn modelId="{5B868FB5-4F2D-4C1E-8596-586DB2998CED}" type="presOf" srcId="{ED57A3B5-8A74-4348-88A4-85F6460F9EC6}" destId="{62FA5318-DE15-45C8-9A55-452F01575EC9}" srcOrd="1" destOrd="0" presId="urn:microsoft.com/office/officeart/2005/8/layout/vProcess5"/>
    <dgm:cxn modelId="{FCF6B8F6-A178-4BA8-BF84-346A446CC5E4}" type="presOf" srcId="{ED57A3B5-8A74-4348-88A4-85F6460F9EC6}" destId="{EC6E5248-D075-46D7-8E76-9F85AE10DB46}" srcOrd="0" destOrd="0" presId="urn:microsoft.com/office/officeart/2005/8/layout/vProcess5"/>
    <dgm:cxn modelId="{00FC24FA-E57C-4492-A9E5-568F0F4398D8}" type="presOf" srcId="{2378963F-851B-4834-AF4A-AA93BAA750AD}" destId="{4A17FAD2-1833-405F-B6F0-575BBEC56DB4}" srcOrd="0" destOrd="0" presId="urn:microsoft.com/office/officeart/2005/8/layout/vProcess5"/>
    <dgm:cxn modelId="{53BB7D09-8DBA-4A64-A9F0-978A4912229E}" type="presParOf" srcId="{C5E7C8C5-F771-49C0-844B-A0338BD3AA6D}" destId="{631D55A9-351E-40DF-9B6C-5091CEB2F9B2}" srcOrd="0" destOrd="0" presId="urn:microsoft.com/office/officeart/2005/8/layout/vProcess5"/>
    <dgm:cxn modelId="{98BCA55B-CD8D-4821-9DED-5B23A6C3A84C}" type="presParOf" srcId="{C5E7C8C5-F771-49C0-844B-A0338BD3AA6D}" destId="{3CDBD70E-AFED-44FB-8D65-C0FD23C60CAC}" srcOrd="1" destOrd="0" presId="urn:microsoft.com/office/officeart/2005/8/layout/vProcess5"/>
    <dgm:cxn modelId="{B33576AF-D860-4B33-A42B-B81A7CDCC6BF}" type="presParOf" srcId="{C5E7C8C5-F771-49C0-844B-A0338BD3AA6D}" destId="{EC6E5248-D075-46D7-8E76-9F85AE10DB46}" srcOrd="2" destOrd="0" presId="urn:microsoft.com/office/officeart/2005/8/layout/vProcess5"/>
    <dgm:cxn modelId="{52DC14C5-8195-4C8C-B2D8-7B98BA2898B5}" type="presParOf" srcId="{C5E7C8C5-F771-49C0-844B-A0338BD3AA6D}" destId="{4A17FAD2-1833-405F-B6F0-575BBEC56DB4}" srcOrd="3" destOrd="0" presId="urn:microsoft.com/office/officeart/2005/8/layout/vProcess5"/>
    <dgm:cxn modelId="{AE400B97-C291-40B8-BE09-4D7D9178AEDA}" type="presParOf" srcId="{C5E7C8C5-F771-49C0-844B-A0338BD3AA6D}" destId="{F749EBFC-D0DF-4616-813B-CDB043AB24AE}" srcOrd="4" destOrd="0" presId="urn:microsoft.com/office/officeart/2005/8/layout/vProcess5"/>
    <dgm:cxn modelId="{5593FB65-6393-4F87-8BCA-6D81BD57B4D3}" type="presParOf" srcId="{C5E7C8C5-F771-49C0-844B-A0338BD3AA6D}" destId="{9AEA96A1-1E59-401B-96B4-44F3538064B7}" srcOrd="5" destOrd="0" presId="urn:microsoft.com/office/officeart/2005/8/layout/vProcess5"/>
    <dgm:cxn modelId="{62239E02-5C20-45B0-A128-DB1149BC2E10}" type="presParOf" srcId="{C5E7C8C5-F771-49C0-844B-A0338BD3AA6D}" destId="{0D1717B8-658D-42AB-AE78-E0E7A6749E57}" srcOrd="6" destOrd="0" presId="urn:microsoft.com/office/officeart/2005/8/layout/vProcess5"/>
    <dgm:cxn modelId="{5FFAB5BE-C092-4508-B19F-4DD66779B333}" type="presParOf" srcId="{C5E7C8C5-F771-49C0-844B-A0338BD3AA6D}" destId="{62FA5318-DE15-45C8-9A55-452F01575EC9}" srcOrd="7" destOrd="0" presId="urn:microsoft.com/office/officeart/2005/8/layout/vProcess5"/>
    <dgm:cxn modelId="{972B4239-ED79-4B3C-A34C-0BF8527C294E}" type="presParOf" srcId="{C5E7C8C5-F771-49C0-844B-A0338BD3AA6D}" destId="{0D8A6A68-BDB1-43F3-94F6-CFEC503256CD}"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86003B1-DB24-41A0-A84F-3EA3D33F0509}"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AECF40B8-556C-45E4-9288-9B5801413FF3}">
      <dgm:prSet phldrT="[Text]" custT="1">
        <dgm:style>
          <a:lnRef idx="2">
            <a:schemeClr val="accent4"/>
          </a:lnRef>
          <a:fillRef idx="1">
            <a:schemeClr val="lt1"/>
          </a:fillRef>
          <a:effectRef idx="0">
            <a:schemeClr val="accent4"/>
          </a:effectRef>
          <a:fontRef idx="minor">
            <a:schemeClr val="dk1"/>
          </a:fontRef>
        </dgm:style>
      </dgm:prSet>
      <dgm:spPr/>
      <dgm:t>
        <a:bodyPr/>
        <a:lstStyle/>
        <a:p>
          <a:r>
            <a:rPr lang="en-US" sz="1600" b="1" dirty="0" err="1">
              <a:latin typeface="Times New Roman" pitchFamily="18" charset="0"/>
              <a:cs typeface="Times New Roman" pitchFamily="18" charset="0"/>
            </a:rPr>
            <a:t>Keterampilan</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Berbahasa</a:t>
          </a:r>
          <a:endParaRPr lang="en-US" sz="1600" b="1" dirty="0">
            <a:latin typeface="Times New Roman" pitchFamily="18" charset="0"/>
            <a:cs typeface="Times New Roman" pitchFamily="18" charset="0"/>
          </a:endParaRPr>
        </a:p>
      </dgm:t>
    </dgm:pt>
    <dgm:pt modelId="{B754DF2D-2F96-425E-8676-2BCD0E5D5AF8}" type="parTrans" cxnId="{A23D5B70-9D2D-4C9E-A1BF-F0CB6E318529}">
      <dgm:prSet/>
      <dgm:spPr/>
      <dgm:t>
        <a:bodyPr/>
        <a:lstStyle/>
        <a:p>
          <a:endParaRPr lang="en-US"/>
        </a:p>
      </dgm:t>
    </dgm:pt>
    <dgm:pt modelId="{F1DA681F-B27A-4B42-BC21-EAF36E6F02A6}" type="sibTrans" cxnId="{A23D5B70-9D2D-4C9E-A1BF-F0CB6E318529}">
      <dgm:prSet/>
      <dgm:spPr/>
      <dgm:t>
        <a:bodyPr/>
        <a:lstStyle/>
        <a:p>
          <a:endParaRPr lang="en-US"/>
        </a:p>
      </dgm:t>
    </dgm:pt>
    <dgm:pt modelId="{066C7AEC-DDB5-463A-A65C-E6F486F98DAF}">
      <dgm:prSet phldrT="[Text]" custT="1">
        <dgm:style>
          <a:lnRef idx="2">
            <a:schemeClr val="accent4"/>
          </a:lnRef>
          <a:fillRef idx="1">
            <a:schemeClr val="lt1"/>
          </a:fillRef>
          <a:effectRef idx="0">
            <a:schemeClr val="accent4"/>
          </a:effectRef>
          <a:fontRef idx="minor">
            <a:schemeClr val="dk1"/>
          </a:fontRef>
        </dgm:style>
      </dgm:prSet>
      <dgm:spPr/>
      <dgm:t>
        <a:bodyPr/>
        <a:lstStyle/>
        <a:p>
          <a:r>
            <a:rPr lang="en-US" sz="1800" dirty="0" err="1">
              <a:latin typeface="Times New Roman" pitchFamily="18" charset="0"/>
              <a:cs typeface="Times New Roman" pitchFamily="18" charset="0"/>
            </a:rPr>
            <a:t>Menyimak</a:t>
          </a:r>
          <a:r>
            <a:rPr lang="en-US" sz="1800" dirty="0">
              <a:latin typeface="Times New Roman" pitchFamily="18" charset="0"/>
              <a:cs typeface="Times New Roman" pitchFamily="18" charset="0"/>
            </a:rPr>
            <a:t> </a:t>
          </a:r>
        </a:p>
      </dgm:t>
    </dgm:pt>
    <dgm:pt modelId="{696FD5EB-3DD5-49BE-AFFF-54C1C5C66FC9}" type="parTrans" cxnId="{ADA0CEBF-3FC7-4EC5-A07D-C75287547000}">
      <dgm:prSet/>
      <dgm:spPr/>
      <dgm:t>
        <a:bodyPr/>
        <a:lstStyle/>
        <a:p>
          <a:endParaRPr lang="en-US"/>
        </a:p>
      </dgm:t>
    </dgm:pt>
    <dgm:pt modelId="{0A8CD848-FE19-4A71-8D88-932A5E25A405}" type="sibTrans" cxnId="{ADA0CEBF-3FC7-4EC5-A07D-C75287547000}">
      <dgm:prSet>
        <dgm:style>
          <a:lnRef idx="2">
            <a:schemeClr val="accent4"/>
          </a:lnRef>
          <a:fillRef idx="1">
            <a:schemeClr val="lt1"/>
          </a:fillRef>
          <a:effectRef idx="0">
            <a:schemeClr val="accent4"/>
          </a:effectRef>
          <a:fontRef idx="minor">
            <a:schemeClr val="dk1"/>
          </a:fontRef>
        </dgm:style>
      </dgm:prSet>
      <dgm:spPr/>
      <dgm:t>
        <a:bodyPr/>
        <a:lstStyle/>
        <a:p>
          <a:endParaRPr lang="en-US" sz="1800">
            <a:latin typeface="Times New Roman" pitchFamily="18" charset="0"/>
            <a:cs typeface="Times New Roman" pitchFamily="18" charset="0"/>
          </a:endParaRPr>
        </a:p>
      </dgm:t>
    </dgm:pt>
    <dgm:pt modelId="{6B5ABC44-4266-4772-97CA-6001B267134E}">
      <dgm:prSet phldrT="[Text]" custT="1">
        <dgm:style>
          <a:lnRef idx="2">
            <a:schemeClr val="accent4"/>
          </a:lnRef>
          <a:fillRef idx="1">
            <a:schemeClr val="lt1"/>
          </a:fillRef>
          <a:effectRef idx="0">
            <a:schemeClr val="accent4"/>
          </a:effectRef>
          <a:fontRef idx="minor">
            <a:schemeClr val="dk1"/>
          </a:fontRef>
        </dgm:style>
      </dgm:prSet>
      <dgm:spPr/>
      <dgm:t>
        <a:bodyPr/>
        <a:lstStyle/>
        <a:p>
          <a:r>
            <a:rPr lang="en-US" sz="1800" dirty="0" err="1">
              <a:latin typeface="Times New Roman" pitchFamily="18" charset="0"/>
              <a:cs typeface="Times New Roman" pitchFamily="18" charset="0"/>
            </a:rPr>
            <a:t>Berbicara</a:t>
          </a:r>
          <a:endParaRPr lang="en-US" sz="1800" dirty="0">
            <a:latin typeface="Times New Roman" pitchFamily="18" charset="0"/>
            <a:cs typeface="Times New Roman" pitchFamily="18" charset="0"/>
          </a:endParaRPr>
        </a:p>
      </dgm:t>
    </dgm:pt>
    <dgm:pt modelId="{A1FD60CC-FB92-402A-8705-909CD6630829}" type="parTrans" cxnId="{EB7B8678-4E02-4BBD-92A6-ADA4997F845E}">
      <dgm:prSet/>
      <dgm:spPr/>
      <dgm:t>
        <a:bodyPr/>
        <a:lstStyle/>
        <a:p>
          <a:endParaRPr lang="en-US"/>
        </a:p>
      </dgm:t>
    </dgm:pt>
    <dgm:pt modelId="{1802A2C2-9AD2-48F0-91DC-0CEE2E2CA198}" type="sibTrans" cxnId="{EB7B8678-4E02-4BBD-92A6-ADA4997F845E}">
      <dgm:prSet>
        <dgm:style>
          <a:lnRef idx="2">
            <a:schemeClr val="accent4"/>
          </a:lnRef>
          <a:fillRef idx="1">
            <a:schemeClr val="lt1"/>
          </a:fillRef>
          <a:effectRef idx="0">
            <a:schemeClr val="accent4"/>
          </a:effectRef>
          <a:fontRef idx="minor">
            <a:schemeClr val="dk1"/>
          </a:fontRef>
        </dgm:style>
      </dgm:prSet>
      <dgm:spPr/>
      <dgm:t>
        <a:bodyPr/>
        <a:lstStyle/>
        <a:p>
          <a:endParaRPr lang="en-US" sz="1800">
            <a:latin typeface="Times New Roman" pitchFamily="18" charset="0"/>
            <a:cs typeface="Times New Roman" pitchFamily="18" charset="0"/>
          </a:endParaRPr>
        </a:p>
      </dgm:t>
    </dgm:pt>
    <dgm:pt modelId="{7E5CDA5F-6803-412C-816A-AE430650659B}">
      <dgm:prSet phldrT="[Text]" custT="1">
        <dgm:style>
          <a:lnRef idx="2">
            <a:schemeClr val="accent4"/>
          </a:lnRef>
          <a:fillRef idx="1">
            <a:schemeClr val="lt1"/>
          </a:fillRef>
          <a:effectRef idx="0">
            <a:schemeClr val="accent4"/>
          </a:effectRef>
          <a:fontRef idx="minor">
            <a:schemeClr val="dk1"/>
          </a:fontRef>
        </dgm:style>
      </dgm:prSet>
      <dgm:spPr/>
      <dgm:t>
        <a:bodyPr/>
        <a:lstStyle/>
        <a:p>
          <a:r>
            <a:rPr lang="en-US" sz="1800" dirty="0" err="1">
              <a:latin typeface="Times New Roman" pitchFamily="18" charset="0"/>
              <a:cs typeface="Times New Roman" pitchFamily="18" charset="0"/>
            </a:rPr>
            <a:t>Membaca</a:t>
          </a:r>
          <a:endParaRPr lang="en-US" sz="1800" dirty="0">
            <a:latin typeface="Times New Roman" pitchFamily="18" charset="0"/>
            <a:cs typeface="Times New Roman" pitchFamily="18" charset="0"/>
          </a:endParaRPr>
        </a:p>
      </dgm:t>
    </dgm:pt>
    <dgm:pt modelId="{D8B91BEA-9CB9-4555-B69E-25AE9361EAF3}" type="parTrans" cxnId="{DA5DF621-434A-48DF-900A-906A39A3CE8B}">
      <dgm:prSet/>
      <dgm:spPr/>
      <dgm:t>
        <a:bodyPr/>
        <a:lstStyle/>
        <a:p>
          <a:endParaRPr lang="en-US"/>
        </a:p>
      </dgm:t>
    </dgm:pt>
    <dgm:pt modelId="{0A83885B-62D1-40FC-8DD3-B069EFFD30B5}" type="sibTrans" cxnId="{DA5DF621-434A-48DF-900A-906A39A3CE8B}">
      <dgm:prSet>
        <dgm:style>
          <a:lnRef idx="2">
            <a:schemeClr val="accent4"/>
          </a:lnRef>
          <a:fillRef idx="1">
            <a:schemeClr val="lt1"/>
          </a:fillRef>
          <a:effectRef idx="0">
            <a:schemeClr val="accent4"/>
          </a:effectRef>
          <a:fontRef idx="minor">
            <a:schemeClr val="dk1"/>
          </a:fontRef>
        </dgm:style>
      </dgm:prSet>
      <dgm:spPr/>
      <dgm:t>
        <a:bodyPr/>
        <a:lstStyle/>
        <a:p>
          <a:endParaRPr lang="en-US" sz="1800">
            <a:latin typeface="Times New Roman" pitchFamily="18" charset="0"/>
            <a:cs typeface="Times New Roman" pitchFamily="18" charset="0"/>
          </a:endParaRPr>
        </a:p>
      </dgm:t>
    </dgm:pt>
    <dgm:pt modelId="{306B442A-8DE8-4171-AD28-9CCBF33C8667}">
      <dgm:prSet phldrT="[Text]" custT="1">
        <dgm:style>
          <a:lnRef idx="2">
            <a:schemeClr val="accent4"/>
          </a:lnRef>
          <a:fillRef idx="1">
            <a:schemeClr val="lt1"/>
          </a:fillRef>
          <a:effectRef idx="0">
            <a:schemeClr val="accent4"/>
          </a:effectRef>
          <a:fontRef idx="minor">
            <a:schemeClr val="dk1"/>
          </a:fontRef>
        </dgm:style>
      </dgm:prSet>
      <dgm:spPr/>
      <dgm:t>
        <a:bodyPr/>
        <a:lstStyle/>
        <a:p>
          <a:r>
            <a:rPr lang="en-US" sz="1800" dirty="0" err="1">
              <a:latin typeface="Times New Roman" pitchFamily="18" charset="0"/>
              <a:cs typeface="Times New Roman" pitchFamily="18" charset="0"/>
            </a:rPr>
            <a:t>Menulis</a:t>
          </a:r>
          <a:endParaRPr lang="en-US" sz="1800" dirty="0">
            <a:latin typeface="Times New Roman" pitchFamily="18" charset="0"/>
            <a:cs typeface="Times New Roman" pitchFamily="18" charset="0"/>
          </a:endParaRPr>
        </a:p>
      </dgm:t>
    </dgm:pt>
    <dgm:pt modelId="{DA36420E-38CB-4471-96AC-4CB589DCA920}" type="parTrans" cxnId="{09CD6829-9352-4B2A-8BEC-EBDC9C7B053A}">
      <dgm:prSet/>
      <dgm:spPr/>
      <dgm:t>
        <a:bodyPr/>
        <a:lstStyle/>
        <a:p>
          <a:endParaRPr lang="en-US"/>
        </a:p>
      </dgm:t>
    </dgm:pt>
    <dgm:pt modelId="{826E7B8B-3679-4FB2-8167-2381F1DE6C82}" type="sibTrans" cxnId="{09CD6829-9352-4B2A-8BEC-EBDC9C7B053A}">
      <dgm:prSet>
        <dgm:style>
          <a:lnRef idx="2">
            <a:schemeClr val="accent4"/>
          </a:lnRef>
          <a:fillRef idx="1">
            <a:schemeClr val="lt1"/>
          </a:fillRef>
          <a:effectRef idx="0">
            <a:schemeClr val="accent4"/>
          </a:effectRef>
          <a:fontRef idx="minor">
            <a:schemeClr val="dk1"/>
          </a:fontRef>
        </dgm:style>
      </dgm:prSet>
      <dgm:spPr/>
      <dgm:t>
        <a:bodyPr/>
        <a:lstStyle/>
        <a:p>
          <a:endParaRPr lang="en-US" sz="1800">
            <a:latin typeface="Times New Roman" pitchFamily="18" charset="0"/>
            <a:cs typeface="Times New Roman" pitchFamily="18" charset="0"/>
          </a:endParaRPr>
        </a:p>
      </dgm:t>
    </dgm:pt>
    <dgm:pt modelId="{23CFAC78-74A4-4D3F-AC2A-229A2DCE0DA7}" type="pres">
      <dgm:prSet presAssocID="{886003B1-DB24-41A0-A84F-3EA3D33F0509}" presName="Name0" presStyleCnt="0">
        <dgm:presLayoutVars>
          <dgm:chMax val="1"/>
          <dgm:dir/>
          <dgm:animLvl val="ctr"/>
          <dgm:resizeHandles val="exact"/>
        </dgm:presLayoutVars>
      </dgm:prSet>
      <dgm:spPr/>
    </dgm:pt>
    <dgm:pt modelId="{DB672F28-47D1-4413-B8E4-FF5C19DAFCD0}" type="pres">
      <dgm:prSet presAssocID="{AECF40B8-556C-45E4-9288-9B5801413FF3}" presName="centerShape" presStyleLbl="node0" presStyleIdx="0" presStyleCnt="1" custScaleX="136613" custLinFactNeighborX="-7020"/>
      <dgm:spPr/>
    </dgm:pt>
    <dgm:pt modelId="{92F88A00-B686-4B1E-90C6-58A2A7ED3EF5}" type="pres">
      <dgm:prSet presAssocID="{066C7AEC-DDB5-463A-A65C-E6F486F98DAF}" presName="node" presStyleLbl="node1" presStyleIdx="0" presStyleCnt="4" custScaleX="162982" custRadScaleRad="100981" custRadScaleInc="-26641">
        <dgm:presLayoutVars>
          <dgm:bulletEnabled val="1"/>
        </dgm:presLayoutVars>
      </dgm:prSet>
      <dgm:spPr/>
    </dgm:pt>
    <dgm:pt modelId="{C50443B3-6AA0-40A9-A4A5-7E0578F33B55}" type="pres">
      <dgm:prSet presAssocID="{066C7AEC-DDB5-463A-A65C-E6F486F98DAF}" presName="dummy" presStyleCnt="0"/>
      <dgm:spPr/>
    </dgm:pt>
    <dgm:pt modelId="{BFC35505-4120-4A79-B541-D93062B6E371}" type="pres">
      <dgm:prSet presAssocID="{0A8CD848-FE19-4A71-8D88-932A5E25A405}" presName="sibTrans" presStyleLbl="sibTrans2D1" presStyleIdx="0" presStyleCnt="4" custScaleX="136613"/>
      <dgm:spPr/>
    </dgm:pt>
    <dgm:pt modelId="{B580BC2A-F360-4C6F-BF1D-397F5D63818C}" type="pres">
      <dgm:prSet presAssocID="{6B5ABC44-4266-4772-97CA-6001B267134E}" presName="node" presStyleLbl="node1" presStyleIdx="1" presStyleCnt="4" custScaleX="163098" custRadScaleRad="109671">
        <dgm:presLayoutVars>
          <dgm:bulletEnabled val="1"/>
        </dgm:presLayoutVars>
      </dgm:prSet>
      <dgm:spPr/>
    </dgm:pt>
    <dgm:pt modelId="{95A6D2E9-7E37-4901-90B9-B443D71BFDEE}" type="pres">
      <dgm:prSet presAssocID="{6B5ABC44-4266-4772-97CA-6001B267134E}" presName="dummy" presStyleCnt="0"/>
      <dgm:spPr/>
    </dgm:pt>
    <dgm:pt modelId="{8EF3D295-9F3D-4CFF-A54F-4F0EEF36ACDC}" type="pres">
      <dgm:prSet presAssocID="{1802A2C2-9AD2-48F0-91DC-0CEE2E2CA198}" presName="sibTrans" presStyleLbl="sibTrans2D1" presStyleIdx="1" presStyleCnt="4" custScaleX="136613"/>
      <dgm:spPr/>
    </dgm:pt>
    <dgm:pt modelId="{E44ABF10-D7A1-4D89-8931-39701F162039}" type="pres">
      <dgm:prSet presAssocID="{7E5CDA5F-6803-412C-816A-AE430650659B}" presName="node" presStyleLbl="node1" presStyleIdx="2" presStyleCnt="4" custScaleX="136612" custRadScaleRad="100981" custRadScaleInc="26641">
        <dgm:presLayoutVars>
          <dgm:bulletEnabled val="1"/>
        </dgm:presLayoutVars>
      </dgm:prSet>
      <dgm:spPr/>
    </dgm:pt>
    <dgm:pt modelId="{4BF8F165-EC46-46A0-8428-0BDBF17172DD}" type="pres">
      <dgm:prSet presAssocID="{7E5CDA5F-6803-412C-816A-AE430650659B}" presName="dummy" presStyleCnt="0"/>
      <dgm:spPr/>
    </dgm:pt>
    <dgm:pt modelId="{5CB2061D-ECF2-44AC-BCC2-FFED8DDD12AD}" type="pres">
      <dgm:prSet presAssocID="{0A83885B-62D1-40FC-8DD3-B069EFFD30B5}" presName="sibTrans" presStyleLbl="sibTrans2D1" presStyleIdx="2" presStyleCnt="4" custScaleX="136613"/>
      <dgm:spPr/>
    </dgm:pt>
    <dgm:pt modelId="{3CD7CE7B-9B03-4F77-913C-0F7ED2C4E424}" type="pres">
      <dgm:prSet presAssocID="{306B442A-8DE8-4171-AD28-9CCBF33C8667}" presName="node" presStyleLbl="node1" presStyleIdx="3" presStyleCnt="4" custScaleX="149150" custRadScaleRad="131157">
        <dgm:presLayoutVars>
          <dgm:bulletEnabled val="1"/>
        </dgm:presLayoutVars>
      </dgm:prSet>
      <dgm:spPr/>
    </dgm:pt>
    <dgm:pt modelId="{3F611AF0-B453-4A5C-AFC5-B0F8A9F6B5C1}" type="pres">
      <dgm:prSet presAssocID="{306B442A-8DE8-4171-AD28-9CCBF33C8667}" presName="dummy" presStyleCnt="0"/>
      <dgm:spPr/>
    </dgm:pt>
    <dgm:pt modelId="{D233776E-8019-4F9E-B3EA-02EEDBC749B8}" type="pres">
      <dgm:prSet presAssocID="{826E7B8B-3679-4FB2-8167-2381F1DE6C82}" presName="sibTrans" presStyleLbl="sibTrans2D1" presStyleIdx="3" presStyleCnt="4" custScaleX="136613"/>
      <dgm:spPr/>
    </dgm:pt>
  </dgm:ptLst>
  <dgm:cxnLst>
    <dgm:cxn modelId="{83850202-8A7A-45CC-B48B-3B6D349CC4EB}" type="presOf" srcId="{6B5ABC44-4266-4772-97CA-6001B267134E}" destId="{B580BC2A-F360-4C6F-BF1D-397F5D63818C}" srcOrd="0" destOrd="0" presId="urn:microsoft.com/office/officeart/2005/8/layout/radial6"/>
    <dgm:cxn modelId="{1F7CFC04-33E3-4678-8057-7817AE7730B4}" type="presOf" srcId="{0A83885B-62D1-40FC-8DD3-B069EFFD30B5}" destId="{5CB2061D-ECF2-44AC-BCC2-FFED8DDD12AD}" srcOrd="0" destOrd="0" presId="urn:microsoft.com/office/officeart/2005/8/layout/radial6"/>
    <dgm:cxn modelId="{DA5DF621-434A-48DF-900A-906A39A3CE8B}" srcId="{AECF40B8-556C-45E4-9288-9B5801413FF3}" destId="{7E5CDA5F-6803-412C-816A-AE430650659B}" srcOrd="2" destOrd="0" parTransId="{D8B91BEA-9CB9-4555-B69E-25AE9361EAF3}" sibTransId="{0A83885B-62D1-40FC-8DD3-B069EFFD30B5}"/>
    <dgm:cxn modelId="{D54FB022-6E56-46ED-96A7-113D08F34308}" type="presOf" srcId="{AECF40B8-556C-45E4-9288-9B5801413FF3}" destId="{DB672F28-47D1-4413-B8E4-FF5C19DAFCD0}" srcOrd="0" destOrd="0" presId="urn:microsoft.com/office/officeart/2005/8/layout/radial6"/>
    <dgm:cxn modelId="{09CD6829-9352-4B2A-8BEC-EBDC9C7B053A}" srcId="{AECF40B8-556C-45E4-9288-9B5801413FF3}" destId="{306B442A-8DE8-4171-AD28-9CCBF33C8667}" srcOrd="3" destOrd="0" parTransId="{DA36420E-38CB-4471-96AC-4CB589DCA920}" sibTransId="{826E7B8B-3679-4FB2-8167-2381F1DE6C82}"/>
    <dgm:cxn modelId="{A23D5B70-9D2D-4C9E-A1BF-F0CB6E318529}" srcId="{886003B1-DB24-41A0-A84F-3EA3D33F0509}" destId="{AECF40B8-556C-45E4-9288-9B5801413FF3}" srcOrd="0" destOrd="0" parTransId="{B754DF2D-2F96-425E-8676-2BCD0E5D5AF8}" sibTransId="{F1DA681F-B27A-4B42-BC21-EAF36E6F02A6}"/>
    <dgm:cxn modelId="{EB7B8678-4E02-4BBD-92A6-ADA4997F845E}" srcId="{AECF40B8-556C-45E4-9288-9B5801413FF3}" destId="{6B5ABC44-4266-4772-97CA-6001B267134E}" srcOrd="1" destOrd="0" parTransId="{A1FD60CC-FB92-402A-8705-909CD6630829}" sibTransId="{1802A2C2-9AD2-48F0-91DC-0CEE2E2CA198}"/>
    <dgm:cxn modelId="{4AEEA659-2B93-4680-9343-C80F0D1FE3EC}" type="presOf" srcId="{306B442A-8DE8-4171-AD28-9CCBF33C8667}" destId="{3CD7CE7B-9B03-4F77-913C-0F7ED2C4E424}" srcOrd="0" destOrd="0" presId="urn:microsoft.com/office/officeart/2005/8/layout/radial6"/>
    <dgm:cxn modelId="{9910CE7E-2447-47C6-9262-38EE7CBA38E6}" type="presOf" srcId="{1802A2C2-9AD2-48F0-91DC-0CEE2E2CA198}" destId="{8EF3D295-9F3D-4CFF-A54F-4F0EEF36ACDC}" srcOrd="0" destOrd="0" presId="urn:microsoft.com/office/officeart/2005/8/layout/radial6"/>
    <dgm:cxn modelId="{CCBDFF81-B97D-495C-84CB-183A73E052A5}" type="presOf" srcId="{826E7B8B-3679-4FB2-8167-2381F1DE6C82}" destId="{D233776E-8019-4F9E-B3EA-02EEDBC749B8}" srcOrd="0" destOrd="0" presId="urn:microsoft.com/office/officeart/2005/8/layout/radial6"/>
    <dgm:cxn modelId="{3C9F5688-6D8F-4A70-A6BF-23BEA6C3B10D}" type="presOf" srcId="{886003B1-DB24-41A0-A84F-3EA3D33F0509}" destId="{23CFAC78-74A4-4D3F-AC2A-229A2DCE0DA7}" srcOrd="0" destOrd="0" presId="urn:microsoft.com/office/officeart/2005/8/layout/radial6"/>
    <dgm:cxn modelId="{0BA7CC8E-ED39-4276-88B2-52781161564C}" type="presOf" srcId="{066C7AEC-DDB5-463A-A65C-E6F486F98DAF}" destId="{92F88A00-B686-4B1E-90C6-58A2A7ED3EF5}" srcOrd="0" destOrd="0" presId="urn:microsoft.com/office/officeart/2005/8/layout/radial6"/>
    <dgm:cxn modelId="{99BC919D-3407-4FCE-9DEB-11E32BBD2439}" type="presOf" srcId="{7E5CDA5F-6803-412C-816A-AE430650659B}" destId="{E44ABF10-D7A1-4D89-8931-39701F162039}" srcOrd="0" destOrd="0" presId="urn:microsoft.com/office/officeart/2005/8/layout/radial6"/>
    <dgm:cxn modelId="{ADA0CEBF-3FC7-4EC5-A07D-C75287547000}" srcId="{AECF40B8-556C-45E4-9288-9B5801413FF3}" destId="{066C7AEC-DDB5-463A-A65C-E6F486F98DAF}" srcOrd="0" destOrd="0" parTransId="{696FD5EB-3DD5-49BE-AFFF-54C1C5C66FC9}" sibTransId="{0A8CD848-FE19-4A71-8D88-932A5E25A405}"/>
    <dgm:cxn modelId="{A91CDDE5-00DA-4165-B9E2-737FE26FA421}" type="presOf" srcId="{0A8CD848-FE19-4A71-8D88-932A5E25A405}" destId="{BFC35505-4120-4A79-B541-D93062B6E371}" srcOrd="0" destOrd="0" presId="urn:microsoft.com/office/officeart/2005/8/layout/radial6"/>
    <dgm:cxn modelId="{0867355C-942E-4473-8848-04B374EB274B}" type="presParOf" srcId="{23CFAC78-74A4-4D3F-AC2A-229A2DCE0DA7}" destId="{DB672F28-47D1-4413-B8E4-FF5C19DAFCD0}" srcOrd="0" destOrd="0" presId="urn:microsoft.com/office/officeart/2005/8/layout/radial6"/>
    <dgm:cxn modelId="{BA1D319D-48EF-4BF8-ABCA-58DC9FB459B7}" type="presParOf" srcId="{23CFAC78-74A4-4D3F-AC2A-229A2DCE0DA7}" destId="{92F88A00-B686-4B1E-90C6-58A2A7ED3EF5}" srcOrd="1" destOrd="0" presId="urn:microsoft.com/office/officeart/2005/8/layout/radial6"/>
    <dgm:cxn modelId="{EA235A58-45E4-4081-ACAC-E1534F0EAD69}" type="presParOf" srcId="{23CFAC78-74A4-4D3F-AC2A-229A2DCE0DA7}" destId="{C50443B3-6AA0-40A9-A4A5-7E0578F33B55}" srcOrd="2" destOrd="0" presId="urn:microsoft.com/office/officeart/2005/8/layout/radial6"/>
    <dgm:cxn modelId="{B4BC8C81-F658-42FE-9266-AE073DCDF35F}" type="presParOf" srcId="{23CFAC78-74A4-4D3F-AC2A-229A2DCE0DA7}" destId="{BFC35505-4120-4A79-B541-D93062B6E371}" srcOrd="3" destOrd="0" presId="urn:microsoft.com/office/officeart/2005/8/layout/radial6"/>
    <dgm:cxn modelId="{90A768E9-0A48-4901-B075-7C519697FEC0}" type="presParOf" srcId="{23CFAC78-74A4-4D3F-AC2A-229A2DCE0DA7}" destId="{B580BC2A-F360-4C6F-BF1D-397F5D63818C}" srcOrd="4" destOrd="0" presId="urn:microsoft.com/office/officeart/2005/8/layout/radial6"/>
    <dgm:cxn modelId="{698C9C3F-CEF5-40E7-9A76-C27728CE77D5}" type="presParOf" srcId="{23CFAC78-74A4-4D3F-AC2A-229A2DCE0DA7}" destId="{95A6D2E9-7E37-4901-90B9-B443D71BFDEE}" srcOrd="5" destOrd="0" presId="urn:microsoft.com/office/officeart/2005/8/layout/radial6"/>
    <dgm:cxn modelId="{B9589354-C623-40D9-A2AF-6633A10DC8A5}" type="presParOf" srcId="{23CFAC78-74A4-4D3F-AC2A-229A2DCE0DA7}" destId="{8EF3D295-9F3D-4CFF-A54F-4F0EEF36ACDC}" srcOrd="6" destOrd="0" presId="urn:microsoft.com/office/officeart/2005/8/layout/radial6"/>
    <dgm:cxn modelId="{32BCFDD0-953E-4A91-9FDE-061CF76DC7EE}" type="presParOf" srcId="{23CFAC78-74A4-4D3F-AC2A-229A2DCE0DA7}" destId="{E44ABF10-D7A1-4D89-8931-39701F162039}" srcOrd="7" destOrd="0" presId="urn:microsoft.com/office/officeart/2005/8/layout/radial6"/>
    <dgm:cxn modelId="{43C0801F-E554-4EBC-A380-87D10008107F}" type="presParOf" srcId="{23CFAC78-74A4-4D3F-AC2A-229A2DCE0DA7}" destId="{4BF8F165-EC46-46A0-8428-0BDBF17172DD}" srcOrd="8" destOrd="0" presId="urn:microsoft.com/office/officeart/2005/8/layout/radial6"/>
    <dgm:cxn modelId="{C3DB4BFB-8313-4EF2-A6C7-C6509202BC94}" type="presParOf" srcId="{23CFAC78-74A4-4D3F-AC2A-229A2DCE0DA7}" destId="{5CB2061D-ECF2-44AC-BCC2-FFED8DDD12AD}" srcOrd="9" destOrd="0" presId="urn:microsoft.com/office/officeart/2005/8/layout/radial6"/>
    <dgm:cxn modelId="{EFE5E648-6377-470A-BB33-9E87EB8F2FB8}" type="presParOf" srcId="{23CFAC78-74A4-4D3F-AC2A-229A2DCE0DA7}" destId="{3CD7CE7B-9B03-4F77-913C-0F7ED2C4E424}" srcOrd="10" destOrd="0" presId="urn:microsoft.com/office/officeart/2005/8/layout/radial6"/>
    <dgm:cxn modelId="{822CF675-4E98-40A7-8221-2799D3DC5C4C}" type="presParOf" srcId="{23CFAC78-74A4-4D3F-AC2A-229A2DCE0DA7}" destId="{3F611AF0-B453-4A5C-AFC5-B0F8A9F6B5C1}" srcOrd="11" destOrd="0" presId="urn:microsoft.com/office/officeart/2005/8/layout/radial6"/>
    <dgm:cxn modelId="{29948451-3267-4C06-99CE-A9B9D67A43A5}" type="presParOf" srcId="{23CFAC78-74A4-4D3F-AC2A-229A2DCE0DA7}" destId="{D233776E-8019-4F9E-B3EA-02EEDBC749B8}"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C36148-E3E9-4089-85AD-E6127BFC0C66}">
      <dsp:nvSpPr>
        <dsp:cNvPr id="0" name=""/>
        <dsp:cNvSpPr/>
      </dsp:nvSpPr>
      <dsp:spPr>
        <a:xfrm>
          <a:off x="0" y="387437"/>
          <a:ext cx="6096000" cy="5544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32F30A-2489-44FD-BC98-2B3E5E682CEE}">
      <dsp:nvSpPr>
        <dsp:cNvPr id="0" name=""/>
        <dsp:cNvSpPr/>
      </dsp:nvSpPr>
      <dsp:spPr>
        <a:xfrm>
          <a:off x="304800" y="62717"/>
          <a:ext cx="4267200" cy="64944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en-US" sz="1800" kern="1200" dirty="0" err="1"/>
            <a:t>Periodisasi</a:t>
          </a:r>
          <a:r>
            <a:rPr lang="en-US" sz="1800" kern="1200" dirty="0"/>
            <a:t> </a:t>
          </a:r>
          <a:r>
            <a:rPr lang="en-US" sz="1800" kern="1200" dirty="0" err="1"/>
            <a:t>Perkembangan</a:t>
          </a:r>
          <a:r>
            <a:rPr lang="en-US" sz="1800" kern="1200" dirty="0"/>
            <a:t> </a:t>
          </a:r>
          <a:r>
            <a:rPr lang="en-US" sz="1800" kern="1200" dirty="0" err="1"/>
            <a:t>Bahasa</a:t>
          </a:r>
          <a:r>
            <a:rPr lang="en-US" sz="1800" kern="1200" dirty="0"/>
            <a:t> Indonesia</a:t>
          </a:r>
        </a:p>
      </dsp:txBody>
      <dsp:txXfrm>
        <a:off x="336503" y="94420"/>
        <a:ext cx="4203794" cy="586034"/>
      </dsp:txXfrm>
    </dsp:sp>
    <dsp:sp modelId="{3B3477FF-EDE4-4124-B458-8CE2C2C2D9E4}">
      <dsp:nvSpPr>
        <dsp:cNvPr id="0" name=""/>
        <dsp:cNvSpPr/>
      </dsp:nvSpPr>
      <dsp:spPr>
        <a:xfrm>
          <a:off x="0" y="1385358"/>
          <a:ext cx="6096000" cy="5544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681ACE-BD95-4B6B-9E53-ED376B9AAEFA}">
      <dsp:nvSpPr>
        <dsp:cNvPr id="0" name=""/>
        <dsp:cNvSpPr/>
      </dsp:nvSpPr>
      <dsp:spPr>
        <a:xfrm>
          <a:off x="304800" y="1060638"/>
          <a:ext cx="4267200" cy="64944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en-US" sz="1800" kern="1200" dirty="0" err="1"/>
            <a:t>Kesalahan</a:t>
          </a:r>
          <a:r>
            <a:rPr lang="en-US" sz="1800" kern="1200" dirty="0"/>
            <a:t> </a:t>
          </a:r>
          <a:r>
            <a:rPr lang="en-US" sz="1800" kern="1200" dirty="0" err="1"/>
            <a:t>Umum</a:t>
          </a:r>
          <a:r>
            <a:rPr lang="en-US" sz="1800" kern="1200" dirty="0"/>
            <a:t> </a:t>
          </a:r>
          <a:r>
            <a:rPr lang="en-US" sz="1800" kern="1200" dirty="0" err="1"/>
            <a:t>Berbahasa</a:t>
          </a:r>
          <a:r>
            <a:rPr lang="en-US" sz="1800" kern="1200" dirty="0"/>
            <a:t> Indonesia</a:t>
          </a:r>
        </a:p>
      </dsp:txBody>
      <dsp:txXfrm>
        <a:off x="336503" y="1092341"/>
        <a:ext cx="4203794" cy="586034"/>
      </dsp:txXfrm>
    </dsp:sp>
    <dsp:sp modelId="{B1358EAE-479D-4987-903A-ADACB539E7DA}">
      <dsp:nvSpPr>
        <dsp:cNvPr id="0" name=""/>
        <dsp:cNvSpPr/>
      </dsp:nvSpPr>
      <dsp:spPr>
        <a:xfrm>
          <a:off x="0" y="2383278"/>
          <a:ext cx="6096000" cy="5544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768B23-672B-468B-9D03-B20779F538C1}">
      <dsp:nvSpPr>
        <dsp:cNvPr id="0" name=""/>
        <dsp:cNvSpPr/>
      </dsp:nvSpPr>
      <dsp:spPr>
        <a:xfrm>
          <a:off x="304800" y="2058557"/>
          <a:ext cx="4267200" cy="64944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00100">
            <a:lnSpc>
              <a:spcPct val="90000"/>
            </a:lnSpc>
            <a:spcBef>
              <a:spcPct val="0"/>
            </a:spcBef>
            <a:spcAft>
              <a:spcPct val="35000"/>
            </a:spcAft>
            <a:buNone/>
          </a:pPr>
          <a:r>
            <a:rPr lang="en-US" sz="1800" kern="1200" dirty="0" err="1"/>
            <a:t>Bahasa</a:t>
          </a:r>
          <a:r>
            <a:rPr lang="en-US" sz="1800" kern="1200" dirty="0"/>
            <a:t> Baku </a:t>
          </a:r>
          <a:r>
            <a:rPr lang="en-US" sz="1800" kern="1200" dirty="0" err="1"/>
            <a:t>dan</a:t>
          </a:r>
          <a:r>
            <a:rPr lang="en-US" sz="1800" kern="1200" dirty="0"/>
            <a:t> </a:t>
          </a:r>
          <a:r>
            <a:rPr lang="en-US" sz="1800" kern="1200" dirty="0" err="1"/>
            <a:t>Fungsinya</a:t>
          </a:r>
          <a:endParaRPr lang="en-US" sz="1800" kern="1200" dirty="0"/>
        </a:p>
      </dsp:txBody>
      <dsp:txXfrm>
        <a:off x="336503" y="2090260"/>
        <a:ext cx="4203794" cy="5860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DBD70E-AFED-44FB-8D65-C0FD23C60CAC}">
      <dsp:nvSpPr>
        <dsp:cNvPr id="0" name=""/>
        <dsp:cNvSpPr/>
      </dsp:nvSpPr>
      <dsp:spPr>
        <a:xfrm>
          <a:off x="0" y="0"/>
          <a:ext cx="5386198" cy="864096"/>
        </a:xfrm>
        <a:prstGeom prst="roundRect">
          <a:avLst>
            <a:gd name="adj" fmla="val 10000"/>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id-ID" sz="2000" kern="1200" dirty="0">
              <a:latin typeface="Times New Roman" pitchFamily="18" charset="0"/>
              <a:cs typeface="Times New Roman" pitchFamily="18" charset="0"/>
            </a:rPr>
            <a:t>Menuliskan nama buku, majalah, dan surat kabar yang dikutip dalam tulisan</a:t>
          </a:r>
        </a:p>
      </dsp:txBody>
      <dsp:txXfrm>
        <a:off x="25309" y="25309"/>
        <a:ext cx="4453770" cy="813478"/>
      </dsp:txXfrm>
    </dsp:sp>
    <dsp:sp modelId="{EC6E5248-D075-46D7-8E76-9F85AE10DB46}">
      <dsp:nvSpPr>
        <dsp:cNvPr id="0" name=""/>
        <dsp:cNvSpPr/>
      </dsp:nvSpPr>
      <dsp:spPr>
        <a:xfrm>
          <a:off x="475252" y="1008112"/>
          <a:ext cx="5386198" cy="864096"/>
        </a:xfrm>
        <a:prstGeom prst="roundRect">
          <a:avLst>
            <a:gd name="adj" fmla="val 10000"/>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id-ID" sz="2000" kern="1200">
              <a:latin typeface="Times New Roman" pitchFamily="18" charset="0"/>
              <a:cs typeface="Times New Roman" pitchFamily="18" charset="0"/>
            </a:rPr>
            <a:t>Menegaskan atau mengkhususkan huruf, bagian kata, kata, atau kelompok kata</a:t>
          </a:r>
          <a:endParaRPr lang="id-ID" sz="2000" kern="1200" dirty="0">
            <a:latin typeface="Times New Roman" pitchFamily="18" charset="0"/>
            <a:cs typeface="Times New Roman" pitchFamily="18" charset="0"/>
          </a:endParaRPr>
        </a:p>
      </dsp:txBody>
      <dsp:txXfrm>
        <a:off x="500561" y="1033421"/>
        <a:ext cx="4298665" cy="813478"/>
      </dsp:txXfrm>
    </dsp:sp>
    <dsp:sp modelId="{4A17FAD2-1833-405F-B6F0-575BBEC56DB4}">
      <dsp:nvSpPr>
        <dsp:cNvPr id="0" name=""/>
        <dsp:cNvSpPr/>
      </dsp:nvSpPr>
      <dsp:spPr>
        <a:xfrm>
          <a:off x="950505" y="2016224"/>
          <a:ext cx="5386198" cy="864096"/>
        </a:xfrm>
        <a:prstGeom prst="roundRect">
          <a:avLst>
            <a:gd name="adj" fmla="val 10000"/>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id-ID" sz="2000" kern="1200" dirty="0">
              <a:latin typeface="Times New Roman" pitchFamily="18" charset="0"/>
              <a:cs typeface="Times New Roman" pitchFamily="18" charset="0"/>
            </a:rPr>
            <a:t>Menuliskan kata ilmiah atau ungkapan asing yang telah disesuaikan ejaannya</a:t>
          </a:r>
        </a:p>
      </dsp:txBody>
      <dsp:txXfrm>
        <a:off x="975814" y="2041533"/>
        <a:ext cx="4298665" cy="813478"/>
      </dsp:txXfrm>
    </dsp:sp>
    <dsp:sp modelId="{F749EBFC-D0DF-4616-813B-CDB043AB24AE}">
      <dsp:nvSpPr>
        <dsp:cNvPr id="0" name=""/>
        <dsp:cNvSpPr/>
      </dsp:nvSpPr>
      <dsp:spPr>
        <a:xfrm>
          <a:off x="4824536" y="655272"/>
          <a:ext cx="561662" cy="561662"/>
        </a:xfrm>
        <a:prstGeom prst="downArrow">
          <a:avLst>
            <a:gd name="adj1" fmla="val 55000"/>
            <a:gd name="adj2" fmla="val 45000"/>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id-ID" sz="2600" kern="1200">
            <a:solidFill>
              <a:schemeClr val="accent1">
                <a:lumMod val="50000"/>
              </a:schemeClr>
            </a:solidFill>
          </a:endParaRPr>
        </a:p>
      </dsp:txBody>
      <dsp:txXfrm>
        <a:off x="4950910" y="655272"/>
        <a:ext cx="308914" cy="422651"/>
      </dsp:txXfrm>
    </dsp:sp>
    <dsp:sp modelId="{9AEA96A1-1E59-401B-96B4-44F3538064B7}">
      <dsp:nvSpPr>
        <dsp:cNvPr id="0" name=""/>
        <dsp:cNvSpPr/>
      </dsp:nvSpPr>
      <dsp:spPr>
        <a:xfrm>
          <a:off x="5299788" y="1657624"/>
          <a:ext cx="561662" cy="561662"/>
        </a:xfrm>
        <a:prstGeom prst="downArrow">
          <a:avLst>
            <a:gd name="adj1" fmla="val 55000"/>
            <a:gd name="adj2" fmla="val 45000"/>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id-ID" sz="2600" kern="1200">
            <a:solidFill>
              <a:schemeClr val="accent1">
                <a:lumMod val="50000"/>
              </a:schemeClr>
            </a:solidFill>
          </a:endParaRPr>
        </a:p>
      </dsp:txBody>
      <dsp:txXfrm>
        <a:off x="5426162" y="1657624"/>
        <a:ext cx="308914" cy="4226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33776E-8019-4F9E-B3EA-02EEDBC749B8}">
      <dsp:nvSpPr>
        <dsp:cNvPr id="0" name=""/>
        <dsp:cNvSpPr/>
      </dsp:nvSpPr>
      <dsp:spPr>
        <a:xfrm>
          <a:off x="413369" y="443222"/>
          <a:ext cx="4251816" cy="3112307"/>
        </a:xfrm>
        <a:prstGeom prst="blockArc">
          <a:avLst>
            <a:gd name="adj1" fmla="val 10749194"/>
            <a:gd name="adj2" fmla="val 16791718"/>
            <a:gd name="adj3" fmla="val 4637"/>
          </a:avLst>
        </a:prstGeom>
        <a:solidFill>
          <a:schemeClr val="lt1"/>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sp>
    <dsp:sp modelId="{5CB2061D-ECF2-44AC-BCC2-FFED8DDD12AD}">
      <dsp:nvSpPr>
        <dsp:cNvPr id="0" name=""/>
        <dsp:cNvSpPr/>
      </dsp:nvSpPr>
      <dsp:spPr>
        <a:xfrm>
          <a:off x="413369" y="488150"/>
          <a:ext cx="4251816" cy="3112307"/>
        </a:xfrm>
        <a:prstGeom prst="blockArc">
          <a:avLst>
            <a:gd name="adj1" fmla="val 4808282"/>
            <a:gd name="adj2" fmla="val 10850806"/>
            <a:gd name="adj3" fmla="val 4637"/>
          </a:avLst>
        </a:prstGeom>
        <a:solidFill>
          <a:schemeClr val="lt1"/>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sp>
    <dsp:sp modelId="{8EF3D295-9F3D-4CFF-A54F-4F0EEF36ACDC}">
      <dsp:nvSpPr>
        <dsp:cNvPr id="0" name=""/>
        <dsp:cNvSpPr/>
      </dsp:nvSpPr>
      <dsp:spPr>
        <a:xfrm>
          <a:off x="1034773" y="509190"/>
          <a:ext cx="4251816" cy="3112307"/>
        </a:xfrm>
        <a:prstGeom prst="blockArc">
          <a:avLst>
            <a:gd name="adj1" fmla="val 21501599"/>
            <a:gd name="adj2" fmla="val 6224426"/>
            <a:gd name="adj3" fmla="val 4637"/>
          </a:avLst>
        </a:prstGeom>
        <a:solidFill>
          <a:schemeClr val="lt1"/>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sp>
    <dsp:sp modelId="{BFC35505-4120-4A79-B541-D93062B6E371}">
      <dsp:nvSpPr>
        <dsp:cNvPr id="0" name=""/>
        <dsp:cNvSpPr/>
      </dsp:nvSpPr>
      <dsp:spPr>
        <a:xfrm>
          <a:off x="1034773" y="422182"/>
          <a:ext cx="4251816" cy="3112307"/>
        </a:xfrm>
        <a:prstGeom prst="blockArc">
          <a:avLst>
            <a:gd name="adj1" fmla="val 15375574"/>
            <a:gd name="adj2" fmla="val 98401"/>
            <a:gd name="adj3" fmla="val 4637"/>
          </a:avLst>
        </a:prstGeom>
        <a:solidFill>
          <a:schemeClr val="lt1"/>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sp>
    <dsp:sp modelId="{DB672F28-47D1-4413-B8E4-FF5C19DAFCD0}">
      <dsp:nvSpPr>
        <dsp:cNvPr id="0" name=""/>
        <dsp:cNvSpPr/>
      </dsp:nvSpPr>
      <dsp:spPr>
        <a:xfrm>
          <a:off x="1821672" y="1305976"/>
          <a:ext cx="1955924" cy="1431726"/>
        </a:xfrm>
        <a:prstGeom prst="ellipse">
          <a:avLst/>
        </a:prstGeom>
        <a:solidFill>
          <a:schemeClr val="lt1"/>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err="1">
              <a:latin typeface="Times New Roman" pitchFamily="18" charset="0"/>
              <a:cs typeface="Times New Roman" pitchFamily="18" charset="0"/>
            </a:rPr>
            <a:t>Keterampilan</a:t>
          </a:r>
          <a:r>
            <a:rPr lang="en-US" sz="1600" b="1" kern="1200" dirty="0">
              <a:latin typeface="Times New Roman" pitchFamily="18" charset="0"/>
              <a:cs typeface="Times New Roman" pitchFamily="18" charset="0"/>
            </a:rPr>
            <a:t> </a:t>
          </a:r>
          <a:r>
            <a:rPr lang="en-US" sz="1600" b="1" kern="1200" dirty="0" err="1">
              <a:latin typeface="Times New Roman" pitchFamily="18" charset="0"/>
              <a:cs typeface="Times New Roman" pitchFamily="18" charset="0"/>
            </a:rPr>
            <a:t>Berbahasa</a:t>
          </a:r>
          <a:endParaRPr lang="en-US" sz="1600" b="1" kern="1200" dirty="0">
            <a:latin typeface="Times New Roman" pitchFamily="18" charset="0"/>
            <a:cs typeface="Times New Roman" pitchFamily="18" charset="0"/>
          </a:endParaRPr>
        </a:p>
      </dsp:txBody>
      <dsp:txXfrm>
        <a:off x="2108110" y="1515647"/>
        <a:ext cx="1383048" cy="1012384"/>
      </dsp:txXfrm>
    </dsp:sp>
    <dsp:sp modelId="{92F88A00-B686-4B1E-90C6-58A2A7ED3EF5}">
      <dsp:nvSpPr>
        <dsp:cNvPr id="0" name=""/>
        <dsp:cNvSpPr/>
      </dsp:nvSpPr>
      <dsp:spPr>
        <a:xfrm>
          <a:off x="1982918" y="659"/>
          <a:ext cx="1633419" cy="1002208"/>
        </a:xfrm>
        <a:prstGeom prst="ellipse">
          <a:avLst/>
        </a:prstGeom>
        <a:solidFill>
          <a:schemeClr val="lt1"/>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err="1">
              <a:latin typeface="Times New Roman" pitchFamily="18" charset="0"/>
              <a:cs typeface="Times New Roman" pitchFamily="18" charset="0"/>
            </a:rPr>
            <a:t>Menyimak</a:t>
          </a:r>
          <a:r>
            <a:rPr lang="en-US" sz="1800" kern="1200" dirty="0">
              <a:latin typeface="Times New Roman" pitchFamily="18" charset="0"/>
              <a:cs typeface="Times New Roman" pitchFamily="18" charset="0"/>
            </a:rPr>
            <a:t> </a:t>
          </a:r>
        </a:p>
      </dsp:txBody>
      <dsp:txXfrm>
        <a:off x="2222127" y="147429"/>
        <a:ext cx="1155001" cy="708668"/>
      </dsp:txXfrm>
    </dsp:sp>
    <dsp:sp modelId="{B580BC2A-F360-4C6F-BF1D-397F5D63818C}">
      <dsp:nvSpPr>
        <dsp:cNvPr id="0" name=""/>
        <dsp:cNvSpPr/>
      </dsp:nvSpPr>
      <dsp:spPr>
        <a:xfrm>
          <a:off x="3862842" y="1520735"/>
          <a:ext cx="1634582" cy="1002208"/>
        </a:xfrm>
        <a:prstGeom prst="ellipse">
          <a:avLst/>
        </a:prstGeom>
        <a:solidFill>
          <a:schemeClr val="lt1"/>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err="1">
              <a:latin typeface="Times New Roman" pitchFamily="18" charset="0"/>
              <a:cs typeface="Times New Roman" pitchFamily="18" charset="0"/>
            </a:rPr>
            <a:t>Berbicara</a:t>
          </a:r>
          <a:endParaRPr lang="en-US" sz="1800" kern="1200" dirty="0">
            <a:latin typeface="Times New Roman" pitchFamily="18" charset="0"/>
            <a:cs typeface="Times New Roman" pitchFamily="18" charset="0"/>
          </a:endParaRPr>
        </a:p>
      </dsp:txBody>
      <dsp:txXfrm>
        <a:off x="4102221" y="1667505"/>
        <a:ext cx="1155824" cy="708668"/>
      </dsp:txXfrm>
    </dsp:sp>
    <dsp:sp modelId="{E44ABF10-D7A1-4D89-8931-39701F162039}">
      <dsp:nvSpPr>
        <dsp:cNvPr id="0" name=""/>
        <dsp:cNvSpPr/>
      </dsp:nvSpPr>
      <dsp:spPr>
        <a:xfrm>
          <a:off x="2115059" y="3040812"/>
          <a:ext cx="1369137" cy="1002208"/>
        </a:xfrm>
        <a:prstGeom prst="ellipse">
          <a:avLst/>
        </a:prstGeom>
        <a:solidFill>
          <a:schemeClr val="lt1"/>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err="1">
              <a:latin typeface="Times New Roman" pitchFamily="18" charset="0"/>
              <a:cs typeface="Times New Roman" pitchFamily="18" charset="0"/>
            </a:rPr>
            <a:t>Membaca</a:t>
          </a:r>
          <a:endParaRPr lang="en-US" sz="1800" kern="1200" dirty="0">
            <a:latin typeface="Times New Roman" pitchFamily="18" charset="0"/>
            <a:cs typeface="Times New Roman" pitchFamily="18" charset="0"/>
          </a:endParaRPr>
        </a:p>
      </dsp:txBody>
      <dsp:txXfrm>
        <a:off x="2315564" y="3187582"/>
        <a:ext cx="968127" cy="708668"/>
      </dsp:txXfrm>
    </dsp:sp>
    <dsp:sp modelId="{3CD7CE7B-9B03-4F77-913C-0F7ED2C4E424}">
      <dsp:nvSpPr>
        <dsp:cNvPr id="0" name=""/>
        <dsp:cNvSpPr/>
      </dsp:nvSpPr>
      <dsp:spPr>
        <a:xfrm>
          <a:off x="271972" y="1520735"/>
          <a:ext cx="1494794" cy="1002208"/>
        </a:xfrm>
        <a:prstGeom prst="ellipse">
          <a:avLst/>
        </a:prstGeom>
        <a:solidFill>
          <a:schemeClr val="lt1"/>
        </a:solidFill>
        <a:ln w="25400" cap="flat" cmpd="sng" algn="ctr">
          <a:solidFill>
            <a:schemeClr val="accent4"/>
          </a:solidFill>
          <a:prstDash val="solid"/>
        </a:ln>
        <a:effectLst/>
      </dsp:spPr>
      <dsp:style>
        <a:lnRef idx="2">
          <a:schemeClr val="accent4"/>
        </a:lnRef>
        <a:fillRef idx="1">
          <a:schemeClr val="lt1"/>
        </a:fillRef>
        <a:effectRef idx="0">
          <a:schemeClr val="accent4"/>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err="1">
              <a:latin typeface="Times New Roman" pitchFamily="18" charset="0"/>
              <a:cs typeface="Times New Roman" pitchFamily="18" charset="0"/>
            </a:rPr>
            <a:t>Menulis</a:t>
          </a:r>
          <a:endParaRPr lang="en-US" sz="1800" kern="1200" dirty="0">
            <a:latin typeface="Times New Roman" pitchFamily="18" charset="0"/>
            <a:cs typeface="Times New Roman" pitchFamily="18" charset="0"/>
          </a:endParaRPr>
        </a:p>
      </dsp:txBody>
      <dsp:txXfrm>
        <a:off x="490880" y="1667505"/>
        <a:ext cx="1056978" cy="70866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175"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2735113779"/>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Shape 5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19" name="Shape 51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Shape 5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62" name="Shape 56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Shape 5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69" name="Shape 56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Shape 5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7" name="Shape 57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Shape 5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7" name="Shape 57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Shape 58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4" name="Shape 58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Shape 5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19" name="Shape 51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Shape 52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8" name="Shape 5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Shape 53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35" name="Shape 53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Shape 54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41" name="Shape 54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Shape 54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41" name="Shape 54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Shape 5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46" name="Shape 5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Shape 53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35" name="Shape 53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Shape 5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52" name="Shape 55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Subtitle">
    <p:spTree>
      <p:nvGrpSpPr>
        <p:cNvPr id="1" name="Shape 191"/>
        <p:cNvGrpSpPr/>
        <p:nvPr/>
      </p:nvGrpSpPr>
      <p:grpSpPr>
        <a:xfrm>
          <a:off x="0" y="0"/>
          <a:ext cx="0" cy="0"/>
          <a:chOff x="0" y="0"/>
          <a:chExt cx="0" cy="0"/>
        </a:xfrm>
      </p:grpSpPr>
      <p:sp>
        <p:nvSpPr>
          <p:cNvPr id="192" name="Shape 192"/>
          <p:cNvSpPr txBox="1">
            <a:spLocks noGrp="1"/>
          </p:cNvSpPr>
          <p:nvPr>
            <p:ph type="ctrTitle"/>
          </p:nvPr>
        </p:nvSpPr>
        <p:spPr>
          <a:xfrm>
            <a:off x="3210934" y="1661761"/>
            <a:ext cx="5301599" cy="1159799"/>
          </a:xfrm>
          <a:prstGeom prst="rect">
            <a:avLst/>
          </a:prstGeom>
        </p:spPr>
        <p:txBody>
          <a:bodyPr lIns="91425" tIns="91425" rIns="91425" bIns="91425" anchor="b" anchorCtr="0"/>
          <a:lstStyle>
            <a:lvl1pPr lvl="0" algn="r" rtl="0">
              <a:spcBef>
                <a:spcPts val="0"/>
              </a:spcBef>
              <a:buSzPct val="100000"/>
              <a:defRPr sz="3700" b="0"/>
            </a:lvl1pPr>
            <a:lvl2pPr lvl="1" algn="r" rtl="0">
              <a:spcBef>
                <a:spcPts val="0"/>
              </a:spcBef>
              <a:buSzPct val="100000"/>
              <a:defRPr sz="3700" b="0"/>
            </a:lvl2pPr>
            <a:lvl3pPr lvl="2" algn="r" rtl="0">
              <a:spcBef>
                <a:spcPts val="0"/>
              </a:spcBef>
              <a:buSzPct val="100000"/>
              <a:defRPr sz="3700" b="0"/>
            </a:lvl3pPr>
            <a:lvl4pPr lvl="3" algn="r" rtl="0">
              <a:spcBef>
                <a:spcPts val="0"/>
              </a:spcBef>
              <a:buSzPct val="100000"/>
              <a:defRPr sz="3700" b="0"/>
            </a:lvl4pPr>
            <a:lvl5pPr lvl="4" algn="r" rtl="0">
              <a:spcBef>
                <a:spcPts val="0"/>
              </a:spcBef>
              <a:buSzPct val="100000"/>
              <a:defRPr sz="3700" b="0"/>
            </a:lvl5pPr>
            <a:lvl6pPr lvl="5" algn="r" rtl="0">
              <a:spcBef>
                <a:spcPts val="0"/>
              </a:spcBef>
              <a:buSzPct val="100000"/>
              <a:defRPr sz="3700" b="0"/>
            </a:lvl6pPr>
            <a:lvl7pPr lvl="6" algn="r" rtl="0">
              <a:spcBef>
                <a:spcPts val="0"/>
              </a:spcBef>
              <a:buSzPct val="100000"/>
              <a:defRPr sz="3700" b="0"/>
            </a:lvl7pPr>
            <a:lvl8pPr lvl="7" algn="r" rtl="0">
              <a:spcBef>
                <a:spcPts val="0"/>
              </a:spcBef>
              <a:buSzPct val="100000"/>
              <a:defRPr sz="3700" b="0"/>
            </a:lvl8pPr>
            <a:lvl9pPr lvl="8" algn="r" rtl="0">
              <a:spcBef>
                <a:spcPts val="0"/>
              </a:spcBef>
              <a:buSzPct val="100000"/>
              <a:defRPr sz="3700" b="0"/>
            </a:lvl9pPr>
          </a:lstStyle>
          <a:p>
            <a:endParaRPr/>
          </a:p>
        </p:txBody>
      </p:sp>
      <p:sp>
        <p:nvSpPr>
          <p:cNvPr id="193" name="Shape 193"/>
          <p:cNvSpPr txBox="1">
            <a:spLocks noGrp="1"/>
          </p:cNvSpPr>
          <p:nvPr>
            <p:ph type="subTitle" idx="1"/>
          </p:nvPr>
        </p:nvSpPr>
        <p:spPr>
          <a:xfrm>
            <a:off x="3210884" y="2864176"/>
            <a:ext cx="5301599" cy="784799"/>
          </a:xfrm>
          <a:prstGeom prst="rect">
            <a:avLst/>
          </a:prstGeom>
        </p:spPr>
        <p:txBody>
          <a:bodyPr lIns="91425" tIns="91425" rIns="91425" bIns="91425" anchor="t" anchorCtr="0"/>
          <a:lstStyle>
            <a:lvl1pPr lvl="0" algn="r" rtl="0">
              <a:spcBef>
                <a:spcPts val="0"/>
              </a:spcBef>
              <a:buClr>
                <a:srgbClr val="1C4587"/>
              </a:buClr>
              <a:buNone/>
              <a:defRPr>
                <a:solidFill>
                  <a:srgbClr val="1C4587"/>
                </a:solidFill>
              </a:defRPr>
            </a:lvl1pPr>
            <a:lvl2pPr lvl="1" algn="r" rtl="0">
              <a:spcBef>
                <a:spcPts val="0"/>
              </a:spcBef>
              <a:buClr>
                <a:srgbClr val="1C4587"/>
              </a:buClr>
              <a:buSzPct val="100000"/>
              <a:buNone/>
              <a:defRPr sz="3000">
                <a:solidFill>
                  <a:srgbClr val="1C4587"/>
                </a:solidFill>
              </a:defRPr>
            </a:lvl2pPr>
            <a:lvl3pPr lvl="2" algn="r" rtl="0">
              <a:spcBef>
                <a:spcPts val="0"/>
              </a:spcBef>
              <a:buClr>
                <a:srgbClr val="1C4587"/>
              </a:buClr>
              <a:buSzPct val="100000"/>
              <a:buNone/>
              <a:defRPr sz="3000">
                <a:solidFill>
                  <a:srgbClr val="1C4587"/>
                </a:solidFill>
              </a:defRPr>
            </a:lvl3pPr>
            <a:lvl4pPr lvl="3" algn="r" rtl="0">
              <a:spcBef>
                <a:spcPts val="0"/>
              </a:spcBef>
              <a:buClr>
                <a:srgbClr val="1C4587"/>
              </a:buClr>
              <a:buSzPct val="100000"/>
              <a:buNone/>
              <a:defRPr sz="3000">
                <a:solidFill>
                  <a:srgbClr val="1C4587"/>
                </a:solidFill>
              </a:defRPr>
            </a:lvl4pPr>
            <a:lvl5pPr lvl="4" algn="r" rtl="0">
              <a:spcBef>
                <a:spcPts val="0"/>
              </a:spcBef>
              <a:buClr>
                <a:srgbClr val="1C4587"/>
              </a:buClr>
              <a:buSzPct val="100000"/>
              <a:buNone/>
              <a:defRPr sz="3000">
                <a:solidFill>
                  <a:srgbClr val="1C4587"/>
                </a:solidFill>
              </a:defRPr>
            </a:lvl5pPr>
            <a:lvl6pPr lvl="5" algn="r" rtl="0">
              <a:spcBef>
                <a:spcPts val="0"/>
              </a:spcBef>
              <a:buClr>
                <a:srgbClr val="1C4587"/>
              </a:buClr>
              <a:buSzPct val="100000"/>
              <a:buNone/>
              <a:defRPr sz="3000">
                <a:solidFill>
                  <a:srgbClr val="1C4587"/>
                </a:solidFill>
              </a:defRPr>
            </a:lvl6pPr>
            <a:lvl7pPr lvl="6" algn="r" rtl="0">
              <a:spcBef>
                <a:spcPts val="0"/>
              </a:spcBef>
              <a:buClr>
                <a:srgbClr val="1C4587"/>
              </a:buClr>
              <a:buSzPct val="100000"/>
              <a:buNone/>
              <a:defRPr sz="3000">
                <a:solidFill>
                  <a:srgbClr val="1C4587"/>
                </a:solidFill>
              </a:defRPr>
            </a:lvl7pPr>
            <a:lvl8pPr lvl="7" algn="r" rtl="0">
              <a:spcBef>
                <a:spcPts val="0"/>
              </a:spcBef>
              <a:buClr>
                <a:srgbClr val="1C4587"/>
              </a:buClr>
              <a:buSzPct val="100000"/>
              <a:buNone/>
              <a:defRPr sz="3000">
                <a:solidFill>
                  <a:srgbClr val="1C4587"/>
                </a:solidFill>
              </a:defRPr>
            </a:lvl8pPr>
            <a:lvl9pPr lvl="8" algn="r" rtl="0">
              <a:spcBef>
                <a:spcPts val="0"/>
              </a:spcBef>
              <a:buClr>
                <a:srgbClr val="1C4587"/>
              </a:buClr>
              <a:buSzPct val="100000"/>
              <a:buNone/>
              <a:defRPr sz="3000">
                <a:solidFill>
                  <a:srgbClr val="1C4587"/>
                </a:solidFill>
              </a:defRPr>
            </a:lvl9pPr>
          </a:lstStyle>
          <a:p>
            <a:endParaRPr/>
          </a:p>
        </p:txBody>
      </p:sp>
      <p:sp>
        <p:nvSpPr>
          <p:cNvPr id="194" name="Shape 194"/>
          <p:cNvSpPr/>
          <p:nvPr/>
        </p:nvSpPr>
        <p:spPr>
          <a:xfrm>
            <a:off x="4412080" y="4661638"/>
            <a:ext cx="450549" cy="558733"/>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5" name="Shape 195"/>
          <p:cNvSpPr/>
          <p:nvPr/>
        </p:nvSpPr>
        <p:spPr>
          <a:xfrm>
            <a:off x="3968825" y="4000287"/>
            <a:ext cx="443259" cy="50467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6" name="Shape 196"/>
          <p:cNvSpPr/>
          <p:nvPr/>
        </p:nvSpPr>
        <p:spPr>
          <a:xfrm>
            <a:off x="6283364" y="4209514"/>
            <a:ext cx="210213" cy="458888"/>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7" name="Shape 197"/>
          <p:cNvSpPr/>
          <p:nvPr/>
        </p:nvSpPr>
        <p:spPr>
          <a:xfrm>
            <a:off x="5746560" y="4042835"/>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8" name="Shape 198"/>
          <p:cNvSpPr/>
          <p:nvPr/>
        </p:nvSpPr>
        <p:spPr>
          <a:xfrm>
            <a:off x="7063610" y="4132027"/>
            <a:ext cx="456818" cy="425588"/>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199" name="Shape 199"/>
          <p:cNvSpPr/>
          <p:nvPr/>
        </p:nvSpPr>
        <p:spPr>
          <a:xfrm>
            <a:off x="8742973" y="4166676"/>
            <a:ext cx="495281" cy="340238"/>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0" name="Shape 200"/>
          <p:cNvSpPr/>
          <p:nvPr/>
        </p:nvSpPr>
        <p:spPr>
          <a:xfrm>
            <a:off x="6581517" y="4041241"/>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1" name="Shape 201"/>
          <p:cNvSpPr/>
          <p:nvPr/>
        </p:nvSpPr>
        <p:spPr>
          <a:xfrm>
            <a:off x="6507131" y="4533961"/>
            <a:ext cx="521291" cy="538991"/>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2" name="Shape 202"/>
          <p:cNvSpPr/>
          <p:nvPr/>
        </p:nvSpPr>
        <p:spPr>
          <a:xfrm>
            <a:off x="5501053" y="4557599"/>
            <a:ext cx="504670" cy="400627"/>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3" name="Shape 203"/>
          <p:cNvSpPr/>
          <p:nvPr/>
        </p:nvSpPr>
        <p:spPr>
          <a:xfrm>
            <a:off x="5201566" y="4075598"/>
            <a:ext cx="470320" cy="44221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4" name="Shape 204"/>
          <p:cNvSpPr/>
          <p:nvPr/>
        </p:nvSpPr>
        <p:spPr>
          <a:xfrm>
            <a:off x="4765584" y="4075593"/>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5" name="Shape 205"/>
          <p:cNvSpPr/>
          <p:nvPr/>
        </p:nvSpPr>
        <p:spPr>
          <a:xfrm>
            <a:off x="5521857" y="4998018"/>
            <a:ext cx="463058" cy="177962"/>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6" name="Shape 206"/>
          <p:cNvSpPr/>
          <p:nvPr/>
        </p:nvSpPr>
        <p:spPr>
          <a:xfrm>
            <a:off x="8052571" y="482525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7" name="Shape 207"/>
          <p:cNvSpPr/>
          <p:nvPr/>
        </p:nvSpPr>
        <p:spPr>
          <a:xfrm>
            <a:off x="8052577" y="4029276"/>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8" name="Shape 208"/>
          <p:cNvSpPr/>
          <p:nvPr/>
        </p:nvSpPr>
        <p:spPr>
          <a:xfrm>
            <a:off x="6984573" y="4950383"/>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09" name="Shape 209"/>
          <p:cNvSpPr/>
          <p:nvPr/>
        </p:nvSpPr>
        <p:spPr>
          <a:xfrm>
            <a:off x="8749725" y="4950125"/>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0" name="Shape 210"/>
          <p:cNvSpPr/>
          <p:nvPr/>
        </p:nvSpPr>
        <p:spPr>
          <a:xfrm>
            <a:off x="6160714" y="4780233"/>
            <a:ext cx="323616" cy="321545"/>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1" name="Shape 211"/>
          <p:cNvSpPr/>
          <p:nvPr/>
        </p:nvSpPr>
        <p:spPr>
          <a:xfrm>
            <a:off x="8522443" y="4000279"/>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2" name="Shape 212"/>
          <p:cNvSpPr/>
          <p:nvPr/>
        </p:nvSpPr>
        <p:spPr>
          <a:xfrm>
            <a:off x="4892224" y="4552927"/>
            <a:ext cx="416228" cy="409987"/>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3" name="Shape 213"/>
          <p:cNvSpPr/>
          <p:nvPr/>
        </p:nvSpPr>
        <p:spPr>
          <a:xfrm>
            <a:off x="8829403" y="4583868"/>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4" name="Shape 214"/>
          <p:cNvSpPr/>
          <p:nvPr/>
        </p:nvSpPr>
        <p:spPr>
          <a:xfrm>
            <a:off x="4489178" y="4206693"/>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5" name="Shape 215"/>
          <p:cNvSpPr/>
          <p:nvPr/>
        </p:nvSpPr>
        <p:spPr>
          <a:xfrm rot="1920548">
            <a:off x="7236725" y="4658174"/>
            <a:ext cx="501521" cy="425556"/>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6" name="Shape 216"/>
          <p:cNvSpPr/>
          <p:nvPr/>
        </p:nvSpPr>
        <p:spPr>
          <a:xfrm>
            <a:off x="8263292" y="4517804"/>
            <a:ext cx="479680" cy="339217"/>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7" name="Shape 217"/>
          <p:cNvSpPr/>
          <p:nvPr/>
        </p:nvSpPr>
        <p:spPr>
          <a:xfrm rot="-5400000">
            <a:off x="7684355" y="3982229"/>
            <a:ext cx="279905" cy="357966"/>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8" name="Shape 218"/>
          <p:cNvSpPr/>
          <p:nvPr/>
        </p:nvSpPr>
        <p:spPr>
          <a:xfrm>
            <a:off x="7659647" y="4370196"/>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19" name="Shape 219"/>
          <p:cNvSpPr/>
          <p:nvPr/>
        </p:nvSpPr>
        <p:spPr>
          <a:xfrm>
            <a:off x="5059562" y="4957957"/>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0" name="Shape 220"/>
          <p:cNvSpPr/>
          <p:nvPr/>
        </p:nvSpPr>
        <p:spPr>
          <a:xfrm>
            <a:off x="7782420" y="4885132"/>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1" name="Shape 221"/>
          <p:cNvSpPr/>
          <p:nvPr/>
        </p:nvSpPr>
        <p:spPr>
          <a:xfrm>
            <a:off x="1482764" y="4209514"/>
            <a:ext cx="210213" cy="458888"/>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2" name="Shape 222"/>
          <p:cNvSpPr/>
          <p:nvPr/>
        </p:nvSpPr>
        <p:spPr>
          <a:xfrm>
            <a:off x="945960" y="4042835"/>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3" name="Shape 223"/>
          <p:cNvSpPr/>
          <p:nvPr/>
        </p:nvSpPr>
        <p:spPr>
          <a:xfrm>
            <a:off x="2263010" y="4132027"/>
            <a:ext cx="456818" cy="425588"/>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4" name="Shape 224"/>
          <p:cNvSpPr/>
          <p:nvPr/>
        </p:nvSpPr>
        <p:spPr>
          <a:xfrm>
            <a:off x="1780917" y="4041241"/>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5" name="Shape 225"/>
          <p:cNvSpPr/>
          <p:nvPr/>
        </p:nvSpPr>
        <p:spPr>
          <a:xfrm>
            <a:off x="1706531" y="4533961"/>
            <a:ext cx="521291" cy="538991"/>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6" name="Shape 226"/>
          <p:cNvSpPr/>
          <p:nvPr/>
        </p:nvSpPr>
        <p:spPr>
          <a:xfrm>
            <a:off x="700454" y="4557599"/>
            <a:ext cx="504670" cy="400627"/>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7" name="Shape 227"/>
          <p:cNvSpPr/>
          <p:nvPr/>
        </p:nvSpPr>
        <p:spPr>
          <a:xfrm>
            <a:off x="400966" y="4075598"/>
            <a:ext cx="470320" cy="44221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8" name="Shape 228"/>
          <p:cNvSpPr/>
          <p:nvPr/>
        </p:nvSpPr>
        <p:spPr>
          <a:xfrm>
            <a:off x="-35015" y="4075593"/>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29" name="Shape 229"/>
          <p:cNvSpPr/>
          <p:nvPr/>
        </p:nvSpPr>
        <p:spPr>
          <a:xfrm>
            <a:off x="721257" y="4998018"/>
            <a:ext cx="463058" cy="177962"/>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0" name="Shape 230"/>
          <p:cNvSpPr/>
          <p:nvPr/>
        </p:nvSpPr>
        <p:spPr>
          <a:xfrm>
            <a:off x="3251972" y="482525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1" name="Shape 231"/>
          <p:cNvSpPr/>
          <p:nvPr/>
        </p:nvSpPr>
        <p:spPr>
          <a:xfrm>
            <a:off x="3251977" y="4029276"/>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2" name="Shape 232"/>
          <p:cNvSpPr/>
          <p:nvPr/>
        </p:nvSpPr>
        <p:spPr>
          <a:xfrm>
            <a:off x="2183973" y="4950383"/>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3" name="Shape 233"/>
          <p:cNvSpPr/>
          <p:nvPr/>
        </p:nvSpPr>
        <p:spPr>
          <a:xfrm>
            <a:off x="3949125" y="4950125"/>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4" name="Shape 234"/>
          <p:cNvSpPr/>
          <p:nvPr/>
        </p:nvSpPr>
        <p:spPr>
          <a:xfrm>
            <a:off x="1360114" y="4780233"/>
            <a:ext cx="323616" cy="321545"/>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5" name="Shape 235"/>
          <p:cNvSpPr/>
          <p:nvPr/>
        </p:nvSpPr>
        <p:spPr>
          <a:xfrm>
            <a:off x="3721843" y="4000279"/>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6" name="Shape 236"/>
          <p:cNvSpPr/>
          <p:nvPr/>
        </p:nvSpPr>
        <p:spPr>
          <a:xfrm>
            <a:off x="91624" y="4552927"/>
            <a:ext cx="416228" cy="409987"/>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7" name="Shape 237"/>
          <p:cNvSpPr/>
          <p:nvPr/>
        </p:nvSpPr>
        <p:spPr>
          <a:xfrm>
            <a:off x="4028803" y="4583868"/>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8" name="Shape 238"/>
          <p:cNvSpPr/>
          <p:nvPr/>
        </p:nvSpPr>
        <p:spPr>
          <a:xfrm>
            <a:off x="2703" y="4900230"/>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39" name="Shape 239"/>
          <p:cNvSpPr/>
          <p:nvPr/>
        </p:nvSpPr>
        <p:spPr>
          <a:xfrm rot="1920548">
            <a:off x="2436125" y="4658174"/>
            <a:ext cx="501521" cy="425556"/>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0" name="Shape 240"/>
          <p:cNvSpPr/>
          <p:nvPr/>
        </p:nvSpPr>
        <p:spPr>
          <a:xfrm>
            <a:off x="3462692" y="4517804"/>
            <a:ext cx="479680" cy="339217"/>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1" name="Shape 241"/>
          <p:cNvSpPr/>
          <p:nvPr/>
        </p:nvSpPr>
        <p:spPr>
          <a:xfrm rot="-5400000">
            <a:off x="2883754" y="3982229"/>
            <a:ext cx="279905" cy="357966"/>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2" name="Shape 242"/>
          <p:cNvSpPr/>
          <p:nvPr/>
        </p:nvSpPr>
        <p:spPr>
          <a:xfrm>
            <a:off x="2859047" y="4370196"/>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3" name="Shape 243"/>
          <p:cNvSpPr/>
          <p:nvPr/>
        </p:nvSpPr>
        <p:spPr>
          <a:xfrm>
            <a:off x="258962" y="4957957"/>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4" name="Shape 244"/>
          <p:cNvSpPr/>
          <p:nvPr/>
        </p:nvSpPr>
        <p:spPr>
          <a:xfrm>
            <a:off x="2981819" y="4885132"/>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Quote">
    <p:spTree>
      <p:nvGrpSpPr>
        <p:cNvPr id="1" name="Shape 245"/>
        <p:cNvGrpSpPr/>
        <p:nvPr/>
      </p:nvGrpSpPr>
      <p:grpSpPr>
        <a:xfrm>
          <a:off x="0" y="0"/>
          <a:ext cx="0" cy="0"/>
          <a:chOff x="0" y="0"/>
          <a:chExt cx="0" cy="0"/>
        </a:xfrm>
      </p:grpSpPr>
      <p:sp>
        <p:nvSpPr>
          <p:cNvPr id="246" name="Shape 246"/>
          <p:cNvSpPr txBox="1">
            <a:spLocks noGrp="1"/>
          </p:cNvSpPr>
          <p:nvPr>
            <p:ph type="body" idx="1"/>
          </p:nvPr>
        </p:nvSpPr>
        <p:spPr>
          <a:xfrm>
            <a:off x="2159325" y="2161800"/>
            <a:ext cx="4825500" cy="819899"/>
          </a:xfrm>
          <a:prstGeom prst="rect">
            <a:avLst/>
          </a:prstGeom>
        </p:spPr>
        <p:txBody>
          <a:bodyPr lIns="91425" tIns="91425" rIns="91425" bIns="91425" anchor="ctr" anchorCtr="0"/>
          <a:lstStyle>
            <a:lvl1pPr lvl="0" algn="ctr" rtl="0">
              <a:spcBef>
                <a:spcPts val="0"/>
              </a:spcBef>
              <a:buClr>
                <a:srgbClr val="1C4587"/>
              </a:buClr>
              <a:buSzPct val="100000"/>
              <a:defRPr sz="2500" b="1">
                <a:solidFill>
                  <a:srgbClr val="1C4587"/>
                </a:solidFill>
              </a:defRPr>
            </a:lvl1pPr>
            <a:lvl2pPr lvl="1" algn="ctr" rtl="0">
              <a:spcBef>
                <a:spcPts val="0"/>
              </a:spcBef>
              <a:buClr>
                <a:srgbClr val="1C4587"/>
              </a:buClr>
              <a:buSzPct val="100000"/>
              <a:defRPr sz="2500" b="1">
                <a:solidFill>
                  <a:srgbClr val="1C4587"/>
                </a:solidFill>
              </a:defRPr>
            </a:lvl2pPr>
            <a:lvl3pPr lvl="2" algn="ctr" rtl="0">
              <a:spcBef>
                <a:spcPts val="0"/>
              </a:spcBef>
              <a:buClr>
                <a:srgbClr val="1C4587"/>
              </a:buClr>
              <a:buSzPct val="100000"/>
              <a:defRPr sz="2500" b="1">
                <a:solidFill>
                  <a:srgbClr val="1C4587"/>
                </a:solidFill>
              </a:defRPr>
            </a:lvl3pPr>
            <a:lvl4pPr lvl="3" algn="ctr" rtl="0">
              <a:spcBef>
                <a:spcPts val="0"/>
              </a:spcBef>
              <a:buClr>
                <a:srgbClr val="1C4587"/>
              </a:buClr>
              <a:buSzPct val="100000"/>
              <a:defRPr sz="2500" b="1">
                <a:solidFill>
                  <a:srgbClr val="1C4587"/>
                </a:solidFill>
              </a:defRPr>
            </a:lvl4pPr>
            <a:lvl5pPr lvl="4" algn="ctr" rtl="0">
              <a:spcBef>
                <a:spcPts val="0"/>
              </a:spcBef>
              <a:buClr>
                <a:srgbClr val="1C4587"/>
              </a:buClr>
              <a:buSzPct val="100000"/>
              <a:defRPr sz="2500" b="1">
                <a:solidFill>
                  <a:srgbClr val="1C4587"/>
                </a:solidFill>
              </a:defRPr>
            </a:lvl5pPr>
            <a:lvl6pPr lvl="5" algn="ctr" rtl="0">
              <a:spcBef>
                <a:spcPts val="0"/>
              </a:spcBef>
              <a:buClr>
                <a:srgbClr val="1C4587"/>
              </a:buClr>
              <a:buSzPct val="100000"/>
              <a:defRPr sz="2500" b="1">
                <a:solidFill>
                  <a:srgbClr val="1C4587"/>
                </a:solidFill>
              </a:defRPr>
            </a:lvl6pPr>
            <a:lvl7pPr lvl="6" algn="ctr" rtl="0">
              <a:spcBef>
                <a:spcPts val="0"/>
              </a:spcBef>
              <a:buClr>
                <a:srgbClr val="1C4587"/>
              </a:buClr>
              <a:buSzPct val="100000"/>
              <a:defRPr sz="2500" b="1">
                <a:solidFill>
                  <a:srgbClr val="1C4587"/>
                </a:solidFill>
              </a:defRPr>
            </a:lvl7pPr>
            <a:lvl8pPr lvl="7" algn="ctr" rtl="0">
              <a:spcBef>
                <a:spcPts val="0"/>
              </a:spcBef>
              <a:buClr>
                <a:srgbClr val="1C4587"/>
              </a:buClr>
              <a:buSzPct val="100000"/>
              <a:defRPr sz="2500" b="1">
                <a:solidFill>
                  <a:srgbClr val="1C4587"/>
                </a:solidFill>
              </a:defRPr>
            </a:lvl8pPr>
            <a:lvl9pPr lvl="8" algn="ctr">
              <a:spcBef>
                <a:spcPts val="0"/>
              </a:spcBef>
              <a:buClr>
                <a:srgbClr val="1C4587"/>
              </a:buClr>
              <a:buSzPct val="100000"/>
              <a:defRPr sz="2500" b="1">
                <a:solidFill>
                  <a:srgbClr val="1C4587"/>
                </a:solidFill>
              </a:defRPr>
            </a:lvl9pPr>
          </a:lstStyle>
          <a:p>
            <a:endParaRPr/>
          </a:p>
        </p:txBody>
      </p:sp>
      <p:sp>
        <p:nvSpPr>
          <p:cNvPr id="247" name="Shape 247"/>
          <p:cNvSpPr/>
          <p:nvPr/>
        </p:nvSpPr>
        <p:spPr>
          <a:xfrm>
            <a:off x="7302880" y="-294361"/>
            <a:ext cx="450549" cy="558733"/>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8" name="Shape 248"/>
          <p:cNvSpPr/>
          <p:nvPr/>
        </p:nvSpPr>
        <p:spPr>
          <a:xfrm>
            <a:off x="-35374" y="3366962"/>
            <a:ext cx="443259" cy="50467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49" name="Shape 249"/>
          <p:cNvSpPr/>
          <p:nvPr/>
        </p:nvSpPr>
        <p:spPr>
          <a:xfrm>
            <a:off x="8817947" y="3439660"/>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0" name="Shape 250"/>
          <p:cNvSpPr/>
          <p:nvPr/>
        </p:nvSpPr>
        <p:spPr>
          <a:xfrm>
            <a:off x="8742973" y="4166676"/>
            <a:ext cx="495281" cy="340238"/>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1" name="Shape 251"/>
          <p:cNvSpPr/>
          <p:nvPr/>
        </p:nvSpPr>
        <p:spPr>
          <a:xfrm>
            <a:off x="8360954" y="4506916"/>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2" name="Shape 252"/>
          <p:cNvSpPr/>
          <p:nvPr/>
        </p:nvSpPr>
        <p:spPr>
          <a:xfrm>
            <a:off x="-77078" y="1488018"/>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3" name="Shape 253"/>
          <p:cNvSpPr/>
          <p:nvPr/>
        </p:nvSpPr>
        <p:spPr>
          <a:xfrm>
            <a:off x="8052571" y="482525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4" name="Shape 254"/>
          <p:cNvSpPr/>
          <p:nvPr/>
        </p:nvSpPr>
        <p:spPr>
          <a:xfrm>
            <a:off x="8052577" y="4132326"/>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5" name="Shape 255"/>
          <p:cNvSpPr/>
          <p:nvPr/>
        </p:nvSpPr>
        <p:spPr>
          <a:xfrm>
            <a:off x="7430898" y="4873170"/>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6" name="Shape 256"/>
          <p:cNvSpPr/>
          <p:nvPr/>
        </p:nvSpPr>
        <p:spPr>
          <a:xfrm>
            <a:off x="8749725" y="4950125"/>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7" name="Shape 257"/>
          <p:cNvSpPr/>
          <p:nvPr/>
        </p:nvSpPr>
        <p:spPr>
          <a:xfrm>
            <a:off x="8522443" y="4000279"/>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8" name="Shape 258"/>
          <p:cNvSpPr/>
          <p:nvPr/>
        </p:nvSpPr>
        <p:spPr>
          <a:xfrm>
            <a:off x="8829403" y="4583868"/>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59" name="Shape 259"/>
          <p:cNvSpPr/>
          <p:nvPr/>
        </p:nvSpPr>
        <p:spPr>
          <a:xfrm>
            <a:off x="8963978" y="1338718"/>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0" name="Shape 260"/>
          <p:cNvSpPr/>
          <p:nvPr/>
        </p:nvSpPr>
        <p:spPr>
          <a:xfrm rot="-2426120">
            <a:off x="7110131" y="4877011"/>
            <a:ext cx="279909" cy="357971"/>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1" name="Shape 261"/>
          <p:cNvSpPr/>
          <p:nvPr/>
        </p:nvSpPr>
        <p:spPr>
          <a:xfrm>
            <a:off x="7659647" y="4370196"/>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2" name="Shape 262"/>
          <p:cNvSpPr/>
          <p:nvPr/>
        </p:nvSpPr>
        <p:spPr>
          <a:xfrm>
            <a:off x="8797587" y="3078732"/>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3" name="Shape 263"/>
          <p:cNvSpPr/>
          <p:nvPr/>
        </p:nvSpPr>
        <p:spPr>
          <a:xfrm>
            <a:off x="7782420" y="4885132"/>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4" name="Shape 264"/>
          <p:cNvSpPr/>
          <p:nvPr/>
        </p:nvSpPr>
        <p:spPr>
          <a:xfrm>
            <a:off x="346877" y="608614"/>
            <a:ext cx="210213" cy="458888"/>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5" name="Shape 265"/>
          <p:cNvSpPr/>
          <p:nvPr/>
        </p:nvSpPr>
        <p:spPr>
          <a:xfrm>
            <a:off x="645010" y="355961"/>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6" name="Shape 266"/>
          <p:cNvSpPr/>
          <p:nvPr/>
        </p:nvSpPr>
        <p:spPr>
          <a:xfrm>
            <a:off x="8318810" y="-29822"/>
            <a:ext cx="456818" cy="425588"/>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7" name="Shape 267"/>
          <p:cNvSpPr/>
          <p:nvPr/>
        </p:nvSpPr>
        <p:spPr>
          <a:xfrm>
            <a:off x="-7" y="1013366"/>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8" name="Shape 268"/>
          <p:cNvSpPr/>
          <p:nvPr/>
        </p:nvSpPr>
        <p:spPr>
          <a:xfrm>
            <a:off x="8699356" y="179111"/>
            <a:ext cx="521291" cy="538991"/>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69" name="Shape 269"/>
          <p:cNvSpPr/>
          <p:nvPr/>
        </p:nvSpPr>
        <p:spPr>
          <a:xfrm>
            <a:off x="700454" y="4557599"/>
            <a:ext cx="504670" cy="400627"/>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0" name="Shape 270"/>
          <p:cNvSpPr/>
          <p:nvPr/>
        </p:nvSpPr>
        <p:spPr>
          <a:xfrm>
            <a:off x="258966" y="-86251"/>
            <a:ext cx="470320" cy="44221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1" name="Shape 271"/>
          <p:cNvSpPr/>
          <p:nvPr/>
        </p:nvSpPr>
        <p:spPr>
          <a:xfrm>
            <a:off x="-35015" y="4075593"/>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2" name="Shape 272"/>
          <p:cNvSpPr/>
          <p:nvPr/>
        </p:nvSpPr>
        <p:spPr>
          <a:xfrm>
            <a:off x="721257" y="4998018"/>
            <a:ext cx="463058" cy="177962"/>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3" name="Shape 273"/>
          <p:cNvSpPr/>
          <p:nvPr/>
        </p:nvSpPr>
        <p:spPr>
          <a:xfrm>
            <a:off x="-243127" y="5420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4" name="Shape 274"/>
          <p:cNvSpPr/>
          <p:nvPr/>
        </p:nvSpPr>
        <p:spPr>
          <a:xfrm>
            <a:off x="7842052" y="-100873"/>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5" name="Shape 275"/>
          <p:cNvSpPr/>
          <p:nvPr/>
        </p:nvSpPr>
        <p:spPr>
          <a:xfrm>
            <a:off x="-38626" y="579045"/>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6" name="Shape 276"/>
          <p:cNvSpPr/>
          <p:nvPr/>
        </p:nvSpPr>
        <p:spPr>
          <a:xfrm>
            <a:off x="1403775" y="11500"/>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7" name="Shape 277"/>
          <p:cNvSpPr/>
          <p:nvPr/>
        </p:nvSpPr>
        <p:spPr>
          <a:xfrm>
            <a:off x="955989" y="-57166"/>
            <a:ext cx="323616" cy="321545"/>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8" name="Shape 278"/>
          <p:cNvSpPr/>
          <p:nvPr/>
        </p:nvSpPr>
        <p:spPr>
          <a:xfrm>
            <a:off x="1333293" y="4678454"/>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79" name="Shape 279"/>
          <p:cNvSpPr/>
          <p:nvPr/>
        </p:nvSpPr>
        <p:spPr>
          <a:xfrm>
            <a:off x="91624" y="4552927"/>
            <a:ext cx="416228" cy="409987"/>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0" name="Shape 280"/>
          <p:cNvSpPr/>
          <p:nvPr/>
        </p:nvSpPr>
        <p:spPr>
          <a:xfrm>
            <a:off x="1525678" y="4911343"/>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1" name="Shape 281"/>
          <p:cNvSpPr/>
          <p:nvPr/>
        </p:nvSpPr>
        <p:spPr>
          <a:xfrm>
            <a:off x="2703" y="4900230"/>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2" name="Shape 282"/>
          <p:cNvSpPr/>
          <p:nvPr/>
        </p:nvSpPr>
        <p:spPr>
          <a:xfrm rot="1920548">
            <a:off x="8225550" y="625274"/>
            <a:ext cx="501521" cy="425556"/>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3" name="Shape 283"/>
          <p:cNvSpPr/>
          <p:nvPr/>
        </p:nvSpPr>
        <p:spPr>
          <a:xfrm>
            <a:off x="346867" y="4064142"/>
            <a:ext cx="479680" cy="339217"/>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4" name="Shape 284"/>
          <p:cNvSpPr/>
          <p:nvPr/>
        </p:nvSpPr>
        <p:spPr>
          <a:xfrm rot="-5400000">
            <a:off x="7996280" y="316929"/>
            <a:ext cx="279905" cy="357966"/>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5" name="Shape 285"/>
          <p:cNvSpPr/>
          <p:nvPr/>
        </p:nvSpPr>
        <p:spPr>
          <a:xfrm>
            <a:off x="8801760" y="790270"/>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6" name="Shape 286"/>
          <p:cNvSpPr/>
          <p:nvPr/>
        </p:nvSpPr>
        <p:spPr>
          <a:xfrm>
            <a:off x="258962" y="4957957"/>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287" name="Shape 287"/>
          <p:cNvSpPr/>
          <p:nvPr/>
        </p:nvSpPr>
        <p:spPr>
          <a:xfrm>
            <a:off x="8699345" y="1151406"/>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1 column">
    <p:spTree>
      <p:nvGrpSpPr>
        <p:cNvPr id="1" name="Shape 288"/>
        <p:cNvGrpSpPr/>
        <p:nvPr/>
      </p:nvGrpSpPr>
      <p:grpSpPr>
        <a:xfrm>
          <a:off x="0" y="0"/>
          <a:ext cx="0" cy="0"/>
          <a:chOff x="0" y="0"/>
          <a:chExt cx="0" cy="0"/>
        </a:xfrm>
      </p:grpSpPr>
      <p:sp>
        <p:nvSpPr>
          <p:cNvPr id="289" name="Shape 289"/>
          <p:cNvSpPr txBox="1">
            <a:spLocks noGrp="1"/>
          </p:cNvSpPr>
          <p:nvPr>
            <p:ph type="title"/>
          </p:nvPr>
        </p:nvSpPr>
        <p:spPr>
          <a:xfrm>
            <a:off x="747925" y="225025"/>
            <a:ext cx="6140399" cy="8574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90" name="Shape 290"/>
          <p:cNvSpPr txBox="1">
            <a:spLocks noGrp="1"/>
          </p:cNvSpPr>
          <p:nvPr>
            <p:ph type="body" idx="1"/>
          </p:nvPr>
        </p:nvSpPr>
        <p:spPr>
          <a:xfrm>
            <a:off x="747925" y="1302836"/>
            <a:ext cx="6140399" cy="3610800"/>
          </a:xfrm>
          <a:prstGeom prst="rect">
            <a:avLst/>
          </a:prstGeom>
        </p:spPr>
        <p:txBody>
          <a:bodyPr lIns="91425" tIns="91425" rIns="91425" bIns="91425" anchor="t" anchorCtr="0"/>
          <a:lstStyle>
            <a:lvl1pPr lvl="0">
              <a:spcBef>
                <a:spcPts val="0"/>
              </a:spcBef>
              <a:buSzPct val="100000"/>
              <a:defRPr sz="25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grpSp>
        <p:nvGrpSpPr>
          <p:cNvPr id="291" name="Shape 291"/>
          <p:cNvGrpSpPr/>
          <p:nvPr/>
        </p:nvGrpSpPr>
        <p:grpSpPr>
          <a:xfrm>
            <a:off x="7442902" y="-91153"/>
            <a:ext cx="1796289" cy="5330574"/>
            <a:chOff x="6023725" y="842300"/>
            <a:chExt cx="1358150" cy="4030375"/>
          </a:xfrm>
        </p:grpSpPr>
        <p:sp>
          <p:nvSpPr>
            <p:cNvPr id="292" name="Shape 292"/>
            <p:cNvSpPr/>
            <p:nvPr/>
          </p:nvSpPr>
          <p:spPr>
            <a:xfrm>
              <a:off x="6371275" y="842300"/>
              <a:ext cx="397100" cy="492450"/>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3" name="Shape 293"/>
            <p:cNvSpPr/>
            <p:nvPr/>
          </p:nvSpPr>
          <p:spPr>
            <a:xfrm>
              <a:off x="6991200" y="2879025"/>
              <a:ext cx="390675" cy="44480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4" name="Shape 294"/>
            <p:cNvSpPr/>
            <p:nvPr/>
          </p:nvSpPr>
          <p:spPr>
            <a:xfrm>
              <a:off x="6244725" y="2547975"/>
              <a:ext cx="185275" cy="404450"/>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5" name="Shape 295"/>
            <p:cNvSpPr/>
            <p:nvPr/>
          </p:nvSpPr>
          <p:spPr>
            <a:xfrm>
              <a:off x="6823375" y="1978500"/>
              <a:ext cx="365025" cy="44752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6" name="Shape 296"/>
            <p:cNvSpPr/>
            <p:nvPr/>
          </p:nvSpPr>
          <p:spPr>
            <a:xfrm>
              <a:off x="6071400" y="1791425"/>
              <a:ext cx="402625" cy="375100"/>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7" name="Shape 297"/>
            <p:cNvSpPr/>
            <p:nvPr/>
          </p:nvSpPr>
          <p:spPr>
            <a:xfrm>
              <a:off x="6902250" y="3951050"/>
              <a:ext cx="436525" cy="299875"/>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8" name="Shape 298"/>
            <p:cNvSpPr/>
            <p:nvPr/>
          </p:nvSpPr>
          <p:spPr>
            <a:xfrm>
              <a:off x="6405225" y="2154575"/>
              <a:ext cx="328325" cy="339325"/>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299" name="Shape 299"/>
            <p:cNvSpPr/>
            <p:nvPr/>
          </p:nvSpPr>
          <p:spPr>
            <a:xfrm>
              <a:off x="6537275" y="2750650"/>
              <a:ext cx="459450" cy="475050"/>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0" name="Shape 300"/>
            <p:cNvSpPr/>
            <p:nvPr/>
          </p:nvSpPr>
          <p:spPr>
            <a:xfrm>
              <a:off x="6855475" y="1544725"/>
              <a:ext cx="444800" cy="353100"/>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1" name="Shape 301"/>
            <p:cNvSpPr/>
            <p:nvPr/>
          </p:nvSpPr>
          <p:spPr>
            <a:xfrm>
              <a:off x="6844475" y="1037625"/>
              <a:ext cx="414525" cy="38975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2" name="Shape 302"/>
            <p:cNvSpPr/>
            <p:nvPr/>
          </p:nvSpPr>
          <p:spPr>
            <a:xfrm>
              <a:off x="6553775" y="1840025"/>
              <a:ext cx="234775" cy="27697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3" name="Shape 303"/>
            <p:cNvSpPr/>
            <p:nvPr/>
          </p:nvSpPr>
          <p:spPr>
            <a:xfrm>
              <a:off x="6618875" y="2550725"/>
              <a:ext cx="408125" cy="156850"/>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4" name="Shape 304"/>
            <p:cNvSpPr/>
            <p:nvPr/>
          </p:nvSpPr>
          <p:spPr>
            <a:xfrm>
              <a:off x="6336425" y="4507675"/>
              <a:ext cx="520000" cy="365000"/>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5" name="Shape 305"/>
            <p:cNvSpPr/>
            <p:nvPr/>
          </p:nvSpPr>
          <p:spPr>
            <a:xfrm>
              <a:off x="6425400" y="3728200"/>
              <a:ext cx="342075" cy="360425"/>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6" name="Shape 306"/>
            <p:cNvSpPr/>
            <p:nvPr/>
          </p:nvSpPr>
          <p:spPr>
            <a:xfrm>
              <a:off x="6789450" y="3384325"/>
              <a:ext cx="262300" cy="18617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7" name="Shape 307"/>
            <p:cNvSpPr/>
            <p:nvPr/>
          </p:nvSpPr>
          <p:spPr>
            <a:xfrm>
              <a:off x="6950850" y="4617725"/>
              <a:ext cx="254050" cy="162350"/>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8" name="Shape 308"/>
            <p:cNvSpPr/>
            <p:nvPr/>
          </p:nvSpPr>
          <p:spPr>
            <a:xfrm>
              <a:off x="6051225" y="1090800"/>
              <a:ext cx="285225" cy="283400"/>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09" name="Shape 309"/>
            <p:cNvSpPr/>
            <p:nvPr/>
          </p:nvSpPr>
          <p:spPr>
            <a:xfrm>
              <a:off x="6849975" y="3631900"/>
              <a:ext cx="270550" cy="339350"/>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0" name="Shape 310"/>
            <p:cNvSpPr/>
            <p:nvPr/>
          </p:nvSpPr>
          <p:spPr>
            <a:xfrm>
              <a:off x="6351100" y="3281600"/>
              <a:ext cx="366850" cy="361350"/>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1" name="Shape 311"/>
            <p:cNvSpPr/>
            <p:nvPr/>
          </p:nvSpPr>
          <p:spPr>
            <a:xfrm>
              <a:off x="6316250" y="3040425"/>
              <a:ext cx="137600" cy="122000"/>
            </a:xfrm>
            <a:custGeom>
              <a:avLst/>
              <a:gdLst/>
              <a:ahLst/>
              <a:cxnLst/>
              <a:rect l="0" t="0" r="0" b="0"/>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2" name="Shape 312"/>
            <p:cNvSpPr/>
            <p:nvPr/>
          </p:nvSpPr>
          <p:spPr>
            <a:xfrm>
              <a:off x="6879325" y="4294925"/>
              <a:ext cx="344825" cy="25497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3" name="Shape 313"/>
            <p:cNvSpPr/>
            <p:nvPr/>
          </p:nvSpPr>
          <p:spPr>
            <a:xfrm>
              <a:off x="6114500" y="2324225"/>
              <a:ext cx="158675" cy="329225"/>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4" name="Shape 314"/>
            <p:cNvSpPr/>
            <p:nvPr/>
          </p:nvSpPr>
          <p:spPr>
            <a:xfrm>
              <a:off x="6335525" y="1405350"/>
              <a:ext cx="442025" cy="375100"/>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5" name="Shape 315"/>
            <p:cNvSpPr/>
            <p:nvPr/>
          </p:nvSpPr>
          <p:spPr>
            <a:xfrm>
              <a:off x="6059500" y="3516375"/>
              <a:ext cx="268700" cy="232025"/>
            </a:xfrm>
            <a:custGeom>
              <a:avLst/>
              <a:gdLst/>
              <a:ahLst/>
              <a:cxnLst/>
              <a:rect l="0" t="0" r="0" b="0"/>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6" name="Shape 316"/>
            <p:cNvSpPr/>
            <p:nvPr/>
          </p:nvSpPr>
          <p:spPr>
            <a:xfrm>
              <a:off x="6385050" y="4208725"/>
              <a:ext cx="422775" cy="298975"/>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7" name="Shape 317"/>
            <p:cNvSpPr/>
            <p:nvPr/>
          </p:nvSpPr>
          <p:spPr>
            <a:xfrm>
              <a:off x="7121425" y="2437925"/>
              <a:ext cx="246700" cy="315500"/>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8" name="Shape 318"/>
            <p:cNvSpPr/>
            <p:nvPr/>
          </p:nvSpPr>
          <p:spPr>
            <a:xfrm>
              <a:off x="6062250" y="3853825"/>
              <a:ext cx="332900" cy="376025"/>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19" name="Shape 319"/>
            <p:cNvSpPr/>
            <p:nvPr/>
          </p:nvSpPr>
          <p:spPr>
            <a:xfrm>
              <a:off x="6023725" y="3167900"/>
              <a:ext cx="340250" cy="227450"/>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sp>
          <p:nvSpPr>
            <p:cNvPr id="320" name="Shape 320"/>
            <p:cNvSpPr/>
            <p:nvPr/>
          </p:nvSpPr>
          <p:spPr>
            <a:xfrm>
              <a:off x="7109500" y="3449425"/>
              <a:ext cx="154100" cy="165100"/>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solidFill>
                  <a:srgbClr val="A4C2F4"/>
                </a:solidFill>
              </a:endParaRPr>
            </a:p>
          </p:txBody>
        </p:sp>
      </p:grpSp>
      <p:cxnSp>
        <p:nvCxnSpPr>
          <p:cNvPr id="321" name="Shape 321"/>
          <p:cNvCxnSpPr/>
          <p:nvPr/>
        </p:nvCxnSpPr>
        <p:spPr>
          <a:xfrm>
            <a:off x="850475" y="1031425"/>
            <a:ext cx="6037799" cy="0"/>
          </a:xfrm>
          <a:prstGeom prst="straightConnector1">
            <a:avLst/>
          </a:prstGeom>
          <a:noFill/>
          <a:ln w="19050" cap="rnd" cmpd="sng">
            <a:solidFill>
              <a:srgbClr val="A4C2F4"/>
            </a:solidFill>
            <a:prstDash val="dash"/>
            <a:round/>
            <a:headEnd type="none" w="lg" len="lg"/>
            <a:tailEnd type="none" w="lg" len="lg"/>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 2 columns">
    <p:spTree>
      <p:nvGrpSpPr>
        <p:cNvPr id="1" name="Shape 322"/>
        <p:cNvGrpSpPr/>
        <p:nvPr/>
      </p:nvGrpSpPr>
      <p:grpSpPr>
        <a:xfrm>
          <a:off x="0" y="0"/>
          <a:ext cx="0" cy="0"/>
          <a:chOff x="0" y="0"/>
          <a:chExt cx="0" cy="0"/>
        </a:xfrm>
      </p:grpSpPr>
      <p:sp>
        <p:nvSpPr>
          <p:cNvPr id="323" name="Shape 323"/>
          <p:cNvSpPr txBox="1">
            <a:spLocks noGrp="1"/>
          </p:cNvSpPr>
          <p:nvPr>
            <p:ph type="title"/>
          </p:nvPr>
        </p:nvSpPr>
        <p:spPr>
          <a:xfrm>
            <a:off x="747925" y="225025"/>
            <a:ext cx="6140399" cy="8574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324" name="Shape 324"/>
          <p:cNvSpPr txBox="1">
            <a:spLocks noGrp="1"/>
          </p:cNvSpPr>
          <p:nvPr>
            <p:ph type="body" idx="1"/>
          </p:nvPr>
        </p:nvSpPr>
        <p:spPr>
          <a:xfrm>
            <a:off x="747925" y="1363153"/>
            <a:ext cx="3158999" cy="3610800"/>
          </a:xfrm>
          <a:prstGeom prst="rect">
            <a:avLst/>
          </a:prstGeom>
        </p:spPr>
        <p:txBody>
          <a:bodyPr lIns="91425" tIns="91425" rIns="91425" bIns="91425" anchor="t" anchorCtr="0"/>
          <a:lstStyle>
            <a:lvl1pPr lvl="0">
              <a:spcBef>
                <a:spcPts val="0"/>
              </a:spcBef>
              <a:buSzPct val="100000"/>
              <a:defRPr sz="2200"/>
            </a:lvl1pPr>
            <a:lvl2pPr lvl="1">
              <a:spcBef>
                <a:spcPts val="0"/>
              </a:spcBef>
              <a:buSzPct val="100000"/>
              <a:defRPr sz="2200"/>
            </a:lvl2pPr>
            <a:lvl3pPr lvl="2">
              <a:spcBef>
                <a:spcPts val="0"/>
              </a:spcBef>
              <a:buSzPct val="100000"/>
              <a:defRPr sz="2200"/>
            </a:lvl3pPr>
            <a:lvl4pPr lvl="3">
              <a:spcBef>
                <a:spcPts val="0"/>
              </a:spcBef>
              <a:buSzPct val="100000"/>
              <a:defRPr sz="2200"/>
            </a:lvl4pPr>
            <a:lvl5pPr lvl="4">
              <a:spcBef>
                <a:spcPts val="0"/>
              </a:spcBef>
              <a:buSzPct val="100000"/>
              <a:defRPr sz="2200"/>
            </a:lvl5pPr>
            <a:lvl6pPr lvl="5">
              <a:spcBef>
                <a:spcPts val="0"/>
              </a:spcBef>
              <a:buSzPct val="100000"/>
              <a:defRPr sz="2200"/>
            </a:lvl6pPr>
            <a:lvl7pPr lvl="6">
              <a:spcBef>
                <a:spcPts val="0"/>
              </a:spcBef>
              <a:buSzPct val="100000"/>
              <a:defRPr sz="2200"/>
            </a:lvl7pPr>
            <a:lvl8pPr lvl="7">
              <a:spcBef>
                <a:spcPts val="0"/>
              </a:spcBef>
              <a:buSzPct val="100000"/>
              <a:defRPr sz="2200"/>
            </a:lvl8pPr>
            <a:lvl9pPr lvl="8">
              <a:spcBef>
                <a:spcPts val="0"/>
              </a:spcBef>
              <a:buSzPct val="100000"/>
              <a:defRPr sz="2200"/>
            </a:lvl9pPr>
          </a:lstStyle>
          <a:p>
            <a:endParaRPr/>
          </a:p>
        </p:txBody>
      </p:sp>
      <p:sp>
        <p:nvSpPr>
          <p:cNvPr id="325" name="Shape 325"/>
          <p:cNvSpPr txBox="1">
            <a:spLocks noGrp="1"/>
          </p:cNvSpPr>
          <p:nvPr>
            <p:ph type="body" idx="2"/>
          </p:nvPr>
        </p:nvSpPr>
        <p:spPr>
          <a:xfrm>
            <a:off x="4097098" y="1363153"/>
            <a:ext cx="3158999" cy="3610800"/>
          </a:xfrm>
          <a:prstGeom prst="rect">
            <a:avLst/>
          </a:prstGeom>
        </p:spPr>
        <p:txBody>
          <a:bodyPr lIns="91425" tIns="91425" rIns="91425" bIns="91425" anchor="t" anchorCtr="0"/>
          <a:lstStyle>
            <a:lvl1pPr lvl="0">
              <a:spcBef>
                <a:spcPts val="0"/>
              </a:spcBef>
              <a:buSzPct val="100000"/>
              <a:defRPr sz="2200"/>
            </a:lvl1pPr>
            <a:lvl2pPr lvl="1">
              <a:spcBef>
                <a:spcPts val="0"/>
              </a:spcBef>
              <a:buSzPct val="100000"/>
              <a:defRPr sz="2200"/>
            </a:lvl2pPr>
            <a:lvl3pPr lvl="2">
              <a:spcBef>
                <a:spcPts val="0"/>
              </a:spcBef>
              <a:buSzPct val="100000"/>
              <a:defRPr sz="2200"/>
            </a:lvl3pPr>
            <a:lvl4pPr lvl="3">
              <a:spcBef>
                <a:spcPts val="0"/>
              </a:spcBef>
              <a:buSzPct val="100000"/>
              <a:defRPr sz="2200"/>
            </a:lvl4pPr>
            <a:lvl5pPr lvl="4">
              <a:spcBef>
                <a:spcPts val="0"/>
              </a:spcBef>
              <a:buSzPct val="100000"/>
              <a:defRPr sz="2200"/>
            </a:lvl5pPr>
            <a:lvl6pPr lvl="5">
              <a:spcBef>
                <a:spcPts val="0"/>
              </a:spcBef>
              <a:buSzPct val="100000"/>
              <a:defRPr sz="2200"/>
            </a:lvl6pPr>
            <a:lvl7pPr lvl="6">
              <a:spcBef>
                <a:spcPts val="0"/>
              </a:spcBef>
              <a:buSzPct val="100000"/>
              <a:defRPr sz="2200"/>
            </a:lvl7pPr>
            <a:lvl8pPr lvl="7">
              <a:spcBef>
                <a:spcPts val="0"/>
              </a:spcBef>
              <a:buSzPct val="100000"/>
              <a:defRPr sz="2200"/>
            </a:lvl8pPr>
            <a:lvl9pPr lvl="8">
              <a:spcBef>
                <a:spcPts val="0"/>
              </a:spcBef>
              <a:buSzPct val="100000"/>
              <a:defRPr sz="2200"/>
            </a:lvl9pPr>
          </a:lstStyle>
          <a:p>
            <a:endParaRPr/>
          </a:p>
        </p:txBody>
      </p:sp>
      <p:grpSp>
        <p:nvGrpSpPr>
          <p:cNvPr id="326" name="Shape 326"/>
          <p:cNvGrpSpPr/>
          <p:nvPr/>
        </p:nvGrpSpPr>
        <p:grpSpPr>
          <a:xfrm>
            <a:off x="7442902" y="-91153"/>
            <a:ext cx="1796289" cy="5330574"/>
            <a:chOff x="6023725" y="842300"/>
            <a:chExt cx="1358150" cy="4030375"/>
          </a:xfrm>
        </p:grpSpPr>
        <p:sp>
          <p:nvSpPr>
            <p:cNvPr id="327" name="Shape 327"/>
            <p:cNvSpPr/>
            <p:nvPr/>
          </p:nvSpPr>
          <p:spPr>
            <a:xfrm>
              <a:off x="6371275" y="842300"/>
              <a:ext cx="397100" cy="492450"/>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28" name="Shape 328"/>
            <p:cNvSpPr/>
            <p:nvPr/>
          </p:nvSpPr>
          <p:spPr>
            <a:xfrm>
              <a:off x="6991200" y="2879025"/>
              <a:ext cx="390675" cy="44480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29" name="Shape 329"/>
            <p:cNvSpPr/>
            <p:nvPr/>
          </p:nvSpPr>
          <p:spPr>
            <a:xfrm>
              <a:off x="6244725" y="2547975"/>
              <a:ext cx="185275" cy="404450"/>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0" name="Shape 330"/>
            <p:cNvSpPr/>
            <p:nvPr/>
          </p:nvSpPr>
          <p:spPr>
            <a:xfrm>
              <a:off x="6823375" y="1978500"/>
              <a:ext cx="365025" cy="44752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1" name="Shape 331"/>
            <p:cNvSpPr/>
            <p:nvPr/>
          </p:nvSpPr>
          <p:spPr>
            <a:xfrm>
              <a:off x="6071400" y="1791425"/>
              <a:ext cx="402625" cy="375100"/>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2" name="Shape 332"/>
            <p:cNvSpPr/>
            <p:nvPr/>
          </p:nvSpPr>
          <p:spPr>
            <a:xfrm>
              <a:off x="6902250" y="3951050"/>
              <a:ext cx="436525" cy="299875"/>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3" name="Shape 333"/>
            <p:cNvSpPr/>
            <p:nvPr/>
          </p:nvSpPr>
          <p:spPr>
            <a:xfrm>
              <a:off x="6405225" y="2154575"/>
              <a:ext cx="328325" cy="339325"/>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4" name="Shape 334"/>
            <p:cNvSpPr/>
            <p:nvPr/>
          </p:nvSpPr>
          <p:spPr>
            <a:xfrm>
              <a:off x="6537275" y="2750650"/>
              <a:ext cx="459450" cy="475050"/>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5" name="Shape 335"/>
            <p:cNvSpPr/>
            <p:nvPr/>
          </p:nvSpPr>
          <p:spPr>
            <a:xfrm>
              <a:off x="6855475" y="1544725"/>
              <a:ext cx="444800" cy="353100"/>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6" name="Shape 336"/>
            <p:cNvSpPr/>
            <p:nvPr/>
          </p:nvSpPr>
          <p:spPr>
            <a:xfrm>
              <a:off x="6844475" y="1037625"/>
              <a:ext cx="414525" cy="38975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7" name="Shape 337"/>
            <p:cNvSpPr/>
            <p:nvPr/>
          </p:nvSpPr>
          <p:spPr>
            <a:xfrm>
              <a:off x="6553775" y="1840025"/>
              <a:ext cx="234775" cy="27697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8" name="Shape 338"/>
            <p:cNvSpPr/>
            <p:nvPr/>
          </p:nvSpPr>
          <p:spPr>
            <a:xfrm>
              <a:off x="6618875" y="2550725"/>
              <a:ext cx="408125" cy="156850"/>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39" name="Shape 339"/>
            <p:cNvSpPr/>
            <p:nvPr/>
          </p:nvSpPr>
          <p:spPr>
            <a:xfrm>
              <a:off x="6336425" y="4507675"/>
              <a:ext cx="520000" cy="365000"/>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0" name="Shape 340"/>
            <p:cNvSpPr/>
            <p:nvPr/>
          </p:nvSpPr>
          <p:spPr>
            <a:xfrm>
              <a:off x="6425400" y="3728200"/>
              <a:ext cx="342075" cy="360425"/>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1" name="Shape 341"/>
            <p:cNvSpPr/>
            <p:nvPr/>
          </p:nvSpPr>
          <p:spPr>
            <a:xfrm>
              <a:off x="6789450" y="3384325"/>
              <a:ext cx="262300" cy="18617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2" name="Shape 342"/>
            <p:cNvSpPr/>
            <p:nvPr/>
          </p:nvSpPr>
          <p:spPr>
            <a:xfrm>
              <a:off x="6950850" y="4617725"/>
              <a:ext cx="254050" cy="162350"/>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3" name="Shape 343"/>
            <p:cNvSpPr/>
            <p:nvPr/>
          </p:nvSpPr>
          <p:spPr>
            <a:xfrm>
              <a:off x="6051225" y="1090800"/>
              <a:ext cx="285225" cy="283400"/>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4" name="Shape 344"/>
            <p:cNvSpPr/>
            <p:nvPr/>
          </p:nvSpPr>
          <p:spPr>
            <a:xfrm>
              <a:off x="6849975" y="3631900"/>
              <a:ext cx="270550" cy="339350"/>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5" name="Shape 345"/>
            <p:cNvSpPr/>
            <p:nvPr/>
          </p:nvSpPr>
          <p:spPr>
            <a:xfrm>
              <a:off x="6351100" y="3281600"/>
              <a:ext cx="366850" cy="361350"/>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6" name="Shape 346"/>
            <p:cNvSpPr/>
            <p:nvPr/>
          </p:nvSpPr>
          <p:spPr>
            <a:xfrm>
              <a:off x="6316250" y="3040425"/>
              <a:ext cx="137600" cy="122000"/>
            </a:xfrm>
            <a:custGeom>
              <a:avLst/>
              <a:gdLst/>
              <a:ahLst/>
              <a:cxnLst/>
              <a:rect l="0" t="0" r="0" b="0"/>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7" name="Shape 347"/>
            <p:cNvSpPr/>
            <p:nvPr/>
          </p:nvSpPr>
          <p:spPr>
            <a:xfrm>
              <a:off x="6879325" y="4294925"/>
              <a:ext cx="344825" cy="25497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8" name="Shape 348"/>
            <p:cNvSpPr/>
            <p:nvPr/>
          </p:nvSpPr>
          <p:spPr>
            <a:xfrm>
              <a:off x="6114500" y="2324225"/>
              <a:ext cx="158675" cy="329225"/>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49" name="Shape 349"/>
            <p:cNvSpPr/>
            <p:nvPr/>
          </p:nvSpPr>
          <p:spPr>
            <a:xfrm>
              <a:off x="6335525" y="1405350"/>
              <a:ext cx="442025" cy="375100"/>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0" name="Shape 350"/>
            <p:cNvSpPr/>
            <p:nvPr/>
          </p:nvSpPr>
          <p:spPr>
            <a:xfrm>
              <a:off x="6059500" y="3516375"/>
              <a:ext cx="268700" cy="232025"/>
            </a:xfrm>
            <a:custGeom>
              <a:avLst/>
              <a:gdLst/>
              <a:ahLst/>
              <a:cxnLst/>
              <a:rect l="0" t="0" r="0" b="0"/>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1" name="Shape 351"/>
            <p:cNvSpPr/>
            <p:nvPr/>
          </p:nvSpPr>
          <p:spPr>
            <a:xfrm>
              <a:off x="6385050" y="4208725"/>
              <a:ext cx="422775" cy="298975"/>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2" name="Shape 352"/>
            <p:cNvSpPr/>
            <p:nvPr/>
          </p:nvSpPr>
          <p:spPr>
            <a:xfrm>
              <a:off x="7121425" y="2437925"/>
              <a:ext cx="246700" cy="315500"/>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3" name="Shape 353"/>
            <p:cNvSpPr/>
            <p:nvPr/>
          </p:nvSpPr>
          <p:spPr>
            <a:xfrm>
              <a:off x="6062250" y="3853825"/>
              <a:ext cx="332900" cy="376025"/>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4" name="Shape 354"/>
            <p:cNvSpPr/>
            <p:nvPr/>
          </p:nvSpPr>
          <p:spPr>
            <a:xfrm>
              <a:off x="6023725" y="3167900"/>
              <a:ext cx="340250" cy="227450"/>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55" name="Shape 355"/>
            <p:cNvSpPr/>
            <p:nvPr/>
          </p:nvSpPr>
          <p:spPr>
            <a:xfrm>
              <a:off x="7109500" y="3449425"/>
              <a:ext cx="154100" cy="165100"/>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grpSp>
      <p:cxnSp>
        <p:nvCxnSpPr>
          <p:cNvPr id="356" name="Shape 356"/>
          <p:cNvCxnSpPr/>
          <p:nvPr/>
        </p:nvCxnSpPr>
        <p:spPr>
          <a:xfrm>
            <a:off x="850475" y="1031425"/>
            <a:ext cx="6037799" cy="0"/>
          </a:xfrm>
          <a:prstGeom prst="straightConnector1">
            <a:avLst/>
          </a:prstGeom>
          <a:noFill/>
          <a:ln w="19050" cap="rnd" cmpd="sng">
            <a:solidFill>
              <a:srgbClr val="A4C2F4"/>
            </a:solidFill>
            <a:prstDash val="dash"/>
            <a:round/>
            <a:headEnd type="none" w="lg" len="lg"/>
            <a:tailEnd type="none" w="lg" len="lg"/>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Title + 3 columns">
    <p:spTree>
      <p:nvGrpSpPr>
        <p:cNvPr id="1" name="Shape 357"/>
        <p:cNvGrpSpPr/>
        <p:nvPr/>
      </p:nvGrpSpPr>
      <p:grpSpPr>
        <a:xfrm>
          <a:off x="0" y="0"/>
          <a:ext cx="0" cy="0"/>
          <a:chOff x="0" y="0"/>
          <a:chExt cx="0" cy="0"/>
        </a:xfrm>
      </p:grpSpPr>
      <p:sp>
        <p:nvSpPr>
          <p:cNvPr id="358" name="Shape 358"/>
          <p:cNvSpPr txBox="1">
            <a:spLocks noGrp="1"/>
          </p:cNvSpPr>
          <p:nvPr>
            <p:ph type="title"/>
          </p:nvPr>
        </p:nvSpPr>
        <p:spPr>
          <a:xfrm>
            <a:off x="747925" y="225025"/>
            <a:ext cx="6140399" cy="857400"/>
          </a:xfrm>
          <a:prstGeom prst="rect">
            <a:avLst/>
          </a:prstGeom>
        </p:spPr>
        <p:txBody>
          <a:bodyPr lIns="91425" tIns="91425" rIns="91425" bIns="91425" anchor="b"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59" name="Shape 359"/>
          <p:cNvSpPr txBox="1">
            <a:spLocks noGrp="1"/>
          </p:cNvSpPr>
          <p:nvPr>
            <p:ph type="body" idx="1"/>
          </p:nvPr>
        </p:nvSpPr>
        <p:spPr>
          <a:xfrm>
            <a:off x="747925" y="1308875"/>
            <a:ext cx="2097899" cy="3617100"/>
          </a:xfrm>
          <a:prstGeom prst="rect">
            <a:avLst/>
          </a:prstGeom>
        </p:spPr>
        <p:txBody>
          <a:bodyPr lIns="91425" tIns="91425" rIns="91425" bIns="91425" anchor="t" anchorCtr="0"/>
          <a:lstStyle>
            <a:lvl1pPr lvl="0" rtl="0">
              <a:spcBef>
                <a:spcPts val="0"/>
              </a:spcBef>
              <a:buSzPct val="100000"/>
              <a:defRPr sz="1800"/>
            </a:lvl1pPr>
            <a:lvl2pPr lvl="1" rtl="0">
              <a:spcBef>
                <a:spcPts val="0"/>
              </a:spcBef>
              <a:buSzPct val="100000"/>
              <a:defRPr sz="1800"/>
            </a:lvl2pPr>
            <a:lvl3pPr lvl="2" rtl="0">
              <a:spcBef>
                <a:spcPts val="0"/>
              </a:spcBef>
              <a:buSzPct val="100000"/>
              <a:defRPr sz="1800"/>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60" name="Shape 360"/>
          <p:cNvSpPr txBox="1">
            <a:spLocks noGrp="1"/>
          </p:cNvSpPr>
          <p:nvPr>
            <p:ph type="body" idx="2"/>
          </p:nvPr>
        </p:nvSpPr>
        <p:spPr>
          <a:xfrm>
            <a:off x="2953086" y="1308875"/>
            <a:ext cx="2097899" cy="3617100"/>
          </a:xfrm>
          <a:prstGeom prst="rect">
            <a:avLst/>
          </a:prstGeom>
        </p:spPr>
        <p:txBody>
          <a:bodyPr lIns="91425" tIns="91425" rIns="91425" bIns="91425" anchor="t" anchorCtr="0"/>
          <a:lstStyle>
            <a:lvl1pPr lvl="0" rtl="0">
              <a:spcBef>
                <a:spcPts val="0"/>
              </a:spcBef>
              <a:buSzPct val="100000"/>
              <a:defRPr sz="1800"/>
            </a:lvl1pPr>
            <a:lvl2pPr lvl="1" rtl="0">
              <a:spcBef>
                <a:spcPts val="0"/>
              </a:spcBef>
              <a:buSzPct val="100000"/>
              <a:defRPr sz="1800"/>
            </a:lvl2pPr>
            <a:lvl3pPr lvl="2" rtl="0">
              <a:spcBef>
                <a:spcPts val="0"/>
              </a:spcBef>
              <a:buSzPct val="100000"/>
              <a:defRPr sz="1800"/>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361" name="Shape 361"/>
          <p:cNvSpPr txBox="1">
            <a:spLocks noGrp="1"/>
          </p:cNvSpPr>
          <p:nvPr>
            <p:ph type="body" idx="3"/>
          </p:nvPr>
        </p:nvSpPr>
        <p:spPr>
          <a:xfrm>
            <a:off x="5158248" y="1308875"/>
            <a:ext cx="2097899" cy="3617100"/>
          </a:xfrm>
          <a:prstGeom prst="rect">
            <a:avLst/>
          </a:prstGeom>
        </p:spPr>
        <p:txBody>
          <a:bodyPr lIns="91425" tIns="91425" rIns="91425" bIns="91425" anchor="t" anchorCtr="0"/>
          <a:lstStyle>
            <a:lvl1pPr lvl="0" rtl="0">
              <a:spcBef>
                <a:spcPts val="0"/>
              </a:spcBef>
              <a:buSzPct val="100000"/>
              <a:defRPr sz="1800"/>
            </a:lvl1pPr>
            <a:lvl2pPr lvl="1" rtl="0">
              <a:spcBef>
                <a:spcPts val="0"/>
              </a:spcBef>
              <a:buSzPct val="100000"/>
              <a:defRPr sz="1800"/>
            </a:lvl2pPr>
            <a:lvl3pPr lvl="2" rtl="0">
              <a:spcBef>
                <a:spcPts val="0"/>
              </a:spcBef>
              <a:buSzPct val="100000"/>
              <a:defRPr sz="1800"/>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grpSp>
        <p:nvGrpSpPr>
          <p:cNvPr id="362" name="Shape 362"/>
          <p:cNvGrpSpPr/>
          <p:nvPr/>
        </p:nvGrpSpPr>
        <p:grpSpPr>
          <a:xfrm>
            <a:off x="7442902" y="-91153"/>
            <a:ext cx="1796289" cy="5330574"/>
            <a:chOff x="6023725" y="842300"/>
            <a:chExt cx="1358150" cy="4030375"/>
          </a:xfrm>
        </p:grpSpPr>
        <p:sp>
          <p:nvSpPr>
            <p:cNvPr id="363" name="Shape 363"/>
            <p:cNvSpPr/>
            <p:nvPr/>
          </p:nvSpPr>
          <p:spPr>
            <a:xfrm>
              <a:off x="6371275" y="842300"/>
              <a:ext cx="397100" cy="492450"/>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64" name="Shape 364"/>
            <p:cNvSpPr/>
            <p:nvPr/>
          </p:nvSpPr>
          <p:spPr>
            <a:xfrm>
              <a:off x="6991200" y="2879025"/>
              <a:ext cx="390675" cy="44480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65" name="Shape 365"/>
            <p:cNvSpPr/>
            <p:nvPr/>
          </p:nvSpPr>
          <p:spPr>
            <a:xfrm>
              <a:off x="6244725" y="2547975"/>
              <a:ext cx="185275" cy="404450"/>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66" name="Shape 366"/>
            <p:cNvSpPr/>
            <p:nvPr/>
          </p:nvSpPr>
          <p:spPr>
            <a:xfrm>
              <a:off x="6823375" y="1978500"/>
              <a:ext cx="365025" cy="447525"/>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67" name="Shape 367"/>
            <p:cNvSpPr/>
            <p:nvPr/>
          </p:nvSpPr>
          <p:spPr>
            <a:xfrm>
              <a:off x="6071400" y="1791425"/>
              <a:ext cx="402625" cy="375100"/>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68" name="Shape 368"/>
            <p:cNvSpPr/>
            <p:nvPr/>
          </p:nvSpPr>
          <p:spPr>
            <a:xfrm>
              <a:off x="6902250" y="3951050"/>
              <a:ext cx="436525" cy="299875"/>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69" name="Shape 369"/>
            <p:cNvSpPr/>
            <p:nvPr/>
          </p:nvSpPr>
          <p:spPr>
            <a:xfrm>
              <a:off x="6405225" y="2154575"/>
              <a:ext cx="328325" cy="339325"/>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0" name="Shape 370"/>
            <p:cNvSpPr/>
            <p:nvPr/>
          </p:nvSpPr>
          <p:spPr>
            <a:xfrm>
              <a:off x="6537275" y="2750650"/>
              <a:ext cx="459450" cy="475050"/>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1" name="Shape 371"/>
            <p:cNvSpPr/>
            <p:nvPr/>
          </p:nvSpPr>
          <p:spPr>
            <a:xfrm>
              <a:off x="6855475" y="1544725"/>
              <a:ext cx="444800" cy="353100"/>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2" name="Shape 372"/>
            <p:cNvSpPr/>
            <p:nvPr/>
          </p:nvSpPr>
          <p:spPr>
            <a:xfrm>
              <a:off x="6844475" y="1037625"/>
              <a:ext cx="414525" cy="38975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3" name="Shape 373"/>
            <p:cNvSpPr/>
            <p:nvPr/>
          </p:nvSpPr>
          <p:spPr>
            <a:xfrm>
              <a:off x="6553775" y="1840025"/>
              <a:ext cx="234775" cy="276975"/>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4" name="Shape 374"/>
            <p:cNvSpPr/>
            <p:nvPr/>
          </p:nvSpPr>
          <p:spPr>
            <a:xfrm>
              <a:off x="6618875" y="2550725"/>
              <a:ext cx="408125" cy="156850"/>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5" name="Shape 375"/>
            <p:cNvSpPr/>
            <p:nvPr/>
          </p:nvSpPr>
          <p:spPr>
            <a:xfrm>
              <a:off x="6336425" y="4507675"/>
              <a:ext cx="520000" cy="365000"/>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6" name="Shape 376"/>
            <p:cNvSpPr/>
            <p:nvPr/>
          </p:nvSpPr>
          <p:spPr>
            <a:xfrm>
              <a:off x="6425400" y="3728200"/>
              <a:ext cx="342075" cy="360425"/>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7" name="Shape 377"/>
            <p:cNvSpPr/>
            <p:nvPr/>
          </p:nvSpPr>
          <p:spPr>
            <a:xfrm>
              <a:off x="6789450" y="3384325"/>
              <a:ext cx="262300" cy="186175"/>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8" name="Shape 378"/>
            <p:cNvSpPr/>
            <p:nvPr/>
          </p:nvSpPr>
          <p:spPr>
            <a:xfrm>
              <a:off x="6950850" y="4617725"/>
              <a:ext cx="254050" cy="162350"/>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79" name="Shape 379"/>
            <p:cNvSpPr/>
            <p:nvPr/>
          </p:nvSpPr>
          <p:spPr>
            <a:xfrm>
              <a:off x="6051225" y="1090800"/>
              <a:ext cx="285225" cy="283400"/>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0" name="Shape 380"/>
            <p:cNvSpPr/>
            <p:nvPr/>
          </p:nvSpPr>
          <p:spPr>
            <a:xfrm>
              <a:off x="6849975" y="3631900"/>
              <a:ext cx="270550" cy="339350"/>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1" name="Shape 381"/>
            <p:cNvSpPr/>
            <p:nvPr/>
          </p:nvSpPr>
          <p:spPr>
            <a:xfrm>
              <a:off x="6351100" y="3281600"/>
              <a:ext cx="366850" cy="361350"/>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2" name="Shape 382"/>
            <p:cNvSpPr/>
            <p:nvPr/>
          </p:nvSpPr>
          <p:spPr>
            <a:xfrm>
              <a:off x="6316250" y="3040425"/>
              <a:ext cx="137600" cy="122000"/>
            </a:xfrm>
            <a:custGeom>
              <a:avLst/>
              <a:gdLst/>
              <a:ahLst/>
              <a:cxnLst/>
              <a:rect l="0" t="0" r="0" b="0"/>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3" name="Shape 383"/>
            <p:cNvSpPr/>
            <p:nvPr/>
          </p:nvSpPr>
          <p:spPr>
            <a:xfrm>
              <a:off x="6879325" y="4294925"/>
              <a:ext cx="344825" cy="254975"/>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4" name="Shape 384"/>
            <p:cNvSpPr/>
            <p:nvPr/>
          </p:nvSpPr>
          <p:spPr>
            <a:xfrm>
              <a:off x="6114500" y="2324225"/>
              <a:ext cx="158675" cy="329225"/>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5" name="Shape 385"/>
            <p:cNvSpPr/>
            <p:nvPr/>
          </p:nvSpPr>
          <p:spPr>
            <a:xfrm>
              <a:off x="6335525" y="1405350"/>
              <a:ext cx="442025" cy="375100"/>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6" name="Shape 386"/>
            <p:cNvSpPr/>
            <p:nvPr/>
          </p:nvSpPr>
          <p:spPr>
            <a:xfrm>
              <a:off x="6059500" y="3516375"/>
              <a:ext cx="268700" cy="232025"/>
            </a:xfrm>
            <a:custGeom>
              <a:avLst/>
              <a:gdLst/>
              <a:ahLst/>
              <a:cxnLst/>
              <a:rect l="0" t="0" r="0" b="0"/>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7" name="Shape 387"/>
            <p:cNvSpPr/>
            <p:nvPr/>
          </p:nvSpPr>
          <p:spPr>
            <a:xfrm>
              <a:off x="6385050" y="4208725"/>
              <a:ext cx="422775" cy="298975"/>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8" name="Shape 388"/>
            <p:cNvSpPr/>
            <p:nvPr/>
          </p:nvSpPr>
          <p:spPr>
            <a:xfrm>
              <a:off x="7121425" y="2437925"/>
              <a:ext cx="246700" cy="315500"/>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89" name="Shape 389"/>
            <p:cNvSpPr/>
            <p:nvPr/>
          </p:nvSpPr>
          <p:spPr>
            <a:xfrm>
              <a:off x="6062250" y="3853825"/>
              <a:ext cx="332900" cy="376025"/>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90" name="Shape 390"/>
            <p:cNvSpPr/>
            <p:nvPr/>
          </p:nvSpPr>
          <p:spPr>
            <a:xfrm>
              <a:off x="6023725" y="3167900"/>
              <a:ext cx="340250" cy="227450"/>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sp>
          <p:nvSpPr>
            <p:cNvPr id="391" name="Shape 391"/>
            <p:cNvSpPr/>
            <p:nvPr/>
          </p:nvSpPr>
          <p:spPr>
            <a:xfrm>
              <a:off x="7109500" y="3449425"/>
              <a:ext cx="154100" cy="165100"/>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a:spcBef>
                  <a:spcPts val="0"/>
                </a:spcBef>
                <a:buNone/>
              </a:pPr>
              <a:endParaRPr/>
            </a:p>
          </p:txBody>
        </p:sp>
      </p:grpSp>
      <p:cxnSp>
        <p:nvCxnSpPr>
          <p:cNvPr id="392" name="Shape 392"/>
          <p:cNvCxnSpPr/>
          <p:nvPr/>
        </p:nvCxnSpPr>
        <p:spPr>
          <a:xfrm>
            <a:off x="850475" y="1031425"/>
            <a:ext cx="6037799" cy="0"/>
          </a:xfrm>
          <a:prstGeom prst="straightConnector1">
            <a:avLst/>
          </a:prstGeom>
          <a:noFill/>
          <a:ln w="19050" cap="rnd" cmpd="sng">
            <a:solidFill>
              <a:srgbClr val="A4C2F4"/>
            </a:solidFill>
            <a:prstDash val="dash"/>
            <a:round/>
            <a:headEnd type="none" w="lg" len="lg"/>
            <a:tailEnd type="none" w="lg" len="lg"/>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69"/>
        <p:cNvGrpSpPr/>
        <p:nvPr/>
      </p:nvGrpSpPr>
      <p:grpSpPr>
        <a:xfrm>
          <a:off x="0" y="0"/>
          <a:ext cx="0" cy="0"/>
          <a:chOff x="0" y="0"/>
          <a:chExt cx="0" cy="0"/>
        </a:xfrm>
      </p:grpSpPr>
      <p:sp>
        <p:nvSpPr>
          <p:cNvPr id="470" name="Shape 470"/>
          <p:cNvSpPr/>
          <p:nvPr/>
        </p:nvSpPr>
        <p:spPr>
          <a:xfrm>
            <a:off x="7302880" y="-294361"/>
            <a:ext cx="450549" cy="558733"/>
          </a:xfrm>
          <a:custGeom>
            <a:avLst/>
            <a:gdLst/>
            <a:ahLst/>
            <a:cxnLst/>
            <a:rect l="0" t="0" r="0" b="0"/>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1" name="Shape 471"/>
          <p:cNvSpPr/>
          <p:nvPr/>
        </p:nvSpPr>
        <p:spPr>
          <a:xfrm>
            <a:off x="-35374" y="3366962"/>
            <a:ext cx="443259" cy="504670"/>
          </a:xfrm>
          <a:custGeom>
            <a:avLst/>
            <a:gdLst/>
            <a:ahLst/>
            <a:cxnLst/>
            <a:rect l="0" t="0" r="0" b="0"/>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2" name="Shape 472"/>
          <p:cNvSpPr/>
          <p:nvPr/>
        </p:nvSpPr>
        <p:spPr>
          <a:xfrm>
            <a:off x="8817947" y="3439660"/>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3" name="Shape 473"/>
          <p:cNvSpPr/>
          <p:nvPr/>
        </p:nvSpPr>
        <p:spPr>
          <a:xfrm>
            <a:off x="8742973" y="4166676"/>
            <a:ext cx="495281" cy="340238"/>
          </a:xfrm>
          <a:custGeom>
            <a:avLst/>
            <a:gdLst/>
            <a:ahLst/>
            <a:cxnLst/>
            <a:rect l="0" t="0" r="0" b="0"/>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4" name="Shape 474"/>
          <p:cNvSpPr/>
          <p:nvPr/>
        </p:nvSpPr>
        <p:spPr>
          <a:xfrm>
            <a:off x="8360954" y="4506916"/>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5" name="Shape 475"/>
          <p:cNvSpPr/>
          <p:nvPr/>
        </p:nvSpPr>
        <p:spPr>
          <a:xfrm>
            <a:off x="-77078" y="1488018"/>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6" name="Shape 476"/>
          <p:cNvSpPr/>
          <p:nvPr/>
        </p:nvSpPr>
        <p:spPr>
          <a:xfrm>
            <a:off x="8052571" y="482525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7" name="Shape 477"/>
          <p:cNvSpPr/>
          <p:nvPr/>
        </p:nvSpPr>
        <p:spPr>
          <a:xfrm>
            <a:off x="8052577" y="4132326"/>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8" name="Shape 478"/>
          <p:cNvSpPr/>
          <p:nvPr/>
        </p:nvSpPr>
        <p:spPr>
          <a:xfrm>
            <a:off x="7430898" y="4873170"/>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79" name="Shape 479"/>
          <p:cNvSpPr/>
          <p:nvPr/>
        </p:nvSpPr>
        <p:spPr>
          <a:xfrm>
            <a:off x="8749725" y="4950125"/>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0" name="Shape 480"/>
          <p:cNvSpPr/>
          <p:nvPr/>
        </p:nvSpPr>
        <p:spPr>
          <a:xfrm>
            <a:off x="8522443" y="4000279"/>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1" name="Shape 481"/>
          <p:cNvSpPr/>
          <p:nvPr/>
        </p:nvSpPr>
        <p:spPr>
          <a:xfrm>
            <a:off x="8829403" y="4583868"/>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2" name="Shape 482"/>
          <p:cNvSpPr/>
          <p:nvPr/>
        </p:nvSpPr>
        <p:spPr>
          <a:xfrm>
            <a:off x="8963978" y="1338718"/>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3" name="Shape 483"/>
          <p:cNvSpPr/>
          <p:nvPr/>
        </p:nvSpPr>
        <p:spPr>
          <a:xfrm rot="-2426120">
            <a:off x="7110131" y="4877011"/>
            <a:ext cx="279909" cy="357971"/>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4" name="Shape 484"/>
          <p:cNvSpPr/>
          <p:nvPr/>
        </p:nvSpPr>
        <p:spPr>
          <a:xfrm>
            <a:off x="7659647" y="4370196"/>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5" name="Shape 485"/>
          <p:cNvSpPr/>
          <p:nvPr/>
        </p:nvSpPr>
        <p:spPr>
          <a:xfrm>
            <a:off x="8797587" y="3078732"/>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6" name="Shape 486"/>
          <p:cNvSpPr/>
          <p:nvPr/>
        </p:nvSpPr>
        <p:spPr>
          <a:xfrm>
            <a:off x="7782420" y="4885132"/>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7" name="Shape 487"/>
          <p:cNvSpPr/>
          <p:nvPr/>
        </p:nvSpPr>
        <p:spPr>
          <a:xfrm>
            <a:off x="346877" y="608614"/>
            <a:ext cx="210213" cy="458888"/>
          </a:xfrm>
          <a:custGeom>
            <a:avLst/>
            <a:gdLst/>
            <a:ahLst/>
            <a:cxnLst/>
            <a:rect l="0" t="0" r="0" b="0"/>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8" name="Shape 488"/>
          <p:cNvSpPr/>
          <p:nvPr/>
        </p:nvSpPr>
        <p:spPr>
          <a:xfrm>
            <a:off x="645010" y="355961"/>
            <a:ext cx="414157" cy="507761"/>
          </a:xfrm>
          <a:custGeom>
            <a:avLst/>
            <a:gdLst/>
            <a:ahLst/>
            <a:cxnLst/>
            <a:rect l="0" t="0" r="0" b="0"/>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89" name="Shape 489"/>
          <p:cNvSpPr/>
          <p:nvPr/>
        </p:nvSpPr>
        <p:spPr>
          <a:xfrm>
            <a:off x="8318810" y="-29822"/>
            <a:ext cx="456818" cy="425588"/>
          </a:xfrm>
          <a:custGeom>
            <a:avLst/>
            <a:gdLst/>
            <a:ahLst/>
            <a:cxnLst/>
            <a:rect l="0" t="0" r="0" b="0"/>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0" name="Shape 490"/>
          <p:cNvSpPr/>
          <p:nvPr/>
        </p:nvSpPr>
        <p:spPr>
          <a:xfrm>
            <a:off x="-7" y="1013366"/>
            <a:ext cx="372517" cy="384998"/>
          </a:xfrm>
          <a:custGeom>
            <a:avLst/>
            <a:gdLst/>
            <a:ahLst/>
            <a:cxnLst/>
            <a:rect l="0" t="0" r="0" b="0"/>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1" name="Shape 491"/>
          <p:cNvSpPr/>
          <p:nvPr/>
        </p:nvSpPr>
        <p:spPr>
          <a:xfrm>
            <a:off x="8699356" y="179111"/>
            <a:ext cx="521291" cy="538991"/>
          </a:xfrm>
          <a:custGeom>
            <a:avLst/>
            <a:gdLst/>
            <a:ahLst/>
            <a:cxnLst/>
            <a:rect l="0" t="0" r="0" b="0"/>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2" name="Shape 492"/>
          <p:cNvSpPr/>
          <p:nvPr/>
        </p:nvSpPr>
        <p:spPr>
          <a:xfrm>
            <a:off x="700454" y="4557599"/>
            <a:ext cx="504670" cy="400627"/>
          </a:xfrm>
          <a:custGeom>
            <a:avLst/>
            <a:gdLst/>
            <a:ahLst/>
            <a:cxnLst/>
            <a:rect l="0" t="0" r="0" b="0"/>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3" name="Shape 493"/>
          <p:cNvSpPr/>
          <p:nvPr/>
        </p:nvSpPr>
        <p:spPr>
          <a:xfrm>
            <a:off x="258966" y="-86251"/>
            <a:ext cx="470320" cy="442210"/>
          </a:xfrm>
          <a:custGeom>
            <a:avLst/>
            <a:gdLst/>
            <a:ahLst/>
            <a:cxnLst/>
            <a:rect l="0" t="0" r="0" b="0"/>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4" name="Shape 494"/>
          <p:cNvSpPr/>
          <p:nvPr/>
        </p:nvSpPr>
        <p:spPr>
          <a:xfrm>
            <a:off x="-35015" y="4075593"/>
            <a:ext cx="339602" cy="400616"/>
          </a:xfrm>
          <a:custGeom>
            <a:avLst/>
            <a:gdLst/>
            <a:ahLst/>
            <a:cxnLst/>
            <a:rect l="0" t="0" r="0" b="0"/>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5" name="Shape 495"/>
          <p:cNvSpPr/>
          <p:nvPr/>
        </p:nvSpPr>
        <p:spPr>
          <a:xfrm>
            <a:off x="721257" y="4998018"/>
            <a:ext cx="463058" cy="177962"/>
          </a:xfrm>
          <a:custGeom>
            <a:avLst/>
            <a:gdLst/>
            <a:ahLst/>
            <a:cxnLst/>
            <a:rect l="0" t="0" r="0" b="0"/>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6" name="Shape 496"/>
          <p:cNvSpPr/>
          <p:nvPr/>
        </p:nvSpPr>
        <p:spPr>
          <a:xfrm>
            <a:off x="-243127" y="54209"/>
            <a:ext cx="589992" cy="414129"/>
          </a:xfrm>
          <a:custGeom>
            <a:avLst/>
            <a:gdLst/>
            <a:ahLst/>
            <a:cxnLst/>
            <a:rect l="0" t="0" r="0" b="0"/>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7" name="Shape 497"/>
          <p:cNvSpPr/>
          <p:nvPr/>
        </p:nvSpPr>
        <p:spPr>
          <a:xfrm>
            <a:off x="7842052" y="-100873"/>
            <a:ext cx="388118" cy="408938"/>
          </a:xfrm>
          <a:custGeom>
            <a:avLst/>
            <a:gdLst/>
            <a:ahLst/>
            <a:cxnLst/>
            <a:rect l="0" t="0" r="0" b="0"/>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8" name="Shape 498"/>
          <p:cNvSpPr/>
          <p:nvPr/>
        </p:nvSpPr>
        <p:spPr>
          <a:xfrm>
            <a:off x="-38626" y="579045"/>
            <a:ext cx="297605" cy="211234"/>
          </a:xfrm>
          <a:custGeom>
            <a:avLst/>
            <a:gdLst/>
            <a:ahLst/>
            <a:cxnLst/>
            <a:rect l="0" t="0" r="0" b="0"/>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499" name="Shape 499"/>
          <p:cNvSpPr/>
          <p:nvPr/>
        </p:nvSpPr>
        <p:spPr>
          <a:xfrm>
            <a:off x="1403775" y="11500"/>
            <a:ext cx="288245" cy="184202"/>
          </a:xfrm>
          <a:custGeom>
            <a:avLst/>
            <a:gdLst/>
            <a:ahLst/>
            <a:cxnLst/>
            <a:rect l="0" t="0" r="0" b="0"/>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0" name="Shape 500"/>
          <p:cNvSpPr/>
          <p:nvPr/>
        </p:nvSpPr>
        <p:spPr>
          <a:xfrm>
            <a:off x="955989" y="-57166"/>
            <a:ext cx="323616" cy="321545"/>
          </a:xfrm>
          <a:custGeom>
            <a:avLst/>
            <a:gdLst/>
            <a:ahLst/>
            <a:cxnLst/>
            <a:rect l="0" t="0" r="0" b="0"/>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1" name="Shape 501"/>
          <p:cNvSpPr/>
          <p:nvPr/>
        </p:nvSpPr>
        <p:spPr>
          <a:xfrm>
            <a:off x="1333293" y="4678454"/>
            <a:ext cx="306966" cy="385026"/>
          </a:xfrm>
          <a:custGeom>
            <a:avLst/>
            <a:gdLst/>
            <a:ahLst/>
            <a:cxnLst/>
            <a:rect l="0" t="0" r="0" b="0"/>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2" name="Shape 502"/>
          <p:cNvSpPr/>
          <p:nvPr/>
        </p:nvSpPr>
        <p:spPr>
          <a:xfrm>
            <a:off x="91624" y="4552927"/>
            <a:ext cx="416228" cy="409987"/>
          </a:xfrm>
          <a:custGeom>
            <a:avLst/>
            <a:gdLst/>
            <a:ahLst/>
            <a:cxnLst/>
            <a:rect l="0" t="0" r="0" b="0"/>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3" name="Shape 503"/>
          <p:cNvSpPr/>
          <p:nvPr/>
        </p:nvSpPr>
        <p:spPr>
          <a:xfrm>
            <a:off x="1525678" y="4911343"/>
            <a:ext cx="391238" cy="289294"/>
          </a:xfrm>
          <a:custGeom>
            <a:avLst/>
            <a:gdLst/>
            <a:ahLst/>
            <a:cxnLst/>
            <a:rect l="0" t="0" r="0" b="0"/>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4" name="Shape 504"/>
          <p:cNvSpPr/>
          <p:nvPr/>
        </p:nvSpPr>
        <p:spPr>
          <a:xfrm>
            <a:off x="2703" y="4900230"/>
            <a:ext cx="180032" cy="373538"/>
          </a:xfrm>
          <a:custGeom>
            <a:avLst/>
            <a:gdLst/>
            <a:ahLst/>
            <a:cxnLst/>
            <a:rect l="0" t="0" r="0" b="0"/>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5" name="Shape 505"/>
          <p:cNvSpPr/>
          <p:nvPr/>
        </p:nvSpPr>
        <p:spPr>
          <a:xfrm rot="1920548">
            <a:off x="8225550" y="625274"/>
            <a:ext cx="501521" cy="425556"/>
          </a:xfrm>
          <a:custGeom>
            <a:avLst/>
            <a:gdLst/>
            <a:ahLst/>
            <a:cxnLst/>
            <a:rect l="0" t="0" r="0" b="0"/>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6" name="Shape 506"/>
          <p:cNvSpPr/>
          <p:nvPr/>
        </p:nvSpPr>
        <p:spPr>
          <a:xfrm>
            <a:off x="346867" y="4064142"/>
            <a:ext cx="479680" cy="339217"/>
          </a:xfrm>
          <a:custGeom>
            <a:avLst/>
            <a:gdLst/>
            <a:ahLst/>
            <a:cxnLst/>
            <a:rect l="0" t="0" r="0" b="0"/>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7" name="Shape 507"/>
          <p:cNvSpPr/>
          <p:nvPr/>
        </p:nvSpPr>
        <p:spPr>
          <a:xfrm rot="-5400000">
            <a:off x="7996280" y="316929"/>
            <a:ext cx="279905" cy="357966"/>
          </a:xfrm>
          <a:custGeom>
            <a:avLst/>
            <a:gdLst/>
            <a:ahLst/>
            <a:cxnLst/>
            <a:rect l="0" t="0" r="0" b="0"/>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8" name="Shape 508"/>
          <p:cNvSpPr/>
          <p:nvPr/>
        </p:nvSpPr>
        <p:spPr>
          <a:xfrm>
            <a:off x="8801760" y="790270"/>
            <a:ext cx="377708" cy="426637"/>
          </a:xfrm>
          <a:custGeom>
            <a:avLst/>
            <a:gdLst/>
            <a:ahLst/>
            <a:cxnLst/>
            <a:rect l="0" t="0" r="0" b="0"/>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09" name="Shape 509"/>
          <p:cNvSpPr/>
          <p:nvPr/>
        </p:nvSpPr>
        <p:spPr>
          <a:xfrm>
            <a:off x="258962" y="4957957"/>
            <a:ext cx="386047" cy="258064"/>
          </a:xfrm>
          <a:custGeom>
            <a:avLst/>
            <a:gdLst/>
            <a:ahLst/>
            <a:cxnLst/>
            <a:rect l="0" t="0" r="0" b="0"/>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
        <p:nvSpPr>
          <p:cNvPr id="510" name="Shape 510"/>
          <p:cNvSpPr/>
          <p:nvPr/>
        </p:nvSpPr>
        <p:spPr>
          <a:xfrm>
            <a:off x="8699345" y="1151406"/>
            <a:ext cx="174841" cy="187322"/>
          </a:xfrm>
          <a:custGeom>
            <a:avLst/>
            <a:gdLst/>
            <a:ahLst/>
            <a:cxnLst/>
            <a:rect l="0" t="0" r="0" b="0"/>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lIns="91425" tIns="91425" rIns="91425" bIns="91425" anchor="ctr" anchorCtr="0">
            <a:noAutofit/>
          </a:bodyPr>
          <a:lstStyle/>
          <a:p>
            <a:pPr lvl="0" rtl="0">
              <a:spcBef>
                <a:spcPts val="0"/>
              </a:spcBef>
              <a:buNone/>
            </a:pPr>
            <a:endParaRPr>
              <a:solidFill>
                <a:srgbClr val="A4C2F4"/>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Completely blank">
    <p:spTree>
      <p:nvGrpSpPr>
        <p:cNvPr id="1" name="Shape 51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grpSp>
        <p:nvGrpSpPr>
          <p:cNvPr id="6" name="Shape 6"/>
          <p:cNvGrpSpPr/>
          <p:nvPr/>
        </p:nvGrpSpPr>
        <p:grpSpPr>
          <a:xfrm>
            <a:off x="-6" y="-23"/>
            <a:ext cx="9143797" cy="5143377"/>
            <a:chOff x="239950" y="872550"/>
            <a:chExt cx="7042900" cy="3961625"/>
          </a:xfrm>
        </p:grpSpPr>
        <p:sp>
          <p:nvSpPr>
            <p:cNvPr id="7" name="Shape 7"/>
            <p:cNvSpPr/>
            <p:nvPr/>
          </p:nvSpPr>
          <p:spPr>
            <a:xfrm>
              <a:off x="239950" y="872550"/>
              <a:ext cx="7042900" cy="3961625"/>
            </a:xfrm>
            <a:custGeom>
              <a:avLst/>
              <a:gdLst/>
              <a:ahLst/>
              <a:cxnLst/>
              <a:rect l="0" t="0" r="0" b="0"/>
              <a:pathLst>
                <a:path w="281716" h="158465" fill="none" extrusionOk="0">
                  <a:moveTo>
                    <a:pt x="0" y="0"/>
                  </a:moveTo>
                  <a:lnTo>
                    <a:pt x="281715" y="0"/>
                  </a:lnTo>
                  <a:lnTo>
                    <a:pt x="281715" y="158464"/>
                  </a:lnTo>
                  <a:lnTo>
                    <a:pt x="0" y="158464"/>
                  </a:lnTo>
                  <a:lnTo>
                    <a:pt x="0" y="0"/>
                  </a:lnTo>
                  <a:close/>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 name="Shape 8"/>
            <p:cNvSpPr/>
            <p:nvPr/>
          </p:nvSpPr>
          <p:spPr>
            <a:xfrm>
              <a:off x="239950" y="47617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 name="Shape 9"/>
            <p:cNvSpPr/>
            <p:nvPr/>
          </p:nvSpPr>
          <p:spPr>
            <a:xfrm>
              <a:off x="239950" y="46901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 name="Shape 10"/>
            <p:cNvSpPr/>
            <p:nvPr/>
          </p:nvSpPr>
          <p:spPr>
            <a:xfrm>
              <a:off x="239950" y="46177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 name="Shape 11"/>
            <p:cNvSpPr/>
            <p:nvPr/>
          </p:nvSpPr>
          <p:spPr>
            <a:xfrm>
              <a:off x="239950" y="45462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 name="Shape 12"/>
            <p:cNvSpPr/>
            <p:nvPr/>
          </p:nvSpPr>
          <p:spPr>
            <a:xfrm>
              <a:off x="239950" y="44737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 name="Shape 13"/>
            <p:cNvSpPr/>
            <p:nvPr/>
          </p:nvSpPr>
          <p:spPr>
            <a:xfrm>
              <a:off x="239950" y="44022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 name="Shape 14"/>
            <p:cNvSpPr/>
            <p:nvPr/>
          </p:nvSpPr>
          <p:spPr>
            <a:xfrm>
              <a:off x="239950" y="43297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 name="Shape 15"/>
            <p:cNvSpPr/>
            <p:nvPr/>
          </p:nvSpPr>
          <p:spPr>
            <a:xfrm>
              <a:off x="239950" y="42582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 name="Shape 16"/>
            <p:cNvSpPr/>
            <p:nvPr/>
          </p:nvSpPr>
          <p:spPr>
            <a:xfrm>
              <a:off x="239950" y="41858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7" name="Shape 17"/>
            <p:cNvSpPr/>
            <p:nvPr/>
          </p:nvSpPr>
          <p:spPr>
            <a:xfrm>
              <a:off x="239950" y="41142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8" name="Shape 18"/>
            <p:cNvSpPr/>
            <p:nvPr/>
          </p:nvSpPr>
          <p:spPr>
            <a:xfrm>
              <a:off x="239950" y="40418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 name="Shape 19"/>
            <p:cNvSpPr/>
            <p:nvPr/>
          </p:nvSpPr>
          <p:spPr>
            <a:xfrm>
              <a:off x="239950" y="39693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 name="Shape 20"/>
            <p:cNvSpPr/>
            <p:nvPr/>
          </p:nvSpPr>
          <p:spPr>
            <a:xfrm>
              <a:off x="239950" y="38978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1" name="Shape 21"/>
            <p:cNvSpPr/>
            <p:nvPr/>
          </p:nvSpPr>
          <p:spPr>
            <a:xfrm>
              <a:off x="239950" y="38254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2" name="Shape 22"/>
            <p:cNvSpPr/>
            <p:nvPr/>
          </p:nvSpPr>
          <p:spPr>
            <a:xfrm>
              <a:off x="239950" y="37538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 name="Shape 23"/>
            <p:cNvSpPr/>
            <p:nvPr/>
          </p:nvSpPr>
          <p:spPr>
            <a:xfrm>
              <a:off x="239950" y="36814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 name="Shape 24"/>
            <p:cNvSpPr/>
            <p:nvPr/>
          </p:nvSpPr>
          <p:spPr>
            <a:xfrm>
              <a:off x="239950" y="36099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 name="Shape 25"/>
            <p:cNvSpPr/>
            <p:nvPr/>
          </p:nvSpPr>
          <p:spPr>
            <a:xfrm>
              <a:off x="239950" y="35374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6" name="Shape 26"/>
            <p:cNvSpPr/>
            <p:nvPr/>
          </p:nvSpPr>
          <p:spPr>
            <a:xfrm>
              <a:off x="239950" y="34659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7" name="Shape 27"/>
            <p:cNvSpPr/>
            <p:nvPr/>
          </p:nvSpPr>
          <p:spPr>
            <a:xfrm>
              <a:off x="239950" y="33934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 name="Shape 28"/>
            <p:cNvSpPr/>
            <p:nvPr/>
          </p:nvSpPr>
          <p:spPr>
            <a:xfrm>
              <a:off x="239950" y="33219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 name="Shape 29"/>
            <p:cNvSpPr/>
            <p:nvPr/>
          </p:nvSpPr>
          <p:spPr>
            <a:xfrm>
              <a:off x="239950" y="32495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0" name="Shape 30"/>
            <p:cNvSpPr/>
            <p:nvPr/>
          </p:nvSpPr>
          <p:spPr>
            <a:xfrm>
              <a:off x="239950" y="31770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1" name="Shape 31"/>
            <p:cNvSpPr/>
            <p:nvPr/>
          </p:nvSpPr>
          <p:spPr>
            <a:xfrm>
              <a:off x="239950" y="31055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 name="Shape 32"/>
            <p:cNvSpPr/>
            <p:nvPr/>
          </p:nvSpPr>
          <p:spPr>
            <a:xfrm>
              <a:off x="239950" y="3033100"/>
              <a:ext cx="7042900" cy="0"/>
            </a:xfrm>
            <a:custGeom>
              <a:avLst/>
              <a:gdLst/>
              <a:ahLst/>
              <a:cxnLst/>
              <a:rect l="0" t="0" r="0" b="0"/>
              <a:pathLst>
                <a:path w="281716"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 name="Shape 33"/>
            <p:cNvSpPr/>
            <p:nvPr/>
          </p:nvSpPr>
          <p:spPr>
            <a:xfrm>
              <a:off x="239950" y="296155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4" name="Shape 34"/>
            <p:cNvSpPr/>
            <p:nvPr/>
          </p:nvSpPr>
          <p:spPr>
            <a:xfrm>
              <a:off x="239950" y="28891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5" name="Shape 35"/>
            <p:cNvSpPr/>
            <p:nvPr/>
          </p:nvSpPr>
          <p:spPr>
            <a:xfrm>
              <a:off x="239950" y="281757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 name="Shape 36"/>
            <p:cNvSpPr/>
            <p:nvPr/>
          </p:nvSpPr>
          <p:spPr>
            <a:xfrm>
              <a:off x="239950" y="27451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 name="Shape 37"/>
            <p:cNvSpPr/>
            <p:nvPr/>
          </p:nvSpPr>
          <p:spPr>
            <a:xfrm>
              <a:off x="239950" y="2673600"/>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8" name="Shape 38"/>
            <p:cNvSpPr/>
            <p:nvPr/>
          </p:nvSpPr>
          <p:spPr>
            <a:xfrm>
              <a:off x="239950" y="26011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9" name="Shape 39"/>
            <p:cNvSpPr/>
            <p:nvPr/>
          </p:nvSpPr>
          <p:spPr>
            <a:xfrm>
              <a:off x="239950" y="2529625"/>
              <a:ext cx="7042900" cy="25"/>
            </a:xfrm>
            <a:custGeom>
              <a:avLst/>
              <a:gdLst/>
              <a:ahLst/>
              <a:cxnLst/>
              <a:rect l="0" t="0" r="0" b="0"/>
              <a:pathLst>
                <a:path w="281716" h="1" fill="none" extrusionOk="0">
                  <a:moveTo>
                    <a:pt x="0" y="1"/>
                  </a:moveTo>
                  <a:lnTo>
                    <a:pt x="281715" y="1"/>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 name="Shape 40"/>
            <p:cNvSpPr/>
            <p:nvPr/>
          </p:nvSpPr>
          <p:spPr>
            <a:xfrm>
              <a:off x="239950" y="24572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1" name="Shape 41"/>
            <p:cNvSpPr/>
            <p:nvPr/>
          </p:nvSpPr>
          <p:spPr>
            <a:xfrm>
              <a:off x="239950" y="23847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2" name="Shape 42"/>
            <p:cNvSpPr/>
            <p:nvPr/>
          </p:nvSpPr>
          <p:spPr>
            <a:xfrm>
              <a:off x="239950" y="23132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3" name="Shape 43"/>
            <p:cNvSpPr/>
            <p:nvPr/>
          </p:nvSpPr>
          <p:spPr>
            <a:xfrm>
              <a:off x="239950" y="22407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4" name="Shape 44"/>
            <p:cNvSpPr/>
            <p:nvPr/>
          </p:nvSpPr>
          <p:spPr>
            <a:xfrm>
              <a:off x="239950" y="21692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5" name="Shape 45"/>
            <p:cNvSpPr/>
            <p:nvPr/>
          </p:nvSpPr>
          <p:spPr>
            <a:xfrm>
              <a:off x="239950" y="20968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6" name="Shape 46"/>
            <p:cNvSpPr/>
            <p:nvPr/>
          </p:nvSpPr>
          <p:spPr>
            <a:xfrm>
              <a:off x="239950" y="20252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7" name="Shape 47"/>
            <p:cNvSpPr/>
            <p:nvPr/>
          </p:nvSpPr>
          <p:spPr>
            <a:xfrm>
              <a:off x="239950" y="19528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8" name="Shape 48"/>
            <p:cNvSpPr/>
            <p:nvPr/>
          </p:nvSpPr>
          <p:spPr>
            <a:xfrm>
              <a:off x="239950" y="18813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9" name="Shape 49"/>
            <p:cNvSpPr/>
            <p:nvPr/>
          </p:nvSpPr>
          <p:spPr>
            <a:xfrm>
              <a:off x="239950" y="18088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0" name="Shape 50"/>
            <p:cNvSpPr/>
            <p:nvPr/>
          </p:nvSpPr>
          <p:spPr>
            <a:xfrm>
              <a:off x="239950" y="17373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1" name="Shape 51"/>
            <p:cNvSpPr/>
            <p:nvPr/>
          </p:nvSpPr>
          <p:spPr>
            <a:xfrm>
              <a:off x="239950" y="16648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2" name="Shape 52"/>
            <p:cNvSpPr/>
            <p:nvPr/>
          </p:nvSpPr>
          <p:spPr>
            <a:xfrm>
              <a:off x="239950" y="15924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3" name="Shape 53"/>
            <p:cNvSpPr/>
            <p:nvPr/>
          </p:nvSpPr>
          <p:spPr>
            <a:xfrm>
              <a:off x="239950" y="15209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4" name="Shape 54"/>
            <p:cNvSpPr/>
            <p:nvPr/>
          </p:nvSpPr>
          <p:spPr>
            <a:xfrm>
              <a:off x="239950" y="14484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5" name="Shape 55"/>
            <p:cNvSpPr/>
            <p:nvPr/>
          </p:nvSpPr>
          <p:spPr>
            <a:xfrm>
              <a:off x="239950" y="13769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6" name="Shape 56"/>
            <p:cNvSpPr/>
            <p:nvPr/>
          </p:nvSpPr>
          <p:spPr>
            <a:xfrm>
              <a:off x="239950" y="13044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7" name="Shape 57"/>
            <p:cNvSpPr/>
            <p:nvPr/>
          </p:nvSpPr>
          <p:spPr>
            <a:xfrm>
              <a:off x="239950" y="123295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8" name="Shape 58"/>
            <p:cNvSpPr/>
            <p:nvPr/>
          </p:nvSpPr>
          <p:spPr>
            <a:xfrm>
              <a:off x="239950" y="11605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59" name="Shape 59"/>
            <p:cNvSpPr/>
            <p:nvPr/>
          </p:nvSpPr>
          <p:spPr>
            <a:xfrm>
              <a:off x="239950" y="108897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0" name="Shape 60"/>
            <p:cNvSpPr/>
            <p:nvPr/>
          </p:nvSpPr>
          <p:spPr>
            <a:xfrm>
              <a:off x="239950" y="1016525"/>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1" name="Shape 61"/>
            <p:cNvSpPr/>
            <p:nvPr/>
          </p:nvSpPr>
          <p:spPr>
            <a:xfrm>
              <a:off x="239950" y="945000"/>
              <a:ext cx="7042900" cy="25"/>
            </a:xfrm>
            <a:custGeom>
              <a:avLst/>
              <a:gdLst/>
              <a:ahLst/>
              <a:cxnLst/>
              <a:rect l="0" t="0" r="0" b="0"/>
              <a:pathLst>
                <a:path w="281716" h="1" fill="none" extrusionOk="0">
                  <a:moveTo>
                    <a:pt x="0" y="0"/>
                  </a:moveTo>
                  <a:lnTo>
                    <a:pt x="281715" y="0"/>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2" name="Shape 62"/>
            <p:cNvSpPr/>
            <p:nvPr/>
          </p:nvSpPr>
          <p:spPr>
            <a:xfrm>
              <a:off x="72103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3" name="Shape 63"/>
            <p:cNvSpPr/>
            <p:nvPr/>
          </p:nvSpPr>
          <p:spPr>
            <a:xfrm>
              <a:off x="71379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4" name="Shape 64"/>
            <p:cNvSpPr/>
            <p:nvPr/>
          </p:nvSpPr>
          <p:spPr>
            <a:xfrm>
              <a:off x="70645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5" name="Shape 65"/>
            <p:cNvSpPr/>
            <p:nvPr/>
          </p:nvSpPr>
          <p:spPr>
            <a:xfrm>
              <a:off x="69921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6" name="Shape 66"/>
            <p:cNvSpPr/>
            <p:nvPr/>
          </p:nvSpPr>
          <p:spPr>
            <a:xfrm>
              <a:off x="69196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7" name="Shape 67"/>
            <p:cNvSpPr/>
            <p:nvPr/>
          </p:nvSpPr>
          <p:spPr>
            <a:xfrm>
              <a:off x="68472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8" name="Shape 68"/>
            <p:cNvSpPr/>
            <p:nvPr/>
          </p:nvSpPr>
          <p:spPr>
            <a:xfrm>
              <a:off x="67747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9" name="Shape 69"/>
            <p:cNvSpPr/>
            <p:nvPr/>
          </p:nvSpPr>
          <p:spPr>
            <a:xfrm>
              <a:off x="67023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0" name="Shape 70"/>
            <p:cNvSpPr/>
            <p:nvPr/>
          </p:nvSpPr>
          <p:spPr>
            <a:xfrm>
              <a:off x="66289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1" name="Shape 71"/>
            <p:cNvSpPr/>
            <p:nvPr/>
          </p:nvSpPr>
          <p:spPr>
            <a:xfrm>
              <a:off x="65565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2" name="Shape 72"/>
            <p:cNvSpPr/>
            <p:nvPr/>
          </p:nvSpPr>
          <p:spPr>
            <a:xfrm>
              <a:off x="64840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3" name="Shape 73"/>
            <p:cNvSpPr/>
            <p:nvPr/>
          </p:nvSpPr>
          <p:spPr>
            <a:xfrm>
              <a:off x="64116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4" name="Shape 74"/>
            <p:cNvSpPr/>
            <p:nvPr/>
          </p:nvSpPr>
          <p:spPr>
            <a:xfrm>
              <a:off x="63391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5" name="Shape 75"/>
            <p:cNvSpPr/>
            <p:nvPr/>
          </p:nvSpPr>
          <p:spPr>
            <a:xfrm>
              <a:off x="62667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6" name="Shape 76"/>
            <p:cNvSpPr/>
            <p:nvPr/>
          </p:nvSpPr>
          <p:spPr>
            <a:xfrm>
              <a:off x="61933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7" name="Shape 77"/>
            <p:cNvSpPr/>
            <p:nvPr/>
          </p:nvSpPr>
          <p:spPr>
            <a:xfrm>
              <a:off x="61209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8" name="Shape 78"/>
            <p:cNvSpPr/>
            <p:nvPr/>
          </p:nvSpPr>
          <p:spPr>
            <a:xfrm>
              <a:off x="60484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9" name="Shape 79"/>
            <p:cNvSpPr/>
            <p:nvPr/>
          </p:nvSpPr>
          <p:spPr>
            <a:xfrm>
              <a:off x="59760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0" name="Shape 80"/>
            <p:cNvSpPr/>
            <p:nvPr/>
          </p:nvSpPr>
          <p:spPr>
            <a:xfrm>
              <a:off x="59036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1" name="Shape 81"/>
            <p:cNvSpPr/>
            <p:nvPr/>
          </p:nvSpPr>
          <p:spPr>
            <a:xfrm>
              <a:off x="58302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2" name="Shape 82"/>
            <p:cNvSpPr/>
            <p:nvPr/>
          </p:nvSpPr>
          <p:spPr>
            <a:xfrm>
              <a:off x="57577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3" name="Shape 83"/>
            <p:cNvSpPr/>
            <p:nvPr/>
          </p:nvSpPr>
          <p:spPr>
            <a:xfrm>
              <a:off x="56853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4" name="Shape 84"/>
            <p:cNvSpPr/>
            <p:nvPr/>
          </p:nvSpPr>
          <p:spPr>
            <a:xfrm>
              <a:off x="56129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5" name="Shape 85"/>
            <p:cNvSpPr/>
            <p:nvPr/>
          </p:nvSpPr>
          <p:spPr>
            <a:xfrm>
              <a:off x="55404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6" name="Shape 86"/>
            <p:cNvSpPr/>
            <p:nvPr/>
          </p:nvSpPr>
          <p:spPr>
            <a:xfrm>
              <a:off x="54680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7" name="Shape 87"/>
            <p:cNvSpPr/>
            <p:nvPr/>
          </p:nvSpPr>
          <p:spPr>
            <a:xfrm>
              <a:off x="53946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8" name="Shape 88"/>
            <p:cNvSpPr/>
            <p:nvPr/>
          </p:nvSpPr>
          <p:spPr>
            <a:xfrm>
              <a:off x="53222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89" name="Shape 89"/>
            <p:cNvSpPr/>
            <p:nvPr/>
          </p:nvSpPr>
          <p:spPr>
            <a:xfrm>
              <a:off x="52497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0" name="Shape 90"/>
            <p:cNvSpPr/>
            <p:nvPr/>
          </p:nvSpPr>
          <p:spPr>
            <a:xfrm>
              <a:off x="51773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1" name="Shape 91"/>
            <p:cNvSpPr/>
            <p:nvPr/>
          </p:nvSpPr>
          <p:spPr>
            <a:xfrm>
              <a:off x="51048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2" name="Shape 92"/>
            <p:cNvSpPr/>
            <p:nvPr/>
          </p:nvSpPr>
          <p:spPr>
            <a:xfrm>
              <a:off x="50324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3" name="Shape 93"/>
            <p:cNvSpPr/>
            <p:nvPr/>
          </p:nvSpPr>
          <p:spPr>
            <a:xfrm>
              <a:off x="49590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4" name="Shape 94"/>
            <p:cNvSpPr/>
            <p:nvPr/>
          </p:nvSpPr>
          <p:spPr>
            <a:xfrm>
              <a:off x="48866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5" name="Shape 95"/>
            <p:cNvSpPr/>
            <p:nvPr/>
          </p:nvSpPr>
          <p:spPr>
            <a:xfrm>
              <a:off x="48141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6" name="Shape 96"/>
            <p:cNvSpPr/>
            <p:nvPr/>
          </p:nvSpPr>
          <p:spPr>
            <a:xfrm>
              <a:off x="47417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7" name="Shape 97"/>
            <p:cNvSpPr/>
            <p:nvPr/>
          </p:nvSpPr>
          <p:spPr>
            <a:xfrm>
              <a:off x="46692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8" name="Shape 98"/>
            <p:cNvSpPr/>
            <p:nvPr/>
          </p:nvSpPr>
          <p:spPr>
            <a:xfrm>
              <a:off x="45968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99" name="Shape 99"/>
            <p:cNvSpPr/>
            <p:nvPr/>
          </p:nvSpPr>
          <p:spPr>
            <a:xfrm>
              <a:off x="45234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0" name="Shape 100"/>
            <p:cNvSpPr/>
            <p:nvPr/>
          </p:nvSpPr>
          <p:spPr>
            <a:xfrm>
              <a:off x="44510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1" name="Shape 101"/>
            <p:cNvSpPr/>
            <p:nvPr/>
          </p:nvSpPr>
          <p:spPr>
            <a:xfrm>
              <a:off x="43785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2" name="Shape 102"/>
            <p:cNvSpPr/>
            <p:nvPr/>
          </p:nvSpPr>
          <p:spPr>
            <a:xfrm>
              <a:off x="43061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3" name="Shape 103"/>
            <p:cNvSpPr/>
            <p:nvPr/>
          </p:nvSpPr>
          <p:spPr>
            <a:xfrm>
              <a:off x="42336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4" name="Shape 104"/>
            <p:cNvSpPr/>
            <p:nvPr/>
          </p:nvSpPr>
          <p:spPr>
            <a:xfrm>
              <a:off x="41603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5" name="Shape 105"/>
            <p:cNvSpPr/>
            <p:nvPr/>
          </p:nvSpPr>
          <p:spPr>
            <a:xfrm>
              <a:off x="40878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6" name="Shape 106"/>
            <p:cNvSpPr/>
            <p:nvPr/>
          </p:nvSpPr>
          <p:spPr>
            <a:xfrm>
              <a:off x="40154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7" name="Shape 107"/>
            <p:cNvSpPr/>
            <p:nvPr/>
          </p:nvSpPr>
          <p:spPr>
            <a:xfrm>
              <a:off x="39429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8" name="Shape 108"/>
            <p:cNvSpPr/>
            <p:nvPr/>
          </p:nvSpPr>
          <p:spPr>
            <a:xfrm>
              <a:off x="38705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09" name="Shape 109"/>
            <p:cNvSpPr/>
            <p:nvPr/>
          </p:nvSpPr>
          <p:spPr>
            <a:xfrm>
              <a:off x="37980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0" name="Shape 110"/>
            <p:cNvSpPr/>
            <p:nvPr/>
          </p:nvSpPr>
          <p:spPr>
            <a:xfrm>
              <a:off x="37247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1" name="Shape 111"/>
            <p:cNvSpPr/>
            <p:nvPr/>
          </p:nvSpPr>
          <p:spPr>
            <a:xfrm>
              <a:off x="36522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2" name="Shape 112"/>
            <p:cNvSpPr/>
            <p:nvPr/>
          </p:nvSpPr>
          <p:spPr>
            <a:xfrm>
              <a:off x="35798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3" name="Shape 113"/>
            <p:cNvSpPr/>
            <p:nvPr/>
          </p:nvSpPr>
          <p:spPr>
            <a:xfrm>
              <a:off x="35073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4" name="Shape 114"/>
            <p:cNvSpPr/>
            <p:nvPr/>
          </p:nvSpPr>
          <p:spPr>
            <a:xfrm>
              <a:off x="34349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5" name="Shape 115"/>
            <p:cNvSpPr/>
            <p:nvPr/>
          </p:nvSpPr>
          <p:spPr>
            <a:xfrm>
              <a:off x="33624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6" name="Shape 116"/>
            <p:cNvSpPr/>
            <p:nvPr/>
          </p:nvSpPr>
          <p:spPr>
            <a:xfrm>
              <a:off x="32891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7" name="Shape 117"/>
            <p:cNvSpPr/>
            <p:nvPr/>
          </p:nvSpPr>
          <p:spPr>
            <a:xfrm>
              <a:off x="32166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8" name="Shape 118"/>
            <p:cNvSpPr/>
            <p:nvPr/>
          </p:nvSpPr>
          <p:spPr>
            <a:xfrm>
              <a:off x="31442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9" name="Shape 119"/>
            <p:cNvSpPr/>
            <p:nvPr/>
          </p:nvSpPr>
          <p:spPr>
            <a:xfrm>
              <a:off x="30717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0" name="Shape 120"/>
            <p:cNvSpPr/>
            <p:nvPr/>
          </p:nvSpPr>
          <p:spPr>
            <a:xfrm>
              <a:off x="29993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1" name="Shape 121"/>
            <p:cNvSpPr/>
            <p:nvPr/>
          </p:nvSpPr>
          <p:spPr>
            <a:xfrm>
              <a:off x="292595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2" name="Shape 122"/>
            <p:cNvSpPr/>
            <p:nvPr/>
          </p:nvSpPr>
          <p:spPr>
            <a:xfrm>
              <a:off x="28535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3" name="Shape 123"/>
            <p:cNvSpPr/>
            <p:nvPr/>
          </p:nvSpPr>
          <p:spPr>
            <a:xfrm>
              <a:off x="27810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4" name="Shape 124"/>
            <p:cNvSpPr/>
            <p:nvPr/>
          </p:nvSpPr>
          <p:spPr>
            <a:xfrm>
              <a:off x="27086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5" name="Shape 125"/>
            <p:cNvSpPr/>
            <p:nvPr/>
          </p:nvSpPr>
          <p:spPr>
            <a:xfrm>
              <a:off x="26361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6" name="Shape 126"/>
            <p:cNvSpPr/>
            <p:nvPr/>
          </p:nvSpPr>
          <p:spPr>
            <a:xfrm>
              <a:off x="25637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7" name="Shape 127"/>
            <p:cNvSpPr/>
            <p:nvPr/>
          </p:nvSpPr>
          <p:spPr>
            <a:xfrm>
              <a:off x="24903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8" name="Shape 128"/>
            <p:cNvSpPr/>
            <p:nvPr/>
          </p:nvSpPr>
          <p:spPr>
            <a:xfrm>
              <a:off x="24179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9" name="Shape 129"/>
            <p:cNvSpPr/>
            <p:nvPr/>
          </p:nvSpPr>
          <p:spPr>
            <a:xfrm>
              <a:off x="23454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0" name="Shape 130"/>
            <p:cNvSpPr/>
            <p:nvPr/>
          </p:nvSpPr>
          <p:spPr>
            <a:xfrm>
              <a:off x="22730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1" name="Shape 131"/>
            <p:cNvSpPr/>
            <p:nvPr/>
          </p:nvSpPr>
          <p:spPr>
            <a:xfrm>
              <a:off x="22005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2" name="Shape 132"/>
            <p:cNvSpPr/>
            <p:nvPr/>
          </p:nvSpPr>
          <p:spPr>
            <a:xfrm>
              <a:off x="21281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3" name="Shape 133"/>
            <p:cNvSpPr/>
            <p:nvPr/>
          </p:nvSpPr>
          <p:spPr>
            <a:xfrm>
              <a:off x="205477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4" name="Shape 134"/>
            <p:cNvSpPr/>
            <p:nvPr/>
          </p:nvSpPr>
          <p:spPr>
            <a:xfrm>
              <a:off x="1982325"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5" name="Shape 135"/>
            <p:cNvSpPr/>
            <p:nvPr/>
          </p:nvSpPr>
          <p:spPr>
            <a:xfrm>
              <a:off x="19098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6" name="Shape 136"/>
            <p:cNvSpPr/>
            <p:nvPr/>
          </p:nvSpPr>
          <p:spPr>
            <a:xfrm>
              <a:off x="18374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7" name="Shape 137"/>
            <p:cNvSpPr/>
            <p:nvPr/>
          </p:nvSpPr>
          <p:spPr>
            <a:xfrm>
              <a:off x="17649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8" name="Shape 138"/>
            <p:cNvSpPr/>
            <p:nvPr/>
          </p:nvSpPr>
          <p:spPr>
            <a:xfrm>
              <a:off x="16925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39" name="Shape 139"/>
            <p:cNvSpPr/>
            <p:nvPr/>
          </p:nvSpPr>
          <p:spPr>
            <a:xfrm>
              <a:off x="16191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0" name="Shape 140"/>
            <p:cNvSpPr/>
            <p:nvPr/>
          </p:nvSpPr>
          <p:spPr>
            <a:xfrm>
              <a:off x="15467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1" name="Shape 141"/>
            <p:cNvSpPr/>
            <p:nvPr/>
          </p:nvSpPr>
          <p:spPr>
            <a:xfrm>
              <a:off x="14742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2" name="Shape 142"/>
            <p:cNvSpPr/>
            <p:nvPr/>
          </p:nvSpPr>
          <p:spPr>
            <a:xfrm>
              <a:off x="14018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3" name="Shape 143"/>
            <p:cNvSpPr/>
            <p:nvPr/>
          </p:nvSpPr>
          <p:spPr>
            <a:xfrm>
              <a:off x="13294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4" name="Shape 144"/>
            <p:cNvSpPr/>
            <p:nvPr/>
          </p:nvSpPr>
          <p:spPr>
            <a:xfrm>
              <a:off x="12560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5" name="Shape 145"/>
            <p:cNvSpPr/>
            <p:nvPr/>
          </p:nvSpPr>
          <p:spPr>
            <a:xfrm>
              <a:off x="11835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6" name="Shape 146"/>
            <p:cNvSpPr/>
            <p:nvPr/>
          </p:nvSpPr>
          <p:spPr>
            <a:xfrm>
              <a:off x="11111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7" name="Shape 147"/>
            <p:cNvSpPr/>
            <p:nvPr/>
          </p:nvSpPr>
          <p:spPr>
            <a:xfrm>
              <a:off x="10387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8" name="Shape 148"/>
            <p:cNvSpPr/>
            <p:nvPr/>
          </p:nvSpPr>
          <p:spPr>
            <a:xfrm>
              <a:off x="9662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49" name="Shape 149"/>
            <p:cNvSpPr/>
            <p:nvPr/>
          </p:nvSpPr>
          <p:spPr>
            <a:xfrm>
              <a:off x="8938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0" name="Shape 150"/>
            <p:cNvSpPr/>
            <p:nvPr/>
          </p:nvSpPr>
          <p:spPr>
            <a:xfrm>
              <a:off x="82042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1" name="Shape 151"/>
            <p:cNvSpPr/>
            <p:nvPr/>
          </p:nvSpPr>
          <p:spPr>
            <a:xfrm>
              <a:off x="747975"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2" name="Shape 152"/>
            <p:cNvSpPr/>
            <p:nvPr/>
          </p:nvSpPr>
          <p:spPr>
            <a:xfrm>
              <a:off x="6755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3" name="Shape 153"/>
            <p:cNvSpPr/>
            <p:nvPr/>
          </p:nvSpPr>
          <p:spPr>
            <a:xfrm>
              <a:off x="6031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4" name="Shape 154"/>
            <p:cNvSpPr/>
            <p:nvPr/>
          </p:nvSpPr>
          <p:spPr>
            <a:xfrm>
              <a:off x="5306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5" name="Shape 155"/>
            <p:cNvSpPr/>
            <p:nvPr/>
          </p:nvSpPr>
          <p:spPr>
            <a:xfrm>
              <a:off x="458200" y="872550"/>
              <a:ext cx="25" cy="3961625"/>
            </a:xfrm>
            <a:custGeom>
              <a:avLst/>
              <a:gdLst/>
              <a:ahLst/>
              <a:cxnLst/>
              <a:rect l="0" t="0" r="0" b="0"/>
              <a:pathLst>
                <a:path w="1" h="158465" fill="none" extrusionOk="0">
                  <a:moveTo>
                    <a:pt x="1" y="0"/>
                  </a:moveTo>
                  <a:lnTo>
                    <a:pt x="1"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6" name="Shape 156"/>
            <p:cNvSpPr/>
            <p:nvPr/>
          </p:nvSpPr>
          <p:spPr>
            <a:xfrm>
              <a:off x="38485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7" name="Shape 157"/>
            <p:cNvSpPr/>
            <p:nvPr/>
          </p:nvSpPr>
          <p:spPr>
            <a:xfrm>
              <a:off x="312400" y="872550"/>
              <a:ext cx="25" cy="3961625"/>
            </a:xfrm>
            <a:custGeom>
              <a:avLst/>
              <a:gdLst/>
              <a:ahLst/>
              <a:cxnLst/>
              <a:rect l="0" t="0" r="0" b="0"/>
              <a:pathLst>
                <a:path w="1" h="158465" fill="none" extrusionOk="0">
                  <a:moveTo>
                    <a:pt x="0" y="0"/>
                  </a:moveTo>
                  <a:lnTo>
                    <a:pt x="0" y="158464"/>
                  </a:lnTo>
                </a:path>
              </a:pathLst>
            </a:custGeom>
            <a:noFill/>
            <a:ln w="9525" cap="rnd" cmpd="sng">
              <a:solidFill>
                <a:srgbClr val="EFEFEF"/>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grpSp>
      <p:sp>
        <p:nvSpPr>
          <p:cNvPr id="158" name="Shape 158"/>
          <p:cNvSpPr txBox="1">
            <a:spLocks noGrp="1"/>
          </p:cNvSpPr>
          <p:nvPr>
            <p:ph type="title"/>
          </p:nvPr>
        </p:nvSpPr>
        <p:spPr>
          <a:xfrm>
            <a:off x="747925" y="225025"/>
            <a:ext cx="6791700" cy="857400"/>
          </a:xfrm>
          <a:prstGeom prst="rect">
            <a:avLst/>
          </a:prstGeom>
          <a:noFill/>
          <a:ln>
            <a:noFill/>
          </a:ln>
        </p:spPr>
        <p:txBody>
          <a:bodyPr lIns="91425" tIns="91425" rIns="91425" bIns="91425" anchor="b" anchorCtr="0"/>
          <a:lstStyle>
            <a:lvl1pPr lvl="0">
              <a:spcBef>
                <a:spcPts val="0"/>
              </a:spcBef>
              <a:buClr>
                <a:srgbClr val="3C78D8"/>
              </a:buClr>
              <a:buSzPct val="100000"/>
              <a:buFont typeface="Sniglet"/>
              <a:buNone/>
              <a:defRPr sz="1800" b="1">
                <a:solidFill>
                  <a:srgbClr val="3C78D8"/>
                </a:solidFill>
                <a:latin typeface="Sniglet"/>
                <a:ea typeface="Sniglet"/>
                <a:cs typeface="Sniglet"/>
                <a:sym typeface="Sniglet"/>
              </a:defRPr>
            </a:lvl1pPr>
            <a:lvl2pPr lvl="1">
              <a:spcBef>
                <a:spcPts val="0"/>
              </a:spcBef>
              <a:buClr>
                <a:srgbClr val="3C78D8"/>
              </a:buClr>
              <a:buSzPct val="100000"/>
              <a:buFont typeface="Sniglet"/>
              <a:buNone/>
              <a:defRPr sz="1800" b="1">
                <a:solidFill>
                  <a:srgbClr val="3C78D8"/>
                </a:solidFill>
                <a:latin typeface="Sniglet"/>
                <a:ea typeface="Sniglet"/>
                <a:cs typeface="Sniglet"/>
                <a:sym typeface="Sniglet"/>
              </a:defRPr>
            </a:lvl2pPr>
            <a:lvl3pPr lvl="2">
              <a:spcBef>
                <a:spcPts val="0"/>
              </a:spcBef>
              <a:buClr>
                <a:srgbClr val="3C78D8"/>
              </a:buClr>
              <a:buSzPct val="100000"/>
              <a:buFont typeface="Sniglet"/>
              <a:buNone/>
              <a:defRPr sz="1800" b="1">
                <a:solidFill>
                  <a:srgbClr val="3C78D8"/>
                </a:solidFill>
                <a:latin typeface="Sniglet"/>
                <a:ea typeface="Sniglet"/>
                <a:cs typeface="Sniglet"/>
                <a:sym typeface="Sniglet"/>
              </a:defRPr>
            </a:lvl3pPr>
            <a:lvl4pPr lvl="3">
              <a:spcBef>
                <a:spcPts val="0"/>
              </a:spcBef>
              <a:buClr>
                <a:srgbClr val="3C78D8"/>
              </a:buClr>
              <a:buSzPct val="100000"/>
              <a:buFont typeface="Sniglet"/>
              <a:buNone/>
              <a:defRPr sz="1800" b="1">
                <a:solidFill>
                  <a:srgbClr val="3C78D8"/>
                </a:solidFill>
                <a:latin typeface="Sniglet"/>
                <a:ea typeface="Sniglet"/>
                <a:cs typeface="Sniglet"/>
                <a:sym typeface="Sniglet"/>
              </a:defRPr>
            </a:lvl4pPr>
            <a:lvl5pPr lvl="4">
              <a:spcBef>
                <a:spcPts val="0"/>
              </a:spcBef>
              <a:buClr>
                <a:srgbClr val="3C78D8"/>
              </a:buClr>
              <a:buSzPct val="100000"/>
              <a:buFont typeface="Sniglet"/>
              <a:buNone/>
              <a:defRPr sz="1800" b="1">
                <a:solidFill>
                  <a:srgbClr val="3C78D8"/>
                </a:solidFill>
                <a:latin typeface="Sniglet"/>
                <a:ea typeface="Sniglet"/>
                <a:cs typeface="Sniglet"/>
                <a:sym typeface="Sniglet"/>
              </a:defRPr>
            </a:lvl5pPr>
            <a:lvl6pPr lvl="5">
              <a:spcBef>
                <a:spcPts val="0"/>
              </a:spcBef>
              <a:buClr>
                <a:srgbClr val="3C78D8"/>
              </a:buClr>
              <a:buSzPct val="100000"/>
              <a:buFont typeface="Sniglet"/>
              <a:buNone/>
              <a:defRPr sz="1800" b="1">
                <a:solidFill>
                  <a:srgbClr val="3C78D8"/>
                </a:solidFill>
                <a:latin typeface="Sniglet"/>
                <a:ea typeface="Sniglet"/>
                <a:cs typeface="Sniglet"/>
                <a:sym typeface="Sniglet"/>
              </a:defRPr>
            </a:lvl6pPr>
            <a:lvl7pPr lvl="6">
              <a:spcBef>
                <a:spcPts val="0"/>
              </a:spcBef>
              <a:buClr>
                <a:srgbClr val="3C78D8"/>
              </a:buClr>
              <a:buSzPct val="100000"/>
              <a:buFont typeface="Sniglet"/>
              <a:buNone/>
              <a:defRPr sz="1800" b="1">
                <a:solidFill>
                  <a:srgbClr val="3C78D8"/>
                </a:solidFill>
                <a:latin typeface="Sniglet"/>
                <a:ea typeface="Sniglet"/>
                <a:cs typeface="Sniglet"/>
                <a:sym typeface="Sniglet"/>
              </a:defRPr>
            </a:lvl7pPr>
            <a:lvl8pPr lvl="7">
              <a:spcBef>
                <a:spcPts val="0"/>
              </a:spcBef>
              <a:buClr>
                <a:srgbClr val="3C78D8"/>
              </a:buClr>
              <a:buSzPct val="100000"/>
              <a:buFont typeface="Sniglet"/>
              <a:buNone/>
              <a:defRPr sz="1800" b="1">
                <a:solidFill>
                  <a:srgbClr val="3C78D8"/>
                </a:solidFill>
                <a:latin typeface="Sniglet"/>
                <a:ea typeface="Sniglet"/>
                <a:cs typeface="Sniglet"/>
                <a:sym typeface="Sniglet"/>
              </a:defRPr>
            </a:lvl8pPr>
            <a:lvl9pPr lvl="8">
              <a:spcBef>
                <a:spcPts val="0"/>
              </a:spcBef>
              <a:buClr>
                <a:srgbClr val="3C78D8"/>
              </a:buClr>
              <a:buSzPct val="100000"/>
              <a:buFont typeface="Sniglet"/>
              <a:buNone/>
              <a:defRPr sz="1800" b="1">
                <a:solidFill>
                  <a:srgbClr val="3C78D8"/>
                </a:solidFill>
                <a:latin typeface="Sniglet"/>
                <a:ea typeface="Sniglet"/>
                <a:cs typeface="Sniglet"/>
                <a:sym typeface="Sniglet"/>
              </a:defRPr>
            </a:lvl9pPr>
          </a:lstStyle>
          <a:p>
            <a:endParaRPr/>
          </a:p>
        </p:txBody>
      </p:sp>
      <p:sp>
        <p:nvSpPr>
          <p:cNvPr id="159" name="Shape 159"/>
          <p:cNvSpPr txBox="1">
            <a:spLocks noGrp="1"/>
          </p:cNvSpPr>
          <p:nvPr>
            <p:ph type="body" idx="1"/>
          </p:nvPr>
        </p:nvSpPr>
        <p:spPr>
          <a:xfrm>
            <a:off x="747925" y="1314900"/>
            <a:ext cx="6791700" cy="3610800"/>
          </a:xfrm>
          <a:prstGeom prst="rect">
            <a:avLst/>
          </a:prstGeom>
          <a:noFill/>
          <a:ln>
            <a:noFill/>
          </a:ln>
        </p:spPr>
        <p:txBody>
          <a:bodyPr lIns="91425" tIns="91425" rIns="91425" bIns="91425" anchor="t" anchorCtr="0"/>
          <a:lstStyle>
            <a:lvl1pPr lvl="0">
              <a:spcBef>
                <a:spcPts val="600"/>
              </a:spcBef>
              <a:buClr>
                <a:srgbClr val="3D4965"/>
              </a:buClr>
              <a:buSzPct val="100000"/>
              <a:buFont typeface="Dosis"/>
              <a:buChar char="✘"/>
              <a:defRPr sz="2600">
                <a:solidFill>
                  <a:srgbClr val="3D4965"/>
                </a:solidFill>
                <a:latin typeface="Dosis"/>
                <a:ea typeface="Dosis"/>
                <a:cs typeface="Dosis"/>
                <a:sym typeface="Dosis"/>
              </a:defRPr>
            </a:lvl1pPr>
            <a:lvl2pPr lvl="1">
              <a:spcBef>
                <a:spcPts val="480"/>
              </a:spcBef>
              <a:buClr>
                <a:srgbClr val="3D4965"/>
              </a:buClr>
              <a:buSzPct val="100000"/>
              <a:buFont typeface="Dosis"/>
              <a:buChar char="✗"/>
              <a:defRPr sz="2000">
                <a:solidFill>
                  <a:srgbClr val="3D4965"/>
                </a:solidFill>
                <a:latin typeface="Dosis"/>
                <a:ea typeface="Dosis"/>
                <a:cs typeface="Dosis"/>
                <a:sym typeface="Dosis"/>
              </a:defRPr>
            </a:lvl2pPr>
            <a:lvl3pPr lvl="2">
              <a:spcBef>
                <a:spcPts val="480"/>
              </a:spcBef>
              <a:buClr>
                <a:srgbClr val="3D4965"/>
              </a:buClr>
              <a:buSzPct val="100000"/>
              <a:buFont typeface="Dosis"/>
              <a:defRPr sz="2000">
                <a:solidFill>
                  <a:srgbClr val="3D4965"/>
                </a:solidFill>
                <a:latin typeface="Dosis"/>
                <a:ea typeface="Dosis"/>
                <a:cs typeface="Dosis"/>
                <a:sym typeface="Dosis"/>
              </a:defRPr>
            </a:lvl3pPr>
            <a:lvl4pPr lvl="3">
              <a:spcBef>
                <a:spcPts val="360"/>
              </a:spcBef>
              <a:buClr>
                <a:srgbClr val="3D4965"/>
              </a:buClr>
              <a:buSzPct val="100000"/>
              <a:buFont typeface="Dosis"/>
              <a:defRPr sz="1800">
                <a:solidFill>
                  <a:srgbClr val="3D4965"/>
                </a:solidFill>
                <a:latin typeface="Dosis"/>
                <a:ea typeface="Dosis"/>
                <a:cs typeface="Dosis"/>
                <a:sym typeface="Dosis"/>
              </a:defRPr>
            </a:lvl4pPr>
            <a:lvl5pPr lvl="4">
              <a:spcBef>
                <a:spcPts val="360"/>
              </a:spcBef>
              <a:buClr>
                <a:srgbClr val="3D4965"/>
              </a:buClr>
              <a:buSzPct val="100000"/>
              <a:buFont typeface="Dosis"/>
              <a:defRPr sz="1800">
                <a:solidFill>
                  <a:srgbClr val="3D4965"/>
                </a:solidFill>
                <a:latin typeface="Dosis"/>
                <a:ea typeface="Dosis"/>
                <a:cs typeface="Dosis"/>
                <a:sym typeface="Dosis"/>
              </a:defRPr>
            </a:lvl5pPr>
            <a:lvl6pPr lvl="5">
              <a:spcBef>
                <a:spcPts val="360"/>
              </a:spcBef>
              <a:buClr>
                <a:srgbClr val="3D4965"/>
              </a:buClr>
              <a:buSzPct val="100000"/>
              <a:buFont typeface="Dosis"/>
              <a:defRPr sz="1800">
                <a:solidFill>
                  <a:srgbClr val="3D4965"/>
                </a:solidFill>
                <a:latin typeface="Dosis"/>
                <a:ea typeface="Dosis"/>
                <a:cs typeface="Dosis"/>
                <a:sym typeface="Dosis"/>
              </a:defRPr>
            </a:lvl6pPr>
            <a:lvl7pPr lvl="6">
              <a:spcBef>
                <a:spcPts val="360"/>
              </a:spcBef>
              <a:buClr>
                <a:srgbClr val="3D4965"/>
              </a:buClr>
              <a:buSzPct val="100000"/>
              <a:buFont typeface="Dosis"/>
              <a:defRPr sz="1800">
                <a:solidFill>
                  <a:srgbClr val="3D4965"/>
                </a:solidFill>
                <a:latin typeface="Dosis"/>
                <a:ea typeface="Dosis"/>
                <a:cs typeface="Dosis"/>
                <a:sym typeface="Dosis"/>
              </a:defRPr>
            </a:lvl7pPr>
            <a:lvl8pPr lvl="7">
              <a:spcBef>
                <a:spcPts val="360"/>
              </a:spcBef>
              <a:buClr>
                <a:srgbClr val="3D4965"/>
              </a:buClr>
              <a:buSzPct val="100000"/>
              <a:buFont typeface="Dosis"/>
              <a:defRPr sz="1800">
                <a:solidFill>
                  <a:srgbClr val="3D4965"/>
                </a:solidFill>
                <a:latin typeface="Dosis"/>
                <a:ea typeface="Dosis"/>
                <a:cs typeface="Dosis"/>
                <a:sym typeface="Dosis"/>
              </a:defRPr>
            </a:lvl8pPr>
            <a:lvl9pPr lvl="8">
              <a:spcBef>
                <a:spcPts val="360"/>
              </a:spcBef>
              <a:buClr>
                <a:srgbClr val="3D4965"/>
              </a:buClr>
              <a:buSzPct val="100000"/>
              <a:buFont typeface="Dosis"/>
              <a:defRPr sz="1800">
                <a:solidFill>
                  <a:srgbClr val="3D4965"/>
                </a:solidFill>
                <a:latin typeface="Dosis"/>
                <a:ea typeface="Dosis"/>
                <a:cs typeface="Dosis"/>
                <a:sym typeface="Dosis"/>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6" r:id="rId6"/>
    <p:sldLayoutId id="2147483657"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Shape 521"/>
          <p:cNvSpPr txBox="1">
            <a:spLocks noGrp="1"/>
          </p:cNvSpPr>
          <p:nvPr>
            <p:ph type="title"/>
          </p:nvPr>
        </p:nvSpPr>
        <p:spPr>
          <a:xfrm>
            <a:off x="747925" y="285734"/>
            <a:ext cx="6140399" cy="1000132"/>
          </a:xfrm>
          <a:prstGeom prst="rect">
            <a:avLst/>
          </a:prstGeom>
        </p:spPr>
        <p:txBody>
          <a:bodyPr lIns="91425" tIns="91425" rIns="91425" bIns="91425" anchor="b" anchorCtr="0">
            <a:noAutofit/>
          </a:bodyPr>
          <a:lstStyle/>
          <a:p>
            <a:pPr lvl="0" algn="ctr" rtl="0">
              <a:spcBef>
                <a:spcPts val="0"/>
              </a:spcBef>
              <a:buNone/>
            </a:pPr>
            <a:r>
              <a:rPr lang="id-ID" sz="2800" dirty="0">
                <a:latin typeface="Algerian" pitchFamily="82" charset="0"/>
              </a:rPr>
              <a:t>EJAAN</a:t>
            </a:r>
            <a:r>
              <a:rPr lang="en-US" sz="2800" dirty="0">
                <a:latin typeface="Algerian" pitchFamily="82" charset="0"/>
              </a:rPr>
              <a:t> </a:t>
            </a:r>
            <a:r>
              <a:rPr lang="en-US" sz="2800" dirty="0" err="1">
                <a:latin typeface="Algerian" pitchFamily="82" charset="0"/>
              </a:rPr>
              <a:t>bahasa</a:t>
            </a:r>
            <a:r>
              <a:rPr lang="en-US" sz="2800" dirty="0">
                <a:latin typeface="Algerian" pitchFamily="82" charset="0"/>
              </a:rPr>
              <a:t> </a:t>
            </a:r>
            <a:r>
              <a:rPr lang="en-US" sz="2800" dirty="0" err="1">
                <a:latin typeface="Algerian" pitchFamily="82" charset="0"/>
              </a:rPr>
              <a:t>indonesia</a:t>
            </a:r>
            <a:r>
              <a:rPr lang="en-US" sz="2800" dirty="0">
                <a:latin typeface="Algerian" pitchFamily="82" charset="0"/>
              </a:rPr>
              <a:t> </a:t>
            </a:r>
            <a:r>
              <a:rPr lang="en-US" sz="2800" dirty="0" err="1">
                <a:latin typeface="Algerian" pitchFamily="82" charset="0"/>
              </a:rPr>
              <a:t>dan</a:t>
            </a:r>
            <a:r>
              <a:rPr lang="en-US" sz="2800" dirty="0">
                <a:latin typeface="Algerian" pitchFamily="82" charset="0"/>
              </a:rPr>
              <a:t> </a:t>
            </a:r>
            <a:r>
              <a:rPr lang="en-US" sz="2800" dirty="0" err="1">
                <a:latin typeface="Algerian" pitchFamily="82" charset="0"/>
              </a:rPr>
              <a:t>keterampilan</a:t>
            </a:r>
            <a:r>
              <a:rPr lang="en-US" sz="2800" dirty="0">
                <a:latin typeface="Algerian" pitchFamily="82" charset="0"/>
              </a:rPr>
              <a:t> </a:t>
            </a:r>
            <a:r>
              <a:rPr lang="en-US" sz="2800" dirty="0" err="1">
                <a:latin typeface="Algerian" pitchFamily="82" charset="0"/>
              </a:rPr>
              <a:t>berbahasa</a:t>
            </a:r>
            <a:endParaRPr lang="en" sz="2800" dirty="0">
              <a:latin typeface="Algerian" pitchFamily="82" charset="0"/>
            </a:endParaRPr>
          </a:p>
        </p:txBody>
      </p:sp>
      <p:sp>
        <p:nvSpPr>
          <p:cNvPr id="522" name="Shape 522"/>
          <p:cNvSpPr txBox="1"/>
          <p:nvPr/>
        </p:nvSpPr>
        <p:spPr>
          <a:xfrm>
            <a:off x="747925" y="1200150"/>
            <a:ext cx="6530400" cy="826499"/>
          </a:xfrm>
          <a:prstGeom prst="rect">
            <a:avLst/>
          </a:prstGeom>
          <a:noFill/>
          <a:ln>
            <a:noFill/>
          </a:ln>
        </p:spPr>
        <p:txBody>
          <a:bodyPr lIns="91425" tIns="91425" rIns="91425" bIns="91425" anchor="t" anchorCtr="0">
            <a:noAutofit/>
          </a:bodyPr>
          <a:lstStyle/>
          <a:p>
            <a:pPr lvl="0">
              <a:spcBef>
                <a:spcPts val="600"/>
              </a:spcBef>
            </a:pPr>
            <a:endParaRPr lang="en" sz="1600" dirty="0">
              <a:solidFill>
                <a:schemeClr val="accent1">
                  <a:lumMod val="50000"/>
                </a:schemeClr>
              </a:solidFill>
              <a:latin typeface="Times New Roman" pitchFamily="18" charset="0"/>
              <a:ea typeface="Dosis"/>
              <a:cs typeface="Times New Roman" pitchFamily="18" charset="0"/>
              <a:sym typeface="Dosis"/>
            </a:endParaRPr>
          </a:p>
        </p:txBody>
      </p:sp>
      <p:sp>
        <p:nvSpPr>
          <p:cNvPr id="523" name="Shape 523"/>
          <p:cNvSpPr txBox="1"/>
          <p:nvPr/>
        </p:nvSpPr>
        <p:spPr>
          <a:xfrm>
            <a:off x="1547664" y="2187750"/>
            <a:ext cx="4176464" cy="2207100"/>
          </a:xfrm>
          <a:prstGeom prst="rect">
            <a:avLst/>
          </a:prstGeom>
          <a:noFill/>
          <a:ln>
            <a:noFill/>
          </a:ln>
        </p:spPr>
        <p:txBody>
          <a:bodyPr lIns="91425" tIns="91425" rIns="91425" bIns="91425" anchor="t" anchorCtr="0">
            <a:noAutofit/>
          </a:bodyPr>
          <a:lstStyle/>
          <a:p>
            <a:pPr lvl="0" algn="just" rtl="0">
              <a:spcBef>
                <a:spcPts val="600"/>
              </a:spcBef>
              <a:buNone/>
            </a:pPr>
            <a:endParaRPr lang="en" sz="1200" dirty="0">
              <a:solidFill>
                <a:srgbClr val="3D4965"/>
              </a:solidFill>
              <a:latin typeface="Dosis"/>
              <a:ea typeface="Dosis"/>
              <a:cs typeface="Dosis"/>
              <a:sym typeface="Dosis"/>
            </a:endParaRPr>
          </a:p>
        </p:txBody>
      </p:sp>
      <p:graphicFrame>
        <p:nvGraphicFramePr>
          <p:cNvPr id="5" name="Diagram 4"/>
          <p:cNvGraphicFramePr/>
          <p:nvPr/>
        </p:nvGraphicFramePr>
        <p:xfrm>
          <a:off x="1214414" y="1714494"/>
          <a:ext cx="6096000" cy="30003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24E683C-09EC-E088-3D50-9ADD1D124195}"/>
              </a:ext>
            </a:extLst>
          </p:cNvPr>
          <p:cNvSpPr txBox="1"/>
          <p:nvPr/>
        </p:nvSpPr>
        <p:spPr>
          <a:xfrm>
            <a:off x="899592" y="495707"/>
            <a:ext cx="7704856" cy="4524315"/>
          </a:xfrm>
          <a:prstGeom prst="rect">
            <a:avLst/>
          </a:prstGeom>
          <a:noFill/>
        </p:spPr>
        <p:txBody>
          <a:bodyPr wrap="square">
            <a:spAutoFit/>
          </a:bodyPr>
          <a:lstStyle/>
          <a:p>
            <a:pPr algn="just">
              <a:buFont typeface="Arial" pitchFamily="34" charset="0"/>
              <a:buChar char="•"/>
            </a:pPr>
            <a:r>
              <a:rPr lang="id-ID" sz="2400" dirty="0">
                <a:latin typeface="Times New Roman" panose="02020603050405020304" pitchFamily="18" charset="0"/>
                <a:cs typeface="Times New Roman" pitchFamily="18" charset="0"/>
              </a:rPr>
              <a:t> Jika di tengah kata terdapat dua buah huruf konsonan yang berurutan, maka pemenggalan kata dilakukan di antarakedua huruf konsonan tersebut. Namun, gabungan huruf konsonan tidak pernah diceraikan.</a:t>
            </a:r>
            <a:r>
              <a:rPr lang="en-US" sz="2400" dirty="0">
                <a:latin typeface="Times New Roman" panose="02020603050405020304" pitchFamily="18" charset="0"/>
                <a:cs typeface="Times New Roman" pitchFamily="18" charset="0"/>
              </a:rPr>
              <a:t> </a:t>
            </a:r>
            <a:r>
              <a:rPr lang="en-US" sz="2400" dirty="0" err="1">
                <a:latin typeface="Times New Roman" panose="02020603050405020304" pitchFamily="18" charset="0"/>
                <a:cs typeface="Times New Roman" pitchFamily="18" charset="0"/>
              </a:rPr>
              <a:t>Contoh</a:t>
            </a:r>
            <a:r>
              <a:rPr lang="en-US" sz="2400" dirty="0">
                <a:latin typeface="Times New Roman" panose="02020603050405020304" pitchFamily="18" charset="0"/>
                <a:cs typeface="Times New Roman" pitchFamily="18" charset="0"/>
              </a:rPr>
              <a:t>:</a:t>
            </a:r>
          </a:p>
          <a:p>
            <a:pPr algn="l">
              <a:buFont typeface="Arial" panose="020B0604020202020204" pitchFamily="34" charset="0"/>
              <a:buChar char="•"/>
            </a:pPr>
            <a:r>
              <a:rPr lang="en-US" sz="2400" b="0" i="0" dirty="0">
                <a:solidFill>
                  <a:srgbClr val="000000"/>
                </a:solidFill>
                <a:effectLst/>
                <a:latin typeface="Times New Roman" panose="02020603050405020304" pitchFamily="18" charset="0"/>
                <a:cs typeface="Times New Roman" panose="02020603050405020304" pitchFamily="18" charset="0"/>
              </a:rPr>
              <a:t>Ap-</a:t>
            </a:r>
            <a:r>
              <a:rPr lang="en-US" sz="2400" b="0" i="0" dirty="0" err="1">
                <a:solidFill>
                  <a:srgbClr val="000000"/>
                </a:solidFill>
                <a:effectLst/>
                <a:latin typeface="Times New Roman" panose="02020603050405020304" pitchFamily="18" charset="0"/>
                <a:cs typeface="Times New Roman" panose="02020603050405020304" pitchFamily="18" charset="0"/>
              </a:rPr>
              <a:t>ril</a:t>
            </a:r>
            <a:r>
              <a:rPr lang="en-US" sz="2400" b="0" i="0" dirty="0">
                <a:solidFill>
                  <a:srgbClr val="000000"/>
                </a:solidFill>
                <a:effectLst/>
                <a:latin typeface="Times New Roman" panose="02020603050405020304" pitchFamily="18" charset="0"/>
                <a:cs typeface="Times New Roman" panose="02020603050405020304" pitchFamily="18" charset="0"/>
              </a:rPr>
              <a:t>, cap-</a:t>
            </a:r>
            <a:r>
              <a:rPr lang="en-US" sz="2400" b="0" i="0" dirty="0" err="1">
                <a:solidFill>
                  <a:srgbClr val="000000"/>
                </a:solidFill>
                <a:effectLst/>
                <a:latin typeface="Times New Roman" panose="02020603050405020304" pitchFamily="18" charset="0"/>
                <a:cs typeface="Times New Roman" panose="02020603050405020304" pitchFamily="18" charset="0"/>
              </a:rPr>
              <a:t>lok</a:t>
            </a:r>
            <a:r>
              <a:rPr lang="en-US" sz="2400" b="0" i="0" dirty="0">
                <a:solidFill>
                  <a:srgbClr val="000000"/>
                </a:solidFill>
                <a:effectLst/>
                <a:latin typeface="Times New Roman" panose="02020603050405020304" pitchFamily="18" charset="0"/>
                <a:cs typeface="Times New Roman" panose="02020603050405020304" pitchFamily="18" charset="0"/>
              </a:rPr>
              <a:t>, </a:t>
            </a:r>
            <a:r>
              <a:rPr lang="en-US" sz="2400" b="0" i="0" dirty="0" err="1">
                <a:solidFill>
                  <a:srgbClr val="000000"/>
                </a:solidFill>
                <a:effectLst/>
                <a:latin typeface="Times New Roman" panose="02020603050405020304" pitchFamily="18" charset="0"/>
                <a:cs typeface="Times New Roman" panose="02020603050405020304" pitchFamily="18" charset="0"/>
              </a:rPr>
              <a:t>makh-luk</a:t>
            </a:r>
            <a:r>
              <a:rPr lang="en-US" sz="2400" b="0" i="0" dirty="0">
                <a:solidFill>
                  <a:srgbClr val="000000"/>
                </a:solidFill>
                <a:effectLst/>
                <a:latin typeface="Times New Roman" panose="02020603050405020304" pitchFamily="18" charset="0"/>
                <a:cs typeface="Times New Roman" panose="02020603050405020304" pitchFamily="18" charset="0"/>
              </a:rPr>
              <a:t>, man-di, sang-gup</a:t>
            </a:r>
          </a:p>
          <a:p>
            <a:pPr algn="l">
              <a:buFont typeface="Arial" panose="020B0604020202020204" pitchFamily="34" charset="0"/>
              <a:buChar char="•"/>
            </a:pPr>
            <a:r>
              <a:rPr lang="en-US" sz="2400" b="0" i="0" dirty="0" err="1">
                <a:solidFill>
                  <a:srgbClr val="000000"/>
                </a:solidFill>
                <a:effectLst/>
                <a:latin typeface="Times New Roman" panose="02020603050405020304" pitchFamily="18" charset="0"/>
                <a:cs typeface="Times New Roman" panose="02020603050405020304" pitchFamily="18" charset="0"/>
              </a:rPr>
              <a:t>som</a:t>
            </a:r>
            <a:r>
              <a:rPr lang="en-US" sz="2400" b="0" i="0" dirty="0">
                <a:solidFill>
                  <a:srgbClr val="000000"/>
                </a:solidFill>
                <a:effectLst/>
                <a:latin typeface="Times New Roman" panose="02020603050405020304" pitchFamily="18" charset="0"/>
                <a:cs typeface="Times New Roman" panose="02020603050405020304" pitchFamily="18" charset="0"/>
              </a:rPr>
              <a:t>-bong, </a:t>
            </a:r>
            <a:r>
              <a:rPr lang="en-US" sz="2400" b="0" i="0" dirty="0" err="1">
                <a:solidFill>
                  <a:srgbClr val="000000"/>
                </a:solidFill>
                <a:effectLst/>
                <a:latin typeface="Times New Roman" panose="02020603050405020304" pitchFamily="18" charset="0"/>
                <a:cs typeface="Times New Roman" panose="02020603050405020304" pitchFamily="18" charset="0"/>
              </a:rPr>
              <a:t>swas</a:t>
            </a:r>
            <a:r>
              <a:rPr lang="en-US" sz="2400" b="0" i="0" dirty="0">
                <a:solidFill>
                  <a:srgbClr val="000000"/>
                </a:solidFill>
                <a:effectLst/>
                <a:latin typeface="Times New Roman" panose="02020603050405020304" pitchFamily="18" charset="0"/>
                <a:cs typeface="Times New Roman" panose="02020603050405020304" pitchFamily="18" charset="0"/>
              </a:rPr>
              <a:t>-ta</a:t>
            </a:r>
          </a:p>
          <a:p>
            <a:pPr algn="just">
              <a:buFont typeface="Arial" pitchFamily="34" charset="0"/>
              <a:buChar char="•"/>
            </a:pPr>
            <a:endParaRPr lang="id-ID" sz="2400" dirty="0">
              <a:latin typeface="Times New Roman" pitchFamily="18" charset="0"/>
              <a:cs typeface="Times New Roman" pitchFamily="18" charset="0"/>
            </a:endParaRPr>
          </a:p>
          <a:p>
            <a:pPr algn="just">
              <a:buFont typeface="Arial" pitchFamily="34" charset="0"/>
              <a:buChar char="•"/>
            </a:pPr>
            <a:r>
              <a:rPr lang="id-ID" sz="2400" dirty="0">
                <a:latin typeface="Times New Roman" pitchFamily="18" charset="0"/>
                <a:cs typeface="Times New Roman" pitchFamily="18" charset="0"/>
              </a:rPr>
              <a:t> Jika di tengah kata terdapat tiga atau lebih huruf konsonan, maka pemenggalan kata dilakukan di antara huruf konsonan yang pertama dan kedua.</a:t>
            </a:r>
            <a:r>
              <a:rPr lang="en-US" sz="2400" dirty="0">
                <a:latin typeface="Times New Roman" panose="02020603050405020304" pitchFamily="18" charset="0"/>
                <a:cs typeface="Times New Roman" pitchFamily="18" charset="0"/>
              </a:rPr>
              <a:t> </a:t>
            </a:r>
            <a:r>
              <a:rPr lang="en-US" sz="2400" dirty="0" err="1">
                <a:latin typeface="Times New Roman" panose="02020603050405020304" pitchFamily="18" charset="0"/>
                <a:cs typeface="Times New Roman" pitchFamily="18" charset="0"/>
              </a:rPr>
              <a:t>Contoh</a:t>
            </a:r>
            <a:r>
              <a:rPr lang="en-US" sz="2400" dirty="0">
                <a:latin typeface="Times New Roman" panose="02020603050405020304" pitchFamily="18" charset="0"/>
                <a:cs typeface="Times New Roman" pitchFamily="18" charset="0"/>
              </a:rPr>
              <a:t>: </a:t>
            </a:r>
          </a:p>
          <a:p>
            <a:pPr algn="l">
              <a:buFont typeface="Arial" panose="020B0604020202020204" pitchFamily="34" charset="0"/>
              <a:buChar char="•"/>
            </a:pPr>
            <a:r>
              <a:rPr lang="en-US" sz="2400" b="0" i="0" dirty="0" err="1">
                <a:solidFill>
                  <a:srgbClr val="000000"/>
                </a:solidFill>
                <a:effectLst/>
                <a:latin typeface="Times New Roman" panose="02020603050405020304" pitchFamily="18" charset="0"/>
                <a:cs typeface="Times New Roman" panose="02020603050405020304" pitchFamily="18" charset="0"/>
              </a:rPr>
              <a:t>ul-tra</a:t>
            </a:r>
            <a:r>
              <a:rPr lang="en-US" sz="2400" b="0" i="0" dirty="0">
                <a:solidFill>
                  <a:srgbClr val="000000"/>
                </a:solidFill>
                <a:effectLst/>
                <a:latin typeface="Times New Roman" panose="02020603050405020304" pitchFamily="18" charset="0"/>
                <a:cs typeface="Times New Roman" panose="02020603050405020304" pitchFamily="18" charset="0"/>
              </a:rPr>
              <a:t>, in-</a:t>
            </a:r>
            <a:r>
              <a:rPr lang="en-US" sz="2400" b="0" i="0" dirty="0" err="1">
                <a:solidFill>
                  <a:srgbClr val="000000"/>
                </a:solidFill>
                <a:effectLst/>
                <a:latin typeface="Times New Roman" panose="02020603050405020304" pitchFamily="18" charset="0"/>
                <a:cs typeface="Times New Roman" panose="02020603050405020304" pitchFamily="18" charset="0"/>
              </a:rPr>
              <a:t>fra</a:t>
            </a:r>
            <a:r>
              <a:rPr lang="en-US" sz="2400" b="0" i="0" dirty="0">
                <a:solidFill>
                  <a:srgbClr val="000000"/>
                </a:solidFill>
                <a:effectLst/>
                <a:latin typeface="Times New Roman" panose="02020603050405020304" pitchFamily="18" charset="0"/>
                <a:cs typeface="Times New Roman" panose="02020603050405020304" pitchFamily="18" charset="0"/>
              </a:rPr>
              <a:t>, ben-</a:t>
            </a:r>
            <a:r>
              <a:rPr lang="en-US" sz="2400" b="0" i="0" dirty="0" err="1">
                <a:solidFill>
                  <a:srgbClr val="000000"/>
                </a:solidFill>
                <a:effectLst/>
                <a:latin typeface="Times New Roman" panose="02020603050405020304" pitchFamily="18" charset="0"/>
                <a:cs typeface="Times New Roman" panose="02020603050405020304" pitchFamily="18" charset="0"/>
              </a:rPr>
              <a:t>trok</a:t>
            </a:r>
            <a:r>
              <a:rPr lang="en-US" sz="2400" b="0" i="0" dirty="0">
                <a:solidFill>
                  <a:srgbClr val="000000"/>
                </a:solidFill>
                <a:effectLst/>
                <a:latin typeface="Times New Roman" panose="02020603050405020304" pitchFamily="18" charset="0"/>
                <a:cs typeface="Times New Roman" panose="02020603050405020304" pitchFamily="18" charset="0"/>
              </a:rPr>
              <a:t>, in-</a:t>
            </a:r>
            <a:r>
              <a:rPr lang="en-US" sz="2400" b="0" i="0" dirty="0" err="1">
                <a:solidFill>
                  <a:srgbClr val="000000"/>
                </a:solidFill>
                <a:effectLst/>
                <a:latin typeface="Times New Roman" panose="02020603050405020304" pitchFamily="18" charset="0"/>
                <a:cs typeface="Times New Roman" panose="02020603050405020304" pitchFamily="18" charset="0"/>
              </a:rPr>
              <a:t>stru</a:t>
            </a:r>
            <a:r>
              <a:rPr lang="en-US" sz="2400" b="0" i="0" dirty="0">
                <a:solidFill>
                  <a:srgbClr val="000000"/>
                </a:solidFill>
                <a:effectLst/>
                <a:latin typeface="Times New Roman" panose="02020603050405020304" pitchFamily="18" charset="0"/>
                <a:cs typeface="Times New Roman" panose="02020603050405020304" pitchFamily="18" charset="0"/>
              </a:rPr>
              <a:t>-men</a:t>
            </a:r>
          </a:p>
          <a:p>
            <a:pPr algn="just">
              <a:buFont typeface="Arial" pitchFamily="34" charset="0"/>
              <a:buChar char="•"/>
            </a:pPr>
            <a:endParaRPr lang="id-ID" sz="2400" dirty="0">
              <a:latin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3820825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3" name="Shape 531"/>
          <p:cNvSpPr txBox="1">
            <a:spLocks/>
          </p:cNvSpPr>
          <p:nvPr/>
        </p:nvSpPr>
        <p:spPr>
          <a:xfrm>
            <a:off x="1108286" y="-92546"/>
            <a:ext cx="7424154" cy="5040560"/>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600"/>
              </a:spcBef>
              <a:spcAft>
                <a:spcPts val="0"/>
              </a:spcAft>
              <a:buClr>
                <a:srgbClr val="3D4965"/>
              </a:buClr>
              <a:buSzPct val="100000"/>
              <a:buFont typeface="Dosis"/>
              <a:buChar char="✘"/>
              <a:defRPr sz="2600" b="0" i="0" u="none" strike="noStrike" cap="none">
                <a:solidFill>
                  <a:srgbClr val="3D4965"/>
                </a:solidFill>
                <a:latin typeface="Dosis"/>
                <a:ea typeface="Dosis"/>
                <a:cs typeface="Dosis"/>
                <a:sym typeface="Dosis"/>
              </a:defRPr>
            </a:lvl1pPr>
            <a:lvl2pPr marR="0" lvl="1" algn="l" rtl="0">
              <a:lnSpc>
                <a:spcPct val="100000"/>
              </a:lnSpc>
              <a:spcBef>
                <a:spcPts val="480"/>
              </a:spcBef>
              <a:spcAft>
                <a:spcPts val="0"/>
              </a:spcAft>
              <a:buClr>
                <a:srgbClr val="3D4965"/>
              </a:buClr>
              <a:buSzPct val="100000"/>
              <a:buFont typeface="Dosis"/>
              <a:buChar char="✗"/>
              <a:defRPr sz="2000" b="0" i="0" u="none" strike="noStrike" cap="none">
                <a:solidFill>
                  <a:srgbClr val="3D4965"/>
                </a:solidFill>
                <a:latin typeface="Dosis"/>
                <a:ea typeface="Dosis"/>
                <a:cs typeface="Dosis"/>
                <a:sym typeface="Dosis"/>
              </a:defRPr>
            </a:lvl2pPr>
            <a:lvl3pPr marR="0" lvl="2" algn="l" rtl="0">
              <a:lnSpc>
                <a:spcPct val="100000"/>
              </a:lnSpc>
              <a:spcBef>
                <a:spcPts val="480"/>
              </a:spcBef>
              <a:spcAft>
                <a:spcPts val="0"/>
              </a:spcAft>
              <a:buClr>
                <a:srgbClr val="3D4965"/>
              </a:buClr>
              <a:buSzPct val="100000"/>
              <a:buFont typeface="Dosis"/>
              <a:buNone/>
              <a:defRPr sz="2000" b="0" i="0" u="none" strike="noStrike" cap="none">
                <a:solidFill>
                  <a:srgbClr val="3D4965"/>
                </a:solidFill>
                <a:latin typeface="Dosis"/>
                <a:ea typeface="Dosis"/>
                <a:cs typeface="Dosis"/>
                <a:sym typeface="Dosis"/>
              </a:defRPr>
            </a:lvl3pPr>
            <a:lvl4pPr marR="0" lvl="3"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4pPr>
            <a:lvl5pPr marR="0" lvl="4"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5pPr>
            <a:lvl6pPr marR="0" lvl="5"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6pPr>
            <a:lvl7pPr marR="0" lvl="6"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7pPr>
            <a:lvl8pPr marR="0" lvl="7"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8pPr>
            <a:lvl9pPr marR="0" lvl="8"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9pPr>
          </a:lstStyle>
          <a:p>
            <a:pPr marL="228600" indent="-228600" algn="just">
              <a:lnSpc>
                <a:spcPct val="150000"/>
              </a:lnSpc>
              <a:spcBef>
                <a:spcPts val="0"/>
              </a:spcBef>
              <a:buFont typeface="Arial" pitchFamily="34" charset="0"/>
              <a:buChar char="•"/>
            </a:pPr>
            <a:r>
              <a:rPr lang="id-ID" sz="2400" dirty="0">
                <a:latin typeface="Times New Roman" panose="02020603050405020304" pitchFamily="18" charset="0"/>
                <a:cs typeface="Times New Roman" panose="02020603050405020304" pitchFamily="18" charset="0"/>
              </a:rPr>
              <a:t>Imbuhan pada akhir dan/atau awal kata, termasuk awalan yang mengalami perubahan bentuk serta partikel yang biasanya ditulis serangkai dengan kata dasarnya, dapat dipenggal pada pergantian baris.</a:t>
            </a:r>
          </a:p>
          <a:p>
            <a:pPr marL="228600" indent="-228600" algn="just">
              <a:lnSpc>
                <a:spcPct val="150000"/>
              </a:lnSpc>
              <a:spcBef>
                <a:spcPts val="0"/>
              </a:spcBef>
              <a:buFont typeface="Arial" pitchFamily="34" charset="0"/>
              <a:buChar char="•"/>
            </a:pPr>
            <a:r>
              <a:rPr lang="id-ID" sz="2400" dirty="0">
                <a:latin typeface="Times New Roman" panose="02020603050405020304" pitchFamily="18" charset="0"/>
                <a:cs typeface="Times New Roman" panose="02020603050405020304" pitchFamily="18" charset="0"/>
              </a:rPr>
              <a:t>Jika suatu kata terdiri atas lebih dari satu unsur dan salah satu unsur itu dapat bergabung dengan unsur lain, pemenggalan dapat dilakukan di antara unsur-unsur tersebut/pada unsur gabungan tersebut sesuai dengan kaidah pemenggalan kata pada poin 1,2,3, dan 4.</a:t>
            </a:r>
          </a:p>
        </p:txBody>
      </p:sp>
    </p:spTree>
    <p:extLst>
      <p:ext uri="{BB962C8B-B14F-4D97-AF65-F5344CB8AC3E}">
        <p14:creationId xmlns:p14="http://schemas.microsoft.com/office/powerpoint/2010/main" val="1188646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Shape 548"/>
          <p:cNvSpPr txBox="1">
            <a:spLocks noGrp="1"/>
          </p:cNvSpPr>
          <p:nvPr>
            <p:ph type="title"/>
          </p:nvPr>
        </p:nvSpPr>
        <p:spPr>
          <a:xfrm>
            <a:off x="747925" y="274190"/>
            <a:ext cx="6140399" cy="497360"/>
          </a:xfrm>
          <a:prstGeom prst="rect">
            <a:avLst/>
          </a:prstGeom>
        </p:spPr>
        <p:txBody>
          <a:bodyPr lIns="91425" tIns="91425" rIns="91425" bIns="91425" anchor="b" anchorCtr="0">
            <a:noAutofit/>
          </a:bodyPr>
          <a:lstStyle/>
          <a:p>
            <a:pPr lvl="0" algn="ctr"/>
            <a:r>
              <a:rPr lang="id-ID" sz="2400" dirty="0">
                <a:latin typeface="Algerian" pitchFamily="82" charset="0"/>
              </a:rPr>
              <a:t>C. Huruf Kapital </a:t>
            </a:r>
            <a:r>
              <a:rPr lang="en-US" sz="2400" dirty="0">
                <a:latin typeface="Algerian" pitchFamily="82" charset="0"/>
              </a:rPr>
              <a:t> </a:t>
            </a:r>
            <a:r>
              <a:rPr lang="id-ID" sz="2400" dirty="0">
                <a:latin typeface="Algerian" pitchFamily="82" charset="0"/>
              </a:rPr>
              <a:t>dan Huruf Miring</a:t>
            </a:r>
            <a:endParaRPr lang="en" sz="2400" dirty="0">
              <a:latin typeface="Algerian" pitchFamily="82" charset="0"/>
            </a:endParaRPr>
          </a:p>
        </p:txBody>
      </p:sp>
      <p:sp>
        <p:nvSpPr>
          <p:cNvPr id="549" name="Shape 549"/>
          <p:cNvSpPr txBox="1">
            <a:spLocks noGrp="1"/>
          </p:cNvSpPr>
          <p:nvPr>
            <p:ph type="body" idx="1"/>
          </p:nvPr>
        </p:nvSpPr>
        <p:spPr>
          <a:xfrm>
            <a:off x="611561" y="987574"/>
            <a:ext cx="8064896" cy="4320480"/>
          </a:xfrm>
          <a:prstGeom prst="rect">
            <a:avLst/>
          </a:prstGeom>
        </p:spPr>
        <p:txBody>
          <a:bodyPr lIns="91425" tIns="91425" rIns="91425" bIns="91425" anchor="t" anchorCtr="0">
            <a:noAutofit/>
          </a:bodyPr>
          <a:lstStyle/>
          <a:p>
            <a:pPr marL="285750" lvl="0" indent="-285750" rtl="0">
              <a:spcBef>
                <a:spcPts val="0"/>
              </a:spcBef>
              <a:buFont typeface="Wingdings" pitchFamily="2" charset="2"/>
              <a:buChar char="v"/>
            </a:pPr>
            <a:r>
              <a:rPr lang="id-ID" sz="2000" b="1" dirty="0">
                <a:latin typeface="Times New Roman" pitchFamily="18" charset="0"/>
                <a:cs typeface="Times New Roman" pitchFamily="18" charset="0"/>
              </a:rPr>
              <a:t>Huruf </a:t>
            </a:r>
            <a:r>
              <a:rPr lang="en-US" sz="2000" b="1" dirty="0">
                <a:latin typeface="Times New Roman" pitchFamily="18" charset="0"/>
                <a:cs typeface="Times New Roman" pitchFamily="18" charset="0"/>
              </a:rPr>
              <a:t> </a:t>
            </a:r>
            <a:r>
              <a:rPr lang="id-ID" sz="2000" b="1" dirty="0">
                <a:latin typeface="Times New Roman" pitchFamily="18" charset="0"/>
                <a:cs typeface="Times New Roman" pitchFamily="18" charset="0"/>
              </a:rPr>
              <a:t>kapital</a:t>
            </a:r>
          </a:p>
          <a:p>
            <a:pPr marL="628650" indent="-285750">
              <a:buFont typeface="Arial" pitchFamily="34" charset="0"/>
              <a:buChar char="•"/>
            </a:pPr>
            <a:r>
              <a:rPr lang="id-ID" sz="2000" dirty="0">
                <a:solidFill>
                  <a:schemeClr val="accent1">
                    <a:lumMod val="50000"/>
                  </a:schemeClr>
                </a:solidFill>
                <a:latin typeface="Times New Roman" pitchFamily="18" charset="0"/>
                <a:cs typeface="Times New Roman" pitchFamily="18" charset="0"/>
              </a:rPr>
              <a:t>Huruf</a:t>
            </a:r>
            <a:r>
              <a:rPr lang="en-US" sz="2000" dirty="0">
                <a:solidFill>
                  <a:schemeClr val="accent1">
                    <a:lumMod val="50000"/>
                  </a:schemeClr>
                </a:solidFill>
                <a:latin typeface="Times New Roman" pitchFamily="18" charset="0"/>
                <a:cs typeface="Times New Roman" pitchFamily="18" charset="0"/>
              </a:rPr>
              <a:t> </a:t>
            </a:r>
            <a:r>
              <a:rPr lang="id-ID" sz="2000" dirty="0">
                <a:solidFill>
                  <a:schemeClr val="accent1">
                    <a:lumMod val="50000"/>
                  </a:schemeClr>
                </a:solidFill>
                <a:latin typeface="Times New Roman" pitchFamily="18" charset="0"/>
                <a:cs typeface="Times New Roman" pitchFamily="18" charset="0"/>
              </a:rPr>
              <a:t>pertama kata pada awal kalimat</a:t>
            </a:r>
          </a:p>
          <a:p>
            <a:pPr marL="628650" indent="-285750">
              <a:buFont typeface="Arial" pitchFamily="34" charset="0"/>
              <a:buChar char="•"/>
            </a:pPr>
            <a:r>
              <a:rPr lang="id-ID" sz="2000" dirty="0">
                <a:solidFill>
                  <a:schemeClr val="accent1">
                    <a:lumMod val="50000"/>
                  </a:schemeClr>
                </a:solidFill>
                <a:latin typeface="Times New Roman" pitchFamily="18" charset="0"/>
                <a:cs typeface="Times New Roman" pitchFamily="18" charset="0"/>
              </a:rPr>
              <a:t>Huruf pertama petikan langsung</a:t>
            </a:r>
          </a:p>
          <a:p>
            <a:pPr marL="628650" indent="-285750">
              <a:buFont typeface="Arial" pitchFamily="34" charset="0"/>
              <a:buChar char="•"/>
            </a:pPr>
            <a:r>
              <a:rPr lang="id-ID" sz="2000" dirty="0">
                <a:solidFill>
                  <a:schemeClr val="accent1">
                    <a:lumMod val="50000"/>
                  </a:schemeClr>
                </a:solidFill>
                <a:latin typeface="Times New Roman" pitchFamily="18" charset="0"/>
                <a:cs typeface="Times New Roman" pitchFamily="18" charset="0"/>
              </a:rPr>
              <a:t>Huruf pertama ungkapan yang berhubungan dengan nama Tuhan dan kitab suci</a:t>
            </a:r>
          </a:p>
          <a:p>
            <a:pPr marL="628650" indent="-285750">
              <a:buFont typeface="Arial" pitchFamily="34" charset="0"/>
              <a:buChar char="•"/>
            </a:pPr>
            <a:r>
              <a:rPr lang="id-ID" sz="2000" dirty="0">
                <a:solidFill>
                  <a:schemeClr val="accent1">
                    <a:lumMod val="50000"/>
                  </a:schemeClr>
                </a:solidFill>
                <a:latin typeface="Times New Roman" pitchFamily="18" charset="0"/>
                <a:cs typeface="Times New Roman" pitchFamily="18" charset="0"/>
              </a:rPr>
              <a:t>Huruf pertama nama gelar kehormatan, keturunan, dan keagamaan yang diikuti dengan nama orang</a:t>
            </a:r>
          </a:p>
          <a:p>
            <a:pPr marL="628650" indent="-285750">
              <a:buFont typeface="Arial" pitchFamily="34" charset="0"/>
              <a:buChar char="•"/>
            </a:pPr>
            <a:r>
              <a:rPr lang="id-ID" sz="2000" dirty="0">
                <a:solidFill>
                  <a:schemeClr val="accent1">
                    <a:lumMod val="50000"/>
                  </a:schemeClr>
                </a:solidFill>
                <a:latin typeface="Times New Roman" pitchFamily="18" charset="0"/>
                <a:cs typeface="Times New Roman" pitchFamily="18" charset="0"/>
              </a:rPr>
              <a:t>Huruf pertama unsur nama jabatan dan pangkat yang diikuti nama orang, nama instansi, atau nama tempat</a:t>
            </a:r>
          </a:p>
          <a:p>
            <a:pPr marL="628650" indent="-285750">
              <a:buFont typeface="Arial" pitchFamily="34" charset="0"/>
              <a:buChar char="•"/>
            </a:pPr>
            <a:r>
              <a:rPr lang="id-ID" sz="2000" dirty="0">
                <a:solidFill>
                  <a:schemeClr val="accent1">
                    <a:lumMod val="50000"/>
                  </a:schemeClr>
                </a:solidFill>
                <a:latin typeface="Times New Roman" pitchFamily="18" charset="0"/>
                <a:cs typeface="Times New Roman" pitchFamily="18" charset="0"/>
              </a:rPr>
              <a:t>Huruf pertama unsur-unsur nama orang</a:t>
            </a:r>
          </a:p>
          <a:p>
            <a:pPr marL="628650" indent="-285750">
              <a:buFont typeface="Arial" pitchFamily="34" charset="0"/>
              <a:buChar char="•"/>
            </a:pPr>
            <a:r>
              <a:rPr lang="id-ID" sz="2000" dirty="0">
                <a:solidFill>
                  <a:schemeClr val="accent1">
                    <a:lumMod val="50000"/>
                  </a:schemeClr>
                </a:solidFill>
                <a:latin typeface="Times New Roman" pitchFamily="18" charset="0"/>
                <a:cs typeface="Times New Roman" pitchFamily="18" charset="0"/>
              </a:rPr>
              <a:t>Huruf pertama nama bangsa, suku bangsa, dan bahasa</a:t>
            </a:r>
          </a:p>
          <a:p>
            <a:pPr marL="628650" indent="-285750">
              <a:buFont typeface="Arial" pitchFamily="34" charset="0"/>
              <a:buChar char="•"/>
            </a:pPr>
            <a:r>
              <a:rPr lang="id-ID" sz="2000" dirty="0">
                <a:solidFill>
                  <a:schemeClr val="accent1">
                    <a:lumMod val="50000"/>
                  </a:schemeClr>
                </a:solidFill>
                <a:latin typeface="Times New Roman" pitchFamily="18" charset="0"/>
                <a:cs typeface="Times New Roman" pitchFamily="18" charset="0"/>
              </a:rPr>
              <a:t>Huruf pertama nama tahun, bulan, hari, hari raya, dan peristiwa sejarah</a:t>
            </a:r>
          </a:p>
          <a:p>
            <a:pPr marL="628650" indent="-285750">
              <a:buFont typeface="Arial" pitchFamily="34" charset="0"/>
              <a:buChar char="•"/>
            </a:pPr>
            <a:r>
              <a:rPr lang="id-ID" sz="2000" dirty="0">
                <a:solidFill>
                  <a:schemeClr val="accent1">
                    <a:lumMod val="50000"/>
                  </a:schemeClr>
                </a:solidFill>
                <a:latin typeface="Times New Roman" pitchFamily="18" charset="0"/>
                <a:cs typeface="Times New Roman" pitchFamily="18" charset="0"/>
              </a:rPr>
              <a:t>Huruf pertama nama geografi</a:t>
            </a:r>
          </a:p>
          <a:p>
            <a:pPr marL="457200" indent="-457200">
              <a:buFont typeface="+mj-lt"/>
              <a:buAutoNum type="arabicParenR"/>
            </a:pPr>
            <a:endParaRPr lang="id-ID" sz="2000" b="1" dirty="0">
              <a:solidFill>
                <a:schemeClr val="tx1"/>
              </a:solidFill>
              <a:latin typeface="Times New Roman" pitchFamily="18" charset="0"/>
              <a:cs typeface="Times New Roman" pitchFamily="18" charset="0"/>
            </a:endParaRPr>
          </a:p>
          <a:p>
            <a:pPr marL="228600" lvl="0" rtl="0">
              <a:spcBef>
                <a:spcPts val="0"/>
              </a:spcBef>
              <a:buNone/>
            </a:pPr>
            <a:endParaRPr lang="id-ID" sz="20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 name="Shape 531"/>
          <p:cNvSpPr txBox="1">
            <a:spLocks/>
          </p:cNvSpPr>
          <p:nvPr/>
        </p:nvSpPr>
        <p:spPr>
          <a:xfrm>
            <a:off x="611560" y="339502"/>
            <a:ext cx="7632848" cy="4536504"/>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600"/>
              </a:spcBef>
              <a:spcAft>
                <a:spcPts val="0"/>
              </a:spcAft>
              <a:buClr>
                <a:srgbClr val="3D4965"/>
              </a:buClr>
              <a:buSzPct val="100000"/>
              <a:buFont typeface="Dosis"/>
              <a:buChar char="✘"/>
              <a:defRPr sz="2600" b="0" i="0" u="none" strike="noStrike" cap="none">
                <a:solidFill>
                  <a:srgbClr val="3D4965"/>
                </a:solidFill>
                <a:latin typeface="Dosis"/>
                <a:ea typeface="Dosis"/>
                <a:cs typeface="Dosis"/>
                <a:sym typeface="Dosis"/>
              </a:defRPr>
            </a:lvl1pPr>
            <a:lvl2pPr marR="0" lvl="1" algn="l" rtl="0">
              <a:lnSpc>
                <a:spcPct val="100000"/>
              </a:lnSpc>
              <a:spcBef>
                <a:spcPts val="480"/>
              </a:spcBef>
              <a:spcAft>
                <a:spcPts val="0"/>
              </a:spcAft>
              <a:buClr>
                <a:srgbClr val="3D4965"/>
              </a:buClr>
              <a:buSzPct val="100000"/>
              <a:buFont typeface="Dosis"/>
              <a:buChar char="✗"/>
              <a:defRPr sz="2000" b="0" i="0" u="none" strike="noStrike" cap="none">
                <a:solidFill>
                  <a:srgbClr val="3D4965"/>
                </a:solidFill>
                <a:latin typeface="Dosis"/>
                <a:ea typeface="Dosis"/>
                <a:cs typeface="Dosis"/>
                <a:sym typeface="Dosis"/>
              </a:defRPr>
            </a:lvl2pPr>
            <a:lvl3pPr marR="0" lvl="2" algn="l" rtl="0">
              <a:lnSpc>
                <a:spcPct val="100000"/>
              </a:lnSpc>
              <a:spcBef>
                <a:spcPts val="480"/>
              </a:spcBef>
              <a:spcAft>
                <a:spcPts val="0"/>
              </a:spcAft>
              <a:buClr>
                <a:srgbClr val="3D4965"/>
              </a:buClr>
              <a:buSzPct val="100000"/>
              <a:buFont typeface="Dosis"/>
              <a:buNone/>
              <a:defRPr sz="2000" b="0" i="0" u="none" strike="noStrike" cap="none">
                <a:solidFill>
                  <a:srgbClr val="3D4965"/>
                </a:solidFill>
                <a:latin typeface="Dosis"/>
                <a:ea typeface="Dosis"/>
                <a:cs typeface="Dosis"/>
                <a:sym typeface="Dosis"/>
              </a:defRPr>
            </a:lvl3pPr>
            <a:lvl4pPr marR="0" lvl="3"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4pPr>
            <a:lvl5pPr marR="0" lvl="4"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5pPr>
            <a:lvl6pPr marR="0" lvl="5"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6pPr>
            <a:lvl7pPr marR="0" lvl="6"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7pPr>
            <a:lvl8pPr marR="0" lvl="7"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8pPr>
            <a:lvl9pPr marR="0" lvl="8"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9pPr>
          </a:lstStyle>
          <a:p>
            <a:pPr marL="571500" indent="-342900">
              <a:buFont typeface="Arial" pitchFamily="34" charset="0"/>
              <a:buChar char="•"/>
            </a:pPr>
            <a:r>
              <a:rPr lang="id-ID" sz="2000" dirty="0">
                <a:solidFill>
                  <a:schemeClr val="accent1">
                    <a:lumMod val="50000"/>
                  </a:schemeClr>
                </a:solidFill>
                <a:latin typeface="Times New Roman" pitchFamily="18" charset="0"/>
                <a:cs typeface="Times New Roman" pitchFamily="18" charset="0"/>
              </a:rPr>
              <a:t>Huruf pertama semua unsur nama negara, lembaga pemerintahan dan ketatanegaraan, dan nama dokumen resmi kecuali seperti kata ‘dan’.</a:t>
            </a:r>
          </a:p>
          <a:p>
            <a:pPr marL="571500" indent="-342900">
              <a:buFont typeface="Arial" pitchFamily="34" charset="0"/>
              <a:buChar char="•"/>
            </a:pPr>
            <a:r>
              <a:rPr lang="id-ID" sz="2000" dirty="0">
                <a:solidFill>
                  <a:schemeClr val="accent1">
                    <a:lumMod val="50000"/>
                  </a:schemeClr>
                </a:solidFill>
                <a:latin typeface="Times New Roman" pitchFamily="18" charset="0"/>
                <a:cs typeface="Times New Roman" pitchFamily="18" charset="0"/>
              </a:rPr>
              <a:t>Huruf pertama nama setiap unsur bentuk ulang sempurna yang terdapat pada nama badan, lembaga pemerintahan dan ketatanegaraan, serta dokumen resmi</a:t>
            </a:r>
          </a:p>
          <a:p>
            <a:pPr marL="571500" indent="-342900">
              <a:buFont typeface="Arial" pitchFamily="34" charset="0"/>
              <a:buChar char="•"/>
            </a:pPr>
            <a:r>
              <a:rPr lang="id-ID" sz="2000" dirty="0">
                <a:solidFill>
                  <a:schemeClr val="accent1">
                    <a:lumMod val="50000"/>
                  </a:schemeClr>
                </a:solidFill>
                <a:latin typeface="Times New Roman" pitchFamily="18" charset="0"/>
                <a:cs typeface="Times New Roman" pitchFamily="18" charset="0"/>
              </a:rPr>
              <a:t>Huruf pertama semua kata di dalam judul buku, majalah, surat kabar, dan judul karangan kecuali kata seperti ‘di, ke, dari, dan, dalam, yang, dan untuk yang tidak terletak pada posisi awal</a:t>
            </a:r>
          </a:p>
          <a:p>
            <a:pPr marL="571500" indent="-342900">
              <a:buFont typeface="Arial" pitchFamily="34" charset="0"/>
              <a:buChar char="•"/>
            </a:pPr>
            <a:r>
              <a:rPr lang="id-ID" sz="2000" dirty="0">
                <a:solidFill>
                  <a:schemeClr val="accent1">
                    <a:lumMod val="50000"/>
                  </a:schemeClr>
                </a:solidFill>
                <a:latin typeface="Times New Roman" pitchFamily="18" charset="0"/>
                <a:cs typeface="Times New Roman" pitchFamily="18" charset="0"/>
              </a:rPr>
              <a:t>Huruf pertama unsur singkatan nama gelar, pangkat, dan sapaan</a:t>
            </a:r>
          </a:p>
          <a:p>
            <a:pPr marL="571500" indent="-342900">
              <a:buFont typeface="Arial" pitchFamily="34" charset="0"/>
              <a:buChar char="•"/>
            </a:pPr>
            <a:r>
              <a:rPr lang="id-ID" sz="2000" dirty="0">
                <a:solidFill>
                  <a:schemeClr val="accent1">
                    <a:lumMod val="50000"/>
                  </a:schemeClr>
                </a:solidFill>
                <a:latin typeface="Times New Roman" pitchFamily="18" charset="0"/>
                <a:cs typeface="Times New Roman" pitchFamily="18" charset="0"/>
              </a:rPr>
              <a:t>Huruf pertama kata penunjuk hubungan kekerabatan yang dipakai dalam penyapaan dan pengacuan</a:t>
            </a:r>
          </a:p>
          <a:p>
            <a:pPr marL="571500" indent="-342900">
              <a:buFont typeface="Arial" pitchFamily="34" charset="0"/>
              <a:buChar char="•"/>
            </a:pPr>
            <a:r>
              <a:rPr lang="id-ID" sz="2000" dirty="0">
                <a:solidFill>
                  <a:schemeClr val="accent1">
                    <a:lumMod val="50000"/>
                  </a:schemeClr>
                </a:solidFill>
                <a:latin typeface="Times New Roman" pitchFamily="18" charset="0"/>
                <a:cs typeface="Times New Roman" pitchFamily="18" charset="0"/>
              </a:rPr>
              <a:t>Huruf pertama kata ganti ‘Anda’</a:t>
            </a:r>
          </a:p>
        </p:txBody>
      </p:sp>
    </p:spTree>
    <p:extLst>
      <p:ext uri="{BB962C8B-B14F-4D97-AF65-F5344CB8AC3E}">
        <p14:creationId xmlns:p14="http://schemas.microsoft.com/office/powerpoint/2010/main" val="2421477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Shape 554"/>
          <p:cNvSpPr txBox="1">
            <a:spLocks noGrp="1"/>
          </p:cNvSpPr>
          <p:nvPr>
            <p:ph type="ctrTitle" idx="4294967295"/>
          </p:nvPr>
        </p:nvSpPr>
        <p:spPr>
          <a:xfrm>
            <a:off x="1331640" y="339502"/>
            <a:ext cx="3528392" cy="504056"/>
          </a:xfrm>
          <a:prstGeom prst="rect">
            <a:avLst/>
          </a:prstGeom>
        </p:spPr>
        <p:txBody>
          <a:bodyPr lIns="91425" tIns="91425" rIns="91425" bIns="91425" anchor="b" anchorCtr="0">
            <a:noAutofit/>
          </a:bodyPr>
          <a:lstStyle/>
          <a:p>
            <a:pPr lvl="0" algn="ctr" rtl="0">
              <a:spcBef>
                <a:spcPts val="0"/>
              </a:spcBef>
              <a:buNone/>
            </a:pPr>
            <a:r>
              <a:rPr lang="id-ID" sz="2400" dirty="0">
                <a:solidFill>
                  <a:schemeClr val="tx1"/>
                </a:solidFill>
                <a:latin typeface="Times New Roman" pitchFamily="18" charset="0"/>
                <a:cs typeface="Times New Roman" pitchFamily="18" charset="0"/>
              </a:rPr>
              <a:t>Huruf </a:t>
            </a:r>
            <a:r>
              <a:rPr lang="en-US" sz="2400" dirty="0">
                <a:solidFill>
                  <a:schemeClr val="tx1"/>
                </a:solidFill>
                <a:latin typeface="Times New Roman" pitchFamily="18" charset="0"/>
                <a:cs typeface="Times New Roman" pitchFamily="18" charset="0"/>
              </a:rPr>
              <a:t>M</a:t>
            </a:r>
            <a:r>
              <a:rPr lang="id-ID" sz="2400" dirty="0">
                <a:solidFill>
                  <a:schemeClr val="tx1"/>
                </a:solidFill>
                <a:latin typeface="Times New Roman" pitchFamily="18" charset="0"/>
                <a:cs typeface="Times New Roman" pitchFamily="18" charset="0"/>
              </a:rPr>
              <a:t>iring</a:t>
            </a:r>
            <a:endParaRPr lang="en" sz="2400" dirty="0">
              <a:solidFill>
                <a:schemeClr val="tx1"/>
              </a:solidFill>
              <a:latin typeface="Times New Roman" pitchFamily="18" charset="0"/>
              <a:cs typeface="Times New Roman" pitchFamily="18" charset="0"/>
            </a:endParaRPr>
          </a:p>
        </p:txBody>
      </p:sp>
      <p:graphicFrame>
        <p:nvGraphicFramePr>
          <p:cNvPr id="8" name="Diagram 7"/>
          <p:cNvGraphicFramePr/>
          <p:nvPr>
            <p:extLst>
              <p:ext uri="{D42A27DB-BD31-4B8C-83A1-F6EECF244321}">
                <p14:modId xmlns:p14="http://schemas.microsoft.com/office/powerpoint/2010/main" val="4221538482"/>
              </p:ext>
            </p:extLst>
          </p:nvPr>
        </p:nvGraphicFramePr>
        <p:xfrm>
          <a:off x="1115616" y="1131590"/>
          <a:ext cx="6336704" cy="2880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Shape 564"/>
          <p:cNvSpPr txBox="1">
            <a:spLocks noGrp="1"/>
          </p:cNvSpPr>
          <p:nvPr>
            <p:ph type="body" idx="1"/>
          </p:nvPr>
        </p:nvSpPr>
        <p:spPr>
          <a:xfrm>
            <a:off x="2195736" y="1131590"/>
            <a:ext cx="4464496" cy="3651870"/>
          </a:xfrm>
          <a:prstGeom prst="rect">
            <a:avLst/>
          </a:prstGeom>
        </p:spPr>
        <p:txBody>
          <a:bodyPr lIns="91425" tIns="91425" rIns="91425" bIns="91425" anchor="t" anchorCtr="0">
            <a:noAutofit/>
          </a:bodyPr>
          <a:lstStyle/>
          <a:p>
            <a:pPr marL="342900" indent="-342900" algn="just">
              <a:lnSpc>
                <a:spcPct val="150000"/>
              </a:lnSpc>
              <a:buFont typeface="+mj-lt"/>
              <a:buAutoNum type="arabicParenR"/>
            </a:pPr>
            <a:r>
              <a:rPr lang="id-ID" sz="2000" b="1" dirty="0">
                <a:latin typeface="Times New Roman" pitchFamily="18" charset="0"/>
                <a:cs typeface="Times New Roman" pitchFamily="18" charset="0"/>
              </a:rPr>
              <a:t>Kata Dasar</a:t>
            </a:r>
          </a:p>
          <a:p>
            <a:pPr marL="342900" indent="-342900" algn="just">
              <a:lnSpc>
                <a:spcPct val="150000"/>
              </a:lnSpc>
              <a:buFont typeface="+mj-lt"/>
              <a:buAutoNum type="arabicParenR"/>
            </a:pPr>
            <a:r>
              <a:rPr lang="id-ID" sz="2000" b="1" dirty="0">
                <a:latin typeface="Times New Roman" pitchFamily="18" charset="0"/>
                <a:cs typeface="Times New Roman" pitchFamily="18" charset="0"/>
              </a:rPr>
              <a:t>Kata Turunan</a:t>
            </a:r>
          </a:p>
          <a:p>
            <a:pPr marL="342900" indent="-342900" algn="just">
              <a:lnSpc>
                <a:spcPct val="150000"/>
              </a:lnSpc>
              <a:buFont typeface="+mj-lt"/>
              <a:buAutoNum type="arabicParenR"/>
            </a:pPr>
            <a:r>
              <a:rPr lang="id-ID" sz="2000" b="1" dirty="0">
                <a:latin typeface="Times New Roman" pitchFamily="18" charset="0"/>
                <a:cs typeface="Times New Roman" pitchFamily="18" charset="0"/>
              </a:rPr>
              <a:t>Bentuk Ulang</a:t>
            </a:r>
          </a:p>
          <a:p>
            <a:pPr marL="342900" indent="-342900" algn="just">
              <a:lnSpc>
                <a:spcPct val="150000"/>
              </a:lnSpc>
              <a:buFont typeface="+mj-lt"/>
              <a:buAutoNum type="arabicParenR"/>
            </a:pPr>
            <a:r>
              <a:rPr lang="id-ID" sz="2000" b="1" dirty="0">
                <a:latin typeface="Times New Roman" pitchFamily="18" charset="0"/>
                <a:cs typeface="Times New Roman" pitchFamily="18" charset="0"/>
              </a:rPr>
              <a:t>Gabungan Kata</a:t>
            </a:r>
          </a:p>
          <a:p>
            <a:pPr marL="342900" indent="-342900" algn="just">
              <a:lnSpc>
                <a:spcPct val="150000"/>
              </a:lnSpc>
              <a:buFont typeface="+mj-lt"/>
              <a:buAutoNum type="arabicParenR"/>
            </a:pPr>
            <a:r>
              <a:rPr lang="id-ID" sz="2000" b="1" dirty="0">
                <a:latin typeface="Times New Roman" pitchFamily="18" charset="0"/>
                <a:cs typeface="Times New Roman" pitchFamily="18" charset="0"/>
              </a:rPr>
              <a:t>Kata Ganti Ku, Kau, Mu, dan Nya</a:t>
            </a:r>
          </a:p>
          <a:p>
            <a:pPr marL="342900" indent="-342900" algn="just">
              <a:lnSpc>
                <a:spcPct val="150000"/>
              </a:lnSpc>
              <a:buFont typeface="+mj-lt"/>
              <a:buAutoNum type="arabicParenR"/>
            </a:pPr>
            <a:r>
              <a:rPr lang="id-ID" sz="2000" b="1" dirty="0">
                <a:latin typeface="Times New Roman" pitchFamily="18" charset="0"/>
                <a:cs typeface="Times New Roman" pitchFamily="18" charset="0"/>
              </a:rPr>
              <a:t>Kata Depan Di, Ke, dan Dari</a:t>
            </a:r>
          </a:p>
          <a:p>
            <a:pPr marL="342900" indent="-342900" algn="just">
              <a:lnSpc>
                <a:spcPct val="150000"/>
              </a:lnSpc>
              <a:buFont typeface="+mj-lt"/>
              <a:buAutoNum type="arabicParenR"/>
            </a:pPr>
            <a:r>
              <a:rPr lang="id-ID" sz="2000" b="1" dirty="0">
                <a:latin typeface="Times New Roman" pitchFamily="18" charset="0"/>
                <a:cs typeface="Times New Roman" pitchFamily="18" charset="0"/>
              </a:rPr>
              <a:t>Kata Sandang Si dan Sang</a:t>
            </a:r>
          </a:p>
          <a:p>
            <a:pPr marL="342900" indent="-342900" algn="just">
              <a:lnSpc>
                <a:spcPct val="150000"/>
              </a:lnSpc>
              <a:buFont typeface="+mj-lt"/>
              <a:buAutoNum type="arabicParenR"/>
            </a:pPr>
            <a:r>
              <a:rPr lang="id-ID" sz="2000" b="1" dirty="0">
                <a:latin typeface="Times New Roman" pitchFamily="18" charset="0"/>
                <a:cs typeface="Times New Roman" pitchFamily="18" charset="0"/>
              </a:rPr>
              <a:t>Partikel</a:t>
            </a:r>
          </a:p>
          <a:p>
            <a:pPr lvl="0" algn="just" rtl="0">
              <a:lnSpc>
                <a:spcPct val="150000"/>
              </a:lnSpc>
              <a:spcBef>
                <a:spcPts val="0"/>
              </a:spcBef>
              <a:buNone/>
            </a:pPr>
            <a:endParaRPr lang="en" sz="2000" b="1" dirty="0">
              <a:latin typeface="Times New Roman" pitchFamily="18" charset="0"/>
              <a:cs typeface="Times New Roman" pitchFamily="18" charset="0"/>
            </a:endParaRPr>
          </a:p>
        </p:txBody>
      </p:sp>
      <p:sp>
        <p:nvSpPr>
          <p:cNvPr id="565" name="Shape 565"/>
          <p:cNvSpPr txBox="1">
            <a:spLocks noGrp="1"/>
          </p:cNvSpPr>
          <p:nvPr>
            <p:ph type="title"/>
          </p:nvPr>
        </p:nvSpPr>
        <p:spPr>
          <a:xfrm>
            <a:off x="683568" y="195486"/>
            <a:ext cx="6140399" cy="720080"/>
          </a:xfrm>
          <a:prstGeom prst="rect">
            <a:avLst/>
          </a:prstGeom>
        </p:spPr>
        <p:txBody>
          <a:bodyPr lIns="91425" tIns="91425" rIns="91425" bIns="91425" anchor="b" anchorCtr="0">
            <a:noAutofit/>
          </a:bodyPr>
          <a:lstStyle/>
          <a:p>
            <a:pPr lvl="0" algn="ctr"/>
            <a:r>
              <a:rPr lang="id-ID" sz="3200" dirty="0">
                <a:latin typeface="Algerian" pitchFamily="82" charset="0"/>
              </a:rPr>
              <a:t>D. Penulisan Kata</a:t>
            </a:r>
            <a:endParaRPr lang="en" sz="3200" dirty="0">
              <a:latin typeface="Algerian" pitchFamily="82"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Shape 571"/>
          <p:cNvSpPr txBox="1">
            <a:spLocks noGrp="1"/>
          </p:cNvSpPr>
          <p:nvPr>
            <p:ph type="title"/>
          </p:nvPr>
        </p:nvSpPr>
        <p:spPr>
          <a:xfrm>
            <a:off x="747925" y="225025"/>
            <a:ext cx="6140399" cy="690541"/>
          </a:xfrm>
          <a:prstGeom prst="rect">
            <a:avLst/>
          </a:prstGeom>
        </p:spPr>
        <p:txBody>
          <a:bodyPr lIns="91425" tIns="91425" rIns="91425" bIns="91425" anchor="b" anchorCtr="0">
            <a:noAutofit/>
          </a:bodyPr>
          <a:lstStyle/>
          <a:p>
            <a:pPr lvl="0" algn="ctr"/>
            <a:r>
              <a:rPr lang="id-ID" sz="3200" dirty="0">
                <a:latin typeface="Algerian" pitchFamily="82" charset="0"/>
              </a:rPr>
              <a:t>E. Singkatan dan Akronim</a:t>
            </a:r>
            <a:endParaRPr lang="en" sz="3200" dirty="0">
              <a:latin typeface="Algerian" pitchFamily="82" charset="0"/>
            </a:endParaRPr>
          </a:p>
        </p:txBody>
      </p:sp>
      <p:sp>
        <p:nvSpPr>
          <p:cNvPr id="572" name="Shape 572"/>
          <p:cNvSpPr txBox="1">
            <a:spLocks noGrp="1"/>
          </p:cNvSpPr>
          <p:nvPr>
            <p:ph type="body" idx="1"/>
          </p:nvPr>
        </p:nvSpPr>
        <p:spPr>
          <a:xfrm>
            <a:off x="747925" y="864096"/>
            <a:ext cx="7208451" cy="4227934"/>
          </a:xfrm>
          <a:prstGeom prst="rect">
            <a:avLst/>
          </a:prstGeom>
        </p:spPr>
        <p:txBody>
          <a:bodyPr lIns="91425" tIns="91425" rIns="91425" bIns="91425" anchor="t" anchorCtr="0">
            <a:noAutofit/>
          </a:bodyPr>
          <a:lstStyle/>
          <a:p>
            <a:pPr marL="285750" lvl="0" indent="-285750" rtl="0">
              <a:lnSpc>
                <a:spcPct val="150000"/>
              </a:lnSpc>
              <a:spcBef>
                <a:spcPts val="0"/>
              </a:spcBef>
              <a:buFont typeface="Wingdings" pitchFamily="2" charset="2"/>
              <a:buChar char="v"/>
            </a:pPr>
            <a:r>
              <a:rPr lang="id-ID" sz="2000" b="1" dirty="0"/>
              <a:t>Singkatan </a:t>
            </a:r>
          </a:p>
          <a:p>
            <a:pPr>
              <a:lnSpc>
                <a:spcPct val="150000"/>
              </a:lnSpc>
              <a:buNone/>
            </a:pPr>
            <a:r>
              <a:rPr lang="id-ID" sz="2000" b="1" dirty="0"/>
              <a:t>Singkatan ialah bentuk yang dipendekkan yang terdiri dari satu huruf atau lebih. </a:t>
            </a:r>
            <a:r>
              <a:rPr lang="en-US" sz="2000" b="1" dirty="0"/>
              <a:t> </a:t>
            </a:r>
            <a:r>
              <a:rPr lang="en-US" sz="2000" b="1" dirty="0" err="1"/>
              <a:t>Contoh</a:t>
            </a:r>
            <a:r>
              <a:rPr lang="en-US" sz="2000" b="1" dirty="0"/>
              <a:t>: DPR, MPR, RI, </a:t>
            </a:r>
            <a:r>
              <a:rPr lang="en-US" sz="2000" b="1" dirty="0" err="1"/>
              <a:t>dan</a:t>
            </a:r>
            <a:r>
              <a:rPr lang="en-US" sz="2000" b="1" dirty="0"/>
              <a:t> lain-lain.</a:t>
            </a:r>
            <a:endParaRPr lang="id-ID" sz="2000" b="1" dirty="0"/>
          </a:p>
          <a:p>
            <a:pPr lvl="0" rtl="0">
              <a:lnSpc>
                <a:spcPct val="150000"/>
              </a:lnSpc>
              <a:spcBef>
                <a:spcPts val="0"/>
              </a:spcBef>
              <a:buNone/>
            </a:pPr>
            <a:endParaRPr lang="id-ID" sz="2000" b="1" dirty="0"/>
          </a:p>
          <a:p>
            <a:pPr marL="285750" lvl="0" indent="-285750" rtl="0">
              <a:lnSpc>
                <a:spcPct val="150000"/>
              </a:lnSpc>
              <a:spcBef>
                <a:spcPts val="0"/>
              </a:spcBef>
              <a:buFont typeface="Wingdings" pitchFamily="2" charset="2"/>
              <a:buChar char="v"/>
            </a:pPr>
            <a:r>
              <a:rPr lang="id-ID" sz="2000" b="1" dirty="0"/>
              <a:t>Akron</a:t>
            </a:r>
            <a:r>
              <a:rPr lang="en-US" sz="2000" b="1" dirty="0" err="1"/>
              <a:t>im</a:t>
            </a:r>
            <a:endParaRPr lang="id-ID" sz="2000" b="1" dirty="0"/>
          </a:p>
          <a:p>
            <a:pPr>
              <a:lnSpc>
                <a:spcPct val="150000"/>
              </a:lnSpc>
              <a:buNone/>
            </a:pPr>
            <a:r>
              <a:rPr lang="id-ID" sz="2000" b="1" dirty="0"/>
              <a:t>Akronim ialah singkatan yang berupagabungan huruf awal, suku kata, ataupun gabungan huruf dan suku kata dari deret kata yang diperlakukan sebagai kata.</a:t>
            </a:r>
            <a:r>
              <a:rPr lang="en-US" sz="2000" b="1" dirty="0"/>
              <a:t> </a:t>
            </a:r>
            <a:r>
              <a:rPr lang="en-US" sz="2000" b="1" dirty="0" err="1"/>
              <a:t>Contoh</a:t>
            </a:r>
            <a:r>
              <a:rPr lang="en-US" sz="2000" b="1" dirty="0"/>
              <a:t>: </a:t>
            </a:r>
            <a:r>
              <a:rPr lang="en-US" sz="2000" b="1" dirty="0" err="1"/>
              <a:t>puskesmas</a:t>
            </a:r>
            <a:r>
              <a:rPr lang="en-US" sz="2000" b="1" dirty="0"/>
              <a:t>, </a:t>
            </a:r>
            <a:r>
              <a:rPr lang="en-US" sz="2000" b="1" dirty="0" err="1"/>
              <a:t>posyandu</a:t>
            </a:r>
            <a:r>
              <a:rPr lang="en-US" sz="2000" b="1" dirty="0"/>
              <a:t>, </a:t>
            </a:r>
            <a:r>
              <a:rPr lang="en-US" sz="2000" b="1" dirty="0" err="1"/>
              <a:t>pramuka</a:t>
            </a:r>
            <a:r>
              <a:rPr lang="en-US" sz="2000" b="1" dirty="0"/>
              <a:t>, </a:t>
            </a:r>
            <a:r>
              <a:rPr lang="en-US" sz="2000" b="1" dirty="0" err="1"/>
              <a:t>polwan</a:t>
            </a:r>
            <a:r>
              <a:rPr lang="en-US" sz="2000" b="1" dirty="0"/>
              <a:t>, </a:t>
            </a:r>
            <a:r>
              <a:rPr lang="en-US" sz="2000" b="1" dirty="0" err="1"/>
              <a:t>dan</a:t>
            </a:r>
            <a:r>
              <a:rPr lang="en-US" sz="2000" b="1" dirty="0"/>
              <a:t> lain-lain.</a:t>
            </a:r>
            <a:endParaRPr lang="id-ID" sz="2000" b="1" dirty="0"/>
          </a:p>
          <a:p>
            <a:pPr lvl="0" rtl="0">
              <a:lnSpc>
                <a:spcPct val="150000"/>
              </a:lnSpc>
              <a:spcBef>
                <a:spcPts val="0"/>
              </a:spcBef>
              <a:buNone/>
            </a:pPr>
            <a:endParaRPr lang="en" sz="20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80" name="Shape 580"/>
          <p:cNvSpPr txBox="1">
            <a:spLocks noGrp="1"/>
          </p:cNvSpPr>
          <p:nvPr>
            <p:ph type="title"/>
          </p:nvPr>
        </p:nvSpPr>
        <p:spPr>
          <a:xfrm>
            <a:off x="747925" y="123478"/>
            <a:ext cx="7208451" cy="618533"/>
          </a:xfrm>
          <a:prstGeom prst="rect">
            <a:avLst/>
          </a:prstGeom>
        </p:spPr>
        <p:txBody>
          <a:bodyPr lIns="91425" tIns="91425" rIns="91425" bIns="91425" anchor="b" anchorCtr="0">
            <a:noAutofit/>
          </a:bodyPr>
          <a:lstStyle/>
          <a:p>
            <a:pPr lvl="0" algn="ctr"/>
            <a:r>
              <a:rPr lang="id-ID" sz="3200" dirty="0">
                <a:latin typeface="Algerian" pitchFamily="82" charset="0"/>
              </a:rPr>
              <a:t>F. Angka dan Lambang Bilangan</a:t>
            </a:r>
            <a:endParaRPr lang="en" sz="3200" dirty="0">
              <a:latin typeface="Algerian" pitchFamily="82" charset="0"/>
            </a:endParaRPr>
          </a:p>
        </p:txBody>
      </p:sp>
      <p:sp>
        <p:nvSpPr>
          <p:cNvPr id="581" name="Shape 581"/>
          <p:cNvSpPr txBox="1">
            <a:spLocks noGrp="1"/>
          </p:cNvSpPr>
          <p:nvPr>
            <p:ph type="body" idx="1"/>
          </p:nvPr>
        </p:nvSpPr>
        <p:spPr>
          <a:xfrm>
            <a:off x="144016" y="627534"/>
            <a:ext cx="8820472" cy="4248472"/>
          </a:xfrm>
          <a:prstGeom prst="rect">
            <a:avLst/>
          </a:prstGeom>
        </p:spPr>
        <p:txBody>
          <a:bodyPr lIns="91425" tIns="91425" rIns="91425" bIns="91425" anchor="t" anchorCtr="0">
            <a:noAutofit/>
          </a:bodyPr>
          <a:lstStyle/>
          <a:p>
            <a:pPr algn="just">
              <a:buFont typeface="Arial" pitchFamily="34" charset="0"/>
              <a:buChar char="•"/>
            </a:pPr>
            <a:r>
              <a:rPr lang="id-ID" sz="1800" b="1" dirty="0">
                <a:latin typeface="Times New Roman" pitchFamily="18" charset="0"/>
                <a:cs typeface="Times New Roman" pitchFamily="18" charset="0"/>
              </a:rPr>
              <a:t> Angka dipakai untuk menyatakan lambang bilangan atau nomor</a:t>
            </a:r>
          </a:p>
          <a:p>
            <a:pPr algn="just">
              <a:buFont typeface="Arial" pitchFamily="34" charset="0"/>
              <a:buChar char="•"/>
            </a:pPr>
            <a:r>
              <a:rPr lang="id-ID" sz="1800" b="1" dirty="0">
                <a:latin typeface="Times New Roman" pitchFamily="18" charset="0"/>
                <a:cs typeface="Times New Roman" pitchFamily="18" charset="0"/>
              </a:rPr>
              <a:t> Menyatakan (1) ukuran panjang, berat, luas, dan isi; (2) satuan waktu; (3) nilai uan</a:t>
            </a:r>
            <a:r>
              <a:rPr lang="en-US" sz="1800" b="1" dirty="0">
                <a:latin typeface="Times New Roman" pitchFamily="18" charset="0"/>
                <a:cs typeface="Times New Roman" pitchFamily="18" charset="0"/>
              </a:rPr>
              <a:t>g</a:t>
            </a:r>
            <a:r>
              <a:rPr lang="id-ID" sz="1800" b="1" dirty="0">
                <a:latin typeface="Times New Roman" pitchFamily="18" charset="0"/>
                <a:cs typeface="Times New Roman" pitchFamily="18" charset="0"/>
              </a:rPr>
              <a:t>; dan (4) kuantitas</a:t>
            </a:r>
          </a:p>
          <a:p>
            <a:pPr algn="just">
              <a:buFont typeface="Arial" pitchFamily="34" charset="0"/>
              <a:buChar char="•"/>
            </a:pPr>
            <a:r>
              <a:rPr lang="id-ID" sz="1800" b="1" dirty="0">
                <a:latin typeface="Times New Roman" pitchFamily="18" charset="0"/>
                <a:cs typeface="Times New Roman" pitchFamily="18" charset="0"/>
              </a:rPr>
              <a:t> Lazim dipakai untuk melambangkan nomor jalan, rumah, apartemen, atau kamar pada penulisan alamat</a:t>
            </a:r>
          </a:p>
          <a:p>
            <a:pPr algn="just">
              <a:buFont typeface="Arial" pitchFamily="34" charset="0"/>
              <a:buChar char="•"/>
            </a:pPr>
            <a:r>
              <a:rPr lang="id-ID" sz="1800" b="1" dirty="0">
                <a:latin typeface="Times New Roman" pitchFamily="18" charset="0"/>
                <a:cs typeface="Times New Roman" pitchFamily="18" charset="0"/>
              </a:rPr>
              <a:t> Digunakan untuk menomori bagian karangan dan ayat kitab suci</a:t>
            </a:r>
          </a:p>
          <a:p>
            <a:pPr algn="just">
              <a:buFont typeface="Arial" pitchFamily="34" charset="0"/>
              <a:buChar char="•"/>
            </a:pPr>
            <a:r>
              <a:rPr lang="id-ID" sz="1800" b="1" dirty="0">
                <a:latin typeface="Times New Roman" pitchFamily="18" charset="0"/>
                <a:cs typeface="Times New Roman" pitchFamily="18" charset="0"/>
              </a:rPr>
              <a:t> Penulisan lambang bilangan, seperti bilangan utuh dan bilangan pecahan</a:t>
            </a:r>
          </a:p>
          <a:p>
            <a:pPr algn="just">
              <a:buFont typeface="Arial" pitchFamily="34" charset="0"/>
              <a:buChar char="•"/>
            </a:pPr>
            <a:r>
              <a:rPr lang="id-ID" sz="1800" b="1" dirty="0">
                <a:latin typeface="Times New Roman" pitchFamily="18" charset="0"/>
                <a:cs typeface="Times New Roman" pitchFamily="18" charset="0"/>
              </a:rPr>
              <a:t> Penulisan lambang bilangan tingkat</a:t>
            </a:r>
          </a:p>
          <a:p>
            <a:pPr algn="just">
              <a:buFont typeface="Arial" pitchFamily="34" charset="0"/>
              <a:buChar char="•"/>
            </a:pPr>
            <a:r>
              <a:rPr lang="id-ID" sz="1800" b="1" dirty="0">
                <a:latin typeface="Times New Roman" pitchFamily="18" charset="0"/>
                <a:cs typeface="Times New Roman" pitchFamily="18" charset="0"/>
              </a:rPr>
              <a:t> Penulisan lambang bilangan yang mendapat akhiran </a:t>
            </a:r>
            <a:r>
              <a:rPr lang="id-ID" sz="1800" b="1" i="1" dirty="0">
                <a:latin typeface="Times New Roman" pitchFamily="18" charset="0"/>
                <a:cs typeface="Times New Roman" pitchFamily="18" charset="0"/>
              </a:rPr>
              <a:t>–an</a:t>
            </a:r>
          </a:p>
          <a:p>
            <a:pPr algn="just">
              <a:buFont typeface="Arial" pitchFamily="34" charset="0"/>
              <a:buChar char="•"/>
            </a:pPr>
            <a:r>
              <a:rPr lang="id-ID" sz="1800" b="1" i="1" dirty="0">
                <a:latin typeface="Times New Roman" pitchFamily="18" charset="0"/>
                <a:cs typeface="Times New Roman" pitchFamily="18" charset="0"/>
              </a:rPr>
              <a:t> </a:t>
            </a:r>
            <a:r>
              <a:rPr lang="id-ID" sz="1800" b="1" dirty="0">
                <a:latin typeface="Times New Roman" pitchFamily="18" charset="0"/>
                <a:cs typeface="Times New Roman" pitchFamily="18" charset="0"/>
              </a:rPr>
              <a:t>Lambang bilangan pada awal kalimat ditulis dengan huruf</a:t>
            </a:r>
          </a:p>
          <a:p>
            <a:pPr algn="just">
              <a:buFont typeface="Arial" pitchFamily="34" charset="0"/>
              <a:buChar char="•"/>
            </a:pPr>
            <a:r>
              <a:rPr lang="id-ID" sz="1800" b="1" i="1" dirty="0">
                <a:latin typeface="Times New Roman" pitchFamily="18" charset="0"/>
                <a:cs typeface="Times New Roman" pitchFamily="18" charset="0"/>
              </a:rPr>
              <a:t> </a:t>
            </a:r>
            <a:r>
              <a:rPr lang="id-ID" sz="1800" b="1" dirty="0">
                <a:latin typeface="Times New Roman" pitchFamily="18" charset="0"/>
                <a:cs typeface="Times New Roman" pitchFamily="18" charset="0"/>
              </a:rPr>
              <a:t>Angka yang menunjukkan bilangan utuh yang besar dapat dieja sebagian supaya lebih mudah dibaca</a:t>
            </a:r>
          </a:p>
          <a:p>
            <a:pPr algn="just">
              <a:buFont typeface="Arial" pitchFamily="34" charset="0"/>
              <a:buChar char="•"/>
            </a:pPr>
            <a:r>
              <a:rPr lang="id-ID" sz="1800" b="1" dirty="0">
                <a:latin typeface="Times New Roman" pitchFamily="18" charset="0"/>
                <a:cs typeface="Times New Roman" pitchFamily="18" charset="0"/>
              </a:rPr>
              <a:t> Bilangan tidak perlu ditulis dengan angka dan huruf sekaligus di dalam teks kecuali di dalam dokumen resmi</a:t>
            </a:r>
          </a:p>
          <a:p>
            <a:pPr algn="just">
              <a:buFont typeface="Arial" pitchFamily="34" charset="0"/>
              <a:buChar char="•"/>
            </a:pPr>
            <a:r>
              <a:rPr lang="id-ID" sz="1800" b="1" dirty="0">
                <a:latin typeface="Times New Roman" pitchFamily="18" charset="0"/>
                <a:cs typeface="Times New Roman" pitchFamily="18" charset="0"/>
              </a:rPr>
              <a:t> Jika bilangan dilambangkan dengan angka dan huruf, maka penulisannya harus tepat</a:t>
            </a:r>
          </a:p>
          <a:p>
            <a:pPr lvl="0" algn="just" rtl="0">
              <a:spcBef>
                <a:spcPts val="0"/>
              </a:spcBef>
              <a:buNone/>
            </a:pPr>
            <a:endParaRPr lang="en" sz="1800" b="1"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80" name="Shape 580"/>
          <p:cNvSpPr txBox="1">
            <a:spLocks noGrp="1"/>
          </p:cNvSpPr>
          <p:nvPr>
            <p:ph type="title"/>
          </p:nvPr>
        </p:nvSpPr>
        <p:spPr>
          <a:xfrm>
            <a:off x="747925" y="186333"/>
            <a:ext cx="6140399" cy="657225"/>
          </a:xfrm>
          <a:prstGeom prst="rect">
            <a:avLst/>
          </a:prstGeom>
        </p:spPr>
        <p:txBody>
          <a:bodyPr lIns="91425" tIns="91425" rIns="91425" bIns="91425" anchor="b" anchorCtr="0">
            <a:noAutofit/>
          </a:bodyPr>
          <a:lstStyle/>
          <a:p>
            <a:pPr lvl="0" algn="ctr"/>
            <a:r>
              <a:rPr lang="id-ID" sz="3200" dirty="0">
                <a:latin typeface="Algerian" pitchFamily="82" charset="0"/>
                <a:cs typeface="Times New Roman" pitchFamily="18" charset="0"/>
              </a:rPr>
              <a:t>G. Penulisan Unsur Serapan</a:t>
            </a:r>
            <a:endParaRPr lang="en" sz="3200" dirty="0">
              <a:latin typeface="Algerian" pitchFamily="82" charset="0"/>
              <a:cs typeface="Times New Roman" pitchFamily="18" charset="0"/>
            </a:endParaRPr>
          </a:p>
        </p:txBody>
      </p:sp>
      <p:sp>
        <p:nvSpPr>
          <p:cNvPr id="581" name="Shape 581"/>
          <p:cNvSpPr txBox="1">
            <a:spLocks noGrp="1"/>
          </p:cNvSpPr>
          <p:nvPr>
            <p:ph type="body" idx="1"/>
          </p:nvPr>
        </p:nvSpPr>
        <p:spPr>
          <a:xfrm>
            <a:off x="539553" y="987574"/>
            <a:ext cx="7488831" cy="1440160"/>
          </a:xfrm>
          <a:prstGeom prst="rect">
            <a:avLst/>
          </a:prstGeom>
        </p:spPr>
        <p:txBody>
          <a:bodyPr lIns="91425" tIns="91425" rIns="91425" bIns="91425" anchor="t" anchorCtr="0">
            <a:noAutofit/>
          </a:bodyPr>
          <a:lstStyle/>
          <a:p>
            <a:pPr marL="285750" indent="-285750" algn="just">
              <a:buFont typeface="Wingdings" pitchFamily="2" charset="2"/>
              <a:buChar char="v"/>
            </a:pPr>
            <a:r>
              <a:rPr lang="id-ID" sz="1800" b="1" dirty="0"/>
              <a:t>Serapan/pinjaman</a:t>
            </a:r>
          </a:p>
          <a:p>
            <a:pPr marL="285750" indent="-285750" algn="just">
              <a:buFont typeface="Wingdings" pitchFamily="2" charset="2"/>
              <a:buChar char="q"/>
            </a:pPr>
            <a:r>
              <a:rPr lang="id-ID" sz="1800" b="1" dirty="0"/>
              <a:t>Unsur pinjaman yang belum sepenuhnya terserap ke dalam bahasa Indonesia</a:t>
            </a:r>
          </a:p>
          <a:p>
            <a:pPr marL="285750" indent="-285750" algn="just">
              <a:buFont typeface="Wingdings" pitchFamily="2" charset="2"/>
              <a:buChar char="q"/>
            </a:pPr>
            <a:r>
              <a:rPr lang="id-ID" sz="1800" b="1" dirty="0"/>
              <a:t>Unsur pinjaman yang pengucapan dan penulisannya disesuaikan dengan kaidah bahasa Indonesia</a:t>
            </a:r>
          </a:p>
          <a:p>
            <a:pPr marL="285750" lvl="0" indent="-285750" algn="just" rtl="0">
              <a:spcBef>
                <a:spcPts val="0"/>
              </a:spcBef>
              <a:buFont typeface="Wingdings" pitchFamily="2" charset="2"/>
              <a:buChar char="q"/>
            </a:pPr>
            <a:endParaRPr lang="en" sz="1800" b="1" dirty="0">
              <a:latin typeface="Times New Roman" pitchFamily="18" charset="0"/>
              <a:cs typeface="Times New Roman" pitchFamily="18" charset="0"/>
            </a:endParaRPr>
          </a:p>
        </p:txBody>
      </p:sp>
      <p:sp>
        <p:nvSpPr>
          <p:cNvPr id="5" name="Shape 580"/>
          <p:cNvSpPr txBox="1">
            <a:spLocks/>
          </p:cNvSpPr>
          <p:nvPr/>
        </p:nvSpPr>
        <p:spPr>
          <a:xfrm>
            <a:off x="827584" y="2211710"/>
            <a:ext cx="6140399" cy="857400"/>
          </a:xfrm>
          <a:prstGeom prst="rect">
            <a:avLst/>
          </a:prstGeom>
          <a:noFill/>
          <a:ln>
            <a:noFill/>
          </a:ln>
        </p:spPr>
        <p:txBody>
          <a:bodyPr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C78D8"/>
              </a:buClr>
              <a:buSzPct val="100000"/>
              <a:buFont typeface="Sniglet"/>
              <a:buNone/>
              <a:defRPr sz="1800" b="1" i="0" u="none" strike="noStrike" cap="none">
                <a:solidFill>
                  <a:srgbClr val="3C78D8"/>
                </a:solidFill>
                <a:latin typeface="Sniglet"/>
                <a:ea typeface="Sniglet"/>
                <a:cs typeface="Sniglet"/>
                <a:sym typeface="Sniglet"/>
              </a:defRPr>
            </a:lvl1pPr>
            <a:lvl2pPr lvl="1">
              <a:spcBef>
                <a:spcPts val="0"/>
              </a:spcBef>
              <a:buClr>
                <a:srgbClr val="3C78D8"/>
              </a:buClr>
              <a:buSzPct val="100000"/>
              <a:buFont typeface="Sniglet"/>
              <a:buNone/>
              <a:defRPr sz="1800" b="1">
                <a:solidFill>
                  <a:srgbClr val="3C78D8"/>
                </a:solidFill>
                <a:latin typeface="Sniglet"/>
                <a:ea typeface="Sniglet"/>
                <a:cs typeface="Sniglet"/>
                <a:sym typeface="Sniglet"/>
              </a:defRPr>
            </a:lvl2pPr>
            <a:lvl3pPr lvl="2">
              <a:spcBef>
                <a:spcPts val="0"/>
              </a:spcBef>
              <a:buClr>
                <a:srgbClr val="3C78D8"/>
              </a:buClr>
              <a:buSzPct val="100000"/>
              <a:buFont typeface="Sniglet"/>
              <a:buNone/>
              <a:defRPr sz="1800" b="1">
                <a:solidFill>
                  <a:srgbClr val="3C78D8"/>
                </a:solidFill>
                <a:latin typeface="Sniglet"/>
                <a:ea typeface="Sniglet"/>
                <a:cs typeface="Sniglet"/>
                <a:sym typeface="Sniglet"/>
              </a:defRPr>
            </a:lvl3pPr>
            <a:lvl4pPr lvl="3">
              <a:spcBef>
                <a:spcPts val="0"/>
              </a:spcBef>
              <a:buClr>
                <a:srgbClr val="3C78D8"/>
              </a:buClr>
              <a:buSzPct val="100000"/>
              <a:buFont typeface="Sniglet"/>
              <a:buNone/>
              <a:defRPr sz="1800" b="1">
                <a:solidFill>
                  <a:srgbClr val="3C78D8"/>
                </a:solidFill>
                <a:latin typeface="Sniglet"/>
                <a:ea typeface="Sniglet"/>
                <a:cs typeface="Sniglet"/>
                <a:sym typeface="Sniglet"/>
              </a:defRPr>
            </a:lvl4pPr>
            <a:lvl5pPr lvl="4">
              <a:spcBef>
                <a:spcPts val="0"/>
              </a:spcBef>
              <a:buClr>
                <a:srgbClr val="3C78D8"/>
              </a:buClr>
              <a:buSzPct val="100000"/>
              <a:buFont typeface="Sniglet"/>
              <a:buNone/>
              <a:defRPr sz="1800" b="1">
                <a:solidFill>
                  <a:srgbClr val="3C78D8"/>
                </a:solidFill>
                <a:latin typeface="Sniglet"/>
                <a:ea typeface="Sniglet"/>
                <a:cs typeface="Sniglet"/>
                <a:sym typeface="Sniglet"/>
              </a:defRPr>
            </a:lvl5pPr>
            <a:lvl6pPr lvl="5">
              <a:spcBef>
                <a:spcPts val="0"/>
              </a:spcBef>
              <a:buClr>
                <a:srgbClr val="3C78D8"/>
              </a:buClr>
              <a:buSzPct val="100000"/>
              <a:buFont typeface="Sniglet"/>
              <a:buNone/>
              <a:defRPr sz="1800" b="1">
                <a:solidFill>
                  <a:srgbClr val="3C78D8"/>
                </a:solidFill>
                <a:latin typeface="Sniglet"/>
                <a:ea typeface="Sniglet"/>
                <a:cs typeface="Sniglet"/>
                <a:sym typeface="Sniglet"/>
              </a:defRPr>
            </a:lvl6pPr>
            <a:lvl7pPr lvl="6">
              <a:spcBef>
                <a:spcPts val="0"/>
              </a:spcBef>
              <a:buClr>
                <a:srgbClr val="3C78D8"/>
              </a:buClr>
              <a:buSzPct val="100000"/>
              <a:buFont typeface="Sniglet"/>
              <a:buNone/>
              <a:defRPr sz="1800" b="1">
                <a:solidFill>
                  <a:srgbClr val="3C78D8"/>
                </a:solidFill>
                <a:latin typeface="Sniglet"/>
                <a:ea typeface="Sniglet"/>
                <a:cs typeface="Sniglet"/>
                <a:sym typeface="Sniglet"/>
              </a:defRPr>
            </a:lvl7pPr>
            <a:lvl8pPr lvl="7">
              <a:spcBef>
                <a:spcPts val="0"/>
              </a:spcBef>
              <a:buClr>
                <a:srgbClr val="3C78D8"/>
              </a:buClr>
              <a:buSzPct val="100000"/>
              <a:buFont typeface="Sniglet"/>
              <a:buNone/>
              <a:defRPr sz="1800" b="1">
                <a:solidFill>
                  <a:srgbClr val="3C78D8"/>
                </a:solidFill>
                <a:latin typeface="Sniglet"/>
                <a:ea typeface="Sniglet"/>
                <a:cs typeface="Sniglet"/>
                <a:sym typeface="Sniglet"/>
              </a:defRPr>
            </a:lvl8pPr>
            <a:lvl9pPr lvl="8">
              <a:spcBef>
                <a:spcPts val="0"/>
              </a:spcBef>
              <a:buClr>
                <a:srgbClr val="3C78D8"/>
              </a:buClr>
              <a:buSzPct val="100000"/>
              <a:buFont typeface="Sniglet"/>
              <a:buNone/>
              <a:defRPr sz="1800" b="1">
                <a:solidFill>
                  <a:srgbClr val="3C78D8"/>
                </a:solidFill>
                <a:latin typeface="Sniglet"/>
                <a:ea typeface="Sniglet"/>
                <a:cs typeface="Sniglet"/>
                <a:sym typeface="Sniglet"/>
              </a:defRPr>
            </a:lvl9pPr>
          </a:lstStyle>
          <a:p>
            <a:pPr algn="ctr"/>
            <a:r>
              <a:rPr lang="id-ID" sz="3200" dirty="0">
                <a:latin typeface="Algerian" pitchFamily="82" charset="0"/>
              </a:rPr>
              <a:t>H. Pemakaian Tanda Baca</a:t>
            </a:r>
            <a:endParaRPr lang="en" sz="3200" dirty="0">
              <a:latin typeface="Algerian" pitchFamily="82" charset="0"/>
              <a:cs typeface="Times New Roman" pitchFamily="18" charset="0"/>
            </a:endParaRPr>
          </a:p>
        </p:txBody>
      </p:sp>
      <p:sp>
        <p:nvSpPr>
          <p:cNvPr id="6" name="Shape 655"/>
          <p:cNvSpPr txBox="1">
            <a:spLocks/>
          </p:cNvSpPr>
          <p:nvPr/>
        </p:nvSpPr>
        <p:spPr>
          <a:xfrm>
            <a:off x="611560" y="3026793"/>
            <a:ext cx="6768752" cy="2074390"/>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D4965"/>
              </a:buClr>
              <a:buSzPct val="100000"/>
              <a:buFont typeface="Dosis"/>
              <a:buChar char="✘"/>
              <a:defRPr sz="2500" b="0" i="0" u="none" strike="noStrike" cap="none">
                <a:solidFill>
                  <a:srgbClr val="3D4965"/>
                </a:solidFill>
                <a:latin typeface="Dosis"/>
                <a:ea typeface="Dosis"/>
                <a:cs typeface="Dosis"/>
                <a:sym typeface="Dosis"/>
              </a:defRPr>
            </a:lvl1pPr>
            <a:lvl2pPr marR="0" lvl="1" algn="l" rtl="0">
              <a:lnSpc>
                <a:spcPct val="100000"/>
              </a:lnSpc>
              <a:spcBef>
                <a:spcPts val="0"/>
              </a:spcBef>
              <a:spcAft>
                <a:spcPts val="0"/>
              </a:spcAft>
              <a:buClr>
                <a:srgbClr val="3D4965"/>
              </a:buClr>
              <a:buSzPct val="100000"/>
              <a:buFont typeface="Dosis"/>
              <a:buChar char="✗"/>
              <a:defRPr sz="2000" b="0" i="0" u="none" strike="noStrike" cap="none">
                <a:solidFill>
                  <a:srgbClr val="3D4965"/>
                </a:solidFill>
                <a:latin typeface="Dosis"/>
                <a:ea typeface="Dosis"/>
                <a:cs typeface="Dosis"/>
                <a:sym typeface="Dosis"/>
              </a:defRPr>
            </a:lvl2pPr>
            <a:lvl3pPr marR="0" lvl="2" algn="l" rtl="0">
              <a:lnSpc>
                <a:spcPct val="100000"/>
              </a:lnSpc>
              <a:spcBef>
                <a:spcPts val="0"/>
              </a:spcBef>
              <a:spcAft>
                <a:spcPts val="0"/>
              </a:spcAft>
              <a:buClr>
                <a:srgbClr val="3D4965"/>
              </a:buClr>
              <a:buSzPct val="100000"/>
              <a:buFont typeface="Dosis"/>
              <a:buNone/>
              <a:defRPr sz="2000" b="0" i="0" u="none" strike="noStrike" cap="none">
                <a:solidFill>
                  <a:srgbClr val="3D4965"/>
                </a:solidFill>
                <a:latin typeface="Dosis"/>
                <a:ea typeface="Dosis"/>
                <a:cs typeface="Dosis"/>
                <a:sym typeface="Dosis"/>
              </a:defRPr>
            </a:lvl3pPr>
            <a:lvl4pPr marR="0" lvl="3" algn="l" rtl="0">
              <a:lnSpc>
                <a:spcPct val="100000"/>
              </a:lnSpc>
              <a:spcBef>
                <a:spcPts val="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4pPr>
            <a:lvl5pPr marR="0" lvl="4" algn="l" rtl="0">
              <a:lnSpc>
                <a:spcPct val="100000"/>
              </a:lnSpc>
              <a:spcBef>
                <a:spcPts val="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5pPr>
            <a:lvl6pPr marR="0" lvl="5" algn="l" rtl="0">
              <a:lnSpc>
                <a:spcPct val="100000"/>
              </a:lnSpc>
              <a:spcBef>
                <a:spcPts val="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6pPr>
            <a:lvl7pPr marR="0" lvl="6" algn="l" rtl="0">
              <a:lnSpc>
                <a:spcPct val="100000"/>
              </a:lnSpc>
              <a:spcBef>
                <a:spcPts val="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7pPr>
            <a:lvl8pPr marR="0" lvl="7" algn="l" rtl="0">
              <a:lnSpc>
                <a:spcPct val="100000"/>
              </a:lnSpc>
              <a:spcBef>
                <a:spcPts val="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8pPr>
            <a:lvl9pPr marR="0" lvl="8" algn="l" rtl="0">
              <a:lnSpc>
                <a:spcPct val="100000"/>
              </a:lnSpc>
              <a:spcBef>
                <a:spcPts val="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9pPr>
          </a:lstStyle>
          <a:p>
            <a:pPr marL="457200" indent="-457200">
              <a:buAutoNum type="arabicParenR"/>
            </a:pPr>
            <a:r>
              <a:rPr lang="id-ID" sz="1600" b="1" dirty="0">
                <a:solidFill>
                  <a:schemeClr val="accent1">
                    <a:lumMod val="50000"/>
                  </a:schemeClr>
                </a:solidFill>
                <a:latin typeface="Times New Roman" pitchFamily="18" charset="0"/>
                <a:cs typeface="Times New Roman" pitchFamily="18" charset="0"/>
              </a:rPr>
              <a:t>Tanda titik		 9) Tanda seru</a:t>
            </a:r>
          </a:p>
          <a:p>
            <a:pPr marL="457200" indent="-457200">
              <a:buAutoNum type="arabicParenR"/>
            </a:pPr>
            <a:r>
              <a:rPr lang="id-ID" sz="1600" b="1" dirty="0">
                <a:solidFill>
                  <a:schemeClr val="accent1">
                    <a:lumMod val="50000"/>
                  </a:schemeClr>
                </a:solidFill>
                <a:latin typeface="Times New Roman" pitchFamily="18" charset="0"/>
                <a:cs typeface="Times New Roman" pitchFamily="18" charset="0"/>
              </a:rPr>
              <a:t>Tanda koma		10) Tanda kurung</a:t>
            </a:r>
          </a:p>
          <a:p>
            <a:pPr marL="457200" indent="-457200">
              <a:buAutoNum type="arabicParenR"/>
            </a:pPr>
            <a:r>
              <a:rPr lang="id-ID" sz="1600" b="1" dirty="0">
                <a:solidFill>
                  <a:schemeClr val="accent1">
                    <a:lumMod val="50000"/>
                  </a:schemeClr>
                </a:solidFill>
                <a:latin typeface="Times New Roman" pitchFamily="18" charset="0"/>
                <a:cs typeface="Times New Roman" pitchFamily="18" charset="0"/>
              </a:rPr>
              <a:t>Tanda titik koma	11) Tanda kurung siku</a:t>
            </a:r>
          </a:p>
          <a:p>
            <a:pPr marL="457200" indent="-457200">
              <a:buAutoNum type="arabicParenR"/>
            </a:pPr>
            <a:r>
              <a:rPr lang="id-ID" sz="1600" b="1" dirty="0">
                <a:solidFill>
                  <a:schemeClr val="accent1">
                    <a:lumMod val="50000"/>
                  </a:schemeClr>
                </a:solidFill>
                <a:latin typeface="Times New Roman" pitchFamily="18" charset="0"/>
                <a:cs typeface="Times New Roman" pitchFamily="18" charset="0"/>
              </a:rPr>
              <a:t>Tanda titik dua		12) Tanda petik</a:t>
            </a:r>
          </a:p>
          <a:p>
            <a:pPr marL="457200" indent="-457200">
              <a:buAutoNum type="arabicParenR"/>
            </a:pPr>
            <a:r>
              <a:rPr lang="id-ID" sz="1600" b="1" dirty="0">
                <a:solidFill>
                  <a:schemeClr val="accent1">
                    <a:lumMod val="50000"/>
                  </a:schemeClr>
                </a:solidFill>
                <a:latin typeface="Times New Roman" pitchFamily="18" charset="0"/>
                <a:cs typeface="Times New Roman" pitchFamily="18" charset="0"/>
              </a:rPr>
              <a:t>Tanda hubung		13) Tanda petik tunggal</a:t>
            </a:r>
          </a:p>
          <a:p>
            <a:pPr marL="457200" indent="-457200">
              <a:buAutoNum type="arabicParenR"/>
            </a:pPr>
            <a:r>
              <a:rPr lang="id-ID" sz="1600" b="1" dirty="0">
                <a:solidFill>
                  <a:schemeClr val="accent1">
                    <a:lumMod val="50000"/>
                  </a:schemeClr>
                </a:solidFill>
                <a:latin typeface="Times New Roman" pitchFamily="18" charset="0"/>
                <a:cs typeface="Times New Roman" pitchFamily="18" charset="0"/>
              </a:rPr>
              <a:t>Tanda pisah		14) Tanda garis miring</a:t>
            </a:r>
          </a:p>
          <a:p>
            <a:pPr marL="457200" indent="-457200">
              <a:buAutoNum type="arabicParenR"/>
            </a:pPr>
            <a:r>
              <a:rPr lang="id-ID" sz="1600" b="1" dirty="0">
                <a:solidFill>
                  <a:schemeClr val="accent1">
                    <a:lumMod val="50000"/>
                  </a:schemeClr>
                </a:solidFill>
                <a:latin typeface="Times New Roman" pitchFamily="18" charset="0"/>
                <a:cs typeface="Times New Roman" pitchFamily="18" charset="0"/>
              </a:rPr>
              <a:t>Tanda elipsis		15) Tanda penyingkat atau  apostrof  </a:t>
            </a:r>
          </a:p>
          <a:p>
            <a:pPr marL="457200" indent="-457200">
              <a:buAutoNum type="arabicParenR"/>
            </a:pPr>
            <a:r>
              <a:rPr lang="id-ID" sz="1600" b="1" dirty="0">
                <a:solidFill>
                  <a:schemeClr val="accent1">
                    <a:lumMod val="50000"/>
                  </a:schemeClr>
                </a:solidFill>
                <a:latin typeface="Times New Roman" pitchFamily="18" charset="0"/>
                <a:cs typeface="Times New Roman" pitchFamily="18" charset="0"/>
              </a:rPr>
              <a:t>Tanda tanya</a:t>
            </a:r>
          </a:p>
        </p:txBody>
      </p:sp>
    </p:spTree>
    <p:extLst>
      <p:ext uri="{BB962C8B-B14F-4D97-AF65-F5344CB8AC3E}">
        <p14:creationId xmlns:p14="http://schemas.microsoft.com/office/powerpoint/2010/main" val="34065694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573409606"/>
              </p:ext>
            </p:extLst>
          </p:nvPr>
        </p:nvGraphicFramePr>
        <p:xfrm>
          <a:off x="1524000" y="560070"/>
          <a:ext cx="6096000" cy="4043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071538" y="571486"/>
            <a:ext cx="7000924" cy="57150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800" dirty="0">
                <a:latin typeface="Times New Roman" pitchFamily="18" charset="0"/>
                <a:cs typeface="Times New Roman" pitchFamily="18" charset="0"/>
              </a:rPr>
              <a:t>PERIODISASI PERKEMBANGAN EJAAN BAHASA INDONESIA</a:t>
            </a:r>
          </a:p>
        </p:txBody>
      </p:sp>
      <p:sp>
        <p:nvSpPr>
          <p:cNvPr id="6" name="Rounded Rectangle 5"/>
          <p:cNvSpPr/>
          <p:nvPr/>
        </p:nvSpPr>
        <p:spPr>
          <a:xfrm>
            <a:off x="1285852" y="1357304"/>
            <a:ext cx="6572296" cy="31432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fontAlgn="base"/>
            <a:r>
              <a:rPr lang="en-US" b="1" dirty="0">
                <a:latin typeface="Times New Roman" pitchFamily="18" charset="0"/>
                <a:cs typeface="Times New Roman" pitchFamily="18" charset="0"/>
              </a:rPr>
              <a:t>1.  </a:t>
            </a:r>
            <a:r>
              <a:rPr lang="en-US" b="1" dirty="0" err="1">
                <a:latin typeface="Times New Roman" pitchFamily="18" charset="0"/>
                <a:cs typeface="Times New Roman" pitchFamily="18" charset="0"/>
              </a:rPr>
              <a:t>Ejaan</a:t>
            </a:r>
            <a:r>
              <a:rPr lang="en-US" b="1" dirty="0">
                <a:latin typeface="Times New Roman" pitchFamily="18" charset="0"/>
                <a:cs typeface="Times New Roman" pitchFamily="18" charset="0"/>
              </a:rPr>
              <a:t> Van </a:t>
            </a:r>
            <a:r>
              <a:rPr lang="en-US" b="1" dirty="0" err="1">
                <a:latin typeface="Times New Roman" pitchFamily="18" charset="0"/>
                <a:cs typeface="Times New Roman" pitchFamily="18" charset="0"/>
              </a:rPr>
              <a:t>Ophuysen</a:t>
            </a:r>
            <a:r>
              <a:rPr lang="en-US" b="1" dirty="0">
                <a:latin typeface="Times New Roman" pitchFamily="18" charset="0"/>
                <a:cs typeface="Times New Roman" pitchFamily="18" charset="0"/>
              </a:rPr>
              <a:t> (1901-1947)</a:t>
            </a:r>
          </a:p>
          <a:p>
            <a:pPr fontAlgn="base"/>
            <a:r>
              <a:rPr lang="en-US" dirty="0" err="1">
                <a:latin typeface="Times New Roman" pitchFamily="18" charset="0"/>
                <a:cs typeface="Times New Roman" pitchFamily="18" charset="0"/>
              </a:rPr>
              <a:t>Ejaan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merupakan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pengembangan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ejaan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bahasa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Melayu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menggunakan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huruf</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latin</a:t>
            </a:r>
            <a:r>
              <a:rPr lang="en-US" dirty="0">
                <a:latin typeface="Times New Roman" pitchFamily="18" charset="0"/>
                <a:cs typeface="Times New Roman" pitchFamily="18" charset="0"/>
              </a:rPr>
              <a:t> yang </a:t>
            </a:r>
            <a:r>
              <a:rPr lang="en-US" dirty="0" err="1">
                <a:latin typeface="Times New Roman" pitchFamily="18" charset="0"/>
                <a:cs typeface="Times New Roman" pitchFamily="18" charset="0"/>
              </a:rPr>
              <a:t>dilakukan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oleh</a:t>
            </a:r>
            <a:r>
              <a:rPr lang="en-US" dirty="0">
                <a:latin typeface="Times New Roman" pitchFamily="18" charset="0"/>
                <a:cs typeface="Times New Roman" pitchFamily="18" charset="0"/>
              </a:rPr>
              <a:t> Prof. Charles Van </a:t>
            </a:r>
            <a:r>
              <a:rPr lang="en-US" dirty="0" err="1">
                <a:latin typeface="Times New Roman" pitchFamily="18" charset="0"/>
                <a:cs typeface="Times New Roman" pitchFamily="18" charset="0"/>
              </a:rPr>
              <a:t>Ophuijsen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ahli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bahasa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berkebangsaan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Belanda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dibantu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oleh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Engku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Nawawi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gelar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Sutan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Makmur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Moh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Taib</a:t>
            </a:r>
            <a:r>
              <a:rPr lang="en-US" dirty="0">
                <a:latin typeface="Times New Roman" pitchFamily="18" charset="0"/>
                <a:cs typeface="Times New Roman" pitchFamily="18" charset="0"/>
              </a:rPr>
              <a:t> Sultan Ibrahim. </a:t>
            </a:r>
            <a:r>
              <a:rPr lang="en-US" dirty="0" err="1">
                <a:latin typeface="Times New Roman" pitchFamily="18" charset="0"/>
                <a:cs typeface="Times New Roman" pitchFamily="18" charset="0"/>
              </a:rPr>
              <a:t>Ejaan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menjadi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panduan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bagi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pemakai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bahasa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Melayu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a:t>
            </a:r>
            <a:r>
              <a:rPr lang="en-US" dirty="0">
                <a:latin typeface="Times New Roman" pitchFamily="18" charset="0"/>
                <a:cs typeface="Times New Roman" pitchFamily="18" charset="0"/>
              </a:rPr>
              <a:t> Indonesia.</a:t>
            </a:r>
          </a:p>
          <a:p>
            <a:pPr fontAlgn="base"/>
            <a:r>
              <a:rPr lang="en-US" dirty="0" err="1">
                <a:latin typeface="Times New Roman" pitchFamily="18" charset="0"/>
                <a:cs typeface="Times New Roman" pitchFamily="18" charset="0"/>
              </a:rPr>
              <a:t>Ciri-ciri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Ejaan</a:t>
            </a:r>
            <a:r>
              <a:rPr lang="en-US" dirty="0">
                <a:latin typeface="Times New Roman" pitchFamily="18" charset="0"/>
                <a:cs typeface="Times New Roman" pitchFamily="18" charset="0"/>
              </a:rPr>
              <a:t> Van </a:t>
            </a:r>
            <a:r>
              <a:rPr lang="en-US" dirty="0" err="1">
                <a:latin typeface="Times New Roman" pitchFamily="18" charset="0"/>
                <a:cs typeface="Times New Roman" pitchFamily="18" charset="0"/>
              </a:rPr>
              <a:t>Ophuysen</a:t>
            </a:r>
            <a:r>
              <a:rPr lang="en-US" dirty="0">
                <a:latin typeface="Times New Roman" pitchFamily="18" charset="0"/>
                <a:cs typeface="Times New Roman" pitchFamily="18" charset="0"/>
              </a:rPr>
              <a:t>:</a:t>
            </a:r>
          </a:p>
          <a:p>
            <a:pPr fontAlgn="base"/>
            <a:r>
              <a:rPr lang="en-US" dirty="0">
                <a:latin typeface="Times New Roman" pitchFamily="18" charset="0"/>
                <a:cs typeface="Times New Roman" pitchFamily="18" charset="0"/>
              </a:rPr>
              <a:t>1. </a:t>
            </a:r>
            <a:r>
              <a:rPr lang="en-US" dirty="0" err="1">
                <a:latin typeface="Times New Roman" pitchFamily="18" charset="0"/>
                <a:cs typeface="Times New Roman" pitchFamily="18" charset="0"/>
              </a:rPr>
              <a:t>Huruf</a:t>
            </a:r>
            <a:r>
              <a:rPr lang="en-US" dirty="0">
                <a:latin typeface="Times New Roman" pitchFamily="18" charset="0"/>
                <a:cs typeface="Times New Roman" pitchFamily="18" charset="0"/>
              </a:rPr>
              <a:t> “I”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membedakan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antara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huruf</a:t>
            </a:r>
            <a:r>
              <a:rPr lang="en-US" dirty="0">
                <a:latin typeface="Times New Roman" pitchFamily="18" charset="0"/>
                <a:cs typeface="Times New Roman" pitchFamily="18" charset="0"/>
              </a:rPr>
              <a:t> I </a:t>
            </a:r>
            <a:r>
              <a:rPr lang="en-US" dirty="0" err="1">
                <a:latin typeface="Times New Roman" pitchFamily="18" charset="0"/>
                <a:cs typeface="Times New Roman" pitchFamily="18" charset="0"/>
              </a:rPr>
              <a:t>sebagai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akhiran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karenanya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harus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diftong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seperti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mulai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dengan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ramai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juga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digunakan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huruf</a:t>
            </a:r>
            <a:r>
              <a:rPr lang="en-US" dirty="0">
                <a:latin typeface="Times New Roman" pitchFamily="18" charset="0"/>
                <a:cs typeface="Times New Roman" pitchFamily="18" charset="0"/>
              </a:rPr>
              <a:t> “y” </a:t>
            </a:r>
            <a:r>
              <a:rPr lang="en-US" dirty="0" err="1">
                <a:latin typeface="Times New Roman" pitchFamily="18" charset="0"/>
                <a:cs typeface="Times New Roman" pitchFamily="18" charset="0"/>
              </a:rPr>
              <a:t>soerabaia</a:t>
            </a:r>
            <a:r>
              <a:rPr lang="en-US" dirty="0">
                <a:latin typeface="Times New Roman" pitchFamily="18" charset="0"/>
                <a:cs typeface="Times New Roman" pitchFamily="18" charset="0"/>
              </a:rPr>
              <a:t>.</a:t>
            </a:r>
          </a:p>
          <a:p>
            <a:pPr fontAlgn="base"/>
            <a:r>
              <a:rPr lang="en-US" dirty="0">
                <a:latin typeface="Times New Roman" pitchFamily="18" charset="0"/>
                <a:cs typeface="Times New Roman" pitchFamily="18" charset="0"/>
              </a:rPr>
              <a:t>2. </a:t>
            </a:r>
            <a:r>
              <a:rPr lang="en-US" dirty="0" err="1">
                <a:latin typeface="Times New Roman" pitchFamily="18" charset="0"/>
                <a:cs typeface="Times New Roman" pitchFamily="18" charset="0"/>
              </a:rPr>
              <a:t>Huruf</a:t>
            </a:r>
            <a:r>
              <a:rPr lang="en-US" dirty="0">
                <a:latin typeface="Times New Roman" pitchFamily="18" charset="0"/>
                <a:cs typeface="Times New Roman" pitchFamily="18" charset="0"/>
              </a:rPr>
              <a:t> “j”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menuliskan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kata-kata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jang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pajah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sajang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sebagainya</a:t>
            </a:r>
            <a:r>
              <a:rPr lang="en-US" dirty="0">
                <a:latin typeface="Times New Roman" pitchFamily="18" charset="0"/>
                <a:cs typeface="Times New Roman" pitchFamily="18" charset="0"/>
              </a:rPr>
              <a:t>. 3. </a:t>
            </a:r>
            <a:r>
              <a:rPr lang="en-US" dirty="0" err="1">
                <a:latin typeface="Times New Roman" pitchFamily="18" charset="0"/>
                <a:cs typeface="Times New Roman" pitchFamily="18" charset="0"/>
              </a:rPr>
              <a:t>Huruf</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menuliskan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kata-kata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goeroe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itoe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oemoer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sebagainya</a:t>
            </a:r>
            <a:r>
              <a:rPr lang="en-US" dirty="0">
                <a:latin typeface="Times New Roman" pitchFamily="18" charset="0"/>
                <a:cs typeface="Times New Roman" pitchFamily="18" charset="0"/>
              </a:rPr>
              <a:t>.</a:t>
            </a:r>
          </a:p>
          <a:p>
            <a:pPr fontAlgn="base"/>
            <a:r>
              <a:rPr lang="en-US" dirty="0">
                <a:latin typeface="Times New Roman" pitchFamily="18" charset="0"/>
                <a:cs typeface="Times New Roman" pitchFamily="18" charset="0"/>
              </a:rPr>
              <a:t>4. </a:t>
            </a:r>
            <a:r>
              <a:rPr lang="en-US" dirty="0" err="1">
                <a:latin typeface="Times New Roman" pitchFamily="18" charset="0"/>
                <a:cs typeface="Times New Roman" pitchFamily="18" charset="0"/>
              </a:rPr>
              <a:t>Tanda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diakritik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seperti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koma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tanda</a:t>
            </a:r>
            <a:r>
              <a:rPr lang="en-US" dirty="0">
                <a:latin typeface="Times New Roman" pitchFamily="18" charset="0"/>
                <a:cs typeface="Times New Roman" pitchFamily="18" charset="0"/>
              </a:rPr>
              <a:t> ,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menuliskan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kata-kata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ma’moer</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akal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ta</a:t>
            </a:r>
            <a:r>
              <a:rPr lang="en-US" dirty="0">
                <a:latin typeface="Times New Roman" pitchFamily="18" charset="0"/>
                <a:cs typeface="Times New Roman" pitchFamily="18" charset="0"/>
              </a:rPr>
              <a:t>’, pa’,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sebagainya</a:t>
            </a:r>
            <a:r>
              <a:rPr lang="en-US" dirty="0">
                <a:latin typeface="Times New Roman" pitchFamily="18" charset="0"/>
                <a:cs typeface="Times New Roman" pitchFamily="18" charset="0"/>
              </a:rPr>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7" name="Shape 587"/>
          <p:cNvSpPr txBox="1">
            <a:spLocks noGrp="1"/>
          </p:cNvSpPr>
          <p:nvPr>
            <p:ph type="title" idx="4294967295"/>
          </p:nvPr>
        </p:nvSpPr>
        <p:spPr>
          <a:xfrm>
            <a:off x="395536" y="2211710"/>
            <a:ext cx="8587499" cy="532199"/>
          </a:xfrm>
          <a:prstGeom prst="rect">
            <a:avLst/>
          </a:prstGeom>
          <a:solidFill>
            <a:srgbClr val="1155CC">
              <a:alpha val="49620"/>
            </a:srgbClr>
          </a:solidFill>
        </p:spPr>
        <p:txBody>
          <a:bodyPr lIns="91425" tIns="91425" rIns="91425" bIns="91425" anchor="ctr" anchorCtr="0">
            <a:noAutofit/>
          </a:bodyPr>
          <a:lstStyle/>
          <a:p>
            <a:pPr lvl="0" algn="ctr" rtl="0">
              <a:spcBef>
                <a:spcPts val="0"/>
              </a:spcBef>
              <a:buNone/>
            </a:pPr>
            <a:r>
              <a:rPr lang="id-ID" sz="3200" b="0" dirty="0">
                <a:solidFill>
                  <a:srgbClr val="FFFFFF"/>
                </a:solidFill>
                <a:latin typeface="Algerian" pitchFamily="82" charset="0"/>
              </a:rPr>
              <a:t>T</a:t>
            </a:r>
            <a:r>
              <a:rPr lang="en-US" sz="3200" b="0" dirty="0">
                <a:solidFill>
                  <a:srgbClr val="FFFFFF"/>
                </a:solidFill>
                <a:latin typeface="Algerian" pitchFamily="82" charset="0"/>
              </a:rPr>
              <a:t>e</a:t>
            </a:r>
            <a:r>
              <a:rPr lang="id-ID" sz="3200" b="0" dirty="0">
                <a:solidFill>
                  <a:srgbClr val="FFFFFF"/>
                </a:solidFill>
                <a:latin typeface="Algerian" pitchFamily="82" charset="0"/>
              </a:rPr>
              <a:t>RIMA</a:t>
            </a:r>
            <a:r>
              <a:rPr lang="en-US" sz="3200" b="0" dirty="0">
                <a:solidFill>
                  <a:srgbClr val="FFFFFF"/>
                </a:solidFill>
                <a:latin typeface="Algerian" pitchFamily="82" charset="0"/>
              </a:rPr>
              <a:t> </a:t>
            </a:r>
            <a:r>
              <a:rPr lang="id-ID" sz="3200" b="0" dirty="0">
                <a:solidFill>
                  <a:srgbClr val="FFFFFF"/>
                </a:solidFill>
                <a:latin typeface="Algerian" pitchFamily="82" charset="0"/>
              </a:rPr>
              <a:t>K</a:t>
            </a:r>
            <a:r>
              <a:rPr lang="en-US" sz="3200" b="0" dirty="0">
                <a:solidFill>
                  <a:srgbClr val="FFFFFF"/>
                </a:solidFill>
                <a:latin typeface="Algerian" pitchFamily="82" charset="0"/>
              </a:rPr>
              <a:t>a</a:t>
            </a:r>
            <a:r>
              <a:rPr lang="id-ID" sz="3200" b="0" dirty="0">
                <a:solidFill>
                  <a:srgbClr val="FFFFFF"/>
                </a:solidFill>
                <a:latin typeface="Algerian" pitchFamily="82" charset="0"/>
              </a:rPr>
              <a:t>SIH</a:t>
            </a:r>
            <a:endParaRPr lang="en" sz="3200" b="0" dirty="0">
              <a:solidFill>
                <a:srgbClr val="FFFFFF"/>
              </a:solidFill>
              <a:latin typeface="Algerian" pitchFamily="82"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728" y="785800"/>
            <a:ext cx="6215106" cy="35719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fontAlgn="base"/>
            <a:r>
              <a:rPr lang="en-US" sz="1600" b="1" dirty="0">
                <a:latin typeface="Times New Roman" pitchFamily="18" charset="0"/>
                <a:cs typeface="Times New Roman" pitchFamily="18" charset="0"/>
              </a:rPr>
              <a:t>2. </a:t>
            </a:r>
            <a:r>
              <a:rPr lang="en-US" sz="1600" b="1" dirty="0" err="1">
                <a:latin typeface="Times New Roman" pitchFamily="18" charset="0"/>
                <a:cs typeface="Times New Roman" pitchFamily="18" charset="0"/>
              </a:rPr>
              <a:t>Ejaan</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Republik</a:t>
            </a:r>
            <a:r>
              <a:rPr lang="en-US" sz="1600" b="1" dirty="0">
                <a:latin typeface="Times New Roman" pitchFamily="18" charset="0"/>
                <a:cs typeface="Times New Roman" pitchFamily="18" charset="0"/>
              </a:rPr>
              <a:t>/</a:t>
            </a:r>
            <a:r>
              <a:rPr lang="en-US" sz="1600" b="1" dirty="0" err="1">
                <a:latin typeface="Times New Roman" pitchFamily="18" charset="0"/>
                <a:cs typeface="Times New Roman" pitchFamily="18" charset="0"/>
              </a:rPr>
              <a:t>Ejaan</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Soewandi</a:t>
            </a:r>
            <a:r>
              <a:rPr lang="en-US" sz="1600" b="1" dirty="0">
                <a:latin typeface="Times New Roman" pitchFamily="18" charset="0"/>
                <a:cs typeface="Times New Roman" pitchFamily="18" charset="0"/>
              </a:rPr>
              <a:t> (1947—1972)</a:t>
            </a:r>
          </a:p>
          <a:p>
            <a:pPr fontAlgn="base"/>
            <a:r>
              <a:rPr lang="en-US" sz="1600" dirty="0" err="1">
                <a:latin typeface="Times New Roman" pitchFamily="18" charset="0"/>
                <a:cs typeface="Times New Roman" pitchFamily="18" charset="0"/>
              </a:rPr>
              <a:t>Ejaan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Republik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diresmikan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pada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tanggal</a:t>
            </a:r>
            <a:r>
              <a:rPr lang="en-US" sz="1600" dirty="0">
                <a:latin typeface="Times New Roman" pitchFamily="18" charset="0"/>
                <a:cs typeface="Times New Roman" pitchFamily="18" charset="0"/>
              </a:rPr>
              <a:t> 19 </a:t>
            </a:r>
            <a:r>
              <a:rPr lang="en-US" sz="1600" dirty="0" err="1">
                <a:latin typeface="Times New Roman" pitchFamily="18" charset="0"/>
                <a:cs typeface="Times New Roman" pitchFamily="18" charset="0"/>
              </a:rPr>
              <a:t>maret</a:t>
            </a:r>
            <a:r>
              <a:rPr lang="en-US" sz="1600" dirty="0">
                <a:latin typeface="Times New Roman" pitchFamily="18" charset="0"/>
                <a:cs typeface="Times New Roman" pitchFamily="18" charset="0"/>
              </a:rPr>
              <a:t> 1947 </a:t>
            </a:r>
            <a:r>
              <a:rPr lang="en-US" sz="1600" dirty="0" err="1">
                <a:latin typeface="Times New Roman" pitchFamily="18" charset="0"/>
                <a:cs typeface="Times New Roman" pitchFamily="18" charset="0"/>
              </a:rPr>
              <a:t>menggantikan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ejaan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sebelum</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yaitu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ejaan</a:t>
            </a:r>
            <a:r>
              <a:rPr lang="en-US" sz="1600" dirty="0">
                <a:latin typeface="Times New Roman" pitchFamily="18" charset="0"/>
                <a:cs typeface="Times New Roman" pitchFamily="18" charset="0"/>
              </a:rPr>
              <a:t> Van </a:t>
            </a:r>
            <a:r>
              <a:rPr lang="en-US" sz="1600" dirty="0" err="1">
                <a:latin typeface="Times New Roman" pitchFamily="18" charset="0"/>
                <a:cs typeface="Times New Roman" pitchFamily="18" charset="0"/>
              </a:rPr>
              <a:t>Ophuysen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Ejaan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ini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dikenal</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juga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dengan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nama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Ejaan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Soewandi</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menjabat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Menteri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Pendidikan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Kebudayaan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saat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itu</a:t>
            </a:r>
            <a:r>
              <a:rPr lang="en-US" sz="1600" dirty="0">
                <a:latin typeface="Times New Roman" pitchFamily="18" charset="0"/>
                <a:cs typeface="Times New Roman" pitchFamily="18" charset="0"/>
              </a:rPr>
              <a:t>.</a:t>
            </a:r>
          </a:p>
          <a:p>
            <a:pPr fontAlgn="base"/>
            <a:r>
              <a:rPr lang="en-US" sz="1600" dirty="0" err="1">
                <a:latin typeface="Times New Roman" pitchFamily="18" charset="0"/>
                <a:cs typeface="Times New Roman" pitchFamily="18" charset="0"/>
              </a:rPr>
              <a:t>Ciri-ciri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ejaan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Republik</a:t>
            </a:r>
            <a:r>
              <a:rPr lang="en-US" sz="1600" dirty="0">
                <a:latin typeface="Times New Roman" pitchFamily="18" charset="0"/>
                <a:cs typeface="Times New Roman" pitchFamily="18" charset="0"/>
              </a:rPr>
              <a:t>:</a:t>
            </a:r>
          </a:p>
          <a:p>
            <a:pPr fontAlgn="base"/>
            <a:r>
              <a:rPr lang="en-US" sz="1600" dirty="0" err="1">
                <a:latin typeface="Times New Roman" pitchFamily="18" charset="0"/>
                <a:cs typeface="Times New Roman" pitchFamily="18" charset="0"/>
              </a:rPr>
              <a:t>Huruf</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oe</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diganti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dengan</a:t>
            </a:r>
            <a:r>
              <a:rPr lang="en-US" sz="1600" dirty="0">
                <a:latin typeface="Times New Roman" pitchFamily="18" charset="0"/>
                <a:cs typeface="Times New Roman" pitchFamily="18" charset="0"/>
              </a:rPr>
              <a:t> “u” </a:t>
            </a:r>
            <a:r>
              <a:rPr lang="en-US" sz="1600" dirty="0" err="1">
                <a:latin typeface="Times New Roman" pitchFamily="18" charset="0"/>
                <a:cs typeface="Times New Roman" pitchFamily="18" charset="0"/>
              </a:rPr>
              <a:t>pada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kata-kata</a:t>
            </a:r>
            <a:r>
              <a:rPr lang="en-US" sz="1600" dirty="0">
                <a:latin typeface="Times New Roman" pitchFamily="18" charset="0"/>
                <a:cs typeface="Times New Roman" pitchFamily="18" charset="0"/>
              </a:rPr>
              <a:t> guru, </a:t>
            </a:r>
            <a:r>
              <a:rPr lang="en-US" sz="1600" dirty="0" err="1">
                <a:latin typeface="Times New Roman" pitchFamily="18" charset="0"/>
                <a:cs typeface="Times New Roman" pitchFamily="18" charset="0"/>
              </a:rPr>
              <a:t>itu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umur</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sebagainya</a:t>
            </a:r>
            <a:r>
              <a:rPr lang="en-US" sz="1600" dirty="0">
                <a:latin typeface="Times New Roman" pitchFamily="18" charset="0"/>
                <a:cs typeface="Times New Roman" pitchFamily="18" charset="0"/>
              </a:rPr>
              <a:t>.</a:t>
            </a:r>
          </a:p>
          <a:p>
            <a:pPr fontAlgn="base"/>
            <a:r>
              <a:rPr lang="en-US" sz="1600" dirty="0" err="1">
                <a:latin typeface="Times New Roman" pitchFamily="18" charset="0"/>
                <a:cs typeface="Times New Roman" pitchFamily="18" charset="0"/>
              </a:rPr>
              <a:t>Bunyi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hamzah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bunyi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sentak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ditulis</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dengan</a:t>
            </a:r>
            <a:r>
              <a:rPr lang="en-US" sz="1600" dirty="0">
                <a:latin typeface="Times New Roman" pitchFamily="18" charset="0"/>
                <a:cs typeface="Times New Roman" pitchFamily="18" charset="0"/>
              </a:rPr>
              <a:t> “k” </a:t>
            </a:r>
            <a:r>
              <a:rPr lang="en-US" sz="1600" dirty="0" err="1">
                <a:latin typeface="Times New Roman" pitchFamily="18" charset="0"/>
                <a:cs typeface="Times New Roman" pitchFamily="18" charset="0"/>
              </a:rPr>
              <a:t>pada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kata-kata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tak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pak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rakjat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sebagainya</a:t>
            </a:r>
            <a:r>
              <a:rPr lang="en-US" sz="1600" dirty="0">
                <a:latin typeface="Times New Roman" pitchFamily="18" charset="0"/>
                <a:cs typeface="Times New Roman" pitchFamily="18" charset="0"/>
              </a:rPr>
              <a:t>.</a:t>
            </a:r>
          </a:p>
          <a:p>
            <a:pPr fontAlgn="base"/>
            <a:r>
              <a:rPr lang="en-US" sz="1600" dirty="0" err="1">
                <a:latin typeface="Times New Roman" pitchFamily="18" charset="0"/>
                <a:cs typeface="Times New Roman" pitchFamily="18" charset="0"/>
              </a:rPr>
              <a:t>Kata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ulang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boleh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ditulis</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dengan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angka</a:t>
            </a:r>
            <a:r>
              <a:rPr lang="en-US" sz="1600" dirty="0">
                <a:latin typeface="Times New Roman" pitchFamily="18" charset="0"/>
                <a:cs typeface="Times New Roman" pitchFamily="18" charset="0"/>
              </a:rPr>
              <a:t> 2, </a:t>
            </a:r>
            <a:r>
              <a:rPr lang="en-US" sz="1600" dirty="0" err="1">
                <a:latin typeface="Times New Roman" pitchFamily="18" charset="0"/>
                <a:cs typeface="Times New Roman" pitchFamily="18" charset="0"/>
              </a:rPr>
              <a:t>seperti</a:t>
            </a:r>
            <a:r>
              <a:rPr lang="en-US" sz="1600" dirty="0">
                <a:latin typeface="Times New Roman" pitchFamily="18" charset="0"/>
                <a:cs typeface="Times New Roman" pitchFamily="18" charset="0"/>
              </a:rPr>
              <a:t> kanak2, ber-jalan2, ke-barat2-an.</a:t>
            </a:r>
          </a:p>
          <a:p>
            <a:pPr fontAlgn="base"/>
            <a:r>
              <a:rPr lang="en-US" sz="1600" dirty="0" err="1">
                <a:latin typeface="Times New Roman" pitchFamily="18" charset="0"/>
                <a:cs typeface="Times New Roman" pitchFamily="18" charset="0"/>
              </a:rPr>
              <a:t>Awalan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kata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depan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kedua-duanya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ditulis</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serangkai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dengan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kata</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mendampinginya</a:t>
            </a:r>
            <a:r>
              <a:rPr lang="en-US" sz="1600" dirty="0">
                <a:latin typeface="Times New Roman" pitchFamily="18" charset="0"/>
                <a:cs typeface="Times New Roman" pitchFamily="18" charset="0"/>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728" y="785800"/>
            <a:ext cx="6215106" cy="35719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fontAlgn="base"/>
            <a:r>
              <a:rPr lang="en-US" sz="1600" b="1" dirty="0">
                <a:latin typeface="Times New Roman" pitchFamily="18" charset="0"/>
                <a:cs typeface="Times New Roman" pitchFamily="18" charset="0"/>
              </a:rPr>
              <a:t>3. </a:t>
            </a:r>
            <a:r>
              <a:rPr lang="en-US" sz="1600" b="1" dirty="0" err="1">
                <a:latin typeface="Times New Roman" pitchFamily="18" charset="0"/>
                <a:cs typeface="Times New Roman" pitchFamily="18" charset="0"/>
              </a:rPr>
              <a:t>Ejaan</a:t>
            </a:r>
            <a:r>
              <a:rPr lang="en-US" sz="1600" b="1" dirty="0">
                <a:latin typeface="Times New Roman" pitchFamily="18" charset="0"/>
                <a:cs typeface="Times New Roman" pitchFamily="18" charset="0"/>
              </a:rPr>
              <a:t> </a:t>
            </a:r>
            <a:r>
              <a:rPr lang="en-US" sz="1600" b="1" dirty="0" err="1">
                <a:latin typeface="Times New Roman" pitchFamily="18" charset="0"/>
                <a:cs typeface="Times New Roman" pitchFamily="18" charset="0"/>
              </a:rPr>
              <a:t>Bahasa</a:t>
            </a:r>
            <a:r>
              <a:rPr lang="en-US" sz="1600" b="1" dirty="0">
                <a:latin typeface="Times New Roman" pitchFamily="18" charset="0"/>
                <a:cs typeface="Times New Roman" pitchFamily="18" charset="0"/>
              </a:rPr>
              <a:t> Indonesia Yang </a:t>
            </a:r>
            <a:r>
              <a:rPr lang="en-US" sz="1600" b="1" dirty="0" err="1">
                <a:latin typeface="Times New Roman" pitchFamily="18" charset="0"/>
                <a:cs typeface="Times New Roman" pitchFamily="18" charset="0"/>
              </a:rPr>
              <a:t>Disempurnakan</a:t>
            </a:r>
            <a:r>
              <a:rPr lang="en-US" sz="1600" b="1" dirty="0">
                <a:latin typeface="Times New Roman" pitchFamily="18" charset="0"/>
                <a:cs typeface="Times New Roman" pitchFamily="18" charset="0"/>
              </a:rPr>
              <a:t> – EYD (1972 – 2015)</a:t>
            </a:r>
          </a:p>
          <a:p>
            <a:pPr fontAlgn="base"/>
            <a:r>
              <a:rPr lang="en-US" sz="1600" dirty="0" err="1">
                <a:latin typeface="Times New Roman" pitchFamily="18" charset="0"/>
                <a:cs typeface="Times New Roman" pitchFamily="18" charset="0"/>
              </a:rPr>
              <a:t>Ejaan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ini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diresmikan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pada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tanggal</a:t>
            </a:r>
            <a:r>
              <a:rPr lang="en-US" sz="1600" dirty="0">
                <a:latin typeface="Times New Roman" pitchFamily="18" charset="0"/>
                <a:cs typeface="Times New Roman" pitchFamily="18" charset="0"/>
              </a:rPr>
              <a:t> 17 </a:t>
            </a:r>
            <a:r>
              <a:rPr lang="en-US" sz="1600" dirty="0" err="1">
                <a:latin typeface="Times New Roman" pitchFamily="18" charset="0"/>
                <a:cs typeface="Times New Roman" pitchFamily="18" charset="0"/>
              </a:rPr>
              <a:t>Agustus</a:t>
            </a:r>
            <a:r>
              <a:rPr lang="en-US" sz="1600" dirty="0">
                <a:latin typeface="Times New Roman" pitchFamily="18" charset="0"/>
                <a:cs typeface="Times New Roman" pitchFamily="18" charset="0"/>
              </a:rPr>
              <a:t> 1972 </a:t>
            </a:r>
            <a:r>
              <a:rPr lang="en-US" sz="1600" dirty="0" err="1">
                <a:latin typeface="Times New Roman" pitchFamily="18" charset="0"/>
                <a:cs typeface="Times New Roman" pitchFamily="18" charset="0"/>
              </a:rPr>
              <a:t>berdasarkan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putusan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presiden</a:t>
            </a:r>
            <a:r>
              <a:rPr lang="en-US" sz="1600" dirty="0">
                <a:latin typeface="Times New Roman" pitchFamily="18" charset="0"/>
                <a:cs typeface="Times New Roman" pitchFamily="18" charset="0"/>
              </a:rPr>
              <a:t> No. 57 </a:t>
            </a:r>
            <a:r>
              <a:rPr lang="en-US" sz="1600" dirty="0" err="1">
                <a:latin typeface="Times New Roman" pitchFamily="18" charset="0"/>
                <a:cs typeface="Times New Roman" pitchFamily="18" charset="0"/>
              </a:rPr>
              <a:t>tahun</a:t>
            </a:r>
            <a:r>
              <a:rPr lang="en-US" sz="1600" dirty="0">
                <a:latin typeface="Times New Roman" pitchFamily="18" charset="0"/>
                <a:cs typeface="Times New Roman" pitchFamily="18" charset="0"/>
              </a:rPr>
              <a:t> 1972 </a:t>
            </a:r>
            <a:r>
              <a:rPr lang="en-US" sz="1600" dirty="0" err="1">
                <a:latin typeface="Times New Roman" pitchFamily="18" charset="0"/>
                <a:cs typeface="Times New Roman" pitchFamily="18" charset="0"/>
              </a:rPr>
              <a:t>oleh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presiden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Republik</a:t>
            </a:r>
            <a:r>
              <a:rPr lang="en-US" sz="1600" dirty="0">
                <a:latin typeface="Times New Roman" pitchFamily="18" charset="0"/>
                <a:cs typeface="Times New Roman" pitchFamily="18" charset="0"/>
              </a:rPr>
              <a:t> Indonesia </a:t>
            </a:r>
            <a:r>
              <a:rPr lang="en-US" sz="1600" dirty="0" err="1">
                <a:latin typeface="Times New Roman" pitchFamily="18" charset="0"/>
                <a:cs typeface="Times New Roman" pitchFamily="18" charset="0"/>
              </a:rPr>
              <a:t>Soeharto</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untuk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menggantikan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ejaan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Republik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Ejaan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Soewandi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Departemen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Pendidikan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Kebudayaan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menyebarkan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buku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kecil</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berjudul</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Pedoman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Ejaan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Bahasa</a:t>
            </a:r>
            <a:r>
              <a:rPr lang="en-US" sz="1600" dirty="0">
                <a:latin typeface="Times New Roman" pitchFamily="18" charset="0"/>
                <a:cs typeface="Times New Roman" pitchFamily="18" charset="0"/>
              </a:rPr>
              <a:t> Indonesia yang </a:t>
            </a:r>
            <a:r>
              <a:rPr lang="en-US" sz="1600" dirty="0" err="1">
                <a:latin typeface="Times New Roman" pitchFamily="18" charset="0"/>
                <a:cs typeface="Times New Roman" pitchFamily="18" charset="0"/>
              </a:rPr>
              <a:t>Disempurnakan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sebagai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patokan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pemakaian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ejaan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itu</a:t>
            </a:r>
            <a:r>
              <a:rPr lang="en-US" sz="1600" dirty="0">
                <a:latin typeface="Times New Roman" pitchFamily="18" charset="0"/>
                <a:cs typeface="Times New Roman" pitchFamily="18" charset="0"/>
              </a:rPr>
              <a:t>.</a:t>
            </a:r>
          </a:p>
          <a:p>
            <a:pPr fontAlgn="base"/>
            <a:r>
              <a:rPr lang="en-US" sz="1600" dirty="0" err="1">
                <a:latin typeface="Times New Roman" pitchFamily="18" charset="0"/>
                <a:cs typeface="Times New Roman" pitchFamily="18" charset="0"/>
              </a:rPr>
              <a:t>Panitia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Pengembangan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Bahasa</a:t>
            </a:r>
            <a:r>
              <a:rPr lang="en-US" sz="1600" dirty="0">
                <a:latin typeface="Times New Roman" pitchFamily="18" charset="0"/>
                <a:cs typeface="Times New Roman" pitchFamily="18" charset="0"/>
              </a:rPr>
              <a:t> Indonesia, </a:t>
            </a:r>
            <a:r>
              <a:rPr lang="en-US" sz="1600" dirty="0" err="1">
                <a:latin typeface="Times New Roman" pitchFamily="18" charset="0"/>
                <a:cs typeface="Times New Roman" pitchFamily="18" charset="0"/>
              </a:rPr>
              <a:t>Departemen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Pendidikan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Kebudayaan</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dibentuk</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oleh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Menteri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Pendidikan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Kebudayaan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dengan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surat</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keputusannya</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tanggal</a:t>
            </a:r>
            <a:r>
              <a:rPr lang="en-US" sz="1600" dirty="0">
                <a:latin typeface="Times New Roman" pitchFamily="18" charset="0"/>
                <a:cs typeface="Times New Roman" pitchFamily="18" charset="0"/>
              </a:rPr>
              <a:t> 12 </a:t>
            </a:r>
            <a:r>
              <a:rPr lang="en-US" sz="1600" dirty="0" err="1">
                <a:latin typeface="Times New Roman" pitchFamily="18" charset="0"/>
                <a:cs typeface="Times New Roman" pitchFamily="18" charset="0"/>
              </a:rPr>
              <a:t>Oktober</a:t>
            </a:r>
            <a:r>
              <a:rPr lang="en-US" sz="1600" dirty="0">
                <a:latin typeface="Times New Roman" pitchFamily="18" charset="0"/>
                <a:cs typeface="Times New Roman" pitchFamily="18" charset="0"/>
              </a:rPr>
              <a:t> 1972, No. 156/P/1972 </a:t>
            </a:r>
            <a:r>
              <a:rPr lang="en-US" sz="1600" dirty="0" err="1">
                <a:latin typeface="Times New Roman" pitchFamily="18" charset="0"/>
                <a:cs typeface="Times New Roman" pitchFamily="18" charset="0"/>
              </a:rPr>
              <a:t>menyusun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buku</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Pedoman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Umum</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berisi</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pemaparan</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kaidah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ejaan</a:t>
            </a:r>
            <a:r>
              <a:rPr lang="en-US" sz="1600" dirty="0">
                <a:latin typeface="Times New Roman" pitchFamily="18" charset="0"/>
                <a:cs typeface="Times New Roman" pitchFamily="18" charset="0"/>
              </a:rPr>
              <a:t> yang </a:t>
            </a:r>
            <a:r>
              <a:rPr lang="en-US" sz="1600" dirty="0" err="1">
                <a:latin typeface="Times New Roman" pitchFamily="18" charset="0"/>
                <a:cs typeface="Times New Roman" pitchFamily="18" charset="0"/>
              </a:rPr>
              <a:t>lebih</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luas</a:t>
            </a:r>
            <a:r>
              <a:rPr lang="en-US" sz="1600" dirty="0">
                <a:latin typeface="Times New Roman" pitchFamily="18" charset="0"/>
                <a:cs typeface="Times New Roman" pitchFamily="18" charset="0"/>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28728" y="785800"/>
            <a:ext cx="6215106" cy="35719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fontAlgn="base"/>
            <a:r>
              <a:rPr lang="en-US" b="1" dirty="0">
                <a:latin typeface="Times New Roman" pitchFamily="18" charset="0"/>
                <a:cs typeface="Times New Roman" pitchFamily="18" charset="0"/>
              </a:rPr>
              <a:t>4. </a:t>
            </a:r>
            <a:r>
              <a:rPr lang="en-US" b="1" dirty="0" err="1">
                <a:latin typeface="Times New Roman" pitchFamily="18" charset="0"/>
                <a:cs typeface="Times New Roman" pitchFamily="18" charset="0"/>
              </a:rPr>
              <a:t>Ejaan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Bahasa</a:t>
            </a:r>
            <a:r>
              <a:rPr lang="en-US" b="1" dirty="0">
                <a:latin typeface="Times New Roman" pitchFamily="18" charset="0"/>
                <a:cs typeface="Times New Roman" pitchFamily="18" charset="0"/>
              </a:rPr>
              <a:t> Indonesia (EBI) 2015</a:t>
            </a:r>
          </a:p>
          <a:p>
            <a:pPr fontAlgn="base"/>
            <a:r>
              <a:rPr lang="en-US" dirty="0" err="1">
                <a:latin typeface="Times New Roman" pitchFamily="18" charset="0"/>
                <a:cs typeface="Times New Roman" pitchFamily="18" charset="0"/>
              </a:rPr>
              <a:t>Ejaan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Bahasa</a:t>
            </a:r>
            <a:r>
              <a:rPr lang="en-US" dirty="0">
                <a:latin typeface="Times New Roman" pitchFamily="18" charset="0"/>
                <a:cs typeface="Times New Roman" pitchFamily="18" charset="0"/>
              </a:rPr>
              <a:t> Indonesia </a:t>
            </a:r>
            <a:r>
              <a:rPr lang="en-US" dirty="0" err="1">
                <a:latin typeface="Times New Roman" pitchFamily="18" charset="0"/>
                <a:cs typeface="Times New Roman" pitchFamily="18" charset="0"/>
              </a:rPr>
              <a:t>dipergunakan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mengganti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Ejaan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Bahasa</a:t>
            </a:r>
            <a:r>
              <a:rPr lang="en-US" dirty="0">
                <a:latin typeface="Times New Roman" pitchFamily="18" charset="0"/>
                <a:cs typeface="Times New Roman" pitchFamily="18" charset="0"/>
              </a:rPr>
              <a:t> Indonesia Yang </a:t>
            </a:r>
            <a:r>
              <a:rPr lang="en-US" dirty="0" err="1">
                <a:latin typeface="Times New Roman" pitchFamily="18" charset="0"/>
                <a:cs typeface="Times New Roman" pitchFamily="18" charset="0"/>
              </a:rPr>
              <a:t>Disempurnakan</a:t>
            </a:r>
            <a:r>
              <a:rPr lang="en-US" dirty="0">
                <a:latin typeface="Times New Roman" pitchFamily="18" charset="0"/>
                <a:cs typeface="Times New Roman" pitchFamily="18" charset="0"/>
              </a:rPr>
              <a:t> – EYD. </a:t>
            </a:r>
            <a:r>
              <a:rPr lang="en-US" dirty="0" err="1">
                <a:latin typeface="Times New Roman" pitchFamily="18" charset="0"/>
                <a:cs typeface="Times New Roman" pitchFamily="18" charset="0"/>
              </a:rPr>
              <a:t>Meskipun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belum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keputusan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Presiden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tentang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adanya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penggunaan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ejaan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baru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bahasa</a:t>
            </a:r>
            <a:r>
              <a:rPr lang="en-US" dirty="0">
                <a:latin typeface="Times New Roman" pitchFamily="18" charset="0"/>
                <a:cs typeface="Times New Roman" pitchFamily="18" charset="0"/>
              </a:rPr>
              <a:t> Indonesia, </a:t>
            </a:r>
            <a:r>
              <a:rPr lang="en-US" dirty="0" err="1">
                <a:latin typeface="Times New Roman" pitchFamily="18" charset="0"/>
                <a:cs typeface="Times New Roman" pitchFamily="18" charset="0"/>
              </a:rPr>
              <a:t>tetapi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Pengembangan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Pembinaan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Bahasa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Kementerian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Pendidikan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Kebudayaan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telah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menerbitkan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edisi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keempat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tentang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Pedoman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Umum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Ejaan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Bahasa</a:t>
            </a:r>
            <a:r>
              <a:rPr lang="en-US" dirty="0">
                <a:latin typeface="Times New Roman" pitchFamily="18" charset="0"/>
                <a:cs typeface="Times New Roman" pitchFamily="18" charset="0"/>
              </a:rPr>
              <a:t> Indonesia (PUEBI) </a:t>
            </a:r>
            <a:r>
              <a:rPr lang="en-US" dirty="0" err="1">
                <a:latin typeface="Times New Roman" pitchFamily="18" charset="0"/>
                <a:cs typeface="Times New Roman" pitchFamily="18" charset="0"/>
              </a:rPr>
              <a:t>di</a:t>
            </a:r>
            <a:r>
              <a:rPr lang="en-US" dirty="0">
                <a:latin typeface="Times New Roman" pitchFamily="18" charset="0"/>
                <a:cs typeface="Times New Roman" pitchFamily="18" charset="0"/>
              </a:rPr>
              <a:t> Jakarta, </a:t>
            </a:r>
            <a:r>
              <a:rPr lang="en-US" dirty="0" err="1">
                <a:latin typeface="Times New Roman" pitchFamily="18" charset="0"/>
                <a:cs typeface="Times New Roman" pitchFamily="18" charset="0"/>
              </a:rPr>
              <a:t>Maret</a:t>
            </a:r>
            <a:r>
              <a:rPr lang="en-US" dirty="0">
                <a:latin typeface="Times New Roman" pitchFamily="18" charset="0"/>
                <a:cs typeface="Times New Roman" pitchFamily="18" charset="0"/>
              </a:rPr>
              <a:t> 2016.</a:t>
            </a:r>
          </a:p>
          <a:p>
            <a:pPr fontAlgn="base"/>
            <a:endParaRPr lang="en-US" dirty="0">
              <a:latin typeface="Times New Roman" pitchFamily="18" charset="0"/>
              <a:cs typeface="Times New Roman" pitchFamily="18" charset="0"/>
            </a:endParaRPr>
          </a:p>
          <a:p>
            <a:pPr fontAlgn="base"/>
            <a:r>
              <a:rPr lang="en-US" dirty="0" err="1">
                <a:latin typeface="Times New Roman" pitchFamily="18" charset="0"/>
                <a:cs typeface="Times New Roman" pitchFamily="18" charset="0"/>
              </a:rPr>
              <a:t>Pedoman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Umum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Ejaan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Bahasa</a:t>
            </a:r>
            <a:r>
              <a:rPr lang="en-US" dirty="0">
                <a:latin typeface="Times New Roman" pitchFamily="18" charset="0"/>
                <a:cs typeface="Times New Roman" pitchFamily="18" charset="0"/>
              </a:rPr>
              <a:t> Indonesia (PUEBI) </a:t>
            </a:r>
            <a:r>
              <a:rPr lang="en-US" dirty="0" err="1">
                <a:latin typeface="Times New Roman" pitchFamily="18" charset="0"/>
                <a:cs typeface="Times New Roman" pitchFamily="18" charset="0"/>
              </a:rPr>
              <a:t>ini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disusun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berdasarkan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Peraturan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Menteri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Pendidikan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Kebudayaan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Republik</a:t>
            </a:r>
            <a:r>
              <a:rPr lang="en-US" dirty="0">
                <a:latin typeface="Times New Roman" pitchFamily="18" charset="0"/>
                <a:cs typeface="Times New Roman" pitchFamily="18" charset="0"/>
              </a:rPr>
              <a:t> Indonesia </a:t>
            </a:r>
            <a:r>
              <a:rPr lang="en-US" dirty="0" err="1">
                <a:latin typeface="Times New Roman" pitchFamily="18" charset="0"/>
                <a:cs typeface="Times New Roman" pitchFamily="18" charset="0"/>
              </a:rPr>
              <a:t>Nomor</a:t>
            </a:r>
            <a:r>
              <a:rPr lang="en-US" dirty="0">
                <a:latin typeface="Times New Roman" pitchFamily="18" charset="0"/>
                <a:cs typeface="Times New Roman" pitchFamily="18" charset="0"/>
              </a:rPr>
              <a:t> 50 </a:t>
            </a:r>
            <a:r>
              <a:rPr lang="en-US" dirty="0" err="1">
                <a:latin typeface="Times New Roman" pitchFamily="18" charset="0"/>
                <a:cs typeface="Times New Roman" pitchFamily="18" charset="0"/>
              </a:rPr>
              <a:t>Tahun</a:t>
            </a:r>
            <a:r>
              <a:rPr lang="en-US" dirty="0">
                <a:latin typeface="Times New Roman" pitchFamily="18" charset="0"/>
                <a:cs typeface="Times New Roman" pitchFamily="18" charset="0"/>
              </a:rPr>
              <a:t> 2015 yang </a:t>
            </a:r>
            <a:r>
              <a:rPr lang="en-US" dirty="0" err="1">
                <a:latin typeface="Times New Roman" pitchFamily="18" charset="0"/>
                <a:cs typeface="Times New Roman" pitchFamily="18" charset="0"/>
              </a:rPr>
              <a:t>diterbitkan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pada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tanggal</a:t>
            </a:r>
            <a:r>
              <a:rPr lang="en-US" dirty="0">
                <a:latin typeface="Times New Roman" pitchFamily="18" charset="0"/>
                <a:cs typeface="Times New Roman" pitchFamily="18" charset="0"/>
              </a:rPr>
              <a:t> 26 November 2015 </a:t>
            </a:r>
            <a:r>
              <a:rPr lang="en-US" dirty="0" err="1">
                <a:latin typeface="Times New Roman" pitchFamily="18" charset="0"/>
                <a:cs typeface="Times New Roman" pitchFamily="18" charset="0"/>
              </a:rPr>
              <a:t>tentang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Pedoman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Umum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Ejaan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Bahasa</a:t>
            </a:r>
            <a:r>
              <a:rPr lang="en-US" dirty="0">
                <a:latin typeface="Times New Roman" pitchFamily="18" charset="0"/>
                <a:cs typeface="Times New Roman" pitchFamily="18" charset="0"/>
              </a:rPr>
              <a:t> Indonesia, </a:t>
            </a:r>
            <a:r>
              <a:rPr lang="en-US" dirty="0" err="1">
                <a:latin typeface="Times New Roman" pitchFamily="18" charset="0"/>
                <a:cs typeface="Times New Roman" pitchFamily="18" charset="0"/>
              </a:rPr>
              <a:t>serta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untuk</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menyempurnakan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Pedoman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Umum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Ejaan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Bahasa</a:t>
            </a:r>
            <a:r>
              <a:rPr lang="en-US" dirty="0">
                <a:latin typeface="Times New Roman" pitchFamily="18" charset="0"/>
                <a:cs typeface="Times New Roman" pitchFamily="18" charset="0"/>
              </a:rPr>
              <a:t> Indonesia yang </a:t>
            </a:r>
            <a:r>
              <a:rPr lang="en-US" dirty="0" err="1">
                <a:latin typeface="Times New Roman" pitchFamily="18" charset="0"/>
                <a:cs typeface="Times New Roman" pitchFamily="18" charset="0"/>
              </a:rPr>
              <a:t>Disempurnakan</a:t>
            </a:r>
            <a:r>
              <a:rPr lang="en-US" dirty="0">
                <a:latin typeface="Times New Roman" pitchFamily="18" charset="0"/>
                <a:cs typeface="Times New Roman" pitchFamily="18" charset="0"/>
              </a:rPr>
              <a:t> (PUEYD) </a:t>
            </a:r>
            <a:r>
              <a:rPr lang="en-US" dirty="0" err="1">
                <a:latin typeface="Times New Roman" pitchFamily="18" charset="0"/>
                <a:cs typeface="Times New Roman" pitchFamily="18" charset="0"/>
              </a:rPr>
              <a:t>edisi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ketiga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Pedoman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diharapkan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dapat</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mengakomodasi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perkembangan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bahasa</a:t>
            </a:r>
            <a:r>
              <a:rPr lang="en-US" dirty="0">
                <a:latin typeface="Times New Roman" pitchFamily="18" charset="0"/>
                <a:cs typeface="Times New Roman" pitchFamily="18" charset="0"/>
              </a:rPr>
              <a:t> Indonesia yang </a:t>
            </a:r>
            <a:r>
              <a:rPr lang="en-US" dirty="0" err="1">
                <a:latin typeface="Times New Roman" pitchFamily="18" charset="0"/>
                <a:cs typeface="Times New Roman" pitchFamily="18" charset="0"/>
              </a:rPr>
              <a:t>makin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pesat</a:t>
            </a:r>
            <a:r>
              <a:rPr lang="en-US" dirty="0">
                <a:latin typeface="Times New Roman" pitchFamily="18" charset="0"/>
                <a:cs typeface="Times New Roman" pitchFamily="18" charset="0"/>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Shape 521"/>
          <p:cNvSpPr txBox="1">
            <a:spLocks noGrp="1"/>
          </p:cNvSpPr>
          <p:nvPr>
            <p:ph type="title"/>
          </p:nvPr>
        </p:nvSpPr>
        <p:spPr>
          <a:xfrm>
            <a:off x="747925" y="225025"/>
            <a:ext cx="6140399" cy="857400"/>
          </a:xfrm>
          <a:prstGeom prst="rect">
            <a:avLst/>
          </a:prstGeom>
        </p:spPr>
        <p:txBody>
          <a:bodyPr lIns="91425" tIns="91425" rIns="91425" bIns="91425" anchor="b" anchorCtr="0">
            <a:noAutofit/>
          </a:bodyPr>
          <a:lstStyle/>
          <a:p>
            <a:pPr lvl="0" algn="ctr" rtl="0">
              <a:spcBef>
                <a:spcPts val="0"/>
              </a:spcBef>
              <a:buNone/>
            </a:pPr>
            <a:r>
              <a:rPr lang="en-US" sz="2400" dirty="0">
                <a:latin typeface="Algerian" pitchFamily="82" charset="0"/>
              </a:rPr>
              <a:t>PENGGUNAAN </a:t>
            </a:r>
            <a:r>
              <a:rPr lang="id-ID" sz="2400" dirty="0">
                <a:latin typeface="Algerian" pitchFamily="82" charset="0"/>
              </a:rPr>
              <a:t>EJAAN</a:t>
            </a:r>
            <a:br>
              <a:rPr lang="en-US" sz="2400" dirty="0">
                <a:latin typeface="Algerian" pitchFamily="82" charset="0"/>
              </a:rPr>
            </a:br>
            <a:r>
              <a:rPr lang="en-US" sz="2400" dirty="0">
                <a:latin typeface="Algerian" pitchFamily="82" charset="0"/>
              </a:rPr>
              <a:t>DALAM BAHASA INDONESIA</a:t>
            </a:r>
            <a:endParaRPr lang="en" sz="2400" dirty="0">
              <a:latin typeface="Algerian" pitchFamily="82" charset="0"/>
            </a:endParaRPr>
          </a:p>
        </p:txBody>
      </p:sp>
      <p:sp>
        <p:nvSpPr>
          <p:cNvPr id="522" name="Shape 522"/>
          <p:cNvSpPr txBox="1"/>
          <p:nvPr/>
        </p:nvSpPr>
        <p:spPr>
          <a:xfrm>
            <a:off x="747925" y="1200150"/>
            <a:ext cx="6530400" cy="826499"/>
          </a:xfrm>
          <a:prstGeom prst="rect">
            <a:avLst/>
          </a:prstGeom>
          <a:noFill/>
          <a:ln>
            <a:noFill/>
          </a:ln>
        </p:spPr>
        <p:txBody>
          <a:bodyPr lIns="91425" tIns="91425" rIns="91425" bIns="91425" anchor="t" anchorCtr="0">
            <a:noAutofit/>
          </a:bodyPr>
          <a:lstStyle/>
          <a:p>
            <a:pPr lvl="0">
              <a:spcBef>
                <a:spcPts val="600"/>
              </a:spcBef>
            </a:pPr>
            <a:r>
              <a:rPr lang="id-ID" sz="1600" dirty="0">
                <a:solidFill>
                  <a:srgbClr val="3D4965"/>
                </a:solidFill>
                <a:latin typeface="Times New Roman" pitchFamily="18" charset="0"/>
                <a:ea typeface="Dosis"/>
                <a:cs typeface="Times New Roman" pitchFamily="18" charset="0"/>
                <a:sym typeface="Dosis"/>
              </a:rPr>
              <a:t>Pengertian ejaan dalam KBBI adalah </a:t>
            </a:r>
            <a:r>
              <a:rPr lang="id-ID" sz="1600" dirty="0">
                <a:solidFill>
                  <a:schemeClr val="accent1">
                    <a:lumMod val="50000"/>
                  </a:schemeClr>
                </a:solidFill>
                <a:latin typeface="Times New Roman" pitchFamily="18" charset="0"/>
                <a:cs typeface="Times New Roman" pitchFamily="18" charset="0"/>
              </a:rPr>
              <a:t>kjaidah-kaidah cara menggambarkan bunyi-bunyi (kata, kalimat) dalam bentuk tulisan (Huruf-huruf) serta penggunaan tanda baca.</a:t>
            </a:r>
            <a:r>
              <a:rPr lang="id-ID" sz="1600" dirty="0">
                <a:solidFill>
                  <a:schemeClr val="accent1">
                    <a:lumMod val="50000"/>
                  </a:schemeClr>
                </a:solidFill>
                <a:latin typeface="Times New Roman" pitchFamily="18" charset="0"/>
                <a:ea typeface="Dosis"/>
                <a:cs typeface="Times New Roman" pitchFamily="18" charset="0"/>
                <a:sym typeface="Dosis"/>
              </a:rPr>
              <a:t> </a:t>
            </a:r>
            <a:endParaRPr lang="en" sz="1600" dirty="0">
              <a:solidFill>
                <a:schemeClr val="accent1">
                  <a:lumMod val="50000"/>
                </a:schemeClr>
              </a:solidFill>
              <a:latin typeface="Times New Roman" pitchFamily="18" charset="0"/>
              <a:ea typeface="Dosis"/>
              <a:cs typeface="Times New Roman" pitchFamily="18" charset="0"/>
              <a:sym typeface="Dosis"/>
            </a:endParaRPr>
          </a:p>
        </p:txBody>
      </p:sp>
      <p:sp>
        <p:nvSpPr>
          <p:cNvPr id="523" name="Shape 523"/>
          <p:cNvSpPr txBox="1"/>
          <p:nvPr/>
        </p:nvSpPr>
        <p:spPr>
          <a:xfrm>
            <a:off x="1547664" y="2187750"/>
            <a:ext cx="4176464" cy="2207100"/>
          </a:xfrm>
          <a:prstGeom prst="rect">
            <a:avLst/>
          </a:prstGeom>
          <a:noFill/>
          <a:ln>
            <a:noFill/>
          </a:ln>
        </p:spPr>
        <p:txBody>
          <a:bodyPr lIns="91425" tIns="91425" rIns="91425" bIns="91425" anchor="t" anchorCtr="0">
            <a:noAutofit/>
          </a:bodyPr>
          <a:lstStyle/>
          <a:p>
            <a:pPr lvl="0" algn="ctr" rtl="0">
              <a:spcBef>
                <a:spcPts val="600"/>
              </a:spcBef>
              <a:buNone/>
            </a:pPr>
            <a:r>
              <a:rPr lang="id-ID" sz="1600" dirty="0">
                <a:solidFill>
                  <a:srgbClr val="3D4965"/>
                </a:solidFill>
                <a:latin typeface="Times New Roman" pitchFamily="18" charset="0"/>
                <a:ea typeface="Dosis"/>
                <a:cs typeface="Times New Roman" pitchFamily="18" charset="0"/>
                <a:sym typeface="Dosis"/>
              </a:rPr>
              <a:t> Hal-hal yang perlu di perhatikan dalam ejaan.</a:t>
            </a:r>
          </a:p>
          <a:p>
            <a:pPr lvl="0" algn="ctr" rtl="0">
              <a:spcBef>
                <a:spcPts val="600"/>
              </a:spcBef>
              <a:buNone/>
            </a:pPr>
            <a:r>
              <a:rPr lang="id-ID" sz="1600" dirty="0">
                <a:solidFill>
                  <a:srgbClr val="3D4965"/>
                </a:solidFill>
                <a:latin typeface="Times New Roman" pitchFamily="18" charset="0"/>
                <a:ea typeface="Dosis"/>
                <a:cs typeface="Times New Roman" pitchFamily="18" charset="0"/>
                <a:sym typeface="Dosis"/>
              </a:rPr>
              <a:t> </a:t>
            </a:r>
          </a:p>
          <a:p>
            <a:pPr>
              <a:buFont typeface="Wingdings" pitchFamily="2" charset="2"/>
              <a:buChar char="Ø"/>
            </a:pPr>
            <a:r>
              <a:rPr lang="id-ID" sz="1600" dirty="0">
                <a:solidFill>
                  <a:schemeClr val="accent1">
                    <a:lumMod val="50000"/>
                  </a:schemeClr>
                </a:solidFill>
                <a:latin typeface="Times New Roman" pitchFamily="18" charset="0"/>
                <a:cs typeface="Times New Roman" pitchFamily="18" charset="0"/>
              </a:rPr>
              <a:t>Pemakaian Huruf</a:t>
            </a:r>
          </a:p>
          <a:p>
            <a:pPr>
              <a:buFont typeface="Wingdings" pitchFamily="2" charset="2"/>
              <a:buChar char="Ø"/>
            </a:pPr>
            <a:r>
              <a:rPr lang="id-ID" sz="1600" dirty="0">
                <a:solidFill>
                  <a:schemeClr val="accent1">
                    <a:lumMod val="50000"/>
                  </a:schemeClr>
                </a:solidFill>
                <a:latin typeface="Times New Roman" pitchFamily="18" charset="0"/>
                <a:cs typeface="Times New Roman" pitchFamily="18" charset="0"/>
              </a:rPr>
              <a:t> Pemenggalan Kata</a:t>
            </a:r>
          </a:p>
          <a:p>
            <a:pPr>
              <a:buFont typeface="Wingdings" pitchFamily="2" charset="2"/>
              <a:buChar char="Ø"/>
            </a:pPr>
            <a:r>
              <a:rPr lang="id-ID" sz="1600" dirty="0">
                <a:solidFill>
                  <a:schemeClr val="accent1">
                    <a:lumMod val="50000"/>
                  </a:schemeClr>
                </a:solidFill>
                <a:latin typeface="Times New Roman" pitchFamily="18" charset="0"/>
                <a:cs typeface="Times New Roman" pitchFamily="18" charset="0"/>
              </a:rPr>
              <a:t> Huruf Kapital dan Huruf Miring</a:t>
            </a:r>
          </a:p>
          <a:p>
            <a:pPr>
              <a:buFont typeface="Wingdings" pitchFamily="2" charset="2"/>
              <a:buChar char="Ø"/>
            </a:pPr>
            <a:r>
              <a:rPr lang="id-ID" sz="1600" dirty="0">
                <a:solidFill>
                  <a:schemeClr val="accent1">
                    <a:lumMod val="50000"/>
                  </a:schemeClr>
                </a:solidFill>
                <a:latin typeface="Times New Roman" pitchFamily="18" charset="0"/>
                <a:cs typeface="Times New Roman" pitchFamily="18" charset="0"/>
              </a:rPr>
              <a:t> Penulisan Kata</a:t>
            </a:r>
          </a:p>
          <a:p>
            <a:pPr>
              <a:buFont typeface="Wingdings" pitchFamily="2" charset="2"/>
              <a:buChar char="Ø"/>
            </a:pPr>
            <a:r>
              <a:rPr lang="id-ID" sz="1600" dirty="0">
                <a:solidFill>
                  <a:schemeClr val="accent1">
                    <a:lumMod val="50000"/>
                  </a:schemeClr>
                </a:solidFill>
                <a:latin typeface="Times New Roman" pitchFamily="18" charset="0"/>
                <a:cs typeface="Times New Roman" pitchFamily="18" charset="0"/>
              </a:rPr>
              <a:t> Singkatan dan Akronim</a:t>
            </a:r>
          </a:p>
          <a:p>
            <a:pPr>
              <a:buFont typeface="Wingdings" pitchFamily="2" charset="2"/>
              <a:buChar char="Ø"/>
            </a:pPr>
            <a:r>
              <a:rPr lang="id-ID" sz="1600" dirty="0">
                <a:solidFill>
                  <a:schemeClr val="accent1">
                    <a:lumMod val="50000"/>
                  </a:schemeClr>
                </a:solidFill>
                <a:latin typeface="Times New Roman" pitchFamily="18" charset="0"/>
                <a:cs typeface="Times New Roman" pitchFamily="18" charset="0"/>
              </a:rPr>
              <a:t> Angka dan Lambang Bilangan</a:t>
            </a:r>
          </a:p>
          <a:p>
            <a:pPr>
              <a:buFont typeface="Wingdings" pitchFamily="2" charset="2"/>
              <a:buChar char="Ø"/>
            </a:pPr>
            <a:r>
              <a:rPr lang="id-ID" sz="1600" dirty="0">
                <a:solidFill>
                  <a:schemeClr val="accent1">
                    <a:lumMod val="50000"/>
                  </a:schemeClr>
                </a:solidFill>
                <a:latin typeface="Times New Roman" pitchFamily="18" charset="0"/>
                <a:cs typeface="Times New Roman" pitchFamily="18" charset="0"/>
              </a:rPr>
              <a:t> Penulisan Unsur Serapan</a:t>
            </a:r>
          </a:p>
          <a:p>
            <a:pPr>
              <a:buFont typeface="Wingdings" pitchFamily="2" charset="2"/>
              <a:buChar char="Ø"/>
            </a:pPr>
            <a:r>
              <a:rPr lang="id-ID" sz="1600" dirty="0">
                <a:solidFill>
                  <a:schemeClr val="accent1">
                    <a:lumMod val="50000"/>
                  </a:schemeClr>
                </a:solidFill>
                <a:latin typeface="Times New Roman" pitchFamily="18" charset="0"/>
                <a:cs typeface="Times New Roman" pitchFamily="18" charset="0"/>
              </a:rPr>
              <a:t> Pemakaian Tanda Baca</a:t>
            </a:r>
          </a:p>
          <a:p>
            <a:pPr lvl="0" algn="just" rtl="0">
              <a:spcBef>
                <a:spcPts val="600"/>
              </a:spcBef>
              <a:buNone/>
            </a:pPr>
            <a:endParaRPr lang="en" sz="1200" dirty="0">
              <a:solidFill>
                <a:srgbClr val="3D4965"/>
              </a:solidFill>
              <a:latin typeface="Dosis"/>
              <a:ea typeface="Dosis"/>
              <a:cs typeface="Dosis"/>
              <a:sym typeface="Dosi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Shape 530"/>
          <p:cNvSpPr txBox="1">
            <a:spLocks noGrp="1"/>
          </p:cNvSpPr>
          <p:nvPr>
            <p:ph type="ctrTitle" idx="4294967295"/>
          </p:nvPr>
        </p:nvSpPr>
        <p:spPr>
          <a:xfrm>
            <a:off x="1907704" y="915567"/>
            <a:ext cx="4641299" cy="432048"/>
          </a:xfrm>
          <a:prstGeom prst="rect">
            <a:avLst/>
          </a:prstGeom>
        </p:spPr>
        <p:txBody>
          <a:bodyPr lIns="91425" tIns="91425" rIns="91425" bIns="91425" anchor="b" anchorCtr="0">
            <a:noAutofit/>
          </a:bodyPr>
          <a:lstStyle/>
          <a:p>
            <a:pPr lvl="0">
              <a:spcBef>
                <a:spcPts val="0"/>
              </a:spcBef>
              <a:buNone/>
            </a:pPr>
            <a:r>
              <a:rPr lang="id-ID" sz="3200" dirty="0">
                <a:latin typeface="Algerian" pitchFamily="82" charset="0"/>
              </a:rPr>
              <a:t>A. Pemakaian huruf</a:t>
            </a:r>
            <a:endParaRPr lang="en" sz="3200" dirty="0">
              <a:latin typeface="Algerian" pitchFamily="82" charset="0"/>
            </a:endParaRPr>
          </a:p>
        </p:txBody>
      </p:sp>
      <p:sp>
        <p:nvSpPr>
          <p:cNvPr id="531" name="Shape 531"/>
          <p:cNvSpPr txBox="1">
            <a:spLocks noGrp="1"/>
          </p:cNvSpPr>
          <p:nvPr>
            <p:ph type="body" idx="4294967295"/>
          </p:nvPr>
        </p:nvSpPr>
        <p:spPr>
          <a:xfrm>
            <a:off x="1115617" y="1635646"/>
            <a:ext cx="6544958" cy="2944954"/>
          </a:xfrm>
          <a:prstGeom prst="rect">
            <a:avLst/>
          </a:prstGeom>
        </p:spPr>
        <p:txBody>
          <a:bodyPr lIns="91425" tIns="91425" rIns="91425" bIns="91425" anchor="t" anchorCtr="0">
            <a:noAutofit/>
          </a:bodyPr>
          <a:lstStyle/>
          <a:p>
            <a:pPr marL="342900" indent="-342900">
              <a:spcBef>
                <a:spcPts val="0"/>
              </a:spcBef>
              <a:buFont typeface="Wingdings" pitchFamily="2" charset="2"/>
              <a:buChar char="§"/>
            </a:pPr>
            <a:r>
              <a:rPr lang="id-ID" sz="1600" dirty="0">
                <a:latin typeface="Times New Roman" pitchFamily="18" charset="0"/>
                <a:cs typeface="Times New Roman" pitchFamily="18" charset="0"/>
              </a:rPr>
              <a:t>Huruf </a:t>
            </a:r>
            <a:r>
              <a:rPr lang="en-US" sz="1600" dirty="0">
                <a:latin typeface="Times New Roman" pitchFamily="18" charset="0"/>
                <a:cs typeface="Times New Roman" pitchFamily="18" charset="0"/>
              </a:rPr>
              <a:t> A</a:t>
            </a:r>
            <a:r>
              <a:rPr lang="id-ID" sz="1600" dirty="0">
                <a:latin typeface="Times New Roman" pitchFamily="18" charset="0"/>
                <a:cs typeface="Times New Roman" pitchFamily="18" charset="0"/>
              </a:rPr>
              <a:t>bjad</a:t>
            </a:r>
          </a:p>
          <a:p>
            <a:pPr>
              <a:spcBef>
                <a:spcPts val="0"/>
              </a:spcBef>
              <a:buNone/>
            </a:pPr>
            <a:r>
              <a:rPr lang="id-ID" sz="1600" dirty="0">
                <a:latin typeface="Times New Roman" pitchFamily="18" charset="0"/>
                <a:cs typeface="Times New Roman" pitchFamily="18" charset="0"/>
              </a:rPr>
              <a:t>Pengertian Huruf (abjad) adalah suatu kumpulan huruf berdasarkan urutan yang umum atau baku.</a:t>
            </a:r>
          </a:p>
          <a:p>
            <a:pPr marL="342900" indent="-342900">
              <a:spcBef>
                <a:spcPts val="0"/>
              </a:spcBef>
              <a:buFont typeface="Wingdings" pitchFamily="2" charset="2"/>
              <a:buChar char="§"/>
            </a:pPr>
            <a:r>
              <a:rPr lang="id-ID" sz="1600" dirty="0">
                <a:latin typeface="Times New Roman" pitchFamily="18" charset="0"/>
                <a:cs typeface="Times New Roman" pitchFamily="18" charset="0"/>
              </a:rPr>
              <a:t>Huruf</a:t>
            </a:r>
            <a:r>
              <a:rPr lang="en-US" sz="1600" dirty="0">
                <a:latin typeface="Times New Roman" pitchFamily="18" charset="0"/>
                <a:cs typeface="Times New Roman" pitchFamily="18" charset="0"/>
              </a:rPr>
              <a:t>  V</a:t>
            </a:r>
            <a:r>
              <a:rPr lang="id-ID" sz="1600" dirty="0">
                <a:latin typeface="Times New Roman" pitchFamily="18" charset="0"/>
                <a:cs typeface="Times New Roman" pitchFamily="18" charset="0"/>
              </a:rPr>
              <a:t>okal</a:t>
            </a:r>
          </a:p>
          <a:p>
            <a:pPr>
              <a:spcBef>
                <a:spcPts val="0"/>
              </a:spcBef>
              <a:buNone/>
            </a:pPr>
            <a:r>
              <a:rPr lang="id-ID" sz="1600" dirty="0">
                <a:latin typeface="Times New Roman" pitchFamily="18" charset="0"/>
                <a:cs typeface="Times New Roman" pitchFamily="18" charset="0"/>
              </a:rPr>
              <a:t>Huruf Vokal adalah bunyi ujaran akibat adanya udara yang keluar dari paru-paru tidak terkena hambatan atau halangan.</a:t>
            </a:r>
          </a:p>
          <a:p>
            <a:pPr marL="342900" indent="-342900">
              <a:spcBef>
                <a:spcPts val="0"/>
              </a:spcBef>
              <a:buFont typeface="Wingdings" pitchFamily="2" charset="2"/>
              <a:buChar char="§"/>
            </a:pPr>
            <a:r>
              <a:rPr lang="id-ID" sz="1600" dirty="0">
                <a:latin typeface="Times New Roman" pitchFamily="18" charset="0"/>
                <a:cs typeface="Times New Roman" pitchFamily="18" charset="0"/>
              </a:rPr>
              <a:t>Huruf</a:t>
            </a:r>
            <a:r>
              <a:rPr lang="en-US" sz="1600" dirty="0">
                <a:latin typeface="Times New Roman" pitchFamily="18" charset="0"/>
                <a:cs typeface="Times New Roman" pitchFamily="18" charset="0"/>
              </a:rPr>
              <a:t>  K</a:t>
            </a:r>
            <a:r>
              <a:rPr lang="id-ID" sz="1600" dirty="0">
                <a:latin typeface="Times New Roman" pitchFamily="18" charset="0"/>
                <a:cs typeface="Times New Roman" pitchFamily="18" charset="0"/>
              </a:rPr>
              <a:t>onsonan</a:t>
            </a:r>
          </a:p>
          <a:p>
            <a:pPr>
              <a:spcBef>
                <a:spcPts val="0"/>
              </a:spcBef>
              <a:buNone/>
            </a:pPr>
            <a:r>
              <a:rPr lang="id-ID" sz="1600" dirty="0">
                <a:latin typeface="Times New Roman" pitchFamily="18" charset="0"/>
                <a:cs typeface="Times New Roman" pitchFamily="18" charset="0"/>
              </a:rPr>
              <a:t>Huruf Konsonan adalah bunyi ujaran akibat adanya udara yang keluar dari paru-paru mendapatkan hambatan atau halangan. Seperti huruf-huruf </a:t>
            </a:r>
            <a:r>
              <a:rPr lang="id-ID" sz="1600" i="1" dirty="0">
                <a:latin typeface="Times New Roman" pitchFamily="18" charset="0"/>
                <a:cs typeface="Times New Roman" pitchFamily="18" charset="0"/>
              </a:rPr>
              <a:t>b, c, d, f, g, h, j, k, l, m, n, p, q, r, s, t, v, w, x, y, </a:t>
            </a:r>
            <a:r>
              <a:rPr lang="id-ID" sz="1600" dirty="0">
                <a:latin typeface="Times New Roman" pitchFamily="18" charset="0"/>
                <a:cs typeface="Times New Roman" pitchFamily="18" charset="0"/>
              </a:rPr>
              <a:t>dan </a:t>
            </a:r>
            <a:r>
              <a:rPr lang="id-ID" sz="1600" i="1" dirty="0">
                <a:latin typeface="Times New Roman" pitchFamily="18" charset="0"/>
                <a:cs typeface="Times New Roman" pitchFamily="18" charset="0"/>
              </a:rPr>
              <a:t>z.</a:t>
            </a:r>
            <a:endParaRPr lang="id-ID" sz="1600" dirty="0">
              <a:latin typeface="Times New Roman" pitchFamily="18" charset="0"/>
              <a:cs typeface="Times New Roman" pitchFamily="18" charset="0"/>
            </a:endParaRPr>
          </a:p>
          <a:p>
            <a:pPr>
              <a:spcBef>
                <a:spcPts val="0"/>
              </a:spcBef>
              <a:buNone/>
            </a:pPr>
            <a:r>
              <a:rPr lang="id-ID" sz="2000" dirty="0"/>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 name="Shape 531"/>
          <p:cNvSpPr txBox="1">
            <a:spLocks/>
          </p:cNvSpPr>
          <p:nvPr/>
        </p:nvSpPr>
        <p:spPr>
          <a:xfrm>
            <a:off x="611560" y="339502"/>
            <a:ext cx="7632848" cy="1584176"/>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600"/>
              </a:spcBef>
              <a:spcAft>
                <a:spcPts val="0"/>
              </a:spcAft>
              <a:buClr>
                <a:srgbClr val="3D4965"/>
              </a:buClr>
              <a:buSzPct val="100000"/>
              <a:buFont typeface="Dosis"/>
              <a:buChar char="✘"/>
              <a:defRPr sz="2600" b="0" i="0" u="none" strike="noStrike" cap="none">
                <a:solidFill>
                  <a:srgbClr val="3D4965"/>
                </a:solidFill>
                <a:latin typeface="Dosis"/>
                <a:ea typeface="Dosis"/>
                <a:cs typeface="Dosis"/>
                <a:sym typeface="Dosis"/>
              </a:defRPr>
            </a:lvl1pPr>
            <a:lvl2pPr marR="0" lvl="1" algn="l" rtl="0">
              <a:lnSpc>
                <a:spcPct val="100000"/>
              </a:lnSpc>
              <a:spcBef>
                <a:spcPts val="480"/>
              </a:spcBef>
              <a:spcAft>
                <a:spcPts val="0"/>
              </a:spcAft>
              <a:buClr>
                <a:srgbClr val="3D4965"/>
              </a:buClr>
              <a:buSzPct val="100000"/>
              <a:buFont typeface="Dosis"/>
              <a:buChar char="✗"/>
              <a:defRPr sz="2000" b="0" i="0" u="none" strike="noStrike" cap="none">
                <a:solidFill>
                  <a:srgbClr val="3D4965"/>
                </a:solidFill>
                <a:latin typeface="Dosis"/>
                <a:ea typeface="Dosis"/>
                <a:cs typeface="Dosis"/>
                <a:sym typeface="Dosis"/>
              </a:defRPr>
            </a:lvl2pPr>
            <a:lvl3pPr marR="0" lvl="2" algn="l" rtl="0">
              <a:lnSpc>
                <a:spcPct val="100000"/>
              </a:lnSpc>
              <a:spcBef>
                <a:spcPts val="480"/>
              </a:spcBef>
              <a:spcAft>
                <a:spcPts val="0"/>
              </a:spcAft>
              <a:buClr>
                <a:srgbClr val="3D4965"/>
              </a:buClr>
              <a:buSzPct val="100000"/>
              <a:buFont typeface="Dosis"/>
              <a:buNone/>
              <a:defRPr sz="2000" b="0" i="0" u="none" strike="noStrike" cap="none">
                <a:solidFill>
                  <a:srgbClr val="3D4965"/>
                </a:solidFill>
                <a:latin typeface="Dosis"/>
                <a:ea typeface="Dosis"/>
                <a:cs typeface="Dosis"/>
                <a:sym typeface="Dosis"/>
              </a:defRPr>
            </a:lvl3pPr>
            <a:lvl4pPr marR="0" lvl="3"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4pPr>
            <a:lvl5pPr marR="0" lvl="4"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5pPr>
            <a:lvl6pPr marR="0" lvl="5"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6pPr>
            <a:lvl7pPr marR="0" lvl="6"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7pPr>
            <a:lvl8pPr marR="0" lvl="7"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8pPr>
            <a:lvl9pPr marR="0" lvl="8"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9pPr>
          </a:lstStyle>
          <a:p>
            <a:pPr marL="342900" indent="-342900" algn="just">
              <a:spcBef>
                <a:spcPts val="0"/>
              </a:spcBef>
              <a:buFont typeface="Wingdings" pitchFamily="2" charset="2"/>
              <a:buChar char="§"/>
            </a:pPr>
            <a:r>
              <a:rPr lang="id-ID" sz="1600" dirty="0">
                <a:latin typeface="Times New Roman" pitchFamily="18" charset="0"/>
                <a:cs typeface="Times New Roman" pitchFamily="18" charset="0"/>
              </a:rPr>
              <a:t>Huruf </a:t>
            </a:r>
            <a:r>
              <a:rPr lang="en-US" sz="1600" dirty="0">
                <a:latin typeface="Times New Roman" pitchFamily="18" charset="0"/>
                <a:cs typeface="Times New Roman" pitchFamily="18" charset="0"/>
              </a:rPr>
              <a:t> D</a:t>
            </a:r>
            <a:r>
              <a:rPr lang="id-ID" sz="1600" dirty="0">
                <a:latin typeface="Times New Roman" pitchFamily="18" charset="0"/>
                <a:cs typeface="Times New Roman" pitchFamily="18" charset="0"/>
              </a:rPr>
              <a:t>iftong</a:t>
            </a:r>
          </a:p>
          <a:p>
            <a:pPr algn="just">
              <a:spcBef>
                <a:spcPts val="0"/>
              </a:spcBef>
              <a:buNone/>
            </a:pPr>
            <a:r>
              <a:rPr lang="id-ID" sz="1600" dirty="0">
                <a:latin typeface="Times New Roman" pitchFamily="18" charset="0"/>
                <a:cs typeface="Times New Roman" pitchFamily="18" charset="0"/>
              </a:rPr>
              <a:t>Diftong adalah dua vokal yang diucapkan sekaligus. Di dalam bahasa Indonesia terdapat diftong yang dilambangkan dengan </a:t>
            </a:r>
            <a:r>
              <a:rPr lang="id-ID" sz="1600" i="1" dirty="0">
                <a:latin typeface="Times New Roman" pitchFamily="18" charset="0"/>
                <a:cs typeface="Times New Roman" pitchFamily="18" charset="0"/>
              </a:rPr>
              <a:t>ai, au, </a:t>
            </a:r>
            <a:r>
              <a:rPr lang="id-ID" sz="1600" dirty="0">
                <a:latin typeface="Times New Roman" pitchFamily="18" charset="0"/>
                <a:cs typeface="Times New Roman" pitchFamily="18" charset="0"/>
              </a:rPr>
              <a:t>dan</a:t>
            </a:r>
            <a:r>
              <a:rPr lang="id-ID" sz="1600" i="1" dirty="0">
                <a:latin typeface="Times New Roman" pitchFamily="18" charset="0"/>
                <a:cs typeface="Times New Roman" pitchFamily="18" charset="0"/>
              </a:rPr>
              <a:t> oi.</a:t>
            </a:r>
            <a:r>
              <a:rPr lang="id-ID" sz="1600" dirty="0">
                <a:latin typeface="Times New Roman" pitchFamily="18" charset="0"/>
                <a:cs typeface="Times New Roman" pitchFamily="18" charset="0"/>
              </a:rPr>
              <a:t>     </a:t>
            </a:r>
          </a:p>
          <a:p>
            <a:pPr marL="342900" indent="-342900" algn="just">
              <a:spcBef>
                <a:spcPts val="0"/>
              </a:spcBef>
              <a:buFont typeface="Wingdings" pitchFamily="2" charset="2"/>
              <a:buChar char="§"/>
            </a:pPr>
            <a:r>
              <a:rPr lang="id-ID" sz="1600" dirty="0">
                <a:latin typeface="Times New Roman" pitchFamily="18" charset="0"/>
                <a:cs typeface="Times New Roman" pitchFamily="18" charset="0"/>
              </a:rPr>
              <a:t>Gabungan </a:t>
            </a:r>
            <a:r>
              <a:rPr lang="en-US" sz="1600" dirty="0">
                <a:latin typeface="Times New Roman" pitchFamily="18" charset="0"/>
                <a:cs typeface="Times New Roman" pitchFamily="18" charset="0"/>
              </a:rPr>
              <a:t>H</a:t>
            </a:r>
            <a:r>
              <a:rPr lang="id-ID" sz="1600" dirty="0">
                <a:latin typeface="Times New Roman" pitchFamily="18" charset="0"/>
                <a:cs typeface="Times New Roman" pitchFamily="18" charset="0"/>
              </a:rPr>
              <a:t>uruf </a:t>
            </a:r>
            <a:r>
              <a:rPr lang="en-US" sz="1600" dirty="0">
                <a:latin typeface="Times New Roman" pitchFamily="18" charset="0"/>
                <a:cs typeface="Times New Roman" pitchFamily="18" charset="0"/>
              </a:rPr>
              <a:t> K</a:t>
            </a:r>
            <a:r>
              <a:rPr lang="id-ID" sz="1600" dirty="0">
                <a:latin typeface="Times New Roman" pitchFamily="18" charset="0"/>
                <a:cs typeface="Times New Roman" pitchFamily="18" charset="0"/>
              </a:rPr>
              <a:t>onsonan</a:t>
            </a:r>
          </a:p>
          <a:p>
            <a:pPr algn="just">
              <a:spcBef>
                <a:spcPts val="0"/>
              </a:spcBef>
              <a:buNone/>
            </a:pPr>
            <a:r>
              <a:rPr lang="id-ID" sz="1600" dirty="0">
                <a:latin typeface="Times New Roman" pitchFamily="18" charset="0"/>
                <a:cs typeface="Times New Roman" pitchFamily="18" charset="0"/>
              </a:rPr>
              <a:t>Contoh dari gabungan huruf konsonan:</a:t>
            </a:r>
          </a:p>
          <a:p>
            <a:pPr algn="just">
              <a:spcBef>
                <a:spcPts val="0"/>
              </a:spcBef>
              <a:buNone/>
            </a:pPr>
            <a:r>
              <a:rPr lang="id-ID" sz="2000" dirty="0"/>
              <a:t>  </a:t>
            </a:r>
          </a:p>
        </p:txBody>
      </p:sp>
      <p:graphicFrame>
        <p:nvGraphicFramePr>
          <p:cNvPr id="6" name="Table 5"/>
          <p:cNvGraphicFramePr>
            <a:graphicFrameLocks noGrp="1"/>
          </p:cNvGraphicFramePr>
          <p:nvPr>
            <p:extLst>
              <p:ext uri="{D42A27DB-BD31-4B8C-83A1-F6EECF244321}">
                <p14:modId xmlns:p14="http://schemas.microsoft.com/office/powerpoint/2010/main" val="699462550"/>
              </p:ext>
            </p:extLst>
          </p:nvPr>
        </p:nvGraphicFramePr>
        <p:xfrm>
          <a:off x="755576" y="1901343"/>
          <a:ext cx="5267960" cy="1241296"/>
        </p:xfrm>
        <a:graphic>
          <a:graphicData uri="http://schemas.openxmlformats.org/drawingml/2006/table">
            <a:tbl>
              <a:tblPr/>
              <a:tblGrid>
                <a:gridCol w="1316990">
                  <a:extLst>
                    <a:ext uri="{9D8B030D-6E8A-4147-A177-3AD203B41FA5}">
                      <a16:colId xmlns:a16="http://schemas.microsoft.com/office/drawing/2014/main" val="20000"/>
                    </a:ext>
                  </a:extLst>
                </a:gridCol>
                <a:gridCol w="1316990">
                  <a:extLst>
                    <a:ext uri="{9D8B030D-6E8A-4147-A177-3AD203B41FA5}">
                      <a16:colId xmlns:a16="http://schemas.microsoft.com/office/drawing/2014/main" val="20001"/>
                    </a:ext>
                  </a:extLst>
                </a:gridCol>
                <a:gridCol w="1316990">
                  <a:extLst>
                    <a:ext uri="{9D8B030D-6E8A-4147-A177-3AD203B41FA5}">
                      <a16:colId xmlns:a16="http://schemas.microsoft.com/office/drawing/2014/main" val="20002"/>
                    </a:ext>
                  </a:extLst>
                </a:gridCol>
                <a:gridCol w="1316990">
                  <a:extLst>
                    <a:ext uri="{9D8B030D-6E8A-4147-A177-3AD203B41FA5}">
                      <a16:colId xmlns:a16="http://schemas.microsoft.com/office/drawing/2014/main" val="20003"/>
                    </a:ext>
                  </a:extLst>
                </a:gridCol>
              </a:tblGrid>
              <a:tr h="326896">
                <a:tc rowSpan="2">
                  <a:txBody>
                    <a:bodyPr/>
                    <a:lstStyle/>
                    <a:p>
                      <a:pPr algn="ctr"/>
                      <a:r>
                        <a:rPr lang="id-ID" sz="1200" b="1" dirty="0">
                          <a:effectLst/>
                          <a:latin typeface="times new roman"/>
                        </a:rPr>
                        <a:t>Huruf Konsonan</a:t>
                      </a:r>
                      <a:endParaRPr lang="id-ID" dirty="0">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gridSpan="3">
                  <a:txBody>
                    <a:bodyPr/>
                    <a:lstStyle/>
                    <a:p>
                      <a:pPr algn="ctr"/>
                      <a:r>
                        <a:rPr lang="id-ID" sz="1200" b="1">
                          <a:effectLst/>
                          <a:latin typeface="times new roman"/>
                        </a:rPr>
                        <a:t>Contoh Pemakaian dalam Kata</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hMerge="1">
                  <a:txBody>
                    <a:bodyPr/>
                    <a:lstStyle/>
                    <a:p>
                      <a:endParaRPr lang="id-ID"/>
                    </a:p>
                  </a:txBody>
                  <a:tcPr/>
                </a:tc>
                <a:tc hMerge="1">
                  <a:txBody>
                    <a:bodyPr/>
                    <a:lstStyle/>
                    <a:p>
                      <a:endParaRPr lang="id-ID"/>
                    </a:p>
                  </a:txBody>
                  <a:tcPr/>
                </a:tc>
                <a:extLst>
                  <a:ext uri="{0D108BD9-81ED-4DB2-BD59-A6C34878D82A}">
                    <a16:rowId xmlns:a16="http://schemas.microsoft.com/office/drawing/2014/main" val="10000"/>
                  </a:ext>
                </a:extLst>
              </a:tr>
              <a:tr h="0">
                <a:tc vMerge="1">
                  <a:txBody>
                    <a:bodyPr/>
                    <a:lstStyle/>
                    <a:p>
                      <a:endParaRPr lang="id-ID"/>
                    </a:p>
                  </a:txBody>
                  <a:tcPr/>
                </a:tc>
                <a:tc>
                  <a:txBody>
                    <a:bodyPr/>
                    <a:lstStyle/>
                    <a:p>
                      <a:pPr algn="ctr"/>
                      <a:r>
                        <a:rPr lang="id-ID" sz="1200" b="1">
                          <a:effectLst/>
                          <a:latin typeface="times new roman"/>
                        </a:rPr>
                        <a:t>Posisi Awal</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b="1" dirty="0">
                          <a:effectLst/>
                          <a:latin typeface="times new roman"/>
                        </a:rPr>
                        <a:t>Posisi Tengah</a:t>
                      </a:r>
                      <a:endParaRPr lang="id-ID" dirty="0">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b="1">
                          <a:effectLst/>
                          <a:latin typeface="times new roman"/>
                        </a:rPr>
                        <a:t>Posisi Akhir</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extLst>
                  <a:ext uri="{0D108BD9-81ED-4DB2-BD59-A6C34878D82A}">
                    <a16:rowId xmlns:a16="http://schemas.microsoft.com/office/drawing/2014/main" val="10001"/>
                  </a:ext>
                </a:extLst>
              </a:tr>
              <a:tr h="0">
                <a:tc>
                  <a:txBody>
                    <a:bodyPr/>
                    <a:lstStyle/>
                    <a:p>
                      <a:pPr algn="ctr"/>
                      <a:r>
                        <a:rPr lang="id-ID" sz="1200">
                          <a:effectLst/>
                          <a:latin typeface="times new roman"/>
                        </a:rPr>
                        <a:t>kh</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i="1">
                          <a:effectLst/>
                          <a:latin typeface="times new roman"/>
                        </a:rPr>
                        <a:t>kh</a:t>
                      </a:r>
                      <a:r>
                        <a:rPr lang="id-ID" sz="1200">
                          <a:effectLst/>
                          <a:latin typeface="times new roman"/>
                        </a:rPr>
                        <a:t>usus</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a:effectLst/>
                          <a:latin typeface="times new roman"/>
                        </a:rPr>
                        <a:t>a</a:t>
                      </a:r>
                      <a:r>
                        <a:rPr lang="id-ID" sz="1200" i="1">
                          <a:effectLst/>
                          <a:latin typeface="times new roman"/>
                        </a:rPr>
                        <a:t>kh</a:t>
                      </a:r>
                      <a:r>
                        <a:rPr lang="id-ID" sz="1200">
                          <a:effectLst/>
                          <a:latin typeface="times new roman"/>
                        </a:rPr>
                        <a:t>ir</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a:effectLst/>
                          <a:latin typeface="times new roman"/>
                        </a:rPr>
                        <a:t>tari</a:t>
                      </a:r>
                      <a:r>
                        <a:rPr lang="id-ID" sz="1200" i="1">
                          <a:effectLst/>
                          <a:latin typeface="times new roman"/>
                        </a:rPr>
                        <a:t>kh</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extLst>
                  <a:ext uri="{0D108BD9-81ED-4DB2-BD59-A6C34878D82A}">
                    <a16:rowId xmlns:a16="http://schemas.microsoft.com/office/drawing/2014/main" val="10002"/>
                  </a:ext>
                </a:extLst>
              </a:tr>
              <a:tr h="0">
                <a:tc>
                  <a:txBody>
                    <a:bodyPr/>
                    <a:lstStyle/>
                    <a:p>
                      <a:pPr algn="ctr"/>
                      <a:r>
                        <a:rPr lang="id-ID" sz="1200">
                          <a:effectLst/>
                          <a:latin typeface="times new roman"/>
                        </a:rPr>
                        <a:t>ng</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i="1">
                          <a:effectLst/>
                          <a:latin typeface="times new roman"/>
                        </a:rPr>
                        <a:t>ng</a:t>
                      </a:r>
                      <a:r>
                        <a:rPr lang="id-ID" sz="1200">
                          <a:effectLst/>
                          <a:latin typeface="times new roman"/>
                        </a:rPr>
                        <a:t>ilu</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a:effectLst/>
                          <a:latin typeface="times new roman"/>
                        </a:rPr>
                        <a:t>ba</a:t>
                      </a:r>
                      <a:r>
                        <a:rPr lang="id-ID" sz="1200" i="1">
                          <a:effectLst/>
                          <a:latin typeface="times new roman"/>
                        </a:rPr>
                        <a:t>ng</a:t>
                      </a:r>
                      <a:r>
                        <a:rPr lang="id-ID" sz="1200">
                          <a:effectLst/>
                          <a:latin typeface="times new roman"/>
                        </a:rPr>
                        <a:t>un</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a:effectLst/>
                          <a:latin typeface="times new roman"/>
                        </a:rPr>
                        <a:t>sena</a:t>
                      </a:r>
                      <a:r>
                        <a:rPr lang="id-ID" sz="1200" i="1">
                          <a:effectLst/>
                          <a:latin typeface="times new roman"/>
                        </a:rPr>
                        <a:t>ng</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extLst>
                  <a:ext uri="{0D108BD9-81ED-4DB2-BD59-A6C34878D82A}">
                    <a16:rowId xmlns:a16="http://schemas.microsoft.com/office/drawing/2014/main" val="10003"/>
                  </a:ext>
                </a:extLst>
              </a:tr>
              <a:tr h="0">
                <a:tc>
                  <a:txBody>
                    <a:bodyPr/>
                    <a:lstStyle/>
                    <a:p>
                      <a:pPr algn="ctr"/>
                      <a:r>
                        <a:rPr lang="id-ID" sz="1200">
                          <a:effectLst/>
                          <a:latin typeface="times new roman"/>
                        </a:rPr>
                        <a:t>ny</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i="1">
                          <a:effectLst/>
                          <a:latin typeface="times new roman"/>
                        </a:rPr>
                        <a:t>ny</a:t>
                      </a:r>
                      <a:r>
                        <a:rPr lang="id-ID" sz="1200">
                          <a:effectLst/>
                          <a:latin typeface="times new roman"/>
                        </a:rPr>
                        <a:t>ata</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a:effectLst/>
                          <a:latin typeface="times new roman"/>
                        </a:rPr>
                        <a:t>ba</a:t>
                      </a:r>
                      <a:r>
                        <a:rPr lang="id-ID" sz="1200" i="1">
                          <a:effectLst/>
                          <a:latin typeface="times new roman"/>
                        </a:rPr>
                        <a:t>ny</a:t>
                      </a:r>
                      <a:r>
                        <a:rPr lang="id-ID" sz="1200">
                          <a:effectLst/>
                          <a:latin typeface="times new roman"/>
                        </a:rPr>
                        <a:t>ak</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a:effectLst/>
                          <a:latin typeface="times new roman"/>
                        </a:rPr>
                        <a:t>-</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extLst>
                  <a:ext uri="{0D108BD9-81ED-4DB2-BD59-A6C34878D82A}">
                    <a16:rowId xmlns:a16="http://schemas.microsoft.com/office/drawing/2014/main" val="10004"/>
                  </a:ext>
                </a:extLst>
              </a:tr>
              <a:tr h="0">
                <a:tc>
                  <a:txBody>
                    <a:bodyPr/>
                    <a:lstStyle/>
                    <a:p>
                      <a:pPr algn="ctr"/>
                      <a:r>
                        <a:rPr lang="id-ID" sz="1200">
                          <a:effectLst/>
                          <a:latin typeface="times new roman"/>
                        </a:rPr>
                        <a:t>sy</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i="1">
                          <a:effectLst/>
                          <a:latin typeface="times new roman"/>
                        </a:rPr>
                        <a:t>sy</a:t>
                      </a:r>
                      <a:r>
                        <a:rPr lang="id-ID" sz="1200">
                          <a:effectLst/>
                          <a:latin typeface="times new roman"/>
                        </a:rPr>
                        <a:t>arat</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a:effectLst/>
                          <a:latin typeface="times new roman"/>
                        </a:rPr>
                        <a:t>i</a:t>
                      </a:r>
                      <a:r>
                        <a:rPr lang="id-ID" sz="1200" i="1">
                          <a:effectLst/>
                          <a:latin typeface="times new roman"/>
                        </a:rPr>
                        <a:t>sy</a:t>
                      </a:r>
                      <a:r>
                        <a:rPr lang="id-ID" sz="1200">
                          <a:effectLst/>
                          <a:latin typeface="times new roman"/>
                        </a:rPr>
                        <a:t>arat</a:t>
                      </a:r>
                      <a:endParaRPr lang="id-ID">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tc>
                  <a:txBody>
                    <a:bodyPr/>
                    <a:lstStyle/>
                    <a:p>
                      <a:pPr algn="ctr"/>
                      <a:r>
                        <a:rPr lang="id-ID" sz="1200" dirty="0">
                          <a:effectLst/>
                          <a:latin typeface="times new roman"/>
                        </a:rPr>
                        <a:t>ara</a:t>
                      </a:r>
                      <a:r>
                        <a:rPr lang="id-ID" sz="1200" i="1" dirty="0">
                          <a:effectLst/>
                          <a:latin typeface="times new roman"/>
                        </a:rPr>
                        <a:t>sy</a:t>
                      </a:r>
                      <a:endParaRPr lang="id-ID" dirty="0">
                        <a:effectLst/>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9E8CD"/>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Shape 543"/>
          <p:cNvSpPr txBox="1">
            <a:spLocks noGrp="1"/>
          </p:cNvSpPr>
          <p:nvPr>
            <p:ph type="body" idx="1"/>
          </p:nvPr>
        </p:nvSpPr>
        <p:spPr>
          <a:xfrm>
            <a:off x="2123728" y="51470"/>
            <a:ext cx="4825500" cy="603875"/>
          </a:xfrm>
          <a:prstGeom prst="rect">
            <a:avLst/>
          </a:prstGeom>
        </p:spPr>
        <p:txBody>
          <a:bodyPr lIns="91425" tIns="91425" rIns="91425" bIns="91425" anchor="ctr" anchorCtr="0">
            <a:noAutofit/>
          </a:bodyPr>
          <a:lstStyle/>
          <a:p>
            <a:pPr lvl="0">
              <a:buNone/>
            </a:pPr>
            <a:r>
              <a:rPr lang="id-ID" sz="3200" b="0" dirty="0">
                <a:latin typeface="Algerian" pitchFamily="82" charset="0"/>
              </a:rPr>
              <a:t>B. </a:t>
            </a:r>
            <a:r>
              <a:rPr lang="id-ID" sz="3200" dirty="0">
                <a:latin typeface="Algerian" pitchFamily="82" charset="0"/>
              </a:rPr>
              <a:t>Pemenggalan Kata</a:t>
            </a:r>
            <a:endParaRPr lang="en" sz="3200" dirty="0">
              <a:latin typeface="Algerian" pitchFamily="82" charset="0"/>
            </a:endParaRPr>
          </a:p>
        </p:txBody>
      </p:sp>
      <p:sp>
        <p:nvSpPr>
          <p:cNvPr id="3" name="Shape 531"/>
          <p:cNvSpPr txBox="1">
            <a:spLocks/>
          </p:cNvSpPr>
          <p:nvPr/>
        </p:nvSpPr>
        <p:spPr>
          <a:xfrm>
            <a:off x="611560" y="699542"/>
            <a:ext cx="8208911" cy="4318198"/>
          </a:xfrm>
          <a:prstGeom prst="rect">
            <a:avLst/>
          </a:prstGeom>
          <a:noFill/>
          <a:ln>
            <a:noFill/>
          </a:ln>
        </p:spPr>
        <p:txBody>
          <a:bodyPr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600"/>
              </a:spcBef>
              <a:spcAft>
                <a:spcPts val="0"/>
              </a:spcAft>
              <a:buClr>
                <a:srgbClr val="3D4965"/>
              </a:buClr>
              <a:buSzPct val="100000"/>
              <a:buFont typeface="Dosis"/>
              <a:buChar char="✘"/>
              <a:defRPr sz="2600" b="0" i="0" u="none" strike="noStrike" cap="none">
                <a:solidFill>
                  <a:srgbClr val="3D4965"/>
                </a:solidFill>
                <a:latin typeface="Dosis"/>
                <a:ea typeface="Dosis"/>
                <a:cs typeface="Dosis"/>
                <a:sym typeface="Dosis"/>
              </a:defRPr>
            </a:lvl1pPr>
            <a:lvl2pPr marR="0" lvl="1" algn="l" rtl="0">
              <a:lnSpc>
                <a:spcPct val="100000"/>
              </a:lnSpc>
              <a:spcBef>
                <a:spcPts val="480"/>
              </a:spcBef>
              <a:spcAft>
                <a:spcPts val="0"/>
              </a:spcAft>
              <a:buClr>
                <a:srgbClr val="3D4965"/>
              </a:buClr>
              <a:buSzPct val="100000"/>
              <a:buFont typeface="Dosis"/>
              <a:buChar char="✗"/>
              <a:defRPr sz="2000" b="0" i="0" u="none" strike="noStrike" cap="none">
                <a:solidFill>
                  <a:srgbClr val="3D4965"/>
                </a:solidFill>
                <a:latin typeface="Dosis"/>
                <a:ea typeface="Dosis"/>
                <a:cs typeface="Dosis"/>
                <a:sym typeface="Dosis"/>
              </a:defRPr>
            </a:lvl2pPr>
            <a:lvl3pPr marR="0" lvl="2" algn="l" rtl="0">
              <a:lnSpc>
                <a:spcPct val="100000"/>
              </a:lnSpc>
              <a:spcBef>
                <a:spcPts val="480"/>
              </a:spcBef>
              <a:spcAft>
                <a:spcPts val="0"/>
              </a:spcAft>
              <a:buClr>
                <a:srgbClr val="3D4965"/>
              </a:buClr>
              <a:buSzPct val="100000"/>
              <a:buFont typeface="Dosis"/>
              <a:buNone/>
              <a:defRPr sz="2000" b="0" i="0" u="none" strike="noStrike" cap="none">
                <a:solidFill>
                  <a:srgbClr val="3D4965"/>
                </a:solidFill>
                <a:latin typeface="Dosis"/>
                <a:ea typeface="Dosis"/>
                <a:cs typeface="Dosis"/>
                <a:sym typeface="Dosis"/>
              </a:defRPr>
            </a:lvl3pPr>
            <a:lvl4pPr marR="0" lvl="3"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4pPr>
            <a:lvl5pPr marR="0" lvl="4"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5pPr>
            <a:lvl6pPr marR="0" lvl="5"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6pPr>
            <a:lvl7pPr marR="0" lvl="6"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7pPr>
            <a:lvl8pPr marR="0" lvl="7"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8pPr>
            <a:lvl9pPr marR="0" lvl="8" algn="l" rtl="0">
              <a:lnSpc>
                <a:spcPct val="100000"/>
              </a:lnSpc>
              <a:spcBef>
                <a:spcPts val="360"/>
              </a:spcBef>
              <a:spcAft>
                <a:spcPts val="0"/>
              </a:spcAft>
              <a:buClr>
                <a:srgbClr val="3D4965"/>
              </a:buClr>
              <a:buSzPct val="100000"/>
              <a:buFont typeface="Dosis"/>
              <a:buNone/>
              <a:defRPr sz="1800" b="0" i="0" u="none" strike="noStrike" cap="none">
                <a:solidFill>
                  <a:srgbClr val="3D4965"/>
                </a:solidFill>
                <a:latin typeface="Dosis"/>
                <a:ea typeface="Dosis"/>
                <a:cs typeface="Dosis"/>
                <a:sym typeface="Dosis"/>
              </a:defRPr>
            </a:lvl9pPr>
          </a:lstStyle>
          <a:p>
            <a:pPr algn="l">
              <a:buFont typeface="Arial" panose="020B0604020202020204" pitchFamily="34" charset="0"/>
              <a:buChar char="•"/>
            </a:pPr>
            <a:r>
              <a:rPr lang="id-ID" sz="2800" dirty="0">
                <a:latin typeface="Times New Roman" pitchFamily="18" charset="0"/>
                <a:cs typeface="Times New Roman" pitchFamily="18" charset="0"/>
              </a:rPr>
              <a:t> Jika di tengah kata terdapat vokal yang berurutan, maka pemenggalan kata dilakukan di antara kedua huruf vokal yang ada.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Contoh</a:t>
            </a:r>
            <a:r>
              <a:rPr lang="en-US" sz="2800" dirty="0">
                <a:latin typeface="Times New Roman" pitchFamily="18" charset="0"/>
                <a:cs typeface="Times New Roman" pitchFamily="18" charset="0"/>
              </a:rPr>
              <a:t>: </a:t>
            </a:r>
          </a:p>
          <a:p>
            <a:pPr marL="109538" indent="231775" algn="l">
              <a:buFont typeface="Arial" panose="020B0604020202020204" pitchFamily="34" charset="0"/>
              <a:buChar char="•"/>
            </a:pPr>
            <a:r>
              <a:rPr lang="en-US" sz="2800" b="0" i="0" dirty="0" err="1">
                <a:solidFill>
                  <a:srgbClr val="000000"/>
                </a:solidFill>
                <a:effectLst/>
                <a:latin typeface="Times New Roman" panose="02020603050405020304" pitchFamily="18" charset="0"/>
                <a:cs typeface="Times New Roman" panose="02020603050405020304" pitchFamily="18" charset="0"/>
              </a:rPr>
              <a:t>bu</a:t>
            </a:r>
            <a:r>
              <a:rPr lang="en-US" sz="2800" b="0" i="0" dirty="0">
                <a:solidFill>
                  <a:srgbClr val="000000"/>
                </a:solidFill>
                <a:effectLst/>
                <a:latin typeface="Times New Roman" panose="02020603050405020304" pitchFamily="18" charset="0"/>
                <a:cs typeface="Times New Roman" panose="02020603050405020304" pitchFamily="18" charset="0"/>
              </a:rPr>
              <a:t>-ah, ma-in, </a:t>
            </a:r>
            <a:r>
              <a:rPr lang="en-US" sz="2800" b="0" i="0" dirty="0" err="1">
                <a:solidFill>
                  <a:srgbClr val="000000"/>
                </a:solidFill>
                <a:effectLst/>
                <a:latin typeface="Times New Roman" panose="02020603050405020304" pitchFamily="18" charset="0"/>
                <a:cs typeface="Times New Roman" panose="02020603050405020304" pitchFamily="18" charset="0"/>
              </a:rPr>
              <a:t>ni</a:t>
            </a:r>
            <a:r>
              <a:rPr lang="en-US" sz="2800" b="0" i="0" dirty="0">
                <a:solidFill>
                  <a:srgbClr val="000000"/>
                </a:solidFill>
                <a:effectLst/>
                <a:latin typeface="Times New Roman" panose="02020603050405020304" pitchFamily="18" charset="0"/>
                <a:cs typeface="Times New Roman" panose="02020603050405020304" pitchFamily="18" charset="0"/>
              </a:rPr>
              <a:t>-at, </a:t>
            </a:r>
            <a:r>
              <a:rPr lang="en-US" sz="2800" b="0" i="0" dirty="0" err="1">
                <a:solidFill>
                  <a:srgbClr val="000000"/>
                </a:solidFill>
                <a:effectLst/>
                <a:latin typeface="Times New Roman" panose="02020603050405020304" pitchFamily="18" charset="0"/>
                <a:cs typeface="Times New Roman" panose="02020603050405020304" pitchFamily="18" charset="0"/>
              </a:rPr>
              <a:t>sa</a:t>
            </a:r>
            <a:r>
              <a:rPr lang="en-US" sz="2800" b="0" i="0" dirty="0">
                <a:solidFill>
                  <a:srgbClr val="000000"/>
                </a:solidFill>
                <a:effectLst/>
                <a:latin typeface="Times New Roman" panose="02020603050405020304" pitchFamily="18" charset="0"/>
                <a:cs typeface="Times New Roman" panose="02020603050405020304" pitchFamily="18" charset="0"/>
              </a:rPr>
              <a:t>-at, </a:t>
            </a:r>
          </a:p>
          <a:p>
            <a:pPr marL="109538" algn="l">
              <a:buNone/>
            </a:pPr>
            <a:r>
              <a:rPr lang="id-ID" sz="2800" dirty="0">
                <a:latin typeface="Times New Roman" pitchFamily="18" charset="0"/>
                <a:cs typeface="Times New Roman" pitchFamily="18" charset="0"/>
              </a:rPr>
              <a:t>Jika di tengah kata terdapat huruf konsonan di antara dua buah huruf vokal, maka pemenggalan kata dilakukan sebelum huruf konsonan.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Contoh</a:t>
            </a:r>
            <a:r>
              <a:rPr lang="en-US" sz="2800" dirty="0">
                <a:latin typeface="Times New Roman" pitchFamily="18" charset="0"/>
                <a:cs typeface="Times New Roman" pitchFamily="18" charset="0"/>
              </a:rPr>
              <a:t>: </a:t>
            </a:r>
          </a:p>
          <a:p>
            <a:pPr marL="341313" indent="-169863" algn="l">
              <a:buFont typeface="Arial" panose="020B0604020202020204" pitchFamily="34" charset="0"/>
              <a:buChar char="•"/>
            </a:pPr>
            <a:r>
              <a:rPr lang="en-US" sz="2800" b="0" i="0" dirty="0" err="1">
                <a:solidFill>
                  <a:srgbClr val="000000"/>
                </a:solidFill>
                <a:effectLst/>
                <a:latin typeface="Times New Roman" panose="02020603050405020304" pitchFamily="18" charset="0"/>
                <a:cs typeface="Times New Roman" panose="02020603050405020304" pitchFamily="18" charset="0"/>
              </a:rPr>
              <a:t>ba-pak</a:t>
            </a:r>
            <a:r>
              <a:rPr lang="en-US" sz="2800" b="0" i="0" dirty="0">
                <a:solidFill>
                  <a:srgbClr val="000000"/>
                </a:solidFill>
                <a:effectLst/>
                <a:latin typeface="Times New Roman" panose="02020603050405020304" pitchFamily="18" charset="0"/>
                <a:cs typeface="Times New Roman" panose="02020603050405020304" pitchFamily="18" charset="0"/>
              </a:rPr>
              <a:t>, la-wan, de-</a:t>
            </a:r>
            <a:r>
              <a:rPr lang="en-US" sz="2800" b="0" i="0" dirty="0" err="1">
                <a:solidFill>
                  <a:srgbClr val="000000"/>
                </a:solidFill>
                <a:effectLst/>
                <a:latin typeface="Times New Roman" panose="02020603050405020304" pitchFamily="18" charset="0"/>
                <a:cs typeface="Times New Roman" panose="02020603050405020304" pitchFamily="18" charset="0"/>
              </a:rPr>
              <a:t>ngan</a:t>
            </a:r>
            <a:r>
              <a:rPr lang="en-US" sz="2800" b="0" i="0" dirty="0">
                <a:solidFill>
                  <a:srgbClr val="000000"/>
                </a:solidFill>
                <a:effectLst/>
                <a:latin typeface="Times New Roman" panose="02020603050405020304" pitchFamily="18" charset="0"/>
                <a:cs typeface="Times New Roman" panose="02020603050405020304" pitchFamily="18" charset="0"/>
              </a:rPr>
              <a:t>, </a:t>
            </a:r>
            <a:r>
              <a:rPr lang="en-US" sz="2800" b="0" i="0" dirty="0" err="1">
                <a:solidFill>
                  <a:srgbClr val="000000"/>
                </a:solidFill>
                <a:effectLst/>
                <a:latin typeface="Times New Roman" panose="02020603050405020304" pitchFamily="18" charset="0"/>
                <a:cs typeface="Times New Roman" panose="02020603050405020304" pitchFamily="18" charset="0"/>
              </a:rPr>
              <a:t>ke-nyang</a:t>
            </a:r>
            <a:r>
              <a:rPr lang="en-US" sz="2800" b="0" i="0" dirty="0">
                <a:solidFill>
                  <a:srgbClr val="000000"/>
                </a:solidFill>
                <a:effectLst/>
                <a:latin typeface="Times New Roman" panose="02020603050405020304" pitchFamily="18" charset="0"/>
                <a:cs typeface="Times New Roman" panose="02020603050405020304" pitchFamily="18" charset="0"/>
              </a:rPr>
              <a:t>, mu-ta-</a:t>
            </a:r>
            <a:r>
              <a:rPr lang="en-US" sz="2800" b="0" i="0" dirty="0" err="1">
                <a:solidFill>
                  <a:srgbClr val="000000"/>
                </a:solidFill>
                <a:effectLst/>
                <a:latin typeface="Times New Roman" panose="02020603050405020304" pitchFamily="18" charset="0"/>
                <a:cs typeface="Times New Roman" panose="02020603050405020304" pitchFamily="18" charset="0"/>
              </a:rPr>
              <a:t>khir</a:t>
            </a:r>
            <a:r>
              <a:rPr lang="en-US" sz="2800" b="0" i="0" dirty="0">
                <a:solidFill>
                  <a:srgbClr val="000000"/>
                </a:solidFill>
                <a:effectLst/>
                <a:latin typeface="Times New Roman" panose="02020603050405020304" pitchFamily="18" charset="0"/>
                <a:cs typeface="Times New Roman" panose="02020603050405020304" pitchFamily="18" charset="0"/>
              </a:rPr>
              <a:t>, mu-</a:t>
            </a:r>
            <a:r>
              <a:rPr lang="en-US" sz="2800" b="0" i="0" dirty="0" err="1">
                <a:solidFill>
                  <a:srgbClr val="000000"/>
                </a:solidFill>
                <a:effectLst/>
                <a:latin typeface="Times New Roman" panose="02020603050405020304" pitchFamily="18" charset="0"/>
                <a:cs typeface="Times New Roman" panose="02020603050405020304" pitchFamily="18" charset="0"/>
              </a:rPr>
              <a:t>sya</a:t>
            </a:r>
            <a:r>
              <a:rPr lang="en-US" sz="2800" b="0" i="0" dirty="0">
                <a:solidFill>
                  <a:srgbClr val="000000"/>
                </a:solidFill>
                <a:effectLst/>
                <a:latin typeface="Times New Roman" panose="02020603050405020304" pitchFamily="18" charset="0"/>
                <a:cs typeface="Times New Roman" panose="02020603050405020304" pitchFamily="18" charset="0"/>
              </a:rPr>
              <a:t>-</a:t>
            </a:r>
            <a:r>
              <a:rPr lang="en-US" sz="2800" b="0" i="0" dirty="0" err="1">
                <a:solidFill>
                  <a:srgbClr val="000000"/>
                </a:solidFill>
                <a:effectLst/>
                <a:latin typeface="Times New Roman" panose="02020603050405020304" pitchFamily="18" charset="0"/>
                <a:cs typeface="Times New Roman" panose="02020603050405020304" pitchFamily="18" charset="0"/>
              </a:rPr>
              <a:t>wa</a:t>
            </a:r>
            <a:r>
              <a:rPr lang="en-US" sz="2800" b="0" i="0" dirty="0">
                <a:solidFill>
                  <a:srgbClr val="000000"/>
                </a:solidFill>
                <a:effectLst/>
                <a:latin typeface="Times New Roman" panose="02020603050405020304" pitchFamily="18" charset="0"/>
                <a:cs typeface="Times New Roman" panose="02020603050405020304" pitchFamily="18" charset="0"/>
              </a:rPr>
              <a:t>-rah</a:t>
            </a:r>
          </a:p>
          <a:p>
            <a:pPr algn="just">
              <a:buNone/>
            </a:pPr>
            <a:endParaRPr lang="id-ID" sz="28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Friar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372</TotalTime>
  <Words>1632</Words>
  <Application>Microsoft Office PowerPoint</Application>
  <PresentationFormat>On-screen Show (16:9)</PresentationFormat>
  <Paragraphs>151</Paragraphs>
  <Slides>20</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Sniglet</vt:lpstr>
      <vt:lpstr>Algerian</vt:lpstr>
      <vt:lpstr>Wingdings</vt:lpstr>
      <vt:lpstr>Times New Roman</vt:lpstr>
      <vt:lpstr>Arial</vt:lpstr>
      <vt:lpstr>Dosis</vt:lpstr>
      <vt:lpstr>Times New Roman</vt:lpstr>
      <vt:lpstr>Friar template</vt:lpstr>
      <vt:lpstr>EJAAN bahasa indonesia dan keterampilan berbahasa</vt:lpstr>
      <vt:lpstr>PowerPoint Presentation</vt:lpstr>
      <vt:lpstr>PowerPoint Presentation</vt:lpstr>
      <vt:lpstr>PowerPoint Presentation</vt:lpstr>
      <vt:lpstr>PowerPoint Presentation</vt:lpstr>
      <vt:lpstr>PENGGUNAAN EJAAN DALAM BAHASA INDONESIA</vt:lpstr>
      <vt:lpstr>A. Pemakaian huruf</vt:lpstr>
      <vt:lpstr>PowerPoint Presentation</vt:lpstr>
      <vt:lpstr>PowerPoint Presentation</vt:lpstr>
      <vt:lpstr>PowerPoint Presentation</vt:lpstr>
      <vt:lpstr>PowerPoint Presentation</vt:lpstr>
      <vt:lpstr>C. Huruf Kapital  dan Huruf Miring</vt:lpstr>
      <vt:lpstr>PowerPoint Presentation</vt:lpstr>
      <vt:lpstr>Huruf Miring</vt:lpstr>
      <vt:lpstr>D. Penulisan Kata</vt:lpstr>
      <vt:lpstr>E. Singkatan dan Akronim</vt:lpstr>
      <vt:lpstr>F. Angka dan Lambang Bilangan</vt:lpstr>
      <vt:lpstr>G. Penulisan Unsur Serapan</vt:lpstr>
      <vt:lpstr>PowerPoint Presentation</vt:lpstr>
      <vt:lpstr>TeRIMA KaSIH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PERTEMUAN 3 HENI NOVITA SARI (1911050143)</dc:title>
  <dc:creator>BISMILLAH</dc:creator>
  <cp:lastModifiedBy>Nurjoko Nurjoko</cp:lastModifiedBy>
  <cp:revision>34</cp:revision>
  <dcterms:modified xsi:type="dcterms:W3CDTF">2022-10-06T01:41:40Z</dcterms:modified>
</cp:coreProperties>
</file>