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413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401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919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358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093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161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96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142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684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044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244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94E4D-9709-47D6-B821-97DFCA6C60D0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EA8EA-CAE1-4AF6-9064-8EFB3FD733E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591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645" y="1371600"/>
            <a:ext cx="7851879" cy="1828800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795" name="Subtitle 4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462" cy="1752600"/>
          </a:xfrm>
        </p:spPr>
        <p:txBody>
          <a:bodyPr/>
          <a:lstStyle/>
          <a:p>
            <a:pPr marR="0" eaLnBrk="1" hangingPunct="1"/>
            <a:r>
              <a:rPr lang="en-US" smtClean="0"/>
              <a:t>UU No. 3 Tahun 1992</a:t>
            </a:r>
          </a:p>
        </p:txBody>
      </p:sp>
    </p:spTree>
    <p:extLst>
      <p:ext uri="{BB962C8B-B14F-4D97-AF65-F5344CB8AC3E}">
        <p14:creationId xmlns:p14="http://schemas.microsoft.com/office/powerpoint/2010/main" val="210668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Aspek JAMSOSTEK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Memberikan perlindungan dasar untuk memenuhi kebutuhan minimal bagi tenaga kerja beserta keluarganya</a:t>
            </a:r>
          </a:p>
          <a:p>
            <a:pPr eaLnBrk="1" hangingPunct="1"/>
            <a:r>
              <a:rPr lang="en-US" smtClean="0"/>
              <a:t>Merupakan penghargaan kepada tenaga kerja yang telah menyumbangkan tenaga dan pikirannya kepada perusahaan tempat mereka bekerja</a:t>
            </a:r>
          </a:p>
        </p:txBody>
      </p:sp>
    </p:spTree>
    <p:extLst>
      <p:ext uri="{BB962C8B-B14F-4D97-AF65-F5344CB8AC3E}">
        <p14:creationId xmlns:p14="http://schemas.microsoft.com/office/powerpoint/2010/main" val="418075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Jaminan Sosial Tenaga Kerja </vt:lpstr>
      <vt:lpstr>Aspek JAMSOSTEK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Jaminan Sosial Tenaga Kerja </dc:title>
  <dc:creator>user</dc:creator>
  <cp:lastModifiedBy>user</cp:lastModifiedBy>
  <cp:revision>1</cp:revision>
  <dcterms:created xsi:type="dcterms:W3CDTF">2024-10-19T11:57:35Z</dcterms:created>
  <dcterms:modified xsi:type="dcterms:W3CDTF">2024-10-19T11:58:39Z</dcterms:modified>
</cp:coreProperties>
</file>