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99" r:id="rId3"/>
    <p:sldId id="307" r:id="rId4"/>
    <p:sldId id="309" r:id="rId5"/>
    <p:sldId id="301" r:id="rId6"/>
    <p:sldId id="311" r:id="rId7"/>
    <p:sldId id="312" r:id="rId8"/>
    <p:sldId id="310" r:id="rId9"/>
    <p:sldId id="302" r:id="rId10"/>
    <p:sldId id="303" r:id="rId11"/>
    <p:sldId id="305" r:id="rId12"/>
    <p:sldId id="306" r:id="rId13"/>
    <p:sldId id="308" r:id="rId14"/>
    <p:sldId id="313" r:id="rId15"/>
    <p:sldId id="314" r:id="rId16"/>
    <p:sldId id="300" r:id="rId17"/>
  </p:sldIdLst>
  <p:sldSz cx="9144000" cy="6858000" type="screen4x3"/>
  <p:notesSz cx="7045325" cy="9345613"/>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3" d="100"/>
          <a:sy n="73" d="100"/>
        </p:scale>
        <p:origin x="127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426703-7089-4D67-92B2-4A4760029057}" type="doc">
      <dgm:prSet loTypeId="urn:microsoft.com/office/officeart/2008/layout/SquareAccentList" loCatId="list" qsTypeId="urn:microsoft.com/office/officeart/2005/8/quickstyle/simple1" qsCatId="simple" csTypeId="urn:microsoft.com/office/officeart/2005/8/colors/colorful3" csCatId="colorful" phldr="1"/>
      <dgm:spPr/>
      <dgm:t>
        <a:bodyPr/>
        <a:lstStyle/>
        <a:p>
          <a:endParaRPr lang="en-ID"/>
        </a:p>
      </dgm:t>
    </dgm:pt>
    <dgm:pt modelId="{2AEDD173-73B9-45F6-9F04-1F4A63597771}">
      <dgm:prSet phldrT="[Text]"/>
      <dgm:spPr/>
      <dgm:t>
        <a:bodyPr/>
        <a:lstStyle/>
        <a:p>
          <a:r>
            <a:rPr lang="en-US" dirty="0" err="1"/>
            <a:t>Teori</a:t>
          </a:r>
          <a:r>
            <a:rPr lang="en-US" dirty="0"/>
            <a:t> </a:t>
          </a:r>
          <a:r>
            <a:rPr lang="en-US" dirty="0" err="1"/>
            <a:t>Klasik</a:t>
          </a:r>
          <a:endParaRPr lang="en-ID" dirty="0"/>
        </a:p>
      </dgm:t>
    </dgm:pt>
    <dgm:pt modelId="{D72AA347-2414-4514-8A78-60C8E7DA3F6F}" type="parTrans" cxnId="{06298531-CAF8-4DE4-A162-0ED3411E88D4}">
      <dgm:prSet/>
      <dgm:spPr/>
      <dgm:t>
        <a:bodyPr/>
        <a:lstStyle/>
        <a:p>
          <a:endParaRPr lang="en-ID"/>
        </a:p>
      </dgm:t>
    </dgm:pt>
    <dgm:pt modelId="{2BF727E5-316F-4ED8-B702-549C3B61BFCA}" type="sibTrans" cxnId="{06298531-CAF8-4DE4-A162-0ED3411E88D4}">
      <dgm:prSet/>
      <dgm:spPr/>
      <dgm:t>
        <a:bodyPr/>
        <a:lstStyle/>
        <a:p>
          <a:endParaRPr lang="en-ID"/>
        </a:p>
      </dgm:t>
    </dgm:pt>
    <dgm:pt modelId="{FF04777B-F279-45CA-8E62-8BC0405ABD2B}">
      <dgm:prSet phldrT="[Text]"/>
      <dgm:spPr/>
      <dgm:t>
        <a:bodyPr/>
        <a:lstStyle/>
        <a:p>
          <a:r>
            <a:rPr lang="en-US" dirty="0"/>
            <a:t>Zeno</a:t>
          </a:r>
          <a:endParaRPr lang="en-ID" dirty="0"/>
        </a:p>
      </dgm:t>
    </dgm:pt>
    <dgm:pt modelId="{C8646495-C74C-431F-B487-7C94DF9F095F}" type="parTrans" cxnId="{F1AAB630-0B8A-4AE0-A1C7-5C1ABF91C44E}">
      <dgm:prSet/>
      <dgm:spPr/>
      <dgm:t>
        <a:bodyPr/>
        <a:lstStyle/>
        <a:p>
          <a:endParaRPr lang="en-ID"/>
        </a:p>
      </dgm:t>
    </dgm:pt>
    <dgm:pt modelId="{0D66511A-85F4-449C-9F98-823D690FDDBB}" type="sibTrans" cxnId="{F1AAB630-0B8A-4AE0-A1C7-5C1ABF91C44E}">
      <dgm:prSet/>
      <dgm:spPr/>
      <dgm:t>
        <a:bodyPr/>
        <a:lstStyle/>
        <a:p>
          <a:endParaRPr lang="en-ID"/>
        </a:p>
      </dgm:t>
    </dgm:pt>
    <dgm:pt modelId="{F3A28969-B7A1-4FC1-A28B-1A2D7A3003FA}">
      <dgm:prSet phldrT="[Text]"/>
      <dgm:spPr/>
      <dgm:t>
        <a:bodyPr/>
        <a:lstStyle/>
        <a:p>
          <a:r>
            <a:rPr lang="en-US" dirty="0"/>
            <a:t>Socrates</a:t>
          </a:r>
          <a:endParaRPr lang="en-ID" dirty="0"/>
        </a:p>
      </dgm:t>
    </dgm:pt>
    <dgm:pt modelId="{04044A5F-CD57-474D-9A79-900B6BA0BE58}" type="parTrans" cxnId="{98AD9289-1FFC-4BA7-84E1-575AB1677E68}">
      <dgm:prSet/>
      <dgm:spPr/>
      <dgm:t>
        <a:bodyPr/>
        <a:lstStyle/>
        <a:p>
          <a:endParaRPr lang="en-ID"/>
        </a:p>
      </dgm:t>
    </dgm:pt>
    <dgm:pt modelId="{286A398A-53D6-40E9-B31C-0E78D40C2F94}" type="sibTrans" cxnId="{98AD9289-1FFC-4BA7-84E1-575AB1677E68}">
      <dgm:prSet/>
      <dgm:spPr/>
      <dgm:t>
        <a:bodyPr/>
        <a:lstStyle/>
        <a:p>
          <a:endParaRPr lang="en-ID"/>
        </a:p>
      </dgm:t>
    </dgm:pt>
    <dgm:pt modelId="{6A5906F8-7F34-44AC-A47C-016060674421}">
      <dgm:prSet phldrT="[Text]"/>
      <dgm:spPr/>
      <dgm:t>
        <a:bodyPr/>
        <a:lstStyle/>
        <a:p>
          <a:r>
            <a:rPr lang="en-US" dirty="0"/>
            <a:t>Plato</a:t>
          </a:r>
          <a:endParaRPr lang="en-ID" dirty="0"/>
        </a:p>
      </dgm:t>
    </dgm:pt>
    <dgm:pt modelId="{952C547C-F676-453C-A865-F41BB360B827}" type="parTrans" cxnId="{49D6E5DD-7C5F-44C9-8915-E7DBC4801AB5}">
      <dgm:prSet/>
      <dgm:spPr/>
      <dgm:t>
        <a:bodyPr/>
        <a:lstStyle/>
        <a:p>
          <a:endParaRPr lang="en-ID"/>
        </a:p>
      </dgm:t>
    </dgm:pt>
    <dgm:pt modelId="{84C625FD-651F-49E0-8234-799DF0AE0646}" type="sibTrans" cxnId="{49D6E5DD-7C5F-44C9-8915-E7DBC4801AB5}">
      <dgm:prSet/>
      <dgm:spPr/>
      <dgm:t>
        <a:bodyPr/>
        <a:lstStyle/>
        <a:p>
          <a:endParaRPr lang="en-ID"/>
        </a:p>
      </dgm:t>
    </dgm:pt>
    <dgm:pt modelId="{7A0AEB01-1AD3-4151-BD38-98249AF3C002}">
      <dgm:prSet phldrT="[Text]"/>
      <dgm:spPr/>
      <dgm:t>
        <a:bodyPr/>
        <a:lstStyle/>
        <a:p>
          <a:r>
            <a:rPr lang="en-US" dirty="0" err="1"/>
            <a:t>Teori</a:t>
          </a:r>
          <a:r>
            <a:rPr lang="en-US" dirty="0"/>
            <a:t> </a:t>
          </a:r>
          <a:r>
            <a:rPr lang="en-US" dirty="0" err="1"/>
            <a:t>Teologis</a:t>
          </a:r>
          <a:endParaRPr lang="en-ID" dirty="0"/>
        </a:p>
      </dgm:t>
    </dgm:pt>
    <dgm:pt modelId="{1A00734E-E295-48F6-BA3A-5FFA512AB82C}" type="parTrans" cxnId="{8CD9981D-4E06-4517-B2E9-0328C2F38AF9}">
      <dgm:prSet/>
      <dgm:spPr/>
      <dgm:t>
        <a:bodyPr/>
        <a:lstStyle/>
        <a:p>
          <a:endParaRPr lang="en-ID"/>
        </a:p>
      </dgm:t>
    </dgm:pt>
    <dgm:pt modelId="{0E0A03D4-FF53-4BF5-9FE5-CA56A28842C2}" type="sibTrans" cxnId="{8CD9981D-4E06-4517-B2E9-0328C2F38AF9}">
      <dgm:prSet/>
      <dgm:spPr/>
      <dgm:t>
        <a:bodyPr/>
        <a:lstStyle/>
        <a:p>
          <a:endParaRPr lang="en-ID"/>
        </a:p>
      </dgm:t>
    </dgm:pt>
    <dgm:pt modelId="{46C8156A-4DFB-410B-A67D-D37D1C6B6C5E}">
      <dgm:prSet phldrT="[Text]"/>
      <dgm:spPr/>
      <dgm:t>
        <a:bodyPr/>
        <a:lstStyle/>
        <a:p>
          <a:r>
            <a:rPr lang="en-ID" dirty="0"/>
            <a:t>Thomas Aquinas</a:t>
          </a:r>
        </a:p>
      </dgm:t>
    </dgm:pt>
    <dgm:pt modelId="{BBE4C63F-BFF1-4017-AC43-F1931A579448}" type="parTrans" cxnId="{D7B758D5-51DA-4C02-A353-BCC785E49AE6}">
      <dgm:prSet/>
      <dgm:spPr/>
      <dgm:t>
        <a:bodyPr/>
        <a:lstStyle/>
        <a:p>
          <a:endParaRPr lang="en-ID"/>
        </a:p>
      </dgm:t>
    </dgm:pt>
    <dgm:pt modelId="{DAEC1911-EB34-4B24-AADA-A238E9D12243}" type="sibTrans" cxnId="{D7B758D5-51DA-4C02-A353-BCC785E49AE6}">
      <dgm:prSet/>
      <dgm:spPr/>
      <dgm:t>
        <a:bodyPr/>
        <a:lstStyle/>
        <a:p>
          <a:endParaRPr lang="en-ID"/>
        </a:p>
      </dgm:t>
    </dgm:pt>
    <dgm:pt modelId="{836B6285-287A-4278-9F16-F16274C2A4B3}">
      <dgm:prSet phldrT="[Text]"/>
      <dgm:spPr/>
      <dgm:t>
        <a:bodyPr/>
        <a:lstStyle/>
        <a:p>
          <a:r>
            <a:rPr lang="nl-NL" dirty="0"/>
            <a:t>Hugo de Groot atau Grotius</a:t>
          </a:r>
          <a:endParaRPr lang="en-ID" dirty="0"/>
        </a:p>
      </dgm:t>
    </dgm:pt>
    <dgm:pt modelId="{B7BC9135-F0CF-4627-896C-6D3E4D065614}" type="parTrans" cxnId="{CCC62CBA-E45D-40E3-AFF5-1F47935F61F0}">
      <dgm:prSet/>
      <dgm:spPr/>
      <dgm:t>
        <a:bodyPr/>
        <a:lstStyle/>
        <a:p>
          <a:endParaRPr lang="en-ID"/>
        </a:p>
      </dgm:t>
    </dgm:pt>
    <dgm:pt modelId="{E93F4711-5AE9-4849-A0B8-FD269CC3B836}" type="sibTrans" cxnId="{CCC62CBA-E45D-40E3-AFF5-1F47935F61F0}">
      <dgm:prSet/>
      <dgm:spPr/>
      <dgm:t>
        <a:bodyPr/>
        <a:lstStyle/>
        <a:p>
          <a:endParaRPr lang="en-ID"/>
        </a:p>
      </dgm:t>
    </dgm:pt>
    <dgm:pt modelId="{D822665D-AF8C-4753-BEBD-E01E40C16111}">
      <dgm:prSet phldrT="[Text]"/>
      <dgm:spPr/>
      <dgm:t>
        <a:bodyPr/>
        <a:lstStyle/>
        <a:p>
          <a:r>
            <a:rPr lang="en-US" dirty="0"/>
            <a:t>Aristoteles</a:t>
          </a:r>
          <a:endParaRPr lang="en-ID" dirty="0"/>
        </a:p>
      </dgm:t>
    </dgm:pt>
    <dgm:pt modelId="{D652EE60-4BBD-4408-BB31-BCEB6BF2F9FC}" type="parTrans" cxnId="{822EF131-5420-4EB2-BAB5-CFEC3D0C969F}">
      <dgm:prSet/>
      <dgm:spPr/>
      <dgm:t>
        <a:bodyPr/>
        <a:lstStyle/>
        <a:p>
          <a:endParaRPr lang="en-ID"/>
        </a:p>
      </dgm:t>
    </dgm:pt>
    <dgm:pt modelId="{73AADC13-74FA-43AA-BFA2-09772A38E8B4}" type="sibTrans" cxnId="{822EF131-5420-4EB2-BAB5-CFEC3D0C969F}">
      <dgm:prSet/>
      <dgm:spPr/>
      <dgm:t>
        <a:bodyPr/>
        <a:lstStyle/>
        <a:p>
          <a:endParaRPr lang="en-ID"/>
        </a:p>
      </dgm:t>
    </dgm:pt>
    <dgm:pt modelId="{17114BE5-13FD-43F4-AC25-702038F262FB}">
      <dgm:prSet phldrT="[Text]"/>
      <dgm:spPr/>
      <dgm:t>
        <a:bodyPr/>
        <a:lstStyle/>
        <a:p>
          <a:r>
            <a:rPr lang="en-ID" dirty="0" err="1"/>
            <a:t>Teori</a:t>
          </a:r>
          <a:r>
            <a:rPr lang="en-ID" dirty="0"/>
            <a:t> Hukum </a:t>
          </a:r>
          <a:r>
            <a:rPr lang="en-ID" dirty="0" err="1"/>
            <a:t>Rasionalistis</a:t>
          </a:r>
          <a:endParaRPr lang="en-ID" dirty="0"/>
        </a:p>
      </dgm:t>
    </dgm:pt>
    <dgm:pt modelId="{C003A969-C1C8-4004-AA1E-40F346036C61}" type="parTrans" cxnId="{A46E64FD-D661-4238-B302-780880F129F9}">
      <dgm:prSet/>
      <dgm:spPr/>
      <dgm:t>
        <a:bodyPr/>
        <a:lstStyle/>
        <a:p>
          <a:endParaRPr lang="en-ID"/>
        </a:p>
      </dgm:t>
    </dgm:pt>
    <dgm:pt modelId="{F9E60952-021B-40D9-8F71-24EC07BE2197}" type="sibTrans" cxnId="{A46E64FD-D661-4238-B302-780880F129F9}">
      <dgm:prSet/>
      <dgm:spPr/>
      <dgm:t>
        <a:bodyPr/>
        <a:lstStyle/>
        <a:p>
          <a:endParaRPr lang="en-ID"/>
        </a:p>
      </dgm:t>
    </dgm:pt>
    <dgm:pt modelId="{20280761-C645-4041-A7D1-C2826A26DAAE}" type="pres">
      <dgm:prSet presAssocID="{10426703-7089-4D67-92B2-4A4760029057}" presName="layout" presStyleCnt="0">
        <dgm:presLayoutVars>
          <dgm:chMax/>
          <dgm:chPref/>
          <dgm:dir/>
          <dgm:resizeHandles/>
        </dgm:presLayoutVars>
      </dgm:prSet>
      <dgm:spPr/>
    </dgm:pt>
    <dgm:pt modelId="{95BD35A8-355C-48DF-B9C2-D0D6998C96B6}" type="pres">
      <dgm:prSet presAssocID="{2AEDD173-73B9-45F6-9F04-1F4A63597771}" presName="root" presStyleCnt="0">
        <dgm:presLayoutVars>
          <dgm:chMax/>
          <dgm:chPref/>
        </dgm:presLayoutVars>
      </dgm:prSet>
      <dgm:spPr/>
    </dgm:pt>
    <dgm:pt modelId="{B381B3AC-D59E-4195-B6F5-E5178768E1B0}" type="pres">
      <dgm:prSet presAssocID="{2AEDD173-73B9-45F6-9F04-1F4A63597771}" presName="rootComposite" presStyleCnt="0">
        <dgm:presLayoutVars/>
      </dgm:prSet>
      <dgm:spPr/>
    </dgm:pt>
    <dgm:pt modelId="{07C8CF69-DB95-47B5-A91E-C7753A681D0B}" type="pres">
      <dgm:prSet presAssocID="{2AEDD173-73B9-45F6-9F04-1F4A63597771}" presName="ParentAccent" presStyleLbl="alignNode1" presStyleIdx="0" presStyleCnt="3"/>
      <dgm:spPr/>
    </dgm:pt>
    <dgm:pt modelId="{D6F01BFB-F633-4F0F-A822-47A486A0C368}" type="pres">
      <dgm:prSet presAssocID="{2AEDD173-73B9-45F6-9F04-1F4A63597771}" presName="ParentSmallAccent" presStyleLbl="fgAcc1" presStyleIdx="0" presStyleCnt="3"/>
      <dgm:spPr/>
    </dgm:pt>
    <dgm:pt modelId="{6452C0F8-EBB8-43BC-AB64-6C80C5A55814}" type="pres">
      <dgm:prSet presAssocID="{2AEDD173-73B9-45F6-9F04-1F4A63597771}" presName="Parent" presStyleLbl="revTx" presStyleIdx="0" presStyleCnt="9">
        <dgm:presLayoutVars>
          <dgm:chMax/>
          <dgm:chPref val="4"/>
          <dgm:bulletEnabled val="1"/>
        </dgm:presLayoutVars>
      </dgm:prSet>
      <dgm:spPr/>
    </dgm:pt>
    <dgm:pt modelId="{AE8E609D-7D7E-4C1F-A9F1-6F32E2733C19}" type="pres">
      <dgm:prSet presAssocID="{2AEDD173-73B9-45F6-9F04-1F4A63597771}" presName="childShape" presStyleCnt="0">
        <dgm:presLayoutVars>
          <dgm:chMax val="0"/>
          <dgm:chPref val="0"/>
        </dgm:presLayoutVars>
      </dgm:prSet>
      <dgm:spPr/>
    </dgm:pt>
    <dgm:pt modelId="{B80F04A4-DB07-4BF3-998A-46D44CC48BE7}" type="pres">
      <dgm:prSet presAssocID="{FF04777B-F279-45CA-8E62-8BC0405ABD2B}" presName="childComposite" presStyleCnt="0">
        <dgm:presLayoutVars>
          <dgm:chMax val="0"/>
          <dgm:chPref val="0"/>
        </dgm:presLayoutVars>
      </dgm:prSet>
      <dgm:spPr/>
    </dgm:pt>
    <dgm:pt modelId="{EF42420E-82CF-4EB9-94AD-BCCF40E28C76}" type="pres">
      <dgm:prSet presAssocID="{FF04777B-F279-45CA-8E62-8BC0405ABD2B}" presName="ChildAccent" presStyleLbl="solidFgAcc1" presStyleIdx="0" presStyleCnt="6"/>
      <dgm:spPr/>
    </dgm:pt>
    <dgm:pt modelId="{F360A36E-2D02-48DB-9694-9F38560E6F2E}" type="pres">
      <dgm:prSet presAssocID="{FF04777B-F279-45CA-8E62-8BC0405ABD2B}" presName="Child" presStyleLbl="revTx" presStyleIdx="1" presStyleCnt="9">
        <dgm:presLayoutVars>
          <dgm:chMax val="0"/>
          <dgm:chPref val="0"/>
          <dgm:bulletEnabled val="1"/>
        </dgm:presLayoutVars>
      </dgm:prSet>
      <dgm:spPr/>
    </dgm:pt>
    <dgm:pt modelId="{3862B8FE-C3B0-4827-BEE7-E5560A644CB9}" type="pres">
      <dgm:prSet presAssocID="{F3A28969-B7A1-4FC1-A28B-1A2D7A3003FA}" presName="childComposite" presStyleCnt="0">
        <dgm:presLayoutVars>
          <dgm:chMax val="0"/>
          <dgm:chPref val="0"/>
        </dgm:presLayoutVars>
      </dgm:prSet>
      <dgm:spPr/>
    </dgm:pt>
    <dgm:pt modelId="{B609D748-6D11-4141-B04A-DD287AA63831}" type="pres">
      <dgm:prSet presAssocID="{F3A28969-B7A1-4FC1-A28B-1A2D7A3003FA}" presName="ChildAccent" presStyleLbl="solidFgAcc1" presStyleIdx="1" presStyleCnt="6"/>
      <dgm:spPr/>
    </dgm:pt>
    <dgm:pt modelId="{4B763E84-FE39-4996-A1E5-E61279E11555}" type="pres">
      <dgm:prSet presAssocID="{F3A28969-B7A1-4FC1-A28B-1A2D7A3003FA}" presName="Child" presStyleLbl="revTx" presStyleIdx="2" presStyleCnt="9">
        <dgm:presLayoutVars>
          <dgm:chMax val="0"/>
          <dgm:chPref val="0"/>
          <dgm:bulletEnabled val="1"/>
        </dgm:presLayoutVars>
      </dgm:prSet>
      <dgm:spPr/>
    </dgm:pt>
    <dgm:pt modelId="{D777CDEB-4192-474B-AEFC-B0920E807C86}" type="pres">
      <dgm:prSet presAssocID="{6A5906F8-7F34-44AC-A47C-016060674421}" presName="childComposite" presStyleCnt="0">
        <dgm:presLayoutVars>
          <dgm:chMax val="0"/>
          <dgm:chPref val="0"/>
        </dgm:presLayoutVars>
      </dgm:prSet>
      <dgm:spPr/>
    </dgm:pt>
    <dgm:pt modelId="{81530D9F-38DA-4871-82F3-6E6E3D5AEF24}" type="pres">
      <dgm:prSet presAssocID="{6A5906F8-7F34-44AC-A47C-016060674421}" presName="ChildAccent" presStyleLbl="solidFgAcc1" presStyleIdx="2" presStyleCnt="6"/>
      <dgm:spPr/>
    </dgm:pt>
    <dgm:pt modelId="{1123FA2F-03F7-4C0C-A4A0-4F7615131CC0}" type="pres">
      <dgm:prSet presAssocID="{6A5906F8-7F34-44AC-A47C-016060674421}" presName="Child" presStyleLbl="revTx" presStyleIdx="3" presStyleCnt="9">
        <dgm:presLayoutVars>
          <dgm:chMax val="0"/>
          <dgm:chPref val="0"/>
          <dgm:bulletEnabled val="1"/>
        </dgm:presLayoutVars>
      </dgm:prSet>
      <dgm:spPr/>
    </dgm:pt>
    <dgm:pt modelId="{F5F42C64-DF22-4337-94F1-9DBFA2FAA435}" type="pres">
      <dgm:prSet presAssocID="{D822665D-AF8C-4753-BEBD-E01E40C16111}" presName="childComposite" presStyleCnt="0">
        <dgm:presLayoutVars>
          <dgm:chMax val="0"/>
          <dgm:chPref val="0"/>
        </dgm:presLayoutVars>
      </dgm:prSet>
      <dgm:spPr/>
    </dgm:pt>
    <dgm:pt modelId="{E1DEC8BC-B642-4F69-88C9-15EC306311A3}" type="pres">
      <dgm:prSet presAssocID="{D822665D-AF8C-4753-BEBD-E01E40C16111}" presName="ChildAccent" presStyleLbl="solidFgAcc1" presStyleIdx="3" presStyleCnt="6"/>
      <dgm:spPr/>
    </dgm:pt>
    <dgm:pt modelId="{4FB14E11-CA46-4B4F-9A20-A0FA9CE8519E}" type="pres">
      <dgm:prSet presAssocID="{D822665D-AF8C-4753-BEBD-E01E40C16111}" presName="Child" presStyleLbl="revTx" presStyleIdx="4" presStyleCnt="9">
        <dgm:presLayoutVars>
          <dgm:chMax val="0"/>
          <dgm:chPref val="0"/>
          <dgm:bulletEnabled val="1"/>
        </dgm:presLayoutVars>
      </dgm:prSet>
      <dgm:spPr/>
    </dgm:pt>
    <dgm:pt modelId="{BB4E0462-1C31-4099-8C93-616711DF0BB7}" type="pres">
      <dgm:prSet presAssocID="{7A0AEB01-1AD3-4151-BD38-98249AF3C002}" presName="root" presStyleCnt="0">
        <dgm:presLayoutVars>
          <dgm:chMax/>
          <dgm:chPref/>
        </dgm:presLayoutVars>
      </dgm:prSet>
      <dgm:spPr/>
    </dgm:pt>
    <dgm:pt modelId="{7F33F27F-0D8D-4C58-AFF7-73E35C838F94}" type="pres">
      <dgm:prSet presAssocID="{7A0AEB01-1AD3-4151-BD38-98249AF3C002}" presName="rootComposite" presStyleCnt="0">
        <dgm:presLayoutVars/>
      </dgm:prSet>
      <dgm:spPr/>
    </dgm:pt>
    <dgm:pt modelId="{D5ECD012-8656-446A-982B-0A20B6F32DA0}" type="pres">
      <dgm:prSet presAssocID="{7A0AEB01-1AD3-4151-BD38-98249AF3C002}" presName="ParentAccent" presStyleLbl="alignNode1" presStyleIdx="1" presStyleCnt="3"/>
      <dgm:spPr/>
    </dgm:pt>
    <dgm:pt modelId="{4DC5BCEC-F755-452B-A606-F192AF7AF754}" type="pres">
      <dgm:prSet presAssocID="{7A0AEB01-1AD3-4151-BD38-98249AF3C002}" presName="ParentSmallAccent" presStyleLbl="fgAcc1" presStyleIdx="1" presStyleCnt="3"/>
      <dgm:spPr/>
    </dgm:pt>
    <dgm:pt modelId="{A5CD6695-C3FE-422B-B2A3-251D3538552E}" type="pres">
      <dgm:prSet presAssocID="{7A0AEB01-1AD3-4151-BD38-98249AF3C002}" presName="Parent" presStyleLbl="revTx" presStyleIdx="5" presStyleCnt="9">
        <dgm:presLayoutVars>
          <dgm:chMax/>
          <dgm:chPref val="4"/>
          <dgm:bulletEnabled val="1"/>
        </dgm:presLayoutVars>
      </dgm:prSet>
      <dgm:spPr/>
    </dgm:pt>
    <dgm:pt modelId="{8F5C13B6-B276-46C5-B513-871C4A0963DF}" type="pres">
      <dgm:prSet presAssocID="{7A0AEB01-1AD3-4151-BD38-98249AF3C002}" presName="childShape" presStyleCnt="0">
        <dgm:presLayoutVars>
          <dgm:chMax val="0"/>
          <dgm:chPref val="0"/>
        </dgm:presLayoutVars>
      </dgm:prSet>
      <dgm:spPr/>
    </dgm:pt>
    <dgm:pt modelId="{8E6CA3EE-62DF-4860-8E3D-25F9BFB6B613}" type="pres">
      <dgm:prSet presAssocID="{46C8156A-4DFB-410B-A67D-D37D1C6B6C5E}" presName="childComposite" presStyleCnt="0">
        <dgm:presLayoutVars>
          <dgm:chMax val="0"/>
          <dgm:chPref val="0"/>
        </dgm:presLayoutVars>
      </dgm:prSet>
      <dgm:spPr/>
    </dgm:pt>
    <dgm:pt modelId="{F288F2FF-8242-49F9-BAF7-8B1D312E15D9}" type="pres">
      <dgm:prSet presAssocID="{46C8156A-4DFB-410B-A67D-D37D1C6B6C5E}" presName="ChildAccent" presStyleLbl="solidFgAcc1" presStyleIdx="4" presStyleCnt="6"/>
      <dgm:spPr/>
    </dgm:pt>
    <dgm:pt modelId="{7EF8AFDD-87AA-4791-9D8F-2DC4C94B0517}" type="pres">
      <dgm:prSet presAssocID="{46C8156A-4DFB-410B-A67D-D37D1C6B6C5E}" presName="Child" presStyleLbl="revTx" presStyleIdx="6" presStyleCnt="9">
        <dgm:presLayoutVars>
          <dgm:chMax val="0"/>
          <dgm:chPref val="0"/>
          <dgm:bulletEnabled val="1"/>
        </dgm:presLayoutVars>
      </dgm:prSet>
      <dgm:spPr/>
    </dgm:pt>
    <dgm:pt modelId="{B5B33914-C630-4C07-A1B6-D4C92F57962E}" type="pres">
      <dgm:prSet presAssocID="{836B6285-287A-4278-9F16-F16274C2A4B3}" presName="childComposite" presStyleCnt="0">
        <dgm:presLayoutVars>
          <dgm:chMax val="0"/>
          <dgm:chPref val="0"/>
        </dgm:presLayoutVars>
      </dgm:prSet>
      <dgm:spPr/>
    </dgm:pt>
    <dgm:pt modelId="{C1AACE53-096F-4178-BEE9-BD3ACD5E163C}" type="pres">
      <dgm:prSet presAssocID="{836B6285-287A-4278-9F16-F16274C2A4B3}" presName="ChildAccent" presStyleLbl="solidFgAcc1" presStyleIdx="5" presStyleCnt="6" custLinFactX="700000" custLinFactY="-100000" custLinFactNeighborX="741123" custLinFactNeighborY="-124663"/>
      <dgm:spPr/>
    </dgm:pt>
    <dgm:pt modelId="{FCBCDC26-86A5-45BC-A1D9-2A9BE21CB3EE}" type="pres">
      <dgm:prSet presAssocID="{836B6285-287A-4278-9F16-F16274C2A4B3}" presName="Child" presStyleLbl="revTx" presStyleIdx="7" presStyleCnt="9" custScaleX="100000" custLinFactX="12927" custLinFactY="-5473" custLinFactNeighborX="100000" custLinFactNeighborY="-100000">
        <dgm:presLayoutVars>
          <dgm:chMax val="0"/>
          <dgm:chPref val="0"/>
          <dgm:bulletEnabled val="1"/>
        </dgm:presLayoutVars>
      </dgm:prSet>
      <dgm:spPr/>
    </dgm:pt>
    <dgm:pt modelId="{95AAD920-657B-4B2D-9418-80B528F75C56}" type="pres">
      <dgm:prSet presAssocID="{17114BE5-13FD-43F4-AC25-702038F262FB}" presName="root" presStyleCnt="0">
        <dgm:presLayoutVars>
          <dgm:chMax/>
          <dgm:chPref/>
        </dgm:presLayoutVars>
      </dgm:prSet>
      <dgm:spPr/>
    </dgm:pt>
    <dgm:pt modelId="{46ED8A94-E701-4E7F-886F-122892C3E5A1}" type="pres">
      <dgm:prSet presAssocID="{17114BE5-13FD-43F4-AC25-702038F262FB}" presName="rootComposite" presStyleCnt="0">
        <dgm:presLayoutVars/>
      </dgm:prSet>
      <dgm:spPr/>
    </dgm:pt>
    <dgm:pt modelId="{FA1D9DB8-E796-44DD-898F-0E130E16A4D0}" type="pres">
      <dgm:prSet presAssocID="{17114BE5-13FD-43F4-AC25-702038F262FB}" presName="ParentAccent" presStyleLbl="alignNode1" presStyleIdx="2" presStyleCnt="3"/>
      <dgm:spPr/>
    </dgm:pt>
    <dgm:pt modelId="{60B4E3B0-B7DE-4AC3-92B6-969978AB2CFA}" type="pres">
      <dgm:prSet presAssocID="{17114BE5-13FD-43F4-AC25-702038F262FB}" presName="ParentSmallAccent" presStyleLbl="fgAcc1" presStyleIdx="2" presStyleCnt="3"/>
      <dgm:spPr/>
    </dgm:pt>
    <dgm:pt modelId="{26D8BEB4-1725-44BC-9C93-EEE0DCA65629}" type="pres">
      <dgm:prSet presAssocID="{17114BE5-13FD-43F4-AC25-702038F262FB}" presName="Parent" presStyleLbl="revTx" presStyleIdx="8" presStyleCnt="9">
        <dgm:presLayoutVars>
          <dgm:chMax/>
          <dgm:chPref val="4"/>
          <dgm:bulletEnabled val="1"/>
        </dgm:presLayoutVars>
      </dgm:prSet>
      <dgm:spPr/>
    </dgm:pt>
    <dgm:pt modelId="{F4CA7EF0-DF98-4BBF-B55C-9C0D7A420B69}" type="pres">
      <dgm:prSet presAssocID="{17114BE5-13FD-43F4-AC25-702038F262FB}" presName="childShape" presStyleCnt="0">
        <dgm:presLayoutVars>
          <dgm:chMax val="0"/>
          <dgm:chPref val="0"/>
        </dgm:presLayoutVars>
      </dgm:prSet>
      <dgm:spPr/>
    </dgm:pt>
  </dgm:ptLst>
  <dgm:cxnLst>
    <dgm:cxn modelId="{BA9D6C0C-FBD3-460A-8ACE-1DB01CB42237}" type="presOf" srcId="{D822665D-AF8C-4753-BEBD-E01E40C16111}" destId="{4FB14E11-CA46-4B4F-9A20-A0FA9CE8519E}" srcOrd="0" destOrd="0" presId="urn:microsoft.com/office/officeart/2008/layout/SquareAccentList"/>
    <dgm:cxn modelId="{507E581B-FDE7-4C9A-9A96-7008BDC98407}" type="presOf" srcId="{10426703-7089-4D67-92B2-4A4760029057}" destId="{20280761-C645-4041-A7D1-C2826A26DAAE}" srcOrd="0" destOrd="0" presId="urn:microsoft.com/office/officeart/2008/layout/SquareAccentList"/>
    <dgm:cxn modelId="{8CD9981D-4E06-4517-B2E9-0328C2F38AF9}" srcId="{10426703-7089-4D67-92B2-4A4760029057}" destId="{7A0AEB01-1AD3-4151-BD38-98249AF3C002}" srcOrd="1" destOrd="0" parTransId="{1A00734E-E295-48F6-BA3A-5FFA512AB82C}" sibTransId="{0E0A03D4-FF53-4BF5-9FE5-CA56A28842C2}"/>
    <dgm:cxn modelId="{9FF0462B-26A2-4EF8-9400-D8C285660D6A}" type="presOf" srcId="{6A5906F8-7F34-44AC-A47C-016060674421}" destId="{1123FA2F-03F7-4C0C-A4A0-4F7615131CC0}" srcOrd="0" destOrd="0" presId="urn:microsoft.com/office/officeart/2008/layout/SquareAccentList"/>
    <dgm:cxn modelId="{F1AAB630-0B8A-4AE0-A1C7-5C1ABF91C44E}" srcId="{2AEDD173-73B9-45F6-9F04-1F4A63597771}" destId="{FF04777B-F279-45CA-8E62-8BC0405ABD2B}" srcOrd="0" destOrd="0" parTransId="{C8646495-C74C-431F-B487-7C94DF9F095F}" sibTransId="{0D66511A-85F4-449C-9F98-823D690FDDBB}"/>
    <dgm:cxn modelId="{06298531-CAF8-4DE4-A162-0ED3411E88D4}" srcId="{10426703-7089-4D67-92B2-4A4760029057}" destId="{2AEDD173-73B9-45F6-9F04-1F4A63597771}" srcOrd="0" destOrd="0" parTransId="{D72AA347-2414-4514-8A78-60C8E7DA3F6F}" sibTransId="{2BF727E5-316F-4ED8-B702-549C3B61BFCA}"/>
    <dgm:cxn modelId="{822EF131-5420-4EB2-BAB5-CFEC3D0C969F}" srcId="{2AEDD173-73B9-45F6-9F04-1F4A63597771}" destId="{D822665D-AF8C-4753-BEBD-E01E40C16111}" srcOrd="3" destOrd="0" parTransId="{D652EE60-4BBD-4408-BB31-BCEB6BF2F9FC}" sibTransId="{73AADC13-74FA-43AA-BFA2-09772A38E8B4}"/>
    <dgm:cxn modelId="{23EE6D58-A392-416D-92AC-11AA4129FF55}" type="presOf" srcId="{F3A28969-B7A1-4FC1-A28B-1A2D7A3003FA}" destId="{4B763E84-FE39-4996-A1E5-E61279E11555}" srcOrd="0" destOrd="0" presId="urn:microsoft.com/office/officeart/2008/layout/SquareAccentList"/>
    <dgm:cxn modelId="{98AD9289-1FFC-4BA7-84E1-575AB1677E68}" srcId="{2AEDD173-73B9-45F6-9F04-1F4A63597771}" destId="{F3A28969-B7A1-4FC1-A28B-1A2D7A3003FA}" srcOrd="1" destOrd="0" parTransId="{04044A5F-CD57-474D-9A79-900B6BA0BE58}" sibTransId="{286A398A-53D6-40E9-B31C-0E78D40C2F94}"/>
    <dgm:cxn modelId="{FC2FE696-3785-4FBD-B5A7-8D2FB9075426}" type="presOf" srcId="{FF04777B-F279-45CA-8E62-8BC0405ABD2B}" destId="{F360A36E-2D02-48DB-9694-9F38560E6F2E}" srcOrd="0" destOrd="0" presId="urn:microsoft.com/office/officeart/2008/layout/SquareAccentList"/>
    <dgm:cxn modelId="{A556AEA4-CA06-4717-A583-6820B9719CD4}" type="presOf" srcId="{2AEDD173-73B9-45F6-9F04-1F4A63597771}" destId="{6452C0F8-EBB8-43BC-AB64-6C80C5A55814}" srcOrd="0" destOrd="0" presId="urn:microsoft.com/office/officeart/2008/layout/SquareAccentList"/>
    <dgm:cxn modelId="{98AF80A8-02B9-405A-B1E8-0FFFCBAB1558}" type="presOf" srcId="{46C8156A-4DFB-410B-A67D-D37D1C6B6C5E}" destId="{7EF8AFDD-87AA-4791-9D8F-2DC4C94B0517}" srcOrd="0" destOrd="0" presId="urn:microsoft.com/office/officeart/2008/layout/SquareAccentList"/>
    <dgm:cxn modelId="{00A18DAA-5601-4CE7-8ACA-CBA76BD48BAB}" type="presOf" srcId="{17114BE5-13FD-43F4-AC25-702038F262FB}" destId="{26D8BEB4-1725-44BC-9C93-EEE0DCA65629}" srcOrd="0" destOrd="0" presId="urn:microsoft.com/office/officeart/2008/layout/SquareAccentList"/>
    <dgm:cxn modelId="{CCC62CBA-E45D-40E3-AFF5-1F47935F61F0}" srcId="{7A0AEB01-1AD3-4151-BD38-98249AF3C002}" destId="{836B6285-287A-4278-9F16-F16274C2A4B3}" srcOrd="1" destOrd="0" parTransId="{B7BC9135-F0CF-4627-896C-6D3E4D065614}" sibTransId="{E93F4711-5AE9-4849-A0B8-FD269CC3B836}"/>
    <dgm:cxn modelId="{BBB6FAC5-2145-41A5-8DFB-BF217A1A5530}" type="presOf" srcId="{7A0AEB01-1AD3-4151-BD38-98249AF3C002}" destId="{A5CD6695-C3FE-422B-B2A3-251D3538552E}" srcOrd="0" destOrd="0" presId="urn:microsoft.com/office/officeart/2008/layout/SquareAccentList"/>
    <dgm:cxn modelId="{D7B758D5-51DA-4C02-A353-BCC785E49AE6}" srcId="{7A0AEB01-1AD3-4151-BD38-98249AF3C002}" destId="{46C8156A-4DFB-410B-A67D-D37D1C6B6C5E}" srcOrd="0" destOrd="0" parTransId="{BBE4C63F-BFF1-4017-AC43-F1931A579448}" sibTransId="{DAEC1911-EB34-4B24-AADA-A238E9D12243}"/>
    <dgm:cxn modelId="{49D6E5DD-7C5F-44C9-8915-E7DBC4801AB5}" srcId="{2AEDD173-73B9-45F6-9F04-1F4A63597771}" destId="{6A5906F8-7F34-44AC-A47C-016060674421}" srcOrd="2" destOrd="0" parTransId="{952C547C-F676-453C-A865-F41BB360B827}" sibTransId="{84C625FD-651F-49E0-8234-799DF0AE0646}"/>
    <dgm:cxn modelId="{09BDA7F2-C145-4C7F-AF64-A1A0BABB8945}" type="presOf" srcId="{836B6285-287A-4278-9F16-F16274C2A4B3}" destId="{FCBCDC26-86A5-45BC-A1D9-2A9BE21CB3EE}" srcOrd="0" destOrd="0" presId="urn:microsoft.com/office/officeart/2008/layout/SquareAccentList"/>
    <dgm:cxn modelId="{A46E64FD-D661-4238-B302-780880F129F9}" srcId="{10426703-7089-4D67-92B2-4A4760029057}" destId="{17114BE5-13FD-43F4-AC25-702038F262FB}" srcOrd="2" destOrd="0" parTransId="{C003A969-C1C8-4004-AA1E-40F346036C61}" sibTransId="{F9E60952-021B-40D9-8F71-24EC07BE2197}"/>
    <dgm:cxn modelId="{1C891781-2B75-4A13-87E9-D837B0FF1657}" type="presParOf" srcId="{20280761-C645-4041-A7D1-C2826A26DAAE}" destId="{95BD35A8-355C-48DF-B9C2-D0D6998C96B6}" srcOrd="0" destOrd="0" presId="urn:microsoft.com/office/officeart/2008/layout/SquareAccentList"/>
    <dgm:cxn modelId="{788F4E7B-F30D-425F-B2CA-29B59C65623E}" type="presParOf" srcId="{95BD35A8-355C-48DF-B9C2-D0D6998C96B6}" destId="{B381B3AC-D59E-4195-B6F5-E5178768E1B0}" srcOrd="0" destOrd="0" presId="urn:microsoft.com/office/officeart/2008/layout/SquareAccentList"/>
    <dgm:cxn modelId="{DEFE1016-5AFF-4C66-889D-4DF0D1102A7A}" type="presParOf" srcId="{B381B3AC-D59E-4195-B6F5-E5178768E1B0}" destId="{07C8CF69-DB95-47B5-A91E-C7753A681D0B}" srcOrd="0" destOrd="0" presId="urn:microsoft.com/office/officeart/2008/layout/SquareAccentList"/>
    <dgm:cxn modelId="{99B44AFD-0161-4FC2-A9F8-91D7070AD2EE}" type="presParOf" srcId="{B381B3AC-D59E-4195-B6F5-E5178768E1B0}" destId="{D6F01BFB-F633-4F0F-A822-47A486A0C368}" srcOrd="1" destOrd="0" presId="urn:microsoft.com/office/officeart/2008/layout/SquareAccentList"/>
    <dgm:cxn modelId="{9481352E-6CD8-449B-8457-776A48A86888}" type="presParOf" srcId="{B381B3AC-D59E-4195-B6F5-E5178768E1B0}" destId="{6452C0F8-EBB8-43BC-AB64-6C80C5A55814}" srcOrd="2" destOrd="0" presId="urn:microsoft.com/office/officeart/2008/layout/SquareAccentList"/>
    <dgm:cxn modelId="{D7EAA134-1216-43D6-8272-162C0203F0A7}" type="presParOf" srcId="{95BD35A8-355C-48DF-B9C2-D0D6998C96B6}" destId="{AE8E609D-7D7E-4C1F-A9F1-6F32E2733C19}" srcOrd="1" destOrd="0" presId="urn:microsoft.com/office/officeart/2008/layout/SquareAccentList"/>
    <dgm:cxn modelId="{BDF857E2-434D-4739-8358-3FC6C108ED2C}" type="presParOf" srcId="{AE8E609D-7D7E-4C1F-A9F1-6F32E2733C19}" destId="{B80F04A4-DB07-4BF3-998A-46D44CC48BE7}" srcOrd="0" destOrd="0" presId="urn:microsoft.com/office/officeart/2008/layout/SquareAccentList"/>
    <dgm:cxn modelId="{44AFA371-BCAB-434E-A07B-416A3BDDE4CF}" type="presParOf" srcId="{B80F04A4-DB07-4BF3-998A-46D44CC48BE7}" destId="{EF42420E-82CF-4EB9-94AD-BCCF40E28C76}" srcOrd="0" destOrd="0" presId="urn:microsoft.com/office/officeart/2008/layout/SquareAccentList"/>
    <dgm:cxn modelId="{FC483A32-5EBB-4887-AAF9-0E4445E502DC}" type="presParOf" srcId="{B80F04A4-DB07-4BF3-998A-46D44CC48BE7}" destId="{F360A36E-2D02-48DB-9694-9F38560E6F2E}" srcOrd="1" destOrd="0" presId="urn:microsoft.com/office/officeart/2008/layout/SquareAccentList"/>
    <dgm:cxn modelId="{6A3D1BB8-310F-4649-A8D6-E740614BF975}" type="presParOf" srcId="{AE8E609D-7D7E-4C1F-A9F1-6F32E2733C19}" destId="{3862B8FE-C3B0-4827-BEE7-E5560A644CB9}" srcOrd="1" destOrd="0" presId="urn:microsoft.com/office/officeart/2008/layout/SquareAccentList"/>
    <dgm:cxn modelId="{E0B6B9D5-7D1F-4EC5-BECF-637605362C97}" type="presParOf" srcId="{3862B8FE-C3B0-4827-BEE7-E5560A644CB9}" destId="{B609D748-6D11-4141-B04A-DD287AA63831}" srcOrd="0" destOrd="0" presId="urn:microsoft.com/office/officeart/2008/layout/SquareAccentList"/>
    <dgm:cxn modelId="{F4F98279-F772-46E5-A9A9-8561DB2260CF}" type="presParOf" srcId="{3862B8FE-C3B0-4827-BEE7-E5560A644CB9}" destId="{4B763E84-FE39-4996-A1E5-E61279E11555}" srcOrd="1" destOrd="0" presId="urn:microsoft.com/office/officeart/2008/layout/SquareAccentList"/>
    <dgm:cxn modelId="{FC42DB2D-D078-460D-BA6C-E9E30A5A078D}" type="presParOf" srcId="{AE8E609D-7D7E-4C1F-A9F1-6F32E2733C19}" destId="{D777CDEB-4192-474B-AEFC-B0920E807C86}" srcOrd="2" destOrd="0" presId="urn:microsoft.com/office/officeart/2008/layout/SquareAccentList"/>
    <dgm:cxn modelId="{853CB595-CFD3-4A6B-B6CB-2A93071AEC2C}" type="presParOf" srcId="{D777CDEB-4192-474B-AEFC-B0920E807C86}" destId="{81530D9F-38DA-4871-82F3-6E6E3D5AEF24}" srcOrd="0" destOrd="0" presId="urn:microsoft.com/office/officeart/2008/layout/SquareAccentList"/>
    <dgm:cxn modelId="{053C0959-6CE2-4669-A86E-55EC9513337D}" type="presParOf" srcId="{D777CDEB-4192-474B-AEFC-B0920E807C86}" destId="{1123FA2F-03F7-4C0C-A4A0-4F7615131CC0}" srcOrd="1" destOrd="0" presId="urn:microsoft.com/office/officeart/2008/layout/SquareAccentList"/>
    <dgm:cxn modelId="{8CB27363-FA02-4F97-9BBE-9D5E78D64AD2}" type="presParOf" srcId="{AE8E609D-7D7E-4C1F-A9F1-6F32E2733C19}" destId="{F5F42C64-DF22-4337-94F1-9DBFA2FAA435}" srcOrd="3" destOrd="0" presId="urn:microsoft.com/office/officeart/2008/layout/SquareAccentList"/>
    <dgm:cxn modelId="{F17DAEC4-2C85-482C-8932-D44BB594C52E}" type="presParOf" srcId="{F5F42C64-DF22-4337-94F1-9DBFA2FAA435}" destId="{E1DEC8BC-B642-4F69-88C9-15EC306311A3}" srcOrd="0" destOrd="0" presId="urn:microsoft.com/office/officeart/2008/layout/SquareAccentList"/>
    <dgm:cxn modelId="{88C53884-6DA1-4B18-9310-7DC6CDA24DBF}" type="presParOf" srcId="{F5F42C64-DF22-4337-94F1-9DBFA2FAA435}" destId="{4FB14E11-CA46-4B4F-9A20-A0FA9CE8519E}" srcOrd="1" destOrd="0" presId="urn:microsoft.com/office/officeart/2008/layout/SquareAccentList"/>
    <dgm:cxn modelId="{7F902194-1521-4571-8913-3AAB802DB6A0}" type="presParOf" srcId="{20280761-C645-4041-A7D1-C2826A26DAAE}" destId="{BB4E0462-1C31-4099-8C93-616711DF0BB7}" srcOrd="1" destOrd="0" presId="urn:microsoft.com/office/officeart/2008/layout/SquareAccentList"/>
    <dgm:cxn modelId="{19584367-1AB2-430E-A77B-09D5F4FBEB54}" type="presParOf" srcId="{BB4E0462-1C31-4099-8C93-616711DF0BB7}" destId="{7F33F27F-0D8D-4C58-AFF7-73E35C838F94}" srcOrd="0" destOrd="0" presId="urn:microsoft.com/office/officeart/2008/layout/SquareAccentList"/>
    <dgm:cxn modelId="{AE0F69B2-2967-4ECC-A96F-D6637F1459DF}" type="presParOf" srcId="{7F33F27F-0D8D-4C58-AFF7-73E35C838F94}" destId="{D5ECD012-8656-446A-982B-0A20B6F32DA0}" srcOrd="0" destOrd="0" presId="urn:microsoft.com/office/officeart/2008/layout/SquareAccentList"/>
    <dgm:cxn modelId="{C2B43297-DDF9-4777-90F1-6BEDD42904F0}" type="presParOf" srcId="{7F33F27F-0D8D-4C58-AFF7-73E35C838F94}" destId="{4DC5BCEC-F755-452B-A606-F192AF7AF754}" srcOrd="1" destOrd="0" presId="urn:microsoft.com/office/officeart/2008/layout/SquareAccentList"/>
    <dgm:cxn modelId="{54E968DC-CDB9-49F1-B0AD-2767EFFC7631}" type="presParOf" srcId="{7F33F27F-0D8D-4C58-AFF7-73E35C838F94}" destId="{A5CD6695-C3FE-422B-B2A3-251D3538552E}" srcOrd="2" destOrd="0" presId="urn:microsoft.com/office/officeart/2008/layout/SquareAccentList"/>
    <dgm:cxn modelId="{10F6C9C2-08C4-44BB-8559-BCD8BC985DA1}" type="presParOf" srcId="{BB4E0462-1C31-4099-8C93-616711DF0BB7}" destId="{8F5C13B6-B276-46C5-B513-871C4A0963DF}" srcOrd="1" destOrd="0" presId="urn:microsoft.com/office/officeart/2008/layout/SquareAccentList"/>
    <dgm:cxn modelId="{8B779778-66BB-44D8-AD00-C68E09098F6D}" type="presParOf" srcId="{8F5C13B6-B276-46C5-B513-871C4A0963DF}" destId="{8E6CA3EE-62DF-4860-8E3D-25F9BFB6B613}" srcOrd="0" destOrd="0" presId="urn:microsoft.com/office/officeart/2008/layout/SquareAccentList"/>
    <dgm:cxn modelId="{C33865FA-06C9-4A69-97FE-4FF58490C458}" type="presParOf" srcId="{8E6CA3EE-62DF-4860-8E3D-25F9BFB6B613}" destId="{F288F2FF-8242-49F9-BAF7-8B1D312E15D9}" srcOrd="0" destOrd="0" presId="urn:microsoft.com/office/officeart/2008/layout/SquareAccentList"/>
    <dgm:cxn modelId="{E9778302-E7E9-4F64-B34B-4BE2EDFD31AD}" type="presParOf" srcId="{8E6CA3EE-62DF-4860-8E3D-25F9BFB6B613}" destId="{7EF8AFDD-87AA-4791-9D8F-2DC4C94B0517}" srcOrd="1" destOrd="0" presId="urn:microsoft.com/office/officeart/2008/layout/SquareAccentList"/>
    <dgm:cxn modelId="{AEDA92A5-B604-456B-A24B-D742FF935DA4}" type="presParOf" srcId="{8F5C13B6-B276-46C5-B513-871C4A0963DF}" destId="{B5B33914-C630-4C07-A1B6-D4C92F57962E}" srcOrd="1" destOrd="0" presId="urn:microsoft.com/office/officeart/2008/layout/SquareAccentList"/>
    <dgm:cxn modelId="{DB78D35A-16DB-4323-8CE7-427150C4BB71}" type="presParOf" srcId="{B5B33914-C630-4C07-A1B6-D4C92F57962E}" destId="{C1AACE53-096F-4178-BEE9-BD3ACD5E163C}" srcOrd="0" destOrd="0" presId="urn:microsoft.com/office/officeart/2008/layout/SquareAccentList"/>
    <dgm:cxn modelId="{34340E83-99A3-40DA-911C-D0DFBED782E7}" type="presParOf" srcId="{B5B33914-C630-4C07-A1B6-D4C92F57962E}" destId="{FCBCDC26-86A5-45BC-A1D9-2A9BE21CB3EE}" srcOrd="1" destOrd="0" presId="urn:microsoft.com/office/officeart/2008/layout/SquareAccentList"/>
    <dgm:cxn modelId="{60CA5C48-64AA-4216-8118-0BDBD208DB12}" type="presParOf" srcId="{20280761-C645-4041-A7D1-C2826A26DAAE}" destId="{95AAD920-657B-4B2D-9418-80B528F75C56}" srcOrd="2" destOrd="0" presId="urn:microsoft.com/office/officeart/2008/layout/SquareAccentList"/>
    <dgm:cxn modelId="{361A27EB-B254-4EA7-9C8B-A042097A3413}" type="presParOf" srcId="{95AAD920-657B-4B2D-9418-80B528F75C56}" destId="{46ED8A94-E701-4E7F-886F-122892C3E5A1}" srcOrd="0" destOrd="0" presId="urn:microsoft.com/office/officeart/2008/layout/SquareAccentList"/>
    <dgm:cxn modelId="{1FFF7058-292D-4B26-BE4E-AEBB60765890}" type="presParOf" srcId="{46ED8A94-E701-4E7F-886F-122892C3E5A1}" destId="{FA1D9DB8-E796-44DD-898F-0E130E16A4D0}" srcOrd="0" destOrd="0" presId="urn:microsoft.com/office/officeart/2008/layout/SquareAccentList"/>
    <dgm:cxn modelId="{1722E4F0-B3E9-4D7A-A83F-1D0D575F65B6}" type="presParOf" srcId="{46ED8A94-E701-4E7F-886F-122892C3E5A1}" destId="{60B4E3B0-B7DE-4AC3-92B6-969978AB2CFA}" srcOrd="1" destOrd="0" presId="urn:microsoft.com/office/officeart/2008/layout/SquareAccentList"/>
    <dgm:cxn modelId="{607F0F69-7E00-4312-9D45-5CB07521785A}" type="presParOf" srcId="{46ED8A94-E701-4E7F-886F-122892C3E5A1}" destId="{26D8BEB4-1725-44BC-9C93-EEE0DCA65629}" srcOrd="2" destOrd="0" presId="urn:microsoft.com/office/officeart/2008/layout/SquareAccentList"/>
    <dgm:cxn modelId="{65D97B3F-BF96-4C60-BE87-D5539A349B9F}" type="presParOf" srcId="{95AAD920-657B-4B2D-9418-80B528F75C56}" destId="{F4CA7EF0-DF98-4BBF-B55C-9C0D7A420B69}"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C8CF69-DB95-47B5-A91E-C7753A681D0B}">
      <dsp:nvSpPr>
        <dsp:cNvPr id="0" name=""/>
        <dsp:cNvSpPr/>
      </dsp:nvSpPr>
      <dsp:spPr>
        <a:xfrm>
          <a:off x="593" y="570088"/>
          <a:ext cx="2697446" cy="317346"/>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F01BFB-F633-4F0F-A822-47A486A0C368}">
      <dsp:nvSpPr>
        <dsp:cNvPr id="0" name=""/>
        <dsp:cNvSpPr/>
      </dsp:nvSpPr>
      <dsp:spPr>
        <a:xfrm>
          <a:off x="593" y="689270"/>
          <a:ext cx="198164" cy="198164"/>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52C0F8-EBB8-43BC-AB64-6C80C5A55814}">
      <dsp:nvSpPr>
        <dsp:cNvPr id="0" name=""/>
        <dsp:cNvSpPr/>
      </dsp:nvSpPr>
      <dsp:spPr>
        <a:xfrm>
          <a:off x="593" y="0"/>
          <a:ext cx="2697446" cy="570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kern="1200" dirty="0" err="1"/>
            <a:t>Teori</a:t>
          </a:r>
          <a:r>
            <a:rPr lang="en-US" sz="1900" kern="1200" dirty="0"/>
            <a:t> </a:t>
          </a:r>
          <a:r>
            <a:rPr lang="en-US" sz="1900" kern="1200" dirty="0" err="1"/>
            <a:t>Klasik</a:t>
          </a:r>
          <a:endParaRPr lang="en-ID" sz="1900" kern="1200" dirty="0"/>
        </a:p>
      </dsp:txBody>
      <dsp:txXfrm>
        <a:off x="593" y="0"/>
        <a:ext cx="2697446" cy="570088"/>
      </dsp:txXfrm>
    </dsp:sp>
    <dsp:sp modelId="{EF42420E-82CF-4EB9-94AD-BCCF40E28C76}">
      <dsp:nvSpPr>
        <dsp:cNvPr id="0" name=""/>
        <dsp:cNvSpPr/>
      </dsp:nvSpPr>
      <dsp:spPr>
        <a:xfrm>
          <a:off x="593" y="1151185"/>
          <a:ext cx="198159" cy="198159"/>
        </a:xfrm>
        <a:prstGeom prst="rect">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60A36E-2D02-48DB-9694-9F38560E6F2E}">
      <dsp:nvSpPr>
        <dsp:cNvPr id="0" name=""/>
        <dsp:cNvSpPr/>
      </dsp:nvSpPr>
      <dsp:spPr>
        <a:xfrm>
          <a:off x="189414" y="1019310"/>
          <a:ext cx="2508625" cy="4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Zeno</a:t>
          </a:r>
          <a:endParaRPr lang="en-ID" sz="1600" kern="1200" dirty="0"/>
        </a:p>
      </dsp:txBody>
      <dsp:txXfrm>
        <a:off x="189414" y="1019310"/>
        <a:ext cx="2508625" cy="461909"/>
      </dsp:txXfrm>
    </dsp:sp>
    <dsp:sp modelId="{B609D748-6D11-4141-B04A-DD287AA63831}">
      <dsp:nvSpPr>
        <dsp:cNvPr id="0" name=""/>
        <dsp:cNvSpPr/>
      </dsp:nvSpPr>
      <dsp:spPr>
        <a:xfrm>
          <a:off x="593" y="1613095"/>
          <a:ext cx="198159" cy="198159"/>
        </a:xfrm>
        <a:prstGeom prst="rect">
          <a:avLst/>
        </a:prstGeom>
        <a:solidFill>
          <a:schemeClr val="lt1">
            <a:hueOff val="0"/>
            <a:satOff val="0"/>
            <a:lumOff val="0"/>
            <a:alphaOff val="0"/>
          </a:schemeClr>
        </a:solidFill>
        <a:ln w="25400" cap="flat" cmpd="sng" algn="ctr">
          <a:solidFill>
            <a:schemeClr val="accent3">
              <a:hueOff val="2250053"/>
              <a:satOff val="-3376"/>
              <a:lumOff val="-549"/>
              <a:alphaOff val="0"/>
            </a:schemeClr>
          </a:solidFill>
          <a:prstDash val="solid"/>
        </a:ln>
        <a:effectLst/>
      </dsp:spPr>
      <dsp:style>
        <a:lnRef idx="2">
          <a:scrgbClr r="0" g="0" b="0"/>
        </a:lnRef>
        <a:fillRef idx="1">
          <a:scrgbClr r="0" g="0" b="0"/>
        </a:fillRef>
        <a:effectRef idx="0">
          <a:scrgbClr r="0" g="0" b="0"/>
        </a:effectRef>
        <a:fontRef idx="minor"/>
      </dsp:style>
    </dsp:sp>
    <dsp:sp modelId="{4B763E84-FE39-4996-A1E5-E61279E11555}">
      <dsp:nvSpPr>
        <dsp:cNvPr id="0" name=""/>
        <dsp:cNvSpPr/>
      </dsp:nvSpPr>
      <dsp:spPr>
        <a:xfrm>
          <a:off x="189414" y="1481219"/>
          <a:ext cx="2508625" cy="4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Socrates</a:t>
          </a:r>
          <a:endParaRPr lang="en-ID" sz="1600" kern="1200" dirty="0"/>
        </a:p>
      </dsp:txBody>
      <dsp:txXfrm>
        <a:off x="189414" y="1481219"/>
        <a:ext cx="2508625" cy="461909"/>
      </dsp:txXfrm>
    </dsp:sp>
    <dsp:sp modelId="{81530D9F-38DA-4871-82F3-6E6E3D5AEF24}">
      <dsp:nvSpPr>
        <dsp:cNvPr id="0" name=""/>
        <dsp:cNvSpPr/>
      </dsp:nvSpPr>
      <dsp:spPr>
        <a:xfrm>
          <a:off x="593" y="2075005"/>
          <a:ext cx="198159" cy="198159"/>
        </a:xfrm>
        <a:prstGeom prst="rect">
          <a:avLst/>
        </a:prstGeom>
        <a:solidFill>
          <a:schemeClr val="lt1">
            <a:hueOff val="0"/>
            <a:satOff val="0"/>
            <a:lumOff val="0"/>
            <a:alphaOff val="0"/>
          </a:schemeClr>
        </a:solidFill>
        <a:ln w="25400" cap="flat" cmpd="sng" algn="ctr">
          <a:solidFill>
            <a:schemeClr val="accent3">
              <a:hueOff val="4500106"/>
              <a:satOff val="-6752"/>
              <a:lumOff val="-1098"/>
              <a:alphaOff val="0"/>
            </a:schemeClr>
          </a:solidFill>
          <a:prstDash val="solid"/>
        </a:ln>
        <a:effectLst/>
      </dsp:spPr>
      <dsp:style>
        <a:lnRef idx="2">
          <a:scrgbClr r="0" g="0" b="0"/>
        </a:lnRef>
        <a:fillRef idx="1">
          <a:scrgbClr r="0" g="0" b="0"/>
        </a:fillRef>
        <a:effectRef idx="0">
          <a:scrgbClr r="0" g="0" b="0"/>
        </a:effectRef>
        <a:fontRef idx="minor"/>
      </dsp:style>
    </dsp:sp>
    <dsp:sp modelId="{1123FA2F-03F7-4C0C-A4A0-4F7615131CC0}">
      <dsp:nvSpPr>
        <dsp:cNvPr id="0" name=""/>
        <dsp:cNvSpPr/>
      </dsp:nvSpPr>
      <dsp:spPr>
        <a:xfrm>
          <a:off x="189414" y="1943129"/>
          <a:ext cx="2508625" cy="4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Plato</a:t>
          </a:r>
          <a:endParaRPr lang="en-ID" sz="1600" kern="1200" dirty="0"/>
        </a:p>
      </dsp:txBody>
      <dsp:txXfrm>
        <a:off x="189414" y="1943129"/>
        <a:ext cx="2508625" cy="461909"/>
      </dsp:txXfrm>
    </dsp:sp>
    <dsp:sp modelId="{E1DEC8BC-B642-4F69-88C9-15EC306311A3}">
      <dsp:nvSpPr>
        <dsp:cNvPr id="0" name=""/>
        <dsp:cNvSpPr/>
      </dsp:nvSpPr>
      <dsp:spPr>
        <a:xfrm>
          <a:off x="593" y="2536914"/>
          <a:ext cx="198159" cy="198159"/>
        </a:xfrm>
        <a:prstGeom prst="rect">
          <a:avLst/>
        </a:prstGeom>
        <a:solidFill>
          <a:schemeClr val="lt1">
            <a:hueOff val="0"/>
            <a:satOff val="0"/>
            <a:lumOff val="0"/>
            <a:alphaOff val="0"/>
          </a:schemeClr>
        </a:solidFill>
        <a:ln w="25400" cap="flat" cmpd="sng" algn="ctr">
          <a:solidFill>
            <a:schemeClr val="accent3">
              <a:hueOff val="6750158"/>
              <a:satOff val="-10128"/>
              <a:lumOff val="-1647"/>
              <a:alphaOff val="0"/>
            </a:schemeClr>
          </a:solidFill>
          <a:prstDash val="solid"/>
        </a:ln>
        <a:effectLst/>
      </dsp:spPr>
      <dsp:style>
        <a:lnRef idx="2">
          <a:scrgbClr r="0" g="0" b="0"/>
        </a:lnRef>
        <a:fillRef idx="1">
          <a:scrgbClr r="0" g="0" b="0"/>
        </a:fillRef>
        <a:effectRef idx="0">
          <a:scrgbClr r="0" g="0" b="0"/>
        </a:effectRef>
        <a:fontRef idx="minor"/>
      </dsp:style>
    </dsp:sp>
    <dsp:sp modelId="{4FB14E11-CA46-4B4F-9A20-A0FA9CE8519E}">
      <dsp:nvSpPr>
        <dsp:cNvPr id="0" name=""/>
        <dsp:cNvSpPr/>
      </dsp:nvSpPr>
      <dsp:spPr>
        <a:xfrm>
          <a:off x="189414" y="2405039"/>
          <a:ext cx="2508625" cy="4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Aristoteles</a:t>
          </a:r>
          <a:endParaRPr lang="en-ID" sz="1600" kern="1200" dirty="0"/>
        </a:p>
      </dsp:txBody>
      <dsp:txXfrm>
        <a:off x="189414" y="2405039"/>
        <a:ext cx="2508625" cy="461909"/>
      </dsp:txXfrm>
    </dsp:sp>
    <dsp:sp modelId="{D5ECD012-8656-446A-982B-0A20B6F32DA0}">
      <dsp:nvSpPr>
        <dsp:cNvPr id="0" name=""/>
        <dsp:cNvSpPr/>
      </dsp:nvSpPr>
      <dsp:spPr>
        <a:xfrm>
          <a:off x="2832912" y="570088"/>
          <a:ext cx="2697446" cy="317346"/>
        </a:xfrm>
        <a:prstGeom prst="rect">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C5BCEC-F755-452B-A606-F192AF7AF754}">
      <dsp:nvSpPr>
        <dsp:cNvPr id="0" name=""/>
        <dsp:cNvSpPr/>
      </dsp:nvSpPr>
      <dsp:spPr>
        <a:xfrm>
          <a:off x="2832912" y="689270"/>
          <a:ext cx="198164" cy="198164"/>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A5CD6695-C3FE-422B-B2A3-251D3538552E}">
      <dsp:nvSpPr>
        <dsp:cNvPr id="0" name=""/>
        <dsp:cNvSpPr/>
      </dsp:nvSpPr>
      <dsp:spPr>
        <a:xfrm>
          <a:off x="2832912" y="0"/>
          <a:ext cx="2697446" cy="570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kern="1200" dirty="0" err="1"/>
            <a:t>Teori</a:t>
          </a:r>
          <a:r>
            <a:rPr lang="en-US" sz="1900" kern="1200" dirty="0"/>
            <a:t> </a:t>
          </a:r>
          <a:r>
            <a:rPr lang="en-US" sz="1900" kern="1200" dirty="0" err="1"/>
            <a:t>Teologis</a:t>
          </a:r>
          <a:endParaRPr lang="en-ID" sz="1900" kern="1200" dirty="0"/>
        </a:p>
      </dsp:txBody>
      <dsp:txXfrm>
        <a:off x="2832912" y="0"/>
        <a:ext cx="2697446" cy="570088"/>
      </dsp:txXfrm>
    </dsp:sp>
    <dsp:sp modelId="{F288F2FF-8242-49F9-BAF7-8B1D312E15D9}">
      <dsp:nvSpPr>
        <dsp:cNvPr id="0" name=""/>
        <dsp:cNvSpPr/>
      </dsp:nvSpPr>
      <dsp:spPr>
        <a:xfrm>
          <a:off x="2832912" y="1151185"/>
          <a:ext cx="198159" cy="198159"/>
        </a:xfrm>
        <a:prstGeom prst="rect">
          <a:avLst/>
        </a:prstGeom>
        <a:solidFill>
          <a:schemeClr val="lt1">
            <a:hueOff val="0"/>
            <a:satOff val="0"/>
            <a:lumOff val="0"/>
            <a:alphaOff val="0"/>
          </a:schemeClr>
        </a:solidFill>
        <a:ln w="25400" cap="flat" cmpd="sng" algn="ctr">
          <a:solidFill>
            <a:schemeClr val="accent3">
              <a:hueOff val="9000211"/>
              <a:satOff val="-13504"/>
              <a:lumOff val="-2196"/>
              <a:alphaOff val="0"/>
            </a:schemeClr>
          </a:solidFill>
          <a:prstDash val="solid"/>
        </a:ln>
        <a:effectLst/>
      </dsp:spPr>
      <dsp:style>
        <a:lnRef idx="2">
          <a:scrgbClr r="0" g="0" b="0"/>
        </a:lnRef>
        <a:fillRef idx="1">
          <a:scrgbClr r="0" g="0" b="0"/>
        </a:fillRef>
        <a:effectRef idx="0">
          <a:scrgbClr r="0" g="0" b="0"/>
        </a:effectRef>
        <a:fontRef idx="minor"/>
      </dsp:style>
    </dsp:sp>
    <dsp:sp modelId="{7EF8AFDD-87AA-4791-9D8F-2DC4C94B0517}">
      <dsp:nvSpPr>
        <dsp:cNvPr id="0" name=""/>
        <dsp:cNvSpPr/>
      </dsp:nvSpPr>
      <dsp:spPr>
        <a:xfrm>
          <a:off x="3021733" y="1019310"/>
          <a:ext cx="2508625" cy="4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ID" sz="1600" kern="1200" dirty="0"/>
            <a:t>Thomas Aquinas</a:t>
          </a:r>
        </a:p>
      </dsp:txBody>
      <dsp:txXfrm>
        <a:off x="3021733" y="1019310"/>
        <a:ext cx="2508625" cy="461909"/>
      </dsp:txXfrm>
    </dsp:sp>
    <dsp:sp modelId="{C1AACE53-096F-4178-BEE9-BD3ACD5E163C}">
      <dsp:nvSpPr>
        <dsp:cNvPr id="0" name=""/>
        <dsp:cNvSpPr/>
      </dsp:nvSpPr>
      <dsp:spPr>
        <a:xfrm>
          <a:off x="5688632" y="1167904"/>
          <a:ext cx="198159" cy="198159"/>
        </a:xfrm>
        <a:prstGeom prst="rect">
          <a:avLst/>
        </a:prstGeom>
        <a:solidFill>
          <a:schemeClr val="lt1">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FCBCDC26-86A5-45BC-A1D9-2A9BE21CB3EE}">
      <dsp:nvSpPr>
        <dsp:cNvPr id="0" name=""/>
        <dsp:cNvSpPr/>
      </dsp:nvSpPr>
      <dsp:spPr>
        <a:xfrm>
          <a:off x="5854646" y="994029"/>
          <a:ext cx="2508625" cy="4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nl-NL" sz="1600" kern="1200" dirty="0"/>
            <a:t>Hugo de Groot atau Grotius</a:t>
          </a:r>
          <a:endParaRPr lang="en-ID" sz="1600" kern="1200" dirty="0"/>
        </a:p>
      </dsp:txBody>
      <dsp:txXfrm>
        <a:off x="5854646" y="994029"/>
        <a:ext cx="2508625" cy="461909"/>
      </dsp:txXfrm>
    </dsp:sp>
    <dsp:sp modelId="{FA1D9DB8-E796-44DD-898F-0E130E16A4D0}">
      <dsp:nvSpPr>
        <dsp:cNvPr id="0" name=""/>
        <dsp:cNvSpPr/>
      </dsp:nvSpPr>
      <dsp:spPr>
        <a:xfrm>
          <a:off x="5665231" y="570088"/>
          <a:ext cx="2697446" cy="317346"/>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B4E3B0-B7DE-4AC3-92B6-969978AB2CFA}">
      <dsp:nvSpPr>
        <dsp:cNvPr id="0" name=""/>
        <dsp:cNvSpPr/>
      </dsp:nvSpPr>
      <dsp:spPr>
        <a:xfrm>
          <a:off x="5665231" y="689270"/>
          <a:ext cx="198164" cy="198164"/>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26D8BEB4-1725-44BC-9C93-EEE0DCA65629}">
      <dsp:nvSpPr>
        <dsp:cNvPr id="0" name=""/>
        <dsp:cNvSpPr/>
      </dsp:nvSpPr>
      <dsp:spPr>
        <a:xfrm>
          <a:off x="5665231" y="0"/>
          <a:ext cx="2697446" cy="570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ID" sz="1900" kern="1200" dirty="0" err="1"/>
            <a:t>Teori</a:t>
          </a:r>
          <a:r>
            <a:rPr lang="en-ID" sz="1900" kern="1200" dirty="0"/>
            <a:t> Hukum </a:t>
          </a:r>
          <a:r>
            <a:rPr lang="en-ID" sz="1900" kern="1200" dirty="0" err="1"/>
            <a:t>Rasionalistis</a:t>
          </a:r>
          <a:endParaRPr lang="en-ID" sz="1900" kern="1200" dirty="0"/>
        </a:p>
      </dsp:txBody>
      <dsp:txXfrm>
        <a:off x="5665231" y="0"/>
        <a:ext cx="2697446" cy="570088"/>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HUKUM ALAM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9</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69B07992-48C9-40A9-B203-2D54F7868A1F}"/>
              </a:ext>
            </a:extLst>
          </p:cNvPr>
          <p:cNvSpPr/>
          <p:nvPr>
            <p:custDataLst>
              <p:tags r:id="rId2"/>
            </p:custDataLst>
          </p:nvPr>
        </p:nvSpPr>
        <p:spPr>
          <a:xfrm>
            <a:off x="35496" y="4471372"/>
            <a:ext cx="9144000" cy="707886"/>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rrow: Bent-Up 7">
            <a:extLst>
              <a:ext uri="{FF2B5EF4-FFF2-40B4-BE49-F238E27FC236}">
                <a16:creationId xmlns:a16="http://schemas.microsoft.com/office/drawing/2014/main" id="{61139F60-8A74-4E5A-82E0-A367536AB753}"/>
              </a:ext>
            </a:extLst>
          </p:cNvPr>
          <p:cNvSpPr/>
          <p:nvPr/>
        </p:nvSpPr>
        <p:spPr>
          <a:xfrm rot="5400000">
            <a:off x="2252632" y="3516122"/>
            <a:ext cx="1872207" cy="11219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6" name="Arrow: Right 5">
            <a:extLst>
              <a:ext uri="{FF2B5EF4-FFF2-40B4-BE49-F238E27FC236}">
                <a16:creationId xmlns:a16="http://schemas.microsoft.com/office/drawing/2014/main" id="{3805ACA1-68A4-453E-A92E-69EACF4C0B0E}"/>
              </a:ext>
            </a:extLst>
          </p:cNvPr>
          <p:cNvSpPr/>
          <p:nvPr/>
        </p:nvSpPr>
        <p:spPr>
          <a:xfrm>
            <a:off x="3491880" y="1916832"/>
            <a:ext cx="720080" cy="576064"/>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Oval 1">
            <a:extLst>
              <a:ext uri="{FF2B5EF4-FFF2-40B4-BE49-F238E27FC236}">
                <a16:creationId xmlns:a16="http://schemas.microsoft.com/office/drawing/2014/main" id="{DF727D3E-57C2-42B0-BC36-758C9D58ED5B}"/>
              </a:ext>
            </a:extLst>
          </p:cNvPr>
          <p:cNvSpPr/>
          <p:nvPr/>
        </p:nvSpPr>
        <p:spPr>
          <a:xfrm>
            <a:off x="395536" y="908720"/>
            <a:ext cx="3240360" cy="23762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sz="2000" dirty="0"/>
              <a:t>Hukum </a:t>
            </a:r>
            <a:r>
              <a:rPr lang="en-ID" sz="2000" dirty="0" err="1"/>
              <a:t>alam</a:t>
            </a:r>
            <a:r>
              <a:rPr lang="en-ID" sz="2000" dirty="0"/>
              <a:t> </a:t>
            </a:r>
            <a:r>
              <a:rPr lang="en-ID" sz="2000" dirty="0" err="1"/>
              <a:t>merupakan</a:t>
            </a:r>
            <a:r>
              <a:rPr lang="en-ID" sz="2000" dirty="0"/>
              <a:t> </a:t>
            </a:r>
            <a:r>
              <a:rPr lang="en-ID" sz="2000" dirty="0" err="1"/>
              <a:t>sumber</a:t>
            </a:r>
            <a:r>
              <a:rPr lang="en-ID" sz="2000" dirty="0"/>
              <a:t> </a:t>
            </a:r>
            <a:r>
              <a:rPr lang="en-ID" sz="2000" dirty="0" err="1"/>
              <a:t>terpenting</a:t>
            </a:r>
            <a:r>
              <a:rPr lang="en-ID" sz="2000" dirty="0"/>
              <a:t> </a:t>
            </a:r>
            <a:r>
              <a:rPr lang="en-ID" sz="2000" dirty="0" err="1"/>
              <a:t>dari</a:t>
            </a:r>
            <a:r>
              <a:rPr lang="en-ID" sz="2000" dirty="0"/>
              <a:t> material </a:t>
            </a:r>
            <a:r>
              <a:rPr lang="en-ID" sz="2000" dirty="0" err="1"/>
              <a:t>hukum</a:t>
            </a:r>
            <a:endParaRPr lang="en-ID" sz="2000" dirty="0"/>
          </a:p>
        </p:txBody>
      </p:sp>
      <p:sp>
        <p:nvSpPr>
          <p:cNvPr id="5" name="Rectangle: Rounded Corners 4">
            <a:extLst>
              <a:ext uri="{FF2B5EF4-FFF2-40B4-BE49-F238E27FC236}">
                <a16:creationId xmlns:a16="http://schemas.microsoft.com/office/drawing/2014/main" id="{2811AEC3-EB64-4F3B-8CE5-6C5EB60764B4}"/>
              </a:ext>
            </a:extLst>
          </p:cNvPr>
          <p:cNvSpPr/>
          <p:nvPr/>
        </p:nvSpPr>
        <p:spPr>
          <a:xfrm>
            <a:off x="4211960" y="1556792"/>
            <a:ext cx="4680520" cy="129614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ID" dirty="0">
                <a:solidFill>
                  <a:schemeClr val="tx1"/>
                </a:solidFill>
              </a:rPr>
              <a:t>Hukum </a:t>
            </a:r>
            <a:r>
              <a:rPr lang="en-ID" dirty="0" err="1">
                <a:solidFill>
                  <a:schemeClr val="tx1"/>
                </a:solidFill>
              </a:rPr>
              <a:t>alam</a:t>
            </a:r>
            <a:r>
              <a:rPr lang="en-ID" dirty="0">
                <a:solidFill>
                  <a:schemeClr val="tx1"/>
                </a:solidFill>
              </a:rPr>
              <a:t> </a:t>
            </a:r>
            <a:r>
              <a:rPr lang="en-ID" dirty="0" err="1">
                <a:solidFill>
                  <a:schemeClr val="tx1"/>
                </a:solidFill>
              </a:rPr>
              <a:t>terdiri</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prinsip-prinsip</a:t>
            </a:r>
            <a:r>
              <a:rPr lang="en-ID" dirty="0">
                <a:solidFill>
                  <a:schemeClr val="tx1"/>
                </a:solidFill>
              </a:rPr>
              <a:t> material </a:t>
            </a:r>
            <a:r>
              <a:rPr lang="en-ID" dirty="0" err="1">
                <a:solidFill>
                  <a:schemeClr val="tx1"/>
                </a:solidFill>
              </a:rPr>
              <a:t>hukum</a:t>
            </a:r>
            <a:r>
              <a:rPr lang="en-ID" dirty="0">
                <a:solidFill>
                  <a:schemeClr val="tx1"/>
                </a:solidFill>
              </a:rPr>
              <a:t>, yang </a:t>
            </a:r>
            <a:r>
              <a:rPr lang="en-ID" dirty="0" err="1">
                <a:solidFill>
                  <a:schemeClr val="tx1"/>
                </a:solidFill>
              </a:rPr>
              <a:t>tidak</a:t>
            </a:r>
            <a:r>
              <a:rPr lang="en-ID" dirty="0">
                <a:solidFill>
                  <a:schemeClr val="tx1"/>
                </a:solidFill>
              </a:rPr>
              <a:t> </a:t>
            </a:r>
            <a:r>
              <a:rPr lang="en-ID" dirty="0" err="1">
                <a:solidFill>
                  <a:schemeClr val="tx1"/>
                </a:solidFill>
              </a:rPr>
              <a:t>bergantung</a:t>
            </a:r>
            <a:r>
              <a:rPr lang="en-ID" dirty="0">
                <a:solidFill>
                  <a:schemeClr val="tx1"/>
                </a:solidFill>
              </a:rPr>
              <a:t> pada </a:t>
            </a:r>
            <a:r>
              <a:rPr lang="en-ID" dirty="0" err="1">
                <a:solidFill>
                  <a:schemeClr val="tx1"/>
                </a:solidFill>
              </a:rPr>
              <a:t>kemauan</a:t>
            </a:r>
            <a:r>
              <a:rPr lang="en-ID" dirty="0">
                <a:solidFill>
                  <a:schemeClr val="tx1"/>
                </a:solidFill>
              </a:rPr>
              <a:t> </a:t>
            </a:r>
            <a:r>
              <a:rPr lang="en-ID" dirty="0" err="1">
                <a:solidFill>
                  <a:schemeClr val="tx1"/>
                </a:solidFill>
              </a:rPr>
              <a:t>manusia</a:t>
            </a:r>
            <a:r>
              <a:rPr lang="en-ID" dirty="0">
                <a:solidFill>
                  <a:schemeClr val="tx1"/>
                </a:solidFill>
              </a:rPr>
              <a:t>, </a:t>
            </a:r>
            <a:r>
              <a:rPr lang="en-ID" dirty="0" err="1">
                <a:solidFill>
                  <a:schemeClr val="tx1"/>
                </a:solidFill>
              </a:rPr>
              <a:t>tetapi</a:t>
            </a:r>
            <a:r>
              <a:rPr lang="en-ID" dirty="0">
                <a:solidFill>
                  <a:schemeClr val="tx1"/>
                </a:solidFill>
              </a:rPr>
              <a:t> </a:t>
            </a:r>
            <a:r>
              <a:rPr lang="en-ID" dirty="0" err="1">
                <a:solidFill>
                  <a:schemeClr val="tx1"/>
                </a:solidFill>
              </a:rPr>
              <a:t>berasal</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alam</a:t>
            </a:r>
            <a:r>
              <a:rPr lang="en-ID" dirty="0">
                <a:solidFill>
                  <a:schemeClr val="tx1"/>
                </a:solidFill>
              </a:rPr>
              <a:t> </a:t>
            </a:r>
            <a:r>
              <a:rPr lang="en-ID" dirty="0" err="1">
                <a:solidFill>
                  <a:schemeClr val="tx1"/>
                </a:solidFill>
              </a:rPr>
              <a:t>sendiri</a:t>
            </a:r>
            <a:r>
              <a:rPr lang="en-ID" dirty="0">
                <a:solidFill>
                  <a:schemeClr val="tx1"/>
                </a:solidFill>
              </a:rPr>
              <a:t>, dan </a:t>
            </a:r>
            <a:r>
              <a:rPr lang="en-ID" dirty="0" err="1">
                <a:solidFill>
                  <a:schemeClr val="tx1"/>
                </a:solidFill>
              </a:rPr>
              <a:t>merupakan</a:t>
            </a:r>
            <a:r>
              <a:rPr lang="en-ID" dirty="0">
                <a:solidFill>
                  <a:schemeClr val="tx1"/>
                </a:solidFill>
              </a:rPr>
              <a:t> </a:t>
            </a:r>
            <a:r>
              <a:rPr lang="en-ID" dirty="0" err="1">
                <a:solidFill>
                  <a:schemeClr val="tx1"/>
                </a:solidFill>
              </a:rPr>
              <a:t>dasar</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positif</a:t>
            </a:r>
            <a:r>
              <a:rPr lang="en-ID" dirty="0">
                <a:solidFill>
                  <a:schemeClr val="tx1"/>
                </a:solidFill>
              </a:rPr>
              <a:t>.</a:t>
            </a:r>
          </a:p>
        </p:txBody>
      </p:sp>
      <p:sp>
        <p:nvSpPr>
          <p:cNvPr id="7" name="Rectangle: Rounded Corners 6">
            <a:extLst>
              <a:ext uri="{FF2B5EF4-FFF2-40B4-BE49-F238E27FC236}">
                <a16:creationId xmlns:a16="http://schemas.microsoft.com/office/drawing/2014/main" id="{7C0A6B26-D907-4AB2-9490-64270C75A4A4}"/>
              </a:ext>
            </a:extLst>
          </p:cNvPr>
          <p:cNvSpPr/>
          <p:nvPr/>
        </p:nvSpPr>
        <p:spPr>
          <a:xfrm>
            <a:off x="3779912" y="3988229"/>
            <a:ext cx="5112568" cy="1296144"/>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ID" dirty="0" err="1">
                <a:solidFill>
                  <a:schemeClr val="bg1"/>
                </a:solidFill>
              </a:rPr>
              <a:t>Prinsip-prinsip</a:t>
            </a:r>
            <a:r>
              <a:rPr lang="en-ID" dirty="0">
                <a:solidFill>
                  <a:schemeClr val="bg1"/>
                </a:solidFill>
              </a:rPr>
              <a:t> </a:t>
            </a:r>
            <a:r>
              <a:rPr lang="en-ID" dirty="0" err="1">
                <a:solidFill>
                  <a:schemeClr val="bg1"/>
                </a:solidFill>
              </a:rPr>
              <a:t>hukum</a:t>
            </a:r>
            <a:r>
              <a:rPr lang="en-ID" dirty="0">
                <a:solidFill>
                  <a:schemeClr val="bg1"/>
                </a:solidFill>
              </a:rPr>
              <a:t> </a:t>
            </a:r>
            <a:r>
              <a:rPr lang="en-ID" dirty="0" err="1">
                <a:solidFill>
                  <a:schemeClr val="bg1"/>
                </a:solidFill>
              </a:rPr>
              <a:t>alam</a:t>
            </a:r>
            <a:r>
              <a:rPr lang="en-ID" dirty="0">
                <a:solidFill>
                  <a:schemeClr val="bg1"/>
                </a:solidFill>
              </a:rPr>
              <a:t> </a:t>
            </a:r>
            <a:r>
              <a:rPr lang="en-ID" dirty="0" err="1">
                <a:solidFill>
                  <a:schemeClr val="bg1"/>
                </a:solidFill>
              </a:rPr>
              <a:t>harus</a:t>
            </a:r>
            <a:r>
              <a:rPr lang="en-ID" dirty="0">
                <a:solidFill>
                  <a:schemeClr val="bg1"/>
                </a:solidFill>
              </a:rPr>
              <a:t> </a:t>
            </a:r>
            <a:r>
              <a:rPr lang="en-ID" dirty="0" err="1">
                <a:solidFill>
                  <a:schemeClr val="bg1"/>
                </a:solidFill>
              </a:rPr>
              <a:t>diterapkan</a:t>
            </a:r>
            <a:r>
              <a:rPr lang="en-ID" dirty="0">
                <a:solidFill>
                  <a:schemeClr val="bg1"/>
                </a:solidFill>
              </a:rPr>
              <a:t> </a:t>
            </a:r>
            <a:r>
              <a:rPr lang="en-ID" dirty="0" err="1">
                <a:solidFill>
                  <a:schemeClr val="bg1"/>
                </a:solidFill>
              </a:rPr>
              <a:t>kepada</a:t>
            </a:r>
            <a:r>
              <a:rPr lang="en-ID" dirty="0">
                <a:solidFill>
                  <a:schemeClr val="bg1"/>
                </a:solidFill>
              </a:rPr>
              <a:t> </a:t>
            </a:r>
            <a:r>
              <a:rPr lang="en-ID" dirty="0" err="1">
                <a:solidFill>
                  <a:schemeClr val="bg1"/>
                </a:solidFill>
              </a:rPr>
              <a:t>kehidupan</a:t>
            </a:r>
            <a:r>
              <a:rPr lang="en-ID" dirty="0">
                <a:solidFill>
                  <a:schemeClr val="bg1"/>
                </a:solidFill>
              </a:rPr>
              <a:t> </a:t>
            </a:r>
            <a:r>
              <a:rPr lang="en-ID" dirty="0" err="1">
                <a:solidFill>
                  <a:schemeClr val="bg1"/>
                </a:solidFill>
              </a:rPr>
              <a:t>sosialmelalui</a:t>
            </a:r>
            <a:r>
              <a:rPr lang="en-ID" dirty="0">
                <a:solidFill>
                  <a:schemeClr val="bg1"/>
                </a:solidFill>
              </a:rPr>
              <a:t> </a:t>
            </a:r>
            <a:r>
              <a:rPr lang="en-ID" dirty="0" err="1">
                <a:solidFill>
                  <a:schemeClr val="bg1"/>
                </a:solidFill>
              </a:rPr>
              <a:t>pembentukan</a:t>
            </a:r>
            <a:r>
              <a:rPr lang="en-ID" dirty="0">
                <a:solidFill>
                  <a:schemeClr val="bg1"/>
                </a:solidFill>
              </a:rPr>
              <a:t> </a:t>
            </a:r>
            <a:r>
              <a:rPr lang="en-ID" dirty="0" err="1">
                <a:solidFill>
                  <a:schemeClr val="bg1"/>
                </a:solidFill>
              </a:rPr>
              <a:t>teknis</a:t>
            </a:r>
            <a:r>
              <a:rPr lang="en-ID" dirty="0">
                <a:solidFill>
                  <a:schemeClr val="bg1"/>
                </a:solidFill>
              </a:rPr>
              <a:t> </a:t>
            </a:r>
            <a:r>
              <a:rPr lang="en-ID" dirty="0" err="1">
                <a:solidFill>
                  <a:schemeClr val="bg1"/>
                </a:solidFill>
              </a:rPr>
              <a:t>hukum</a:t>
            </a:r>
            <a:r>
              <a:rPr lang="en-ID" dirty="0">
                <a:solidFill>
                  <a:schemeClr val="bg1"/>
                </a:solidFill>
              </a:rPr>
              <a:t> dan </a:t>
            </a:r>
            <a:r>
              <a:rPr lang="en-ID" dirty="0" err="1">
                <a:solidFill>
                  <a:schemeClr val="bg1"/>
                </a:solidFill>
              </a:rPr>
              <a:t>pembentukan</a:t>
            </a:r>
            <a:r>
              <a:rPr lang="en-ID" dirty="0">
                <a:solidFill>
                  <a:schemeClr val="bg1"/>
                </a:solidFill>
              </a:rPr>
              <a:t> </a:t>
            </a:r>
            <a:r>
              <a:rPr lang="en-ID" dirty="0" err="1">
                <a:solidFill>
                  <a:schemeClr val="bg1"/>
                </a:solidFill>
              </a:rPr>
              <a:t>yuridis</a:t>
            </a:r>
            <a:r>
              <a:rPr lang="en-ID" dirty="0">
                <a:solidFill>
                  <a:schemeClr val="bg1"/>
                </a:solidFill>
              </a:rPr>
              <a:t> </a:t>
            </a:r>
            <a:r>
              <a:rPr lang="en-ID" dirty="0" err="1">
                <a:solidFill>
                  <a:schemeClr val="bg1"/>
                </a:solidFill>
              </a:rPr>
              <a:t>hukum</a:t>
            </a:r>
            <a:r>
              <a:rPr lang="en-ID" dirty="0">
                <a:solidFill>
                  <a:schemeClr val="bg1"/>
                </a:solidFill>
              </a:rPr>
              <a:t>.</a:t>
            </a:r>
          </a:p>
        </p:txBody>
      </p:sp>
      <p:sp>
        <p:nvSpPr>
          <p:cNvPr id="9" name="Arrow: Left-Right 8">
            <a:extLst>
              <a:ext uri="{FF2B5EF4-FFF2-40B4-BE49-F238E27FC236}">
                <a16:creationId xmlns:a16="http://schemas.microsoft.com/office/drawing/2014/main" id="{0BE785BC-9D2A-40F2-A38C-EA1B0E489D46}"/>
              </a:ext>
            </a:extLst>
          </p:cNvPr>
          <p:cNvSpPr/>
          <p:nvPr/>
        </p:nvSpPr>
        <p:spPr>
          <a:xfrm rot="16200000">
            <a:off x="5976155" y="3284984"/>
            <a:ext cx="1152129"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48614151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solidFill>
                  <a:srgbClr val="C00000"/>
                </a:solidFill>
                <a:latin typeface="Cambria" panose="02040503050406030204" pitchFamily="18" charset="0"/>
              </a:rPr>
              <a:t>Hukum </a:t>
            </a:r>
            <a:r>
              <a:rPr lang="en-US" dirty="0" err="1">
                <a:solidFill>
                  <a:srgbClr val="C00000"/>
                </a:solidFill>
                <a:latin typeface="Cambria" panose="02040503050406030204" pitchFamily="18" charset="0"/>
              </a:rPr>
              <a:t>Alam</a:t>
            </a:r>
            <a:r>
              <a:rPr lang="en-US" dirty="0">
                <a:solidFill>
                  <a:srgbClr val="C00000"/>
                </a:solidFill>
                <a:latin typeface="Cambria" panose="02040503050406030204" pitchFamily="18" charset="0"/>
              </a:rPr>
              <a:t> </a:t>
            </a:r>
            <a:r>
              <a:rPr lang="en-US" dirty="0" err="1">
                <a:solidFill>
                  <a:srgbClr val="C00000"/>
                </a:solidFill>
                <a:latin typeface="Cambria" panose="02040503050406030204" pitchFamily="18" charset="0"/>
              </a:rPr>
              <a:t>Tidak</a:t>
            </a:r>
            <a:r>
              <a:rPr lang="en-US" dirty="0">
                <a:solidFill>
                  <a:srgbClr val="C00000"/>
                </a:solidFill>
                <a:latin typeface="Cambria" panose="02040503050406030204" pitchFamily="18" charset="0"/>
              </a:rPr>
              <a:t> </a:t>
            </a:r>
            <a:r>
              <a:rPr lang="en-US" dirty="0" err="1">
                <a:solidFill>
                  <a:srgbClr val="C00000"/>
                </a:solidFill>
                <a:latin typeface="Cambria" panose="02040503050406030204" pitchFamily="18" charset="0"/>
              </a:rPr>
              <a:t>Bicara</a:t>
            </a:r>
            <a:r>
              <a:rPr lang="en-US" dirty="0">
                <a:solidFill>
                  <a:srgbClr val="C00000"/>
                </a:solidFill>
                <a:latin typeface="Cambria" panose="02040503050406030204" pitchFamily="18" charset="0"/>
              </a:rPr>
              <a:t> Fakta</a:t>
            </a:r>
            <a:endParaRPr lang="id-ID" dirty="0">
              <a:solidFill>
                <a:srgbClr val="C00000"/>
              </a:solidFill>
            </a:endParaRPr>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Arial" panose="020B0604020202020204" pitchFamily="34" charset="0"/>
                <a:cs typeface="Arial" panose="020B0604020202020204" pitchFamily="34" charset="0"/>
              </a:rPr>
              <a:t>H</a:t>
            </a:r>
            <a:r>
              <a:rPr lang="id-ID" dirty="0">
                <a:solidFill>
                  <a:schemeClr val="tx1"/>
                </a:solidFill>
                <a:latin typeface="Arial" panose="020B0604020202020204" pitchFamily="34" charset="0"/>
                <a:cs typeface="Arial" panose="020B0604020202020204" pitchFamily="34" charset="0"/>
              </a:rPr>
              <a:t>ukum yang digambarkan berlaku abadi, yang norma-normanya berasal dari Tuhan Yang Maha Esa, dari alam semesta</a:t>
            </a:r>
          </a:p>
        </p:txBody>
      </p:sp>
    </p:spTree>
    <p:extLst>
      <p:ext uri="{BB962C8B-B14F-4D97-AF65-F5344CB8AC3E}">
        <p14:creationId xmlns:p14="http://schemas.microsoft.com/office/powerpoint/2010/main" val="2666410461"/>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95536" y="1124744"/>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Sejarah tentang hukum alam merupakan sejarah umat manusia dalam usahanya untuk  menemukan  apa yang  dinamakan  keadilan  yang  mutlak.  Untuk  memahami bagaimana keadilan dapat dicapai, penting untuk mempelajari kehidupan manusia dan perjalanan   hidup   serta   realisasinya.   Terdapat   3   prinsip   keadilan,   yaitu   keadilan berdasarkan  hak,  keadilan  berdasarkan  kemampuan/jasa  dan  keadilan  berdasarkan kebutuhan. </a:t>
            </a:r>
          </a:p>
        </p:txBody>
      </p:sp>
    </p:spTree>
    <p:extLst>
      <p:ext uri="{BB962C8B-B14F-4D97-AF65-F5344CB8AC3E}">
        <p14:creationId xmlns:p14="http://schemas.microsoft.com/office/powerpoint/2010/main" val="364269901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Kekurangan</a:t>
            </a:r>
            <a:r>
              <a:rPr lang="en-US" dirty="0">
                <a:latin typeface="Cambria" panose="02040503050406030204" pitchFamily="18" charset="0"/>
              </a:rPr>
              <a:t> Hukum </a:t>
            </a:r>
            <a:r>
              <a:rPr lang="en-US" dirty="0" err="1">
                <a:latin typeface="Cambria" panose="02040503050406030204" pitchFamily="18" charset="0"/>
              </a:rPr>
              <a:t>Alam</a:t>
            </a:r>
            <a:endParaRPr lang="id-ID" dirty="0"/>
          </a:p>
        </p:txBody>
      </p:sp>
      <p:sp>
        <p:nvSpPr>
          <p:cNvPr id="4" name="Content Placeholder 2"/>
          <p:cNvSpPr txBox="1">
            <a:spLocks/>
          </p:cNvSpPr>
          <p:nvPr/>
        </p:nvSpPr>
        <p:spPr>
          <a:xfrm>
            <a:off x="323528"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S</a:t>
            </a:r>
            <a:r>
              <a:rPr lang="id-ID" sz="2400" dirty="0">
                <a:solidFill>
                  <a:schemeClr val="tx1"/>
                </a:solidFill>
                <a:latin typeface="Arial" panose="020B0604020202020204" pitchFamily="34" charset="0"/>
                <a:cs typeface="Arial" panose="020B0604020202020204" pitchFamily="34" charset="0"/>
              </a:rPr>
              <a:t>uatu anggapan bahwa hukum berlaku universal dan abadi itu tidak ada</a:t>
            </a:r>
            <a:r>
              <a:rPr lang="en-US" sz="2400" dirty="0">
                <a:solidFill>
                  <a:schemeClr val="tx1"/>
                </a:solidFill>
                <a:latin typeface="Arial" panose="020B0604020202020204" pitchFamily="34" charset="0"/>
                <a:cs typeface="Arial" panose="020B0604020202020204" pitchFamily="34" charset="0"/>
              </a:rPr>
              <a:t>,</a:t>
            </a:r>
            <a:r>
              <a:rPr lang="id-ID" sz="2400" dirty="0">
                <a:solidFill>
                  <a:schemeClr val="tx1"/>
                </a:solidFill>
                <a:latin typeface="Arial" panose="020B0604020202020204" pitchFamily="34" charset="0"/>
                <a:cs typeface="Arial" panose="020B0604020202020204" pitchFamily="34" charset="0"/>
              </a:rPr>
              <a:t> karena hukum selalu disesuaikan dengan kebutuhan manusia dan perkembangan zaman.</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Prinsip-prinsip dalam hukum alam bersifat abstrak, sehingga perlu diatur ulang atau diterjemahkan ke dalam peraturan yang lebih konkrit agar memiliki kekuatan hukum dalam berlaku di masyarakat. </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Jadi karena ketidakjelasan atau kurang tepatnya sifat universal dan abadi itu mengakibatkan lemahnya aliran hukum alam terlihat dalam kekuatan berlakunya.</a:t>
            </a:r>
          </a:p>
        </p:txBody>
      </p:sp>
    </p:spTree>
    <p:extLst>
      <p:ext uri="{BB962C8B-B14F-4D97-AF65-F5344CB8AC3E}">
        <p14:creationId xmlns:p14="http://schemas.microsoft.com/office/powerpoint/2010/main" val="427911743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Kelebihan</a:t>
            </a:r>
            <a:r>
              <a:rPr lang="en-US" dirty="0">
                <a:latin typeface="Cambria" panose="02040503050406030204" pitchFamily="18" charset="0"/>
              </a:rPr>
              <a:t> Hukum </a:t>
            </a:r>
            <a:r>
              <a:rPr lang="en-US" dirty="0" err="1">
                <a:latin typeface="Cambria" panose="02040503050406030204" pitchFamily="18" charset="0"/>
              </a:rPr>
              <a:t>Alam</a:t>
            </a:r>
            <a:endParaRPr lang="id-ID" dirty="0"/>
          </a:p>
        </p:txBody>
      </p:sp>
      <p:sp>
        <p:nvSpPr>
          <p:cNvPr id="4" name="Content Placeholder 2"/>
          <p:cNvSpPr txBox="1">
            <a:spLocks/>
          </p:cNvSpPr>
          <p:nvPr/>
        </p:nvSpPr>
        <p:spPr>
          <a:xfrm>
            <a:off x="323528"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Mengembangkan</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membangkitkan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kembali</a:t>
            </a:r>
            <a:r>
              <a:rPr lang="en-US" sz="2400" dirty="0">
                <a:solidFill>
                  <a:schemeClr val="tx1"/>
                </a:solidFill>
                <a:latin typeface="Arial" panose="020B0604020202020204" pitchFamily="34" charset="0"/>
                <a:cs typeface="Arial" panose="020B0604020202020204" pitchFamily="34" charset="0"/>
              </a:rPr>
              <a:t> orang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berfilsafat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mencari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keadilan</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Mengembangkan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perlindungan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terhadap</a:t>
            </a:r>
            <a:r>
              <a:rPr lang="en-US" sz="2400" dirty="0">
                <a:solidFill>
                  <a:schemeClr val="tx1"/>
                </a:solidFill>
                <a:latin typeface="Arial" panose="020B0604020202020204" pitchFamily="34" charset="0"/>
                <a:cs typeface="Arial" panose="020B0604020202020204" pitchFamily="34" charset="0"/>
              </a:rPr>
              <a:t> HAM.</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9062565"/>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23528" y="1124744"/>
            <a:ext cx="8229600" cy="49685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ü"/>
            </a:pPr>
            <a:r>
              <a:rPr lang="id-ID" sz="2400" dirty="0">
                <a:solidFill>
                  <a:schemeClr val="tx1"/>
                </a:solidFill>
                <a:latin typeface="Arial" panose="020B0604020202020204" pitchFamily="34" charset="0"/>
                <a:cs typeface="Arial" panose="020B0604020202020204" pitchFamily="34" charset="0"/>
              </a:rPr>
              <a:t>Pada dasarnya aliran hukum alam merupakan upaya manusia untuk memperoleh keadilan yang absolute, tetapi apabila hukum alam ditegakkan sendiri tidak didampingi oleh hukum positif maka akan berada dalam dunia ketidakpastian.</a:t>
            </a:r>
            <a:endParaRPr lang="en-US" sz="2400" dirty="0">
              <a:solidFill>
                <a:schemeClr val="tx1"/>
              </a:solidFill>
              <a:latin typeface="Arial" panose="020B0604020202020204" pitchFamily="34" charset="0"/>
              <a:cs typeface="Arial" panose="020B0604020202020204" pitchFamily="34" charset="0"/>
            </a:endParaRPr>
          </a:p>
          <a:p>
            <a:pPr algn="just"/>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en-US" sz="2400" dirty="0">
                <a:solidFill>
                  <a:schemeClr val="tx1"/>
                </a:solidFill>
                <a:latin typeface="Arial" panose="020B0604020202020204" pitchFamily="34" charset="0"/>
                <a:cs typeface="Arial" panose="020B0604020202020204" pitchFamily="34" charset="0"/>
              </a:rPr>
              <a:t>H</a:t>
            </a:r>
            <a:r>
              <a:rPr lang="id-ID" sz="2400" dirty="0">
                <a:solidFill>
                  <a:schemeClr val="tx1"/>
                </a:solidFill>
                <a:latin typeface="Arial" panose="020B0604020202020204" pitchFamily="34" charset="0"/>
                <a:cs typeface="Arial" panose="020B0604020202020204" pitchFamily="34" charset="0"/>
              </a:rPr>
              <a:t>endaknya dalam penggunaan hukum alam harus dibarengi atau dikaitkan dengan hukum positif agar mendapat sisi logika sehingga apa yang nantinya dihasilkan akan lebih konkrit dan baku sehingga dapat dijalani dan memiliki kekuatan hukum yang tinggi.</a:t>
            </a:r>
          </a:p>
        </p:txBody>
      </p:sp>
    </p:spTree>
    <p:extLst>
      <p:ext uri="{BB962C8B-B14F-4D97-AF65-F5344CB8AC3E}">
        <p14:creationId xmlns:p14="http://schemas.microsoft.com/office/powerpoint/2010/main" val="2977592173"/>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200" dirty="0">
                <a:solidFill>
                  <a:schemeClr val="tx1"/>
                </a:solidFill>
                <a:latin typeface="Cambria" panose="02040503050406030204" pitchFamily="18" charset="0"/>
                <a:cs typeface="Arial" panose="020B0604020202020204" pitchFamily="34" charset="0"/>
              </a:rPr>
              <a:t>Hukum </a:t>
            </a:r>
            <a:r>
              <a:rPr lang="en-US" sz="3200" dirty="0" err="1">
                <a:solidFill>
                  <a:schemeClr val="tx1"/>
                </a:solidFill>
                <a:latin typeface="Cambria" panose="02040503050406030204" pitchFamily="18" charset="0"/>
                <a:cs typeface="Arial" panose="020B0604020202020204" pitchFamily="34" charset="0"/>
              </a:rPr>
              <a:t>alam</a:t>
            </a:r>
            <a:r>
              <a:rPr lang="en-US" sz="3200" dirty="0">
                <a:solidFill>
                  <a:schemeClr val="tx1"/>
                </a:solidFill>
                <a:latin typeface="Cambria" panose="02040503050406030204" pitchFamily="18" charset="0"/>
                <a:cs typeface="Arial" panose="020B0604020202020204" pitchFamily="34" charset="0"/>
              </a:rPr>
              <a:t> </a:t>
            </a:r>
            <a:r>
              <a:rPr lang="id-ID" sz="3200" dirty="0">
                <a:solidFill>
                  <a:schemeClr val="tx1"/>
                </a:solidFill>
                <a:latin typeface="Cambria" panose="02040503050406030204" pitchFamily="18" charset="0"/>
                <a:cs typeface="Arial" panose="020B0604020202020204" pitchFamily="34" charset="0"/>
              </a:rPr>
              <a:t>merupakan aliran tertua dan sudah ada sejak ribuan tahun lalu, tepatnya di masa Yunani Kuno. Keteraturan alam memberikan inspirasi bagi para filsuf Yunani Kuno akan tujuan, sasaran, dan arah tertentu bagi adanya hukum.</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400" dirty="0">
                <a:latin typeface="Cambria" panose="02040503050406030204" pitchFamily="18" charset="0"/>
              </a:rPr>
              <a:t>John Finch menyatakan bahwa terdapat banyak  nama yang disematkan kepada aliran hukum alam</a:t>
            </a:r>
            <a:endParaRPr lang="id-ID" sz="24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Wingdings" panose="05000000000000000000" pitchFamily="2" charset="2"/>
              <a:buChar char="v"/>
            </a:pPr>
            <a:r>
              <a:rPr lang="en-US" sz="2400" dirty="0">
                <a:solidFill>
                  <a:schemeClr val="tx1"/>
                </a:solidFill>
                <a:latin typeface="Arial" panose="020B0604020202020204" pitchFamily="34" charset="0"/>
                <a:cs typeface="Arial" panose="020B0604020202020204" pitchFamily="34" charset="0"/>
              </a:rPr>
              <a:t>Hukum  </a:t>
            </a:r>
            <a:r>
              <a:rPr lang="en-US" sz="2400" dirty="0" err="1">
                <a:solidFill>
                  <a:schemeClr val="tx1"/>
                </a:solidFill>
                <a:latin typeface="Arial" panose="020B0604020202020204" pitchFamily="34" charset="0"/>
                <a:cs typeface="Arial" panose="020B0604020202020204" pitchFamily="34" charset="0"/>
              </a:rPr>
              <a:t>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semesta</a:t>
            </a:r>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en-US" sz="2400" dirty="0">
                <a:solidFill>
                  <a:schemeClr val="tx1"/>
                </a:solidFill>
                <a:latin typeface="Arial" panose="020B0604020202020204" pitchFamily="34" charset="0"/>
                <a:cs typeface="Arial" panose="020B0604020202020204" pitchFamily="34" charset="0"/>
              </a:rPr>
              <a:t>Hukum </a:t>
            </a:r>
            <a:r>
              <a:rPr lang="en-US" sz="2400" dirty="0" err="1">
                <a:solidFill>
                  <a:schemeClr val="tx1"/>
                </a:solidFill>
                <a:latin typeface="Arial" panose="020B0604020202020204" pitchFamily="34" charset="0"/>
                <a:cs typeface="Arial" panose="020B0604020202020204" pitchFamily="34" charset="0"/>
              </a:rPr>
              <a:t>Tuhan</a:t>
            </a:r>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en-US" sz="2400" dirty="0">
                <a:solidFill>
                  <a:schemeClr val="tx1"/>
                </a:solidFill>
                <a:latin typeface="Arial" panose="020B0604020202020204" pitchFamily="34" charset="0"/>
                <a:cs typeface="Arial" panose="020B0604020202020204" pitchFamily="34" charset="0"/>
              </a:rPr>
              <a:t>Hukum </a:t>
            </a:r>
            <a:r>
              <a:rPr lang="en-US" sz="2400" dirty="0" err="1">
                <a:solidFill>
                  <a:schemeClr val="tx1"/>
                </a:solidFill>
                <a:latin typeface="Arial" panose="020B0604020202020204" pitchFamily="34" charset="0"/>
                <a:cs typeface="Arial" panose="020B0604020202020204" pitchFamily="34" charset="0"/>
              </a:rPr>
              <a:t>abadi</a:t>
            </a:r>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en-US" sz="2400" dirty="0">
                <a:solidFill>
                  <a:schemeClr val="tx1"/>
                </a:solidFill>
                <a:latin typeface="Arial" panose="020B0604020202020204" pitchFamily="34" charset="0"/>
                <a:cs typeface="Arial" panose="020B0604020202020204" pitchFamily="34" charset="0"/>
              </a:rPr>
              <a:t>Hukum </a:t>
            </a:r>
            <a:r>
              <a:rPr lang="en-US" sz="2400" dirty="0" err="1">
                <a:solidFill>
                  <a:schemeClr val="tx1"/>
                </a:solidFill>
                <a:latin typeface="Arial" panose="020B0604020202020204" pitchFamily="34" charset="0"/>
                <a:cs typeface="Arial" panose="020B0604020202020204" pitchFamily="34" charset="0"/>
              </a:rPr>
              <a:t>umat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manusia</a:t>
            </a:r>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en-US" sz="2400" dirty="0">
                <a:solidFill>
                  <a:schemeClr val="tx1"/>
                </a:solidFill>
                <a:latin typeface="Arial" panose="020B0604020202020204" pitchFamily="34" charset="0"/>
                <a:cs typeface="Arial" panose="020B0604020202020204" pitchFamily="34" charset="0"/>
              </a:rPr>
              <a:t>Hukum </a:t>
            </a:r>
            <a:r>
              <a:rPr lang="en-US" sz="2400" dirty="0" err="1">
                <a:solidFill>
                  <a:schemeClr val="tx1"/>
                </a:solidFill>
                <a:latin typeface="Arial" panose="020B0604020202020204" pitchFamily="34" charset="0"/>
                <a:cs typeface="Arial" panose="020B0604020202020204" pitchFamily="34" charset="0"/>
              </a:rPr>
              <a:t>akal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budi</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2081364"/>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3200" dirty="0" err="1">
                <a:latin typeface="Cambria" panose="02040503050406030204" pitchFamily="18" charset="0"/>
              </a:rPr>
              <a:t>Tokoh</a:t>
            </a:r>
            <a:r>
              <a:rPr lang="en-US" sz="3200" dirty="0">
                <a:latin typeface="Cambria" panose="02040503050406030204" pitchFamily="18" charset="0"/>
              </a:rPr>
              <a:t> Hukum </a:t>
            </a:r>
            <a:r>
              <a:rPr lang="en-US" sz="3200" dirty="0" err="1">
                <a:latin typeface="Cambria" panose="02040503050406030204" pitchFamily="18" charset="0"/>
              </a:rPr>
              <a:t>Alam</a:t>
            </a:r>
            <a:endParaRPr lang="id-ID" sz="3200" dirty="0"/>
          </a:p>
        </p:txBody>
      </p:sp>
      <p:graphicFrame>
        <p:nvGraphicFramePr>
          <p:cNvPr id="2" name="Diagram 1">
            <a:extLst>
              <a:ext uri="{FF2B5EF4-FFF2-40B4-BE49-F238E27FC236}">
                <a16:creationId xmlns:a16="http://schemas.microsoft.com/office/drawing/2014/main" id="{E7471C93-C8E4-4CB5-86BA-0AB5A2BDA57C}"/>
              </a:ext>
            </a:extLst>
          </p:cNvPr>
          <p:cNvGraphicFramePr/>
          <p:nvPr>
            <p:extLst>
              <p:ext uri="{D42A27DB-BD31-4B8C-83A1-F6EECF244321}">
                <p14:modId xmlns:p14="http://schemas.microsoft.com/office/powerpoint/2010/main" val="1057713490"/>
              </p:ext>
            </p:extLst>
          </p:nvPr>
        </p:nvGraphicFramePr>
        <p:xfrm>
          <a:off x="323528" y="1397000"/>
          <a:ext cx="8363272"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889017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1168152"/>
            <a:ext cx="8229600" cy="398904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en-US" sz="2400" b="1" dirty="0">
                <a:solidFill>
                  <a:schemeClr val="tx1"/>
                </a:solidFill>
                <a:latin typeface="Arial" panose="020B0604020202020204" pitchFamily="34" charset="0"/>
                <a:cs typeface="Arial" panose="020B0604020202020204" pitchFamily="34" charset="0"/>
              </a:rPr>
              <a:t>Zeno dan </a:t>
            </a:r>
            <a:r>
              <a:rPr lang="en-US" sz="2400" b="1" dirty="0" err="1">
                <a:solidFill>
                  <a:schemeClr val="tx1"/>
                </a:solidFill>
                <a:latin typeface="Arial" panose="020B0604020202020204" pitchFamily="34" charset="0"/>
                <a:cs typeface="Arial" panose="020B0604020202020204" pitchFamily="34" charset="0"/>
              </a:rPr>
              <a:t>pengikutnya</a:t>
            </a:r>
            <a:r>
              <a:rPr lang="en-US" sz="2400" b="1" dirty="0">
                <a:solidFill>
                  <a:schemeClr val="tx1"/>
                </a:solidFill>
                <a:latin typeface="Arial" panose="020B0604020202020204" pitchFamily="34" charset="0"/>
                <a:cs typeface="Arial" panose="020B0604020202020204" pitchFamily="34" charset="0"/>
              </a:rPr>
              <a:t> (</a:t>
            </a:r>
            <a:r>
              <a:rPr lang="en-US" sz="2400" b="1" dirty="0" err="1">
                <a:solidFill>
                  <a:schemeClr val="tx1"/>
                </a:solidFill>
                <a:latin typeface="Arial" panose="020B0604020202020204" pitchFamily="34" charset="0"/>
                <a:cs typeface="Arial" panose="020B0604020202020204" pitchFamily="34" charset="0"/>
              </a:rPr>
              <a:t>filsuf</a:t>
            </a:r>
            <a:r>
              <a:rPr lang="en-US" sz="2400" b="1" dirty="0">
                <a:solidFill>
                  <a:schemeClr val="tx1"/>
                </a:solidFill>
                <a:latin typeface="Arial" panose="020B0604020202020204" pitchFamily="34" charset="0"/>
                <a:cs typeface="Arial" panose="020B0604020202020204" pitchFamily="34" charset="0"/>
              </a:rPr>
              <a:t> Stoa)</a:t>
            </a:r>
          </a:p>
          <a:p>
            <a:pPr algn="just"/>
            <a:r>
              <a:rPr lang="id-ID" sz="2400" dirty="0">
                <a:solidFill>
                  <a:schemeClr val="tx1"/>
                </a:solidFill>
                <a:latin typeface="Arial" panose="020B0604020202020204" pitchFamily="34" charset="0"/>
                <a:cs typeface="Arial" panose="020B0604020202020204" pitchFamily="34" charset="0"/>
              </a:rPr>
              <a:t>Ada tatanan rasional dan memiliki maksud tertentu yang mengatur alam semesta. Tatanan ini disebut sebagai eternal law atau hukum abadi. Kemudian, cara untuk dapat hidup sesuai dengan tatanan hukum abadi inilah yang disebut dengan hukum alam.</a:t>
            </a:r>
            <a:endParaRPr lang="en-US" sz="2400" dirty="0">
              <a:solidFill>
                <a:schemeClr val="tx1"/>
              </a:solidFill>
              <a:latin typeface="Arial" panose="020B0604020202020204" pitchFamily="34" charset="0"/>
              <a:cs typeface="Arial" panose="020B0604020202020204" pitchFamily="34" charset="0"/>
            </a:endParaRPr>
          </a:p>
          <a:p>
            <a:pPr algn="just"/>
            <a:endParaRPr lang="en-US" sz="2400" dirty="0">
              <a:solidFill>
                <a:schemeClr val="tx1"/>
              </a:solidFill>
              <a:latin typeface="Arial" panose="020B0604020202020204" pitchFamily="34" charset="0"/>
              <a:cs typeface="Arial" panose="020B0604020202020204" pitchFamily="34" charset="0"/>
            </a:endParaRPr>
          </a:p>
          <a:p>
            <a:pPr algn="just"/>
            <a:r>
              <a:rPr lang="en-US" sz="2400" b="1" dirty="0">
                <a:solidFill>
                  <a:schemeClr val="tx1"/>
                </a:solidFill>
                <a:latin typeface="Arial" panose="020B0604020202020204" pitchFamily="34" charset="0"/>
                <a:cs typeface="Arial" panose="020B0604020202020204" pitchFamily="34" charset="0"/>
              </a:rPr>
              <a:t>2. Socrates, Plato, dan Aristoteles</a:t>
            </a:r>
          </a:p>
          <a:p>
            <a:pPr algn="just"/>
            <a:r>
              <a:rPr lang="id-ID" sz="2400" dirty="0">
                <a:solidFill>
                  <a:schemeClr val="tx1"/>
                </a:solidFill>
                <a:latin typeface="Arial" panose="020B0604020202020204" pitchFamily="34" charset="0"/>
                <a:cs typeface="Arial" panose="020B0604020202020204" pitchFamily="34" charset="0"/>
              </a:rPr>
              <a:t>Mengenalkan konsep </a:t>
            </a:r>
            <a:r>
              <a:rPr lang="id-ID" sz="2400" i="1" dirty="0">
                <a:solidFill>
                  <a:schemeClr val="tx1"/>
                </a:solidFill>
                <a:latin typeface="Arial" panose="020B0604020202020204" pitchFamily="34" charset="0"/>
                <a:cs typeface="Arial" panose="020B0604020202020204" pitchFamily="34" charset="0"/>
              </a:rPr>
              <a:t>natural justice</a:t>
            </a:r>
            <a:r>
              <a:rPr lang="id-ID" sz="2400" dirty="0">
                <a:solidFill>
                  <a:schemeClr val="tx1"/>
                </a:solidFill>
                <a:latin typeface="Arial" panose="020B0604020202020204" pitchFamily="34" charset="0"/>
                <a:cs typeface="Arial" panose="020B0604020202020204" pitchFamily="34" charset="0"/>
              </a:rPr>
              <a:t> atau keadilan alam. Aristoteles menjelaskan bahwa selain hukum khusus yang dibuat oleh manusia, ada suatu hukum umum yang sesuai dengan alam.</a:t>
            </a:r>
            <a:endParaRPr lang="en-US" sz="2400" dirty="0">
              <a:solidFill>
                <a:schemeClr val="tx1"/>
              </a:solidFill>
              <a:latin typeface="Arial" panose="020B0604020202020204" pitchFamily="34" charset="0"/>
              <a:cs typeface="Arial" panose="020B0604020202020204" pitchFamily="34" charset="0"/>
            </a:endParaRPr>
          </a:p>
          <a:p>
            <a:pPr algn="just"/>
            <a:endParaRPr lang="en-US" sz="2400" dirty="0">
              <a:solidFill>
                <a:schemeClr val="tx1"/>
              </a:solidFill>
              <a:latin typeface="Arial" panose="020B0604020202020204" pitchFamily="34" charset="0"/>
              <a:cs typeface="Arial" panose="020B0604020202020204" pitchFamily="34" charset="0"/>
            </a:endParaRPr>
          </a:p>
          <a:p>
            <a:pPr algn="just"/>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1168152"/>
            <a:ext cx="8229600" cy="398904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400" b="1" dirty="0">
                <a:solidFill>
                  <a:schemeClr val="tx1"/>
                </a:solidFill>
                <a:latin typeface="Arial" panose="020B0604020202020204" pitchFamily="34" charset="0"/>
                <a:cs typeface="Arial" panose="020B0604020202020204" pitchFamily="34" charset="0"/>
              </a:rPr>
              <a:t>3. Thomas Aquinas</a:t>
            </a:r>
          </a:p>
          <a:p>
            <a:pPr algn="just"/>
            <a:r>
              <a:rPr lang="id-ID" sz="2400" dirty="0">
                <a:solidFill>
                  <a:schemeClr val="tx1"/>
                </a:solidFill>
                <a:latin typeface="Arial" panose="020B0604020202020204" pitchFamily="34" charset="0"/>
                <a:cs typeface="Arial" panose="020B0604020202020204" pitchFamily="34" charset="0"/>
              </a:rPr>
              <a:t>Aquinas membedakan hukum atas empat hal, antara lain hukum abadi, hukum alam, hukum manusia, dan hukum sakral.</a:t>
            </a:r>
            <a:endParaRPr lang="en-US" sz="2400" dirty="0">
              <a:solidFill>
                <a:schemeClr val="tx1"/>
              </a:solidFill>
              <a:latin typeface="Arial" panose="020B0604020202020204" pitchFamily="34" charset="0"/>
              <a:cs typeface="Arial" panose="020B0604020202020204" pitchFamily="34" charset="0"/>
            </a:endParaRPr>
          </a:p>
          <a:p>
            <a:pPr algn="just"/>
            <a:r>
              <a:rPr lang="en-US" sz="2000" dirty="0">
                <a:solidFill>
                  <a:schemeClr val="tx1"/>
                </a:solidFill>
                <a:latin typeface="Arial" panose="020B0604020202020204" pitchFamily="34" charset="0"/>
                <a:cs typeface="Arial" panose="020B0604020202020204" pitchFamily="34" charset="0"/>
              </a:rPr>
              <a:t>Hukum </a:t>
            </a:r>
            <a:r>
              <a:rPr lang="en-US" sz="2000" dirty="0" err="1">
                <a:solidFill>
                  <a:schemeClr val="tx1"/>
                </a:solidFill>
                <a:latin typeface="Arial" panose="020B0604020202020204" pitchFamily="34" charset="0"/>
                <a:cs typeface="Arial" panose="020B0604020202020204" pitchFamily="34" charset="0"/>
              </a:rPr>
              <a:t>abadi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Kebijakan</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ilahi</a:t>
            </a:r>
            <a:r>
              <a:rPr lang="en-US" sz="2000" dirty="0">
                <a:solidFill>
                  <a:schemeClr val="tx1"/>
                </a:solidFill>
                <a:latin typeface="Arial" panose="020B0604020202020204" pitchFamily="34" charset="0"/>
                <a:cs typeface="Arial" panose="020B0604020202020204" pitchFamily="34" charset="0"/>
              </a:rPr>
              <a:t> yang </a:t>
            </a:r>
            <a:r>
              <a:rPr lang="en-US" sz="2000" dirty="0" err="1">
                <a:solidFill>
                  <a:schemeClr val="tx1"/>
                </a:solidFill>
                <a:latin typeface="Arial" panose="020B0604020202020204" pitchFamily="34" charset="0"/>
                <a:cs typeface="Arial" panose="020B0604020202020204" pitchFamily="34" charset="0"/>
              </a:rPr>
              <a:t>mengarahkan</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semua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tindakan</a:t>
            </a:r>
            <a:r>
              <a:rPr lang="en-US" sz="2000" dirty="0">
                <a:solidFill>
                  <a:schemeClr val="tx1"/>
                </a:solidFill>
                <a:latin typeface="Arial" panose="020B0604020202020204" pitchFamily="34" charset="0"/>
                <a:cs typeface="Arial" panose="020B0604020202020204" pitchFamily="34" charset="0"/>
              </a:rPr>
              <a:t> dan</a:t>
            </a:r>
          </a:p>
          <a:p>
            <a:pPr algn="just"/>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gerakan</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manusia</a:t>
            </a:r>
            <a:r>
              <a:rPr lang="en-US" sz="2000" dirty="0">
                <a:solidFill>
                  <a:schemeClr val="tx1"/>
                </a:solidFill>
                <a:latin typeface="Arial" panose="020B0604020202020204" pitchFamily="34" charset="0"/>
                <a:cs typeface="Arial" panose="020B0604020202020204" pitchFamily="34" charset="0"/>
              </a:rPr>
              <a:t>.</a:t>
            </a:r>
          </a:p>
          <a:p>
            <a:pPr algn="just"/>
            <a:endParaRPr lang="en-US" sz="2000" dirty="0">
              <a:solidFill>
                <a:schemeClr val="tx1"/>
              </a:solidFill>
              <a:latin typeface="Arial" panose="020B0604020202020204" pitchFamily="34" charset="0"/>
              <a:cs typeface="Arial" panose="020B0604020202020204" pitchFamily="34" charset="0"/>
            </a:endParaRPr>
          </a:p>
          <a:p>
            <a:pPr algn="just"/>
            <a:r>
              <a:rPr lang="en-US" sz="2000" dirty="0">
                <a:solidFill>
                  <a:schemeClr val="tx1"/>
                </a:solidFill>
                <a:latin typeface="Arial" panose="020B0604020202020204" pitchFamily="34" charset="0"/>
                <a:cs typeface="Arial" panose="020B0604020202020204" pitchFamily="34" charset="0"/>
              </a:rPr>
              <a:t>Hukum </a:t>
            </a:r>
            <a:r>
              <a:rPr lang="en-US" sz="2000" dirty="0" err="1">
                <a:solidFill>
                  <a:schemeClr val="tx1"/>
                </a:solidFill>
                <a:latin typeface="Arial" panose="020B0604020202020204" pitchFamily="34" charset="0"/>
                <a:cs typeface="Arial" panose="020B0604020202020204" pitchFamily="34" charset="0"/>
              </a:rPr>
              <a:t>alam</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Turut</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sertanya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manusia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sebagai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makhluk</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berakal</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ke</a:t>
            </a:r>
            <a:endParaRPr lang="en-US" sz="2000" dirty="0">
              <a:solidFill>
                <a:schemeClr val="tx1"/>
              </a:solidFill>
              <a:latin typeface="Arial" panose="020B0604020202020204" pitchFamily="34" charset="0"/>
              <a:cs typeface="Arial" panose="020B0604020202020204" pitchFamily="34" charset="0"/>
            </a:endParaRPr>
          </a:p>
          <a:p>
            <a:pPr algn="just"/>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dalam</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hukum</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abadi</a:t>
            </a:r>
            <a:r>
              <a:rPr lang="en-US" sz="2000" dirty="0">
                <a:solidFill>
                  <a:schemeClr val="tx1"/>
                </a:solidFill>
                <a:latin typeface="Arial" panose="020B0604020202020204" pitchFamily="34" charset="0"/>
                <a:cs typeface="Arial" panose="020B0604020202020204" pitchFamily="34" charset="0"/>
              </a:rPr>
              <a:t>.</a:t>
            </a:r>
          </a:p>
          <a:p>
            <a:pPr algn="just"/>
            <a:endParaRPr lang="en-US" sz="2000" dirty="0">
              <a:solidFill>
                <a:schemeClr val="tx1"/>
              </a:solidFill>
              <a:latin typeface="Arial" panose="020B0604020202020204" pitchFamily="34" charset="0"/>
              <a:cs typeface="Arial" panose="020B0604020202020204" pitchFamily="34" charset="0"/>
            </a:endParaRPr>
          </a:p>
          <a:p>
            <a:pPr algn="just"/>
            <a:r>
              <a:rPr lang="en-US" sz="2000" dirty="0">
                <a:solidFill>
                  <a:schemeClr val="tx1"/>
                </a:solidFill>
                <a:latin typeface="Arial" panose="020B0604020202020204" pitchFamily="34" charset="0"/>
                <a:cs typeface="Arial" panose="020B0604020202020204" pitchFamily="34" charset="0"/>
              </a:rPr>
              <a:t>Hukum </a:t>
            </a:r>
            <a:r>
              <a:rPr lang="en-US" sz="2000" dirty="0" err="1">
                <a:solidFill>
                  <a:schemeClr val="tx1"/>
                </a:solidFill>
                <a:latin typeface="Arial" panose="020B0604020202020204" pitchFamily="34" charset="0"/>
                <a:cs typeface="Arial" panose="020B0604020202020204" pitchFamily="34" charset="0"/>
              </a:rPr>
              <a:t>manusia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Manusia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memerlukan</a:t>
            </a:r>
            <a:r>
              <a:rPr lang="en-US" sz="2000" dirty="0">
                <a:solidFill>
                  <a:schemeClr val="tx1"/>
                </a:solidFill>
                <a:latin typeface="Arial" panose="020B0604020202020204" pitchFamily="34" charset="0"/>
                <a:cs typeface="Arial" panose="020B0604020202020204" pitchFamily="34" charset="0"/>
              </a:rPr>
              <a:t> proses </a:t>
            </a:r>
            <a:r>
              <a:rPr lang="en-US" sz="2000" dirty="0" err="1">
                <a:solidFill>
                  <a:schemeClr val="tx1"/>
                </a:solidFill>
                <a:latin typeface="Arial" panose="020B0604020202020204" pitchFamily="34" charset="0"/>
                <a:cs typeface="Arial" panose="020B0604020202020204" pitchFamily="34" charset="0"/>
              </a:rPr>
              <a:t>lebih</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lanjut</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untuk</a:t>
            </a:r>
            <a:endParaRPr lang="en-US" sz="2000" dirty="0">
              <a:solidFill>
                <a:schemeClr val="tx1"/>
              </a:solidFill>
              <a:latin typeface="Arial" panose="020B0604020202020204" pitchFamily="34" charset="0"/>
              <a:cs typeface="Arial" panose="020B0604020202020204" pitchFamily="34" charset="0"/>
            </a:endParaRPr>
          </a:p>
          <a:p>
            <a:pPr algn="just"/>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memahami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masalah-masalah</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tertentu</a:t>
            </a:r>
            <a:r>
              <a:rPr lang="en-US" sz="2000" dirty="0">
                <a:solidFill>
                  <a:schemeClr val="tx1"/>
                </a:solidFill>
                <a:latin typeface="Arial" panose="020B0604020202020204" pitchFamily="34" charset="0"/>
                <a:cs typeface="Arial" panose="020B0604020202020204" pitchFamily="34" charset="0"/>
              </a:rPr>
              <a:t>.</a:t>
            </a:r>
          </a:p>
          <a:p>
            <a:pPr algn="just"/>
            <a:endParaRPr lang="en-US" sz="2000" dirty="0">
              <a:solidFill>
                <a:schemeClr val="tx1"/>
              </a:solidFill>
              <a:latin typeface="Arial" panose="020B0604020202020204" pitchFamily="34" charset="0"/>
              <a:cs typeface="Arial" panose="020B0604020202020204" pitchFamily="34" charset="0"/>
            </a:endParaRPr>
          </a:p>
          <a:p>
            <a:pPr algn="just"/>
            <a:r>
              <a:rPr lang="en-US" sz="2000" dirty="0">
                <a:solidFill>
                  <a:schemeClr val="tx1"/>
                </a:solidFill>
                <a:latin typeface="Arial" panose="020B0604020202020204" pitchFamily="34" charset="0"/>
                <a:cs typeface="Arial" panose="020B0604020202020204" pitchFamily="34" charset="0"/>
              </a:rPr>
              <a:t>Hukum </a:t>
            </a:r>
            <a:r>
              <a:rPr lang="en-US" sz="2000" dirty="0" err="1">
                <a:solidFill>
                  <a:schemeClr val="tx1"/>
                </a:solidFill>
                <a:latin typeface="Arial" panose="020B0604020202020204" pitchFamily="34" charset="0"/>
                <a:cs typeface="Arial" panose="020B0604020202020204" pitchFamily="34" charset="0"/>
              </a:rPr>
              <a:t>sakral</a:t>
            </a:r>
            <a:r>
              <a:rPr lang="en-US" sz="2000" dirty="0">
                <a:solidFill>
                  <a:schemeClr val="tx1"/>
                </a:solidFill>
                <a:latin typeface="Arial" panose="020B0604020202020204" pitchFamily="34" charset="0"/>
                <a:cs typeface="Arial" panose="020B0604020202020204" pitchFamily="34" charset="0"/>
              </a:rPr>
              <a:t>= Hukum yang </a:t>
            </a:r>
            <a:r>
              <a:rPr lang="en-US" sz="2000" dirty="0" err="1">
                <a:solidFill>
                  <a:schemeClr val="tx1"/>
                </a:solidFill>
                <a:latin typeface="Arial" panose="020B0604020202020204" pitchFamily="34" charset="0"/>
                <a:cs typeface="Arial" panose="020B0604020202020204" pitchFamily="34" charset="0"/>
              </a:rPr>
              <a:t>diwahyukan</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Tuhan</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dalam</a:t>
            </a:r>
            <a:r>
              <a:rPr lang="en-US" sz="2000" dirty="0">
                <a:solidFill>
                  <a:schemeClr val="tx1"/>
                </a:solidFill>
                <a:latin typeface="Arial" panose="020B0604020202020204" pitchFamily="34" charset="0"/>
                <a:cs typeface="Arial" panose="020B0604020202020204" pitchFamily="34" charset="0"/>
              </a:rPr>
              <a:t> kitab </a:t>
            </a:r>
            <a:r>
              <a:rPr lang="en-US" sz="2000" dirty="0" err="1">
                <a:solidFill>
                  <a:schemeClr val="tx1"/>
                </a:solidFill>
                <a:latin typeface="Arial" panose="020B0604020202020204" pitchFamily="34" charset="0"/>
                <a:cs typeface="Arial" panose="020B0604020202020204" pitchFamily="34" charset="0"/>
              </a:rPr>
              <a:t>suci</a:t>
            </a:r>
            <a:r>
              <a:rPr lang="en-US" sz="2000" dirty="0">
                <a:solidFill>
                  <a:schemeClr val="tx1"/>
                </a:solidFill>
                <a:latin typeface="Arial" panose="020B0604020202020204" pitchFamily="34" charset="0"/>
                <a:cs typeface="Arial" panose="020B0604020202020204" pitchFamily="34" charset="0"/>
              </a:rPr>
              <a:t>.</a:t>
            </a:r>
          </a:p>
          <a:p>
            <a:pPr algn="just"/>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44652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1168152"/>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400" b="1" dirty="0">
                <a:solidFill>
                  <a:schemeClr val="tx1"/>
                </a:solidFill>
                <a:latin typeface="Arial" panose="020B0604020202020204" pitchFamily="34" charset="0"/>
                <a:cs typeface="Arial" panose="020B0604020202020204" pitchFamily="34" charset="0"/>
              </a:rPr>
              <a:t>4. </a:t>
            </a:r>
            <a:r>
              <a:rPr lang="nl-NL" sz="2400" b="1" dirty="0">
                <a:solidFill>
                  <a:schemeClr val="tx1"/>
                </a:solidFill>
                <a:latin typeface="Arial" panose="020B0604020202020204" pitchFamily="34" charset="0"/>
                <a:cs typeface="Arial" panose="020B0604020202020204" pitchFamily="34" charset="0"/>
              </a:rPr>
              <a:t>Grotius (teori hukum rasionalistis)</a:t>
            </a:r>
            <a:endParaRPr lang="en-US" sz="2400" b="1" dirty="0">
              <a:solidFill>
                <a:schemeClr val="tx1"/>
              </a:solidFill>
              <a:latin typeface="Arial" panose="020B0604020202020204" pitchFamily="34" charset="0"/>
              <a:cs typeface="Arial" panose="020B0604020202020204" pitchFamily="34" charset="0"/>
            </a:endParaRPr>
          </a:p>
          <a:p>
            <a:pPr algn="just"/>
            <a:r>
              <a:rPr lang="id-ID" sz="2400" dirty="0">
                <a:solidFill>
                  <a:schemeClr val="tx1"/>
                </a:solidFill>
                <a:latin typeface="Arial" panose="020B0604020202020204" pitchFamily="34" charset="0"/>
                <a:cs typeface="Arial" panose="020B0604020202020204" pitchFamily="34" charset="0"/>
              </a:rPr>
              <a:t>Grotius menganggap bahwa prinsip-prinsip hukum ini berasal dari akal intelektual manusia. Tuhan berperan sebagai pencipta. Penjabaran hukum alam dengan akal hanya dapat dilakukan oleh manusia.</a:t>
            </a:r>
          </a:p>
        </p:txBody>
      </p:sp>
    </p:spTree>
    <p:extLst>
      <p:ext uri="{BB962C8B-B14F-4D97-AF65-F5344CB8AC3E}">
        <p14:creationId xmlns:p14="http://schemas.microsoft.com/office/powerpoint/2010/main" val="33826307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1168152"/>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Hukum alam merupakan segala yang ada sesuai dengan aturan semesta alam.Menurut  para  Sofis  Yunani  (abad  ke-5  SM),</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hukum alam menguasai kehidupan manusia, sama seperti makhluk hidup lainnyayang  mengikuti  kecenderungan-kecenderungan  jasmani. </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Hukum  ini  jugamembuktikan  bahwa  terdapat  tuntutan  fundamental  dalam  hidup  manusia  yangnyata dalam wujudnya sebagai makhluk yang berakal budi. Manusia tidak bolehmengikuti nalurinya yang irrasional, melainkan pertimbangan akal budi dan rasamoral.</a:t>
            </a:r>
          </a:p>
        </p:txBody>
      </p:sp>
    </p:spTree>
    <p:extLst>
      <p:ext uri="{BB962C8B-B14F-4D97-AF65-F5344CB8AC3E}">
        <p14:creationId xmlns:p14="http://schemas.microsoft.com/office/powerpoint/2010/main" val="1377566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980728"/>
            <a:ext cx="8229600" cy="475252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Ø"/>
            </a:pPr>
            <a:r>
              <a:rPr lang="en-US" sz="2400" dirty="0">
                <a:solidFill>
                  <a:schemeClr val="tx1"/>
                </a:solidFill>
                <a:latin typeface="Arial" panose="020B0604020202020204" pitchFamily="34" charset="0"/>
                <a:cs typeface="Arial" panose="020B0604020202020204" pitchFamily="34" charset="0"/>
              </a:rPr>
              <a:t>H</a:t>
            </a:r>
            <a:r>
              <a:rPr lang="id-ID" sz="2400" dirty="0">
                <a:solidFill>
                  <a:schemeClr val="tx1"/>
                </a:solidFill>
                <a:latin typeface="Arial" panose="020B0604020202020204" pitchFamily="34" charset="0"/>
                <a:cs typeface="Arial" panose="020B0604020202020204" pitchFamily="34" charset="0"/>
              </a:rPr>
              <a:t>ukum  alam</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merupakan </a:t>
            </a:r>
            <a:r>
              <a:rPr lang="en-US" sz="2400" dirty="0" err="1">
                <a:solidFill>
                  <a:schemeClr val="tx1"/>
                </a:solidFill>
                <a:latin typeface="Arial" panose="020B0604020202020204" pitchFamily="34" charset="0"/>
                <a:cs typeface="Arial" panose="020B0604020202020204" pitchFamily="34" charset="0"/>
              </a:rPr>
              <a:t>nilai</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ideal yang menuntun perkembangan hukum dan pelaksanaannya;</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en-US" sz="2400" dirty="0">
                <a:solidFill>
                  <a:schemeClr val="tx1"/>
                </a:solidFill>
                <a:latin typeface="Arial" panose="020B0604020202020204" pitchFamily="34" charset="0"/>
                <a:cs typeface="Arial" panose="020B0604020202020204" pitchFamily="34" charset="0"/>
              </a:rPr>
              <a:t>H</a:t>
            </a:r>
            <a:r>
              <a:rPr lang="id-ID" sz="2400" dirty="0">
                <a:solidFill>
                  <a:schemeClr val="tx1"/>
                </a:solidFill>
                <a:latin typeface="Arial" panose="020B0604020202020204" pitchFamily="34" charset="0"/>
                <a:cs typeface="Arial" panose="020B0604020202020204" pitchFamily="34" charset="0"/>
              </a:rPr>
              <a:t>ukum alam sebagai suatu dasar dalam hukum yang bersifat moral, yang menjaga</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agar jangan terjadi suatu pemisahan secara total antara “yang ada sekarang” dan“yang seharusnya”;</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en-US" sz="2400" dirty="0">
                <a:solidFill>
                  <a:schemeClr val="tx1"/>
                </a:solidFill>
                <a:latin typeface="Arial" panose="020B0604020202020204" pitchFamily="34" charset="0"/>
                <a:cs typeface="Arial" panose="020B0604020202020204" pitchFamily="34" charset="0"/>
              </a:rPr>
              <a:t>H</a:t>
            </a:r>
            <a:r>
              <a:rPr lang="id-ID" sz="2400" dirty="0">
                <a:solidFill>
                  <a:schemeClr val="tx1"/>
                </a:solidFill>
                <a:latin typeface="Arial" panose="020B0604020202020204" pitchFamily="34" charset="0"/>
                <a:cs typeface="Arial" panose="020B0604020202020204" pitchFamily="34" charset="0"/>
              </a:rPr>
              <a:t>ukum alam sebagai metode untuk menemukan hukum yang</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sempurna; </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en-US" sz="2400" dirty="0">
                <a:solidFill>
                  <a:schemeClr val="tx1"/>
                </a:solidFill>
                <a:latin typeface="Arial" panose="020B0604020202020204" pitchFamily="34" charset="0"/>
                <a:cs typeface="Arial" panose="020B0604020202020204" pitchFamily="34" charset="0"/>
              </a:rPr>
              <a:t>H</a:t>
            </a:r>
            <a:r>
              <a:rPr lang="id-ID" sz="2400" dirty="0">
                <a:solidFill>
                  <a:schemeClr val="tx1"/>
                </a:solidFill>
                <a:latin typeface="Arial" panose="020B0604020202020204" pitchFamily="34" charset="0"/>
                <a:cs typeface="Arial" panose="020B0604020202020204" pitchFamily="34" charset="0"/>
              </a:rPr>
              <a:t>ukum  alam  adalah  isi  dari  hukum  yang  sempurna,  yang  dapatdideduksikan  melalui  akal;</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en-US" sz="2400" dirty="0">
                <a:solidFill>
                  <a:schemeClr val="tx1"/>
                </a:solidFill>
                <a:latin typeface="Arial" panose="020B0604020202020204" pitchFamily="34" charset="0"/>
                <a:cs typeface="Arial" panose="020B0604020202020204" pitchFamily="34" charset="0"/>
              </a:rPr>
              <a:t>H</a:t>
            </a:r>
            <a:r>
              <a:rPr lang="id-ID" sz="2400" dirty="0">
                <a:solidFill>
                  <a:schemeClr val="tx1"/>
                </a:solidFill>
                <a:latin typeface="Arial" panose="020B0604020202020204" pitchFamily="34" charset="0"/>
                <a:cs typeface="Arial" panose="020B0604020202020204" pitchFamily="34" charset="0"/>
              </a:rPr>
              <a:t>ukum  alam  adalah  suatu  kondisi  yang  harus  adabagi kehadiran hukum.</a:t>
            </a:r>
          </a:p>
        </p:txBody>
      </p:sp>
    </p:spTree>
    <p:extLst>
      <p:ext uri="{BB962C8B-B14F-4D97-AF65-F5344CB8AC3E}">
        <p14:creationId xmlns:p14="http://schemas.microsoft.com/office/powerpoint/2010/main" val="426344610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3027</TotalTime>
  <Words>759</Words>
  <Application>Microsoft Office PowerPoint</Application>
  <PresentationFormat>On-screen Show (4:3)</PresentationFormat>
  <Paragraphs>66</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hp pav</cp:lastModifiedBy>
  <cp:revision>465</cp:revision>
  <cp:lastPrinted>2017-08-29T02:54:51Z</cp:lastPrinted>
  <dcterms:created xsi:type="dcterms:W3CDTF">2010-04-18T12:06:30Z</dcterms:created>
  <dcterms:modified xsi:type="dcterms:W3CDTF">2024-09-25T03:34:42Z</dcterms:modified>
</cp:coreProperties>
</file>