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2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5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28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0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3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52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6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6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4BE73-CE6A-47F4-A6E6-99497AA9ADB7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D86BA-A3E1-435A-B576-A61678B15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8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PERTEMUAN MINGGU KE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03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151765" algn="l"/>
                <a:tab pos="1600200" algn="l"/>
              </a:tabLst>
            </a:pPr>
            <a:r>
              <a:rPr lang="id-ID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Pengenalan Perangkat Lunak SPSS</a:t>
            </a: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Instalasi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SPSS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id-ID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nterface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utama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SPSS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id-ID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Lembar Kerja SPSS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id-ID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Input Data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Mengelola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File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id-ID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Tranpose Data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652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CARA MENGINSTAL APLIKASI SPSS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+mj-lt"/>
              <a:buAutoNum type="arabicPeriod"/>
            </a:pPr>
            <a:r>
              <a:rPr lang="en-US" dirty="0" err="1" smtClean="0">
                <a:solidFill>
                  <a:srgbClr val="202124"/>
                </a:solidFill>
                <a:latin typeface="arial" panose="020B0604020202020204" pitchFamily="34" charset="0"/>
              </a:rPr>
              <a:t>Klik</a:t>
            </a:r>
            <a:r>
              <a:rPr lang="en-US" dirty="0" smtClean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setup.exe.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Klik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file setup.exe,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dan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pilih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Run as Administrator. ...</a:t>
            </a:r>
          </a:p>
          <a:p>
            <a:pPr>
              <a:buFont typeface="+mj-lt"/>
              <a:buAutoNum type="arabicPeriod"/>
            </a:pP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Klik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next.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Setelah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langkah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awal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tadi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selesai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, kalian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akan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melihat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tabel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InstallShield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Wizard. ...</a:t>
            </a:r>
          </a:p>
          <a:p>
            <a:pPr>
              <a:buFont typeface="+mj-lt"/>
              <a:buAutoNum type="arabicPeriod"/>
            </a:pP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Setujui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kebijakan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. ...</a:t>
            </a:r>
          </a:p>
          <a:p>
            <a:pPr>
              <a:buFont typeface="+mj-lt"/>
              <a:buAutoNum type="arabicPeriod"/>
            </a:pP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Klik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Yes,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lalu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Next. ...</a:t>
            </a:r>
          </a:p>
          <a:p>
            <a:pPr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I accept the terms, next. ...</a:t>
            </a:r>
          </a:p>
          <a:p>
            <a:pPr>
              <a:buFont typeface="+mj-lt"/>
              <a:buAutoNum type="arabicPeriod"/>
            </a:pP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Pilih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direktori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. ...</a:t>
            </a:r>
          </a:p>
          <a:p>
            <a:pPr>
              <a:buFont typeface="+mj-lt"/>
              <a:buAutoNum type="arabicPeriod"/>
            </a:pPr>
            <a:r>
              <a:rPr lang="en-US" dirty="0" err="1">
                <a:solidFill>
                  <a:srgbClr val="202124"/>
                </a:solidFill>
                <a:latin typeface="arial" panose="020B0604020202020204" pitchFamily="34" charset="0"/>
              </a:rPr>
              <a:t>Klik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202124"/>
                </a:solidFill>
                <a:latin typeface="arial" panose="020B0604020202020204" pitchFamily="34" charset="0"/>
              </a:rPr>
              <a:t>install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. ...</a:t>
            </a:r>
          </a:p>
          <a:p>
            <a:pPr>
              <a:buFont typeface="+mj-lt"/>
              <a:buAutoNum type="arabicPeriod"/>
            </a:pP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Finish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24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LEMBAR KERJA SPSS (DATA VIEW)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5803" y="1825625"/>
            <a:ext cx="772039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873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LEMBAR KERJA SPSS </a:t>
            </a:r>
            <a:r>
              <a:rPr lang="en-US" dirty="0" smtClean="0"/>
              <a:t>(</a:t>
            </a:r>
            <a:r>
              <a:rPr lang="id-ID" dirty="0" smtClean="0"/>
              <a:t>VARIABLE</a:t>
            </a:r>
            <a:r>
              <a:rPr lang="en-US" dirty="0" smtClean="0"/>
              <a:t> </a:t>
            </a:r>
            <a:r>
              <a:rPr lang="en-US" dirty="0"/>
              <a:t>VIEW)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144" y="1825625"/>
            <a:ext cx="77357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1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INPUT DATA VARIABEL VIEW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3550" y="1975104"/>
            <a:ext cx="8724900" cy="323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705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INPUT DATA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8963"/>
          <a:stretch/>
        </p:blipFill>
        <p:spPr>
          <a:xfrm>
            <a:off x="463390" y="1999489"/>
            <a:ext cx="10890410" cy="352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910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r>
              <a:rPr lang="id-ID" dirty="0" smtClean="0"/>
              <a:t>SEKIAN DAN TERIMA 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773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107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</vt:lpstr>
      <vt:lpstr>Calibri</vt:lpstr>
      <vt:lpstr>Calibri Light</vt:lpstr>
      <vt:lpstr>Times New Roman</vt:lpstr>
      <vt:lpstr>Office Theme</vt:lpstr>
      <vt:lpstr>PERTEMUAN MINGGU KE 1</vt:lpstr>
      <vt:lpstr>OUTLINE</vt:lpstr>
      <vt:lpstr>CARA MENGINSTAL APLIKASI SPSS</vt:lpstr>
      <vt:lpstr>LEMBAR KERJA SPSS (DATA VIEW)</vt:lpstr>
      <vt:lpstr>LEMBAR KERJA SPSS (VARIABLE VIEW)</vt:lpstr>
      <vt:lpstr>INPUT DATA VARIABEL VIEW</vt:lpstr>
      <vt:lpstr>INPUT DATA</vt:lpstr>
      <vt:lpstr>PowerPoint Presentation</vt:lpstr>
    </vt:vector>
  </TitlesOfParts>
  <Company>GC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2022-03-27T17:27:13Z</dcterms:created>
  <dcterms:modified xsi:type="dcterms:W3CDTF">2022-03-27T18:24:42Z</dcterms:modified>
</cp:coreProperties>
</file>