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2" r:id="rId4"/>
  </p:sldMasterIdLst>
  <p:notesMasterIdLst>
    <p:notesMasterId r:id="rId12"/>
  </p:notesMasterIdLst>
  <p:handoutMasterIdLst>
    <p:handoutMasterId r:id="rId13"/>
  </p:handoutMasterIdLst>
  <p:sldIdLst>
    <p:sldId id="262" r:id="rId5"/>
    <p:sldId id="259" r:id="rId6"/>
    <p:sldId id="268" r:id="rId7"/>
    <p:sldId id="269" r:id="rId8"/>
    <p:sldId id="270" r:id="rId9"/>
    <p:sldId id="27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7"/>
  </p:normalViewPr>
  <p:slideViewPr>
    <p:cSldViewPr snapToGrid="0" snapToObjects="1">
      <p:cViewPr varScale="1">
        <p:scale>
          <a:sx n="68" d="100"/>
          <a:sy n="68" d="100"/>
        </p:scale>
        <p:origin x="6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1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0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xmlns="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24" y="0"/>
            <a:ext cx="11251756" cy="6857990"/>
          </a:xfrm>
        </p:spPr>
        <p:txBody>
          <a:bodyPr anchor="ctr">
            <a:noAutofit/>
          </a:bodyPr>
          <a:lstStyle/>
          <a:p>
            <a:pPr algn="l"/>
            <a:r>
              <a:rPr lang="id-ID" sz="5400" b="1" dirty="0" smtClean="0"/>
              <a:t>Ruang lingkup, paradigma pengelolaan, dan peluang bisnis retail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id-ID" sz="5400" dirty="0" smtClean="0">
                <a:solidFill>
                  <a:schemeClr val="tx1"/>
                </a:solidFill>
              </a:rPr>
              <a:t>minggu i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515" y="643466"/>
            <a:ext cx="3646887" cy="5571065"/>
          </a:xfrm>
        </p:spPr>
        <p:txBody>
          <a:bodyPr anchor="ctr">
            <a:normAutofit/>
          </a:bodyPr>
          <a:lstStyle/>
          <a:p>
            <a:r>
              <a:rPr lang="id-ID" sz="3600" b="1" dirty="0" smtClean="0"/>
              <a:t>Topik Pembahasan</a:t>
            </a:r>
            <a:endParaRPr lang="en-US" sz="3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FBC750A-B8E7-49A0-A00A-F72451271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44D0436-4FAC-43D1-9565-515BBE80D7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F82E424-AAF6-43AC-AC56-03BA23E0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33" y="1045588"/>
            <a:ext cx="6566036" cy="3124201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Struktur dasar bisnis retail</a:t>
            </a:r>
          </a:p>
          <a:p>
            <a:r>
              <a:rPr lang="id-ID" sz="3200" b="1" dirty="0" smtClean="0"/>
              <a:t>Retail, tumbuh dan berkembang untuk melayani</a:t>
            </a:r>
          </a:p>
          <a:p>
            <a:r>
              <a:rPr lang="id-ID" sz="3200" b="1" dirty="0" smtClean="0"/>
              <a:t>Pentingnya retail</a:t>
            </a:r>
          </a:p>
          <a:p>
            <a:r>
              <a:rPr lang="id-ID" sz="3200" b="1" dirty="0" smtClean="0"/>
              <a:t>Pengertian bisnis retail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141493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Struktur dasar bisnis retail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b="1" dirty="0" smtClean="0"/>
              <a:t>Pertumbuhan ekonomi dan meningkatnya rata-rata pendapatan</a:t>
            </a:r>
          </a:p>
          <a:p>
            <a:r>
              <a:rPr lang="id-ID" sz="2400" b="1" dirty="0" smtClean="0"/>
              <a:t>Peningkatan segment dunia industri</a:t>
            </a:r>
          </a:p>
          <a:p>
            <a:r>
              <a:rPr lang="id-ID" sz="2400" b="1" dirty="0" smtClean="0"/>
              <a:t>Spesialisasi dan diferensiasi untuk kelompok pelanggan tertentu</a:t>
            </a:r>
          </a:p>
          <a:p>
            <a:r>
              <a:rPr lang="id-ID" sz="2400" b="1" dirty="0" smtClean="0"/>
              <a:t>Proses penyaluran barang dan jasa</a:t>
            </a:r>
          </a:p>
          <a:p>
            <a:r>
              <a:rPr lang="id-ID" sz="2400" b="1" dirty="0" smtClean="0"/>
              <a:t>Penempatan produk agar konsumen dapat dengan mudah memperoleh produk</a:t>
            </a:r>
          </a:p>
          <a:p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230516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Retail ltumbuh dan berkembang untuk melayani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Bisnis yang menjual barang maupun jasa pada dasarnya adalah menyediakan jasa kepada konsumen</a:t>
            </a:r>
          </a:p>
          <a:p>
            <a:r>
              <a:rPr lang="id-ID" dirty="0" smtClean="0"/>
              <a:t>Bisnis tidak akan lepas dari aspek pelayanan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9306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Pengertian perdagangan eceran (retail business)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Eceran disebut dengan istilah </a:t>
            </a:r>
            <a:r>
              <a:rPr lang="id-ID" i="1" dirty="0" smtClean="0"/>
              <a:t>retaillilng</a:t>
            </a:r>
          </a:p>
          <a:p>
            <a:r>
              <a:rPr lang="id-ID" dirty="0" smtClean="0"/>
              <a:t>Suatu kegiatan menjual barang dan jasa kepada konsumen akhir</a:t>
            </a:r>
          </a:p>
          <a:p>
            <a:r>
              <a:rPr lang="id-ID" dirty="0" smtClean="0"/>
              <a:t>Pedagang ecera: orang-orang atau toko yang pekerjaan utamanya adalah mengecerkan barang</a:t>
            </a:r>
          </a:p>
          <a:p>
            <a:r>
              <a:rPr lang="id-ID" dirty="0" smtClean="0"/>
              <a:t>Melalui pengecer produsen memperoleh informasi berharga tentang barangnya.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226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Kondisi industri dan persaingan bisnis retail di indonesia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Prinsip dalam bisnis retail adalah </a:t>
            </a:r>
            <a:r>
              <a:rPr lang="id-ID" i="1" dirty="0" smtClean="0"/>
              <a:t>well-informed </a:t>
            </a:r>
            <a:r>
              <a:rPr lang="id-ID" dirty="0" smtClean="0"/>
              <a:t>(mencari tahu perkembangan yang ada)</a:t>
            </a:r>
          </a:p>
          <a:p>
            <a:r>
              <a:rPr lang="id-ID" dirty="0" smtClean="0"/>
              <a:t>Peritel yang berhasil adalah yang paling bisa menyesuaikan barang dan jasanya dengan permintaan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0929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xmlns="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>
            <a:noAutofit/>
          </a:bodyPr>
          <a:lstStyle/>
          <a:p>
            <a:pPr algn="l"/>
            <a:r>
              <a:rPr lang="en-US" sz="11700" b="1" dirty="0"/>
              <a:t>Thank </a:t>
            </a:r>
            <a:br>
              <a:rPr lang="en-US" sz="11700" b="1" dirty="0"/>
            </a:br>
            <a:r>
              <a:rPr lang="en-US" sz="11700" dirty="0">
                <a:solidFill>
                  <a:schemeClr val="tx1"/>
                </a:solidFill>
              </a:rPr>
              <a:t>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D49C5163-C20C-4544-B7B1-4C17B8DB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>
            <a:normAutofit/>
          </a:bodyPr>
          <a:lstStyle/>
          <a:p>
            <a:pPr algn="l"/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Ig: @kopi.utara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A1CC7B47-8D79-4E1A-80B5-7F70A543A9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EBAF10-1A7F-447E-92EE-8F0A8D529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08A8D6-033A-472B-8BEB-63B8F7C284EB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 design</Template>
  <TotalTime>0</TotalTime>
  <Words>173</Words>
  <Application>Microsoft Office PowerPoint</Application>
  <PresentationFormat>Widescreen</PresentationFormat>
  <Paragraphs>28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Mesh</vt:lpstr>
      <vt:lpstr>Ruang lingkup, paradigma pengelolaan, dan peluang bisnis retail minggu i</vt:lpstr>
      <vt:lpstr>Topik Pembahasan</vt:lpstr>
      <vt:lpstr>Struktur dasar bisnis retail</vt:lpstr>
      <vt:lpstr>Retail ltumbuh dan berkembang untuk melayani</vt:lpstr>
      <vt:lpstr>Pengertian perdagangan eceran (retail business)</vt:lpstr>
      <vt:lpstr>Kondisi industri dan persaingan bisnis retail di indonesia</vt:lpstr>
      <vt:lpstr>Thank 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2023-05-05T04:25:30Z</dcterms:created>
  <dcterms:modified xsi:type="dcterms:W3CDTF">2023-05-05T04:52:33Z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