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12" r:id="rId4"/>
  </p:sldMasterIdLst>
  <p:notesMasterIdLst>
    <p:notesMasterId r:id="rId12"/>
  </p:notesMasterIdLst>
  <p:handoutMasterIdLst>
    <p:handoutMasterId r:id="rId13"/>
  </p:handoutMasterIdLst>
  <p:sldIdLst>
    <p:sldId id="262" r:id="rId5"/>
    <p:sldId id="259" r:id="rId6"/>
    <p:sldId id="268" r:id="rId7"/>
    <p:sldId id="269" r:id="rId8"/>
    <p:sldId id="270" r:id="rId9"/>
    <p:sldId id="271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87"/>
  </p:normalViewPr>
  <p:slideViewPr>
    <p:cSldViewPr snapToGrid="0" snapToObjects="1">
      <p:cViewPr varScale="1">
        <p:scale>
          <a:sx n="68" d="100"/>
          <a:sy n="68" d="100"/>
        </p:scale>
        <p:origin x="6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2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BC40FD4-49E5-45F4-9F5F-D127674F3B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97B86CE-7533-4591-A533-3B285CBFBD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2818B-C764-43FB-9100-6BE58FDE1954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697BB4A-C2FA-48DD-9F31-664DF2C9F7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540AB79-C081-43E8-B49C-BA9D38FCF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5F1E10-4074-4DC3-8E35-9146BD1FD8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12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BC4BE-0D73-E240-8B38-104FAC465A91}" type="datetimeFigureOut">
              <a:rPr lang="en-US" smtClean="0"/>
              <a:t>5/5/2023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C15C5-0688-5345-99FC-721E08AD15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85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C15C5-0688-5345-99FC-721E08AD15D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035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C15C5-0688-5345-99FC-721E08AD15D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12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C15C5-0688-5345-99FC-721E08AD15D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30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80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025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520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07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416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835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363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175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67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650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7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9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688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638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97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70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38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767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udents looking into microscope">
            <a:extLst>
              <a:ext uri="{FF2B5EF4-FFF2-40B4-BE49-F238E27FC236}">
                <a16:creationId xmlns:a16="http://schemas.microsoft.com/office/drawing/2014/main" xmlns="" id="{082DAC18-E623-0546-920C-6676DF6BBA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080833-6B30-404E-B0FA-39D7DC4B1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124" y="0"/>
            <a:ext cx="11251756" cy="6857990"/>
          </a:xfrm>
        </p:spPr>
        <p:txBody>
          <a:bodyPr anchor="ctr">
            <a:noAutofit/>
          </a:bodyPr>
          <a:lstStyle/>
          <a:p>
            <a:pPr algn="l"/>
            <a:r>
              <a:rPr lang="id-ID" sz="5400" b="1" dirty="0" smtClean="0"/>
              <a:t>Ruang lingkup, paradigma pengelolaan, dan peluang bisnis retail</a:t>
            </a: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id-ID" sz="5400" dirty="0" smtClean="0">
                <a:solidFill>
                  <a:schemeClr val="tx1"/>
                </a:solidFill>
              </a:rPr>
              <a:t>minggu i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814101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8515" y="643466"/>
            <a:ext cx="3646887" cy="5571065"/>
          </a:xfrm>
        </p:spPr>
        <p:txBody>
          <a:bodyPr anchor="ctr">
            <a:normAutofit/>
          </a:bodyPr>
          <a:lstStyle/>
          <a:p>
            <a:r>
              <a:rPr lang="id-ID" sz="3600" b="1" dirty="0" smtClean="0"/>
              <a:t>Topik Pembahasan</a:t>
            </a:r>
            <a:endParaRPr lang="en-US" sz="36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FBC750A-B8E7-49A0-A00A-F72451271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53216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44D0436-4FAC-43D1-9565-515BBE80D7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3908066" y="3195797"/>
            <a:ext cx="6858000" cy="466406"/>
          </a:xfrm>
          <a:prstGeom prst="rect">
            <a:avLst/>
          </a:prstGeom>
          <a:gradFill>
            <a:gsLst>
              <a:gs pos="0">
                <a:srgbClr val="363D46">
                  <a:alpha val="0"/>
                </a:srgbClr>
              </a:gs>
              <a:gs pos="100000">
                <a:srgbClr val="363D46">
                  <a:lumMod val="75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9F82E424-AAF6-43AC-AC56-03BA23E0C9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rot="5400000">
            <a:off x="4150420" y="3429000"/>
            <a:ext cx="6858000" cy="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733" y="1045588"/>
            <a:ext cx="6566036" cy="3124201"/>
          </a:xfrm>
        </p:spPr>
        <p:txBody>
          <a:bodyPr>
            <a:normAutofit/>
          </a:bodyPr>
          <a:lstStyle/>
          <a:p>
            <a:r>
              <a:rPr lang="id-ID" sz="3200" b="1" dirty="0" smtClean="0"/>
              <a:t>Struktur dasar bisnis retail</a:t>
            </a:r>
          </a:p>
          <a:p>
            <a:r>
              <a:rPr lang="id-ID" sz="3200" b="1" dirty="0" smtClean="0"/>
              <a:t>Retail, tumbuh dan berkembang untuk melayani</a:t>
            </a:r>
          </a:p>
          <a:p>
            <a:r>
              <a:rPr lang="id-ID" sz="3200" b="1" dirty="0" smtClean="0"/>
              <a:t>Pentingnya retail</a:t>
            </a:r>
          </a:p>
          <a:p>
            <a:r>
              <a:rPr lang="id-ID" sz="3200" b="1" dirty="0" smtClean="0"/>
              <a:t>Pengertian bisnis retail</a:t>
            </a:r>
            <a:endParaRPr lang="id-ID" sz="3200" b="1" dirty="0"/>
          </a:p>
        </p:txBody>
      </p:sp>
    </p:spTree>
    <p:extLst>
      <p:ext uri="{BB962C8B-B14F-4D97-AF65-F5344CB8AC3E}">
        <p14:creationId xmlns:p14="http://schemas.microsoft.com/office/powerpoint/2010/main" val="1414933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Struktur dasar bisnis retail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400" b="1" dirty="0" smtClean="0"/>
              <a:t>Pertumbuhan ekonomi dan meningkatnya rata-rata pendapatan</a:t>
            </a:r>
          </a:p>
          <a:p>
            <a:r>
              <a:rPr lang="id-ID" sz="2400" b="1" dirty="0" smtClean="0"/>
              <a:t>Peningkatan segment dunia industri</a:t>
            </a:r>
          </a:p>
          <a:p>
            <a:r>
              <a:rPr lang="id-ID" sz="2400" b="1" dirty="0" smtClean="0"/>
              <a:t>Spesialisasi dan diferensiasi untuk kelompok pelanggan tertentu</a:t>
            </a:r>
          </a:p>
          <a:p>
            <a:r>
              <a:rPr lang="id-ID" sz="2400" b="1" dirty="0" smtClean="0"/>
              <a:t>Proses penyaluran barang dan jasa</a:t>
            </a:r>
          </a:p>
          <a:p>
            <a:r>
              <a:rPr lang="id-ID" sz="2400" b="1" dirty="0" smtClean="0"/>
              <a:t>Penempatan produk agar konsumen dapat dengan mudah memperoleh produk</a:t>
            </a:r>
          </a:p>
          <a:p>
            <a:endParaRPr lang="id-ID" sz="2400" b="1" dirty="0"/>
          </a:p>
        </p:txBody>
      </p:sp>
    </p:spTree>
    <p:extLst>
      <p:ext uri="{BB962C8B-B14F-4D97-AF65-F5344CB8AC3E}">
        <p14:creationId xmlns:p14="http://schemas.microsoft.com/office/powerpoint/2010/main" val="2305166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Retail ltumbuh dan berkembang untuk melayani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Bisnis yang menjual barang maupun jasa pada dasarnya adalah menyediakan jasa kepada konsumen</a:t>
            </a:r>
          </a:p>
          <a:p>
            <a:r>
              <a:rPr lang="id-ID" dirty="0" smtClean="0"/>
              <a:t>Bisnis tidak akan lepas dari aspek pelayanan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93069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Pengertian perdagangan eceran (retail business)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Eceran disebut dengan istilah </a:t>
            </a:r>
            <a:r>
              <a:rPr lang="id-ID" i="1" dirty="0" smtClean="0"/>
              <a:t>retaillilng</a:t>
            </a:r>
          </a:p>
          <a:p>
            <a:r>
              <a:rPr lang="id-ID" dirty="0" smtClean="0"/>
              <a:t>Suatu kegiatan menjual barang dan jasa kepada konsumen akhir</a:t>
            </a:r>
          </a:p>
          <a:p>
            <a:r>
              <a:rPr lang="id-ID" dirty="0" smtClean="0"/>
              <a:t>Pedagang ecera: orang-orang atau toko yang pekerjaan utamanya adalah mengecerkan barang</a:t>
            </a:r>
          </a:p>
          <a:p>
            <a:r>
              <a:rPr lang="id-ID" dirty="0" smtClean="0"/>
              <a:t>Melalui pengecer produsen memperoleh informasi berharga tentang barangnya.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12268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Kondisi industri dan persaingan bisnis retail di indonesia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Prinsip dalam bisnis retail adalah </a:t>
            </a:r>
            <a:r>
              <a:rPr lang="id-ID" i="1" dirty="0" smtClean="0"/>
              <a:t>well-informed </a:t>
            </a:r>
            <a:r>
              <a:rPr lang="id-ID" dirty="0" smtClean="0"/>
              <a:t>(mencari tahu perkembangan yang ada)</a:t>
            </a:r>
          </a:p>
          <a:p>
            <a:r>
              <a:rPr lang="id-ID" dirty="0" smtClean="0"/>
              <a:t>Peritel yang berhasil adalah yang paling bisa menyesuaikan barang dan jasanya dengan permintaan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09290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udents looking into microscope">
            <a:extLst>
              <a:ext uri="{FF2B5EF4-FFF2-40B4-BE49-F238E27FC236}">
                <a16:creationId xmlns:a16="http://schemas.microsoft.com/office/drawing/2014/main" xmlns="" id="{082DAC18-E623-0546-920C-6676DF6BBA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080833-6B30-404E-B0FA-39D7DC4B1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>
            <a:noAutofit/>
          </a:bodyPr>
          <a:lstStyle/>
          <a:p>
            <a:pPr algn="l"/>
            <a:r>
              <a:rPr lang="en-US" sz="11700" b="1" dirty="0"/>
              <a:t>Thank </a:t>
            </a:r>
            <a:br>
              <a:rPr lang="en-US" sz="11700" b="1" dirty="0"/>
            </a:br>
            <a:r>
              <a:rPr lang="en-US" sz="11700" dirty="0">
                <a:solidFill>
                  <a:schemeClr val="tx1"/>
                </a:solidFill>
              </a:rPr>
              <a:t>You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D49C5163-C20C-4544-B7B1-4C17B8DBE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Ig: @kopi.utara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0619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b385d60f68dd989dca1fdc827799d85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11b479caf7b199da365455750e457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Status xmlns="71af3243-3dd4-4a8d-8c0d-dd76da1f02a5">Not started</Status>
  </documentManagement>
</p:properties>
</file>

<file path=customXml/itemProps1.xml><?xml version="1.0" encoding="utf-8"?>
<ds:datastoreItem xmlns:ds="http://schemas.openxmlformats.org/officeDocument/2006/customXml" ds:itemID="{A1CC7B47-8D79-4E1A-80B5-7F70A543A9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EBAF10-1A7F-447E-92EE-8F0A8D5290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08A8D6-033A-472B-8BEB-63B8F7C284EB}">
  <ds:schemaRefs>
    <ds:schemaRef ds:uri="http://purl.org/dc/elements/1.1/"/>
    <ds:schemaRef ds:uri="http://schemas.openxmlformats.org/package/2006/metadata/core-properties"/>
    <ds:schemaRef ds:uri="16c05727-aa75-4e4a-9b5f-8a80a1165891"/>
    <ds:schemaRef ds:uri="http://schemas.microsoft.com/office/infopath/2007/PartnerControls"/>
    <ds:schemaRef ds:uri="http://purl.org/dc/terms/"/>
    <ds:schemaRef ds:uri="http://schemas.microsoft.com/office/2006/documentManagement/types"/>
    <ds:schemaRef ds:uri="71af3243-3dd4-4a8d-8c0d-dd76da1f02a5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School design</Template>
  <TotalTime>0</TotalTime>
  <Words>173</Words>
  <Application>Microsoft Office PowerPoint</Application>
  <PresentationFormat>Widescreen</PresentationFormat>
  <Paragraphs>28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Mesh</vt:lpstr>
      <vt:lpstr>Ruang lingkup, paradigma pengelolaan, dan peluang bisnis retail minggu i</vt:lpstr>
      <vt:lpstr>Topik Pembahasan</vt:lpstr>
      <vt:lpstr>Struktur dasar bisnis retail</vt:lpstr>
      <vt:lpstr>Retail ltumbuh dan berkembang untuk melayani</vt:lpstr>
      <vt:lpstr>Pengertian perdagangan eceran (retail business)</vt:lpstr>
      <vt:lpstr>Kondisi industri dan persaingan bisnis retail di indonesia</vt:lpstr>
      <vt:lpstr>Thank 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2023-05-05T04:25:30Z</dcterms:created>
  <dcterms:modified xsi:type="dcterms:W3CDTF">2023-05-05T04:52:33Z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