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2" r:id="rId3"/>
    <p:sldId id="295" r:id="rId4"/>
    <p:sldId id="276" r:id="rId5"/>
    <p:sldId id="299" r:id="rId6"/>
    <p:sldId id="277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  <a:pPr>
                <a:defRPr/>
              </a:pPr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105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  <a:pPr>
                <a:defRPr/>
              </a:pPr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27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1762125"/>
            <a:ext cx="9144000" cy="19082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ke-5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14/10/2024</a:t>
            </a:r>
            <a:endParaRPr lang="en-US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Revisi</a:t>
            </a:r>
            <a:r>
              <a:rPr lang="en-US" dirty="0"/>
              <a:t> </a:t>
            </a:r>
            <a:r>
              <a:rPr lang="en-US" dirty="0" smtClean="0"/>
              <a:t>01.Kebijakan </a:t>
            </a:r>
            <a:r>
              <a:rPr lang="en-US" dirty="0" err="1" smtClean="0"/>
              <a:t>Pariwisata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8187" y="2590800"/>
            <a:ext cx="8178613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 smtClean="0"/>
              <a:t>PP </a:t>
            </a:r>
            <a:r>
              <a:rPr lang="en-US" sz="3200" dirty="0" err="1"/>
              <a:t>Nomor</a:t>
            </a:r>
            <a:r>
              <a:rPr lang="en-US" sz="3200" dirty="0"/>
              <a:t> 50 </a:t>
            </a:r>
            <a:r>
              <a:rPr lang="en-US" sz="3200" dirty="0" err="1"/>
              <a:t>Tahun</a:t>
            </a:r>
            <a:r>
              <a:rPr lang="en-US" sz="3200" dirty="0"/>
              <a:t> 2011 </a:t>
            </a:r>
            <a:r>
              <a:rPr lang="en-US" sz="3200" dirty="0" err="1"/>
              <a:t>tentang</a:t>
            </a:r>
            <a:r>
              <a:rPr lang="en-US" sz="3200" dirty="0"/>
              <a:t> </a:t>
            </a:r>
            <a:r>
              <a:rPr lang="en-US" sz="3200" dirty="0" err="1"/>
              <a:t>Rencana</a:t>
            </a:r>
            <a:r>
              <a:rPr lang="en-US" sz="3200" dirty="0"/>
              <a:t> </a:t>
            </a:r>
            <a:r>
              <a:rPr lang="en-US" sz="3200" dirty="0" err="1"/>
              <a:t>Induk</a:t>
            </a:r>
            <a:r>
              <a:rPr lang="en-US" sz="3200" dirty="0"/>
              <a:t> Pembangunan </a:t>
            </a:r>
            <a:r>
              <a:rPr lang="en-US" sz="3200" dirty="0" err="1"/>
              <a:t>Kepariwisataan</a:t>
            </a:r>
            <a:r>
              <a:rPr lang="en-US" sz="3200" dirty="0"/>
              <a:t> Nasional </a:t>
            </a:r>
            <a:r>
              <a:rPr lang="en-US" sz="3200" dirty="0" err="1"/>
              <a:t>Tahun</a:t>
            </a:r>
            <a:r>
              <a:rPr lang="en-US" sz="3200" dirty="0"/>
              <a:t> </a:t>
            </a:r>
            <a:r>
              <a:rPr lang="en-US" sz="3200" dirty="0" smtClean="0"/>
              <a:t>2010—2025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Dosen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Andri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Mitrawan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SE.Par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., M.M</a:t>
            </a:r>
            <a:endParaRPr lang="en-US" sz="3200" b="1" cap="none" spc="0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PP </a:t>
            </a:r>
            <a:r>
              <a:rPr lang="en-US" sz="2400" b="1" dirty="0" err="1"/>
              <a:t>Nomor</a:t>
            </a:r>
            <a:r>
              <a:rPr lang="en-US" sz="2400" b="1" dirty="0"/>
              <a:t> 50 </a:t>
            </a:r>
            <a:r>
              <a:rPr lang="en-US" sz="2400" b="1" dirty="0" err="1"/>
              <a:t>Tahun</a:t>
            </a:r>
            <a:r>
              <a:rPr lang="en-US" sz="2400" b="1" dirty="0"/>
              <a:t> 2011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err="1"/>
              <a:t>Rencana</a:t>
            </a:r>
            <a:r>
              <a:rPr lang="en-US" sz="2400" b="1" dirty="0"/>
              <a:t> </a:t>
            </a:r>
            <a:r>
              <a:rPr lang="en-US" sz="2400" b="1" dirty="0" err="1"/>
              <a:t>Induk</a:t>
            </a:r>
            <a:r>
              <a:rPr lang="en-US" sz="2400" b="1" dirty="0"/>
              <a:t> Pembangunan </a:t>
            </a:r>
            <a:r>
              <a:rPr lang="en-US" sz="2400" b="1" dirty="0" err="1"/>
              <a:t>Kepariwisataan</a:t>
            </a:r>
            <a:r>
              <a:rPr lang="en-US" sz="2400" b="1" dirty="0"/>
              <a:t> Nasional </a:t>
            </a:r>
            <a:r>
              <a:rPr lang="en-US" sz="2400" b="1" dirty="0" err="1"/>
              <a:t>Tahun</a:t>
            </a:r>
            <a:r>
              <a:rPr lang="en-US" sz="2400" b="1" dirty="0"/>
              <a:t> 2010—2025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(PP) No. 50 </a:t>
            </a:r>
            <a:r>
              <a:rPr lang="en-US" sz="2800" dirty="0" err="1"/>
              <a:t>Tahun</a:t>
            </a:r>
            <a:r>
              <a:rPr lang="en-US" sz="2800" dirty="0"/>
              <a:t> 2011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/>
              <a:t>Rencana</a:t>
            </a:r>
            <a:r>
              <a:rPr lang="en-US" sz="2800" dirty="0"/>
              <a:t> </a:t>
            </a:r>
            <a:r>
              <a:rPr lang="en-US" sz="2800" dirty="0" err="1"/>
              <a:t>Induk</a:t>
            </a:r>
            <a:r>
              <a:rPr lang="en-US" sz="2800" dirty="0"/>
              <a:t> Pembangunan </a:t>
            </a:r>
            <a:r>
              <a:rPr lang="en-US" sz="2800" dirty="0" err="1"/>
              <a:t>Kepariwisataan</a:t>
            </a:r>
            <a:r>
              <a:rPr lang="en-US" sz="2800" dirty="0"/>
              <a:t> Nasional (RIPPN) 2010–2025 </a:t>
            </a:r>
            <a:r>
              <a:rPr lang="en-US" sz="2800" dirty="0" err="1"/>
              <a:t>berfungsi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panduan</a:t>
            </a:r>
            <a:r>
              <a:rPr lang="en-US" sz="2800" dirty="0"/>
              <a:t> </a:t>
            </a:r>
            <a:r>
              <a:rPr lang="en-US" sz="2800" dirty="0" err="1"/>
              <a:t>strategis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</a:t>
            </a:r>
            <a:r>
              <a:rPr lang="en-US" sz="2800" dirty="0" err="1"/>
              <a:t>pariwisata</a:t>
            </a:r>
            <a:r>
              <a:rPr lang="en-US" sz="2800" dirty="0"/>
              <a:t> di Indonesia</a:t>
            </a:r>
            <a:r>
              <a:rPr lang="en-US" sz="2800" dirty="0" smtClean="0"/>
              <a:t>.</a:t>
            </a:r>
          </a:p>
          <a:p>
            <a:pPr marL="0" indent="0" algn="just">
              <a:buNone/>
            </a:pPr>
            <a:endParaRPr lang="en-US" sz="2800" dirty="0"/>
          </a:p>
          <a:p>
            <a:pPr marL="0" indent="0" algn="just">
              <a:buNone/>
            </a:pPr>
            <a:r>
              <a:rPr lang="en-US" sz="2800" dirty="0" smtClean="0"/>
              <a:t> </a:t>
            </a:r>
            <a:r>
              <a:rPr lang="en-US" sz="2800" dirty="0"/>
              <a:t>PP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bertujuan</a:t>
            </a:r>
            <a:r>
              <a:rPr lang="en-US" sz="2800" dirty="0"/>
              <a:t>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pariwisata</a:t>
            </a:r>
            <a:r>
              <a:rPr lang="en-US" sz="2800" dirty="0"/>
              <a:t> </a:t>
            </a:r>
            <a:r>
              <a:rPr lang="en-US" sz="2800" dirty="0" err="1"/>
              <a:t>nasional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terencana</a:t>
            </a:r>
            <a:r>
              <a:rPr lang="en-US" sz="2800" dirty="0"/>
              <a:t>, </a:t>
            </a:r>
            <a:r>
              <a:rPr lang="en-US" sz="2800" dirty="0" err="1"/>
              <a:t>berkelanjutan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berdaya</a:t>
            </a:r>
            <a:r>
              <a:rPr lang="en-US" sz="2800" dirty="0"/>
              <a:t> </a:t>
            </a:r>
            <a:r>
              <a:rPr lang="en-US" sz="2800" dirty="0" err="1"/>
              <a:t>saing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kontribusi</a:t>
            </a:r>
            <a:r>
              <a:rPr lang="en-US" sz="2800" dirty="0"/>
              <a:t> </a:t>
            </a:r>
            <a:r>
              <a:rPr lang="en-US" sz="2800" dirty="0" err="1"/>
              <a:t>sektor</a:t>
            </a:r>
            <a:r>
              <a:rPr lang="en-US" sz="2800" dirty="0"/>
              <a:t> </a:t>
            </a:r>
            <a:r>
              <a:rPr lang="en-US" sz="2800" dirty="0" err="1"/>
              <a:t>pariwisata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pertumbuhan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r>
              <a:rPr lang="en-US" sz="2800" dirty="0"/>
              <a:t>, </a:t>
            </a:r>
            <a:r>
              <a:rPr lang="en-US" sz="2800" dirty="0" err="1"/>
              <a:t>pelestarian</a:t>
            </a:r>
            <a:r>
              <a:rPr lang="en-US" sz="2800" dirty="0"/>
              <a:t> </a:t>
            </a:r>
            <a:r>
              <a:rPr lang="en-US" sz="2800" dirty="0" err="1"/>
              <a:t>budaya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kesejahteraan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.</a:t>
            </a:r>
            <a:endParaRPr lang="en-US" sz="2800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7" name="Date Placeholder 26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2400" y="1524000"/>
            <a:ext cx="8229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(PP) No. 50 </a:t>
            </a:r>
            <a:r>
              <a:rPr lang="en-US" b="1" dirty="0" err="1"/>
              <a:t>Tahun</a:t>
            </a:r>
            <a:r>
              <a:rPr lang="en-US" b="1" dirty="0"/>
              <a:t> </a:t>
            </a:r>
            <a:r>
              <a:rPr lang="en-US" b="1" dirty="0" err="1" smtClean="0"/>
              <a:t>memberikan</a:t>
            </a:r>
            <a:r>
              <a:rPr lang="en-US" b="1" dirty="0" smtClean="0"/>
              <a:t> </a:t>
            </a:r>
            <a:r>
              <a:rPr lang="en-US" b="1" dirty="0" err="1"/>
              <a:t>kerangka</a:t>
            </a:r>
            <a:r>
              <a:rPr lang="en-US" b="1" dirty="0"/>
              <a:t> </a:t>
            </a:r>
            <a:r>
              <a:rPr lang="en-US" b="1" dirty="0" err="1"/>
              <a:t>strategis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arahan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pembangunan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yang </a:t>
            </a:r>
            <a:r>
              <a:rPr lang="en-US" b="1" dirty="0" err="1"/>
              <a:t>berfokus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lima </a:t>
            </a:r>
            <a:r>
              <a:rPr lang="en-US" b="1" dirty="0" err="1"/>
              <a:t>aspek</a:t>
            </a:r>
            <a:r>
              <a:rPr lang="en-US" b="1" dirty="0"/>
              <a:t> </a:t>
            </a:r>
            <a:r>
              <a:rPr lang="en-US" b="1" dirty="0" err="1"/>
              <a:t>utama</a:t>
            </a:r>
            <a:r>
              <a:rPr lang="en-US" b="1" dirty="0"/>
              <a:t>: </a:t>
            </a:r>
            <a:endParaRPr lang="en-US" b="1" dirty="0" smtClean="0"/>
          </a:p>
          <a:p>
            <a:pPr marL="342900" indent="-342900" algn="just">
              <a:buAutoNum type="alphaLcPeriod"/>
            </a:pPr>
            <a:r>
              <a:rPr lang="en-US" b="1" dirty="0" err="1" smtClean="0"/>
              <a:t>Pengembangan</a:t>
            </a:r>
            <a:r>
              <a:rPr lang="en-US" b="1" dirty="0" smtClean="0"/>
              <a:t> </a:t>
            </a: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: </a:t>
            </a:r>
            <a:r>
              <a:rPr lang="en-US" b="1" dirty="0" err="1"/>
              <a:t>Berfokus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pembangunan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peningkatan</a:t>
            </a:r>
            <a:r>
              <a:rPr lang="en-US" b="1" dirty="0"/>
              <a:t> </a:t>
            </a:r>
            <a:r>
              <a:rPr lang="en-US" b="1" dirty="0" err="1"/>
              <a:t>kualitas</a:t>
            </a:r>
            <a:r>
              <a:rPr lang="en-US" b="1" dirty="0"/>
              <a:t> </a:t>
            </a: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r>
              <a:rPr lang="en-US" b="1" dirty="0"/>
              <a:t> yang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daya</a:t>
            </a:r>
            <a:r>
              <a:rPr lang="en-US" b="1" dirty="0"/>
              <a:t> </a:t>
            </a:r>
            <a:r>
              <a:rPr lang="en-US" b="1" dirty="0" err="1"/>
              <a:t>tarik</a:t>
            </a:r>
            <a:r>
              <a:rPr lang="en-US" b="1" dirty="0"/>
              <a:t> </a:t>
            </a:r>
            <a:r>
              <a:rPr lang="en-US" b="1" dirty="0" err="1"/>
              <a:t>alam</a:t>
            </a:r>
            <a:r>
              <a:rPr lang="en-US" b="1" dirty="0"/>
              <a:t>, </a:t>
            </a:r>
            <a:r>
              <a:rPr lang="en-US" b="1" dirty="0" err="1"/>
              <a:t>budaya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buatan</a:t>
            </a:r>
            <a:r>
              <a:rPr lang="en-US" b="1" dirty="0"/>
              <a:t>. </a:t>
            </a:r>
            <a:endParaRPr lang="en-US" b="1" dirty="0" smtClean="0"/>
          </a:p>
          <a:p>
            <a:pPr marL="342900" indent="-342900" algn="just">
              <a:buAutoNum type="alphaLcPeriod"/>
            </a:pPr>
            <a:r>
              <a:rPr lang="en-US" b="1" dirty="0" err="1" smtClean="0"/>
              <a:t>Pemasaran</a:t>
            </a:r>
            <a:r>
              <a:rPr lang="en-US" b="1" dirty="0" smtClean="0"/>
              <a:t> </a:t>
            </a:r>
            <a:r>
              <a:rPr lang="en-US" b="1" dirty="0" err="1"/>
              <a:t>Pariwisata</a:t>
            </a:r>
            <a:r>
              <a:rPr lang="en-US" b="1" dirty="0"/>
              <a:t>: </a:t>
            </a:r>
            <a:r>
              <a:rPr lang="en-US" b="1" dirty="0" err="1"/>
              <a:t>Meningkatkan</a:t>
            </a:r>
            <a:r>
              <a:rPr lang="en-US" b="1" dirty="0"/>
              <a:t> </a:t>
            </a:r>
            <a:r>
              <a:rPr lang="en-US" b="1" dirty="0" err="1"/>
              <a:t>daya</a:t>
            </a:r>
            <a:r>
              <a:rPr lang="en-US" b="1" dirty="0"/>
              <a:t> </a:t>
            </a:r>
            <a:r>
              <a:rPr lang="en-US" b="1" dirty="0" err="1"/>
              <a:t>saing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Indonesia di </a:t>
            </a:r>
            <a:r>
              <a:rPr lang="en-US" b="1" dirty="0" err="1"/>
              <a:t>tingkat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strategi</a:t>
            </a:r>
            <a:r>
              <a:rPr lang="en-US" b="1" dirty="0"/>
              <a:t> </a:t>
            </a:r>
            <a:r>
              <a:rPr lang="en-US" b="1" dirty="0" err="1"/>
              <a:t>promosi</a:t>
            </a:r>
            <a:r>
              <a:rPr lang="en-US" b="1" dirty="0"/>
              <a:t> yang </a:t>
            </a:r>
            <a:r>
              <a:rPr lang="en-US" b="1" dirty="0" err="1"/>
              <a:t>efektif</a:t>
            </a:r>
            <a:r>
              <a:rPr lang="en-US" b="1" dirty="0"/>
              <a:t>. </a:t>
            </a:r>
            <a:endParaRPr lang="en-US" b="1" dirty="0" smtClean="0"/>
          </a:p>
          <a:p>
            <a:pPr marL="342900" indent="-342900" algn="just">
              <a:buAutoNum type="alphaLcPeriod"/>
            </a:pPr>
            <a:r>
              <a:rPr lang="en-US" b="1" dirty="0" err="1" smtClean="0"/>
              <a:t>Industri</a:t>
            </a:r>
            <a:r>
              <a:rPr lang="en-US" b="1" dirty="0" smtClean="0"/>
              <a:t> </a:t>
            </a:r>
            <a:r>
              <a:rPr lang="en-US" b="1" dirty="0" err="1"/>
              <a:t>Pariwisata</a:t>
            </a:r>
            <a:r>
              <a:rPr lang="en-US" b="1" dirty="0"/>
              <a:t>: </a:t>
            </a:r>
            <a:r>
              <a:rPr lang="en-US" b="1" dirty="0" err="1"/>
              <a:t>Mendorong</a:t>
            </a:r>
            <a:r>
              <a:rPr lang="en-US" b="1" dirty="0"/>
              <a:t> </a:t>
            </a:r>
            <a:r>
              <a:rPr lang="en-US" b="1" dirty="0" err="1"/>
              <a:t>pertumbuhan</a:t>
            </a:r>
            <a:r>
              <a:rPr lang="en-US" b="1" dirty="0"/>
              <a:t> </a:t>
            </a:r>
            <a:r>
              <a:rPr lang="en-US" b="1" dirty="0" err="1"/>
              <a:t>industri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yang </a:t>
            </a:r>
            <a:r>
              <a:rPr lang="en-US" b="1" dirty="0" err="1"/>
              <a:t>berkualitas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inovatif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regulasi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usaha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yang </a:t>
            </a:r>
            <a:r>
              <a:rPr lang="en-US" b="1" dirty="0" err="1"/>
              <a:t>ketat</a:t>
            </a:r>
            <a:r>
              <a:rPr lang="en-US" b="1" dirty="0"/>
              <a:t>. </a:t>
            </a:r>
            <a:endParaRPr lang="en-US" b="1" dirty="0" smtClean="0"/>
          </a:p>
          <a:p>
            <a:pPr marL="342900" indent="-342900" algn="just">
              <a:buAutoNum type="alphaLcPeriod"/>
            </a:pPr>
            <a:r>
              <a:rPr lang="en-US" b="1" dirty="0" err="1" smtClean="0"/>
              <a:t>Kelembagaan</a:t>
            </a:r>
            <a:r>
              <a:rPr lang="en-US" b="1" dirty="0" smtClean="0"/>
              <a:t> </a:t>
            </a:r>
            <a:r>
              <a:rPr lang="en-US" b="1" dirty="0" err="1"/>
              <a:t>Pariwisata</a:t>
            </a:r>
            <a:r>
              <a:rPr lang="en-US" b="1" dirty="0"/>
              <a:t>: </a:t>
            </a:r>
            <a:r>
              <a:rPr lang="en-US" b="1" dirty="0" err="1"/>
              <a:t>Menguatkan</a:t>
            </a:r>
            <a:r>
              <a:rPr lang="en-US" b="1" dirty="0"/>
              <a:t> </a:t>
            </a:r>
            <a:r>
              <a:rPr lang="en-US" b="1" dirty="0" err="1"/>
              <a:t>koordinasi</a:t>
            </a:r>
            <a:r>
              <a:rPr lang="en-US" b="1" dirty="0"/>
              <a:t> </a:t>
            </a:r>
            <a:r>
              <a:rPr lang="en-US" b="1" dirty="0" err="1"/>
              <a:t>antar-lembaga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b="1" dirty="0"/>
              <a:t> </a:t>
            </a:r>
            <a:r>
              <a:rPr lang="en-US" b="1" dirty="0" err="1"/>
              <a:t>pusat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pembangunan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,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meningkatkan</a:t>
            </a:r>
            <a:r>
              <a:rPr lang="en-US" b="1" dirty="0"/>
              <a:t> </a:t>
            </a:r>
            <a:r>
              <a:rPr lang="en-US" b="1" dirty="0" err="1"/>
              <a:t>kapasitas</a:t>
            </a:r>
            <a:r>
              <a:rPr lang="en-US" b="1" dirty="0"/>
              <a:t> SDM di </a:t>
            </a:r>
            <a:r>
              <a:rPr lang="en-US" b="1" dirty="0" err="1"/>
              <a:t>sektor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. </a:t>
            </a:r>
            <a:endParaRPr lang="en-US" b="1" dirty="0" smtClean="0"/>
          </a:p>
          <a:p>
            <a:pPr marL="342900" indent="-342900" algn="just">
              <a:buAutoNum type="alphaLcPeriod"/>
            </a:pPr>
            <a:r>
              <a:rPr lang="en-US" b="1" dirty="0" err="1" smtClean="0"/>
              <a:t>Lingkungan</a:t>
            </a:r>
            <a:r>
              <a:rPr lang="en-US" b="1" dirty="0" smtClean="0"/>
              <a:t> </a:t>
            </a:r>
            <a:r>
              <a:rPr lang="en-US" b="1" dirty="0" err="1"/>
              <a:t>Pariwisata</a:t>
            </a:r>
            <a:r>
              <a:rPr lang="en-US" b="1" dirty="0"/>
              <a:t>: </a:t>
            </a:r>
            <a:r>
              <a:rPr lang="en-US" b="1" dirty="0" err="1"/>
              <a:t>Mengutamakan</a:t>
            </a:r>
            <a:r>
              <a:rPr lang="en-US" b="1" dirty="0"/>
              <a:t> </a:t>
            </a:r>
            <a:r>
              <a:rPr lang="en-US" b="1" dirty="0" err="1"/>
              <a:t>pembangunan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berkelanjutan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memperhatikan</a:t>
            </a:r>
            <a:r>
              <a:rPr lang="en-US" b="1" dirty="0"/>
              <a:t> </a:t>
            </a:r>
            <a:r>
              <a:rPr lang="en-US" b="1" dirty="0" err="1"/>
              <a:t>kelestarian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b="1" dirty="0"/>
              <a:t> </a:t>
            </a:r>
            <a:r>
              <a:rPr lang="en-US" b="1" dirty="0" err="1"/>
              <a:t>setempat</a:t>
            </a:r>
            <a:r>
              <a:rPr lang="en-US" b="1" dirty="0"/>
              <a:t>. </a:t>
            </a:r>
          </a:p>
        </p:txBody>
      </p:sp>
      <p:sp>
        <p:nvSpPr>
          <p:cNvPr id="9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2400" b="1" dirty="0"/>
              <a:t>PP </a:t>
            </a:r>
            <a:r>
              <a:rPr lang="en-US" sz="2400" b="1" dirty="0" err="1"/>
              <a:t>Nomor</a:t>
            </a:r>
            <a:r>
              <a:rPr lang="en-US" sz="2400" b="1" dirty="0"/>
              <a:t> 50 </a:t>
            </a:r>
            <a:r>
              <a:rPr lang="en-US" sz="2400" b="1" dirty="0" err="1"/>
              <a:t>Tahun</a:t>
            </a:r>
            <a:r>
              <a:rPr lang="en-US" sz="2400" b="1" dirty="0"/>
              <a:t> 2011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err="1"/>
              <a:t>Rencana</a:t>
            </a:r>
            <a:r>
              <a:rPr lang="en-US" sz="2400" b="1" dirty="0"/>
              <a:t> </a:t>
            </a:r>
            <a:r>
              <a:rPr lang="en-US" sz="2400" b="1" dirty="0" err="1"/>
              <a:t>Induk</a:t>
            </a:r>
            <a:r>
              <a:rPr lang="en-US" sz="2400" b="1" dirty="0"/>
              <a:t> Pembangunan </a:t>
            </a:r>
            <a:r>
              <a:rPr lang="en-US" sz="2400" b="1" dirty="0" err="1"/>
              <a:t>Kepariwisataan</a:t>
            </a:r>
            <a:r>
              <a:rPr lang="en-US" sz="2400" b="1" dirty="0"/>
              <a:t> Nasional </a:t>
            </a:r>
            <a:r>
              <a:rPr lang="en-US" sz="2400" b="1" dirty="0" err="1"/>
              <a:t>Tahun</a:t>
            </a:r>
            <a:r>
              <a:rPr lang="en-US" sz="2400" b="1" dirty="0"/>
              <a:t> 2010—2025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730370075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166843"/>
            <a:ext cx="85344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b="1" dirty="0" smtClean="0"/>
              <a:t>Salah </a:t>
            </a:r>
            <a:r>
              <a:rPr lang="en-US" sz="2400" b="1" dirty="0" err="1"/>
              <a:t>satunya</a:t>
            </a:r>
            <a:r>
              <a:rPr lang="en-US" sz="2400" b="1" dirty="0"/>
              <a:t> </a:t>
            </a:r>
            <a:r>
              <a:rPr lang="en-US" sz="2400" b="1" dirty="0" err="1"/>
              <a:t>adalah</a:t>
            </a:r>
            <a:r>
              <a:rPr lang="en-US" sz="2400" b="1" dirty="0"/>
              <a:t> </a:t>
            </a:r>
            <a:r>
              <a:rPr lang="en-US" sz="2400" b="1" dirty="0" err="1"/>
              <a:t>kurangnya</a:t>
            </a:r>
            <a:r>
              <a:rPr lang="en-US" sz="2400" b="1" dirty="0"/>
              <a:t> </a:t>
            </a:r>
            <a:r>
              <a:rPr lang="en-US" sz="2400" b="1" dirty="0" err="1"/>
              <a:t>sinergi</a:t>
            </a:r>
            <a:r>
              <a:rPr lang="en-US" sz="2400" b="1" dirty="0"/>
              <a:t> </a:t>
            </a:r>
            <a:r>
              <a:rPr lang="en-US" sz="2400" b="1" dirty="0" err="1"/>
              <a:t>antara</a:t>
            </a:r>
            <a:r>
              <a:rPr lang="en-US" sz="2400" b="1" dirty="0"/>
              <a:t> </a:t>
            </a:r>
            <a:r>
              <a:rPr lang="en-US" sz="2400" b="1" dirty="0" err="1"/>
              <a:t>pemerintah</a:t>
            </a:r>
            <a:r>
              <a:rPr lang="en-US" sz="2400" b="1" dirty="0"/>
              <a:t> </a:t>
            </a:r>
            <a:r>
              <a:rPr lang="en-US" sz="2400" b="1" dirty="0" err="1"/>
              <a:t>pusat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daerah</a:t>
            </a:r>
            <a:r>
              <a:rPr lang="en-US" sz="2400" b="1" dirty="0"/>
              <a:t>. </a:t>
            </a:r>
            <a:r>
              <a:rPr lang="en-US" sz="2400" b="1" dirty="0" err="1"/>
              <a:t>Banyak</a:t>
            </a:r>
            <a:r>
              <a:rPr lang="en-US" sz="2400" b="1" dirty="0"/>
              <a:t> </a:t>
            </a:r>
            <a:r>
              <a:rPr lang="en-US" sz="2400" b="1" dirty="0" err="1"/>
              <a:t>daerah</a:t>
            </a:r>
            <a:r>
              <a:rPr lang="en-US" sz="2400" b="1" dirty="0"/>
              <a:t> </a:t>
            </a:r>
            <a:r>
              <a:rPr lang="en-US" sz="2400" b="1" dirty="0" err="1"/>
              <a:t>masih</a:t>
            </a:r>
            <a:r>
              <a:rPr lang="en-US" sz="2400" b="1" dirty="0"/>
              <a:t> </a:t>
            </a:r>
            <a:r>
              <a:rPr lang="en-US" sz="2400" b="1" dirty="0" err="1"/>
              <a:t>menghadapi</a:t>
            </a:r>
            <a:r>
              <a:rPr lang="en-US" sz="2400" b="1" dirty="0"/>
              <a:t> </a:t>
            </a:r>
            <a:r>
              <a:rPr lang="en-US" sz="2400" b="1" dirty="0" err="1"/>
              <a:t>masalah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hal</a:t>
            </a:r>
            <a:r>
              <a:rPr lang="en-US" sz="2400" b="1" dirty="0"/>
              <a:t> </a:t>
            </a:r>
            <a:r>
              <a:rPr lang="en-US" sz="2400" b="1" dirty="0" err="1"/>
              <a:t>pendanaan</a:t>
            </a:r>
            <a:r>
              <a:rPr lang="en-US" sz="2400" b="1" dirty="0"/>
              <a:t>, </a:t>
            </a:r>
            <a:r>
              <a:rPr lang="en-US" sz="2400" b="1" dirty="0" err="1"/>
              <a:t>infrastruktur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promosi</a:t>
            </a:r>
            <a:r>
              <a:rPr lang="en-US" sz="2400" b="1" dirty="0"/>
              <a:t>, </a:t>
            </a:r>
            <a:r>
              <a:rPr lang="en-US" sz="2400" b="1" dirty="0" err="1"/>
              <a:t>sehingga</a:t>
            </a:r>
            <a:r>
              <a:rPr lang="en-US" sz="2400" b="1" dirty="0"/>
              <a:t> program </a:t>
            </a:r>
            <a:r>
              <a:rPr lang="en-US" sz="2400" b="1" dirty="0" err="1"/>
              <a:t>pariwisata</a:t>
            </a:r>
            <a:r>
              <a:rPr lang="en-US" sz="2400" b="1" dirty="0"/>
              <a:t> di </a:t>
            </a:r>
            <a:r>
              <a:rPr lang="en-US" sz="2400" b="1" dirty="0" err="1"/>
              <a:t>tingkat</a:t>
            </a:r>
            <a:r>
              <a:rPr lang="en-US" sz="2400" b="1" dirty="0"/>
              <a:t> </a:t>
            </a:r>
            <a:r>
              <a:rPr lang="en-US" sz="2400" b="1" dirty="0" err="1"/>
              <a:t>lokal</a:t>
            </a:r>
            <a:r>
              <a:rPr lang="en-US" sz="2400" b="1" dirty="0"/>
              <a:t> </a:t>
            </a:r>
            <a:r>
              <a:rPr lang="en-US" sz="2400" b="1" dirty="0" err="1"/>
              <a:t>berjalan</a:t>
            </a:r>
            <a:r>
              <a:rPr lang="en-US" sz="2400" b="1" dirty="0"/>
              <a:t> </a:t>
            </a:r>
            <a:r>
              <a:rPr lang="en-US" sz="2400" b="1" dirty="0" err="1"/>
              <a:t>lambat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</a:t>
            </a:r>
            <a:r>
              <a:rPr lang="en-US" sz="2400" b="1" dirty="0" err="1"/>
              <a:t>tidak</a:t>
            </a:r>
            <a:r>
              <a:rPr lang="en-US" sz="2400" b="1" dirty="0"/>
              <a:t> optimal. </a:t>
            </a:r>
            <a:endParaRPr lang="en-US" sz="2400" b="1" dirty="0" smtClean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en-US" sz="2400" b="1" dirty="0" err="1" smtClean="0"/>
              <a:t>Ketergantungan</a:t>
            </a:r>
            <a:r>
              <a:rPr lang="en-US" sz="2400" b="1" dirty="0" smtClean="0"/>
              <a:t> </a:t>
            </a:r>
            <a:r>
              <a:rPr lang="en-US" sz="2400" b="1" dirty="0" err="1"/>
              <a:t>pada</a:t>
            </a:r>
            <a:r>
              <a:rPr lang="en-US" sz="2400" b="1" dirty="0"/>
              <a:t> </a:t>
            </a:r>
            <a:r>
              <a:rPr lang="en-US" sz="2400" b="1" dirty="0" err="1"/>
              <a:t>investasi</a:t>
            </a:r>
            <a:r>
              <a:rPr lang="en-US" sz="2400" b="1" dirty="0"/>
              <a:t> </a:t>
            </a:r>
            <a:r>
              <a:rPr lang="en-US" sz="2400" b="1" dirty="0" err="1"/>
              <a:t>besar</a:t>
            </a:r>
            <a:r>
              <a:rPr lang="en-US" sz="2400" b="1" dirty="0"/>
              <a:t>, </a:t>
            </a:r>
            <a:r>
              <a:rPr lang="en-US" sz="2400" b="1" dirty="0" err="1"/>
              <a:t>terutama</a:t>
            </a:r>
            <a:r>
              <a:rPr lang="en-US" sz="2400" b="1" dirty="0"/>
              <a:t>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pengembangan</a:t>
            </a:r>
            <a:r>
              <a:rPr lang="en-US" sz="2400" b="1" dirty="0"/>
              <a:t> </a:t>
            </a:r>
            <a:r>
              <a:rPr lang="en-US" sz="2400" b="1" dirty="0" err="1"/>
              <a:t>infrastruktur</a:t>
            </a:r>
            <a:r>
              <a:rPr lang="en-US" sz="2400" b="1" dirty="0"/>
              <a:t> di </a:t>
            </a:r>
            <a:r>
              <a:rPr lang="en-US" sz="2400" b="1" dirty="0" err="1"/>
              <a:t>daerah-daerah</a:t>
            </a:r>
            <a:r>
              <a:rPr lang="en-US" sz="2400" b="1" dirty="0"/>
              <a:t> </a:t>
            </a:r>
            <a:r>
              <a:rPr lang="en-US" sz="2400" b="1" dirty="0" err="1"/>
              <a:t>terpencil</a:t>
            </a:r>
            <a:r>
              <a:rPr lang="en-US" sz="2400" b="1" dirty="0"/>
              <a:t>, </a:t>
            </a:r>
            <a:r>
              <a:rPr lang="en-US" sz="2400" b="1" dirty="0" err="1"/>
              <a:t>juga</a:t>
            </a:r>
            <a:r>
              <a:rPr lang="en-US" sz="2400" b="1" dirty="0"/>
              <a:t> </a:t>
            </a:r>
            <a:r>
              <a:rPr lang="en-US" sz="2400" b="1" dirty="0" err="1"/>
              <a:t>menjadi</a:t>
            </a:r>
            <a:r>
              <a:rPr lang="en-US" sz="2400" b="1" dirty="0"/>
              <a:t> </a:t>
            </a:r>
            <a:r>
              <a:rPr lang="en-US" sz="2400" b="1" dirty="0" err="1"/>
              <a:t>hambatan</a:t>
            </a:r>
            <a:r>
              <a:rPr lang="en-US" sz="2400" b="1" dirty="0"/>
              <a:t>, </a:t>
            </a:r>
            <a:r>
              <a:rPr lang="en-US" sz="2400" b="1" dirty="0" err="1"/>
              <a:t>karena</a:t>
            </a:r>
            <a:r>
              <a:rPr lang="en-US" sz="2400" b="1" dirty="0"/>
              <a:t> </a:t>
            </a:r>
            <a:r>
              <a:rPr lang="en-US" sz="2400" b="1" dirty="0" err="1"/>
              <a:t>daerah-daerah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 </a:t>
            </a:r>
            <a:r>
              <a:rPr lang="en-US" sz="2400" b="1" dirty="0" err="1"/>
              <a:t>sering</a:t>
            </a:r>
            <a:r>
              <a:rPr lang="en-US" sz="2400" b="1" dirty="0"/>
              <a:t> kali </a:t>
            </a:r>
            <a:r>
              <a:rPr lang="en-US" sz="2400" b="1" dirty="0" err="1"/>
              <a:t>belum</a:t>
            </a:r>
            <a:r>
              <a:rPr lang="en-US" sz="2400" b="1" dirty="0"/>
              <a:t> </a:t>
            </a:r>
            <a:r>
              <a:rPr lang="en-US" sz="2400" b="1" dirty="0" err="1"/>
              <a:t>menjadi</a:t>
            </a:r>
            <a:r>
              <a:rPr lang="en-US" sz="2400" b="1" dirty="0"/>
              <a:t> </a:t>
            </a:r>
            <a:r>
              <a:rPr lang="en-US" sz="2400" b="1" dirty="0" err="1"/>
              <a:t>prioritas</a:t>
            </a:r>
            <a:r>
              <a:rPr lang="en-US" sz="2400" b="1" dirty="0"/>
              <a:t> </a:t>
            </a:r>
            <a:r>
              <a:rPr lang="en-US" sz="2400" b="1" dirty="0" err="1"/>
              <a:t>utama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pengalokasian</a:t>
            </a:r>
            <a:r>
              <a:rPr lang="en-US" sz="2400" b="1" dirty="0"/>
              <a:t> </a:t>
            </a:r>
            <a:r>
              <a:rPr lang="en-US" sz="2400" b="1" dirty="0" err="1"/>
              <a:t>anggaran</a:t>
            </a:r>
            <a:r>
              <a:rPr lang="en-US" sz="2400" b="1" dirty="0"/>
              <a:t> </a:t>
            </a:r>
            <a:r>
              <a:rPr lang="en-US" sz="2400" b="1" dirty="0" err="1"/>
              <a:t>nasional</a:t>
            </a:r>
            <a:r>
              <a:rPr lang="en-US" sz="2400" b="1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101542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/>
              <a:t>D</a:t>
            </a:r>
            <a:r>
              <a:rPr lang="en-US" sz="2400" b="1" dirty="0" err="1" smtClean="0"/>
              <a:t>alam</a:t>
            </a:r>
            <a:r>
              <a:rPr lang="en-US" sz="2400" b="1" dirty="0" smtClean="0"/>
              <a:t> </a:t>
            </a:r>
            <a:r>
              <a:rPr lang="en-US" sz="2400" b="1" dirty="0" err="1"/>
              <a:t>implementasinya</a:t>
            </a:r>
            <a:r>
              <a:rPr lang="en-US" sz="2400" b="1" dirty="0"/>
              <a:t>, RIPPNAS 2010–2025 </a:t>
            </a:r>
            <a:r>
              <a:rPr lang="en-US" sz="2400" b="1" dirty="0" err="1"/>
              <a:t>menghadapi</a:t>
            </a:r>
            <a:r>
              <a:rPr lang="en-US" sz="2400" b="1" dirty="0"/>
              <a:t> </a:t>
            </a:r>
            <a:r>
              <a:rPr lang="en-US" sz="2400" b="1" dirty="0" err="1"/>
              <a:t>berbagai</a:t>
            </a:r>
            <a:r>
              <a:rPr lang="en-US" sz="2400" b="1" dirty="0"/>
              <a:t> </a:t>
            </a:r>
            <a:r>
              <a:rPr lang="en-US" sz="2400" b="1" dirty="0" err="1"/>
              <a:t>tantangan</a:t>
            </a:r>
            <a:r>
              <a:rPr lang="en-US" sz="2400" b="1" dirty="0"/>
              <a:t>. 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6D39D-C59D-423B-B054-025B4787C17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1444"/>
      </p:ext>
    </p:extLst>
  </p:cSld>
  <p:clrMapOvr>
    <a:masterClrMapping/>
  </p:clrMapOvr>
  <p:transition spd="slow">
    <p:wheel spokes="2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D138D-A9D5-4647-A7D3-A67891D8562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267E591-E05F-4921-9006-D197A0F79BA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0CB29-FF30-4DD6-A91E-C4D691F914DA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353</Words>
  <Application>Microsoft Office PowerPoint</Application>
  <PresentationFormat>On-screen Show (4:3)</PresentationFormat>
  <Paragraphs>46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PP Nomor 50 Tahun 2011 tentang Rencana Induk Pembangunan Kepariwisataan Nasional Tahun 2010—2025</vt:lpstr>
      <vt:lpstr>PP Nomor 50 Tahun 2011 tentang Rencana Induk Pembangunan Kepariwisataan Nasional Tahun 2010—2025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117</cp:revision>
  <dcterms:created xsi:type="dcterms:W3CDTF">2010-04-18T12:06:30Z</dcterms:created>
  <dcterms:modified xsi:type="dcterms:W3CDTF">2024-10-15T07:26:02Z</dcterms:modified>
</cp:coreProperties>
</file>