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Slides/notesSlide1.xml" ContentType="application/vnd.openxmlformats-officedocument.presentationml.notes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Slides/notesSlide2.xml" ContentType="application/vnd.openxmlformats-officedocument.presentationml.notes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handoutMasterIdLst>
    <p:handoutMasterId r:id="rId3"/>
  </p:handout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Lst>
  <p:sldSz type="screen4x3" cy="6858000" cx="9144000"/>
  <p:notesSz cx="9979025" cy="6834188"/>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handoutMaster" Target="handoutMasters/handout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tableStyles" Target="tableStyles.xml"/><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07" name=""/>
        <p:cNvGrpSpPr/>
        <p:nvPr/>
      </p:nvGrpSpPr>
      <p:grpSpPr>
        <a:xfrm>
          <a:off x="0" y="0"/>
          <a:ext cx="0" cy="0"/>
          <a:chOff x="0" y="0"/>
          <a:chExt cx="0" cy="0"/>
        </a:xfrm>
      </p:grpSpPr>
      <p:sp>
        <p:nvSpPr>
          <p:cNvPr id="1048696" name="Header Placeholder 1"/>
          <p:cNvSpPr>
            <a:spLocks noGrp="1"/>
          </p:cNvSpPr>
          <p:nvPr>
            <p:ph type="hdr" sz="quarter"/>
          </p:nvPr>
        </p:nvSpPr>
        <p:spPr>
          <a:xfrm>
            <a:off x="1" y="1"/>
            <a:ext cx="4324243" cy="341709"/>
          </a:xfrm>
          <a:prstGeom prst="rect"/>
        </p:spPr>
        <p:txBody>
          <a:bodyPr bIns="48033" lIns="96067" rIns="96067" rtlCol="0" tIns="48033" vert="horz"/>
          <a:lstStyle>
            <a:lvl1pPr algn="l">
              <a:defRPr sz="1300"/>
            </a:lvl1pPr>
          </a:lstStyle>
          <a:p>
            <a:endParaRPr lang="en-US"/>
          </a:p>
        </p:txBody>
      </p:sp>
      <p:sp>
        <p:nvSpPr>
          <p:cNvPr id="1048697" name="Date Placeholder 2"/>
          <p:cNvSpPr>
            <a:spLocks noGrp="1"/>
          </p:cNvSpPr>
          <p:nvPr>
            <p:ph type="dt" sz="quarter" idx="1"/>
          </p:nvPr>
        </p:nvSpPr>
        <p:spPr>
          <a:xfrm>
            <a:off x="5652473" y="1"/>
            <a:ext cx="4324243" cy="341709"/>
          </a:xfrm>
          <a:prstGeom prst="rect"/>
        </p:spPr>
        <p:txBody>
          <a:bodyPr bIns="48033" lIns="96067" rIns="96067" rtlCol="0" tIns="48033" vert="horz"/>
          <a:lstStyle>
            <a:lvl1pPr algn="r">
              <a:defRPr sz="1300"/>
            </a:lvl1pPr>
          </a:lstStyle>
          <a:p>
            <a:fld id="{00CCE6DD-77DD-4687-992D-BF4C2CDA65F2}" type="datetimeFigureOut">
              <a:rPr lang="en-US" smtClean="0"/>
              <a:t>9/23/2018</a:t>
            </a:fld>
            <a:endParaRPr lang="en-US"/>
          </a:p>
        </p:txBody>
      </p:sp>
      <p:sp>
        <p:nvSpPr>
          <p:cNvPr id="1048698" name="Footer Placeholder 3"/>
          <p:cNvSpPr>
            <a:spLocks noGrp="1"/>
          </p:cNvSpPr>
          <p:nvPr>
            <p:ph type="ftr" sz="quarter" idx="2"/>
          </p:nvPr>
        </p:nvSpPr>
        <p:spPr>
          <a:xfrm>
            <a:off x="1" y="6491293"/>
            <a:ext cx="4324243" cy="341709"/>
          </a:xfrm>
          <a:prstGeom prst="rect"/>
        </p:spPr>
        <p:txBody>
          <a:bodyPr anchor="b" bIns="48033" lIns="96067" rIns="96067" rtlCol="0" tIns="48033" vert="horz"/>
          <a:lstStyle>
            <a:lvl1pPr algn="l">
              <a:defRPr sz="1300"/>
            </a:lvl1pPr>
          </a:lstStyle>
          <a:p>
            <a:endParaRPr lang="en-US"/>
          </a:p>
        </p:txBody>
      </p:sp>
      <p:sp>
        <p:nvSpPr>
          <p:cNvPr id="1048699" name="Slide Number Placeholder 4"/>
          <p:cNvSpPr>
            <a:spLocks noGrp="1"/>
          </p:cNvSpPr>
          <p:nvPr>
            <p:ph type="sldNum" sz="quarter" idx="3"/>
          </p:nvPr>
        </p:nvSpPr>
        <p:spPr>
          <a:xfrm>
            <a:off x="5652473" y="6491293"/>
            <a:ext cx="4324243" cy="341709"/>
          </a:xfrm>
          <a:prstGeom prst="rect"/>
        </p:spPr>
        <p:txBody>
          <a:bodyPr anchor="b" bIns="48033" lIns="96067" rIns="96067" rtlCol="0" tIns="48033" vert="horz"/>
          <a:lstStyle>
            <a:lvl1pPr algn="r">
              <a:defRPr sz="1300"/>
            </a:lvl1pPr>
          </a:lstStyle>
          <a:p>
            <a:fld id="{680ABA08-3529-4DBE-8728-F10BCBEECF5E}" type="slidenum">
              <a:rPr lang="en-US" smtClean="0"/>
              <a:t>‹#›</a:t>
            </a:fld>
            <a:endParaRPr lang="en-US"/>
          </a:p>
        </p:txBody>
      </p:sp>
    </p:spTree>
  </p:cSld>
  <p:clrMap accent1="accent1" accent2="accent2" accent3="accent3" accent4="accent4" accent5="accent5" accent6="accent6" bg1="lt1" bg2="lt2" tx1="dk1" tx2="dk2"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06" name=""/>
        <p:cNvGrpSpPr/>
        <p:nvPr/>
      </p:nvGrpSpPr>
      <p:grpSpPr>
        <a:xfrm>
          <a:off x="0" y="0"/>
          <a:ext cx="0" cy="0"/>
          <a:chOff x="0" y="0"/>
          <a:chExt cx="0" cy="0"/>
        </a:xfrm>
      </p:grpSpPr>
      <p:sp>
        <p:nvSpPr>
          <p:cNvPr id="1048690" name="Header Placeholder 1"/>
          <p:cNvSpPr>
            <a:spLocks noGrp="1"/>
          </p:cNvSpPr>
          <p:nvPr>
            <p:ph type="hdr" sz="quarter"/>
          </p:nvPr>
        </p:nvSpPr>
        <p:spPr>
          <a:xfrm>
            <a:off x="1" y="1"/>
            <a:ext cx="4324243" cy="341709"/>
          </a:xfrm>
          <a:prstGeom prst="rect"/>
        </p:spPr>
        <p:txBody>
          <a:bodyPr bIns="48033" lIns="96067" rIns="96067" rtlCol="0" tIns="48033" vert="horz"/>
          <a:lstStyle>
            <a:lvl1pPr algn="l">
              <a:defRPr sz="1300"/>
            </a:lvl1pPr>
          </a:lstStyle>
          <a:p>
            <a:endParaRPr lang="en-US"/>
          </a:p>
        </p:txBody>
      </p:sp>
      <p:sp>
        <p:nvSpPr>
          <p:cNvPr id="1048691" name="Date Placeholder 2"/>
          <p:cNvSpPr>
            <a:spLocks noGrp="1"/>
          </p:cNvSpPr>
          <p:nvPr>
            <p:ph type="dt" idx="1"/>
          </p:nvPr>
        </p:nvSpPr>
        <p:spPr>
          <a:xfrm>
            <a:off x="5652473" y="1"/>
            <a:ext cx="4324243" cy="341709"/>
          </a:xfrm>
          <a:prstGeom prst="rect"/>
        </p:spPr>
        <p:txBody>
          <a:bodyPr bIns="48033" lIns="96067" rIns="96067" rtlCol="0" tIns="48033" vert="horz"/>
          <a:lstStyle>
            <a:lvl1pPr algn="r">
              <a:defRPr sz="1300"/>
            </a:lvl1pPr>
          </a:lstStyle>
          <a:p>
            <a:fld id="{068A54CE-3DD4-4CAE-9177-4F3F75A07052}" type="datetimeFigureOut">
              <a:rPr lang="en-US" smtClean="0"/>
              <a:t>9/23/2018</a:t>
            </a:fld>
            <a:endParaRPr lang="en-US"/>
          </a:p>
        </p:txBody>
      </p:sp>
      <p:sp>
        <p:nvSpPr>
          <p:cNvPr id="1048692" name="Slide Image Placeholder 3"/>
          <p:cNvSpPr>
            <a:spLocks noChangeAspect="1" noRot="1" noGrp="1"/>
          </p:cNvSpPr>
          <p:nvPr>
            <p:ph type="sldImg" idx="2"/>
          </p:nvPr>
        </p:nvSpPr>
        <p:spPr>
          <a:xfrm>
            <a:off x="3281363" y="512763"/>
            <a:ext cx="3416300" cy="2562225"/>
          </a:xfrm>
          <a:prstGeom prst="rect"/>
          <a:noFill/>
          <a:ln w="12700">
            <a:solidFill>
              <a:prstClr val="black"/>
            </a:solidFill>
          </a:ln>
        </p:spPr>
        <p:txBody>
          <a:bodyPr anchor="ctr" bIns="48033" lIns="96067" rIns="96067" rtlCol="0" tIns="48033" vert="horz"/>
          <a:p>
            <a:endParaRPr lang="en-US"/>
          </a:p>
        </p:txBody>
      </p:sp>
      <p:sp>
        <p:nvSpPr>
          <p:cNvPr id="1048693" name="Notes Placeholder 4"/>
          <p:cNvSpPr>
            <a:spLocks noGrp="1"/>
          </p:cNvSpPr>
          <p:nvPr>
            <p:ph type="body" sz="quarter" idx="3"/>
          </p:nvPr>
        </p:nvSpPr>
        <p:spPr>
          <a:xfrm>
            <a:off x="997903" y="3246239"/>
            <a:ext cx="7983220" cy="3075385"/>
          </a:xfrm>
          <a:prstGeom prst="rect"/>
        </p:spPr>
        <p:txBody>
          <a:bodyPr bIns="48033" lIns="96067" rIns="96067" rtlCol="0" tIns="48033"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94" name="Footer Placeholder 5"/>
          <p:cNvSpPr>
            <a:spLocks noGrp="1"/>
          </p:cNvSpPr>
          <p:nvPr>
            <p:ph type="ftr" sz="quarter" idx="4"/>
          </p:nvPr>
        </p:nvSpPr>
        <p:spPr>
          <a:xfrm>
            <a:off x="1" y="6491293"/>
            <a:ext cx="4324243" cy="341709"/>
          </a:xfrm>
          <a:prstGeom prst="rect"/>
        </p:spPr>
        <p:txBody>
          <a:bodyPr anchor="b" bIns="48033" lIns="96067" rIns="96067" rtlCol="0" tIns="48033" vert="horz"/>
          <a:lstStyle>
            <a:lvl1pPr algn="l">
              <a:defRPr sz="1300"/>
            </a:lvl1pPr>
          </a:lstStyle>
          <a:p>
            <a:endParaRPr lang="en-US"/>
          </a:p>
        </p:txBody>
      </p:sp>
      <p:sp>
        <p:nvSpPr>
          <p:cNvPr id="1048695" name="Slide Number Placeholder 6"/>
          <p:cNvSpPr>
            <a:spLocks noGrp="1"/>
          </p:cNvSpPr>
          <p:nvPr>
            <p:ph type="sldNum" sz="quarter" idx="5"/>
          </p:nvPr>
        </p:nvSpPr>
        <p:spPr>
          <a:xfrm>
            <a:off x="5652473" y="6491293"/>
            <a:ext cx="4324243" cy="341709"/>
          </a:xfrm>
          <a:prstGeom prst="rect"/>
        </p:spPr>
        <p:txBody>
          <a:bodyPr anchor="b" bIns="48033" lIns="96067" rIns="96067" rtlCol="0" tIns="48033" vert="horz"/>
          <a:lstStyle>
            <a:lvl1pPr algn="r">
              <a:defRPr sz="1300"/>
            </a:lvl1pPr>
          </a:lstStyle>
          <a:p>
            <a:fld id="{389A6FC4-C35B-45E8-BB45-AD8591FFB752}"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72" name=""/>
        <p:cNvGrpSpPr/>
        <p:nvPr/>
      </p:nvGrpSpPr>
      <p:grpSpPr>
        <a:xfrm>
          <a:off x="0" y="0"/>
          <a:ext cx="0" cy="0"/>
          <a:chOff x="0" y="0"/>
          <a:chExt cx="0" cy="0"/>
        </a:xfrm>
      </p:grpSpPr>
      <p:sp>
        <p:nvSpPr>
          <p:cNvPr id="1048620" name="Slide Image Placeholder 1"/>
          <p:cNvSpPr>
            <a:spLocks noChangeAspect="1" noRot="1" noGrp="1"/>
          </p:cNvSpPr>
          <p:nvPr>
            <p:ph type="sldImg"/>
          </p:nvPr>
        </p:nvSpPr>
        <p:spPr/>
      </p:sp>
      <p:sp>
        <p:nvSpPr>
          <p:cNvPr id="1048621" name="Notes Placeholder 2"/>
          <p:cNvSpPr>
            <a:spLocks noGrp="1"/>
          </p:cNvSpPr>
          <p:nvPr>
            <p:ph type="body" idx="1"/>
          </p:nvPr>
        </p:nvSpPr>
        <p:spPr/>
        <p:txBody>
          <a:bodyPr>
            <a:normAutofit/>
          </a:bodyPr>
          <a:p>
            <a:r>
              <a:rPr dirty="0" lang="en-US" err="1" smtClean="0"/>
              <a:t>Lihat</a:t>
            </a:r>
            <a:r>
              <a:rPr baseline="0" dirty="0" lang="en-US" smtClean="0"/>
              <a:t> </a:t>
            </a:r>
            <a:r>
              <a:rPr baseline="0" dirty="0" lang="en-US" err="1" smtClean="0"/>
              <a:t>buku</a:t>
            </a:r>
            <a:r>
              <a:rPr baseline="0" dirty="0" lang="en-US" smtClean="0"/>
              <a:t> “Al-</a:t>
            </a:r>
            <a:r>
              <a:rPr baseline="0" dirty="0" lang="en-US" err="1" smtClean="0"/>
              <a:t>Ibanah</a:t>
            </a:r>
            <a:r>
              <a:rPr baseline="0" dirty="0" lang="en-US" smtClean="0"/>
              <a:t> Al-Kubra </a:t>
            </a:r>
            <a:r>
              <a:rPr baseline="0" dirty="0" lang="en-US" err="1" smtClean="0"/>
              <a:t>Libni</a:t>
            </a:r>
            <a:r>
              <a:rPr baseline="0" dirty="0" lang="en-US" smtClean="0"/>
              <a:t> </a:t>
            </a:r>
            <a:r>
              <a:rPr baseline="0" dirty="0" lang="en-US" err="1" smtClean="0"/>
              <a:t>Bathtah</a:t>
            </a:r>
            <a:r>
              <a:rPr baseline="0" dirty="0" lang="en-US" smtClean="0"/>
              <a:t>” </a:t>
            </a:r>
            <a:r>
              <a:rPr baseline="0" dirty="0" lang="en-US" err="1" smtClean="0"/>
              <a:t>pada</a:t>
            </a:r>
            <a:r>
              <a:rPr baseline="0" dirty="0" lang="en-US" smtClean="0"/>
              <a:t> </a:t>
            </a:r>
            <a:r>
              <a:rPr baseline="0" dirty="0" lang="en-US" err="1" smtClean="0"/>
              <a:t>Bab</a:t>
            </a:r>
            <a:r>
              <a:rPr baseline="0" dirty="0" lang="en-US" smtClean="0"/>
              <a:t> </a:t>
            </a:r>
            <a:r>
              <a:rPr baseline="0" dirty="0" lang="en-US" err="1" smtClean="0"/>
              <a:t>Bayanul</a:t>
            </a:r>
            <a:r>
              <a:rPr baseline="0" dirty="0" lang="en-US" smtClean="0"/>
              <a:t> </a:t>
            </a:r>
            <a:r>
              <a:rPr baseline="0" dirty="0" lang="en-US" err="1" smtClean="0"/>
              <a:t>Iman</a:t>
            </a:r>
            <a:r>
              <a:rPr baseline="0" dirty="0" lang="en-US" smtClean="0"/>
              <a:t> </a:t>
            </a:r>
            <a:r>
              <a:rPr baseline="0" dirty="0" lang="en-US" err="1" smtClean="0"/>
              <a:t>wa</a:t>
            </a:r>
            <a:r>
              <a:rPr baseline="0" dirty="0" lang="en-US" smtClean="0"/>
              <a:t> </a:t>
            </a:r>
            <a:r>
              <a:rPr baseline="0" dirty="0" lang="en-US" err="1" smtClean="0"/>
              <a:t>Fardhihi</a:t>
            </a:r>
            <a:r>
              <a:rPr baseline="0" dirty="0" lang="en-US" smtClean="0"/>
              <a:t>, </a:t>
            </a:r>
            <a:r>
              <a:rPr baseline="0" dirty="0" lang="en-US" err="1" smtClean="0"/>
              <a:t>juz</a:t>
            </a:r>
            <a:r>
              <a:rPr baseline="0" dirty="0" lang="en-US" smtClean="0"/>
              <a:t> 3, </a:t>
            </a:r>
            <a:r>
              <a:rPr baseline="0" dirty="0" lang="en-US" err="1" smtClean="0"/>
              <a:t>hlm</a:t>
            </a:r>
            <a:r>
              <a:rPr baseline="0" dirty="0" lang="en-US" smtClean="0"/>
              <a:t> 87</a:t>
            </a:r>
            <a:endParaRPr dirty="0" lang="en-US"/>
          </a:p>
        </p:txBody>
      </p:sp>
      <p:sp>
        <p:nvSpPr>
          <p:cNvPr id="1048622" name="Slide Number Placeholder 3"/>
          <p:cNvSpPr>
            <a:spLocks noGrp="1"/>
          </p:cNvSpPr>
          <p:nvPr>
            <p:ph type="sldNum" sz="quarter" idx="10"/>
          </p:nvPr>
        </p:nvSpPr>
        <p:spPr/>
        <p:txBody>
          <a:bodyPr/>
          <a:p>
            <a:fld id="{389A6FC4-C35B-45E8-BB45-AD8591FFB752}" type="slidenum">
              <a:rPr lang="en-US" smtClean="0"/>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84" name=""/>
        <p:cNvGrpSpPr/>
        <p:nvPr/>
      </p:nvGrpSpPr>
      <p:grpSpPr>
        <a:xfrm>
          <a:off x="0" y="0"/>
          <a:ext cx="0" cy="0"/>
          <a:chOff x="0" y="0"/>
          <a:chExt cx="0" cy="0"/>
        </a:xfrm>
      </p:grpSpPr>
      <p:sp>
        <p:nvSpPr>
          <p:cNvPr id="1048642" name="Slide Image Placeholder 1"/>
          <p:cNvSpPr>
            <a:spLocks noChangeAspect="1" noRot="1" noGrp="1"/>
          </p:cNvSpPr>
          <p:nvPr>
            <p:ph type="sldImg"/>
          </p:nvPr>
        </p:nvSpPr>
        <p:spPr/>
      </p:sp>
      <p:sp>
        <p:nvSpPr>
          <p:cNvPr id="1048643" name="Notes Placeholder 2"/>
          <p:cNvSpPr>
            <a:spLocks noGrp="1"/>
          </p:cNvSpPr>
          <p:nvPr>
            <p:ph type="body" idx="1"/>
          </p:nvPr>
        </p:nvSpPr>
        <p:spPr/>
        <p:txBody>
          <a:bodyPr>
            <a:normAutofit/>
          </a:bodyPr>
          <a:p>
            <a:r>
              <a:rPr dirty="0" lang="en-US" err="1" smtClean="0"/>
              <a:t>Sebelum</a:t>
            </a:r>
            <a:r>
              <a:rPr baseline="0" dirty="0" lang="en-US" smtClean="0"/>
              <a:t> </a:t>
            </a:r>
            <a:r>
              <a:rPr baseline="0" dirty="0" lang="en-US" err="1" smtClean="0"/>
              <a:t>Rasul</a:t>
            </a:r>
            <a:r>
              <a:rPr baseline="0" dirty="0" lang="en-US" smtClean="0"/>
              <a:t> SAW </a:t>
            </a:r>
            <a:r>
              <a:rPr baseline="0" dirty="0" lang="en-US" err="1" smtClean="0"/>
              <a:t>hijrah</a:t>
            </a:r>
            <a:r>
              <a:rPr baseline="0" dirty="0" lang="en-US" smtClean="0"/>
              <a:t> </a:t>
            </a:r>
            <a:r>
              <a:rPr baseline="0" dirty="0" lang="en-US" err="1" smtClean="0"/>
              <a:t>ke</a:t>
            </a:r>
            <a:r>
              <a:rPr baseline="0" dirty="0" lang="en-US" smtClean="0"/>
              <a:t> </a:t>
            </a:r>
            <a:r>
              <a:rPr baseline="0" dirty="0" lang="en-US" err="1" smtClean="0"/>
              <a:t>Madinah</a:t>
            </a:r>
            <a:r>
              <a:rPr baseline="0" dirty="0" lang="en-US" smtClean="0"/>
              <a:t>, Abdullah bin </a:t>
            </a:r>
            <a:r>
              <a:rPr baseline="0" dirty="0" lang="en-US" err="1" smtClean="0"/>
              <a:t>Ubai</a:t>
            </a:r>
            <a:r>
              <a:rPr baseline="0" dirty="0" lang="en-US" smtClean="0"/>
              <a:t> bin </a:t>
            </a:r>
            <a:r>
              <a:rPr baseline="0" dirty="0" lang="en-US" err="1" smtClean="0"/>
              <a:t>Salul</a:t>
            </a:r>
            <a:r>
              <a:rPr baseline="0" dirty="0" lang="en-US" smtClean="0"/>
              <a:t> </a:t>
            </a:r>
            <a:r>
              <a:rPr baseline="0" dirty="0" lang="en-US" err="1" smtClean="0"/>
              <a:t>sudah</a:t>
            </a:r>
            <a:r>
              <a:rPr baseline="0" dirty="0" lang="en-US" smtClean="0"/>
              <a:t> </a:t>
            </a:r>
            <a:r>
              <a:rPr baseline="0" dirty="0" lang="en-US" err="1" smtClean="0"/>
              <a:t>ditetapkan</a:t>
            </a:r>
            <a:r>
              <a:rPr baseline="0" dirty="0" lang="en-US" smtClean="0"/>
              <a:t> </a:t>
            </a:r>
            <a:r>
              <a:rPr baseline="0" dirty="0" lang="en-US" err="1" smtClean="0"/>
              <a:t>sebagai</a:t>
            </a:r>
            <a:r>
              <a:rPr baseline="0" dirty="0" lang="en-US" smtClean="0"/>
              <a:t> raja </a:t>
            </a:r>
            <a:r>
              <a:rPr baseline="0" dirty="0" lang="en-US" err="1" smtClean="0"/>
              <a:t>Madinah</a:t>
            </a:r>
            <a:r>
              <a:rPr baseline="0" dirty="0" lang="en-US" smtClean="0"/>
              <a:t>. </a:t>
            </a:r>
            <a:r>
              <a:rPr baseline="0" dirty="0" lang="en-US" err="1" smtClean="0"/>
              <a:t>Tetapi</a:t>
            </a:r>
            <a:r>
              <a:rPr baseline="0" dirty="0" lang="en-US" smtClean="0"/>
              <a:t> </a:t>
            </a:r>
            <a:r>
              <a:rPr baseline="0" dirty="0" lang="en-US" err="1" smtClean="0"/>
              <a:t>batal</a:t>
            </a:r>
            <a:r>
              <a:rPr baseline="0" dirty="0" lang="en-US" smtClean="0"/>
              <a:t>, </a:t>
            </a:r>
            <a:r>
              <a:rPr baseline="0" dirty="0" lang="en-US" err="1" smtClean="0"/>
              <a:t>lantaran</a:t>
            </a:r>
            <a:r>
              <a:rPr baseline="0" dirty="0" lang="en-US" smtClean="0"/>
              <a:t> </a:t>
            </a:r>
            <a:r>
              <a:rPr baseline="0" dirty="0" lang="en-US" err="1" smtClean="0"/>
              <a:t>masuk</a:t>
            </a:r>
            <a:r>
              <a:rPr baseline="0" dirty="0" lang="en-US" smtClean="0"/>
              <a:t> </a:t>
            </a:r>
            <a:r>
              <a:rPr baseline="0" dirty="0" lang="en-US" err="1" smtClean="0"/>
              <a:t>Islamnya</a:t>
            </a:r>
            <a:r>
              <a:rPr baseline="0" dirty="0" lang="en-US" smtClean="0"/>
              <a:t> </a:t>
            </a:r>
            <a:r>
              <a:rPr baseline="0" dirty="0" lang="en-US" err="1" smtClean="0"/>
              <a:t>sebagian</a:t>
            </a:r>
            <a:r>
              <a:rPr baseline="0" dirty="0" lang="en-US" smtClean="0"/>
              <a:t> </a:t>
            </a:r>
            <a:r>
              <a:rPr baseline="0" dirty="0" lang="en-US" err="1" smtClean="0"/>
              <a:t>besar</a:t>
            </a:r>
            <a:r>
              <a:rPr baseline="0" dirty="0" lang="en-US" smtClean="0"/>
              <a:t> </a:t>
            </a:r>
            <a:r>
              <a:rPr baseline="0" dirty="0" lang="en-US" err="1" smtClean="0"/>
              <a:t>penduduk</a:t>
            </a:r>
            <a:r>
              <a:rPr baseline="0" dirty="0" lang="en-US" smtClean="0"/>
              <a:t> </a:t>
            </a:r>
            <a:r>
              <a:rPr baseline="0" dirty="0" lang="en-US" err="1" smtClean="0"/>
              <a:t>Madinah</a:t>
            </a:r>
            <a:r>
              <a:rPr baseline="0" dirty="0" lang="en-US" smtClean="0"/>
              <a:t>. </a:t>
            </a:r>
            <a:r>
              <a:rPr baseline="0" dirty="0" lang="en-US" err="1" smtClean="0"/>
              <a:t>Inilah</a:t>
            </a:r>
            <a:r>
              <a:rPr baseline="0" dirty="0" lang="en-US" smtClean="0"/>
              <a:t> yang </a:t>
            </a:r>
            <a:r>
              <a:rPr baseline="0" dirty="0" lang="en-US" err="1" smtClean="0"/>
              <a:t>membuat</a:t>
            </a:r>
            <a:r>
              <a:rPr baseline="0" dirty="0" lang="en-US" smtClean="0"/>
              <a:t> </a:t>
            </a:r>
            <a:r>
              <a:rPr baseline="0" dirty="0" lang="en-US" err="1" smtClean="0"/>
              <a:t>dia</a:t>
            </a:r>
            <a:r>
              <a:rPr baseline="0" dirty="0" lang="en-US" smtClean="0"/>
              <a:t> </a:t>
            </a:r>
            <a:r>
              <a:rPr baseline="0" dirty="0" lang="en-US" err="1" smtClean="0"/>
              <a:t>sangat</a:t>
            </a:r>
            <a:r>
              <a:rPr baseline="0" dirty="0" lang="en-US" smtClean="0"/>
              <a:t> </a:t>
            </a:r>
            <a:r>
              <a:rPr baseline="0" dirty="0" lang="en-US" err="1" smtClean="0"/>
              <a:t>dendam</a:t>
            </a:r>
            <a:r>
              <a:rPr baseline="0" dirty="0" lang="en-US" smtClean="0"/>
              <a:t> </a:t>
            </a:r>
            <a:r>
              <a:rPr baseline="0" dirty="0" lang="en-US" err="1" smtClean="0"/>
              <a:t>kepada</a:t>
            </a:r>
            <a:r>
              <a:rPr baseline="0" dirty="0" lang="en-US" smtClean="0"/>
              <a:t> Islam </a:t>
            </a:r>
            <a:r>
              <a:rPr baseline="0" dirty="0" lang="en-US" err="1" smtClean="0"/>
              <a:t>dan</a:t>
            </a:r>
            <a:r>
              <a:rPr baseline="0" dirty="0" lang="en-US" smtClean="0"/>
              <a:t> </a:t>
            </a:r>
            <a:r>
              <a:rPr baseline="0" dirty="0" lang="en-US" err="1" smtClean="0"/>
              <a:t>Rasul</a:t>
            </a:r>
            <a:r>
              <a:rPr baseline="0" dirty="0" lang="en-US" smtClean="0"/>
              <a:t> SAW. </a:t>
            </a:r>
            <a:r>
              <a:rPr baseline="0" dirty="0" lang="en-US" err="1" smtClean="0"/>
              <a:t>Tapi</a:t>
            </a:r>
            <a:r>
              <a:rPr baseline="0" dirty="0" lang="en-US" smtClean="0"/>
              <a:t> </a:t>
            </a:r>
            <a:r>
              <a:rPr baseline="0" dirty="0" lang="en-US" err="1" smtClean="0"/>
              <a:t>dia</a:t>
            </a:r>
            <a:r>
              <a:rPr baseline="0" dirty="0" lang="en-US" smtClean="0"/>
              <a:t> </a:t>
            </a:r>
            <a:r>
              <a:rPr baseline="0" dirty="0" lang="en-US" err="1" smtClean="0"/>
              <a:t>tidak</a:t>
            </a:r>
            <a:r>
              <a:rPr baseline="0" dirty="0" lang="en-US" smtClean="0"/>
              <a:t> </a:t>
            </a:r>
            <a:r>
              <a:rPr baseline="0" dirty="0" lang="en-US" err="1" smtClean="0"/>
              <a:t>bisa</a:t>
            </a:r>
            <a:r>
              <a:rPr baseline="0" dirty="0" lang="en-US" smtClean="0"/>
              <a:t> </a:t>
            </a:r>
            <a:r>
              <a:rPr baseline="0" dirty="0" lang="en-US" err="1" smtClean="0"/>
              <a:t>tetap</a:t>
            </a:r>
            <a:r>
              <a:rPr baseline="0" dirty="0" lang="en-US" smtClean="0"/>
              <a:t> </a:t>
            </a:r>
            <a:r>
              <a:rPr baseline="0" dirty="0" lang="en-US" err="1" smtClean="0"/>
              <a:t>kafir</a:t>
            </a:r>
            <a:r>
              <a:rPr baseline="0" dirty="0" lang="en-US" smtClean="0"/>
              <a:t>, </a:t>
            </a:r>
            <a:r>
              <a:rPr baseline="0" dirty="0" lang="en-US" err="1" smtClean="0"/>
              <a:t>karena</a:t>
            </a:r>
            <a:r>
              <a:rPr baseline="0" dirty="0" lang="en-US" smtClean="0"/>
              <a:t> </a:t>
            </a:r>
            <a:r>
              <a:rPr baseline="0" dirty="0" lang="en-US" err="1" smtClean="0"/>
              <a:t>akan</a:t>
            </a:r>
            <a:r>
              <a:rPr baseline="0" dirty="0" lang="en-US" smtClean="0"/>
              <a:t> </a:t>
            </a:r>
            <a:r>
              <a:rPr baseline="0" dirty="0" lang="en-US" err="1" smtClean="0"/>
              <a:t>terisolir</a:t>
            </a:r>
            <a:r>
              <a:rPr baseline="0" dirty="0" lang="en-US" smtClean="0"/>
              <a:t>. </a:t>
            </a:r>
            <a:r>
              <a:rPr baseline="0" dirty="0" lang="en-US" err="1" smtClean="0"/>
              <a:t>Itulah</a:t>
            </a:r>
            <a:r>
              <a:rPr baseline="0" dirty="0" lang="en-US" smtClean="0"/>
              <a:t> </a:t>
            </a:r>
            <a:r>
              <a:rPr baseline="0" dirty="0" lang="en-US" err="1" smtClean="0"/>
              <a:t>makanya</a:t>
            </a:r>
            <a:r>
              <a:rPr baseline="0" dirty="0" lang="en-US" smtClean="0"/>
              <a:t> </a:t>
            </a:r>
            <a:r>
              <a:rPr baseline="0" dirty="0" lang="en-US" err="1" smtClean="0"/>
              <a:t>dia</a:t>
            </a:r>
            <a:r>
              <a:rPr baseline="0" dirty="0" lang="en-US" smtClean="0"/>
              <a:t> </a:t>
            </a:r>
            <a:r>
              <a:rPr baseline="0" dirty="0" lang="en-US" err="1" smtClean="0"/>
              <a:t>masuk</a:t>
            </a:r>
            <a:r>
              <a:rPr baseline="0" dirty="0" lang="en-US" smtClean="0"/>
              <a:t> Islam </a:t>
            </a:r>
            <a:r>
              <a:rPr baseline="0" dirty="0" lang="en-US" err="1" smtClean="0"/>
              <a:t>tapi</a:t>
            </a:r>
            <a:r>
              <a:rPr baseline="0" dirty="0" lang="en-US" smtClean="0"/>
              <a:t> </a:t>
            </a:r>
            <a:r>
              <a:rPr baseline="0" dirty="0" lang="en-US" err="1" smtClean="0"/>
              <a:t>hatinya</a:t>
            </a:r>
            <a:r>
              <a:rPr baseline="0" dirty="0" lang="en-US" smtClean="0"/>
              <a:t> </a:t>
            </a:r>
            <a:r>
              <a:rPr baseline="0" dirty="0" lang="en-US" err="1" smtClean="0"/>
              <a:t>kafir</a:t>
            </a:r>
            <a:endParaRPr dirty="0" lang="en-US"/>
          </a:p>
        </p:txBody>
      </p:sp>
      <p:sp>
        <p:nvSpPr>
          <p:cNvPr id="1048644" name="Slide Number Placeholder 3"/>
          <p:cNvSpPr>
            <a:spLocks noGrp="1"/>
          </p:cNvSpPr>
          <p:nvPr>
            <p:ph type="sldNum" sz="quarter" idx="10"/>
          </p:nvPr>
        </p:nvSpPr>
        <p:spPr/>
        <p:txBody>
          <a:bodyPr/>
          <a:p>
            <a:fld id="{389A6FC4-C35B-45E8-BB45-AD8591FFB752}" type="slidenum">
              <a:rPr lang="en-US" smtClean="0"/>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bg>
      <p:bgPr>
        <a:blipFill rotWithShape="0" dpi="0">
          <a:blip xmlns:r="http://schemas.openxmlformats.org/officeDocument/2006/relationships" r:embed="rId1" cstate="print"/>
          <a:srcRect/>
          <a:stretch>
            <a:fillRect/>
          </a:stretch>
        </a:blipFill>
        <a:effectLst/>
      </p:bgPr>
    </p:bg>
    <p:spTree>
      <p:nvGrpSpPr>
        <p:cNvPr id="25" name=""/>
        <p:cNvGrpSpPr/>
        <p:nvPr/>
      </p:nvGrpSpPr>
      <p:grpSpPr>
        <a:xfrm>
          <a:off x="0" y="0"/>
          <a:ext cx="0" cy="0"/>
          <a:chOff x="0" y="0"/>
          <a:chExt cx="0" cy="0"/>
        </a:xfrm>
      </p:grpSpPr>
      <p:sp>
        <p:nvSpPr>
          <p:cNvPr id="1048578" name="Rectangle 3"/>
          <p:cNvSpPr>
            <a:spLocks noGrp="1" noChangeArrowheads="1"/>
          </p:cNvSpPr>
          <p:nvPr>
            <p:ph type="ctrTitle"/>
          </p:nvPr>
        </p:nvSpPr>
        <p:spPr>
          <a:xfrm>
            <a:off x="2438400" y="3352800"/>
            <a:ext cx="6324600" cy="1371600"/>
          </a:xfrm>
        </p:spPr>
        <p:txBody>
          <a:bodyPr/>
          <a:lstStyle>
            <a:lvl1pPr>
              <a:lnSpc>
                <a:spcPct val="90000"/>
              </a:lnSpc>
              <a:defRPr sz="4800"/>
            </a:lvl1pPr>
          </a:lstStyle>
          <a:p>
            <a:r>
              <a:rPr lang="en-US" smtClean="0"/>
              <a:t>Click to edit Master title style</a:t>
            </a:r>
            <a:endParaRPr lang="en-US"/>
          </a:p>
        </p:txBody>
      </p:sp>
      <p:sp>
        <p:nvSpPr>
          <p:cNvPr id="1048579" name="Rectangle 4"/>
          <p:cNvSpPr>
            <a:spLocks noGrp="1" noChangeArrowheads="1"/>
          </p:cNvSpPr>
          <p:nvPr>
            <p:ph type="subTitle" idx="1"/>
          </p:nvPr>
        </p:nvSpPr>
        <p:spPr>
          <a:xfrm>
            <a:off x="2438400" y="4724400"/>
            <a:ext cx="6324600" cy="685800"/>
          </a:xfrm>
        </p:spPr>
        <p:txBody>
          <a:bodyPr/>
          <a:lstStyle>
            <a:lvl1pPr indent="0" marL="0">
              <a:lnSpc>
                <a:spcPct val="80000"/>
              </a:lnSpc>
              <a:buFont typeface="Wingdings" pitchFamily="2" charset="2"/>
              <a:buNone/>
              <a:defRPr sz="3200"/>
            </a:lvl1pPr>
          </a:lstStyle>
          <a:p>
            <a:r>
              <a:rPr lang="en-US" smtClean="0"/>
              <a:t>Click to edit Master subtitle style</a:t>
            </a:r>
            <a:endParaRPr lang="en-US"/>
          </a:p>
        </p:txBody>
      </p:sp>
    </p:spTree>
  </p:cSld>
  <p:clrMapOvr>
    <a:masterClrMapping/>
  </p:clrMapOvr>
  <p:transition>
    <p:fade thruBlk="1"/>
  </p:transition>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00" name=""/>
        <p:cNvGrpSpPr/>
        <p:nvPr/>
      </p:nvGrpSpPr>
      <p:grpSpPr>
        <a:xfrm>
          <a:off x="0" y="0"/>
          <a:ext cx="0" cy="0"/>
          <a:chOff x="0" y="0"/>
          <a:chExt cx="0" cy="0"/>
        </a:xfrm>
      </p:grpSpPr>
      <p:sp>
        <p:nvSpPr>
          <p:cNvPr id="1048675" name="Title 1"/>
          <p:cNvSpPr>
            <a:spLocks noGrp="1"/>
          </p:cNvSpPr>
          <p:nvPr>
            <p:ph type="title"/>
          </p:nvPr>
        </p:nvSpPr>
        <p:spPr/>
        <p:txBody>
          <a:bodyPr/>
          <a:p>
            <a:r>
              <a:rPr lang="en-US" smtClean="0"/>
              <a:t>Click to edit Master title style</a:t>
            </a:r>
            <a:endParaRPr lang="en-US"/>
          </a:p>
        </p:txBody>
      </p:sp>
      <p:sp>
        <p:nvSpPr>
          <p:cNvPr id="1048676" name="Vertical Text Placeholder 2"/>
          <p:cNvSpPr>
            <a:spLocks noGrp="1"/>
          </p:cNvSpPr>
          <p:nvPr>
            <p:ph type="body" orient="vert" idx="1"/>
          </p:nvPr>
        </p:nvSpPr>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98" name=""/>
        <p:cNvGrpSpPr/>
        <p:nvPr/>
      </p:nvGrpSpPr>
      <p:grpSpPr>
        <a:xfrm>
          <a:off x="0" y="0"/>
          <a:ext cx="0" cy="0"/>
          <a:chOff x="0" y="0"/>
          <a:chExt cx="0" cy="0"/>
        </a:xfrm>
      </p:grpSpPr>
      <p:sp>
        <p:nvSpPr>
          <p:cNvPr id="1048670" name="Vertical Title 1"/>
          <p:cNvSpPr>
            <a:spLocks noGrp="1"/>
          </p:cNvSpPr>
          <p:nvPr>
            <p:ph type="title" orient="vert"/>
          </p:nvPr>
        </p:nvSpPr>
        <p:spPr>
          <a:xfrm>
            <a:off x="6838950" y="685800"/>
            <a:ext cx="1771650" cy="4876800"/>
          </a:xfrm>
        </p:spPr>
        <p:txBody>
          <a:bodyPr vert="eaVert"/>
          <a:p>
            <a:r>
              <a:rPr lang="en-US" smtClean="0"/>
              <a:t>Click to edit Master title style</a:t>
            </a:r>
            <a:endParaRPr lang="en-US"/>
          </a:p>
        </p:txBody>
      </p:sp>
      <p:sp>
        <p:nvSpPr>
          <p:cNvPr id="1048671" name="Vertical Text Placeholder 2"/>
          <p:cNvSpPr>
            <a:spLocks noGrp="1"/>
          </p:cNvSpPr>
          <p:nvPr>
            <p:ph type="body" orient="vert" idx="1"/>
          </p:nvPr>
        </p:nvSpPr>
        <p:spPr>
          <a:xfrm>
            <a:off x="1524000" y="685800"/>
            <a:ext cx="5162550" cy="4876800"/>
          </a:xfrm>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55" name=""/>
        <p:cNvGrpSpPr/>
        <p:nvPr/>
      </p:nvGrpSpPr>
      <p:grpSpPr>
        <a:xfrm>
          <a:off x="0" y="0"/>
          <a:ext cx="0" cy="0"/>
          <a:chOff x="0" y="0"/>
          <a:chExt cx="0" cy="0"/>
        </a:xfrm>
      </p:grpSpPr>
      <p:sp>
        <p:nvSpPr>
          <p:cNvPr id="1048582" name="Title 1"/>
          <p:cNvSpPr>
            <a:spLocks noGrp="1"/>
          </p:cNvSpPr>
          <p:nvPr>
            <p:ph type="title"/>
          </p:nvPr>
        </p:nvSpPr>
        <p:spPr/>
        <p:txBody>
          <a:bodyPr/>
          <a:p>
            <a:r>
              <a:rPr lang="en-US" smtClean="0"/>
              <a:t>Click to edit Master title style</a:t>
            </a:r>
            <a:endParaRPr lang="en-US"/>
          </a:p>
        </p:txBody>
      </p:sp>
      <p:sp>
        <p:nvSpPr>
          <p:cNvPr id="1048583" name="Content Placeholder 2"/>
          <p:cNvSpPr>
            <a:spLocks noGrp="1"/>
          </p:cNvSpPr>
          <p:nvPr>
            <p:ph idx="1"/>
          </p:nvPr>
        </p:nvSpPr>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101" name=""/>
        <p:cNvGrpSpPr/>
        <p:nvPr/>
      </p:nvGrpSpPr>
      <p:grpSpPr>
        <a:xfrm>
          <a:off x="0" y="0"/>
          <a:ext cx="0" cy="0"/>
          <a:chOff x="0" y="0"/>
          <a:chExt cx="0" cy="0"/>
        </a:xfrm>
      </p:grpSpPr>
      <p:sp>
        <p:nvSpPr>
          <p:cNvPr id="1048677" name="Title 1"/>
          <p:cNvSpPr>
            <a:spLocks noGrp="1"/>
          </p:cNvSpPr>
          <p:nvPr>
            <p:ph type="title"/>
          </p:nvPr>
        </p:nvSpPr>
        <p:spPr>
          <a:xfrm>
            <a:off x="722313" y="4406900"/>
            <a:ext cx="7772400" cy="1362075"/>
          </a:xfrm>
        </p:spPr>
        <p:txBody>
          <a:bodyPr anchor="t"/>
          <a:lstStyle>
            <a:lvl1pPr algn="l">
              <a:defRPr b="1" cap="all" sz="4000"/>
            </a:lvl1pPr>
          </a:lstStyle>
          <a:p>
            <a:r>
              <a:rPr lang="en-US" smtClean="0"/>
              <a:t>Click to edit Master title style</a:t>
            </a:r>
            <a:endParaRPr lang="en-US"/>
          </a:p>
        </p:txBody>
      </p:sp>
      <p:sp>
        <p:nvSpPr>
          <p:cNvPr id="1048678" name="Text Placeholder 2"/>
          <p:cNvSpPr>
            <a:spLocks noGrp="1"/>
          </p:cNvSpPr>
          <p:nvPr>
            <p:ph type="body" idx="1"/>
          </p:nvPr>
        </p:nvSpPr>
        <p:spPr>
          <a:xfrm>
            <a:off x="722313" y="2906713"/>
            <a:ext cx="7772400" cy="1500187"/>
          </a:xfrm>
        </p:spPr>
        <p:txBody>
          <a:bodyPr anchor="b"/>
          <a:lstStyle>
            <a:lvl1pPr indent="0" marL="0">
              <a:buNone/>
              <a:defRPr sz="2000"/>
            </a:lvl1pPr>
            <a:lvl2pPr indent="0" marL="457200">
              <a:buNone/>
              <a:defRPr sz="1800"/>
            </a:lvl2pPr>
            <a:lvl3pPr indent="0" marL="914400">
              <a:buNone/>
              <a:defRPr sz="1600"/>
            </a:lvl3pPr>
            <a:lvl4pPr indent="0" marL="1371600">
              <a:buNone/>
              <a:defRPr sz="1400"/>
            </a:lvl4pPr>
            <a:lvl5pPr indent="0" marL="1828800">
              <a:buNone/>
              <a:defRPr sz="1400"/>
            </a:lvl5pPr>
            <a:lvl6pPr indent="0" marL="2286000">
              <a:buNone/>
              <a:defRPr sz="1400"/>
            </a:lvl6pPr>
            <a:lvl7pPr indent="0" marL="2743200">
              <a:buNone/>
              <a:defRPr sz="1400"/>
            </a:lvl7pPr>
            <a:lvl8pPr indent="0" marL="3200400">
              <a:buNone/>
              <a:defRPr sz="1400"/>
            </a:lvl8pPr>
            <a:lvl9pPr indent="0" marL="3657600">
              <a:buNone/>
              <a:defRPr sz="1400"/>
            </a:lvl9pPr>
          </a:lstStyle>
          <a:p>
            <a:pPr lvl="0"/>
            <a:r>
              <a:rPr lang="en-US" smtClean="0"/>
              <a:t>Click to edit Master text styles</a:t>
            </a:r>
          </a:p>
        </p:txBody>
      </p:sp>
    </p:spTree>
  </p:cSld>
  <p:clrMapOvr>
    <a:masterClrMapping/>
  </p:clrMapOvr>
  <p:transition>
    <p:fade thruBlk="1"/>
  </p:transition>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102" name=""/>
        <p:cNvGrpSpPr/>
        <p:nvPr/>
      </p:nvGrpSpPr>
      <p:grpSpPr>
        <a:xfrm>
          <a:off x="0" y="0"/>
          <a:ext cx="0" cy="0"/>
          <a:chOff x="0" y="0"/>
          <a:chExt cx="0" cy="0"/>
        </a:xfrm>
      </p:grpSpPr>
      <p:sp>
        <p:nvSpPr>
          <p:cNvPr id="1048679" name="Title 1"/>
          <p:cNvSpPr>
            <a:spLocks noGrp="1"/>
          </p:cNvSpPr>
          <p:nvPr>
            <p:ph type="title"/>
          </p:nvPr>
        </p:nvSpPr>
        <p:spPr/>
        <p:txBody>
          <a:bodyPr/>
          <a:p>
            <a:r>
              <a:rPr lang="en-US" smtClean="0"/>
              <a:t>Click to edit Master title style</a:t>
            </a:r>
            <a:endParaRPr lang="en-US"/>
          </a:p>
        </p:txBody>
      </p:sp>
      <p:sp>
        <p:nvSpPr>
          <p:cNvPr id="1048680" name="Content Placeholder 2"/>
          <p:cNvSpPr>
            <a:spLocks noGrp="1"/>
          </p:cNvSpPr>
          <p:nvPr>
            <p:ph sz="half" idx="1"/>
          </p:nvPr>
        </p:nvSpPr>
        <p:spPr>
          <a:xfrm>
            <a:off x="1524000" y="2057400"/>
            <a:ext cx="34671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81" name="Content Placeholder 3"/>
          <p:cNvSpPr>
            <a:spLocks noGrp="1"/>
          </p:cNvSpPr>
          <p:nvPr>
            <p:ph sz="half" idx="2"/>
          </p:nvPr>
        </p:nvSpPr>
        <p:spPr>
          <a:xfrm>
            <a:off x="5143500" y="2057400"/>
            <a:ext cx="34671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103" name=""/>
        <p:cNvGrpSpPr/>
        <p:nvPr/>
      </p:nvGrpSpPr>
      <p:grpSpPr>
        <a:xfrm>
          <a:off x="0" y="0"/>
          <a:ext cx="0" cy="0"/>
          <a:chOff x="0" y="0"/>
          <a:chExt cx="0" cy="0"/>
        </a:xfrm>
      </p:grpSpPr>
      <p:sp>
        <p:nvSpPr>
          <p:cNvPr id="1048682" name="Title 1"/>
          <p:cNvSpPr>
            <a:spLocks noGrp="1"/>
          </p:cNvSpPr>
          <p:nvPr>
            <p:ph type="title"/>
          </p:nvPr>
        </p:nvSpPr>
        <p:spPr>
          <a:xfrm>
            <a:off x="457200" y="274638"/>
            <a:ext cx="8229600" cy="1143000"/>
          </a:xfrm>
        </p:spPr>
        <p:txBody>
          <a:bodyPr/>
          <a:p>
            <a:r>
              <a:rPr lang="en-US" smtClean="0"/>
              <a:t>Click to edit Master title style</a:t>
            </a:r>
            <a:endParaRPr lang="en-US"/>
          </a:p>
        </p:txBody>
      </p:sp>
      <p:sp>
        <p:nvSpPr>
          <p:cNvPr id="1048683" name="Text Placeholder 2"/>
          <p:cNvSpPr>
            <a:spLocks noGrp="1"/>
          </p:cNvSpPr>
          <p:nvPr>
            <p:ph type="body" idx="1"/>
          </p:nvPr>
        </p:nvSpPr>
        <p:spPr>
          <a:xfrm>
            <a:off x="457200" y="1535113"/>
            <a:ext cx="4040188"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8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85" name="Text Placeholder 4"/>
          <p:cNvSpPr>
            <a:spLocks noGrp="1"/>
          </p:cNvSpPr>
          <p:nvPr>
            <p:ph type="body" sz="quarter" idx="3"/>
          </p:nvPr>
        </p:nvSpPr>
        <p:spPr>
          <a:xfrm>
            <a:off x="4645025" y="1535113"/>
            <a:ext cx="4041775"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8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97" name=""/>
        <p:cNvGrpSpPr/>
        <p:nvPr/>
      </p:nvGrpSpPr>
      <p:grpSpPr>
        <a:xfrm>
          <a:off x="0" y="0"/>
          <a:ext cx="0" cy="0"/>
          <a:chOff x="0" y="0"/>
          <a:chExt cx="0" cy="0"/>
        </a:xfrm>
      </p:grpSpPr>
      <p:sp>
        <p:nvSpPr>
          <p:cNvPr id="1048669" name="Title 1"/>
          <p:cNvSpPr>
            <a:spLocks noGrp="1"/>
          </p:cNvSpPr>
          <p:nvPr>
            <p:ph type="title"/>
          </p:nvPr>
        </p:nvSpPr>
        <p:spPr/>
        <p:txBody>
          <a:bodyPr/>
          <a:p>
            <a:r>
              <a:rPr lang="en-US" smtClean="0"/>
              <a:t>Click to edit Master title style</a:t>
            </a:r>
            <a:endParaRPr lang="en-US"/>
          </a:p>
        </p:txBody>
      </p:sp>
    </p:spTree>
  </p:cSld>
  <p:clrMapOvr>
    <a:masterClrMapping/>
  </p:clrMapOvr>
  <p:transition>
    <p:fade thruBlk="1"/>
  </p:transition>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104" name=""/>
        <p:cNvGrpSpPr/>
        <p:nvPr/>
      </p:nvGrpSpPr>
      <p:grpSpPr>
        <a:xfrm>
          <a:off x="0" y="0"/>
          <a:ext cx="0" cy="0"/>
          <a:chOff x="0" y="0"/>
          <a:chExt cx="0" cy="0"/>
        </a:xfrm>
      </p:grpSpPr>
    </p:spTree>
  </p:cSld>
  <p:clrMapOvr>
    <a:masterClrMapping/>
  </p:clrMapOvr>
  <p:transition>
    <p:fade thruBlk="1"/>
  </p:transition>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105" name=""/>
        <p:cNvGrpSpPr/>
        <p:nvPr/>
      </p:nvGrpSpPr>
      <p:grpSpPr>
        <a:xfrm>
          <a:off x="0" y="0"/>
          <a:ext cx="0" cy="0"/>
          <a:chOff x="0" y="0"/>
          <a:chExt cx="0" cy="0"/>
        </a:xfrm>
      </p:grpSpPr>
      <p:sp>
        <p:nvSpPr>
          <p:cNvPr id="1048687" name="Title 1"/>
          <p:cNvSpPr>
            <a:spLocks noGrp="1"/>
          </p:cNvSpPr>
          <p:nvPr>
            <p:ph type="title"/>
          </p:nvPr>
        </p:nvSpPr>
        <p:spPr>
          <a:xfrm>
            <a:off x="457200" y="273050"/>
            <a:ext cx="3008313" cy="1162050"/>
          </a:xfrm>
        </p:spPr>
        <p:txBody>
          <a:bodyPr/>
          <a:lstStyle>
            <a:lvl1pPr algn="l">
              <a:defRPr b="1" sz="2000"/>
            </a:lvl1pPr>
          </a:lstStyle>
          <a:p>
            <a:r>
              <a:rPr lang="en-US" smtClean="0"/>
              <a:t>Click to edit Master title style</a:t>
            </a:r>
            <a:endParaRPr lang="en-US"/>
          </a:p>
        </p:txBody>
      </p:sp>
      <p:sp>
        <p:nvSpPr>
          <p:cNvPr id="1048688"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89" name="Text Placeholder 3"/>
          <p:cNvSpPr>
            <a:spLocks noGrp="1"/>
          </p:cNvSpPr>
          <p:nvPr>
            <p:ph type="body" sz="half" idx="2"/>
          </p:nvPr>
        </p:nvSpPr>
        <p:spPr>
          <a:xfrm>
            <a:off x="457200" y="1435100"/>
            <a:ext cx="3008313" cy="4691063"/>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Tree>
  </p:cSld>
  <p:clrMapOvr>
    <a:masterClrMapping/>
  </p:clrMapOvr>
  <p:transition>
    <p:fade thruBlk="1"/>
  </p:transition>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99" name=""/>
        <p:cNvGrpSpPr/>
        <p:nvPr/>
      </p:nvGrpSpPr>
      <p:grpSpPr>
        <a:xfrm>
          <a:off x="0" y="0"/>
          <a:ext cx="0" cy="0"/>
          <a:chOff x="0" y="0"/>
          <a:chExt cx="0" cy="0"/>
        </a:xfrm>
      </p:grpSpPr>
      <p:sp>
        <p:nvSpPr>
          <p:cNvPr id="1048672" name="Title 1"/>
          <p:cNvSpPr>
            <a:spLocks noGrp="1"/>
          </p:cNvSpPr>
          <p:nvPr>
            <p:ph type="title"/>
          </p:nvPr>
        </p:nvSpPr>
        <p:spPr>
          <a:xfrm>
            <a:off x="1792288" y="4800600"/>
            <a:ext cx="5486400" cy="566738"/>
          </a:xfrm>
        </p:spPr>
        <p:txBody>
          <a:bodyPr/>
          <a:lstStyle>
            <a:lvl1pPr algn="l">
              <a:defRPr b="1" sz="2000"/>
            </a:lvl1pPr>
          </a:lstStyle>
          <a:p>
            <a:r>
              <a:rPr lang="en-US" smtClean="0"/>
              <a:t>Click to edit Master title style</a:t>
            </a:r>
            <a:endParaRPr lang="en-US"/>
          </a:p>
        </p:txBody>
      </p:sp>
      <p:sp>
        <p:nvSpPr>
          <p:cNvPr id="1048673" name="Picture Placeholder 2"/>
          <p:cNvSpPr>
            <a:spLocks noGrp="1"/>
          </p:cNvSpPr>
          <p:nvPr>
            <p:ph type="pic" idx="1"/>
          </p:nvPr>
        </p:nvSpPr>
        <p:spPr>
          <a:xfrm>
            <a:off x="1792288" y="612775"/>
            <a:ext cx="5486400" cy="4114800"/>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lang="en-US" smtClean="0"/>
              <a:t>Click icon to add picture</a:t>
            </a:r>
            <a:endParaRPr lang="en-US"/>
          </a:p>
        </p:txBody>
      </p:sp>
      <p:sp>
        <p:nvSpPr>
          <p:cNvPr id="1048674" name="Text Placeholder 3"/>
          <p:cNvSpPr>
            <a:spLocks noGrp="1"/>
          </p:cNvSpPr>
          <p:nvPr>
            <p:ph type="body" sz="half" idx="2"/>
          </p:nvPr>
        </p:nvSpPr>
        <p:spPr>
          <a:xfrm>
            <a:off x="1792288" y="5367338"/>
            <a:ext cx="5486400" cy="804862"/>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Tree>
  </p:cSld>
  <p:clrMapOvr>
    <a:masterClrMapping/>
  </p:clrMapOvr>
  <p:transition>
    <p:fade thruBlk="1"/>
  </p:transition>
  <p:timing/>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image" Target="../media/image2.png"/><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dpi="0">
          <a:blip xmlns:r="http://schemas.openxmlformats.org/officeDocument/2006/relationships" r:embed="rId12" cstate="print"/>
          <a:srcRect/>
          <a:stretch>
            <a:fillRect/>
          </a:stretch>
        </a:blipFill>
        <a:effectLst/>
      </p:bgPr>
    </p:bg>
    <p:spTree>
      <p:nvGrpSpPr>
        <p:cNvPr id="13" name=""/>
        <p:cNvGrpSpPr/>
        <p:nvPr/>
      </p:nvGrpSpPr>
      <p:grpSpPr>
        <a:xfrm>
          <a:off x="0" y="0"/>
          <a:ext cx="0" cy="0"/>
          <a:chOff x="0" y="0"/>
          <a:chExt cx="0" cy="0"/>
        </a:xfrm>
      </p:grpSpPr>
      <p:sp>
        <p:nvSpPr>
          <p:cNvPr id="1048576" name="Rectangle 2"/>
          <p:cNvSpPr>
            <a:spLocks noGrp="1" noChangeArrowheads="1"/>
          </p:cNvSpPr>
          <p:nvPr>
            <p:ph type="body" idx="1"/>
          </p:nvPr>
        </p:nvSpPr>
        <p:spPr bwMode="auto">
          <a:xfrm>
            <a:off x="1524000" y="2057400"/>
            <a:ext cx="7086600" cy="3505200"/>
          </a:xfrm>
          <a:prstGeom prst="rect"/>
          <a:noFill/>
          <a:ln w="9525">
            <a:noFill/>
            <a:miter lim="800000"/>
            <a:headEnd/>
            <a:tailEnd/>
          </a:ln>
          <a:effectLst/>
        </p:spPr>
        <p:txBody>
          <a:bodyPr anchor="t" anchorCtr="0" bIns="45720" compatLnSpc="1" lIns="91440" numCol="1" rIns="91440" tIns="45720"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577" name="Rectangle 17"/>
          <p:cNvSpPr>
            <a:spLocks noGrp="1" noChangeArrowheads="1"/>
          </p:cNvSpPr>
          <p:nvPr>
            <p:ph type="title"/>
          </p:nvPr>
        </p:nvSpPr>
        <p:spPr bwMode="auto">
          <a:xfrm>
            <a:off x="1524000" y="685800"/>
            <a:ext cx="7086600" cy="1371600"/>
          </a:xfrm>
          <a:prstGeom prst="rect"/>
          <a:noFill/>
          <a:ln w="9525">
            <a:noFill/>
            <a:miter lim="800000"/>
            <a:headEnd/>
            <a:tailEnd/>
          </a:ln>
          <a:effectLst/>
        </p:spPr>
        <p:txBody>
          <a:bodyPr anchor="b" anchorCtr="0" bIns="45720" compatLnSpc="1" lIns="91440" numCol="1" rIns="91440" tIns="45720" vert="horz" wrap="square">
            <a:prstTxWarp prst="textNoShape"/>
          </a:bodyPr>
          <a:p>
            <a:pPr lvl="0"/>
            <a:r>
              <a:rPr lang="en-US" smtClean="0"/>
              <a:t>Click to edit Master title style</a:t>
            </a:r>
          </a:p>
        </p:txBody>
      </p:sp>
    </p:spTree>
  </p:cSld>
  <p:clrMap accent1="accent1" accent2="accent2" accent3="accent3" accent4="accent4" accent5="accent5" accent6="accent6" bg1="dk2" bg2="dk1" tx1="lt1" tx2="lt2"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fade thruBlk="1"/>
  </p:transition>
  <p:timing/>
  <p:txStyles>
    <p:titleStyle>
      <a:lvl1pPr algn="l" eaLnBrk="1" fontAlgn="base" hangingPunct="1" rtl="0">
        <a:spcBef>
          <a:spcPct val="0"/>
        </a:spcBef>
        <a:spcAft>
          <a:spcPct val="0"/>
        </a:spcAft>
        <a:defRPr b="1" sz="4000">
          <a:solidFill>
            <a:srgbClr val="000000"/>
          </a:solidFill>
          <a:latin typeface="+mj-lt"/>
          <a:ea typeface="+mj-ea"/>
          <a:cs typeface="+mj-cs"/>
        </a:defRPr>
      </a:lvl1pPr>
      <a:lvl2pPr algn="l" eaLnBrk="1" fontAlgn="base" hangingPunct="1" rtl="0">
        <a:spcBef>
          <a:spcPct val="0"/>
        </a:spcBef>
        <a:spcAft>
          <a:spcPct val="0"/>
        </a:spcAft>
        <a:defRPr b="1" sz="4000">
          <a:solidFill>
            <a:srgbClr val="000000"/>
          </a:solidFill>
          <a:latin typeface="Arial Narrow" pitchFamily="34" charset="0"/>
        </a:defRPr>
      </a:lvl2pPr>
      <a:lvl3pPr algn="l" eaLnBrk="1" fontAlgn="base" hangingPunct="1" rtl="0">
        <a:spcBef>
          <a:spcPct val="0"/>
        </a:spcBef>
        <a:spcAft>
          <a:spcPct val="0"/>
        </a:spcAft>
        <a:defRPr b="1" sz="4000">
          <a:solidFill>
            <a:srgbClr val="000000"/>
          </a:solidFill>
          <a:latin typeface="Arial Narrow" pitchFamily="34" charset="0"/>
        </a:defRPr>
      </a:lvl3pPr>
      <a:lvl4pPr algn="l" eaLnBrk="1" fontAlgn="base" hangingPunct="1" rtl="0">
        <a:spcBef>
          <a:spcPct val="0"/>
        </a:spcBef>
        <a:spcAft>
          <a:spcPct val="0"/>
        </a:spcAft>
        <a:defRPr b="1" sz="4000">
          <a:solidFill>
            <a:srgbClr val="000000"/>
          </a:solidFill>
          <a:latin typeface="Arial Narrow" pitchFamily="34" charset="0"/>
        </a:defRPr>
      </a:lvl4pPr>
      <a:lvl5pPr algn="l" eaLnBrk="1" fontAlgn="base" hangingPunct="1" rtl="0">
        <a:spcBef>
          <a:spcPct val="0"/>
        </a:spcBef>
        <a:spcAft>
          <a:spcPct val="0"/>
        </a:spcAft>
        <a:defRPr b="1" sz="4000">
          <a:solidFill>
            <a:srgbClr val="000000"/>
          </a:solidFill>
          <a:latin typeface="Arial Narrow" pitchFamily="34" charset="0"/>
        </a:defRPr>
      </a:lvl5pPr>
      <a:lvl6pPr algn="l" eaLnBrk="1" fontAlgn="base" hangingPunct="1" marL="457200" rtl="0">
        <a:spcBef>
          <a:spcPct val="0"/>
        </a:spcBef>
        <a:spcAft>
          <a:spcPct val="0"/>
        </a:spcAft>
        <a:defRPr b="1" sz="4000">
          <a:solidFill>
            <a:srgbClr val="000000"/>
          </a:solidFill>
          <a:latin typeface="Arial Narrow" pitchFamily="34" charset="0"/>
        </a:defRPr>
      </a:lvl6pPr>
      <a:lvl7pPr algn="l" eaLnBrk="1" fontAlgn="base" hangingPunct="1" marL="914400" rtl="0">
        <a:spcBef>
          <a:spcPct val="0"/>
        </a:spcBef>
        <a:spcAft>
          <a:spcPct val="0"/>
        </a:spcAft>
        <a:defRPr b="1" sz="4000">
          <a:solidFill>
            <a:srgbClr val="000000"/>
          </a:solidFill>
          <a:latin typeface="Arial Narrow" pitchFamily="34" charset="0"/>
        </a:defRPr>
      </a:lvl7pPr>
      <a:lvl8pPr algn="l" eaLnBrk="1" fontAlgn="base" hangingPunct="1" marL="1371600" rtl="0">
        <a:spcBef>
          <a:spcPct val="0"/>
        </a:spcBef>
        <a:spcAft>
          <a:spcPct val="0"/>
        </a:spcAft>
        <a:defRPr b="1" sz="4000">
          <a:solidFill>
            <a:srgbClr val="000000"/>
          </a:solidFill>
          <a:latin typeface="Arial Narrow" pitchFamily="34" charset="0"/>
        </a:defRPr>
      </a:lvl8pPr>
      <a:lvl9pPr algn="l" eaLnBrk="1" fontAlgn="base" hangingPunct="1" marL="1828800" rtl="0">
        <a:spcBef>
          <a:spcPct val="0"/>
        </a:spcBef>
        <a:spcAft>
          <a:spcPct val="0"/>
        </a:spcAft>
        <a:defRPr b="1" sz="4000">
          <a:solidFill>
            <a:srgbClr val="000000"/>
          </a:solidFill>
          <a:latin typeface="Arial Narrow" pitchFamily="34" charset="0"/>
        </a:defRPr>
      </a:lvl9pPr>
    </p:titleStyle>
    <p:bodyStyle>
      <a:lvl1pPr algn="l" eaLnBrk="1" fontAlgn="base" hangingPunct="1" indent="-342900" marL="342900" rtl="0">
        <a:spcBef>
          <a:spcPct val="20000"/>
        </a:spcBef>
        <a:spcAft>
          <a:spcPct val="0"/>
        </a:spcAft>
        <a:buClr>
          <a:srgbClr val="000000"/>
        </a:buClr>
        <a:buSzPct val="50000"/>
        <a:buFont typeface="Wingdings" pitchFamily="2" charset="2"/>
        <a:buChar char="n"/>
        <a:defRPr sz="2800">
          <a:solidFill>
            <a:srgbClr val="000000"/>
          </a:solidFill>
          <a:latin typeface="+mn-lt"/>
          <a:ea typeface="+mn-ea"/>
          <a:cs typeface="+mn-cs"/>
        </a:defRPr>
      </a:lvl1pPr>
      <a:lvl2pPr algn="l" eaLnBrk="1" fontAlgn="base" hangingPunct="1" indent="-285750" marL="742950" rtl="0">
        <a:spcBef>
          <a:spcPct val="20000"/>
        </a:spcBef>
        <a:spcAft>
          <a:spcPct val="0"/>
        </a:spcAft>
        <a:buClr>
          <a:srgbClr val="000000"/>
        </a:buClr>
        <a:buSzPct val="50000"/>
        <a:buFont typeface="Wingdings" pitchFamily="2" charset="2"/>
        <a:buChar char="n"/>
        <a:defRPr sz="2400">
          <a:solidFill>
            <a:srgbClr val="000000"/>
          </a:solidFill>
          <a:latin typeface="+mn-lt"/>
        </a:defRPr>
      </a:lvl2pPr>
      <a:lvl3pPr algn="l" eaLnBrk="1" fontAlgn="base" hangingPunct="1" indent="-228600" marL="1143000" rtl="0">
        <a:spcBef>
          <a:spcPct val="20000"/>
        </a:spcBef>
        <a:spcAft>
          <a:spcPct val="0"/>
        </a:spcAft>
        <a:buClr>
          <a:srgbClr val="000000"/>
        </a:buClr>
        <a:buSzPct val="50000"/>
        <a:buFont typeface="Wingdings" pitchFamily="2" charset="2"/>
        <a:buChar char="n"/>
        <a:defRPr sz="2000">
          <a:solidFill>
            <a:srgbClr val="000000"/>
          </a:solidFill>
          <a:latin typeface="+mn-lt"/>
        </a:defRPr>
      </a:lvl3pPr>
      <a:lvl4pPr algn="l" eaLnBrk="1" fontAlgn="base" hangingPunct="1" indent="-228600" marL="1600200" rtl="0">
        <a:spcBef>
          <a:spcPct val="20000"/>
        </a:spcBef>
        <a:spcAft>
          <a:spcPct val="0"/>
        </a:spcAft>
        <a:buClr>
          <a:srgbClr val="000000"/>
        </a:buClr>
        <a:buSzPct val="50000"/>
        <a:buFont typeface="Wingdings" pitchFamily="2" charset="2"/>
        <a:buChar char="n"/>
        <a:defRPr>
          <a:solidFill>
            <a:srgbClr val="000000"/>
          </a:solidFill>
          <a:latin typeface="+mn-lt"/>
        </a:defRPr>
      </a:lvl4pPr>
      <a:lvl5pPr algn="l" eaLnBrk="1" fontAlgn="base" hangingPunct="1" indent="-228600" marL="2057400" rtl="0">
        <a:spcBef>
          <a:spcPct val="20000"/>
        </a:spcBef>
        <a:spcAft>
          <a:spcPct val="0"/>
        </a:spcAft>
        <a:buClr>
          <a:srgbClr val="000000"/>
        </a:buClr>
        <a:buSzPct val="50000"/>
        <a:buFont typeface="Wingdings" pitchFamily="2" charset="2"/>
        <a:buChar char="n"/>
        <a:defRPr>
          <a:solidFill>
            <a:srgbClr val="000000"/>
          </a:solidFill>
          <a:latin typeface="+mn-lt"/>
        </a:defRPr>
      </a:lvl5pPr>
      <a:lvl6pPr algn="l" eaLnBrk="1" fontAlgn="base" hangingPunct="1" indent="-228600" marL="2514600" rtl="0">
        <a:spcBef>
          <a:spcPct val="20000"/>
        </a:spcBef>
        <a:spcAft>
          <a:spcPct val="0"/>
        </a:spcAft>
        <a:buClr>
          <a:srgbClr val="000000"/>
        </a:buClr>
        <a:buSzPct val="50000"/>
        <a:buFont typeface="Wingdings" pitchFamily="2" charset="2"/>
        <a:buChar char="n"/>
        <a:defRPr>
          <a:solidFill>
            <a:srgbClr val="000000"/>
          </a:solidFill>
          <a:latin typeface="+mn-lt"/>
        </a:defRPr>
      </a:lvl6pPr>
      <a:lvl7pPr algn="l" eaLnBrk="1" fontAlgn="base" hangingPunct="1" indent="-228600" marL="2971800" rtl="0">
        <a:spcBef>
          <a:spcPct val="20000"/>
        </a:spcBef>
        <a:spcAft>
          <a:spcPct val="0"/>
        </a:spcAft>
        <a:buClr>
          <a:srgbClr val="000000"/>
        </a:buClr>
        <a:buSzPct val="50000"/>
        <a:buFont typeface="Wingdings" pitchFamily="2" charset="2"/>
        <a:buChar char="n"/>
        <a:defRPr>
          <a:solidFill>
            <a:srgbClr val="000000"/>
          </a:solidFill>
          <a:latin typeface="+mn-lt"/>
        </a:defRPr>
      </a:lvl7pPr>
      <a:lvl8pPr algn="l" eaLnBrk="1" fontAlgn="base" hangingPunct="1" indent="-228600" marL="3429000" rtl="0">
        <a:spcBef>
          <a:spcPct val="20000"/>
        </a:spcBef>
        <a:spcAft>
          <a:spcPct val="0"/>
        </a:spcAft>
        <a:buClr>
          <a:srgbClr val="000000"/>
        </a:buClr>
        <a:buSzPct val="50000"/>
        <a:buFont typeface="Wingdings" pitchFamily="2" charset="2"/>
        <a:buChar char="n"/>
        <a:defRPr>
          <a:solidFill>
            <a:srgbClr val="000000"/>
          </a:solidFill>
          <a:latin typeface="+mn-lt"/>
        </a:defRPr>
      </a:lvl8pPr>
      <a:lvl9pPr algn="l" eaLnBrk="1" fontAlgn="base" hangingPunct="1" indent="-228600" marL="3886200" rtl="0">
        <a:spcBef>
          <a:spcPct val="20000"/>
        </a:spcBef>
        <a:spcAft>
          <a:spcPct val="0"/>
        </a:spcAft>
        <a:buClr>
          <a:srgbClr val="000000"/>
        </a:buClr>
        <a:buSzPct val="50000"/>
        <a:buFont typeface="Wingdings" pitchFamily="2" charset="2"/>
        <a:buChar char="n"/>
        <a:defRPr>
          <a:solidFill>
            <a:srgbClr val="000000"/>
          </a:solidFill>
          <a:latin typeface="+mn-lt"/>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sp>
        <p:nvSpPr>
          <p:cNvPr id="1048580" name="Title 3"/>
          <p:cNvSpPr>
            <a:spLocks noGrp="1"/>
          </p:cNvSpPr>
          <p:nvPr>
            <p:ph type="ctrTitle"/>
          </p:nvPr>
        </p:nvSpPr>
        <p:spPr>
          <a:xfrm>
            <a:off x="2209800" y="1371600"/>
            <a:ext cx="6324600" cy="1371600"/>
          </a:xfrm>
        </p:spPr>
        <p:txBody>
          <a:bodyPr/>
          <a:p>
            <a:r>
              <a:rPr dirty="0" sz="8000" lang="ar-SA" smtClean="0">
                <a:solidFill>
                  <a:schemeClr val="bg1"/>
                </a:solidFill>
              </a:rPr>
              <a:t>مَدْلُوْلُ الشَّهَادَةِ</a:t>
            </a:r>
            <a:endParaRPr dirty="0" sz="8000" lang="en-US"/>
          </a:p>
        </p:txBody>
      </p:sp>
      <p:sp>
        <p:nvSpPr>
          <p:cNvPr id="1048581" name="Subtitle 4"/>
          <p:cNvSpPr>
            <a:spLocks noGrp="1"/>
          </p:cNvSpPr>
          <p:nvPr>
            <p:ph type="subTitle" idx="1"/>
          </p:nvPr>
        </p:nvSpPr>
        <p:spPr>
          <a:xfrm>
            <a:off x="838200" y="3810000"/>
            <a:ext cx="7543800" cy="685800"/>
          </a:xfrm>
        </p:spPr>
        <p:txBody>
          <a:bodyPr/>
          <a:p>
            <a:r>
              <a:rPr dirty="0" sz="6000" lang="en-US" err="1" smtClean="0"/>
              <a:t>Kandungan</a:t>
            </a:r>
            <a:r>
              <a:rPr dirty="0" sz="6000" lang="en-US" smtClean="0"/>
              <a:t> </a:t>
            </a:r>
            <a:r>
              <a:rPr dirty="0" sz="6000" lang="en-US" err="1" smtClean="0"/>
              <a:t>Syahadat</a:t>
            </a:r>
            <a:endParaRPr dirty="0" sz="6000" lang="en-US"/>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64" name=""/>
        <p:cNvGrpSpPr/>
        <p:nvPr/>
      </p:nvGrpSpPr>
      <p:grpSpPr>
        <a:xfrm>
          <a:off x="0" y="0"/>
          <a:ext cx="0" cy="0"/>
          <a:chOff x="0" y="0"/>
          <a:chExt cx="0" cy="0"/>
        </a:xfrm>
      </p:grpSpPr>
      <p:sp>
        <p:nvSpPr>
          <p:cNvPr id="1048605" name="Title 1"/>
          <p:cNvSpPr>
            <a:spLocks noGrp="1"/>
          </p:cNvSpPr>
          <p:nvPr>
            <p:ph type="title"/>
          </p:nvPr>
        </p:nvSpPr>
        <p:spPr>
          <a:xfrm>
            <a:off x="1524000" y="1371600"/>
            <a:ext cx="7086600" cy="838200"/>
          </a:xfrm>
        </p:spPr>
        <p:txBody>
          <a:bodyPr/>
          <a:p>
            <a:r>
              <a:rPr dirty="0" lang="en-US" err="1" smtClean="0"/>
              <a:t>Ayatnya</a:t>
            </a:r>
            <a:r>
              <a:rPr dirty="0" lang="en-US" smtClean="0"/>
              <a:t> 7:172</a:t>
            </a:r>
            <a:endParaRPr dirty="0" lang="en-US"/>
          </a:p>
        </p:txBody>
      </p:sp>
      <p:sp>
        <p:nvSpPr>
          <p:cNvPr id="1048606" name="Oval 3"/>
          <p:cNvSpPr/>
          <p:nvPr/>
        </p:nvSpPr>
        <p:spPr>
          <a:xfrm>
            <a:off x="2209800" y="2057400"/>
            <a:ext cx="990600" cy="762000"/>
          </a:xfrm>
          <a:prstGeom prst="ellipse"/>
          <a:no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07" name="Content Placeholder 2"/>
          <p:cNvSpPr>
            <a:spLocks noGrp="1"/>
          </p:cNvSpPr>
          <p:nvPr>
            <p:ph idx="1"/>
          </p:nvPr>
        </p:nvSpPr>
        <p:spPr>
          <a:xfrm>
            <a:off x="1524000" y="2209800"/>
            <a:ext cx="7086600" cy="3505200"/>
          </a:xfrm>
        </p:spPr>
        <p:txBody>
          <a:bodyPr/>
          <a:p>
            <a:pPr algn="ctr">
              <a:buNone/>
            </a:pPr>
            <a:r>
              <a:rPr dirty="0" lang="ar-SA" smtClean="0"/>
              <a:t>وَإِذْ أَخَذَ رَبُّكَ مِنْ بَنِي آدَمَ مِنْ ظُهُورِهِمْ ذُرِّيَّتَهُمْ وَأَشْهَدَهُمْ عَلَى أَنْفُسِهِمْ أَلَسْتُ بِرَبِّكُمْ قَالُوا بَلَى شَهِدْنَا أَنْ تَقُولُوا يَوْمَ الْقِيَامَةِ إِنَّا كُنَّا عَنْ هَذَا غَافِلِينَ</a:t>
            </a:r>
            <a:endParaRPr dirty="0" lang="en-US" smtClean="0"/>
          </a:p>
          <a:p>
            <a:r>
              <a:rPr dirty="0" lang="en-US" err="1" smtClean="0"/>
              <a:t>Kata</a:t>
            </a:r>
            <a:r>
              <a:rPr dirty="0" lang="en-US" smtClean="0"/>
              <a:t> “</a:t>
            </a:r>
            <a:r>
              <a:rPr dirty="0" lang="en-US" err="1" smtClean="0"/>
              <a:t>asyhadahum</a:t>
            </a:r>
            <a:r>
              <a:rPr dirty="0" lang="en-US" smtClean="0"/>
              <a:t>” </a:t>
            </a:r>
            <a:r>
              <a:rPr dirty="0" lang="en-US" err="1" smtClean="0"/>
              <a:t>berarti</a:t>
            </a:r>
            <a:r>
              <a:rPr dirty="0" lang="en-US" smtClean="0"/>
              <a:t> “</a:t>
            </a:r>
            <a:r>
              <a:rPr dirty="0" lang="en-US" err="1" smtClean="0"/>
              <a:t>Aku</a:t>
            </a:r>
            <a:r>
              <a:rPr dirty="0" lang="en-US" smtClean="0"/>
              <a:t> </a:t>
            </a:r>
            <a:r>
              <a:rPr dirty="0" lang="en-US" err="1" smtClean="0"/>
              <a:t>mengambil</a:t>
            </a:r>
            <a:r>
              <a:rPr dirty="0" lang="en-US" smtClean="0"/>
              <a:t> </a:t>
            </a:r>
            <a:r>
              <a:rPr dirty="0" lang="en-US" err="1" smtClean="0"/>
              <a:t>perjanjian</a:t>
            </a:r>
            <a:r>
              <a:rPr dirty="0" lang="en-US" smtClean="0"/>
              <a:t> </a:t>
            </a:r>
            <a:r>
              <a:rPr dirty="0" lang="en-US" err="1" smtClean="0"/>
              <a:t>kepada</a:t>
            </a:r>
            <a:r>
              <a:rPr dirty="0" lang="en-US" smtClean="0"/>
              <a:t> </a:t>
            </a:r>
            <a:r>
              <a:rPr dirty="0" lang="en-US" err="1" smtClean="0"/>
              <a:t>mereka</a:t>
            </a:r>
            <a:r>
              <a:rPr dirty="0" lang="en-US" smtClean="0"/>
              <a:t>”</a:t>
            </a:r>
          </a:p>
          <a:p>
            <a:r>
              <a:rPr dirty="0" lang="en-US" err="1" smtClean="0"/>
              <a:t>Ayat</a:t>
            </a:r>
            <a:r>
              <a:rPr dirty="0" lang="en-US" smtClean="0"/>
              <a:t> </a:t>
            </a:r>
            <a:r>
              <a:rPr dirty="0" lang="en-US" err="1" smtClean="0"/>
              <a:t>ini</a:t>
            </a:r>
            <a:r>
              <a:rPr dirty="0" lang="en-US" smtClean="0"/>
              <a:t> </a:t>
            </a:r>
            <a:r>
              <a:rPr dirty="0" lang="en-US" err="1" smtClean="0"/>
              <a:t>berkaitan</a:t>
            </a:r>
            <a:r>
              <a:rPr dirty="0" lang="en-US" smtClean="0"/>
              <a:t> </a:t>
            </a:r>
            <a:r>
              <a:rPr dirty="0" lang="en-US" err="1" smtClean="0"/>
              <a:t>dengan</a:t>
            </a:r>
            <a:r>
              <a:rPr dirty="0" lang="en-US" smtClean="0"/>
              <a:t> </a:t>
            </a:r>
            <a:r>
              <a:rPr dirty="0" lang="en-US" err="1" smtClean="0"/>
              <a:t>diambilnya</a:t>
            </a:r>
            <a:r>
              <a:rPr dirty="0" lang="en-US" smtClean="0"/>
              <a:t> </a:t>
            </a:r>
            <a:r>
              <a:rPr dirty="0" lang="en-US" err="1" smtClean="0"/>
              <a:t>perjanjian</a:t>
            </a:r>
            <a:r>
              <a:rPr dirty="0" lang="en-US" smtClean="0"/>
              <a:t> </a:t>
            </a:r>
            <a:r>
              <a:rPr dirty="0" lang="en-US" err="1" smtClean="0"/>
              <a:t>oleh</a:t>
            </a:r>
            <a:r>
              <a:rPr dirty="0" lang="en-US" smtClean="0"/>
              <a:t> Allah </a:t>
            </a:r>
            <a:r>
              <a:rPr dirty="0" lang="en-US" err="1" smtClean="0"/>
              <a:t>kepada</a:t>
            </a:r>
            <a:r>
              <a:rPr dirty="0" lang="en-US" smtClean="0"/>
              <a:t> </a:t>
            </a:r>
            <a:r>
              <a:rPr dirty="0" lang="en-US" err="1" smtClean="0"/>
              <a:t>semua</a:t>
            </a:r>
            <a:r>
              <a:rPr dirty="0" lang="en-US" smtClean="0"/>
              <a:t> </a:t>
            </a:r>
            <a:r>
              <a:rPr dirty="0" lang="en-US" err="1" smtClean="0"/>
              <a:t>manusia</a:t>
            </a:r>
            <a:r>
              <a:rPr dirty="0" lang="en-US" smtClean="0"/>
              <a:t> </a:t>
            </a:r>
            <a:r>
              <a:rPr dirty="0" lang="en-US" err="1" smtClean="0"/>
              <a:t>saat</a:t>
            </a:r>
            <a:r>
              <a:rPr dirty="0" lang="en-US" smtClean="0"/>
              <a:t> </a:t>
            </a:r>
            <a:r>
              <a:rPr dirty="0" lang="en-US" err="1" smtClean="0"/>
              <a:t>ruh</a:t>
            </a:r>
            <a:r>
              <a:rPr dirty="0" lang="en-US" smtClean="0"/>
              <a:t> </a:t>
            </a:r>
            <a:r>
              <a:rPr dirty="0" lang="en-US" err="1" smtClean="0"/>
              <a:t>sudah</a:t>
            </a:r>
            <a:r>
              <a:rPr dirty="0" lang="en-US" smtClean="0"/>
              <a:t> </a:t>
            </a:r>
            <a:r>
              <a:rPr dirty="0" lang="en-US" err="1" smtClean="0"/>
              <a:t>ditiupkan</a:t>
            </a:r>
            <a:r>
              <a:rPr dirty="0" lang="en-US" smtClean="0"/>
              <a:t> </a:t>
            </a:r>
            <a:r>
              <a:rPr dirty="0" lang="en-US" err="1" smtClean="0"/>
              <a:t>kedalam</a:t>
            </a:r>
            <a:r>
              <a:rPr dirty="0" lang="en-US" smtClean="0"/>
              <a:t> </a:t>
            </a:r>
            <a:r>
              <a:rPr dirty="0" lang="en-US" err="1" smtClean="0"/>
              <a:t>jasad</a:t>
            </a:r>
            <a:r>
              <a:rPr dirty="0" lang="en-US" smtClean="0"/>
              <a:t> (</a:t>
            </a:r>
            <a:r>
              <a:rPr dirty="0" lang="en-US" err="1" smtClean="0"/>
              <a:t>janin</a:t>
            </a:r>
            <a:r>
              <a:rPr dirty="0" lang="en-US" smtClean="0"/>
              <a:t>)</a:t>
            </a:r>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sp>
        <p:nvSpPr>
          <p:cNvPr id="1048608" name="Title 1"/>
          <p:cNvSpPr>
            <a:spLocks noGrp="1"/>
          </p:cNvSpPr>
          <p:nvPr>
            <p:ph type="title"/>
          </p:nvPr>
        </p:nvSpPr>
        <p:spPr/>
        <p:txBody>
          <a:bodyPr/>
          <a:p>
            <a:r>
              <a:rPr dirty="0" lang="en-US" smtClean="0"/>
              <a:t>Allah </a:t>
            </a:r>
            <a:r>
              <a:rPr dirty="0" lang="en-US" err="1" smtClean="0"/>
              <a:t>Mengingatkan</a:t>
            </a:r>
            <a:endParaRPr dirty="0" lang="en-US"/>
          </a:p>
        </p:txBody>
      </p:sp>
      <p:sp>
        <p:nvSpPr>
          <p:cNvPr id="1048609" name="Content Placeholder 2"/>
          <p:cNvSpPr>
            <a:spLocks noGrp="1"/>
          </p:cNvSpPr>
          <p:nvPr>
            <p:ph idx="1"/>
          </p:nvPr>
        </p:nvSpPr>
        <p:spPr/>
        <p:txBody>
          <a:bodyPr/>
          <a:p>
            <a:r>
              <a:rPr dirty="0" lang="en-US" err="1" smtClean="0"/>
              <a:t>Kenapa</a:t>
            </a:r>
            <a:r>
              <a:rPr dirty="0" lang="en-US" smtClean="0"/>
              <a:t> </a:t>
            </a:r>
            <a:r>
              <a:rPr dirty="0" lang="en-US" err="1" smtClean="0"/>
              <a:t>kita</a:t>
            </a:r>
            <a:r>
              <a:rPr dirty="0" lang="en-US" smtClean="0"/>
              <a:t> </a:t>
            </a:r>
            <a:r>
              <a:rPr dirty="0" lang="en-US" err="1" smtClean="0"/>
              <a:t>tidak</a:t>
            </a:r>
            <a:r>
              <a:rPr dirty="0" lang="en-US" smtClean="0"/>
              <a:t> </a:t>
            </a:r>
            <a:r>
              <a:rPr dirty="0" lang="en-US" err="1" smtClean="0"/>
              <a:t>ingat</a:t>
            </a:r>
            <a:r>
              <a:rPr dirty="0" lang="en-US" smtClean="0"/>
              <a:t>?</a:t>
            </a:r>
          </a:p>
          <a:p>
            <a:r>
              <a:rPr dirty="0" lang="en-US" err="1" smtClean="0"/>
              <a:t>Saat</a:t>
            </a:r>
            <a:r>
              <a:rPr dirty="0" lang="en-US" smtClean="0"/>
              <a:t> </a:t>
            </a:r>
            <a:r>
              <a:rPr dirty="0" lang="en-US" err="1" smtClean="0"/>
              <a:t>kita</a:t>
            </a:r>
            <a:r>
              <a:rPr dirty="0" lang="en-US" smtClean="0"/>
              <a:t> </a:t>
            </a:r>
            <a:r>
              <a:rPr dirty="0" lang="en-US" err="1" smtClean="0"/>
              <a:t>umur</a:t>
            </a:r>
            <a:r>
              <a:rPr dirty="0" lang="en-US" smtClean="0"/>
              <a:t> </a:t>
            </a:r>
            <a:r>
              <a:rPr dirty="0" lang="en-US" err="1" smtClean="0"/>
              <a:t>satu</a:t>
            </a:r>
            <a:r>
              <a:rPr dirty="0" lang="en-US" smtClean="0"/>
              <a:t> </a:t>
            </a:r>
            <a:r>
              <a:rPr dirty="0" lang="en-US" err="1" smtClean="0"/>
              <a:t>tahun</a:t>
            </a:r>
            <a:r>
              <a:rPr dirty="0" lang="en-US" smtClean="0"/>
              <a:t> </a:t>
            </a:r>
            <a:r>
              <a:rPr dirty="0" lang="en-US" err="1" smtClean="0"/>
              <a:t>saja</a:t>
            </a:r>
            <a:r>
              <a:rPr dirty="0" lang="en-US" smtClean="0"/>
              <a:t> </a:t>
            </a:r>
            <a:r>
              <a:rPr dirty="0" lang="en-US" err="1" smtClean="0"/>
              <a:t>kita</a:t>
            </a:r>
            <a:r>
              <a:rPr dirty="0" lang="en-US" smtClean="0"/>
              <a:t> </a:t>
            </a:r>
            <a:r>
              <a:rPr dirty="0" lang="en-US" err="1" smtClean="0"/>
              <a:t>tidak</a:t>
            </a:r>
            <a:r>
              <a:rPr dirty="0" lang="en-US" smtClean="0"/>
              <a:t> </a:t>
            </a:r>
            <a:r>
              <a:rPr dirty="0" lang="en-US" err="1" smtClean="0"/>
              <a:t>ingat</a:t>
            </a:r>
            <a:r>
              <a:rPr dirty="0" lang="en-US" smtClean="0"/>
              <a:t>, </a:t>
            </a:r>
            <a:r>
              <a:rPr dirty="0" lang="en-US" err="1" smtClean="0"/>
              <a:t>apalagi</a:t>
            </a:r>
            <a:r>
              <a:rPr dirty="0" lang="en-US" smtClean="0"/>
              <a:t> </a:t>
            </a:r>
            <a:r>
              <a:rPr dirty="0" lang="en-US" err="1" smtClean="0"/>
              <a:t>saat</a:t>
            </a:r>
            <a:r>
              <a:rPr dirty="0" lang="en-US" smtClean="0"/>
              <a:t> </a:t>
            </a:r>
            <a:r>
              <a:rPr dirty="0" lang="en-US" err="1" smtClean="0"/>
              <a:t>di</a:t>
            </a:r>
            <a:r>
              <a:rPr dirty="0" lang="en-US" smtClean="0"/>
              <a:t> </a:t>
            </a:r>
            <a:r>
              <a:rPr dirty="0" lang="en-US" err="1" smtClean="0"/>
              <a:t>dalam</a:t>
            </a:r>
            <a:r>
              <a:rPr dirty="0" lang="en-US" smtClean="0"/>
              <a:t> </a:t>
            </a:r>
            <a:r>
              <a:rPr dirty="0" lang="en-US" err="1" smtClean="0"/>
              <a:t>kandungan</a:t>
            </a:r>
            <a:endParaRPr dirty="0" lang="en-US" smtClean="0"/>
          </a:p>
          <a:p>
            <a:r>
              <a:rPr dirty="0" lang="en-US" err="1" smtClean="0"/>
              <a:t>Biasanya</a:t>
            </a:r>
            <a:r>
              <a:rPr dirty="0" lang="en-US" smtClean="0"/>
              <a:t> </a:t>
            </a:r>
            <a:r>
              <a:rPr dirty="0" lang="en-US" err="1" smtClean="0"/>
              <a:t>ibu</a:t>
            </a:r>
            <a:r>
              <a:rPr dirty="0" lang="en-US" smtClean="0"/>
              <a:t> </a:t>
            </a:r>
            <a:r>
              <a:rPr dirty="0" lang="en-US" err="1" smtClean="0"/>
              <a:t>kita</a:t>
            </a:r>
            <a:r>
              <a:rPr dirty="0" lang="en-US" smtClean="0"/>
              <a:t> yang </a:t>
            </a:r>
            <a:r>
              <a:rPr dirty="0" lang="en-US" err="1" smtClean="0"/>
              <a:t>menceritakan</a:t>
            </a:r>
            <a:r>
              <a:rPr dirty="0" lang="en-US" smtClean="0"/>
              <a:t> </a:t>
            </a:r>
            <a:r>
              <a:rPr dirty="0" lang="en-US" err="1" smtClean="0"/>
              <a:t>saat</a:t>
            </a:r>
            <a:r>
              <a:rPr dirty="0" lang="en-US" smtClean="0"/>
              <a:t> </a:t>
            </a:r>
            <a:r>
              <a:rPr dirty="0" lang="en-US" err="1" smtClean="0"/>
              <a:t>kita</a:t>
            </a:r>
            <a:r>
              <a:rPr dirty="0" lang="en-US" smtClean="0"/>
              <a:t> </a:t>
            </a:r>
            <a:r>
              <a:rPr dirty="0" lang="en-US" err="1" smtClean="0"/>
              <a:t>kecil</a:t>
            </a:r>
            <a:r>
              <a:rPr dirty="0" lang="en-US" smtClean="0"/>
              <a:t>, </a:t>
            </a:r>
            <a:r>
              <a:rPr dirty="0" lang="en-US" err="1" smtClean="0"/>
              <a:t>baru</a:t>
            </a:r>
            <a:r>
              <a:rPr dirty="0" lang="en-US" smtClean="0"/>
              <a:t> </a:t>
            </a:r>
            <a:r>
              <a:rPr dirty="0" lang="en-US" err="1" smtClean="0"/>
              <a:t>kita</a:t>
            </a:r>
            <a:r>
              <a:rPr dirty="0" lang="en-US" smtClean="0"/>
              <a:t> </a:t>
            </a:r>
            <a:r>
              <a:rPr dirty="0" lang="en-US" err="1" smtClean="0"/>
              <a:t>tahu</a:t>
            </a:r>
            <a:endParaRPr dirty="0" lang="en-US" smtClean="0"/>
          </a:p>
          <a:p>
            <a:r>
              <a:rPr dirty="0" lang="en-US" err="1" smtClean="0"/>
              <a:t>Dalam</a:t>
            </a:r>
            <a:r>
              <a:rPr dirty="0" lang="en-US" smtClean="0"/>
              <a:t> </a:t>
            </a:r>
            <a:r>
              <a:rPr dirty="0" lang="en-US" err="1" smtClean="0"/>
              <a:t>hal</a:t>
            </a:r>
            <a:r>
              <a:rPr dirty="0" lang="en-US" smtClean="0"/>
              <a:t> </a:t>
            </a:r>
            <a:r>
              <a:rPr dirty="0" lang="en-US" err="1" smtClean="0"/>
              <a:t>ini</a:t>
            </a:r>
            <a:r>
              <a:rPr dirty="0" lang="en-US" smtClean="0"/>
              <a:t> Allah </a:t>
            </a:r>
            <a:r>
              <a:rPr dirty="0" lang="en-US" err="1" smtClean="0"/>
              <a:t>mengingatkan</a:t>
            </a:r>
            <a:r>
              <a:rPr dirty="0" lang="en-US" smtClean="0"/>
              <a:t> </a:t>
            </a:r>
            <a:r>
              <a:rPr dirty="0" lang="en-US" err="1" smtClean="0"/>
              <a:t>kepada</a:t>
            </a:r>
            <a:r>
              <a:rPr dirty="0" lang="en-US" smtClean="0"/>
              <a:t> </a:t>
            </a:r>
            <a:r>
              <a:rPr dirty="0" lang="en-US" err="1" smtClean="0"/>
              <a:t>kita</a:t>
            </a:r>
            <a:r>
              <a:rPr dirty="0" lang="en-US" smtClean="0"/>
              <a:t> </a:t>
            </a:r>
            <a:r>
              <a:rPr dirty="0" lang="en-US" err="1" smtClean="0"/>
              <a:t>semua</a:t>
            </a:r>
            <a:r>
              <a:rPr dirty="0" lang="en-US" smtClean="0"/>
              <a:t> </a:t>
            </a:r>
            <a:r>
              <a:rPr dirty="0" lang="en-US" err="1" smtClean="0"/>
              <a:t>tentang</a:t>
            </a:r>
            <a:r>
              <a:rPr dirty="0" lang="en-US" smtClean="0"/>
              <a:t> </a:t>
            </a:r>
            <a:r>
              <a:rPr dirty="0" lang="en-US" err="1" smtClean="0"/>
              <a:t>peristiwa</a:t>
            </a:r>
            <a:r>
              <a:rPr dirty="0" lang="en-US" smtClean="0"/>
              <a:t> </a:t>
            </a:r>
            <a:r>
              <a:rPr dirty="0" lang="en-US" err="1" smtClean="0"/>
              <a:t>besar</a:t>
            </a:r>
            <a:r>
              <a:rPr dirty="0" lang="en-US" smtClean="0"/>
              <a:t> </a:t>
            </a:r>
            <a:r>
              <a:rPr dirty="0" lang="en-US" err="1" smtClean="0"/>
              <a:t>ini</a:t>
            </a:r>
            <a:r>
              <a:rPr dirty="0" lang="en-US" smtClean="0"/>
              <a:t>, agar </a:t>
            </a:r>
            <a:r>
              <a:rPr dirty="0" lang="en-US" err="1" smtClean="0"/>
              <a:t>tidak</a:t>
            </a:r>
            <a:r>
              <a:rPr dirty="0" lang="en-US" smtClean="0"/>
              <a:t> </a:t>
            </a:r>
            <a:r>
              <a:rPr dirty="0" lang="en-US" err="1" smtClean="0"/>
              <a:t>dijadikan</a:t>
            </a:r>
            <a:r>
              <a:rPr dirty="0" lang="en-US" smtClean="0"/>
              <a:t> </a:t>
            </a:r>
            <a:r>
              <a:rPr dirty="0" lang="en-US" err="1" smtClean="0"/>
              <a:t>alasan</a:t>
            </a:r>
            <a:r>
              <a:rPr dirty="0" lang="en-US" smtClean="0"/>
              <a:t> “</a:t>
            </a:r>
            <a:r>
              <a:rPr dirty="0" lang="en-US" err="1" smtClean="0"/>
              <a:t>saya</a:t>
            </a:r>
            <a:r>
              <a:rPr dirty="0" lang="en-US" smtClean="0"/>
              <a:t> </a:t>
            </a:r>
            <a:r>
              <a:rPr dirty="0" lang="en-US" err="1" smtClean="0"/>
              <a:t>lupa</a:t>
            </a:r>
            <a:r>
              <a:rPr dirty="0" lang="en-US" smtClean="0"/>
              <a:t>” (7:173)</a:t>
            </a:r>
            <a:endParaRPr dirty="0" lang="en-US"/>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66" name=""/>
        <p:cNvGrpSpPr/>
        <p:nvPr/>
      </p:nvGrpSpPr>
      <p:grpSpPr>
        <a:xfrm>
          <a:off x="0" y="0"/>
          <a:ext cx="0" cy="0"/>
          <a:chOff x="0" y="0"/>
          <a:chExt cx="0" cy="0"/>
        </a:xfrm>
      </p:grpSpPr>
      <p:sp>
        <p:nvSpPr>
          <p:cNvPr id="1048610" name="Title 1"/>
          <p:cNvSpPr>
            <a:spLocks noGrp="1"/>
          </p:cNvSpPr>
          <p:nvPr>
            <p:ph type="title"/>
          </p:nvPr>
        </p:nvSpPr>
        <p:spPr/>
        <p:txBody>
          <a:bodyPr/>
          <a:p>
            <a:r>
              <a:rPr dirty="0" lang="en-US" err="1" smtClean="0"/>
              <a:t>Harus</a:t>
            </a:r>
            <a:r>
              <a:rPr dirty="0" lang="en-US" smtClean="0"/>
              <a:t> </a:t>
            </a:r>
            <a:r>
              <a:rPr dirty="0" lang="en-US" err="1" smtClean="0"/>
              <a:t>Merasa</a:t>
            </a:r>
            <a:r>
              <a:rPr dirty="0" lang="en-US" smtClean="0"/>
              <a:t> </a:t>
            </a:r>
            <a:r>
              <a:rPr dirty="0" lang="en-US" err="1" smtClean="0"/>
              <a:t>Sedang</a:t>
            </a:r>
            <a:r>
              <a:rPr dirty="0" lang="en-US" smtClean="0"/>
              <a:t> </a:t>
            </a:r>
            <a:r>
              <a:rPr dirty="0" lang="en-US" err="1" smtClean="0"/>
              <a:t>Berjanji</a:t>
            </a:r>
            <a:endParaRPr dirty="0" lang="en-US"/>
          </a:p>
        </p:txBody>
      </p:sp>
      <p:sp>
        <p:nvSpPr>
          <p:cNvPr id="1048611" name="Content Placeholder 2"/>
          <p:cNvSpPr>
            <a:spLocks noGrp="1"/>
          </p:cNvSpPr>
          <p:nvPr>
            <p:ph idx="1"/>
          </p:nvPr>
        </p:nvSpPr>
        <p:spPr/>
        <p:txBody>
          <a:bodyPr/>
          <a:p>
            <a:r>
              <a:rPr dirty="0" lang="en-US" err="1" smtClean="0"/>
              <a:t>Orang</a:t>
            </a:r>
            <a:r>
              <a:rPr dirty="0" lang="en-US" smtClean="0"/>
              <a:t> yang </a:t>
            </a:r>
            <a:r>
              <a:rPr dirty="0" lang="en-US" err="1" smtClean="0"/>
              <a:t>membaca</a:t>
            </a:r>
            <a:r>
              <a:rPr dirty="0" lang="en-US" smtClean="0"/>
              <a:t> </a:t>
            </a:r>
            <a:r>
              <a:rPr dirty="0" lang="en-US" err="1" smtClean="0"/>
              <a:t>syahadatain</a:t>
            </a:r>
            <a:r>
              <a:rPr dirty="0" lang="en-US" smtClean="0"/>
              <a:t> </a:t>
            </a:r>
            <a:r>
              <a:rPr dirty="0" lang="en-US" err="1" smtClean="0"/>
              <a:t>harus</a:t>
            </a:r>
            <a:r>
              <a:rPr dirty="0" lang="en-US" smtClean="0"/>
              <a:t> </a:t>
            </a:r>
            <a:r>
              <a:rPr dirty="0" lang="en-US" err="1" smtClean="0"/>
              <a:t>merasakan</a:t>
            </a:r>
            <a:r>
              <a:rPr dirty="0" lang="en-US" smtClean="0"/>
              <a:t> </a:t>
            </a:r>
            <a:r>
              <a:rPr dirty="0" lang="en-US" err="1" smtClean="0"/>
              <a:t>bahwa</a:t>
            </a:r>
            <a:r>
              <a:rPr dirty="0" lang="en-US" smtClean="0"/>
              <a:t> </a:t>
            </a:r>
            <a:r>
              <a:rPr dirty="0" lang="en-US" err="1" smtClean="0"/>
              <a:t>dirinya</a:t>
            </a:r>
            <a:r>
              <a:rPr dirty="0" lang="en-US" smtClean="0"/>
              <a:t> </a:t>
            </a:r>
            <a:r>
              <a:rPr dirty="0" lang="en-US" err="1" smtClean="0"/>
              <a:t>sedang</a:t>
            </a:r>
            <a:r>
              <a:rPr dirty="0" lang="en-US" smtClean="0"/>
              <a:t> </a:t>
            </a:r>
            <a:r>
              <a:rPr dirty="0" lang="en-US" err="1" smtClean="0"/>
              <a:t>berjanji</a:t>
            </a:r>
            <a:r>
              <a:rPr dirty="0" lang="en-US" smtClean="0"/>
              <a:t> </a:t>
            </a:r>
            <a:r>
              <a:rPr dirty="0" lang="en-US" err="1" smtClean="0"/>
              <a:t>di</a:t>
            </a:r>
            <a:r>
              <a:rPr dirty="0" lang="en-US" smtClean="0"/>
              <a:t> </a:t>
            </a:r>
            <a:r>
              <a:rPr dirty="0" lang="en-US" err="1" smtClean="0"/>
              <a:t>hadapan</a:t>
            </a:r>
            <a:r>
              <a:rPr dirty="0" lang="en-US" smtClean="0"/>
              <a:t> Allah</a:t>
            </a:r>
          </a:p>
          <a:p>
            <a:r>
              <a:rPr dirty="0" lang="en-US" err="1" smtClean="0"/>
              <a:t>Tuntutan</a:t>
            </a:r>
            <a:r>
              <a:rPr dirty="0" lang="en-US" smtClean="0"/>
              <a:t>: </a:t>
            </a:r>
            <a:r>
              <a:rPr dirty="0" lang="en-US" err="1" smtClean="0"/>
              <a:t>harus</a:t>
            </a:r>
            <a:r>
              <a:rPr dirty="0" lang="en-US" smtClean="0"/>
              <a:t> </a:t>
            </a:r>
            <a:r>
              <a:rPr dirty="0" lang="en-US" err="1" smtClean="0"/>
              <a:t>ditepati</a:t>
            </a:r>
            <a:endParaRPr dirty="0" lang="en-US" smtClean="0"/>
          </a:p>
          <a:p>
            <a:r>
              <a:rPr dirty="0" lang="en-US" err="1" smtClean="0"/>
              <a:t>Melanggar</a:t>
            </a:r>
            <a:r>
              <a:rPr dirty="0" lang="en-US" smtClean="0"/>
              <a:t> </a:t>
            </a:r>
            <a:r>
              <a:rPr dirty="0" lang="en-US" err="1" smtClean="0"/>
              <a:t>perintah</a:t>
            </a:r>
            <a:r>
              <a:rPr dirty="0" lang="en-US" smtClean="0"/>
              <a:t>/</a:t>
            </a:r>
            <a:r>
              <a:rPr dirty="0" lang="en-US" err="1" smtClean="0"/>
              <a:t>larangan</a:t>
            </a:r>
            <a:r>
              <a:rPr dirty="0" lang="en-US" smtClean="0"/>
              <a:t> Allah, </a:t>
            </a:r>
            <a:r>
              <a:rPr dirty="0" lang="en-US" err="1" smtClean="0"/>
              <a:t>meski</a:t>
            </a:r>
            <a:r>
              <a:rPr dirty="0" lang="en-US" smtClean="0"/>
              <a:t> </a:t>
            </a:r>
            <a:r>
              <a:rPr dirty="0" lang="en-US" err="1" smtClean="0"/>
              <a:t>kecil</a:t>
            </a:r>
            <a:r>
              <a:rPr dirty="0" lang="en-US" smtClean="0"/>
              <a:t>, </a:t>
            </a:r>
            <a:r>
              <a:rPr dirty="0" lang="en-US" err="1" smtClean="0"/>
              <a:t>merasa</a:t>
            </a:r>
            <a:r>
              <a:rPr dirty="0" lang="en-US" smtClean="0"/>
              <a:t> </a:t>
            </a:r>
            <a:r>
              <a:rPr dirty="0" lang="en-US" err="1" smtClean="0"/>
              <a:t>bahwa</a:t>
            </a:r>
            <a:r>
              <a:rPr dirty="0" lang="en-US" smtClean="0"/>
              <a:t> </a:t>
            </a:r>
            <a:r>
              <a:rPr dirty="0" lang="en-US" err="1" smtClean="0"/>
              <a:t>dirinya</a:t>
            </a:r>
            <a:r>
              <a:rPr dirty="0" lang="en-US" smtClean="0"/>
              <a:t> </a:t>
            </a:r>
            <a:r>
              <a:rPr dirty="0" lang="en-US" err="1" smtClean="0"/>
              <a:t>telah</a:t>
            </a:r>
            <a:r>
              <a:rPr dirty="0" lang="en-US" smtClean="0"/>
              <a:t> </a:t>
            </a:r>
            <a:r>
              <a:rPr dirty="0" lang="en-US" err="1" smtClean="0"/>
              <a:t>berkhianat</a:t>
            </a:r>
            <a:endParaRPr dirty="0" lang="en-US"/>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67" name=""/>
        <p:cNvGrpSpPr/>
        <p:nvPr/>
      </p:nvGrpSpPr>
      <p:grpSpPr>
        <a:xfrm>
          <a:off x="0" y="0"/>
          <a:ext cx="0" cy="0"/>
          <a:chOff x="0" y="0"/>
          <a:chExt cx="0" cy="0"/>
        </a:xfrm>
      </p:grpSpPr>
      <p:sp>
        <p:nvSpPr>
          <p:cNvPr id="1048612" name="Title 1"/>
          <p:cNvSpPr>
            <a:spLocks noGrp="1"/>
          </p:cNvSpPr>
          <p:nvPr>
            <p:ph type="title"/>
          </p:nvPr>
        </p:nvSpPr>
        <p:spPr/>
        <p:txBody>
          <a:bodyPr/>
          <a:p>
            <a:r>
              <a:rPr dirty="0" lang="en-US" err="1" smtClean="0"/>
              <a:t>Merasakan</a:t>
            </a:r>
            <a:r>
              <a:rPr dirty="0" lang="en-US" smtClean="0"/>
              <a:t> </a:t>
            </a:r>
            <a:r>
              <a:rPr dirty="0" lang="en-US" err="1" smtClean="0"/>
              <a:t>Ketiga</a:t>
            </a:r>
            <a:r>
              <a:rPr dirty="0" lang="en-US" smtClean="0"/>
              <a:t> </a:t>
            </a:r>
            <a:r>
              <a:rPr dirty="0" lang="en-US" err="1" smtClean="0"/>
              <a:t>Kandungan</a:t>
            </a:r>
            <a:r>
              <a:rPr dirty="0" lang="en-US" smtClean="0"/>
              <a:t> </a:t>
            </a:r>
            <a:r>
              <a:rPr dirty="0" lang="en-US" err="1" smtClean="0"/>
              <a:t>Ini</a:t>
            </a:r>
            <a:endParaRPr dirty="0" lang="en-US"/>
          </a:p>
        </p:txBody>
      </p:sp>
      <p:sp>
        <p:nvSpPr>
          <p:cNvPr id="1048613" name="Content Placeholder 2"/>
          <p:cNvSpPr>
            <a:spLocks noGrp="1"/>
          </p:cNvSpPr>
          <p:nvPr>
            <p:ph idx="1"/>
          </p:nvPr>
        </p:nvSpPr>
        <p:spPr/>
        <p:txBody>
          <a:bodyPr/>
          <a:p>
            <a:r>
              <a:rPr dirty="0" lang="en-US" err="1" smtClean="0"/>
              <a:t>Jadi</a:t>
            </a:r>
            <a:r>
              <a:rPr dirty="0" lang="en-US" smtClean="0"/>
              <a:t> </a:t>
            </a:r>
            <a:r>
              <a:rPr dirty="0" lang="en-US" err="1" smtClean="0"/>
              <a:t>syahadat</a:t>
            </a:r>
            <a:r>
              <a:rPr dirty="0" lang="en-US" smtClean="0"/>
              <a:t> </a:t>
            </a:r>
            <a:r>
              <a:rPr dirty="0" lang="en-US" err="1" smtClean="0"/>
              <a:t>berarti</a:t>
            </a:r>
            <a:r>
              <a:rPr dirty="0" lang="en-US" smtClean="0"/>
              <a:t> </a:t>
            </a:r>
            <a:r>
              <a:rPr dirty="0" lang="en-US" err="1" smtClean="0"/>
              <a:t>pernyataan</a:t>
            </a:r>
            <a:r>
              <a:rPr dirty="0" lang="en-US" smtClean="0"/>
              <a:t>, </a:t>
            </a:r>
            <a:r>
              <a:rPr dirty="0" lang="en-US" err="1" smtClean="0"/>
              <a:t>sumpah</a:t>
            </a:r>
            <a:r>
              <a:rPr dirty="0" lang="en-US" smtClean="0"/>
              <a:t>, </a:t>
            </a:r>
            <a:r>
              <a:rPr dirty="0" lang="en-US" err="1" smtClean="0"/>
              <a:t>dan</a:t>
            </a:r>
            <a:r>
              <a:rPr dirty="0" lang="en-US" smtClean="0"/>
              <a:t> </a:t>
            </a:r>
            <a:r>
              <a:rPr dirty="0" lang="en-US" err="1" smtClean="0"/>
              <a:t>janji</a:t>
            </a:r>
            <a:endParaRPr dirty="0" lang="en-US" smtClean="0"/>
          </a:p>
          <a:p>
            <a:r>
              <a:rPr dirty="0" lang="en-US" err="1" smtClean="0"/>
              <a:t>Orang</a:t>
            </a:r>
            <a:r>
              <a:rPr dirty="0" lang="en-US" smtClean="0"/>
              <a:t> yang </a:t>
            </a:r>
            <a:r>
              <a:rPr dirty="0" lang="en-US" err="1" smtClean="0"/>
              <a:t>bersyahadat</a:t>
            </a:r>
            <a:r>
              <a:rPr dirty="0" lang="en-US" smtClean="0"/>
              <a:t> </a:t>
            </a:r>
            <a:r>
              <a:rPr dirty="0" lang="en-US" err="1" smtClean="0"/>
              <a:t>harus</a:t>
            </a:r>
            <a:r>
              <a:rPr dirty="0" lang="en-US" smtClean="0"/>
              <a:t> </a:t>
            </a:r>
            <a:r>
              <a:rPr dirty="0" lang="en-US" err="1" smtClean="0"/>
              <a:t>menyadari</a:t>
            </a:r>
            <a:r>
              <a:rPr dirty="0" lang="en-US" smtClean="0"/>
              <a:t> </a:t>
            </a:r>
            <a:r>
              <a:rPr dirty="0" lang="en-US" err="1" smtClean="0"/>
              <a:t>bahwa</a:t>
            </a:r>
            <a:r>
              <a:rPr dirty="0" lang="en-US" smtClean="0"/>
              <a:t> </a:t>
            </a:r>
            <a:r>
              <a:rPr dirty="0" lang="en-US" err="1" smtClean="0"/>
              <a:t>ia</a:t>
            </a:r>
            <a:r>
              <a:rPr dirty="0" lang="en-US" smtClean="0"/>
              <a:t> </a:t>
            </a:r>
            <a:r>
              <a:rPr dirty="0" lang="en-US" err="1" smtClean="0"/>
              <a:t>lagi</a:t>
            </a:r>
            <a:r>
              <a:rPr dirty="0" lang="en-US" smtClean="0"/>
              <a:t> </a:t>
            </a:r>
            <a:r>
              <a:rPr dirty="0" lang="en-US" err="1" smtClean="0"/>
              <a:t>menyatakan</a:t>
            </a:r>
            <a:r>
              <a:rPr dirty="0" lang="en-US" smtClean="0"/>
              <a:t>, </a:t>
            </a:r>
            <a:r>
              <a:rPr dirty="0" lang="en-US" err="1" smtClean="0"/>
              <a:t>bersumpah</a:t>
            </a:r>
            <a:r>
              <a:rPr dirty="0" lang="en-US" smtClean="0"/>
              <a:t>, </a:t>
            </a:r>
            <a:r>
              <a:rPr dirty="0" lang="en-US" err="1" smtClean="0"/>
              <a:t>dan</a:t>
            </a:r>
            <a:r>
              <a:rPr dirty="0" lang="en-US" smtClean="0"/>
              <a:t> </a:t>
            </a:r>
            <a:r>
              <a:rPr dirty="0" lang="en-US" err="1" smtClean="0"/>
              <a:t>berjanji</a:t>
            </a:r>
            <a:r>
              <a:rPr dirty="0" lang="en-US" smtClean="0"/>
              <a:t> </a:t>
            </a:r>
            <a:r>
              <a:rPr dirty="0" lang="en-US" err="1" smtClean="0"/>
              <a:t>kepada</a:t>
            </a:r>
            <a:r>
              <a:rPr dirty="0" lang="en-US" smtClean="0"/>
              <a:t> Allah </a:t>
            </a:r>
            <a:r>
              <a:rPr dirty="0" lang="en-US" err="1" smtClean="0"/>
              <a:t>bahwa</a:t>
            </a:r>
            <a:r>
              <a:rPr dirty="0" lang="en-US" smtClean="0"/>
              <a:t> </a:t>
            </a:r>
            <a:r>
              <a:rPr dirty="0" lang="en-US" err="1" smtClean="0"/>
              <a:t>tidak</a:t>
            </a:r>
            <a:r>
              <a:rPr dirty="0" lang="en-US" smtClean="0"/>
              <a:t> </a:t>
            </a:r>
            <a:r>
              <a:rPr dirty="0" lang="en-US" err="1" smtClean="0"/>
              <a:t>ada</a:t>
            </a:r>
            <a:r>
              <a:rPr dirty="0" lang="en-US" smtClean="0"/>
              <a:t> </a:t>
            </a:r>
            <a:r>
              <a:rPr dirty="0" lang="en-US" err="1" smtClean="0"/>
              <a:t>ilah</a:t>
            </a:r>
            <a:r>
              <a:rPr dirty="0" lang="en-US" smtClean="0"/>
              <a:t> </a:t>
            </a:r>
            <a:r>
              <a:rPr dirty="0" lang="en-US" err="1" smtClean="0"/>
              <a:t>kecuali</a:t>
            </a:r>
            <a:r>
              <a:rPr dirty="0" lang="en-US" smtClean="0"/>
              <a:t> Allah </a:t>
            </a:r>
            <a:r>
              <a:rPr dirty="0" lang="en-US" err="1" smtClean="0"/>
              <a:t>dan</a:t>
            </a:r>
            <a:r>
              <a:rPr dirty="0" lang="en-US" smtClean="0"/>
              <a:t> Muhammad </a:t>
            </a:r>
            <a:r>
              <a:rPr dirty="0" lang="en-US" err="1" smtClean="0"/>
              <a:t>adalah</a:t>
            </a:r>
            <a:r>
              <a:rPr dirty="0" lang="en-US" smtClean="0"/>
              <a:t> </a:t>
            </a:r>
            <a:r>
              <a:rPr dirty="0" lang="en-US" err="1" smtClean="0"/>
              <a:t>utusan</a:t>
            </a:r>
            <a:r>
              <a:rPr dirty="0" lang="en-US" smtClean="0"/>
              <a:t> Allah</a:t>
            </a:r>
          </a:p>
          <a:p>
            <a:r>
              <a:rPr dirty="0" lang="en-US" err="1" smtClean="0"/>
              <a:t>Ini</a:t>
            </a:r>
            <a:r>
              <a:rPr dirty="0" lang="en-US" smtClean="0"/>
              <a:t> </a:t>
            </a:r>
            <a:r>
              <a:rPr dirty="0" lang="en-US" err="1" smtClean="0"/>
              <a:t>seharusnya</a:t>
            </a:r>
            <a:r>
              <a:rPr dirty="0" lang="en-US" smtClean="0"/>
              <a:t> </a:t>
            </a:r>
            <a:r>
              <a:rPr dirty="0" lang="en-US" err="1" smtClean="0"/>
              <a:t>dirasakan</a:t>
            </a:r>
            <a:r>
              <a:rPr dirty="0" lang="en-US" smtClean="0"/>
              <a:t> </a:t>
            </a:r>
            <a:r>
              <a:rPr dirty="0" lang="en-US" err="1" smtClean="0"/>
              <a:t>ketika</a:t>
            </a:r>
            <a:r>
              <a:rPr dirty="0" lang="en-US" smtClean="0"/>
              <a:t> </a:t>
            </a:r>
            <a:r>
              <a:rPr dirty="0" lang="en-US" err="1" smtClean="0"/>
              <a:t>kita</a:t>
            </a:r>
            <a:r>
              <a:rPr dirty="0" lang="en-US" smtClean="0"/>
              <a:t> </a:t>
            </a:r>
            <a:r>
              <a:rPr dirty="0" lang="en-US" err="1" smtClean="0"/>
              <a:t>membaca</a:t>
            </a:r>
            <a:r>
              <a:rPr dirty="0" lang="en-US" smtClean="0"/>
              <a:t> </a:t>
            </a:r>
            <a:r>
              <a:rPr dirty="0" lang="en-US" err="1" smtClean="0"/>
              <a:t>syahadat</a:t>
            </a:r>
            <a:r>
              <a:rPr dirty="0" lang="en-US" smtClean="0"/>
              <a:t> </a:t>
            </a:r>
            <a:r>
              <a:rPr dirty="0" lang="en-US" err="1" smtClean="0"/>
              <a:t>saat</a:t>
            </a:r>
            <a:r>
              <a:rPr dirty="0" lang="en-US" smtClean="0"/>
              <a:t> </a:t>
            </a:r>
            <a:r>
              <a:rPr dirty="0" lang="en-US" err="1" smtClean="0"/>
              <a:t>tahiyyat</a:t>
            </a:r>
            <a:r>
              <a:rPr dirty="0" lang="en-US" smtClean="0"/>
              <a:t> </a:t>
            </a:r>
            <a:r>
              <a:rPr dirty="0" lang="en-US" err="1" smtClean="0"/>
              <a:t>dalam</a:t>
            </a:r>
            <a:r>
              <a:rPr dirty="0" lang="en-US" smtClean="0"/>
              <a:t> </a:t>
            </a:r>
            <a:r>
              <a:rPr dirty="0" lang="en-US" err="1" smtClean="0"/>
              <a:t>shalat</a:t>
            </a:r>
            <a:endParaRPr dirty="0" lang="en-US"/>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68" name=""/>
        <p:cNvGrpSpPr/>
        <p:nvPr/>
      </p:nvGrpSpPr>
      <p:grpSpPr>
        <a:xfrm>
          <a:off x="0" y="0"/>
          <a:ext cx="0" cy="0"/>
          <a:chOff x="0" y="0"/>
          <a:chExt cx="0" cy="0"/>
        </a:xfrm>
      </p:grpSpPr>
      <p:sp>
        <p:nvSpPr>
          <p:cNvPr id="1048614" name="Title 1"/>
          <p:cNvSpPr>
            <a:spLocks noGrp="1"/>
          </p:cNvSpPr>
          <p:nvPr>
            <p:ph type="title"/>
          </p:nvPr>
        </p:nvSpPr>
        <p:spPr/>
        <p:txBody>
          <a:bodyPr/>
          <a:p>
            <a:r>
              <a:rPr dirty="0" lang="en-US" err="1" smtClean="0"/>
              <a:t>Komitmen</a:t>
            </a:r>
            <a:r>
              <a:rPr dirty="0" lang="en-US" smtClean="0"/>
              <a:t> </a:t>
            </a:r>
            <a:r>
              <a:rPr dirty="0" lang="en-US" err="1" smtClean="0"/>
              <a:t>Hati</a:t>
            </a:r>
            <a:endParaRPr dirty="0" lang="en-US"/>
          </a:p>
        </p:txBody>
      </p:sp>
      <p:sp>
        <p:nvSpPr>
          <p:cNvPr id="1048615" name="Content Placeholder 2"/>
          <p:cNvSpPr>
            <a:spLocks noGrp="1"/>
          </p:cNvSpPr>
          <p:nvPr>
            <p:ph idx="1"/>
          </p:nvPr>
        </p:nvSpPr>
        <p:spPr/>
        <p:txBody>
          <a:bodyPr/>
          <a:p>
            <a:r>
              <a:rPr dirty="0" lang="en-US" err="1" smtClean="0"/>
              <a:t>Kalau</a:t>
            </a:r>
            <a:r>
              <a:rPr dirty="0" lang="en-US" smtClean="0"/>
              <a:t> </a:t>
            </a:r>
            <a:r>
              <a:rPr dirty="0" lang="en-US" err="1" smtClean="0"/>
              <a:t>kita</a:t>
            </a:r>
            <a:r>
              <a:rPr dirty="0" lang="en-US" smtClean="0"/>
              <a:t> </a:t>
            </a:r>
            <a:r>
              <a:rPr dirty="0" lang="en-US" err="1" smtClean="0"/>
              <a:t>benar-benar</a:t>
            </a:r>
            <a:r>
              <a:rPr dirty="0" lang="en-US" smtClean="0"/>
              <a:t> </a:t>
            </a:r>
            <a:r>
              <a:rPr dirty="0" lang="en-US" err="1" smtClean="0"/>
              <a:t>menghayati</a:t>
            </a:r>
            <a:r>
              <a:rPr dirty="0" lang="en-US" smtClean="0"/>
              <a:t> </a:t>
            </a:r>
            <a:r>
              <a:rPr dirty="0" lang="en-US" err="1" smtClean="0"/>
              <a:t>ketiga</a:t>
            </a:r>
            <a:r>
              <a:rPr dirty="0" lang="en-US" smtClean="0"/>
              <a:t> </a:t>
            </a:r>
            <a:r>
              <a:rPr dirty="0" lang="en-US" err="1" smtClean="0"/>
              <a:t>makna</a:t>
            </a:r>
            <a:r>
              <a:rPr dirty="0" lang="en-US" smtClean="0"/>
              <a:t> </a:t>
            </a:r>
            <a:r>
              <a:rPr dirty="0" lang="en-US" err="1" smtClean="0"/>
              <a:t>ini</a:t>
            </a:r>
            <a:r>
              <a:rPr dirty="0" lang="en-US" smtClean="0"/>
              <a:t>, </a:t>
            </a:r>
            <a:r>
              <a:rPr dirty="0" lang="en-US" err="1" smtClean="0"/>
              <a:t>maka</a:t>
            </a:r>
            <a:r>
              <a:rPr dirty="0" lang="en-US" smtClean="0"/>
              <a:t> </a:t>
            </a:r>
            <a:r>
              <a:rPr dirty="0" lang="en-US" err="1" smtClean="0"/>
              <a:t>kita</a:t>
            </a:r>
            <a:r>
              <a:rPr dirty="0" lang="en-US" smtClean="0"/>
              <a:t> </a:t>
            </a:r>
            <a:r>
              <a:rPr dirty="0" lang="en-US" err="1" smtClean="0"/>
              <a:t>telah</a:t>
            </a:r>
            <a:r>
              <a:rPr dirty="0" lang="en-US" smtClean="0"/>
              <a:t> </a:t>
            </a:r>
            <a:r>
              <a:rPr dirty="0" lang="en-US" err="1" smtClean="0"/>
              <a:t>memiliki</a:t>
            </a:r>
            <a:r>
              <a:rPr dirty="0" lang="en-US" smtClean="0"/>
              <a:t> </a:t>
            </a:r>
            <a:r>
              <a:rPr dirty="0" lang="en-US" err="1" smtClean="0"/>
              <a:t>komitmen</a:t>
            </a:r>
            <a:r>
              <a:rPr dirty="0" lang="en-US" smtClean="0"/>
              <a:t> </a:t>
            </a:r>
            <a:r>
              <a:rPr dirty="0" lang="en-US" err="1" smtClean="0"/>
              <a:t>di</a:t>
            </a:r>
            <a:r>
              <a:rPr dirty="0" lang="en-US" smtClean="0"/>
              <a:t> </a:t>
            </a:r>
            <a:r>
              <a:rPr dirty="0" lang="en-US" err="1" smtClean="0"/>
              <a:t>dalam</a:t>
            </a:r>
            <a:r>
              <a:rPr dirty="0" lang="en-US" smtClean="0"/>
              <a:t> </a:t>
            </a:r>
            <a:r>
              <a:rPr dirty="0" lang="en-US" err="1" smtClean="0"/>
              <a:t>hati</a:t>
            </a:r>
            <a:r>
              <a:rPr dirty="0" lang="en-US" smtClean="0"/>
              <a:t> </a:t>
            </a:r>
            <a:r>
              <a:rPr dirty="0" lang="en-US" err="1" smtClean="0"/>
              <a:t>kita</a:t>
            </a:r>
            <a:r>
              <a:rPr dirty="0" lang="en-US" smtClean="0"/>
              <a:t> </a:t>
            </a:r>
            <a:r>
              <a:rPr dirty="0" lang="en-US" smtClean="0">
                <a:sym typeface="Wingdings" pitchFamily="2" charset="2"/>
              </a:rPr>
              <a:t> </a:t>
            </a:r>
            <a:r>
              <a:rPr dirty="0" lang="en-US" err="1" smtClean="0">
                <a:sym typeface="Wingdings" pitchFamily="2" charset="2"/>
              </a:rPr>
              <a:t>hati</a:t>
            </a:r>
            <a:r>
              <a:rPr dirty="0" lang="en-US" smtClean="0">
                <a:sym typeface="Wingdings" pitchFamily="2" charset="2"/>
              </a:rPr>
              <a:t> </a:t>
            </a:r>
            <a:r>
              <a:rPr dirty="0" lang="en-US" err="1" smtClean="0">
                <a:sym typeface="Wingdings" pitchFamily="2" charset="2"/>
              </a:rPr>
              <a:t>terikat</a:t>
            </a:r>
            <a:r>
              <a:rPr dirty="0" lang="en-US" smtClean="0">
                <a:sym typeface="Wingdings" pitchFamily="2" charset="2"/>
              </a:rPr>
              <a:t> </a:t>
            </a:r>
            <a:r>
              <a:rPr dirty="0" lang="en-US" err="1" smtClean="0">
                <a:sym typeface="Wingdings" pitchFamily="2" charset="2"/>
              </a:rPr>
              <a:t>dengan</a:t>
            </a:r>
            <a:r>
              <a:rPr dirty="0" lang="en-US" smtClean="0">
                <a:sym typeface="Wingdings" pitchFamily="2" charset="2"/>
              </a:rPr>
              <a:t> </a:t>
            </a:r>
            <a:r>
              <a:rPr dirty="0" lang="en-US" err="1" smtClean="0">
                <a:sym typeface="Wingdings" pitchFamily="2" charset="2"/>
              </a:rPr>
              <a:t>syahadatain</a:t>
            </a:r>
            <a:endParaRPr dirty="0" lang="en-US" smtClean="0">
              <a:sym typeface="Wingdings" pitchFamily="2" charset="2"/>
            </a:endParaRPr>
          </a:p>
          <a:p>
            <a:r>
              <a:rPr dirty="0" lang="en-US" err="1" smtClean="0">
                <a:sym typeface="Wingdings" pitchFamily="2" charset="2"/>
              </a:rPr>
              <a:t>Komitmen</a:t>
            </a:r>
            <a:r>
              <a:rPr dirty="0" lang="en-US" smtClean="0">
                <a:sym typeface="Wingdings" pitchFamily="2" charset="2"/>
              </a:rPr>
              <a:t> </a:t>
            </a:r>
            <a:r>
              <a:rPr dirty="0" lang="en-US" err="1" smtClean="0">
                <a:sym typeface="Wingdings" pitchFamily="2" charset="2"/>
              </a:rPr>
              <a:t>itulah</a:t>
            </a:r>
            <a:r>
              <a:rPr dirty="0" lang="en-US" smtClean="0">
                <a:sym typeface="Wingdings" pitchFamily="2" charset="2"/>
              </a:rPr>
              <a:t> yang </a:t>
            </a:r>
            <a:r>
              <a:rPr dirty="0" lang="en-US" err="1" smtClean="0">
                <a:sym typeface="Wingdings" pitchFamily="2" charset="2"/>
              </a:rPr>
              <a:t>disebut</a:t>
            </a:r>
            <a:r>
              <a:rPr dirty="0" lang="en-US" smtClean="0">
                <a:sym typeface="Wingdings" pitchFamily="2" charset="2"/>
              </a:rPr>
              <a:t> IMAN</a:t>
            </a:r>
          </a:p>
          <a:p>
            <a:r>
              <a:rPr dirty="0" lang="en-US" err="1" smtClean="0">
                <a:sym typeface="Wingdings" pitchFamily="2" charset="2"/>
              </a:rPr>
              <a:t>Contoh</a:t>
            </a:r>
            <a:r>
              <a:rPr dirty="0" lang="en-US" smtClean="0">
                <a:sym typeface="Wingdings" pitchFamily="2" charset="2"/>
              </a:rPr>
              <a:t> </a:t>
            </a:r>
            <a:r>
              <a:rPr dirty="0" lang="en-US" err="1" smtClean="0">
                <a:sym typeface="Wingdings" pitchFamily="2" charset="2"/>
              </a:rPr>
              <a:t>pribadi</a:t>
            </a:r>
            <a:r>
              <a:rPr dirty="0" lang="en-US" smtClean="0">
                <a:sym typeface="Wingdings" pitchFamily="2" charset="2"/>
              </a:rPr>
              <a:t> yang </a:t>
            </a:r>
            <a:r>
              <a:rPr dirty="0" lang="en-US" err="1" smtClean="0">
                <a:sym typeface="Wingdings" pitchFamily="2" charset="2"/>
              </a:rPr>
              <a:t>menyadari</a:t>
            </a:r>
            <a:r>
              <a:rPr dirty="0" lang="en-US" smtClean="0">
                <a:sym typeface="Wingdings" pitchFamily="2" charset="2"/>
              </a:rPr>
              <a:t> </a:t>
            </a:r>
            <a:r>
              <a:rPr dirty="0" lang="en-US" err="1" smtClean="0">
                <a:sym typeface="Wingdings" pitchFamily="2" charset="2"/>
              </a:rPr>
              <a:t>ini</a:t>
            </a:r>
            <a:endParaRPr dirty="0" lang="en-US" smtClean="0">
              <a:sym typeface="Wingdings" pitchFamily="2" charset="2"/>
            </a:endParaRPr>
          </a:p>
          <a:p>
            <a:pPr lvl="1"/>
            <a:r>
              <a:rPr dirty="0" lang="en-US" err="1" smtClean="0">
                <a:sym typeface="Wingdings" pitchFamily="2" charset="2"/>
              </a:rPr>
              <a:t>Bilal</a:t>
            </a:r>
            <a:r>
              <a:rPr dirty="0" lang="en-US" smtClean="0">
                <a:sym typeface="Wingdings" pitchFamily="2" charset="2"/>
              </a:rPr>
              <a:t> bin </a:t>
            </a:r>
            <a:r>
              <a:rPr dirty="0" lang="en-US" err="1" smtClean="0">
                <a:sym typeface="Wingdings" pitchFamily="2" charset="2"/>
              </a:rPr>
              <a:t>Rabbah</a:t>
            </a:r>
            <a:endParaRPr dirty="0" lang="en-US" smtClean="0">
              <a:sym typeface="Wingdings" pitchFamily="2" charset="2"/>
            </a:endParaRPr>
          </a:p>
          <a:p>
            <a:pPr lvl="1"/>
            <a:r>
              <a:rPr dirty="0" lang="en-US" err="1" smtClean="0">
                <a:sym typeface="Wingdings" pitchFamily="2" charset="2"/>
              </a:rPr>
              <a:t>Yasir</a:t>
            </a:r>
            <a:r>
              <a:rPr dirty="0" lang="en-US" smtClean="0">
                <a:sym typeface="Wingdings" pitchFamily="2" charset="2"/>
              </a:rPr>
              <a:t> </a:t>
            </a:r>
            <a:r>
              <a:rPr dirty="0" lang="en-US" err="1" smtClean="0">
                <a:sym typeface="Wingdings" pitchFamily="2" charset="2"/>
              </a:rPr>
              <a:t>dan</a:t>
            </a:r>
            <a:r>
              <a:rPr dirty="0" lang="en-US" smtClean="0">
                <a:sym typeface="Wingdings" pitchFamily="2" charset="2"/>
              </a:rPr>
              <a:t> </a:t>
            </a:r>
            <a:r>
              <a:rPr dirty="0" lang="en-US" err="1" smtClean="0">
                <a:sym typeface="Wingdings" pitchFamily="2" charset="2"/>
              </a:rPr>
              <a:t>Sumayyah</a:t>
            </a:r>
            <a:endParaRPr dirty="0" lang="en-US" smtClean="0">
              <a:sym typeface="Wingdings" pitchFamily="2" charset="2"/>
            </a:endParaRPr>
          </a:p>
          <a:p>
            <a:pPr lvl="1"/>
            <a:r>
              <a:rPr dirty="0" lang="en-US" err="1" smtClean="0">
                <a:sym typeface="Wingdings" pitchFamily="2" charset="2"/>
              </a:rPr>
              <a:t>Mush’ab</a:t>
            </a:r>
            <a:r>
              <a:rPr dirty="0" lang="en-US" smtClean="0">
                <a:sym typeface="Wingdings" pitchFamily="2" charset="2"/>
              </a:rPr>
              <a:t> bin </a:t>
            </a:r>
            <a:r>
              <a:rPr dirty="0" lang="en-US" err="1" smtClean="0">
                <a:sym typeface="Wingdings" pitchFamily="2" charset="2"/>
              </a:rPr>
              <a:t>Umair</a:t>
            </a:r>
            <a:endParaRPr dirty="0" lang="en-US"/>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69" name=""/>
        <p:cNvGrpSpPr/>
        <p:nvPr/>
      </p:nvGrpSpPr>
      <p:grpSpPr>
        <a:xfrm>
          <a:off x="0" y="0"/>
          <a:ext cx="0" cy="0"/>
          <a:chOff x="0" y="0"/>
          <a:chExt cx="0" cy="0"/>
        </a:xfrm>
      </p:grpSpPr>
      <p:sp>
        <p:nvSpPr>
          <p:cNvPr id="1048616" name="Title 1"/>
          <p:cNvSpPr>
            <a:spLocks noGrp="1"/>
          </p:cNvSpPr>
          <p:nvPr>
            <p:ph type="title"/>
          </p:nvPr>
        </p:nvSpPr>
        <p:spPr>
          <a:xfrm>
            <a:off x="1524000" y="0"/>
            <a:ext cx="7086600" cy="1371600"/>
          </a:xfrm>
        </p:spPr>
        <p:txBody>
          <a:bodyPr/>
          <a:p>
            <a:r>
              <a:rPr dirty="0" lang="en-US" err="1" smtClean="0"/>
              <a:t>Kondisi</a:t>
            </a:r>
            <a:r>
              <a:rPr dirty="0" lang="en-US" smtClean="0"/>
              <a:t> </a:t>
            </a:r>
            <a:r>
              <a:rPr dirty="0" lang="en-US" err="1" smtClean="0"/>
              <a:t>Sekarang</a:t>
            </a:r>
            <a:r>
              <a:rPr dirty="0" lang="en-US" smtClean="0"/>
              <a:t>?</a:t>
            </a:r>
            <a:endParaRPr dirty="0" lang="en-US"/>
          </a:p>
        </p:txBody>
      </p:sp>
      <p:sp>
        <p:nvSpPr>
          <p:cNvPr id="1048617" name="Content Placeholder 2"/>
          <p:cNvSpPr>
            <a:spLocks noGrp="1"/>
          </p:cNvSpPr>
          <p:nvPr>
            <p:ph idx="1"/>
          </p:nvPr>
        </p:nvSpPr>
        <p:spPr>
          <a:xfrm>
            <a:off x="1524000" y="1371600"/>
            <a:ext cx="7086600" cy="3505200"/>
          </a:xfrm>
        </p:spPr>
        <p:txBody>
          <a:bodyPr/>
          <a:p>
            <a:r>
              <a:rPr dirty="0" lang="en-US" err="1" smtClean="0"/>
              <a:t>Imannya</a:t>
            </a:r>
            <a:r>
              <a:rPr dirty="0" lang="en-US" smtClean="0"/>
              <a:t> </a:t>
            </a:r>
            <a:r>
              <a:rPr dirty="0" lang="en-US" err="1" smtClean="0"/>
              <a:t>seharga</a:t>
            </a:r>
            <a:r>
              <a:rPr dirty="0" lang="en-US" smtClean="0"/>
              <a:t> Indo Mie</a:t>
            </a:r>
          </a:p>
          <a:p>
            <a:r>
              <a:rPr dirty="0" lang="en-US" err="1" smtClean="0"/>
              <a:t>Kekuatannya</a:t>
            </a:r>
            <a:r>
              <a:rPr dirty="0" lang="en-US" smtClean="0"/>
              <a:t> </a:t>
            </a:r>
            <a:r>
              <a:rPr dirty="0" lang="en-US" err="1" smtClean="0"/>
              <a:t>imannya</a:t>
            </a:r>
            <a:r>
              <a:rPr dirty="0" lang="en-US" smtClean="0"/>
              <a:t> </a:t>
            </a:r>
            <a:r>
              <a:rPr dirty="0" lang="en-US" err="1" smtClean="0"/>
              <a:t>seperti</a:t>
            </a:r>
            <a:r>
              <a:rPr dirty="0" lang="en-US" smtClean="0"/>
              <a:t> </a:t>
            </a:r>
            <a:r>
              <a:rPr dirty="0" lang="en-US" err="1" smtClean="0"/>
              <a:t>sarang</a:t>
            </a:r>
            <a:r>
              <a:rPr dirty="0" lang="en-US" smtClean="0"/>
              <a:t> </a:t>
            </a:r>
            <a:r>
              <a:rPr dirty="0" lang="en-US" err="1" smtClean="0"/>
              <a:t>laba-laba</a:t>
            </a:r>
            <a:r>
              <a:rPr dirty="0" lang="en-US" smtClean="0"/>
              <a:t> (29:41) </a:t>
            </a:r>
            <a:r>
              <a:rPr dirty="0" lang="en-US" err="1" smtClean="0"/>
              <a:t>padahal</a:t>
            </a:r>
            <a:r>
              <a:rPr dirty="0" lang="en-US" smtClean="0"/>
              <a:t> </a:t>
            </a:r>
            <a:r>
              <a:rPr dirty="0" lang="en-US" err="1" smtClean="0"/>
              <a:t>inilah</a:t>
            </a:r>
            <a:r>
              <a:rPr dirty="0" lang="en-US" smtClean="0"/>
              <a:t> </a:t>
            </a:r>
            <a:r>
              <a:rPr dirty="0" lang="en-US" err="1" smtClean="0"/>
              <a:t>sarang</a:t>
            </a:r>
            <a:r>
              <a:rPr dirty="0" lang="en-US" smtClean="0"/>
              <a:t> yang paling </a:t>
            </a:r>
            <a:r>
              <a:rPr dirty="0" lang="en-US" err="1" smtClean="0"/>
              <a:t>lemah</a:t>
            </a:r>
            <a:r>
              <a:rPr dirty="0" lang="en-US" smtClean="0"/>
              <a:t> (</a:t>
            </a:r>
            <a:r>
              <a:rPr dirty="0" lang="ar-SA" smtClean="0"/>
              <a:t>وَإِنَّ أَوْهَنَ الْبُيُوتِ لَبَيْتُ الْعَنْكَبُوتِ</a:t>
            </a:r>
            <a:r>
              <a:rPr dirty="0" lang="en-US" smtClean="0"/>
              <a:t>)</a:t>
            </a:r>
          </a:p>
          <a:p>
            <a:pPr lvl="1"/>
            <a:r>
              <a:rPr dirty="0" lang="en-US" err="1" smtClean="0"/>
              <a:t>Lemah</a:t>
            </a:r>
            <a:r>
              <a:rPr dirty="0" lang="en-US" smtClean="0"/>
              <a:t> </a:t>
            </a:r>
            <a:r>
              <a:rPr dirty="0" lang="en-US" err="1" smtClean="0"/>
              <a:t>karena</a:t>
            </a:r>
            <a:r>
              <a:rPr dirty="0" lang="en-US" smtClean="0"/>
              <a:t> </a:t>
            </a:r>
            <a:r>
              <a:rPr dirty="0" lang="en-US" err="1" smtClean="0"/>
              <a:t>tipisnya</a:t>
            </a:r>
            <a:endParaRPr dirty="0" lang="en-US" smtClean="0"/>
          </a:p>
          <a:p>
            <a:pPr lvl="1"/>
            <a:r>
              <a:rPr dirty="0" lang="en-US" err="1" smtClean="0"/>
              <a:t>Kalau</a:t>
            </a:r>
            <a:r>
              <a:rPr dirty="0" lang="en-US" smtClean="0"/>
              <a:t> </a:t>
            </a:r>
            <a:r>
              <a:rPr dirty="0" lang="en-US" err="1" smtClean="0"/>
              <a:t>tebal</a:t>
            </a:r>
            <a:r>
              <a:rPr dirty="0" lang="en-US" smtClean="0"/>
              <a:t>, </a:t>
            </a:r>
            <a:r>
              <a:rPr dirty="0" lang="en-US" err="1" smtClean="0"/>
              <a:t>maka</a:t>
            </a:r>
            <a:r>
              <a:rPr dirty="0" lang="en-US" smtClean="0"/>
              <a:t> </a:t>
            </a:r>
            <a:r>
              <a:rPr dirty="0" lang="en-US" err="1" smtClean="0"/>
              <a:t>lebih</a:t>
            </a:r>
            <a:r>
              <a:rPr dirty="0" lang="en-US" smtClean="0"/>
              <a:t> </a:t>
            </a:r>
            <a:r>
              <a:rPr dirty="0" lang="en-US" err="1" smtClean="0"/>
              <a:t>kuat</a:t>
            </a:r>
            <a:r>
              <a:rPr dirty="0" lang="en-US" smtClean="0"/>
              <a:t> </a:t>
            </a:r>
            <a:r>
              <a:rPr dirty="0" lang="en-US" err="1" smtClean="0"/>
              <a:t>dari</a:t>
            </a:r>
            <a:r>
              <a:rPr dirty="0" lang="en-US" smtClean="0"/>
              <a:t> </a:t>
            </a:r>
            <a:r>
              <a:rPr dirty="0" lang="en-US" err="1" smtClean="0"/>
              <a:t>baja</a:t>
            </a:r>
            <a:r>
              <a:rPr dirty="0" lang="en-US" smtClean="0"/>
              <a:t> (</a:t>
            </a:r>
            <a:r>
              <a:rPr dirty="0" lang="en-US" err="1" smtClean="0"/>
              <a:t>dijelaskan</a:t>
            </a:r>
            <a:r>
              <a:rPr dirty="0" lang="en-US" smtClean="0"/>
              <a:t> </a:t>
            </a:r>
            <a:r>
              <a:rPr dirty="0" lang="en-US" err="1" smtClean="0"/>
              <a:t>di</a:t>
            </a:r>
            <a:r>
              <a:rPr dirty="0" lang="en-US" smtClean="0"/>
              <a:t> film </a:t>
            </a:r>
            <a:r>
              <a:rPr dirty="0" lang="en-US" err="1" smtClean="0"/>
              <a:t>Harun</a:t>
            </a:r>
            <a:r>
              <a:rPr dirty="0" lang="en-US" smtClean="0"/>
              <a:t> </a:t>
            </a:r>
            <a:r>
              <a:rPr dirty="0" lang="en-US" err="1" smtClean="0"/>
              <a:t>Yahya</a:t>
            </a:r>
            <a:r>
              <a:rPr dirty="0" lang="en-US" smtClean="0"/>
              <a:t>)</a:t>
            </a:r>
          </a:p>
          <a:p>
            <a:r>
              <a:rPr dirty="0" lang="en-US" err="1" smtClean="0"/>
              <a:t>Kenapa</a:t>
            </a:r>
            <a:r>
              <a:rPr dirty="0" lang="en-US" smtClean="0"/>
              <a:t> </a:t>
            </a:r>
            <a:r>
              <a:rPr dirty="0" lang="en-US" err="1" smtClean="0"/>
              <a:t>ini</a:t>
            </a:r>
            <a:r>
              <a:rPr dirty="0" lang="en-US" smtClean="0"/>
              <a:t> </a:t>
            </a:r>
            <a:r>
              <a:rPr dirty="0" lang="en-US" err="1" smtClean="0"/>
              <a:t>terjadi</a:t>
            </a:r>
            <a:r>
              <a:rPr dirty="0" lang="en-US" smtClean="0"/>
              <a:t>?</a:t>
            </a:r>
          </a:p>
          <a:p>
            <a:r>
              <a:rPr dirty="0" lang="en-US" err="1" smtClean="0"/>
              <a:t>Karena</a:t>
            </a:r>
            <a:r>
              <a:rPr dirty="0" lang="en-US" smtClean="0"/>
              <a:t> </a:t>
            </a:r>
            <a:r>
              <a:rPr dirty="0" lang="en-US" err="1" smtClean="0"/>
              <a:t>memahami</a:t>
            </a:r>
            <a:r>
              <a:rPr dirty="0" lang="en-US" smtClean="0"/>
              <a:t> </a:t>
            </a:r>
            <a:r>
              <a:rPr dirty="0" lang="en-US" err="1" smtClean="0"/>
              <a:t>syahadatain</a:t>
            </a:r>
            <a:r>
              <a:rPr dirty="0" lang="en-US" smtClean="0"/>
              <a:t> </a:t>
            </a:r>
            <a:r>
              <a:rPr dirty="0" lang="en-US" err="1" smtClean="0"/>
              <a:t>hanya</a:t>
            </a:r>
            <a:r>
              <a:rPr dirty="0" lang="en-US" smtClean="0"/>
              <a:t> </a:t>
            </a:r>
            <a:r>
              <a:rPr dirty="0" lang="en-US" err="1" smtClean="0"/>
              <a:t>pernyataan</a:t>
            </a:r>
            <a:r>
              <a:rPr dirty="0" lang="en-US" smtClean="0"/>
              <a:t> </a:t>
            </a:r>
            <a:r>
              <a:rPr dirty="0" lang="en-US" err="1" smtClean="0"/>
              <a:t>saja</a:t>
            </a:r>
            <a:endParaRPr dirty="0" lang="en-US"/>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70" name=""/>
        <p:cNvGrpSpPr/>
        <p:nvPr/>
      </p:nvGrpSpPr>
      <p:grpSpPr>
        <a:xfrm>
          <a:off x="0" y="0"/>
          <a:ext cx="0" cy="0"/>
          <a:chOff x="0" y="0"/>
          <a:chExt cx="0" cy="0"/>
        </a:xfrm>
      </p:grpSpPr>
      <p:sp>
        <p:nvSpPr>
          <p:cNvPr id="1048618" name="Title 1"/>
          <p:cNvSpPr>
            <a:spLocks noGrp="1"/>
          </p:cNvSpPr>
          <p:nvPr>
            <p:ph type="title"/>
          </p:nvPr>
        </p:nvSpPr>
        <p:spPr/>
        <p:txBody>
          <a:bodyPr/>
          <a:p>
            <a:r>
              <a:rPr dirty="0" lang="en-US" err="1" smtClean="0"/>
              <a:t>Iman</a:t>
            </a:r>
            <a:r>
              <a:rPr dirty="0" lang="en-US" smtClean="0"/>
              <a:t> yang </a:t>
            </a:r>
            <a:r>
              <a:rPr dirty="0" lang="en-US" err="1" smtClean="0"/>
              <a:t>Benar</a:t>
            </a:r>
            <a:r>
              <a:rPr dirty="0" lang="en-US" smtClean="0"/>
              <a:t> (</a:t>
            </a:r>
            <a:r>
              <a:rPr dirty="0" lang="ar-SA" smtClean="0">
                <a:solidFill>
                  <a:schemeClr val="bg1"/>
                </a:solidFill>
              </a:rPr>
              <a:t>اَلإِيْمَانُ الْحَقُّ</a:t>
            </a:r>
            <a:r>
              <a:rPr dirty="0" lang="en-US" smtClean="0"/>
              <a:t>)</a:t>
            </a:r>
            <a:endParaRPr dirty="0" lang="en-US"/>
          </a:p>
        </p:txBody>
      </p:sp>
      <p:sp>
        <p:nvSpPr>
          <p:cNvPr id="1048619" name="Content Placeholder 2"/>
          <p:cNvSpPr>
            <a:spLocks noGrp="1"/>
          </p:cNvSpPr>
          <p:nvPr>
            <p:ph idx="1"/>
          </p:nvPr>
        </p:nvSpPr>
        <p:spPr/>
        <p:txBody>
          <a:bodyPr/>
          <a:p>
            <a:r>
              <a:rPr dirty="0" sz="3200" lang="en-US" err="1" smtClean="0"/>
              <a:t>Iman</a:t>
            </a:r>
            <a:r>
              <a:rPr dirty="0" sz="3200" lang="en-US" smtClean="0"/>
              <a:t> yang </a:t>
            </a:r>
            <a:r>
              <a:rPr dirty="0" sz="3200" lang="en-US" err="1" smtClean="0"/>
              <a:t>benar</a:t>
            </a:r>
            <a:r>
              <a:rPr dirty="0" sz="3200" lang="en-US" smtClean="0"/>
              <a:t> </a:t>
            </a:r>
            <a:r>
              <a:rPr dirty="0" sz="3200" lang="en-US" err="1" smtClean="0"/>
              <a:t>juga</a:t>
            </a:r>
            <a:r>
              <a:rPr dirty="0" sz="3200" lang="en-US" smtClean="0"/>
              <a:t> </a:t>
            </a:r>
            <a:r>
              <a:rPr dirty="0" sz="3200" lang="en-US" err="1" smtClean="0"/>
              <a:t>harus</a:t>
            </a:r>
            <a:r>
              <a:rPr dirty="0" sz="3200" lang="en-US" smtClean="0"/>
              <a:t> </a:t>
            </a:r>
            <a:r>
              <a:rPr dirty="0" sz="3200" lang="en-US" err="1" smtClean="0"/>
              <a:t>memenuhi</a:t>
            </a:r>
            <a:r>
              <a:rPr dirty="0" sz="3200" lang="en-US" smtClean="0"/>
              <a:t> </a:t>
            </a:r>
            <a:r>
              <a:rPr dirty="0" sz="3200" lang="en-US" err="1" smtClean="0"/>
              <a:t>tiga</a:t>
            </a:r>
            <a:r>
              <a:rPr dirty="0" sz="3200" lang="en-US" smtClean="0"/>
              <a:t> </a:t>
            </a:r>
            <a:r>
              <a:rPr dirty="0" sz="3200" lang="en-US" err="1" smtClean="0"/>
              <a:t>hal</a:t>
            </a:r>
            <a:endParaRPr dirty="0" sz="3200" lang="en-US" smtClean="0"/>
          </a:p>
          <a:p>
            <a:pPr lvl="1"/>
            <a:r>
              <a:rPr b="1" dirty="0" sz="2800" lang="ar-SA" smtClean="0"/>
              <a:t>إقرار باللسان</a:t>
            </a:r>
            <a:r>
              <a:rPr b="1" dirty="0" sz="2800" lang="en-US" smtClean="0"/>
              <a:t> (</a:t>
            </a:r>
            <a:r>
              <a:rPr b="1" dirty="0" sz="2800" lang="en-US" err="1" smtClean="0"/>
              <a:t>menyatakan</a:t>
            </a:r>
            <a:r>
              <a:rPr b="1" dirty="0" sz="2800" lang="en-US" smtClean="0"/>
              <a:t> </a:t>
            </a:r>
            <a:r>
              <a:rPr b="1" dirty="0" sz="2800" lang="en-US" err="1" smtClean="0"/>
              <a:t>dengan</a:t>
            </a:r>
            <a:r>
              <a:rPr b="1" dirty="0" sz="2800" lang="en-US" smtClean="0"/>
              <a:t> </a:t>
            </a:r>
            <a:r>
              <a:rPr b="1" dirty="0" sz="2800" lang="en-US" err="1" smtClean="0"/>
              <a:t>lisan</a:t>
            </a:r>
            <a:r>
              <a:rPr b="1" dirty="0" sz="2800" lang="en-US" smtClean="0"/>
              <a:t>)</a:t>
            </a:r>
          </a:p>
          <a:p>
            <a:pPr lvl="1"/>
            <a:r>
              <a:rPr b="1" dirty="0" sz="2800" lang="ar-SA" smtClean="0"/>
              <a:t>تصديق بالقلب</a:t>
            </a:r>
            <a:r>
              <a:rPr b="1" dirty="0" sz="2800" lang="en-US" smtClean="0"/>
              <a:t> (</a:t>
            </a:r>
            <a:r>
              <a:rPr b="1" dirty="0" sz="2800" lang="en-US" err="1" smtClean="0"/>
              <a:t>membenarkan</a:t>
            </a:r>
            <a:r>
              <a:rPr b="1" dirty="0" sz="2800" lang="en-US" smtClean="0"/>
              <a:t> </a:t>
            </a:r>
            <a:r>
              <a:rPr b="1" dirty="0" sz="2800" lang="en-US" err="1" smtClean="0"/>
              <a:t>dengan</a:t>
            </a:r>
            <a:r>
              <a:rPr b="1" dirty="0" sz="2800" lang="en-US" smtClean="0"/>
              <a:t> </a:t>
            </a:r>
            <a:r>
              <a:rPr b="1" dirty="0" sz="2800" lang="en-US" err="1" smtClean="0"/>
              <a:t>hati</a:t>
            </a:r>
            <a:r>
              <a:rPr b="1" dirty="0" sz="2800" lang="en-US" smtClean="0"/>
              <a:t>)</a:t>
            </a:r>
          </a:p>
          <a:p>
            <a:pPr lvl="1"/>
            <a:r>
              <a:rPr b="1" dirty="0" sz="2800" lang="ar-SA" smtClean="0"/>
              <a:t>عمل بالجوارح والحركات</a:t>
            </a:r>
            <a:r>
              <a:rPr b="1" dirty="0" sz="2800" lang="en-US" smtClean="0"/>
              <a:t> (</a:t>
            </a:r>
            <a:r>
              <a:rPr b="1" dirty="0" sz="2800" lang="en-US" err="1" smtClean="0"/>
              <a:t>mengamalkan</a:t>
            </a:r>
            <a:r>
              <a:rPr b="1" dirty="0" sz="2800" lang="en-US" smtClean="0"/>
              <a:t> </a:t>
            </a:r>
            <a:r>
              <a:rPr b="1" dirty="0" sz="2800" lang="en-US" err="1" smtClean="0"/>
              <a:t>dengan</a:t>
            </a:r>
            <a:r>
              <a:rPr b="1" dirty="0" sz="2800" lang="en-US" smtClean="0"/>
              <a:t> </a:t>
            </a:r>
            <a:r>
              <a:rPr b="1" dirty="0" sz="2800" lang="en-US" err="1" smtClean="0"/>
              <a:t>anggota</a:t>
            </a:r>
            <a:r>
              <a:rPr b="1" dirty="0" sz="2800" lang="en-US" smtClean="0"/>
              <a:t> </a:t>
            </a:r>
            <a:r>
              <a:rPr b="1" dirty="0" sz="2800" lang="en-US" err="1" smtClean="0"/>
              <a:t>badan</a:t>
            </a:r>
            <a:r>
              <a:rPr b="1" dirty="0" sz="2800" lang="en-US" smtClean="0"/>
              <a:t> </a:t>
            </a:r>
            <a:r>
              <a:rPr b="1" dirty="0" sz="2800" lang="en-US" err="1" smtClean="0"/>
              <a:t>dan</a:t>
            </a:r>
            <a:r>
              <a:rPr b="1" dirty="0" sz="2800" lang="en-US" smtClean="0"/>
              <a:t> </a:t>
            </a:r>
            <a:r>
              <a:rPr b="1" dirty="0" sz="2800" lang="en-US" err="1" smtClean="0"/>
              <a:t>gerakan-gerakan</a:t>
            </a:r>
            <a:r>
              <a:rPr b="1" dirty="0" sz="2800" lang="en-US" smtClean="0"/>
              <a:t>)</a:t>
            </a:r>
          </a:p>
          <a:p>
            <a:r>
              <a:rPr dirty="0" sz="3200" lang="en-US" err="1" smtClean="0"/>
              <a:t>Ketiganya</a:t>
            </a:r>
            <a:r>
              <a:rPr dirty="0" sz="3200" lang="en-US" smtClean="0"/>
              <a:t> </a:t>
            </a:r>
            <a:r>
              <a:rPr dirty="0" sz="3200" lang="en-US" err="1" smtClean="0"/>
              <a:t>harus</a:t>
            </a:r>
            <a:r>
              <a:rPr dirty="0" sz="3200" lang="en-US" smtClean="0"/>
              <a:t> </a:t>
            </a:r>
            <a:r>
              <a:rPr dirty="0" sz="3200" lang="en-US" err="1" smtClean="0"/>
              <a:t>ada</a:t>
            </a:r>
            <a:r>
              <a:rPr dirty="0" sz="3200" lang="en-US" smtClean="0"/>
              <a:t>, </a:t>
            </a:r>
            <a:r>
              <a:rPr dirty="0" sz="3200" lang="en-US" err="1" smtClean="0"/>
              <a:t>tidak</a:t>
            </a:r>
            <a:r>
              <a:rPr dirty="0" sz="3200" lang="en-US" smtClean="0"/>
              <a:t> </a:t>
            </a:r>
            <a:r>
              <a:rPr dirty="0" sz="3200" lang="en-US" err="1" smtClean="0"/>
              <a:t>boleh</a:t>
            </a:r>
            <a:r>
              <a:rPr dirty="0" sz="3200" lang="en-US" smtClean="0"/>
              <a:t> </a:t>
            </a:r>
            <a:r>
              <a:rPr dirty="0" sz="3200" lang="en-US" err="1" smtClean="0"/>
              <a:t>hilang</a:t>
            </a:r>
            <a:r>
              <a:rPr dirty="0" sz="3200" lang="en-US" smtClean="0"/>
              <a:t> </a:t>
            </a:r>
            <a:r>
              <a:rPr dirty="0" sz="3200" lang="en-US" err="1" smtClean="0"/>
              <a:t>satu</a:t>
            </a:r>
            <a:r>
              <a:rPr dirty="0" sz="3200" lang="en-US" smtClean="0"/>
              <a:t> pun</a:t>
            </a:r>
            <a:endParaRPr dirty="0" sz="3200" lang="en-US"/>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73" name=""/>
        <p:cNvGrpSpPr/>
        <p:nvPr/>
      </p:nvGrpSpPr>
      <p:grpSpPr>
        <a:xfrm>
          <a:off x="0" y="0"/>
          <a:ext cx="0" cy="0"/>
          <a:chOff x="0" y="0"/>
          <a:chExt cx="0" cy="0"/>
        </a:xfrm>
      </p:grpSpPr>
      <p:sp>
        <p:nvSpPr>
          <p:cNvPr id="1048623" name="Title 1"/>
          <p:cNvSpPr>
            <a:spLocks noGrp="1"/>
          </p:cNvSpPr>
          <p:nvPr>
            <p:ph type="title"/>
          </p:nvPr>
        </p:nvSpPr>
        <p:spPr/>
        <p:txBody>
          <a:bodyPr/>
          <a:p>
            <a:r>
              <a:rPr dirty="0" lang="en-US" err="1" smtClean="0"/>
              <a:t>Pernyataan</a:t>
            </a:r>
            <a:r>
              <a:rPr dirty="0" lang="en-US" smtClean="0"/>
              <a:t>: STATUS</a:t>
            </a:r>
            <a:endParaRPr dirty="0" lang="en-US"/>
          </a:p>
        </p:txBody>
      </p:sp>
      <p:sp>
        <p:nvSpPr>
          <p:cNvPr id="1048624" name="Content Placeholder 2"/>
          <p:cNvSpPr>
            <a:spLocks noGrp="1"/>
          </p:cNvSpPr>
          <p:nvPr>
            <p:ph idx="1"/>
          </p:nvPr>
        </p:nvSpPr>
        <p:spPr/>
        <p:txBody>
          <a:bodyPr/>
          <a:p>
            <a:r>
              <a:rPr dirty="0" lang="en-US" err="1" smtClean="0"/>
              <a:t>Kandungan</a:t>
            </a:r>
            <a:r>
              <a:rPr dirty="0" lang="en-US" smtClean="0"/>
              <a:t> </a:t>
            </a:r>
            <a:r>
              <a:rPr dirty="0" lang="en-US" err="1" smtClean="0"/>
              <a:t>pertama</a:t>
            </a:r>
            <a:r>
              <a:rPr dirty="0" lang="en-US" smtClean="0"/>
              <a:t> </a:t>
            </a:r>
            <a:r>
              <a:rPr dirty="0" lang="en-US" err="1" smtClean="0"/>
              <a:t>syahadat</a:t>
            </a:r>
            <a:r>
              <a:rPr dirty="0" lang="en-US" smtClean="0"/>
              <a:t> </a:t>
            </a:r>
            <a:r>
              <a:rPr dirty="0" lang="en-US" err="1" smtClean="0"/>
              <a:t>adalah</a:t>
            </a:r>
            <a:r>
              <a:rPr dirty="0" lang="en-US" smtClean="0"/>
              <a:t> </a:t>
            </a:r>
            <a:r>
              <a:rPr dirty="0" lang="en-US" err="1" smtClean="0"/>
              <a:t>pernyataan</a:t>
            </a:r>
            <a:endParaRPr dirty="0" lang="en-US" smtClean="0"/>
          </a:p>
          <a:p>
            <a:r>
              <a:rPr dirty="0" lang="en-US" err="1" smtClean="0"/>
              <a:t>Ini</a:t>
            </a:r>
            <a:r>
              <a:rPr dirty="0" lang="en-US" smtClean="0"/>
              <a:t> </a:t>
            </a:r>
            <a:r>
              <a:rPr dirty="0" lang="en-US" err="1" smtClean="0"/>
              <a:t>menghasilkan</a:t>
            </a:r>
            <a:r>
              <a:rPr dirty="0" lang="en-US" smtClean="0"/>
              <a:t> STATUS </a:t>
            </a:r>
            <a:r>
              <a:rPr dirty="0" lang="en-US" err="1" smtClean="0"/>
              <a:t>keIslaman</a:t>
            </a:r>
            <a:r>
              <a:rPr dirty="0" lang="en-US" smtClean="0"/>
              <a:t> </a:t>
            </a:r>
            <a:r>
              <a:rPr dirty="0" lang="en-US" err="1" smtClean="0"/>
              <a:t>seseorang</a:t>
            </a:r>
            <a:endParaRPr dirty="0" lang="en-US" smtClean="0"/>
          </a:p>
          <a:p>
            <a:r>
              <a:rPr dirty="0" lang="en-US" smtClean="0"/>
              <a:t>Status </a:t>
            </a:r>
            <a:r>
              <a:rPr dirty="0" lang="en-US" err="1" smtClean="0"/>
              <a:t>ini</a:t>
            </a:r>
            <a:r>
              <a:rPr dirty="0" lang="en-US" smtClean="0"/>
              <a:t> </a:t>
            </a:r>
            <a:r>
              <a:rPr dirty="0" lang="en-US" err="1" smtClean="0"/>
              <a:t>tidak</a:t>
            </a:r>
            <a:r>
              <a:rPr dirty="0" lang="en-US" smtClean="0"/>
              <a:t> </a:t>
            </a:r>
            <a:r>
              <a:rPr dirty="0" lang="en-US" err="1" smtClean="0"/>
              <a:t>akan</a:t>
            </a:r>
            <a:r>
              <a:rPr dirty="0" lang="en-US" smtClean="0"/>
              <a:t> </a:t>
            </a:r>
            <a:r>
              <a:rPr dirty="0" lang="en-US" err="1" smtClean="0"/>
              <a:t>hilang</a:t>
            </a:r>
            <a:r>
              <a:rPr dirty="0" lang="en-US" smtClean="0"/>
              <a:t> </a:t>
            </a:r>
            <a:r>
              <a:rPr dirty="0" lang="en-US" err="1" smtClean="0"/>
              <a:t>hingga</a:t>
            </a:r>
            <a:r>
              <a:rPr dirty="0" lang="en-US" smtClean="0"/>
              <a:t> LISANNYA </a:t>
            </a:r>
            <a:r>
              <a:rPr dirty="0" lang="en-US" err="1" smtClean="0"/>
              <a:t>mengingkarinya</a:t>
            </a:r>
            <a:r>
              <a:rPr dirty="0" lang="en-US" smtClean="0"/>
              <a:t>, </a:t>
            </a:r>
            <a:r>
              <a:rPr dirty="0" lang="en-US" err="1" smtClean="0"/>
              <a:t>bukan</a:t>
            </a:r>
            <a:r>
              <a:rPr dirty="0" lang="en-US" smtClean="0"/>
              <a:t> </a:t>
            </a:r>
            <a:r>
              <a:rPr dirty="0" lang="en-US" err="1" smtClean="0"/>
              <a:t>karena</a:t>
            </a:r>
            <a:r>
              <a:rPr dirty="0" lang="en-US" smtClean="0"/>
              <a:t> </a:t>
            </a:r>
            <a:r>
              <a:rPr dirty="0" lang="en-US" err="1" smtClean="0"/>
              <a:t>perbuatannya</a:t>
            </a:r>
            <a:endParaRPr dirty="0" lang="en-US" smtClean="0"/>
          </a:p>
          <a:p>
            <a:r>
              <a:rPr dirty="0" lang="en-US" err="1" smtClean="0"/>
              <a:t>Tidak</a:t>
            </a:r>
            <a:r>
              <a:rPr dirty="0" lang="en-US" smtClean="0"/>
              <a:t> </a:t>
            </a:r>
            <a:r>
              <a:rPr dirty="0" lang="en-US" err="1" smtClean="0"/>
              <a:t>boleh</a:t>
            </a:r>
            <a:r>
              <a:rPr dirty="0" lang="en-US" smtClean="0"/>
              <a:t> </a:t>
            </a:r>
            <a:r>
              <a:rPr dirty="0" lang="en-US" err="1" smtClean="0"/>
              <a:t>mengkafirkan</a:t>
            </a:r>
            <a:r>
              <a:rPr dirty="0" lang="en-US" smtClean="0"/>
              <a:t> </a:t>
            </a:r>
            <a:r>
              <a:rPr dirty="0" lang="en-US" err="1" smtClean="0"/>
              <a:t>seseorang</a:t>
            </a:r>
            <a:r>
              <a:rPr dirty="0" lang="en-US" smtClean="0"/>
              <a:t> yang status </a:t>
            </a:r>
            <a:r>
              <a:rPr dirty="0" lang="en-US" err="1" smtClean="0"/>
              <a:t>kemuslimannya</a:t>
            </a:r>
            <a:r>
              <a:rPr dirty="0" lang="en-US" smtClean="0"/>
              <a:t> </a:t>
            </a:r>
            <a:r>
              <a:rPr dirty="0" lang="en-US" err="1" smtClean="0"/>
              <a:t>masih</a:t>
            </a:r>
            <a:r>
              <a:rPr dirty="0" lang="en-US" smtClean="0"/>
              <a:t> </a:t>
            </a:r>
            <a:r>
              <a:rPr dirty="0" lang="en-US" err="1" smtClean="0"/>
              <a:t>tetap</a:t>
            </a:r>
            <a:r>
              <a:rPr dirty="0" lang="en-US" smtClean="0"/>
              <a:t> </a:t>
            </a:r>
            <a:r>
              <a:rPr dirty="0" lang="en-US" err="1" smtClean="0"/>
              <a:t>ada</a:t>
            </a:r>
            <a:endParaRPr dirty="0" lang="en-US" smtClean="0"/>
          </a:p>
          <a:p>
            <a:r>
              <a:rPr b="1" dirty="0" lang="ar-SA" smtClean="0"/>
              <a:t>مَنْ كَفَّرَ أَخَاهُ فَقَدْ بَاءَ بِهَا أَحَدُهُمَا</a:t>
            </a:r>
            <a:r>
              <a:rPr b="1" dirty="0" lang="en-US" smtClean="0"/>
              <a:t> (</a:t>
            </a:r>
            <a:r>
              <a:rPr b="1" dirty="0" lang="en-US" err="1" smtClean="0"/>
              <a:t>siapa</a:t>
            </a:r>
            <a:r>
              <a:rPr b="1" dirty="0" lang="en-US" smtClean="0"/>
              <a:t> yang </a:t>
            </a:r>
            <a:r>
              <a:rPr b="1" dirty="0" lang="en-US" err="1" smtClean="0"/>
              <a:t>mengkafirkan</a:t>
            </a:r>
            <a:r>
              <a:rPr b="1" dirty="0" lang="en-US" smtClean="0"/>
              <a:t> </a:t>
            </a:r>
            <a:r>
              <a:rPr b="1" dirty="0" lang="en-US" err="1" smtClean="0"/>
              <a:t>saudaranya</a:t>
            </a:r>
            <a:r>
              <a:rPr b="1" dirty="0" lang="en-US" smtClean="0"/>
              <a:t> </a:t>
            </a:r>
            <a:r>
              <a:rPr b="1" dirty="0" lang="en-US" err="1" smtClean="0"/>
              <a:t>maka</a:t>
            </a:r>
            <a:r>
              <a:rPr b="1" dirty="0" lang="en-US" smtClean="0"/>
              <a:t> </a:t>
            </a:r>
            <a:r>
              <a:rPr b="1" dirty="0" lang="en-US" err="1" smtClean="0"/>
              <a:t>itu</a:t>
            </a:r>
            <a:r>
              <a:rPr b="1" dirty="0" lang="en-US" smtClean="0"/>
              <a:t> </a:t>
            </a:r>
            <a:r>
              <a:rPr b="1" dirty="0" lang="en-US" err="1" smtClean="0"/>
              <a:t>kembali</a:t>
            </a:r>
            <a:r>
              <a:rPr b="1" dirty="0" lang="en-US" smtClean="0"/>
              <a:t> </a:t>
            </a:r>
            <a:r>
              <a:rPr b="1" dirty="0" lang="en-US" err="1" smtClean="0"/>
              <a:t>kepada</a:t>
            </a:r>
            <a:r>
              <a:rPr b="1" dirty="0" lang="en-US" smtClean="0"/>
              <a:t> </a:t>
            </a:r>
            <a:r>
              <a:rPr b="1" dirty="0" lang="en-US" err="1" smtClean="0"/>
              <a:t>salah</a:t>
            </a:r>
            <a:r>
              <a:rPr b="1" dirty="0" lang="en-US" smtClean="0"/>
              <a:t> </a:t>
            </a:r>
            <a:r>
              <a:rPr b="1" dirty="0" lang="en-US" err="1" smtClean="0"/>
              <a:t>satunya</a:t>
            </a:r>
            <a:r>
              <a:rPr b="1" dirty="0" lang="en-US" smtClean="0"/>
              <a:t> [HR Ahmad])</a:t>
            </a:r>
            <a:endParaRPr dirty="0" lang="en-US"/>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74" name=""/>
        <p:cNvGrpSpPr/>
        <p:nvPr/>
      </p:nvGrpSpPr>
      <p:grpSpPr>
        <a:xfrm>
          <a:off x="0" y="0"/>
          <a:ext cx="0" cy="0"/>
          <a:chOff x="0" y="0"/>
          <a:chExt cx="0" cy="0"/>
        </a:xfrm>
      </p:grpSpPr>
      <p:sp>
        <p:nvSpPr>
          <p:cNvPr id="1048625" name="Title 1"/>
          <p:cNvSpPr>
            <a:spLocks noGrp="1"/>
          </p:cNvSpPr>
          <p:nvPr>
            <p:ph type="title"/>
          </p:nvPr>
        </p:nvSpPr>
        <p:spPr/>
        <p:txBody>
          <a:bodyPr/>
          <a:p>
            <a:r>
              <a:rPr dirty="0" lang="en-US" err="1" smtClean="0"/>
              <a:t>Pentingnya</a:t>
            </a:r>
            <a:r>
              <a:rPr dirty="0" lang="en-US" smtClean="0"/>
              <a:t> Status</a:t>
            </a:r>
            <a:endParaRPr dirty="0" lang="en-US"/>
          </a:p>
        </p:txBody>
      </p:sp>
      <p:sp>
        <p:nvSpPr>
          <p:cNvPr id="1048626" name="Content Placeholder 2"/>
          <p:cNvSpPr>
            <a:spLocks noGrp="1"/>
          </p:cNvSpPr>
          <p:nvPr>
            <p:ph idx="1"/>
          </p:nvPr>
        </p:nvSpPr>
        <p:spPr/>
        <p:txBody>
          <a:bodyPr/>
          <a:p>
            <a:r>
              <a:rPr dirty="0" lang="en-US" smtClean="0"/>
              <a:t>Status </a:t>
            </a:r>
            <a:r>
              <a:rPr dirty="0" lang="en-US" err="1" smtClean="0"/>
              <a:t>itu</a:t>
            </a:r>
            <a:r>
              <a:rPr dirty="0" lang="en-US" smtClean="0"/>
              <a:t> </a:t>
            </a:r>
            <a:r>
              <a:rPr dirty="0" lang="en-US" err="1" smtClean="0"/>
              <a:t>sangat</a:t>
            </a:r>
            <a:r>
              <a:rPr dirty="0" lang="en-US" smtClean="0"/>
              <a:t> </a:t>
            </a:r>
            <a:r>
              <a:rPr dirty="0" lang="en-US" err="1" smtClean="0"/>
              <a:t>penting</a:t>
            </a:r>
            <a:r>
              <a:rPr dirty="0" lang="en-US" smtClean="0"/>
              <a:t>, </a:t>
            </a:r>
            <a:r>
              <a:rPr dirty="0" lang="en-US" err="1" smtClean="0"/>
              <a:t>karena</a:t>
            </a:r>
            <a:r>
              <a:rPr dirty="0" lang="en-US" smtClean="0"/>
              <a:t> </a:t>
            </a:r>
            <a:r>
              <a:rPr dirty="0" lang="en-US" err="1" smtClean="0"/>
              <a:t>menentukan</a:t>
            </a:r>
            <a:r>
              <a:rPr dirty="0" lang="en-US" smtClean="0"/>
              <a:t> </a:t>
            </a:r>
            <a:r>
              <a:rPr dirty="0" lang="en-US" err="1" smtClean="0"/>
              <a:t>diterimanya</a:t>
            </a:r>
            <a:r>
              <a:rPr dirty="0" lang="en-US" smtClean="0"/>
              <a:t> </a:t>
            </a:r>
            <a:r>
              <a:rPr dirty="0" lang="en-US" err="1" smtClean="0"/>
              <a:t>amal</a:t>
            </a:r>
            <a:r>
              <a:rPr dirty="0" lang="en-US" smtClean="0"/>
              <a:t> </a:t>
            </a:r>
            <a:r>
              <a:rPr dirty="0" lang="en-US" err="1" smtClean="0"/>
              <a:t>seseorang</a:t>
            </a:r>
            <a:endParaRPr dirty="0" lang="en-US" smtClean="0"/>
          </a:p>
          <a:p>
            <a:r>
              <a:rPr dirty="0" lang="en-US" err="1" smtClean="0"/>
              <a:t>Kalau</a:t>
            </a:r>
            <a:r>
              <a:rPr dirty="0" lang="en-US" smtClean="0"/>
              <a:t> </a:t>
            </a:r>
            <a:r>
              <a:rPr dirty="0" lang="en-US" err="1" smtClean="0"/>
              <a:t>dia</a:t>
            </a:r>
            <a:r>
              <a:rPr dirty="0" lang="en-US" smtClean="0"/>
              <a:t> </a:t>
            </a:r>
            <a:r>
              <a:rPr dirty="0" lang="en-US" err="1" smtClean="0"/>
              <a:t>tidak</a:t>
            </a:r>
            <a:r>
              <a:rPr dirty="0" lang="en-US" smtClean="0"/>
              <a:t> </a:t>
            </a:r>
            <a:r>
              <a:rPr dirty="0" lang="en-US" err="1" smtClean="0"/>
              <a:t>punya</a:t>
            </a:r>
            <a:r>
              <a:rPr dirty="0" lang="en-US" smtClean="0"/>
              <a:t> status (</a:t>
            </a:r>
            <a:r>
              <a:rPr dirty="0" lang="en-US" err="1" smtClean="0"/>
              <a:t>sebagai</a:t>
            </a:r>
            <a:r>
              <a:rPr dirty="0" lang="en-US" smtClean="0"/>
              <a:t> Muslim) </a:t>
            </a:r>
            <a:r>
              <a:rPr dirty="0" lang="en-US" err="1" smtClean="0"/>
              <a:t>maka</a:t>
            </a:r>
            <a:r>
              <a:rPr dirty="0" lang="en-US" smtClean="0"/>
              <a:t> </a:t>
            </a:r>
            <a:r>
              <a:rPr dirty="0" lang="en-US" err="1" smtClean="0"/>
              <a:t>amalnya</a:t>
            </a:r>
            <a:r>
              <a:rPr dirty="0" lang="en-US" smtClean="0"/>
              <a:t> </a:t>
            </a:r>
            <a:r>
              <a:rPr dirty="0" lang="en-US" err="1" smtClean="0"/>
              <a:t>batal</a:t>
            </a:r>
            <a:endParaRPr dirty="0" lang="en-US" smtClean="0"/>
          </a:p>
          <a:p>
            <a:pPr lvl="1"/>
            <a:r>
              <a:rPr dirty="0" lang="en-US" err="1" smtClean="0"/>
              <a:t>Seperti</a:t>
            </a:r>
            <a:r>
              <a:rPr dirty="0" lang="en-US" smtClean="0"/>
              <a:t> </a:t>
            </a:r>
            <a:r>
              <a:rPr dirty="0" lang="en-US" err="1" smtClean="0"/>
              <a:t>debu</a:t>
            </a:r>
            <a:r>
              <a:rPr dirty="0" lang="en-US" smtClean="0"/>
              <a:t>  yang </a:t>
            </a:r>
            <a:r>
              <a:rPr dirty="0" lang="en-US" err="1" smtClean="0"/>
              <a:t>beterbangan</a:t>
            </a:r>
            <a:r>
              <a:rPr dirty="0" lang="en-US" smtClean="0"/>
              <a:t> (</a:t>
            </a:r>
            <a:r>
              <a:rPr dirty="0" lang="ar-SA" smtClean="0"/>
              <a:t>هَبَاءً مَنْثُورًا</a:t>
            </a:r>
            <a:r>
              <a:rPr dirty="0" lang="en-US" smtClean="0"/>
              <a:t>) 25:</a:t>
            </a:r>
          </a:p>
          <a:p>
            <a:pPr lvl="1"/>
            <a:r>
              <a:rPr dirty="0" lang="en-US" err="1" smtClean="0"/>
              <a:t>Seperti</a:t>
            </a:r>
            <a:r>
              <a:rPr dirty="0" lang="en-US" smtClean="0"/>
              <a:t> </a:t>
            </a:r>
            <a:r>
              <a:rPr dirty="0" lang="en-US" err="1" smtClean="0"/>
              <a:t>fatamorgana</a:t>
            </a:r>
            <a:r>
              <a:rPr dirty="0" lang="en-US" smtClean="0"/>
              <a:t> (</a:t>
            </a:r>
            <a:r>
              <a:rPr dirty="0" lang="ar-SA" smtClean="0"/>
              <a:t>كَسَرَابٍ</a:t>
            </a:r>
            <a:r>
              <a:rPr dirty="0" lang="en-US" smtClean="0"/>
              <a:t>) 24:39</a:t>
            </a:r>
          </a:p>
          <a:p>
            <a:r>
              <a:rPr dirty="0" lang="en-US" err="1" smtClean="0"/>
              <a:t>Contoh</a:t>
            </a:r>
            <a:r>
              <a:rPr dirty="0" lang="en-US" smtClean="0"/>
              <a:t> </a:t>
            </a:r>
            <a:r>
              <a:rPr dirty="0" lang="en-US" err="1" smtClean="0"/>
              <a:t>sekolah</a:t>
            </a:r>
            <a:r>
              <a:rPr dirty="0" lang="en-US" smtClean="0"/>
              <a:t>. </a:t>
            </a:r>
            <a:r>
              <a:rPr dirty="0" lang="en-US" err="1" smtClean="0"/>
              <a:t>Kalau</a:t>
            </a:r>
            <a:r>
              <a:rPr dirty="0" lang="en-US" smtClean="0"/>
              <a:t> </a:t>
            </a:r>
            <a:r>
              <a:rPr dirty="0" lang="en-US" err="1" smtClean="0"/>
              <a:t>tidak</a:t>
            </a:r>
            <a:r>
              <a:rPr dirty="0" lang="en-US" smtClean="0"/>
              <a:t> </a:t>
            </a:r>
            <a:r>
              <a:rPr dirty="0" lang="en-US" err="1" smtClean="0"/>
              <a:t>terdaftar</a:t>
            </a:r>
            <a:r>
              <a:rPr dirty="0" lang="en-US" smtClean="0"/>
              <a:t>, </a:t>
            </a:r>
            <a:r>
              <a:rPr dirty="0" lang="en-US" err="1" smtClean="0"/>
              <a:t>tidak</a:t>
            </a:r>
            <a:r>
              <a:rPr dirty="0" lang="en-US" smtClean="0"/>
              <a:t> </a:t>
            </a:r>
            <a:r>
              <a:rPr dirty="0" lang="en-US" err="1" smtClean="0"/>
              <a:t>akan</a:t>
            </a:r>
            <a:r>
              <a:rPr dirty="0" lang="en-US" smtClean="0"/>
              <a:t> </a:t>
            </a:r>
            <a:r>
              <a:rPr dirty="0" lang="en-US" err="1" smtClean="0"/>
              <a:t>diterima</a:t>
            </a:r>
            <a:r>
              <a:rPr dirty="0" lang="en-US" smtClean="0"/>
              <a:t> (</a:t>
            </a:r>
            <a:r>
              <a:rPr dirty="0" lang="en-US" err="1" smtClean="0"/>
              <a:t>tidak</a:t>
            </a:r>
            <a:r>
              <a:rPr dirty="0" lang="en-US" smtClean="0"/>
              <a:t> </a:t>
            </a:r>
            <a:r>
              <a:rPr dirty="0" lang="en-US" err="1" smtClean="0"/>
              <a:t>boleh</a:t>
            </a:r>
            <a:r>
              <a:rPr dirty="0" lang="en-US" smtClean="0"/>
              <a:t> </a:t>
            </a:r>
            <a:r>
              <a:rPr dirty="0" lang="en-US" err="1" smtClean="0"/>
              <a:t>masuk</a:t>
            </a:r>
            <a:r>
              <a:rPr dirty="0" lang="en-US" smtClean="0"/>
              <a:t> </a:t>
            </a:r>
            <a:r>
              <a:rPr dirty="0" lang="en-US" err="1" smtClean="0"/>
              <a:t>kelas</a:t>
            </a:r>
            <a:r>
              <a:rPr dirty="0" lang="en-US" smtClean="0"/>
              <a:t>, </a:t>
            </a:r>
            <a:r>
              <a:rPr dirty="0" lang="en-US" err="1" smtClean="0"/>
              <a:t>apalagi</a:t>
            </a:r>
            <a:r>
              <a:rPr dirty="0" lang="en-US" smtClean="0"/>
              <a:t> </a:t>
            </a:r>
            <a:r>
              <a:rPr dirty="0" lang="en-US" err="1" smtClean="0"/>
              <a:t>ikut</a:t>
            </a:r>
            <a:r>
              <a:rPr dirty="0" lang="en-US" smtClean="0"/>
              <a:t> </a:t>
            </a:r>
            <a:r>
              <a:rPr dirty="0" lang="en-US" err="1" smtClean="0"/>
              <a:t>ujian</a:t>
            </a:r>
            <a:r>
              <a:rPr dirty="0" lang="en-US" smtClean="0"/>
              <a:t> </a:t>
            </a:r>
            <a:r>
              <a:rPr dirty="0" lang="en-US" err="1" smtClean="0"/>
              <a:t>dan</a:t>
            </a:r>
            <a:r>
              <a:rPr dirty="0" lang="en-US" smtClean="0"/>
              <a:t> </a:t>
            </a:r>
            <a:r>
              <a:rPr dirty="0" lang="en-US" err="1" smtClean="0"/>
              <a:t>dapat</a:t>
            </a:r>
            <a:r>
              <a:rPr dirty="0" lang="en-US" smtClean="0"/>
              <a:t> </a:t>
            </a:r>
            <a:r>
              <a:rPr dirty="0" lang="en-US" err="1" smtClean="0"/>
              <a:t>nilai</a:t>
            </a:r>
            <a:r>
              <a:rPr dirty="0" lang="en-US" smtClean="0"/>
              <a:t>?!)</a:t>
            </a:r>
            <a:endParaRPr dirty="0" lang="en-US"/>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75" name=""/>
        <p:cNvGrpSpPr/>
        <p:nvPr/>
      </p:nvGrpSpPr>
      <p:grpSpPr>
        <a:xfrm>
          <a:off x="0" y="0"/>
          <a:ext cx="0" cy="0"/>
          <a:chOff x="0" y="0"/>
          <a:chExt cx="0" cy="0"/>
        </a:xfrm>
      </p:grpSpPr>
      <p:sp>
        <p:nvSpPr>
          <p:cNvPr id="1048627" name="Title 1"/>
          <p:cNvSpPr>
            <a:spLocks noGrp="1"/>
          </p:cNvSpPr>
          <p:nvPr>
            <p:ph type="title"/>
          </p:nvPr>
        </p:nvSpPr>
        <p:spPr/>
        <p:txBody>
          <a:bodyPr/>
          <a:p>
            <a:r>
              <a:rPr dirty="0" lang="en-US" err="1" smtClean="0"/>
              <a:t>Pembenaran</a:t>
            </a:r>
            <a:r>
              <a:rPr dirty="0" lang="en-US" smtClean="0"/>
              <a:t> </a:t>
            </a:r>
            <a:r>
              <a:rPr dirty="0" lang="en-US" err="1" smtClean="0"/>
              <a:t>Hati</a:t>
            </a:r>
            <a:r>
              <a:rPr dirty="0" lang="en-US" smtClean="0"/>
              <a:t>: </a:t>
            </a:r>
            <a:r>
              <a:rPr dirty="0" lang="en-US" err="1" smtClean="0"/>
              <a:t>Nilai</a:t>
            </a:r>
            <a:r>
              <a:rPr dirty="0" lang="en-US" smtClean="0"/>
              <a:t> </a:t>
            </a:r>
            <a:r>
              <a:rPr dirty="0" lang="en-US" err="1" smtClean="0"/>
              <a:t>Batin</a:t>
            </a:r>
            <a:endParaRPr dirty="0" lang="en-US"/>
          </a:p>
        </p:txBody>
      </p:sp>
      <p:sp>
        <p:nvSpPr>
          <p:cNvPr id="1048628" name="Content Placeholder 2"/>
          <p:cNvSpPr>
            <a:spLocks noGrp="1"/>
          </p:cNvSpPr>
          <p:nvPr>
            <p:ph idx="1"/>
          </p:nvPr>
        </p:nvSpPr>
        <p:spPr/>
        <p:txBody>
          <a:bodyPr/>
          <a:p>
            <a:r>
              <a:rPr dirty="0" lang="en-US" err="1" smtClean="0"/>
              <a:t>Bila</a:t>
            </a:r>
            <a:r>
              <a:rPr dirty="0" lang="en-US" smtClean="0"/>
              <a:t> </a:t>
            </a:r>
            <a:r>
              <a:rPr dirty="0" lang="en-US" err="1" smtClean="0"/>
              <a:t>seseorang</a:t>
            </a:r>
            <a:r>
              <a:rPr dirty="0" lang="en-US" smtClean="0"/>
              <a:t> </a:t>
            </a:r>
            <a:r>
              <a:rPr dirty="0" lang="en-US" err="1" smtClean="0"/>
              <a:t>sudah</a:t>
            </a:r>
            <a:r>
              <a:rPr dirty="0" lang="en-US" smtClean="0"/>
              <a:t> </a:t>
            </a:r>
            <a:r>
              <a:rPr dirty="0" lang="en-US" err="1" smtClean="0"/>
              <a:t>merasakan</a:t>
            </a:r>
            <a:r>
              <a:rPr dirty="0" lang="en-US" smtClean="0"/>
              <a:t> </a:t>
            </a:r>
            <a:r>
              <a:rPr dirty="0" lang="en-US" err="1" smtClean="0"/>
              <a:t>kandungan</a:t>
            </a:r>
            <a:r>
              <a:rPr dirty="0" lang="en-US" smtClean="0"/>
              <a:t> </a:t>
            </a:r>
            <a:r>
              <a:rPr dirty="0" lang="en-US" err="1" smtClean="0"/>
              <a:t>kedua</a:t>
            </a:r>
            <a:r>
              <a:rPr dirty="0" lang="en-US" smtClean="0"/>
              <a:t> </a:t>
            </a:r>
            <a:r>
              <a:rPr dirty="0" lang="en-US" err="1" smtClean="0"/>
              <a:t>dari</a:t>
            </a:r>
            <a:r>
              <a:rPr dirty="0" lang="en-US" smtClean="0"/>
              <a:t> </a:t>
            </a:r>
            <a:r>
              <a:rPr dirty="0" lang="en-US" err="1" smtClean="0"/>
              <a:t>iman</a:t>
            </a:r>
            <a:r>
              <a:rPr dirty="0" lang="en-US" smtClean="0"/>
              <a:t>, </a:t>
            </a:r>
            <a:r>
              <a:rPr dirty="0" lang="en-US" err="1" smtClean="0"/>
              <a:t>maka</a:t>
            </a:r>
            <a:r>
              <a:rPr dirty="0" lang="en-US" smtClean="0"/>
              <a:t> </a:t>
            </a:r>
            <a:r>
              <a:rPr dirty="0" lang="en-US" err="1" smtClean="0"/>
              <a:t>batinnya</a:t>
            </a:r>
            <a:r>
              <a:rPr dirty="0" lang="en-US" smtClean="0"/>
              <a:t> </a:t>
            </a:r>
            <a:r>
              <a:rPr dirty="0" lang="en-US" err="1" smtClean="0"/>
              <a:t>bernilai</a:t>
            </a:r>
            <a:endParaRPr dirty="0" lang="en-US" smtClean="0"/>
          </a:p>
          <a:p>
            <a:r>
              <a:rPr dirty="0" lang="en-US" err="1" smtClean="0"/>
              <a:t>Ini</a:t>
            </a:r>
            <a:r>
              <a:rPr dirty="0" lang="en-US" smtClean="0"/>
              <a:t> </a:t>
            </a:r>
            <a:r>
              <a:rPr dirty="0" lang="en-US" err="1" smtClean="0"/>
              <a:t>tentu</a:t>
            </a:r>
            <a:r>
              <a:rPr dirty="0" lang="en-US" smtClean="0"/>
              <a:t> </a:t>
            </a:r>
            <a:r>
              <a:rPr dirty="0" lang="en-US" err="1" smtClean="0"/>
              <a:t>tidak</a:t>
            </a:r>
            <a:r>
              <a:rPr dirty="0" lang="en-US" smtClean="0"/>
              <a:t> </a:t>
            </a:r>
            <a:r>
              <a:rPr dirty="0" lang="en-US" err="1" smtClean="0"/>
              <a:t>kelihatan</a:t>
            </a:r>
            <a:endParaRPr dirty="0" lang="en-US" smtClean="0"/>
          </a:p>
          <a:p>
            <a:r>
              <a:rPr dirty="0" lang="en-US" err="1" smtClean="0"/>
              <a:t>Tapi</a:t>
            </a:r>
            <a:r>
              <a:rPr dirty="0" lang="en-US" smtClean="0"/>
              <a:t> </a:t>
            </a:r>
            <a:r>
              <a:rPr dirty="0" lang="en-US" err="1" smtClean="0"/>
              <a:t>bisa</a:t>
            </a:r>
            <a:r>
              <a:rPr dirty="0" lang="en-US" smtClean="0"/>
              <a:t> </a:t>
            </a:r>
            <a:r>
              <a:rPr dirty="0" lang="en-US" err="1" smtClean="0"/>
              <a:t>dilihat</a:t>
            </a:r>
            <a:r>
              <a:rPr dirty="0" lang="en-US" smtClean="0"/>
              <a:t> </a:t>
            </a:r>
            <a:r>
              <a:rPr dirty="0" lang="en-US" err="1" smtClean="0"/>
              <a:t>dari</a:t>
            </a:r>
            <a:r>
              <a:rPr dirty="0" lang="en-US" smtClean="0"/>
              <a:t> SIKAP</a:t>
            </a:r>
          </a:p>
          <a:p>
            <a:pPr lvl="1"/>
            <a:r>
              <a:rPr dirty="0" lang="en-US" err="1" smtClean="0"/>
              <a:t>Hati</a:t>
            </a:r>
            <a:r>
              <a:rPr dirty="0" lang="en-US" smtClean="0"/>
              <a:t> yang </a:t>
            </a:r>
            <a:r>
              <a:rPr dirty="0" lang="en-US" err="1" smtClean="0"/>
              <a:t>membenarkan</a:t>
            </a:r>
            <a:r>
              <a:rPr dirty="0" lang="en-US" smtClean="0"/>
              <a:t> </a:t>
            </a:r>
            <a:r>
              <a:rPr dirty="0" lang="en-US" err="1" smtClean="0"/>
              <a:t>menghasilkan</a:t>
            </a:r>
            <a:r>
              <a:rPr dirty="0" lang="en-US" smtClean="0"/>
              <a:t> </a:t>
            </a:r>
            <a:r>
              <a:rPr dirty="0" lang="en-US" err="1" smtClean="0"/>
              <a:t>sikap</a:t>
            </a:r>
            <a:r>
              <a:rPr dirty="0" lang="en-US" smtClean="0"/>
              <a:t> yang </a:t>
            </a:r>
            <a:r>
              <a:rPr dirty="0" lang="en-US" err="1" smtClean="0"/>
              <a:t>baik</a:t>
            </a:r>
            <a:endParaRPr dirty="0" lang="en-US" smtClean="0"/>
          </a:p>
          <a:p>
            <a:pPr lvl="1"/>
            <a:r>
              <a:rPr dirty="0" lang="en-US" err="1" smtClean="0"/>
              <a:t>Hati</a:t>
            </a:r>
            <a:r>
              <a:rPr dirty="0" lang="en-US" smtClean="0"/>
              <a:t> yang </a:t>
            </a:r>
            <a:r>
              <a:rPr dirty="0" lang="en-US" err="1" smtClean="0"/>
              <a:t>menolak</a:t>
            </a:r>
            <a:r>
              <a:rPr dirty="0" lang="en-US" smtClean="0"/>
              <a:t> </a:t>
            </a:r>
            <a:r>
              <a:rPr dirty="0" lang="en-US" err="1" smtClean="0"/>
              <a:t>memunculkan</a:t>
            </a:r>
            <a:r>
              <a:rPr dirty="0" lang="en-US" smtClean="0"/>
              <a:t> </a:t>
            </a:r>
            <a:r>
              <a:rPr dirty="0" lang="en-US" err="1" smtClean="0"/>
              <a:t>sikap</a:t>
            </a:r>
            <a:r>
              <a:rPr dirty="0" lang="en-US" smtClean="0"/>
              <a:t> yang </a:t>
            </a:r>
            <a:r>
              <a:rPr dirty="0" lang="en-US" err="1" smtClean="0"/>
              <a:t>buruk</a:t>
            </a:r>
            <a:endParaRPr dirty="0" lang="en-US"/>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584" name="Title 1"/>
          <p:cNvSpPr>
            <a:spLocks noGrp="1"/>
          </p:cNvSpPr>
          <p:nvPr>
            <p:ph type="title"/>
          </p:nvPr>
        </p:nvSpPr>
        <p:spPr/>
        <p:txBody>
          <a:bodyPr/>
          <a:p>
            <a:r>
              <a:rPr dirty="0" lang="en-US" err="1" smtClean="0"/>
              <a:t>Syahadatain</a:t>
            </a:r>
            <a:r>
              <a:rPr dirty="0" lang="en-US" smtClean="0"/>
              <a:t> </a:t>
            </a:r>
            <a:endParaRPr dirty="0" lang="en-US"/>
          </a:p>
        </p:txBody>
      </p:sp>
      <p:sp>
        <p:nvSpPr>
          <p:cNvPr id="1048585" name="Oval 3"/>
          <p:cNvSpPr/>
          <p:nvPr/>
        </p:nvSpPr>
        <p:spPr>
          <a:xfrm>
            <a:off x="6096000" y="1981200"/>
            <a:ext cx="1600200" cy="1066800"/>
          </a:xfrm>
          <a:prstGeom prst="ellipse"/>
          <a:no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586" name="Oval 4"/>
          <p:cNvSpPr/>
          <p:nvPr/>
        </p:nvSpPr>
        <p:spPr>
          <a:xfrm>
            <a:off x="6553200" y="3048000"/>
            <a:ext cx="1600200" cy="1066800"/>
          </a:xfrm>
          <a:prstGeom prst="ellipse"/>
          <a:no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587" name="Content Placeholder 2"/>
          <p:cNvSpPr>
            <a:spLocks noGrp="1"/>
          </p:cNvSpPr>
          <p:nvPr>
            <p:ph idx="1"/>
          </p:nvPr>
        </p:nvSpPr>
        <p:spPr>
          <a:xfrm>
            <a:off x="1524000" y="2057400"/>
            <a:ext cx="7086600" cy="3505200"/>
          </a:xfrm>
        </p:spPr>
        <p:txBody>
          <a:bodyPr/>
          <a:p>
            <a:pPr algn="ctr" rtl="1">
              <a:buNone/>
            </a:pPr>
            <a:r>
              <a:rPr dirty="0" sz="6000" lang="ar-SA" smtClean="0"/>
              <a:t>أشهد أن لاإله إلا الله</a:t>
            </a:r>
          </a:p>
          <a:p>
            <a:pPr algn="ctr" rtl="1">
              <a:buNone/>
            </a:pPr>
            <a:r>
              <a:rPr dirty="0" sz="6000" lang="ar-SA" smtClean="0"/>
              <a:t>و أشهد أن محمدا رسول الله</a:t>
            </a:r>
          </a:p>
          <a:p>
            <a:pPr algn="ctr" rtl="1">
              <a:buNone/>
            </a:pPr>
            <a:r>
              <a:rPr dirty="0" sz="6000" lang="en-US" err="1" smtClean="0"/>
              <a:t>Apa</a:t>
            </a:r>
            <a:r>
              <a:rPr dirty="0" sz="6000" lang="en-US" smtClean="0"/>
              <a:t> </a:t>
            </a:r>
            <a:r>
              <a:rPr dirty="0" sz="6000" lang="en-US" err="1" smtClean="0"/>
              <a:t>arti</a:t>
            </a:r>
            <a:r>
              <a:rPr dirty="0" sz="6000" lang="en-US" smtClean="0"/>
              <a:t> </a:t>
            </a:r>
            <a:r>
              <a:rPr dirty="0" sz="6000" lang="en-US" err="1" smtClean="0"/>
              <a:t>kata</a:t>
            </a:r>
            <a:r>
              <a:rPr dirty="0" sz="6000" lang="en-US" smtClean="0"/>
              <a:t> “</a:t>
            </a:r>
            <a:r>
              <a:rPr dirty="0" sz="6000" lang="en-US" err="1" smtClean="0"/>
              <a:t>asyhadu</a:t>
            </a:r>
            <a:r>
              <a:rPr dirty="0" sz="6000" lang="en-US" smtClean="0"/>
              <a:t>”?</a:t>
            </a:r>
            <a:endParaRPr dirty="0" sz="6000" lang="en-US"/>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76" name=""/>
        <p:cNvGrpSpPr/>
        <p:nvPr/>
      </p:nvGrpSpPr>
      <p:grpSpPr>
        <a:xfrm>
          <a:off x="0" y="0"/>
          <a:ext cx="0" cy="0"/>
          <a:chOff x="0" y="0"/>
          <a:chExt cx="0" cy="0"/>
        </a:xfrm>
      </p:grpSpPr>
      <p:sp>
        <p:nvSpPr>
          <p:cNvPr id="1048629" name="Title 1"/>
          <p:cNvSpPr>
            <a:spLocks noGrp="1"/>
          </p:cNvSpPr>
          <p:nvPr>
            <p:ph type="title"/>
          </p:nvPr>
        </p:nvSpPr>
        <p:spPr/>
        <p:txBody>
          <a:bodyPr/>
          <a:p>
            <a:r>
              <a:rPr dirty="0" lang="en-US" err="1" smtClean="0"/>
              <a:t>Pengamalan</a:t>
            </a:r>
            <a:r>
              <a:rPr dirty="0" lang="en-US" smtClean="0"/>
              <a:t>: </a:t>
            </a:r>
            <a:r>
              <a:rPr dirty="0" lang="en-US" err="1" smtClean="0"/>
              <a:t>Nilai</a:t>
            </a:r>
            <a:r>
              <a:rPr dirty="0" lang="en-US" smtClean="0"/>
              <a:t> </a:t>
            </a:r>
            <a:r>
              <a:rPr dirty="0" lang="en-US" err="1" smtClean="0"/>
              <a:t>Lahir</a:t>
            </a:r>
            <a:endParaRPr dirty="0" lang="en-US"/>
          </a:p>
        </p:txBody>
      </p:sp>
      <p:sp>
        <p:nvSpPr>
          <p:cNvPr id="1048630" name="Content Placeholder 2"/>
          <p:cNvSpPr>
            <a:spLocks noGrp="1"/>
          </p:cNvSpPr>
          <p:nvPr>
            <p:ph idx="1"/>
          </p:nvPr>
        </p:nvSpPr>
        <p:spPr/>
        <p:txBody>
          <a:bodyPr/>
          <a:p>
            <a:r>
              <a:rPr dirty="0" lang="en-US" err="1" smtClean="0"/>
              <a:t>Amal</a:t>
            </a:r>
            <a:r>
              <a:rPr dirty="0" lang="en-US" smtClean="0"/>
              <a:t> yang </a:t>
            </a:r>
            <a:r>
              <a:rPr dirty="0" lang="en-US" err="1" smtClean="0"/>
              <a:t>dilakukan</a:t>
            </a:r>
            <a:r>
              <a:rPr dirty="0" lang="en-US" smtClean="0"/>
              <a:t> </a:t>
            </a:r>
            <a:r>
              <a:rPr dirty="0" lang="en-US" err="1" smtClean="0"/>
              <a:t>seseorang</a:t>
            </a:r>
            <a:r>
              <a:rPr dirty="0" lang="en-US" smtClean="0"/>
              <a:t> </a:t>
            </a:r>
            <a:r>
              <a:rPr dirty="0" lang="en-US" err="1" smtClean="0"/>
              <a:t>menunjukkan</a:t>
            </a:r>
            <a:r>
              <a:rPr dirty="0" lang="en-US" smtClean="0"/>
              <a:t> </a:t>
            </a:r>
            <a:r>
              <a:rPr dirty="0" lang="en-US" err="1" smtClean="0"/>
              <a:t>bahwa</a:t>
            </a:r>
            <a:r>
              <a:rPr dirty="0" lang="en-US" smtClean="0"/>
              <a:t> </a:t>
            </a:r>
            <a:r>
              <a:rPr dirty="0" lang="en-US" err="1" smtClean="0"/>
              <a:t>dirinya</a:t>
            </a:r>
            <a:r>
              <a:rPr dirty="0" lang="en-US" smtClean="0"/>
              <a:t> </a:t>
            </a:r>
            <a:r>
              <a:rPr dirty="0" lang="en-US" err="1" smtClean="0"/>
              <a:t>memiliki</a:t>
            </a:r>
            <a:r>
              <a:rPr dirty="0" lang="en-US" smtClean="0"/>
              <a:t> </a:t>
            </a:r>
            <a:r>
              <a:rPr dirty="0" lang="en-US" err="1" smtClean="0"/>
              <a:t>nilai</a:t>
            </a:r>
            <a:r>
              <a:rPr dirty="0" lang="en-US" smtClean="0"/>
              <a:t> </a:t>
            </a:r>
            <a:r>
              <a:rPr dirty="0" lang="en-US" err="1" smtClean="0"/>
              <a:t>lahir</a:t>
            </a:r>
            <a:endParaRPr dirty="0" lang="en-US" smtClean="0"/>
          </a:p>
          <a:p>
            <a:r>
              <a:rPr dirty="0" lang="en-US" err="1" smtClean="0"/>
              <a:t>Ini</a:t>
            </a:r>
            <a:r>
              <a:rPr dirty="0" lang="en-US" smtClean="0"/>
              <a:t> </a:t>
            </a:r>
            <a:r>
              <a:rPr dirty="0" lang="en-US" err="1" smtClean="0"/>
              <a:t>kelihatan</a:t>
            </a:r>
            <a:r>
              <a:rPr dirty="0" lang="en-US" smtClean="0"/>
              <a:t>, </a:t>
            </a:r>
            <a:r>
              <a:rPr dirty="0" lang="en-US" err="1" smtClean="0"/>
              <a:t>misalnya</a:t>
            </a:r>
            <a:r>
              <a:rPr dirty="0" lang="en-US" smtClean="0"/>
              <a:t> </a:t>
            </a:r>
            <a:r>
              <a:rPr dirty="0" lang="en-US" err="1" smtClean="0"/>
              <a:t>mendirikan</a:t>
            </a:r>
            <a:r>
              <a:rPr dirty="0" lang="en-US" smtClean="0"/>
              <a:t> </a:t>
            </a:r>
            <a:r>
              <a:rPr dirty="0" lang="en-US" err="1" smtClean="0"/>
              <a:t>shalat</a:t>
            </a:r>
            <a:r>
              <a:rPr dirty="0" lang="en-US" smtClean="0"/>
              <a:t>, </a:t>
            </a:r>
            <a:r>
              <a:rPr dirty="0" lang="en-US" err="1" smtClean="0"/>
              <a:t>berpuasa</a:t>
            </a:r>
            <a:r>
              <a:rPr dirty="0" lang="en-US" smtClean="0"/>
              <a:t> </a:t>
            </a:r>
            <a:r>
              <a:rPr dirty="0" lang="en-US" err="1" smtClean="0"/>
              <a:t>di</a:t>
            </a:r>
            <a:r>
              <a:rPr dirty="0" lang="en-US" smtClean="0"/>
              <a:t> </a:t>
            </a:r>
            <a:r>
              <a:rPr dirty="0" lang="en-US" err="1" smtClean="0"/>
              <a:t>bulan</a:t>
            </a:r>
            <a:r>
              <a:rPr dirty="0" lang="en-US" smtClean="0"/>
              <a:t> </a:t>
            </a:r>
            <a:r>
              <a:rPr dirty="0" lang="en-US" err="1" smtClean="0"/>
              <a:t>Ramadhan</a:t>
            </a:r>
            <a:r>
              <a:rPr dirty="0" lang="en-US" smtClean="0"/>
              <a:t>, </a:t>
            </a:r>
            <a:r>
              <a:rPr dirty="0" lang="en-US" err="1" smtClean="0"/>
              <a:t>menunaikan</a:t>
            </a:r>
            <a:r>
              <a:rPr dirty="0" lang="en-US" smtClean="0"/>
              <a:t> </a:t>
            </a:r>
            <a:r>
              <a:rPr dirty="0" lang="en-US" err="1" smtClean="0"/>
              <a:t>zakat</a:t>
            </a:r>
            <a:r>
              <a:rPr dirty="0" lang="en-US" smtClean="0"/>
              <a:t>, </a:t>
            </a:r>
            <a:r>
              <a:rPr dirty="0" lang="en-US" err="1" smtClean="0"/>
              <a:t>berhaji</a:t>
            </a:r>
            <a:r>
              <a:rPr dirty="0" lang="en-US" smtClean="0"/>
              <a:t>, </a:t>
            </a:r>
            <a:r>
              <a:rPr dirty="0" lang="en-US" err="1" smtClean="0"/>
              <a:t>dsb</a:t>
            </a:r>
            <a:endParaRPr dirty="0" lang="en-US"/>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77" name=""/>
        <p:cNvGrpSpPr/>
        <p:nvPr/>
      </p:nvGrpSpPr>
      <p:grpSpPr>
        <a:xfrm>
          <a:off x="0" y="0"/>
          <a:ext cx="0" cy="0"/>
          <a:chOff x="0" y="0"/>
          <a:chExt cx="0" cy="0"/>
        </a:xfrm>
      </p:grpSpPr>
      <p:sp>
        <p:nvSpPr>
          <p:cNvPr id="1048631" name="Title 1"/>
          <p:cNvSpPr>
            <a:spLocks noGrp="1"/>
          </p:cNvSpPr>
          <p:nvPr>
            <p:ph type="title"/>
          </p:nvPr>
        </p:nvSpPr>
        <p:spPr>
          <a:xfrm>
            <a:off x="1524000" y="76200"/>
            <a:ext cx="7086600" cy="1371600"/>
          </a:xfrm>
        </p:spPr>
        <p:txBody>
          <a:bodyPr/>
          <a:p>
            <a:r>
              <a:rPr dirty="0" lang="en-US" smtClean="0"/>
              <a:t>Status </a:t>
            </a:r>
            <a:r>
              <a:rPr dirty="0" lang="en-US" err="1" smtClean="0"/>
              <a:t>dan</a:t>
            </a:r>
            <a:r>
              <a:rPr dirty="0" lang="en-US" smtClean="0"/>
              <a:t> </a:t>
            </a:r>
            <a:r>
              <a:rPr dirty="0" lang="en-US" err="1" smtClean="0"/>
              <a:t>Nilai</a:t>
            </a:r>
            <a:endParaRPr dirty="0" lang="en-US"/>
          </a:p>
        </p:txBody>
      </p:sp>
      <p:sp>
        <p:nvSpPr>
          <p:cNvPr id="1048632" name="Content Placeholder 2"/>
          <p:cNvSpPr>
            <a:spLocks noGrp="1"/>
          </p:cNvSpPr>
          <p:nvPr>
            <p:ph idx="1"/>
          </p:nvPr>
        </p:nvSpPr>
        <p:spPr>
          <a:xfrm>
            <a:off x="1524000" y="1447800"/>
            <a:ext cx="7086600" cy="3505200"/>
          </a:xfrm>
        </p:spPr>
        <p:txBody>
          <a:bodyPr/>
          <a:p>
            <a:r>
              <a:rPr dirty="0" lang="en-US" err="1" smtClean="0"/>
              <a:t>Jika</a:t>
            </a:r>
            <a:r>
              <a:rPr dirty="0" lang="en-US" smtClean="0"/>
              <a:t> </a:t>
            </a:r>
            <a:r>
              <a:rPr dirty="0" lang="en-US" err="1" smtClean="0"/>
              <a:t>ketiga</a:t>
            </a:r>
            <a:r>
              <a:rPr dirty="0" lang="en-US" smtClean="0"/>
              <a:t> </a:t>
            </a:r>
            <a:r>
              <a:rPr dirty="0" lang="en-US" err="1" smtClean="0"/>
              <a:t>kandungan</a:t>
            </a:r>
            <a:r>
              <a:rPr dirty="0" lang="en-US" smtClean="0"/>
              <a:t> </a:t>
            </a:r>
            <a:r>
              <a:rPr dirty="0" lang="en-US" err="1" smtClean="0"/>
              <a:t>iman</a:t>
            </a:r>
            <a:r>
              <a:rPr dirty="0" lang="en-US" smtClean="0"/>
              <a:t> </a:t>
            </a:r>
            <a:r>
              <a:rPr dirty="0" lang="en-US" err="1" smtClean="0"/>
              <a:t>ini</a:t>
            </a:r>
            <a:r>
              <a:rPr dirty="0" lang="en-US" smtClean="0"/>
              <a:t> </a:t>
            </a:r>
            <a:r>
              <a:rPr dirty="0" lang="en-US" err="1" smtClean="0"/>
              <a:t>ada</a:t>
            </a:r>
            <a:r>
              <a:rPr dirty="0" lang="en-US" smtClean="0"/>
              <a:t>, </a:t>
            </a:r>
            <a:r>
              <a:rPr dirty="0" lang="en-US" err="1" smtClean="0"/>
              <a:t>maka</a:t>
            </a:r>
            <a:r>
              <a:rPr dirty="0" lang="en-US" smtClean="0"/>
              <a:t> </a:t>
            </a:r>
            <a:r>
              <a:rPr dirty="0" lang="en-US" err="1" smtClean="0"/>
              <a:t>seseorang</a:t>
            </a:r>
            <a:r>
              <a:rPr dirty="0" lang="en-US" smtClean="0"/>
              <a:t> </a:t>
            </a:r>
            <a:r>
              <a:rPr dirty="0" lang="en-US" err="1" smtClean="0"/>
              <a:t>telah</a:t>
            </a:r>
            <a:r>
              <a:rPr dirty="0" lang="en-US" smtClean="0"/>
              <a:t> </a:t>
            </a:r>
            <a:r>
              <a:rPr dirty="0" lang="en-US" err="1" smtClean="0"/>
              <a:t>memiliki</a:t>
            </a:r>
            <a:endParaRPr dirty="0" lang="en-US" smtClean="0"/>
          </a:p>
          <a:p>
            <a:pPr lvl="1"/>
            <a:r>
              <a:rPr dirty="0" lang="en-US" smtClean="0"/>
              <a:t>Status (</a:t>
            </a:r>
            <a:r>
              <a:rPr dirty="0" lang="en-US" err="1" smtClean="0"/>
              <a:t>sebagai</a:t>
            </a:r>
            <a:r>
              <a:rPr dirty="0" lang="en-US" smtClean="0"/>
              <a:t> Muslim)</a:t>
            </a:r>
          </a:p>
          <a:p>
            <a:pPr lvl="1"/>
            <a:r>
              <a:rPr dirty="0" lang="en-US" err="1" smtClean="0"/>
              <a:t>Nilai</a:t>
            </a:r>
            <a:r>
              <a:rPr dirty="0" lang="en-US" smtClean="0"/>
              <a:t> (</a:t>
            </a:r>
            <a:r>
              <a:rPr dirty="0" lang="en-US" err="1" smtClean="0"/>
              <a:t>batin</a:t>
            </a:r>
            <a:r>
              <a:rPr dirty="0" lang="en-US" smtClean="0"/>
              <a:t> </a:t>
            </a:r>
            <a:r>
              <a:rPr dirty="0" lang="en-US" err="1" smtClean="0"/>
              <a:t>dan</a:t>
            </a:r>
            <a:r>
              <a:rPr dirty="0" lang="en-US" smtClean="0"/>
              <a:t> </a:t>
            </a:r>
            <a:r>
              <a:rPr dirty="0" lang="en-US" err="1" smtClean="0"/>
              <a:t>lahir</a:t>
            </a:r>
            <a:r>
              <a:rPr dirty="0" lang="en-US" smtClean="0"/>
              <a:t>)</a:t>
            </a:r>
          </a:p>
          <a:p>
            <a:r>
              <a:rPr dirty="0" lang="en-US" err="1" smtClean="0"/>
              <a:t>Keduanya</a:t>
            </a:r>
            <a:r>
              <a:rPr dirty="0" lang="en-US" smtClean="0"/>
              <a:t> </a:t>
            </a:r>
            <a:r>
              <a:rPr dirty="0" lang="en-US" err="1" smtClean="0"/>
              <a:t>sama-sama</a:t>
            </a:r>
            <a:r>
              <a:rPr dirty="0" lang="en-US" smtClean="0"/>
              <a:t> </a:t>
            </a:r>
            <a:r>
              <a:rPr dirty="0" lang="en-US" err="1" smtClean="0"/>
              <a:t>penting</a:t>
            </a:r>
            <a:endParaRPr dirty="0" lang="en-US" smtClean="0"/>
          </a:p>
          <a:p>
            <a:pPr lvl="1"/>
            <a:r>
              <a:rPr dirty="0" lang="en-US" err="1" smtClean="0"/>
              <a:t>Ada</a:t>
            </a:r>
            <a:r>
              <a:rPr dirty="0" lang="en-US" smtClean="0"/>
              <a:t> status </a:t>
            </a:r>
            <a:r>
              <a:rPr dirty="0" lang="en-US" err="1" smtClean="0"/>
              <a:t>tapi</a:t>
            </a:r>
            <a:r>
              <a:rPr dirty="0" lang="en-US" smtClean="0"/>
              <a:t> </a:t>
            </a:r>
            <a:r>
              <a:rPr dirty="0" lang="en-US" err="1" smtClean="0"/>
              <a:t>tidak</a:t>
            </a:r>
            <a:r>
              <a:rPr dirty="0" lang="en-US" smtClean="0"/>
              <a:t> </a:t>
            </a:r>
            <a:r>
              <a:rPr dirty="0" lang="en-US" err="1" smtClean="0"/>
              <a:t>ada</a:t>
            </a:r>
            <a:r>
              <a:rPr dirty="0" lang="en-US" smtClean="0"/>
              <a:t> </a:t>
            </a:r>
            <a:r>
              <a:rPr dirty="0" lang="en-US" err="1" smtClean="0"/>
              <a:t>nilai</a:t>
            </a:r>
            <a:r>
              <a:rPr dirty="0" lang="en-US" smtClean="0"/>
              <a:t>?</a:t>
            </a:r>
          </a:p>
          <a:p>
            <a:pPr lvl="1"/>
            <a:r>
              <a:rPr dirty="0" lang="en-US" err="1" smtClean="0"/>
              <a:t>Ada</a:t>
            </a:r>
            <a:r>
              <a:rPr dirty="0" lang="en-US" smtClean="0"/>
              <a:t> </a:t>
            </a:r>
            <a:r>
              <a:rPr dirty="0" lang="en-US" err="1" smtClean="0"/>
              <a:t>nilai</a:t>
            </a:r>
            <a:r>
              <a:rPr dirty="0" lang="en-US" smtClean="0"/>
              <a:t> </a:t>
            </a:r>
            <a:r>
              <a:rPr dirty="0" lang="en-US" err="1" smtClean="0"/>
              <a:t>tapi</a:t>
            </a:r>
            <a:r>
              <a:rPr dirty="0" lang="en-US" smtClean="0"/>
              <a:t> </a:t>
            </a:r>
            <a:r>
              <a:rPr dirty="0" lang="en-US" err="1" smtClean="0"/>
              <a:t>tidak</a:t>
            </a:r>
            <a:r>
              <a:rPr dirty="0" lang="en-US" smtClean="0"/>
              <a:t> </a:t>
            </a:r>
            <a:r>
              <a:rPr dirty="0" lang="en-US" err="1" smtClean="0"/>
              <a:t>ada</a:t>
            </a:r>
            <a:r>
              <a:rPr dirty="0" lang="en-US" smtClean="0"/>
              <a:t> status?</a:t>
            </a:r>
          </a:p>
          <a:p>
            <a:r>
              <a:rPr dirty="0" lang="en-US" err="1" smtClean="0"/>
              <a:t>Umar</a:t>
            </a:r>
            <a:r>
              <a:rPr dirty="0" lang="en-US" smtClean="0"/>
              <a:t> </a:t>
            </a:r>
            <a:r>
              <a:rPr dirty="0" lang="en-US" err="1" smtClean="0"/>
              <a:t>ra</a:t>
            </a:r>
            <a:r>
              <a:rPr dirty="0" lang="en-US" smtClean="0"/>
              <a:t> </a:t>
            </a:r>
            <a:r>
              <a:rPr dirty="0" lang="en-US" err="1" smtClean="0"/>
              <a:t>pernah</a:t>
            </a:r>
            <a:r>
              <a:rPr dirty="0" lang="en-US" smtClean="0"/>
              <a:t> </a:t>
            </a:r>
            <a:r>
              <a:rPr dirty="0" lang="en-US" err="1" smtClean="0"/>
              <a:t>menangis</a:t>
            </a:r>
            <a:r>
              <a:rPr dirty="0" lang="en-US" smtClean="0"/>
              <a:t> </a:t>
            </a:r>
            <a:r>
              <a:rPr dirty="0" lang="en-US" err="1" smtClean="0"/>
              <a:t>ketika</a:t>
            </a:r>
            <a:r>
              <a:rPr dirty="0" lang="en-US" smtClean="0"/>
              <a:t> </a:t>
            </a:r>
            <a:r>
              <a:rPr dirty="0" lang="en-US" err="1" smtClean="0"/>
              <a:t>bertemu</a:t>
            </a:r>
            <a:r>
              <a:rPr dirty="0" lang="en-US" smtClean="0"/>
              <a:t> </a:t>
            </a:r>
            <a:r>
              <a:rPr dirty="0" lang="en-US" err="1" smtClean="0"/>
              <a:t>dengan</a:t>
            </a:r>
            <a:r>
              <a:rPr dirty="0" lang="en-US" smtClean="0"/>
              <a:t> </a:t>
            </a:r>
            <a:r>
              <a:rPr dirty="0" lang="en-US" err="1" smtClean="0"/>
              <a:t>seorang</a:t>
            </a:r>
            <a:r>
              <a:rPr dirty="0" lang="en-US" smtClean="0"/>
              <a:t> </a:t>
            </a:r>
            <a:r>
              <a:rPr dirty="0" lang="en-US" err="1" smtClean="0"/>
              <a:t>pendeta</a:t>
            </a:r>
            <a:r>
              <a:rPr dirty="0" lang="en-US" smtClean="0"/>
              <a:t>. “</a:t>
            </a:r>
            <a:r>
              <a:rPr dirty="0" lang="en-US" err="1" smtClean="0"/>
              <a:t>Amalnya</a:t>
            </a:r>
            <a:r>
              <a:rPr dirty="0" lang="en-US" smtClean="0"/>
              <a:t> </a:t>
            </a:r>
            <a:r>
              <a:rPr dirty="0" lang="en-US" err="1" smtClean="0"/>
              <a:t>banyak</a:t>
            </a:r>
            <a:r>
              <a:rPr dirty="0" lang="en-US" smtClean="0"/>
              <a:t>, </a:t>
            </a:r>
            <a:r>
              <a:rPr dirty="0" lang="en-US" err="1" smtClean="0"/>
              <a:t>tapi</a:t>
            </a:r>
            <a:r>
              <a:rPr dirty="0" lang="en-US" smtClean="0"/>
              <a:t> </a:t>
            </a:r>
            <a:r>
              <a:rPr dirty="0" lang="en-US" err="1" smtClean="0"/>
              <a:t>kelak</a:t>
            </a:r>
            <a:r>
              <a:rPr dirty="0" lang="en-US" smtClean="0"/>
              <a:t> </a:t>
            </a:r>
            <a:r>
              <a:rPr dirty="0" lang="en-US" err="1" smtClean="0"/>
              <a:t>masuk</a:t>
            </a:r>
            <a:r>
              <a:rPr dirty="0" lang="en-US" smtClean="0"/>
              <a:t> </a:t>
            </a:r>
            <a:r>
              <a:rPr dirty="0" lang="en-US" err="1" smtClean="0"/>
              <a:t>neraka</a:t>
            </a:r>
            <a:r>
              <a:rPr dirty="0" lang="en-US" smtClean="0"/>
              <a:t>.”</a:t>
            </a:r>
            <a:endParaRPr dirty="0" lang="en-US"/>
          </a:p>
        </p:txBody>
      </p:sp>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633" name="Title 1"/>
          <p:cNvSpPr>
            <a:spLocks noGrp="1"/>
          </p:cNvSpPr>
          <p:nvPr>
            <p:ph type="title"/>
          </p:nvPr>
        </p:nvSpPr>
        <p:spPr/>
        <p:txBody>
          <a:bodyPr/>
          <a:p>
            <a:r>
              <a:rPr dirty="0" lang="en-US" err="1" smtClean="0"/>
              <a:t>Klasifikasi</a:t>
            </a:r>
            <a:r>
              <a:rPr dirty="0" lang="en-US" smtClean="0"/>
              <a:t> </a:t>
            </a:r>
            <a:r>
              <a:rPr dirty="0" lang="en-US" err="1" smtClean="0"/>
              <a:t>Manusia</a:t>
            </a:r>
            <a:endParaRPr dirty="0" lang="en-US"/>
          </a:p>
        </p:txBody>
      </p:sp>
      <p:sp>
        <p:nvSpPr>
          <p:cNvPr id="1048634" name="Content Placeholder 2"/>
          <p:cNvSpPr>
            <a:spLocks noGrp="1"/>
          </p:cNvSpPr>
          <p:nvPr>
            <p:ph idx="1"/>
          </p:nvPr>
        </p:nvSpPr>
        <p:spPr/>
        <p:txBody>
          <a:bodyPr/>
          <a:p>
            <a:r>
              <a:rPr dirty="0" lang="en-US" err="1" smtClean="0"/>
              <a:t>Berdasarkan</a:t>
            </a:r>
            <a:r>
              <a:rPr dirty="0" lang="en-US" smtClean="0"/>
              <a:t> </a:t>
            </a:r>
            <a:r>
              <a:rPr dirty="0" lang="en-US" err="1" smtClean="0"/>
              <a:t>ketiga</a:t>
            </a:r>
            <a:r>
              <a:rPr dirty="0" lang="en-US" smtClean="0"/>
              <a:t> </a:t>
            </a:r>
            <a:r>
              <a:rPr dirty="0" lang="en-US" err="1" smtClean="0"/>
              <a:t>kandungan</a:t>
            </a:r>
            <a:r>
              <a:rPr dirty="0" lang="en-US" smtClean="0"/>
              <a:t> </a:t>
            </a:r>
            <a:r>
              <a:rPr dirty="0" lang="en-US" err="1" smtClean="0"/>
              <a:t>iman</a:t>
            </a:r>
            <a:r>
              <a:rPr dirty="0" lang="en-US" smtClean="0"/>
              <a:t> </a:t>
            </a:r>
            <a:r>
              <a:rPr dirty="0" lang="en-US" err="1" smtClean="0"/>
              <a:t>itu</a:t>
            </a:r>
            <a:r>
              <a:rPr dirty="0" lang="en-US" smtClean="0"/>
              <a:t>, </a:t>
            </a:r>
            <a:r>
              <a:rPr dirty="0" lang="en-US" err="1" smtClean="0"/>
              <a:t>maka</a:t>
            </a:r>
            <a:r>
              <a:rPr dirty="0" lang="en-US" smtClean="0"/>
              <a:t> </a:t>
            </a:r>
            <a:r>
              <a:rPr dirty="0" lang="en-US" err="1" smtClean="0"/>
              <a:t>manusia</a:t>
            </a:r>
            <a:r>
              <a:rPr dirty="0" lang="en-US" smtClean="0"/>
              <a:t> </a:t>
            </a:r>
            <a:r>
              <a:rPr dirty="0" lang="en-US" err="1" smtClean="0"/>
              <a:t>bisa</a:t>
            </a:r>
            <a:r>
              <a:rPr dirty="0" lang="en-US" smtClean="0"/>
              <a:t> </a:t>
            </a:r>
            <a:r>
              <a:rPr dirty="0" lang="en-US" err="1" smtClean="0"/>
              <a:t>diklasifikasikan</a:t>
            </a:r>
            <a:r>
              <a:rPr dirty="0" lang="en-US" smtClean="0"/>
              <a:t> </a:t>
            </a:r>
            <a:r>
              <a:rPr dirty="0" lang="en-US" err="1" smtClean="0"/>
              <a:t>kedalam</a:t>
            </a:r>
            <a:r>
              <a:rPr dirty="0" lang="en-US" smtClean="0"/>
              <a:t> </a:t>
            </a:r>
            <a:r>
              <a:rPr dirty="0" lang="en-US" err="1" smtClean="0"/>
              <a:t>beberapa</a:t>
            </a:r>
            <a:r>
              <a:rPr dirty="0" lang="en-US" smtClean="0"/>
              <a:t> </a:t>
            </a:r>
            <a:r>
              <a:rPr dirty="0" lang="en-US" err="1" smtClean="0"/>
              <a:t>golongan</a:t>
            </a:r>
            <a:endParaRPr dirty="0" lang="en-US" smtClean="0"/>
          </a:p>
          <a:p>
            <a:r>
              <a:rPr dirty="0" lang="en-US" err="1" smtClean="0"/>
              <a:t>Perhatikan</a:t>
            </a:r>
            <a:r>
              <a:rPr dirty="0" lang="en-US" smtClean="0"/>
              <a:t> </a:t>
            </a:r>
            <a:r>
              <a:rPr dirty="0" lang="en-US" err="1" smtClean="0"/>
              <a:t>Tabel</a:t>
            </a:r>
            <a:r>
              <a:rPr dirty="0" lang="en-US" smtClean="0"/>
              <a:t> </a:t>
            </a:r>
            <a:r>
              <a:rPr dirty="0" lang="en-US" err="1" smtClean="0"/>
              <a:t>berikut</a:t>
            </a:r>
            <a:endParaRPr dirty="0" lang="en-US"/>
          </a:p>
        </p:txBody>
      </p:sp>
    </p:spTree>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79" name=""/>
        <p:cNvGrpSpPr/>
        <p:nvPr/>
      </p:nvGrpSpPr>
      <p:grpSpPr>
        <a:xfrm>
          <a:off x="0" y="0"/>
          <a:ext cx="0" cy="0"/>
          <a:chOff x="0" y="0"/>
          <a:chExt cx="0" cy="0"/>
        </a:xfrm>
      </p:grpSpPr>
      <p:sp>
        <p:nvSpPr>
          <p:cNvPr id="1048635" name="Title 3"/>
          <p:cNvSpPr>
            <a:spLocks noGrp="1"/>
          </p:cNvSpPr>
          <p:nvPr>
            <p:ph type="title"/>
          </p:nvPr>
        </p:nvSpPr>
        <p:spPr>
          <a:xfrm>
            <a:off x="457200" y="142852"/>
            <a:ext cx="8229600" cy="1128730"/>
          </a:xfrm>
        </p:spPr>
        <p:txBody>
          <a:bodyPr>
            <a:normAutofit/>
          </a:bodyPr>
          <a:p>
            <a:r>
              <a:rPr dirty="0" sz="3600" lang="en-US" err="1" smtClean="0"/>
              <a:t>Penggolongan</a:t>
            </a:r>
            <a:r>
              <a:rPr dirty="0" sz="3600" lang="en-US" smtClean="0"/>
              <a:t> </a:t>
            </a:r>
            <a:r>
              <a:rPr dirty="0" sz="3600" lang="en-US" err="1" smtClean="0"/>
              <a:t>Manusia</a:t>
            </a:r>
            <a:r>
              <a:rPr dirty="0" sz="3600" lang="en-US" smtClean="0"/>
              <a:t> </a:t>
            </a:r>
            <a:r>
              <a:rPr dirty="0" sz="3600" lang="en-US" err="1" smtClean="0"/>
              <a:t>Berdasarkan</a:t>
            </a:r>
            <a:r>
              <a:rPr dirty="0" sz="3600" lang="en-US" smtClean="0"/>
              <a:t> </a:t>
            </a:r>
            <a:r>
              <a:rPr dirty="0" sz="3600" lang="en-US" err="1" smtClean="0"/>
              <a:t>Lisan</a:t>
            </a:r>
            <a:r>
              <a:rPr dirty="0" sz="3600" lang="en-US" smtClean="0"/>
              <a:t> (L), </a:t>
            </a:r>
            <a:r>
              <a:rPr dirty="0" sz="3600" lang="en-US" err="1" smtClean="0"/>
              <a:t>Hati</a:t>
            </a:r>
            <a:r>
              <a:rPr dirty="0" sz="3600" lang="en-US" smtClean="0"/>
              <a:t> (H), </a:t>
            </a:r>
            <a:r>
              <a:rPr dirty="0" sz="3600" lang="en-US" err="1" smtClean="0"/>
              <a:t>dan</a:t>
            </a:r>
            <a:r>
              <a:rPr dirty="0" sz="3600" lang="en-US" smtClean="0"/>
              <a:t> </a:t>
            </a:r>
            <a:r>
              <a:rPr dirty="0" sz="3600" lang="en-US" err="1" smtClean="0"/>
              <a:t>Amal</a:t>
            </a:r>
            <a:r>
              <a:rPr dirty="0" sz="3600" lang="en-US" smtClean="0"/>
              <a:t> (A)</a:t>
            </a:r>
            <a:endParaRPr dirty="0" sz="3600" lang="en-US"/>
          </a:p>
        </p:txBody>
      </p:sp>
      <p:graphicFrame>
        <p:nvGraphicFramePr>
          <p:cNvPr id="4194304" name="Content Placeholder 5"/>
          <p:cNvGraphicFramePr>
            <a:graphicFrameLocks noGrp="1"/>
          </p:cNvGraphicFramePr>
          <p:nvPr>
            <p:ph idx="1"/>
          </p:nvPr>
        </p:nvGraphicFramePr>
        <p:xfrm>
          <a:off x="402760" y="1591646"/>
          <a:ext cx="8384082" cy="4236720"/>
        </p:xfrm>
        <a:graphic>
          <a:graphicData uri="http://schemas.openxmlformats.org/drawingml/2006/table">
            <a:tbl>
              <a:tblPr firstRow="1" bandRow="1">
                <a:tableStyleId>{5C22544A-7EE6-4342-B048-85BDC9FD1C3A}</a:tableStyleId>
              </a:tblPr>
              <a:tblGrid>
                <a:gridCol w="776605"/>
                <a:gridCol w="665870"/>
                <a:gridCol w="737790"/>
                <a:gridCol w="719811"/>
                <a:gridCol w="2972525"/>
                <a:gridCol w="2511481"/>
              </a:tblGrid>
              <a:tr h="507897">
                <a:tc>
                  <a:txBody>
                    <a:bodyPr/>
                    <a:p>
                      <a:pPr algn="ctr"/>
                      <a:r>
                        <a:rPr dirty="0" sz="2800" lang="en-US" smtClean="0"/>
                        <a:t>NO</a:t>
                      </a:r>
                      <a:endParaRPr dirty="0" sz="2800" lang="en-US"/>
                    </a:p>
                  </a:txBody>
                </a:tc>
                <a:tc>
                  <a:txBody>
                    <a:bodyPr/>
                    <a:p>
                      <a:pPr algn="ctr"/>
                      <a:r>
                        <a:rPr dirty="0" sz="2800" lang="en-US" smtClean="0"/>
                        <a:t>L</a:t>
                      </a:r>
                      <a:endParaRPr dirty="0" sz="2800" lang="en-US"/>
                    </a:p>
                  </a:txBody>
                </a:tc>
                <a:tc>
                  <a:txBody>
                    <a:bodyPr/>
                    <a:p>
                      <a:pPr algn="ctr"/>
                      <a:r>
                        <a:rPr dirty="0" sz="2800" lang="en-US" smtClean="0"/>
                        <a:t>H</a:t>
                      </a:r>
                      <a:endParaRPr dirty="0" sz="2800" lang="en-US"/>
                    </a:p>
                  </a:txBody>
                </a:tc>
                <a:tc>
                  <a:txBody>
                    <a:bodyPr/>
                    <a:p>
                      <a:pPr algn="ctr"/>
                      <a:r>
                        <a:rPr dirty="0" sz="2800" lang="en-US" smtClean="0"/>
                        <a:t>A</a:t>
                      </a:r>
                      <a:endParaRPr dirty="0" sz="2800" lang="en-US"/>
                    </a:p>
                  </a:txBody>
                </a:tc>
                <a:tc>
                  <a:txBody>
                    <a:bodyPr/>
                    <a:p>
                      <a:pPr algn="ctr"/>
                      <a:r>
                        <a:rPr dirty="0" sz="2800" lang="en-US" smtClean="0"/>
                        <a:t>GOLONGAN</a:t>
                      </a:r>
                      <a:endParaRPr dirty="0" sz="2800" lang="en-US"/>
                    </a:p>
                  </a:txBody>
                </a:tc>
                <a:tc>
                  <a:txBody>
                    <a:bodyPr/>
                    <a:p>
                      <a:pPr algn="ctr"/>
                      <a:endParaRPr dirty="0" sz="2800" lang="en-US"/>
                    </a:p>
                  </a:txBody>
                </a:tc>
              </a:tr>
              <a:tr h="507897">
                <a:tc>
                  <a:txBody>
                    <a:bodyPr/>
                    <a:p>
                      <a:r>
                        <a:rPr dirty="0" sz="2800" lang="en-US" smtClean="0"/>
                        <a:t>1</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r>
                        <a:rPr dirty="0" sz="2400" lang="en-US" err="1" smtClean="0"/>
                        <a:t>Munafik</a:t>
                      </a:r>
                      <a:r>
                        <a:rPr dirty="0" sz="2400" lang="en-US" smtClean="0"/>
                        <a:t> </a:t>
                      </a:r>
                      <a:r>
                        <a:rPr dirty="0" sz="2400" lang="en-US" err="1" smtClean="0"/>
                        <a:t>amali</a:t>
                      </a:r>
                      <a:endParaRPr dirty="0" sz="2400" lang="en-US"/>
                    </a:p>
                  </a:txBody>
                </a:tc>
                <a:tc>
                  <a:txBody>
                    <a:bodyPr/>
                    <a:p>
                      <a:r>
                        <a:rPr dirty="0" sz="2400" lang="en-US" smtClean="0"/>
                        <a:t>“</a:t>
                      </a:r>
                      <a:r>
                        <a:rPr dirty="0" sz="2400" i="1" lang="en-US" err="1" smtClean="0"/>
                        <a:t>Tanda</a:t>
                      </a:r>
                      <a:r>
                        <a:rPr dirty="0" sz="2400" i="1" lang="en-US" smtClean="0"/>
                        <a:t> </a:t>
                      </a:r>
                      <a:r>
                        <a:rPr dirty="0" sz="2400" i="1" lang="en-US" err="1" smtClean="0"/>
                        <a:t>munafik</a:t>
                      </a:r>
                      <a:r>
                        <a:rPr dirty="0" sz="2400" i="1" lang="en-US" smtClean="0"/>
                        <a:t> </a:t>
                      </a:r>
                      <a:r>
                        <a:rPr dirty="0" sz="2400" i="1" lang="en-US" err="1" smtClean="0"/>
                        <a:t>ada</a:t>
                      </a:r>
                      <a:r>
                        <a:rPr dirty="0" sz="2400" i="1" lang="en-US" smtClean="0"/>
                        <a:t> 3…” </a:t>
                      </a:r>
                      <a:r>
                        <a:rPr dirty="0" sz="2400" i="0" lang="en-US" smtClean="0"/>
                        <a:t>(Al-</a:t>
                      </a:r>
                      <a:r>
                        <a:rPr dirty="0" sz="2400" i="0" lang="en-US" err="1" smtClean="0"/>
                        <a:t>Hadits</a:t>
                      </a:r>
                      <a:r>
                        <a:rPr dirty="0" sz="2400" i="0" lang="en-US" smtClean="0"/>
                        <a:t>)</a:t>
                      </a:r>
                      <a:endParaRPr dirty="0" sz="2400" i="1" lang="en-US"/>
                    </a:p>
                  </a:txBody>
                </a:tc>
              </a:tr>
              <a:tr h="507897">
                <a:tc>
                  <a:txBody>
                    <a:bodyPr/>
                    <a:p>
                      <a:r>
                        <a:rPr dirty="0" sz="2800" lang="en-US" smtClean="0"/>
                        <a:t>2</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r>
                        <a:rPr dirty="0" sz="2400" lang="en-US" err="1" smtClean="0"/>
                        <a:t>Munafik</a:t>
                      </a:r>
                      <a:r>
                        <a:rPr dirty="0" sz="2400" lang="en-US" smtClean="0"/>
                        <a:t> </a:t>
                      </a:r>
                      <a:r>
                        <a:rPr dirty="0" sz="2400" lang="en-US" err="1" smtClean="0"/>
                        <a:t>I’tiqodi</a:t>
                      </a:r>
                      <a:r>
                        <a:rPr baseline="0" dirty="0" sz="2400" lang="en-US" smtClean="0"/>
                        <a:t> (</a:t>
                      </a:r>
                      <a:r>
                        <a:rPr baseline="0" dirty="0" sz="2400" lang="en-US" err="1" smtClean="0"/>
                        <a:t>keyakinan</a:t>
                      </a:r>
                      <a:r>
                        <a:rPr baseline="0" dirty="0" sz="2400" lang="en-US" smtClean="0"/>
                        <a:t>)</a:t>
                      </a:r>
                      <a:endParaRPr dirty="0" sz="2400" lang="en-US"/>
                    </a:p>
                  </a:txBody>
                </a:tc>
                <a:tc>
                  <a:txBody>
                    <a:bodyPr/>
                    <a:p>
                      <a:r>
                        <a:rPr dirty="0" sz="2400" lang="en-US" smtClean="0"/>
                        <a:t>Abdullah bin </a:t>
                      </a:r>
                      <a:r>
                        <a:rPr dirty="0" sz="2400" lang="en-US" err="1" smtClean="0"/>
                        <a:t>Ubai</a:t>
                      </a:r>
                      <a:r>
                        <a:rPr dirty="0" sz="2400" lang="en-US" smtClean="0"/>
                        <a:t> bin </a:t>
                      </a:r>
                      <a:r>
                        <a:rPr dirty="0" sz="2400" lang="en-US" err="1" smtClean="0"/>
                        <a:t>Salul</a:t>
                      </a:r>
                      <a:endParaRPr dirty="0" sz="2400" lang="en-US"/>
                    </a:p>
                  </a:txBody>
                </a:tc>
              </a:tr>
              <a:tr h="507897">
                <a:tc>
                  <a:txBody>
                    <a:bodyPr/>
                    <a:p>
                      <a:r>
                        <a:rPr dirty="0" sz="2800" lang="en-US" smtClean="0"/>
                        <a:t>3</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r>
                        <a:rPr dirty="0" sz="2400" lang="en-US" err="1" smtClean="0"/>
                        <a:t>Kafir</a:t>
                      </a:r>
                      <a:endParaRPr dirty="0" sz="2400" lang="en-US"/>
                    </a:p>
                  </a:txBody>
                </a:tc>
                <a:tc>
                  <a:txBody>
                    <a:bodyPr/>
                    <a:p>
                      <a:r>
                        <a:rPr dirty="0" sz="2400" lang="en-US" smtClean="0"/>
                        <a:t>Abu </a:t>
                      </a:r>
                      <a:r>
                        <a:rPr dirty="0" sz="2400" lang="en-US" err="1" smtClean="0"/>
                        <a:t>Thalib</a:t>
                      </a:r>
                      <a:endParaRPr dirty="0" sz="2400" lang="en-US"/>
                    </a:p>
                  </a:txBody>
                </a:tc>
              </a:tr>
              <a:tr h="507897">
                <a:tc>
                  <a:txBody>
                    <a:bodyPr/>
                    <a:p>
                      <a:r>
                        <a:rPr dirty="0" sz="2800" lang="en-US" smtClean="0"/>
                        <a:t>4</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r>
                        <a:rPr dirty="0" sz="2400" lang="en-US" err="1" smtClean="0"/>
                        <a:t>Iblis</a:t>
                      </a:r>
                      <a:r>
                        <a:rPr dirty="0" sz="2400" lang="en-US" smtClean="0"/>
                        <a:t> </a:t>
                      </a:r>
                      <a:r>
                        <a:rPr dirty="0" sz="2400" lang="en-US" err="1" smtClean="0"/>
                        <a:t>dan</a:t>
                      </a:r>
                      <a:r>
                        <a:rPr dirty="0" sz="2400" lang="en-US" smtClean="0"/>
                        <a:t> Abu </a:t>
                      </a:r>
                      <a:r>
                        <a:rPr dirty="0" sz="2400" lang="en-US" err="1" smtClean="0"/>
                        <a:t>Jahal</a:t>
                      </a:r>
                      <a:endParaRPr dirty="0" sz="2400" lang="en-US"/>
                    </a:p>
                  </a:txBody>
                </a:tc>
                <a:tc>
                  <a:txBody>
                    <a:bodyPr/>
                    <a:p>
                      <a:endParaRPr sz="2400" lang="en-US"/>
                    </a:p>
                  </a:txBody>
                </a:tc>
              </a:tr>
              <a:tr h="507897">
                <a:tc>
                  <a:txBody>
                    <a:bodyPr/>
                    <a:p>
                      <a:r>
                        <a:rPr dirty="0" sz="2800" lang="en-US" smtClean="0"/>
                        <a:t>5</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r>
                        <a:rPr dirty="0" sz="2400" lang="en-US" err="1" smtClean="0"/>
                        <a:t>Fir’aun</a:t>
                      </a:r>
                      <a:endParaRPr dirty="0" sz="2400" lang="en-US"/>
                    </a:p>
                  </a:txBody>
                </a:tc>
                <a:tc>
                  <a:txBody>
                    <a:bodyPr/>
                    <a:p>
                      <a:r>
                        <a:rPr dirty="0" sz="2400" lang="en-US" smtClean="0"/>
                        <a:t>10:90</a:t>
                      </a:r>
                      <a:endParaRPr dirty="0" sz="2400" lang="en-US"/>
                    </a:p>
                  </a:txBody>
                </a:tc>
              </a:tr>
              <a:tr h="507897">
                <a:tc>
                  <a:txBody>
                    <a:bodyPr/>
                    <a:p>
                      <a:r>
                        <a:rPr dirty="0" sz="2800" lang="en-US" smtClean="0"/>
                        <a:t>6</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pPr algn="ctr"/>
                      <a:r>
                        <a:rPr dirty="0" sz="2800" lang="en-US" smtClean="0"/>
                        <a:t>+</a:t>
                      </a:r>
                      <a:endParaRPr dirty="0" sz="2800" lang="en-US"/>
                    </a:p>
                  </a:txBody>
                </a:tc>
                <a:tc>
                  <a:txBody>
                    <a:bodyPr/>
                    <a:p>
                      <a:r>
                        <a:rPr dirty="0" sz="2400" lang="en-US" err="1" smtClean="0"/>
                        <a:t>Mu’min</a:t>
                      </a:r>
                      <a:r>
                        <a:rPr dirty="0" sz="2400" lang="en-US" smtClean="0"/>
                        <a:t> </a:t>
                      </a:r>
                      <a:r>
                        <a:rPr dirty="0" sz="2400" lang="en-US" err="1" smtClean="0"/>
                        <a:t>sejati</a:t>
                      </a:r>
                      <a:endParaRPr dirty="0" sz="2400" lang="en-US"/>
                    </a:p>
                  </a:txBody>
                </a:tc>
                <a:tc>
                  <a:txBody>
                    <a:bodyPr/>
                    <a:p>
                      <a:endParaRPr dirty="0" sz="2400" lang="en-US"/>
                    </a:p>
                  </a:txBody>
                </a:tc>
              </a:tr>
            </a:tbl>
          </a:graphicData>
        </a:graphic>
      </p:graphicFrame>
    </p:spTree>
  </p:cSld>
  <p:clrMapOvr>
    <a:masterClrMapping/>
  </p:clrMapOvr>
  <p:transition>
    <p:fade thruBlk="1"/>
  </p:transition>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80" name=""/>
        <p:cNvGrpSpPr/>
        <p:nvPr/>
      </p:nvGrpSpPr>
      <p:grpSpPr>
        <a:xfrm>
          <a:off x="0" y="0"/>
          <a:ext cx="0" cy="0"/>
          <a:chOff x="0" y="0"/>
          <a:chExt cx="0" cy="0"/>
        </a:xfrm>
      </p:grpSpPr>
      <p:sp>
        <p:nvSpPr>
          <p:cNvPr id="1048636" name="Title 1"/>
          <p:cNvSpPr>
            <a:spLocks noGrp="1"/>
          </p:cNvSpPr>
          <p:nvPr>
            <p:ph type="title"/>
          </p:nvPr>
        </p:nvSpPr>
        <p:spPr/>
        <p:txBody>
          <a:bodyPr/>
          <a:p>
            <a:r>
              <a:rPr dirty="0" lang="en-US" err="1" smtClean="0"/>
              <a:t>Munafik</a:t>
            </a:r>
            <a:r>
              <a:rPr dirty="0" lang="en-US" smtClean="0"/>
              <a:t> </a:t>
            </a:r>
            <a:r>
              <a:rPr dirty="0" lang="en-US" err="1" smtClean="0"/>
              <a:t>Amali</a:t>
            </a:r>
            <a:r>
              <a:rPr dirty="0" lang="en-US" smtClean="0"/>
              <a:t> (</a:t>
            </a:r>
            <a:r>
              <a:rPr dirty="0" lang="ar-SA" smtClean="0"/>
              <a:t>الْمُنَافِقُ الْعَمَلِيُّ</a:t>
            </a:r>
            <a:r>
              <a:rPr dirty="0" lang="en-US" smtClean="0"/>
              <a:t>)</a:t>
            </a:r>
            <a:endParaRPr dirty="0" lang="en-US"/>
          </a:p>
        </p:txBody>
      </p:sp>
      <p:sp>
        <p:nvSpPr>
          <p:cNvPr id="1048637" name="Content Placeholder 2"/>
          <p:cNvSpPr>
            <a:spLocks noGrp="1"/>
          </p:cNvSpPr>
          <p:nvPr>
            <p:ph idx="1"/>
          </p:nvPr>
        </p:nvSpPr>
        <p:spPr/>
        <p:txBody>
          <a:bodyPr/>
          <a:p>
            <a:r>
              <a:rPr dirty="0" lang="en-US" err="1" smtClean="0"/>
              <a:t>Ini</a:t>
            </a:r>
            <a:r>
              <a:rPr dirty="0" lang="en-US" smtClean="0"/>
              <a:t> </a:t>
            </a:r>
            <a:r>
              <a:rPr dirty="0" lang="en-US" err="1" smtClean="0"/>
              <a:t>disebutkan</a:t>
            </a:r>
            <a:r>
              <a:rPr dirty="0" lang="en-US" smtClean="0"/>
              <a:t> </a:t>
            </a:r>
            <a:r>
              <a:rPr dirty="0" lang="en-US" err="1" smtClean="0"/>
              <a:t>dalam</a:t>
            </a:r>
            <a:r>
              <a:rPr dirty="0" lang="en-US" smtClean="0"/>
              <a:t> </a:t>
            </a:r>
            <a:r>
              <a:rPr dirty="0" lang="en-US" err="1" smtClean="0"/>
              <a:t>dua</a:t>
            </a:r>
            <a:r>
              <a:rPr dirty="0" lang="en-US" smtClean="0"/>
              <a:t> </a:t>
            </a:r>
            <a:r>
              <a:rPr dirty="0" lang="en-US" err="1" smtClean="0"/>
              <a:t>hadits</a:t>
            </a:r>
            <a:r>
              <a:rPr dirty="0" lang="en-US" smtClean="0"/>
              <a:t> yang </a:t>
            </a:r>
            <a:r>
              <a:rPr dirty="0" lang="en-US" err="1" smtClean="0"/>
              <a:t>sangat</a:t>
            </a:r>
            <a:r>
              <a:rPr dirty="0" lang="en-US" smtClean="0"/>
              <a:t> </a:t>
            </a:r>
            <a:r>
              <a:rPr dirty="0" lang="en-US" err="1" smtClean="0"/>
              <a:t>terkenal</a:t>
            </a:r>
            <a:endParaRPr dirty="0" lang="en-US" smtClean="0"/>
          </a:p>
          <a:p>
            <a:pPr algn="r" rtl="1"/>
            <a:r>
              <a:rPr b="1" dirty="0" lang="ar-SA" smtClean="0"/>
              <a:t>آيَةُ الْمُنَافِقِ ثَلَاثٌ إِذَا حَدَّثَ كَذَبَ وَإِذَا وَعَدَ أَخْلَفَ وَإِذَا اؤْتُمِنَ خَانَ</a:t>
            </a:r>
          </a:p>
          <a:p>
            <a:r>
              <a:rPr dirty="0" lang="en-US" smtClean="0"/>
              <a:t>“</a:t>
            </a:r>
            <a:r>
              <a:rPr dirty="0" lang="en-US" err="1" smtClean="0"/>
              <a:t>Tanda-tanda</a:t>
            </a:r>
            <a:r>
              <a:rPr dirty="0" lang="en-US" smtClean="0"/>
              <a:t> </a:t>
            </a:r>
            <a:r>
              <a:rPr dirty="0" lang="en-US" err="1" smtClean="0"/>
              <a:t>munafik</a:t>
            </a:r>
            <a:r>
              <a:rPr dirty="0" lang="en-US" smtClean="0"/>
              <a:t> </a:t>
            </a:r>
            <a:r>
              <a:rPr dirty="0" lang="en-US" err="1" smtClean="0"/>
              <a:t>ada</a:t>
            </a:r>
            <a:r>
              <a:rPr dirty="0" lang="en-US" smtClean="0"/>
              <a:t> </a:t>
            </a:r>
            <a:r>
              <a:rPr dirty="0" lang="en-US" err="1" smtClean="0"/>
              <a:t>tiga</a:t>
            </a:r>
            <a:r>
              <a:rPr dirty="0" lang="en-US" smtClean="0"/>
              <a:t>: </a:t>
            </a:r>
            <a:r>
              <a:rPr dirty="0" lang="en-US" err="1" smtClean="0"/>
              <a:t>apabila</a:t>
            </a:r>
            <a:r>
              <a:rPr dirty="0" lang="en-US" smtClean="0"/>
              <a:t> </a:t>
            </a:r>
            <a:r>
              <a:rPr dirty="0" lang="en-US" err="1" smtClean="0"/>
              <a:t>berbicara</a:t>
            </a:r>
            <a:r>
              <a:rPr dirty="0" lang="en-US" smtClean="0"/>
              <a:t> </a:t>
            </a:r>
            <a:r>
              <a:rPr dirty="0" lang="en-US" err="1" smtClean="0"/>
              <a:t>bohong</a:t>
            </a:r>
            <a:r>
              <a:rPr dirty="0" lang="en-US" smtClean="0"/>
              <a:t>, </a:t>
            </a:r>
            <a:r>
              <a:rPr dirty="0" lang="en-US" err="1" smtClean="0"/>
              <a:t>apabila</a:t>
            </a:r>
            <a:r>
              <a:rPr dirty="0" lang="en-US" smtClean="0"/>
              <a:t> </a:t>
            </a:r>
            <a:r>
              <a:rPr dirty="0" lang="en-US" err="1" smtClean="0"/>
              <a:t>berjanji</a:t>
            </a:r>
            <a:r>
              <a:rPr dirty="0" lang="en-US" smtClean="0"/>
              <a:t> </a:t>
            </a:r>
            <a:r>
              <a:rPr dirty="0" lang="en-US" err="1" smtClean="0"/>
              <a:t>ingkar</a:t>
            </a:r>
            <a:r>
              <a:rPr dirty="0" lang="en-US" smtClean="0"/>
              <a:t>, </a:t>
            </a:r>
            <a:r>
              <a:rPr dirty="0" lang="en-US" err="1" smtClean="0"/>
              <a:t>dan</a:t>
            </a:r>
            <a:r>
              <a:rPr dirty="0" lang="en-US" smtClean="0"/>
              <a:t> </a:t>
            </a:r>
            <a:r>
              <a:rPr dirty="0" lang="en-US" err="1" smtClean="0"/>
              <a:t>apabila</a:t>
            </a:r>
            <a:r>
              <a:rPr dirty="0" lang="en-US" smtClean="0"/>
              <a:t> </a:t>
            </a:r>
            <a:r>
              <a:rPr dirty="0" lang="en-US" err="1" smtClean="0"/>
              <a:t>dipercaya</a:t>
            </a:r>
            <a:r>
              <a:rPr dirty="0" lang="en-US" smtClean="0"/>
              <a:t> </a:t>
            </a:r>
            <a:r>
              <a:rPr dirty="0" lang="en-US" err="1" smtClean="0"/>
              <a:t>berkhianat</a:t>
            </a:r>
            <a:r>
              <a:rPr dirty="0" lang="en-US" smtClean="0"/>
              <a:t>” (HR </a:t>
            </a:r>
            <a:r>
              <a:rPr dirty="0" lang="en-US" err="1" smtClean="0"/>
              <a:t>Bukhari</a:t>
            </a:r>
            <a:r>
              <a:rPr dirty="0" lang="en-US" smtClean="0"/>
              <a:t>-Muslim)</a:t>
            </a:r>
            <a:endParaRPr dirty="0" lang="en-US"/>
          </a:p>
        </p:txBody>
      </p:sp>
    </p:spTree>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81" name=""/>
        <p:cNvGrpSpPr/>
        <p:nvPr/>
      </p:nvGrpSpPr>
      <p:grpSpPr>
        <a:xfrm>
          <a:off x="0" y="0"/>
          <a:ext cx="0" cy="0"/>
          <a:chOff x="0" y="0"/>
          <a:chExt cx="0" cy="0"/>
        </a:xfrm>
      </p:grpSpPr>
      <p:sp>
        <p:nvSpPr>
          <p:cNvPr id="1048638" name="Title 1"/>
          <p:cNvSpPr>
            <a:spLocks noGrp="1"/>
          </p:cNvSpPr>
          <p:nvPr>
            <p:ph type="title"/>
          </p:nvPr>
        </p:nvSpPr>
        <p:spPr/>
        <p:txBody>
          <a:bodyPr/>
          <a:p>
            <a:r>
              <a:rPr dirty="0" lang="en-US" err="1" smtClean="0"/>
              <a:t>Empat</a:t>
            </a:r>
            <a:r>
              <a:rPr dirty="0" lang="en-US" smtClean="0"/>
              <a:t> </a:t>
            </a:r>
            <a:r>
              <a:rPr dirty="0" lang="en-US" err="1" smtClean="0"/>
              <a:t>Tanda</a:t>
            </a:r>
            <a:r>
              <a:rPr dirty="0" lang="en-US" smtClean="0"/>
              <a:t> </a:t>
            </a:r>
            <a:r>
              <a:rPr dirty="0" lang="en-US" err="1" smtClean="0"/>
              <a:t>Munafik</a:t>
            </a:r>
            <a:endParaRPr dirty="0" lang="en-US"/>
          </a:p>
        </p:txBody>
      </p:sp>
      <p:sp>
        <p:nvSpPr>
          <p:cNvPr id="1048639" name="Content Placeholder 2"/>
          <p:cNvSpPr>
            <a:spLocks noGrp="1"/>
          </p:cNvSpPr>
          <p:nvPr>
            <p:ph idx="1"/>
          </p:nvPr>
        </p:nvSpPr>
        <p:spPr/>
        <p:txBody>
          <a:bodyPr/>
          <a:p>
            <a:pPr algn="r" rtl="1"/>
            <a:r>
              <a:rPr b="1" dirty="0" lang="ar-SA" smtClean="0"/>
              <a:t> أَرْبَعٌ مَنْ كُنَّ فِيهِ كَانَ مُنَافِقًا خَالِصًا وَمَنْ كَانَتْ فِيهِ خَلَّةٌ مِنْهُنَّ كَانَتْ فِيهِ خَلَّةٌ مِنْ نِفَاقٍ حَتَّى يَدَعَهَا إِذَا حَدَّثَ كَذَبَ وَإِذَا عَاهَدَ غَدَرَ وَإِذَا وَعَدَ أَخْلَفَ وَإِذَا خَاصَمَ فَجَرَ</a:t>
            </a:r>
            <a:endParaRPr b="1" dirty="0" lang="en-US" smtClean="0"/>
          </a:p>
          <a:p>
            <a:r>
              <a:rPr dirty="0" lang="en-US" smtClean="0"/>
              <a:t>“</a:t>
            </a:r>
            <a:r>
              <a:rPr dirty="0" lang="en-US" err="1" smtClean="0"/>
              <a:t>Empat</a:t>
            </a:r>
            <a:r>
              <a:rPr dirty="0" lang="en-US" smtClean="0"/>
              <a:t> </a:t>
            </a:r>
            <a:r>
              <a:rPr dirty="0" lang="en-US" err="1" smtClean="0"/>
              <a:t>hal</a:t>
            </a:r>
            <a:r>
              <a:rPr dirty="0" lang="en-US" smtClean="0"/>
              <a:t>, </a:t>
            </a:r>
            <a:r>
              <a:rPr dirty="0" lang="en-US" err="1" smtClean="0"/>
              <a:t>barangsiapa</a:t>
            </a:r>
            <a:r>
              <a:rPr dirty="0" lang="en-US" smtClean="0"/>
              <a:t> </a:t>
            </a:r>
            <a:r>
              <a:rPr dirty="0" lang="en-US" err="1" smtClean="0"/>
              <a:t>semuanya</a:t>
            </a:r>
            <a:r>
              <a:rPr dirty="0" lang="en-US" smtClean="0"/>
              <a:t> </a:t>
            </a:r>
            <a:r>
              <a:rPr dirty="0" lang="en-US" err="1" smtClean="0"/>
              <a:t>ada</a:t>
            </a:r>
            <a:r>
              <a:rPr dirty="0" lang="en-US" smtClean="0"/>
              <a:t> </a:t>
            </a:r>
            <a:r>
              <a:rPr dirty="0" lang="en-US" err="1" smtClean="0"/>
              <a:t>padanya</a:t>
            </a:r>
            <a:r>
              <a:rPr dirty="0" lang="en-US" smtClean="0"/>
              <a:t> </a:t>
            </a:r>
            <a:r>
              <a:rPr dirty="0" lang="en-US" err="1" smtClean="0"/>
              <a:t>maka</a:t>
            </a:r>
            <a:r>
              <a:rPr dirty="0" lang="en-US" smtClean="0"/>
              <a:t> </a:t>
            </a:r>
            <a:r>
              <a:rPr dirty="0" lang="en-US" err="1" smtClean="0"/>
              <a:t>dia</a:t>
            </a:r>
            <a:r>
              <a:rPr dirty="0" lang="en-US" smtClean="0"/>
              <a:t> </a:t>
            </a:r>
            <a:r>
              <a:rPr dirty="0" lang="en-US" err="1" smtClean="0"/>
              <a:t>munafik</a:t>
            </a:r>
            <a:r>
              <a:rPr dirty="0" lang="en-US" smtClean="0"/>
              <a:t> </a:t>
            </a:r>
            <a:r>
              <a:rPr dirty="0" lang="en-US" err="1" smtClean="0"/>
              <a:t>tulen</a:t>
            </a:r>
            <a:r>
              <a:rPr dirty="0" lang="en-US" smtClean="0"/>
              <a:t>. </a:t>
            </a:r>
            <a:r>
              <a:rPr dirty="0" lang="en-US" err="1" smtClean="0"/>
              <a:t>Siapa</a:t>
            </a:r>
            <a:r>
              <a:rPr dirty="0" lang="en-US" smtClean="0"/>
              <a:t> yang </a:t>
            </a:r>
            <a:r>
              <a:rPr dirty="0" lang="en-US" err="1" smtClean="0"/>
              <a:t>terdapat</a:t>
            </a:r>
            <a:r>
              <a:rPr dirty="0" lang="en-US" smtClean="0"/>
              <a:t> </a:t>
            </a:r>
            <a:r>
              <a:rPr dirty="0" lang="en-US" err="1" smtClean="0"/>
              <a:t>salah</a:t>
            </a:r>
            <a:r>
              <a:rPr dirty="0" lang="en-US" smtClean="0"/>
              <a:t> </a:t>
            </a:r>
            <a:r>
              <a:rPr dirty="0" lang="en-US" err="1" smtClean="0"/>
              <a:t>satu</a:t>
            </a:r>
            <a:r>
              <a:rPr dirty="0" lang="en-US" smtClean="0"/>
              <a:t> </a:t>
            </a:r>
            <a:r>
              <a:rPr dirty="0" lang="en-US" err="1" smtClean="0"/>
              <a:t>dari</a:t>
            </a:r>
            <a:r>
              <a:rPr dirty="0" lang="en-US" smtClean="0"/>
              <a:t> </a:t>
            </a:r>
            <a:r>
              <a:rPr dirty="0" lang="en-US" err="1" smtClean="0"/>
              <a:t>padanya</a:t>
            </a:r>
            <a:r>
              <a:rPr dirty="0" lang="en-US" smtClean="0"/>
              <a:t> </a:t>
            </a:r>
            <a:r>
              <a:rPr dirty="0" lang="en-US" err="1" smtClean="0"/>
              <a:t>maka</a:t>
            </a:r>
            <a:r>
              <a:rPr dirty="0" lang="en-US" smtClean="0"/>
              <a:t> </a:t>
            </a:r>
            <a:r>
              <a:rPr dirty="0" lang="en-US" err="1" smtClean="0"/>
              <a:t>dia</a:t>
            </a:r>
            <a:r>
              <a:rPr dirty="0" lang="en-US" smtClean="0"/>
              <a:t> </a:t>
            </a:r>
            <a:r>
              <a:rPr dirty="0" lang="en-US" err="1" smtClean="0"/>
              <a:t>memiliki</a:t>
            </a:r>
            <a:r>
              <a:rPr dirty="0" lang="en-US" smtClean="0"/>
              <a:t> </a:t>
            </a:r>
            <a:r>
              <a:rPr dirty="0" lang="en-US" err="1" smtClean="0"/>
              <a:t>satu</a:t>
            </a:r>
            <a:r>
              <a:rPr dirty="0" lang="en-US" smtClean="0"/>
              <a:t> </a:t>
            </a:r>
            <a:r>
              <a:rPr dirty="0" lang="en-US" err="1" smtClean="0"/>
              <a:t>bagian</a:t>
            </a:r>
            <a:r>
              <a:rPr dirty="0" lang="en-US" smtClean="0"/>
              <a:t> </a:t>
            </a:r>
            <a:r>
              <a:rPr dirty="0" lang="en-US" err="1" smtClean="0"/>
              <a:t>dari</a:t>
            </a:r>
            <a:r>
              <a:rPr dirty="0" lang="en-US" smtClean="0"/>
              <a:t> </a:t>
            </a:r>
            <a:r>
              <a:rPr dirty="0" lang="en-US" err="1" smtClean="0"/>
              <a:t>nifak</a:t>
            </a:r>
            <a:r>
              <a:rPr dirty="0" lang="en-US" smtClean="0"/>
              <a:t> </a:t>
            </a:r>
            <a:r>
              <a:rPr dirty="0" lang="en-US" err="1" smtClean="0"/>
              <a:t>hingga</a:t>
            </a:r>
            <a:r>
              <a:rPr dirty="0" lang="en-US" smtClean="0"/>
              <a:t> </a:t>
            </a:r>
            <a:r>
              <a:rPr dirty="0" lang="en-US" err="1" smtClean="0"/>
              <a:t>ia</a:t>
            </a:r>
            <a:r>
              <a:rPr dirty="0" lang="en-US" smtClean="0"/>
              <a:t> </a:t>
            </a:r>
            <a:r>
              <a:rPr dirty="0" lang="en-US" err="1" smtClean="0"/>
              <a:t>menghilangkannya</a:t>
            </a:r>
            <a:r>
              <a:rPr dirty="0" lang="en-US" smtClean="0"/>
              <a:t>. </a:t>
            </a:r>
            <a:r>
              <a:rPr dirty="0" lang="en-US" err="1" smtClean="0"/>
              <a:t>Apabila</a:t>
            </a:r>
            <a:r>
              <a:rPr dirty="0" lang="en-US" smtClean="0"/>
              <a:t> </a:t>
            </a:r>
            <a:r>
              <a:rPr dirty="0" lang="en-US" err="1" smtClean="0"/>
              <a:t>berbicara</a:t>
            </a:r>
            <a:r>
              <a:rPr dirty="0" lang="en-US" smtClean="0"/>
              <a:t> </a:t>
            </a:r>
            <a:r>
              <a:rPr dirty="0" lang="en-US" err="1" smtClean="0"/>
              <a:t>dusta</a:t>
            </a:r>
            <a:r>
              <a:rPr dirty="0" lang="en-US" smtClean="0"/>
              <a:t>, </a:t>
            </a:r>
            <a:r>
              <a:rPr dirty="0" lang="en-US" err="1" smtClean="0"/>
              <a:t>apabila</a:t>
            </a:r>
            <a:r>
              <a:rPr dirty="0" lang="en-US" smtClean="0"/>
              <a:t> </a:t>
            </a:r>
            <a:r>
              <a:rPr dirty="0" lang="en-US" err="1" smtClean="0"/>
              <a:t>mengikat</a:t>
            </a:r>
            <a:r>
              <a:rPr dirty="0" lang="en-US" smtClean="0"/>
              <a:t> </a:t>
            </a:r>
            <a:r>
              <a:rPr dirty="0" lang="en-US" err="1" smtClean="0"/>
              <a:t>perjanjian</a:t>
            </a:r>
            <a:r>
              <a:rPr dirty="0" lang="en-US" smtClean="0"/>
              <a:t> </a:t>
            </a:r>
            <a:r>
              <a:rPr dirty="0" lang="en-US" err="1" smtClean="0"/>
              <a:t>menyalahinya</a:t>
            </a:r>
            <a:r>
              <a:rPr dirty="0" lang="en-US" smtClean="0"/>
              <a:t>, </a:t>
            </a:r>
            <a:r>
              <a:rPr dirty="0" lang="en-US" err="1" smtClean="0"/>
              <a:t>apabila</a:t>
            </a:r>
            <a:r>
              <a:rPr dirty="0" lang="en-US" smtClean="0"/>
              <a:t> </a:t>
            </a:r>
            <a:r>
              <a:rPr dirty="0" lang="en-US" err="1" smtClean="0"/>
              <a:t>berjanji</a:t>
            </a:r>
            <a:r>
              <a:rPr dirty="0" lang="en-US" smtClean="0"/>
              <a:t> </a:t>
            </a:r>
            <a:r>
              <a:rPr dirty="0" lang="en-US" err="1" smtClean="0"/>
              <a:t>ingkar</a:t>
            </a:r>
            <a:r>
              <a:rPr dirty="0" lang="en-US" smtClean="0"/>
              <a:t>, </a:t>
            </a:r>
            <a:r>
              <a:rPr dirty="0" lang="en-US" err="1" smtClean="0"/>
              <a:t>dan</a:t>
            </a:r>
            <a:r>
              <a:rPr dirty="0" lang="en-US" smtClean="0"/>
              <a:t> </a:t>
            </a:r>
            <a:r>
              <a:rPr dirty="0" lang="en-US" err="1" smtClean="0"/>
              <a:t>apabila</a:t>
            </a:r>
            <a:r>
              <a:rPr dirty="0" lang="en-US" smtClean="0"/>
              <a:t> </a:t>
            </a:r>
            <a:r>
              <a:rPr dirty="0" lang="en-US" err="1" smtClean="0"/>
              <a:t>berselisih</a:t>
            </a:r>
            <a:r>
              <a:rPr dirty="0" lang="en-US" smtClean="0"/>
              <a:t> </a:t>
            </a:r>
            <a:r>
              <a:rPr dirty="0" lang="en-US" err="1" smtClean="0"/>
              <a:t>curang</a:t>
            </a:r>
            <a:r>
              <a:rPr dirty="0" lang="en-US" smtClean="0"/>
              <a:t>.” (HR Muslim)</a:t>
            </a:r>
            <a:endParaRPr dirty="0" lang="en-US"/>
          </a:p>
        </p:txBody>
      </p:sp>
    </p:spTree>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82" name=""/>
        <p:cNvGrpSpPr/>
        <p:nvPr/>
      </p:nvGrpSpPr>
      <p:grpSpPr>
        <a:xfrm>
          <a:off x="0" y="0"/>
          <a:ext cx="0" cy="0"/>
          <a:chOff x="0" y="0"/>
          <a:chExt cx="0" cy="0"/>
        </a:xfrm>
      </p:grpSpPr>
      <p:sp>
        <p:nvSpPr>
          <p:cNvPr id="1048640" name="Title 1"/>
          <p:cNvSpPr>
            <a:spLocks noGrp="1"/>
          </p:cNvSpPr>
          <p:nvPr>
            <p:ph type="title"/>
          </p:nvPr>
        </p:nvSpPr>
        <p:spPr>
          <a:xfrm>
            <a:off x="1524000" y="0"/>
            <a:ext cx="7086600" cy="990600"/>
          </a:xfrm>
        </p:spPr>
        <p:txBody>
          <a:bodyPr/>
          <a:p>
            <a:r>
              <a:rPr dirty="0" lang="en-US" err="1" smtClean="0"/>
              <a:t>Munafik</a:t>
            </a:r>
            <a:r>
              <a:rPr dirty="0" lang="en-US" smtClean="0"/>
              <a:t> </a:t>
            </a:r>
            <a:r>
              <a:rPr dirty="0" lang="en-US" err="1" smtClean="0"/>
              <a:t>I’tiqodi</a:t>
            </a:r>
            <a:r>
              <a:rPr dirty="0" lang="en-US" smtClean="0"/>
              <a:t> (</a:t>
            </a:r>
            <a:r>
              <a:rPr dirty="0" lang="ar-SA" smtClean="0"/>
              <a:t>الْمُنَافِقُ الإِعْتِقَادِيُّ</a:t>
            </a:r>
            <a:r>
              <a:rPr dirty="0" lang="en-US" smtClean="0"/>
              <a:t>)</a:t>
            </a:r>
            <a:endParaRPr dirty="0" lang="en-US"/>
          </a:p>
        </p:txBody>
      </p:sp>
      <p:sp>
        <p:nvSpPr>
          <p:cNvPr id="1048641" name="Content Placeholder 2"/>
          <p:cNvSpPr>
            <a:spLocks noGrp="1"/>
          </p:cNvSpPr>
          <p:nvPr>
            <p:ph idx="1"/>
          </p:nvPr>
        </p:nvSpPr>
        <p:spPr>
          <a:xfrm>
            <a:off x="1524000" y="990600"/>
            <a:ext cx="7086600" cy="3505200"/>
          </a:xfrm>
        </p:spPr>
        <p:txBody>
          <a:bodyPr/>
          <a:p>
            <a:r>
              <a:rPr dirty="0" lang="en-US" err="1" smtClean="0"/>
              <a:t>Tokoh</a:t>
            </a:r>
            <a:r>
              <a:rPr dirty="0" lang="en-US" smtClean="0"/>
              <a:t> </a:t>
            </a:r>
            <a:r>
              <a:rPr dirty="0" lang="en-US" err="1" smtClean="0"/>
              <a:t>utamanya</a:t>
            </a:r>
            <a:r>
              <a:rPr dirty="0" lang="en-US" smtClean="0"/>
              <a:t>: </a:t>
            </a:r>
            <a:r>
              <a:rPr b="1" dirty="0" lang="en-US" smtClean="0"/>
              <a:t>Abdullah bin </a:t>
            </a:r>
            <a:r>
              <a:rPr b="1" dirty="0" lang="en-US" err="1" smtClean="0"/>
              <a:t>Ubai</a:t>
            </a:r>
            <a:r>
              <a:rPr b="1" dirty="0" lang="en-US" smtClean="0"/>
              <a:t> bin </a:t>
            </a:r>
            <a:r>
              <a:rPr b="1" dirty="0" lang="en-US" err="1" smtClean="0"/>
              <a:t>Salul</a:t>
            </a:r>
            <a:r>
              <a:rPr b="1" dirty="0" lang="en-US" smtClean="0"/>
              <a:t> </a:t>
            </a:r>
            <a:r>
              <a:rPr dirty="0" lang="en-US" smtClean="0"/>
              <a:t>(</a:t>
            </a:r>
            <a:r>
              <a:rPr dirty="0" lang="en-US" err="1" smtClean="0"/>
              <a:t>harus</a:t>
            </a:r>
            <a:r>
              <a:rPr dirty="0" lang="en-US" smtClean="0"/>
              <a:t> </a:t>
            </a:r>
            <a:r>
              <a:rPr dirty="0" lang="en-US" err="1" smtClean="0"/>
              <a:t>lengkap</a:t>
            </a:r>
            <a:r>
              <a:rPr dirty="0" lang="en-US" smtClean="0"/>
              <a:t> </a:t>
            </a:r>
            <a:r>
              <a:rPr dirty="0" lang="en-US" err="1" smtClean="0"/>
              <a:t>namanya</a:t>
            </a:r>
            <a:r>
              <a:rPr dirty="0" lang="en-US" smtClean="0"/>
              <a:t> </a:t>
            </a:r>
            <a:r>
              <a:rPr dirty="0" lang="en-US" err="1" smtClean="0"/>
              <a:t>karena</a:t>
            </a:r>
            <a:r>
              <a:rPr dirty="0" lang="en-US" smtClean="0"/>
              <a:t> </a:t>
            </a:r>
            <a:r>
              <a:rPr dirty="0" lang="en-US" err="1" smtClean="0"/>
              <a:t>ada</a:t>
            </a:r>
            <a:r>
              <a:rPr dirty="0" lang="en-US" smtClean="0"/>
              <a:t> </a:t>
            </a:r>
            <a:r>
              <a:rPr dirty="0" lang="en-US" err="1" smtClean="0"/>
              <a:t>sahabat</a:t>
            </a:r>
            <a:r>
              <a:rPr dirty="0" lang="en-US" smtClean="0"/>
              <a:t> </a:t>
            </a:r>
            <a:r>
              <a:rPr dirty="0" lang="en-US" err="1" smtClean="0"/>
              <a:t>bernama</a:t>
            </a:r>
            <a:r>
              <a:rPr dirty="0" lang="en-US" smtClean="0"/>
              <a:t> Abdullah bin </a:t>
            </a:r>
            <a:r>
              <a:rPr dirty="0" lang="en-US" err="1" smtClean="0"/>
              <a:t>Ubai</a:t>
            </a:r>
            <a:r>
              <a:rPr dirty="0" lang="en-US" smtClean="0"/>
              <a:t> bin </a:t>
            </a:r>
            <a:r>
              <a:rPr dirty="0" lang="en-US" err="1" smtClean="0"/>
              <a:t>Ka’ab</a:t>
            </a:r>
            <a:r>
              <a:rPr dirty="0" lang="en-US" smtClean="0"/>
              <a:t>)</a:t>
            </a:r>
          </a:p>
          <a:p>
            <a:r>
              <a:rPr dirty="0" lang="en-US" err="1" smtClean="0"/>
              <a:t>Mereka</a:t>
            </a:r>
            <a:r>
              <a:rPr dirty="0" lang="en-US" smtClean="0"/>
              <a:t> </a:t>
            </a:r>
            <a:r>
              <a:rPr dirty="0" lang="en-US" err="1" smtClean="0"/>
              <a:t>ikut</a:t>
            </a:r>
            <a:r>
              <a:rPr dirty="0" lang="en-US" smtClean="0"/>
              <a:t> </a:t>
            </a:r>
            <a:r>
              <a:rPr dirty="0" lang="en-US" err="1" smtClean="0"/>
              <a:t>shalat</a:t>
            </a:r>
            <a:r>
              <a:rPr dirty="0" lang="en-US" smtClean="0"/>
              <a:t>, </a:t>
            </a:r>
            <a:r>
              <a:rPr dirty="0" lang="en-US" err="1" smtClean="0"/>
              <a:t>tapi</a:t>
            </a:r>
            <a:r>
              <a:rPr dirty="0" lang="en-US" smtClean="0"/>
              <a:t> </a:t>
            </a:r>
            <a:r>
              <a:rPr dirty="0" lang="en-US" err="1" smtClean="0"/>
              <a:t>shalatnya</a:t>
            </a:r>
            <a:r>
              <a:rPr dirty="0" lang="en-US" smtClean="0"/>
              <a:t> </a:t>
            </a:r>
            <a:r>
              <a:rPr dirty="0" lang="en-US" err="1" smtClean="0"/>
              <a:t>malas</a:t>
            </a:r>
            <a:r>
              <a:rPr dirty="0" lang="en-US" smtClean="0"/>
              <a:t> </a:t>
            </a:r>
            <a:r>
              <a:rPr dirty="0" lang="en-US" err="1" smtClean="0"/>
              <a:t>dan</a:t>
            </a:r>
            <a:r>
              <a:rPr dirty="0" lang="en-US" smtClean="0"/>
              <a:t> </a:t>
            </a:r>
            <a:r>
              <a:rPr dirty="0" lang="en-US" err="1" smtClean="0"/>
              <a:t>riya</a:t>
            </a:r>
            <a:r>
              <a:rPr dirty="0" lang="en-US" smtClean="0"/>
              <a:t> (4:142)</a:t>
            </a:r>
          </a:p>
          <a:p>
            <a:r>
              <a:rPr dirty="0" lang="en-US" err="1" smtClean="0"/>
              <a:t>Bahkan</a:t>
            </a:r>
            <a:r>
              <a:rPr dirty="0" lang="en-US" smtClean="0"/>
              <a:t> </a:t>
            </a:r>
            <a:r>
              <a:rPr dirty="0" lang="en-US" err="1" smtClean="0"/>
              <a:t>mereka</a:t>
            </a:r>
            <a:r>
              <a:rPr dirty="0" lang="en-US" smtClean="0"/>
              <a:t> </a:t>
            </a:r>
            <a:r>
              <a:rPr dirty="0" lang="en-US" err="1" smtClean="0"/>
              <a:t>ikut</a:t>
            </a:r>
            <a:r>
              <a:rPr dirty="0" lang="en-US" smtClean="0"/>
              <a:t> </a:t>
            </a:r>
            <a:r>
              <a:rPr dirty="0" lang="en-US" err="1" smtClean="0"/>
              <a:t>berjihad</a:t>
            </a:r>
            <a:r>
              <a:rPr dirty="0" lang="en-US" smtClean="0"/>
              <a:t>, </a:t>
            </a:r>
            <a:r>
              <a:rPr dirty="0" lang="en-US" err="1" smtClean="0"/>
              <a:t>tapi</a:t>
            </a:r>
            <a:r>
              <a:rPr dirty="0" lang="en-US" smtClean="0"/>
              <a:t> </a:t>
            </a:r>
            <a:r>
              <a:rPr dirty="0" lang="en-US" err="1" smtClean="0"/>
              <a:t>di</a:t>
            </a:r>
            <a:r>
              <a:rPr dirty="0" lang="en-US" smtClean="0"/>
              <a:t> </a:t>
            </a:r>
            <a:r>
              <a:rPr dirty="0" lang="en-US" err="1" smtClean="0"/>
              <a:t>tengah</a:t>
            </a:r>
            <a:r>
              <a:rPr dirty="0" lang="en-US" smtClean="0"/>
              <a:t> </a:t>
            </a:r>
            <a:r>
              <a:rPr dirty="0" lang="en-US" err="1" smtClean="0"/>
              <a:t>jalan</a:t>
            </a:r>
            <a:r>
              <a:rPr dirty="0" lang="en-US" smtClean="0"/>
              <a:t> </a:t>
            </a:r>
            <a:r>
              <a:rPr dirty="0" lang="en-US" err="1" smtClean="0"/>
              <a:t>pulang</a:t>
            </a:r>
            <a:r>
              <a:rPr dirty="0" lang="en-US" smtClean="0"/>
              <a:t> </a:t>
            </a:r>
            <a:r>
              <a:rPr dirty="0" lang="en-US" err="1" smtClean="0"/>
              <a:t>atau</a:t>
            </a:r>
            <a:r>
              <a:rPr dirty="0" lang="en-US" smtClean="0"/>
              <a:t> </a:t>
            </a:r>
            <a:r>
              <a:rPr dirty="0" lang="en-US" err="1" smtClean="0"/>
              <a:t>diserse</a:t>
            </a:r>
            <a:r>
              <a:rPr dirty="0" lang="en-US" smtClean="0"/>
              <a:t> (</a:t>
            </a:r>
            <a:r>
              <a:rPr dirty="0" lang="en-US" err="1" smtClean="0"/>
              <a:t>Perang</a:t>
            </a:r>
            <a:r>
              <a:rPr dirty="0" lang="en-US" smtClean="0"/>
              <a:t> </a:t>
            </a:r>
            <a:r>
              <a:rPr dirty="0" lang="en-US" err="1" smtClean="0"/>
              <a:t>Uhud</a:t>
            </a:r>
            <a:r>
              <a:rPr dirty="0" lang="en-US" smtClean="0"/>
              <a:t>), </a:t>
            </a:r>
            <a:r>
              <a:rPr dirty="0" lang="en-US" err="1" smtClean="0"/>
              <a:t>atau</a:t>
            </a:r>
            <a:r>
              <a:rPr dirty="0" lang="en-US" smtClean="0"/>
              <a:t> </a:t>
            </a:r>
            <a:r>
              <a:rPr dirty="0" lang="en-US" err="1" smtClean="0"/>
              <a:t>tetap</a:t>
            </a:r>
            <a:r>
              <a:rPr dirty="0" lang="en-US" smtClean="0"/>
              <a:t> </a:t>
            </a:r>
            <a:r>
              <a:rPr dirty="0" lang="en-US" err="1" smtClean="0"/>
              <a:t>ikut</a:t>
            </a:r>
            <a:r>
              <a:rPr dirty="0" lang="en-US" smtClean="0"/>
              <a:t> </a:t>
            </a:r>
            <a:r>
              <a:rPr dirty="0" lang="en-US" err="1" smtClean="0"/>
              <a:t>peperangan</a:t>
            </a:r>
            <a:r>
              <a:rPr dirty="0" lang="en-US" smtClean="0"/>
              <a:t> </a:t>
            </a:r>
            <a:r>
              <a:rPr dirty="0" lang="en-US" err="1" smtClean="0"/>
              <a:t>tapi</a:t>
            </a:r>
            <a:r>
              <a:rPr dirty="0" lang="en-US" smtClean="0"/>
              <a:t> </a:t>
            </a:r>
            <a:r>
              <a:rPr dirty="0" lang="en-US" err="1" smtClean="0"/>
              <a:t>membuat</a:t>
            </a:r>
            <a:r>
              <a:rPr dirty="0" lang="en-US" smtClean="0"/>
              <a:t> </a:t>
            </a:r>
            <a:r>
              <a:rPr dirty="0" lang="en-US" err="1" smtClean="0"/>
              <a:t>kekacauan</a:t>
            </a:r>
            <a:r>
              <a:rPr dirty="0" lang="en-US" smtClean="0"/>
              <a:t> (</a:t>
            </a:r>
            <a:r>
              <a:rPr dirty="0" lang="en-US" err="1" smtClean="0"/>
              <a:t>Perang</a:t>
            </a:r>
            <a:r>
              <a:rPr dirty="0" lang="en-US" smtClean="0"/>
              <a:t> Al-</a:t>
            </a:r>
            <a:r>
              <a:rPr dirty="0" lang="en-US" err="1" smtClean="0"/>
              <a:t>Muraisi</a:t>
            </a:r>
            <a:r>
              <a:rPr dirty="0" lang="en-US" smtClean="0"/>
              <a:t>)</a:t>
            </a:r>
          </a:p>
          <a:p>
            <a:r>
              <a:rPr dirty="0" lang="en-US" err="1" smtClean="0"/>
              <a:t>Puncaknya</a:t>
            </a:r>
            <a:r>
              <a:rPr dirty="0" lang="en-US" smtClean="0"/>
              <a:t> </a:t>
            </a:r>
            <a:r>
              <a:rPr dirty="0" lang="en-US" err="1" smtClean="0"/>
              <a:t>terjadi</a:t>
            </a:r>
            <a:r>
              <a:rPr dirty="0" lang="en-US" smtClean="0"/>
              <a:t> </a:t>
            </a:r>
            <a:r>
              <a:rPr dirty="0" lang="en-US" err="1" smtClean="0"/>
              <a:t>menjelang</a:t>
            </a:r>
            <a:r>
              <a:rPr dirty="0" lang="en-US" smtClean="0"/>
              <a:t> </a:t>
            </a:r>
            <a:r>
              <a:rPr dirty="0" lang="en-US" err="1" smtClean="0"/>
              <a:t>Perang</a:t>
            </a:r>
            <a:r>
              <a:rPr dirty="0" lang="en-US" smtClean="0"/>
              <a:t> </a:t>
            </a:r>
            <a:r>
              <a:rPr dirty="0" lang="en-US" err="1" smtClean="0"/>
              <a:t>Tabuk</a:t>
            </a:r>
            <a:r>
              <a:rPr dirty="0" lang="en-US" smtClean="0"/>
              <a:t>: </a:t>
            </a:r>
            <a:r>
              <a:rPr dirty="0" lang="en-US" err="1" smtClean="0"/>
              <a:t>mereka</a:t>
            </a:r>
            <a:r>
              <a:rPr dirty="0" lang="en-US" smtClean="0"/>
              <a:t> </a:t>
            </a:r>
            <a:r>
              <a:rPr dirty="0" lang="en-US" err="1" smtClean="0"/>
              <a:t>mendirikan</a:t>
            </a:r>
            <a:r>
              <a:rPr dirty="0" lang="en-US" smtClean="0"/>
              <a:t> </a:t>
            </a:r>
            <a:r>
              <a:rPr dirty="0" lang="en-US" err="1" smtClean="0"/>
              <a:t>masjid</a:t>
            </a:r>
            <a:r>
              <a:rPr dirty="0" lang="en-US" smtClean="0"/>
              <a:t> </a:t>
            </a:r>
            <a:r>
              <a:rPr dirty="0" lang="en-US" err="1" smtClean="0"/>
              <a:t>tandingan</a:t>
            </a:r>
            <a:r>
              <a:rPr dirty="0" lang="en-US" smtClean="0"/>
              <a:t> (</a:t>
            </a:r>
            <a:r>
              <a:rPr dirty="0" lang="en-US" err="1" smtClean="0"/>
              <a:t>Masjid</a:t>
            </a:r>
            <a:r>
              <a:rPr dirty="0" lang="en-US" smtClean="0"/>
              <a:t> </a:t>
            </a:r>
            <a:r>
              <a:rPr dirty="0" lang="en-US" err="1" smtClean="0"/>
              <a:t>Dhirar</a:t>
            </a:r>
            <a:r>
              <a:rPr dirty="0" lang="en-US" smtClean="0"/>
              <a:t>)</a:t>
            </a:r>
            <a:endParaRPr dirty="0" lang="en-US"/>
          </a:p>
        </p:txBody>
      </p:sp>
    </p:spTree>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85" name=""/>
        <p:cNvGrpSpPr/>
        <p:nvPr/>
      </p:nvGrpSpPr>
      <p:grpSpPr>
        <a:xfrm>
          <a:off x="0" y="0"/>
          <a:ext cx="0" cy="0"/>
          <a:chOff x="0" y="0"/>
          <a:chExt cx="0" cy="0"/>
        </a:xfrm>
      </p:grpSpPr>
      <p:sp>
        <p:nvSpPr>
          <p:cNvPr id="1048645" name="Title 1"/>
          <p:cNvSpPr>
            <a:spLocks noGrp="1"/>
          </p:cNvSpPr>
          <p:nvPr>
            <p:ph type="title"/>
          </p:nvPr>
        </p:nvSpPr>
        <p:spPr>
          <a:xfrm>
            <a:off x="1524000" y="0"/>
            <a:ext cx="7086600" cy="1371600"/>
          </a:xfrm>
        </p:spPr>
        <p:txBody>
          <a:bodyPr/>
          <a:p>
            <a:r>
              <a:rPr dirty="0" lang="en-US" err="1" smtClean="0"/>
              <a:t>Masjid</a:t>
            </a:r>
            <a:r>
              <a:rPr dirty="0" lang="en-US" smtClean="0"/>
              <a:t> </a:t>
            </a:r>
            <a:r>
              <a:rPr dirty="0" lang="en-US" err="1" smtClean="0"/>
              <a:t>Dhirar</a:t>
            </a:r>
            <a:endParaRPr dirty="0" lang="en-US"/>
          </a:p>
        </p:txBody>
      </p:sp>
      <p:sp>
        <p:nvSpPr>
          <p:cNvPr id="1048646" name="Content Placeholder 2"/>
          <p:cNvSpPr>
            <a:spLocks noGrp="1"/>
          </p:cNvSpPr>
          <p:nvPr>
            <p:ph idx="1"/>
          </p:nvPr>
        </p:nvSpPr>
        <p:spPr>
          <a:xfrm>
            <a:off x="1524000" y="1371600"/>
            <a:ext cx="7086600" cy="3505200"/>
          </a:xfrm>
        </p:spPr>
        <p:txBody>
          <a:bodyPr/>
          <a:p>
            <a:r>
              <a:rPr dirty="0" lang="en-US" err="1" smtClean="0"/>
              <a:t>Setelah</a:t>
            </a:r>
            <a:r>
              <a:rPr dirty="0" lang="en-US" smtClean="0"/>
              <a:t> </a:t>
            </a:r>
            <a:r>
              <a:rPr dirty="0" lang="en-US" err="1" smtClean="0"/>
              <a:t>Perang</a:t>
            </a:r>
            <a:r>
              <a:rPr dirty="0" lang="en-US" smtClean="0"/>
              <a:t> </a:t>
            </a:r>
            <a:r>
              <a:rPr dirty="0" lang="en-US" err="1" smtClean="0"/>
              <a:t>Tabuk</a:t>
            </a:r>
            <a:r>
              <a:rPr dirty="0" lang="en-US" smtClean="0"/>
              <a:t> </a:t>
            </a:r>
            <a:r>
              <a:rPr dirty="0" lang="en-US" err="1" smtClean="0"/>
              <a:t>selesai</a:t>
            </a:r>
            <a:r>
              <a:rPr dirty="0" lang="en-US" smtClean="0"/>
              <a:t>, </a:t>
            </a:r>
            <a:r>
              <a:rPr dirty="0" lang="en-US" err="1" smtClean="0"/>
              <a:t>turun</a:t>
            </a:r>
            <a:r>
              <a:rPr dirty="0" lang="en-US" smtClean="0"/>
              <a:t> </a:t>
            </a:r>
            <a:r>
              <a:rPr dirty="0" lang="en-US" err="1" smtClean="0"/>
              <a:t>ayat</a:t>
            </a:r>
            <a:r>
              <a:rPr dirty="0" lang="en-US" smtClean="0"/>
              <a:t> yang </a:t>
            </a:r>
            <a:r>
              <a:rPr dirty="0" lang="en-US" err="1" smtClean="0"/>
              <a:t>membongkar</a:t>
            </a:r>
            <a:r>
              <a:rPr dirty="0" lang="en-US" smtClean="0"/>
              <a:t> </a:t>
            </a:r>
            <a:r>
              <a:rPr dirty="0" lang="en-US" err="1" smtClean="0"/>
              <a:t>hakikat</a:t>
            </a:r>
            <a:r>
              <a:rPr dirty="0" lang="en-US" smtClean="0"/>
              <a:t> </a:t>
            </a:r>
            <a:r>
              <a:rPr dirty="0" lang="en-US" err="1" smtClean="0"/>
              <a:t>masjid</a:t>
            </a:r>
            <a:r>
              <a:rPr dirty="0" lang="en-US" smtClean="0"/>
              <a:t> </a:t>
            </a:r>
            <a:r>
              <a:rPr dirty="0" lang="en-US" err="1" smtClean="0"/>
              <a:t>itu</a:t>
            </a:r>
            <a:r>
              <a:rPr dirty="0" lang="en-US" smtClean="0"/>
              <a:t> (9:107-108)</a:t>
            </a:r>
          </a:p>
          <a:p>
            <a:r>
              <a:rPr dirty="0" lang="en-US" err="1" smtClean="0"/>
              <a:t>Masjid</a:t>
            </a:r>
            <a:r>
              <a:rPr dirty="0" lang="en-US" smtClean="0"/>
              <a:t> (</a:t>
            </a:r>
            <a:r>
              <a:rPr dirty="0" lang="ar-SA" smtClean="0"/>
              <a:t>مَسْجِدًا</a:t>
            </a:r>
            <a:r>
              <a:rPr dirty="0" lang="en-US" smtClean="0"/>
              <a:t>) </a:t>
            </a:r>
            <a:r>
              <a:rPr dirty="0" lang="en-US" err="1" smtClean="0"/>
              <a:t>itu</a:t>
            </a:r>
            <a:r>
              <a:rPr dirty="0" lang="en-US" smtClean="0"/>
              <a:t> </a:t>
            </a:r>
            <a:r>
              <a:rPr dirty="0" lang="en-US" err="1" smtClean="0"/>
              <a:t>adalah</a:t>
            </a:r>
            <a:endParaRPr dirty="0" lang="en-US" smtClean="0"/>
          </a:p>
          <a:p>
            <a:pPr lvl="1"/>
            <a:r>
              <a:rPr dirty="0" lang="en-US" err="1" smtClean="0"/>
              <a:t>Untuk</a:t>
            </a:r>
            <a:r>
              <a:rPr dirty="0" lang="en-US" smtClean="0"/>
              <a:t> </a:t>
            </a:r>
            <a:r>
              <a:rPr dirty="0" lang="en-US" err="1" smtClean="0"/>
              <a:t>menimbulkan</a:t>
            </a:r>
            <a:r>
              <a:rPr dirty="0" lang="en-US" smtClean="0"/>
              <a:t> </a:t>
            </a:r>
            <a:r>
              <a:rPr dirty="0" lang="en-US" err="1" smtClean="0"/>
              <a:t>kemudharatan</a:t>
            </a:r>
            <a:r>
              <a:rPr dirty="0" lang="en-US" smtClean="0"/>
              <a:t> (</a:t>
            </a:r>
            <a:r>
              <a:rPr dirty="0" lang="ar-SA" smtClean="0"/>
              <a:t>ضِرَارًا</a:t>
            </a:r>
            <a:r>
              <a:rPr dirty="0" lang="en-US" smtClean="0"/>
              <a:t>)</a:t>
            </a:r>
          </a:p>
          <a:p>
            <a:pPr lvl="1"/>
            <a:r>
              <a:rPr dirty="0" lang="en-US" err="1" smtClean="0"/>
              <a:t>untuk</a:t>
            </a:r>
            <a:r>
              <a:rPr dirty="0" lang="en-US" smtClean="0"/>
              <a:t> </a:t>
            </a:r>
            <a:r>
              <a:rPr dirty="0" lang="en-US" err="1" smtClean="0"/>
              <a:t>kekafiran</a:t>
            </a:r>
            <a:r>
              <a:rPr dirty="0" lang="en-US" smtClean="0"/>
              <a:t>  (</a:t>
            </a:r>
            <a:r>
              <a:rPr dirty="0" lang="ar-SA" smtClean="0"/>
              <a:t>كُفْرًا</a:t>
            </a:r>
            <a:r>
              <a:rPr dirty="0" lang="en-US" smtClean="0"/>
              <a:t>)</a:t>
            </a:r>
          </a:p>
          <a:p>
            <a:pPr lvl="1"/>
            <a:r>
              <a:rPr dirty="0" lang="en-US" err="1" smtClean="0"/>
              <a:t>untuk</a:t>
            </a:r>
            <a:r>
              <a:rPr dirty="0" lang="en-US" smtClean="0"/>
              <a:t> </a:t>
            </a:r>
            <a:r>
              <a:rPr dirty="0" lang="en-US" err="1" smtClean="0"/>
              <a:t>memecah</a:t>
            </a:r>
            <a:r>
              <a:rPr dirty="0" lang="en-US" smtClean="0"/>
              <a:t> </a:t>
            </a:r>
            <a:r>
              <a:rPr dirty="0" lang="en-US" err="1" smtClean="0"/>
              <a:t>belah</a:t>
            </a:r>
            <a:r>
              <a:rPr dirty="0" lang="en-US" smtClean="0"/>
              <a:t> </a:t>
            </a:r>
            <a:r>
              <a:rPr dirty="0" lang="en-US" err="1" smtClean="0"/>
              <a:t>antara</a:t>
            </a:r>
            <a:r>
              <a:rPr dirty="0" lang="en-US" smtClean="0"/>
              <a:t> </a:t>
            </a:r>
            <a:r>
              <a:rPr dirty="0" lang="en-US" err="1" smtClean="0"/>
              <a:t>orang-orang</a:t>
            </a:r>
            <a:r>
              <a:rPr dirty="0" lang="en-US" smtClean="0"/>
              <a:t> </a:t>
            </a:r>
            <a:r>
              <a:rPr dirty="0" lang="en-US" err="1" smtClean="0"/>
              <a:t>mukmin</a:t>
            </a:r>
            <a:r>
              <a:rPr dirty="0" lang="en-US" smtClean="0"/>
              <a:t> (</a:t>
            </a:r>
            <a:r>
              <a:rPr dirty="0" lang="ar-SA" smtClean="0"/>
              <a:t>تَفْرِيقًا</a:t>
            </a:r>
            <a:r>
              <a:rPr dirty="0" lang="en-US" smtClean="0"/>
              <a:t>)</a:t>
            </a:r>
          </a:p>
          <a:p>
            <a:pPr lvl="1"/>
            <a:r>
              <a:rPr dirty="0" lang="en-US" err="1" smtClean="0"/>
              <a:t>Untuk</a:t>
            </a:r>
            <a:r>
              <a:rPr dirty="0" lang="en-US" smtClean="0"/>
              <a:t> </a:t>
            </a:r>
            <a:r>
              <a:rPr dirty="0" lang="en-US" err="1" smtClean="0"/>
              <a:t>menunggu</a:t>
            </a:r>
            <a:r>
              <a:rPr dirty="0" lang="en-US" smtClean="0"/>
              <a:t> </a:t>
            </a:r>
            <a:r>
              <a:rPr dirty="0" lang="en-US" err="1" smtClean="0"/>
              <a:t>kedatangan</a:t>
            </a:r>
            <a:r>
              <a:rPr dirty="0" lang="en-US" smtClean="0"/>
              <a:t> </a:t>
            </a:r>
            <a:r>
              <a:rPr dirty="0" lang="en-US" err="1" smtClean="0"/>
              <a:t>orang-orang</a:t>
            </a:r>
            <a:r>
              <a:rPr dirty="0" lang="en-US" smtClean="0"/>
              <a:t> yang </a:t>
            </a:r>
            <a:r>
              <a:rPr dirty="0" lang="en-US" err="1" smtClean="0"/>
              <a:t>telah</a:t>
            </a:r>
            <a:r>
              <a:rPr dirty="0" lang="en-US" smtClean="0"/>
              <a:t> </a:t>
            </a:r>
            <a:r>
              <a:rPr dirty="0" lang="en-US" err="1" smtClean="0"/>
              <a:t>memerangi</a:t>
            </a:r>
            <a:r>
              <a:rPr dirty="0" lang="en-US" smtClean="0"/>
              <a:t> Allah </a:t>
            </a:r>
            <a:r>
              <a:rPr dirty="0" lang="en-US" err="1" smtClean="0"/>
              <a:t>dan</a:t>
            </a:r>
            <a:r>
              <a:rPr dirty="0" lang="en-US" smtClean="0"/>
              <a:t> </a:t>
            </a:r>
            <a:r>
              <a:rPr dirty="0" lang="en-US" err="1" smtClean="0"/>
              <a:t>Rasul-Nya</a:t>
            </a:r>
            <a:r>
              <a:rPr dirty="0" lang="en-US" smtClean="0"/>
              <a:t> </a:t>
            </a:r>
            <a:r>
              <a:rPr dirty="0" lang="en-US" err="1" smtClean="0"/>
              <a:t>sejak</a:t>
            </a:r>
            <a:r>
              <a:rPr dirty="0" lang="en-US" smtClean="0"/>
              <a:t> </a:t>
            </a:r>
            <a:r>
              <a:rPr dirty="0" lang="en-US" err="1" smtClean="0"/>
              <a:t>dahulu</a:t>
            </a:r>
            <a:r>
              <a:rPr dirty="0" lang="en-US" smtClean="0"/>
              <a:t> (</a:t>
            </a:r>
            <a:r>
              <a:rPr dirty="0" lang="ar-SA" smtClean="0"/>
              <a:t>إِرْصَادًا</a:t>
            </a:r>
            <a:r>
              <a:rPr dirty="0" lang="en-US" smtClean="0"/>
              <a:t>)</a:t>
            </a:r>
          </a:p>
          <a:p>
            <a:r>
              <a:rPr dirty="0" lang="en-US" err="1" smtClean="0"/>
              <a:t>Maka</a:t>
            </a:r>
            <a:r>
              <a:rPr dirty="0" lang="en-US" smtClean="0"/>
              <a:t> </a:t>
            </a:r>
            <a:r>
              <a:rPr dirty="0" lang="en-US" err="1" smtClean="0"/>
              <a:t>perintahnya</a:t>
            </a:r>
            <a:r>
              <a:rPr dirty="0" lang="en-US" smtClean="0"/>
              <a:t> </a:t>
            </a:r>
            <a:r>
              <a:rPr dirty="0" lang="en-US" err="1" smtClean="0"/>
              <a:t>adalah</a:t>
            </a:r>
            <a:r>
              <a:rPr dirty="0" lang="en-US" smtClean="0"/>
              <a:t> </a:t>
            </a:r>
            <a:r>
              <a:rPr dirty="0" lang="nn-NO" smtClean="0"/>
              <a:t>Janganlah kamu bersembahyang dalam mesjid itu selama-lamanya (</a:t>
            </a:r>
            <a:r>
              <a:rPr dirty="0" lang="ar-SA" smtClean="0"/>
              <a:t>لا تَقُمْ فِيهِ أَبَدًا</a:t>
            </a:r>
            <a:r>
              <a:rPr dirty="0" lang="nn-NO" smtClean="0"/>
              <a:t>) </a:t>
            </a:r>
            <a:r>
              <a:rPr dirty="0" lang="nn-NO" smtClean="0">
                <a:sym typeface="Wingdings" pitchFamily="2" charset="2"/>
              </a:rPr>
              <a:t> HARUS DIBONGKAR</a:t>
            </a:r>
            <a:endParaRPr dirty="0" lang="en-US"/>
          </a:p>
        </p:txBody>
      </p:sp>
    </p:spTree>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86" name=""/>
        <p:cNvGrpSpPr/>
        <p:nvPr/>
      </p:nvGrpSpPr>
      <p:grpSpPr>
        <a:xfrm>
          <a:off x="0" y="0"/>
          <a:ext cx="0" cy="0"/>
          <a:chOff x="0" y="0"/>
          <a:chExt cx="0" cy="0"/>
        </a:xfrm>
      </p:grpSpPr>
      <p:sp>
        <p:nvSpPr>
          <p:cNvPr id="1048647" name="Title 1"/>
          <p:cNvSpPr>
            <a:spLocks noGrp="1"/>
          </p:cNvSpPr>
          <p:nvPr>
            <p:ph type="title"/>
          </p:nvPr>
        </p:nvSpPr>
        <p:spPr/>
        <p:txBody>
          <a:bodyPr/>
          <a:p>
            <a:r>
              <a:rPr dirty="0" lang="en-US" smtClean="0"/>
              <a:t>Abu </a:t>
            </a:r>
            <a:r>
              <a:rPr dirty="0" lang="en-US" err="1" smtClean="0"/>
              <a:t>Thalib</a:t>
            </a:r>
            <a:r>
              <a:rPr dirty="0" lang="en-US" smtClean="0"/>
              <a:t> </a:t>
            </a:r>
            <a:r>
              <a:rPr dirty="0" lang="en-US" err="1" smtClean="0"/>
              <a:t>Tetap</a:t>
            </a:r>
            <a:r>
              <a:rPr dirty="0" lang="en-US" smtClean="0"/>
              <a:t> </a:t>
            </a:r>
            <a:r>
              <a:rPr dirty="0" lang="en-US" err="1" smtClean="0"/>
              <a:t>Kafir</a:t>
            </a:r>
            <a:endParaRPr dirty="0" lang="en-US"/>
          </a:p>
        </p:txBody>
      </p:sp>
      <p:sp>
        <p:nvSpPr>
          <p:cNvPr id="1048648" name="Content Placeholder 2"/>
          <p:cNvSpPr>
            <a:spLocks noGrp="1"/>
          </p:cNvSpPr>
          <p:nvPr>
            <p:ph idx="1"/>
          </p:nvPr>
        </p:nvSpPr>
        <p:spPr/>
        <p:txBody>
          <a:bodyPr/>
          <a:p>
            <a:r>
              <a:rPr dirty="0" lang="en-US" err="1" smtClean="0"/>
              <a:t>Meskipun</a:t>
            </a:r>
            <a:r>
              <a:rPr dirty="0" lang="en-US" smtClean="0"/>
              <a:t> Abu </a:t>
            </a:r>
            <a:r>
              <a:rPr dirty="0" lang="en-US" err="1" smtClean="0"/>
              <a:t>Thalib</a:t>
            </a:r>
            <a:r>
              <a:rPr dirty="0" lang="en-US" smtClean="0"/>
              <a:t> </a:t>
            </a:r>
            <a:r>
              <a:rPr dirty="0" lang="en-US" err="1" smtClean="0"/>
              <a:t>meyakini</a:t>
            </a:r>
            <a:r>
              <a:rPr dirty="0" lang="en-US" smtClean="0"/>
              <a:t> </a:t>
            </a:r>
            <a:r>
              <a:rPr dirty="0" lang="en-US" err="1" smtClean="0"/>
              <a:t>kebenaran</a:t>
            </a:r>
            <a:r>
              <a:rPr dirty="0" lang="en-US" smtClean="0"/>
              <a:t> yang </a:t>
            </a:r>
            <a:r>
              <a:rPr dirty="0" lang="en-US" err="1" smtClean="0"/>
              <a:t>dibawa</a:t>
            </a:r>
            <a:r>
              <a:rPr dirty="0" lang="en-US" smtClean="0"/>
              <a:t> </a:t>
            </a:r>
            <a:r>
              <a:rPr dirty="0" lang="en-US" err="1" smtClean="0"/>
              <a:t>Rasul</a:t>
            </a:r>
            <a:r>
              <a:rPr dirty="0" lang="en-US" smtClean="0"/>
              <a:t> SAW </a:t>
            </a:r>
            <a:r>
              <a:rPr dirty="0" lang="en-US" err="1" smtClean="0"/>
              <a:t>dan</a:t>
            </a:r>
            <a:r>
              <a:rPr dirty="0" lang="en-US" smtClean="0"/>
              <a:t> </a:t>
            </a:r>
            <a:r>
              <a:rPr dirty="0" lang="en-US" err="1" smtClean="0"/>
              <a:t>beramal</a:t>
            </a:r>
            <a:r>
              <a:rPr dirty="0" lang="en-US" smtClean="0"/>
              <a:t> </a:t>
            </a:r>
            <a:r>
              <a:rPr dirty="0" lang="en-US" err="1" smtClean="0"/>
              <a:t>luar</a:t>
            </a:r>
            <a:r>
              <a:rPr dirty="0" lang="en-US" smtClean="0"/>
              <a:t> </a:t>
            </a:r>
            <a:r>
              <a:rPr dirty="0" lang="en-US" err="1" smtClean="0"/>
              <a:t>biasa</a:t>
            </a:r>
            <a:r>
              <a:rPr dirty="0" lang="en-US" smtClean="0"/>
              <a:t> </a:t>
            </a:r>
            <a:r>
              <a:rPr dirty="0" lang="en-US" err="1" smtClean="0"/>
              <a:t>dalam</a:t>
            </a:r>
            <a:r>
              <a:rPr dirty="0" lang="en-US" smtClean="0"/>
              <a:t> </a:t>
            </a:r>
            <a:r>
              <a:rPr dirty="0" lang="en-US" err="1" smtClean="0"/>
              <a:t>membela</a:t>
            </a:r>
            <a:r>
              <a:rPr dirty="0" lang="en-US" smtClean="0"/>
              <a:t> </a:t>
            </a:r>
            <a:r>
              <a:rPr dirty="0" lang="en-US" err="1" smtClean="0"/>
              <a:t>Rasul</a:t>
            </a:r>
            <a:r>
              <a:rPr dirty="0" lang="en-US" smtClean="0"/>
              <a:t> SAW, </a:t>
            </a:r>
            <a:r>
              <a:rPr dirty="0" lang="en-US" err="1" smtClean="0"/>
              <a:t>tapi</a:t>
            </a:r>
            <a:r>
              <a:rPr dirty="0" lang="en-US" smtClean="0"/>
              <a:t> </a:t>
            </a:r>
            <a:r>
              <a:rPr dirty="0" lang="en-US" err="1" smtClean="0"/>
              <a:t>tetap</a:t>
            </a:r>
            <a:r>
              <a:rPr dirty="0" lang="en-US" smtClean="0"/>
              <a:t> </a:t>
            </a:r>
            <a:r>
              <a:rPr dirty="0" lang="en-US" err="1" smtClean="0"/>
              <a:t>kafir</a:t>
            </a:r>
            <a:r>
              <a:rPr dirty="0" lang="en-US" smtClean="0"/>
              <a:t> </a:t>
            </a:r>
            <a:r>
              <a:rPr dirty="0" lang="en-US" err="1" smtClean="0"/>
              <a:t>karena</a:t>
            </a:r>
            <a:r>
              <a:rPr dirty="0" lang="en-US" smtClean="0"/>
              <a:t> </a:t>
            </a:r>
            <a:r>
              <a:rPr dirty="0" lang="en-US" err="1" smtClean="0"/>
              <a:t>tidak</a:t>
            </a:r>
            <a:r>
              <a:rPr dirty="0" lang="en-US" smtClean="0"/>
              <a:t> </a:t>
            </a:r>
            <a:r>
              <a:rPr dirty="0" lang="en-US" err="1" smtClean="0"/>
              <a:t>mau</a:t>
            </a:r>
            <a:r>
              <a:rPr dirty="0" lang="en-US" smtClean="0"/>
              <a:t> </a:t>
            </a:r>
            <a:r>
              <a:rPr dirty="0" lang="en-US" err="1" smtClean="0"/>
              <a:t>bersyahadat</a:t>
            </a:r>
            <a:endParaRPr dirty="0" lang="en-US" smtClean="0"/>
          </a:p>
          <a:p>
            <a:r>
              <a:rPr dirty="0" lang="en-US" err="1" smtClean="0"/>
              <a:t>Inilah</a:t>
            </a:r>
            <a:r>
              <a:rPr dirty="0" lang="en-US" smtClean="0"/>
              <a:t> yang </a:t>
            </a:r>
            <a:r>
              <a:rPr dirty="0" lang="en-US" err="1" smtClean="0"/>
              <a:t>membuat</a:t>
            </a:r>
            <a:r>
              <a:rPr dirty="0" lang="en-US" smtClean="0"/>
              <a:t> </a:t>
            </a:r>
            <a:r>
              <a:rPr dirty="0" lang="en-US" err="1" smtClean="0"/>
              <a:t>beliau</a:t>
            </a:r>
            <a:r>
              <a:rPr dirty="0" lang="en-US" smtClean="0"/>
              <a:t> SAW </a:t>
            </a:r>
            <a:r>
              <a:rPr dirty="0" lang="en-US" err="1" smtClean="0"/>
              <a:t>sangat</a:t>
            </a:r>
            <a:r>
              <a:rPr dirty="0" lang="en-US" smtClean="0"/>
              <a:t> </a:t>
            </a:r>
            <a:r>
              <a:rPr dirty="0" lang="en-US" err="1" smtClean="0"/>
              <a:t>bersedih</a:t>
            </a:r>
            <a:endParaRPr dirty="0" lang="en-US" smtClean="0"/>
          </a:p>
          <a:p>
            <a:r>
              <a:rPr dirty="0" lang="en-US" err="1" smtClean="0"/>
              <a:t>Tapi</a:t>
            </a:r>
            <a:r>
              <a:rPr dirty="0" lang="en-US" smtClean="0"/>
              <a:t> </a:t>
            </a:r>
            <a:r>
              <a:rPr dirty="0" lang="en-US" err="1" smtClean="0"/>
              <a:t>hidayah</a:t>
            </a:r>
            <a:r>
              <a:rPr dirty="0" lang="en-US" smtClean="0"/>
              <a:t> </a:t>
            </a:r>
            <a:r>
              <a:rPr dirty="0" lang="en-US" err="1" smtClean="0"/>
              <a:t>itu</a:t>
            </a:r>
            <a:r>
              <a:rPr dirty="0" lang="en-US" smtClean="0"/>
              <a:t> </a:t>
            </a:r>
            <a:r>
              <a:rPr dirty="0" lang="en-US" err="1" smtClean="0"/>
              <a:t>hanya</a:t>
            </a:r>
            <a:r>
              <a:rPr dirty="0" lang="en-US" smtClean="0"/>
              <a:t> </a:t>
            </a:r>
            <a:r>
              <a:rPr dirty="0" lang="en-US" err="1" smtClean="0"/>
              <a:t>milik</a:t>
            </a:r>
            <a:r>
              <a:rPr dirty="0" lang="en-US" smtClean="0"/>
              <a:t> Allah (28:56)</a:t>
            </a:r>
          </a:p>
          <a:p>
            <a:r>
              <a:rPr dirty="0" lang="en-US" err="1" smtClean="0"/>
              <a:t>Diriwayatkan</a:t>
            </a:r>
            <a:r>
              <a:rPr dirty="0" lang="en-US" smtClean="0"/>
              <a:t> </a:t>
            </a:r>
            <a:r>
              <a:rPr dirty="0" lang="en-US" err="1" smtClean="0"/>
              <a:t>bahwa</a:t>
            </a:r>
            <a:r>
              <a:rPr dirty="0" lang="en-US" smtClean="0"/>
              <a:t> </a:t>
            </a:r>
            <a:r>
              <a:rPr dirty="0" lang="en-US" err="1" smtClean="0"/>
              <a:t>nerakanya</a:t>
            </a:r>
            <a:r>
              <a:rPr dirty="0" lang="en-US" smtClean="0"/>
              <a:t> Abu </a:t>
            </a:r>
            <a:r>
              <a:rPr dirty="0" lang="en-US" err="1" smtClean="0"/>
              <a:t>Thalib</a:t>
            </a:r>
            <a:r>
              <a:rPr dirty="0" lang="en-US" smtClean="0"/>
              <a:t> paling </a:t>
            </a:r>
            <a:r>
              <a:rPr dirty="0" lang="en-US" err="1" smtClean="0"/>
              <a:t>ringan</a:t>
            </a:r>
            <a:endParaRPr dirty="0" lang="en-US"/>
          </a:p>
        </p:txBody>
      </p:sp>
    </p:spTree>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87" name=""/>
        <p:cNvGrpSpPr/>
        <p:nvPr/>
      </p:nvGrpSpPr>
      <p:grpSpPr>
        <a:xfrm>
          <a:off x="0" y="0"/>
          <a:ext cx="0" cy="0"/>
          <a:chOff x="0" y="0"/>
          <a:chExt cx="0" cy="0"/>
        </a:xfrm>
      </p:grpSpPr>
      <p:sp>
        <p:nvSpPr>
          <p:cNvPr id="1048649" name="Title 1"/>
          <p:cNvSpPr>
            <a:spLocks noGrp="1"/>
          </p:cNvSpPr>
          <p:nvPr>
            <p:ph type="title"/>
          </p:nvPr>
        </p:nvSpPr>
        <p:spPr>
          <a:xfrm>
            <a:off x="1524000" y="76200"/>
            <a:ext cx="7086600" cy="762000"/>
          </a:xfrm>
        </p:spPr>
        <p:txBody>
          <a:bodyPr/>
          <a:p>
            <a:pPr>
              <a:tabLst>
                <a:tab algn="l" pos="5146675"/>
              </a:tabLst>
            </a:pPr>
            <a:r>
              <a:rPr dirty="0" lang="en-US" err="1" smtClean="0"/>
              <a:t>Iblis</a:t>
            </a:r>
            <a:r>
              <a:rPr dirty="0" lang="en-US" smtClean="0"/>
              <a:t> </a:t>
            </a:r>
            <a:r>
              <a:rPr dirty="0" lang="en-US" err="1" smtClean="0"/>
              <a:t>dan</a:t>
            </a:r>
            <a:r>
              <a:rPr dirty="0" lang="en-US" smtClean="0"/>
              <a:t> Abu </a:t>
            </a:r>
            <a:r>
              <a:rPr dirty="0" lang="en-US" err="1" smtClean="0"/>
              <a:t>Jahal</a:t>
            </a:r>
            <a:endParaRPr dirty="0" lang="en-US"/>
          </a:p>
        </p:txBody>
      </p:sp>
      <p:sp>
        <p:nvSpPr>
          <p:cNvPr id="1048650" name="Content Placeholder 2"/>
          <p:cNvSpPr>
            <a:spLocks noGrp="1"/>
          </p:cNvSpPr>
          <p:nvPr>
            <p:ph idx="1"/>
          </p:nvPr>
        </p:nvSpPr>
        <p:spPr>
          <a:xfrm>
            <a:off x="1524000" y="838200"/>
            <a:ext cx="7086600" cy="3505200"/>
          </a:xfrm>
        </p:spPr>
        <p:txBody>
          <a:bodyPr/>
          <a:p>
            <a:r>
              <a:rPr dirty="0" lang="en-US" err="1" smtClean="0"/>
              <a:t>Iblis</a:t>
            </a:r>
            <a:r>
              <a:rPr dirty="0" lang="en-US" smtClean="0"/>
              <a:t> </a:t>
            </a:r>
            <a:r>
              <a:rPr dirty="0" lang="en-US" err="1" smtClean="0"/>
              <a:t>jelas</a:t>
            </a:r>
            <a:r>
              <a:rPr dirty="0" lang="en-US" smtClean="0"/>
              <a:t> </a:t>
            </a:r>
            <a:r>
              <a:rPr dirty="0" lang="en-US" err="1" smtClean="0"/>
              <a:t>meyakini</a:t>
            </a:r>
            <a:r>
              <a:rPr dirty="0" lang="en-US" smtClean="0"/>
              <a:t> </a:t>
            </a:r>
            <a:r>
              <a:rPr dirty="0" lang="en-US" err="1" smtClean="0"/>
              <a:t>adanya</a:t>
            </a:r>
            <a:r>
              <a:rPr dirty="0" lang="en-US" smtClean="0"/>
              <a:t> Allah, </a:t>
            </a:r>
            <a:r>
              <a:rPr dirty="0" lang="en-US" err="1" smtClean="0"/>
              <a:t>bahkan</a:t>
            </a:r>
            <a:r>
              <a:rPr dirty="0" lang="en-US" smtClean="0"/>
              <a:t> </a:t>
            </a:r>
            <a:r>
              <a:rPr dirty="0" lang="en-US" err="1" smtClean="0"/>
              <a:t>berdialog</a:t>
            </a:r>
            <a:r>
              <a:rPr dirty="0" lang="en-US" smtClean="0"/>
              <a:t> </a:t>
            </a:r>
            <a:r>
              <a:rPr dirty="0" lang="en-US" err="1" smtClean="0"/>
              <a:t>dengan</a:t>
            </a:r>
            <a:r>
              <a:rPr dirty="0" lang="en-US" smtClean="0"/>
              <a:t> Allah, </a:t>
            </a:r>
            <a:r>
              <a:rPr dirty="0" lang="en-US" err="1" smtClean="0"/>
              <a:t>tapi</a:t>
            </a:r>
            <a:r>
              <a:rPr dirty="0" lang="en-US" smtClean="0"/>
              <a:t> </a:t>
            </a:r>
            <a:r>
              <a:rPr dirty="0" lang="en-US" err="1" smtClean="0"/>
              <a:t>ingkar</a:t>
            </a:r>
            <a:endParaRPr dirty="0" lang="en-US" smtClean="0"/>
          </a:p>
          <a:p>
            <a:r>
              <a:rPr dirty="0" lang="en-US" err="1" smtClean="0"/>
              <a:t>Demikian</a:t>
            </a:r>
            <a:r>
              <a:rPr dirty="0" lang="en-US" smtClean="0"/>
              <a:t> pula Abu </a:t>
            </a:r>
            <a:r>
              <a:rPr dirty="0" lang="en-US" err="1" smtClean="0"/>
              <a:t>Jahal</a:t>
            </a:r>
            <a:endParaRPr dirty="0" lang="en-US" smtClean="0"/>
          </a:p>
          <a:p>
            <a:r>
              <a:rPr dirty="0" lang="en-US" smtClean="0"/>
              <a:t>Dialog </a:t>
            </a:r>
            <a:r>
              <a:rPr dirty="0" lang="en-US" err="1" smtClean="0"/>
              <a:t>sebelum</a:t>
            </a:r>
            <a:r>
              <a:rPr dirty="0" lang="en-US" smtClean="0"/>
              <a:t> </a:t>
            </a:r>
            <a:r>
              <a:rPr dirty="0" lang="en-US" err="1" smtClean="0"/>
              <a:t>Perang</a:t>
            </a:r>
            <a:r>
              <a:rPr dirty="0" lang="en-US" smtClean="0"/>
              <a:t> </a:t>
            </a:r>
            <a:r>
              <a:rPr dirty="0" lang="en-US" err="1" smtClean="0"/>
              <a:t>Badar</a:t>
            </a:r>
            <a:endParaRPr dirty="0" lang="en-US" smtClean="0"/>
          </a:p>
          <a:p>
            <a:pPr lvl="1"/>
            <a:r>
              <a:rPr dirty="0" lang="en-US" err="1" smtClean="0"/>
              <a:t>Saya</a:t>
            </a:r>
            <a:r>
              <a:rPr dirty="0" lang="en-US" smtClean="0"/>
              <a:t> </a:t>
            </a:r>
            <a:r>
              <a:rPr dirty="0" lang="en-US" err="1" smtClean="0"/>
              <a:t>ingin</a:t>
            </a:r>
            <a:r>
              <a:rPr dirty="0" lang="en-US" smtClean="0"/>
              <a:t> </a:t>
            </a:r>
            <a:r>
              <a:rPr dirty="0" lang="en-US" err="1" smtClean="0"/>
              <a:t>berbicara</a:t>
            </a:r>
            <a:r>
              <a:rPr dirty="0" lang="en-US" smtClean="0"/>
              <a:t> </a:t>
            </a:r>
            <a:r>
              <a:rPr dirty="0" lang="en-US" err="1" smtClean="0"/>
              <a:t>empat</a:t>
            </a:r>
            <a:r>
              <a:rPr dirty="0" lang="en-US" smtClean="0"/>
              <a:t> </a:t>
            </a:r>
            <a:r>
              <a:rPr dirty="0" lang="en-US" err="1" smtClean="0"/>
              <a:t>mata</a:t>
            </a:r>
            <a:r>
              <a:rPr dirty="0" lang="en-US" smtClean="0"/>
              <a:t> </a:t>
            </a:r>
            <a:r>
              <a:rPr dirty="0" lang="en-US" err="1" smtClean="0"/>
              <a:t>dengan</a:t>
            </a:r>
            <a:r>
              <a:rPr dirty="0" lang="en-US" smtClean="0"/>
              <a:t> </a:t>
            </a:r>
            <a:r>
              <a:rPr dirty="0" lang="en-US" err="1" smtClean="0"/>
              <a:t>Anda</a:t>
            </a:r>
            <a:r>
              <a:rPr dirty="0" lang="en-US" smtClean="0"/>
              <a:t>. </a:t>
            </a:r>
            <a:r>
              <a:rPr dirty="0" lang="en-US" err="1" smtClean="0"/>
              <a:t>Apakah</a:t>
            </a:r>
            <a:r>
              <a:rPr dirty="0" lang="en-US" smtClean="0"/>
              <a:t> </a:t>
            </a:r>
            <a:r>
              <a:rPr dirty="0" lang="en-US" err="1" smtClean="0"/>
              <a:t>Anda</a:t>
            </a:r>
            <a:r>
              <a:rPr dirty="0" lang="en-US" smtClean="0"/>
              <a:t> </a:t>
            </a:r>
            <a:r>
              <a:rPr dirty="0" lang="en-US" err="1" smtClean="0"/>
              <a:t>membenarkan</a:t>
            </a:r>
            <a:r>
              <a:rPr dirty="0" lang="en-US" smtClean="0"/>
              <a:t> </a:t>
            </a:r>
            <a:r>
              <a:rPr dirty="0" lang="en-US" err="1" smtClean="0"/>
              <a:t>apa</a:t>
            </a:r>
            <a:r>
              <a:rPr dirty="0" lang="en-US" smtClean="0"/>
              <a:t> yang </a:t>
            </a:r>
            <a:r>
              <a:rPr dirty="0" lang="en-US" err="1" smtClean="0"/>
              <a:t>dibawa</a:t>
            </a:r>
            <a:r>
              <a:rPr dirty="0" lang="en-US" smtClean="0"/>
              <a:t> Muhammad?</a:t>
            </a:r>
          </a:p>
          <a:p>
            <a:pPr lvl="1"/>
            <a:r>
              <a:rPr dirty="0" lang="en-US" err="1" smtClean="0"/>
              <a:t>Ya</a:t>
            </a:r>
            <a:r>
              <a:rPr dirty="0" lang="en-US" smtClean="0"/>
              <a:t>!</a:t>
            </a:r>
          </a:p>
          <a:p>
            <a:pPr lvl="1"/>
            <a:r>
              <a:rPr dirty="0" lang="en-US" err="1" smtClean="0"/>
              <a:t>Kenapa</a:t>
            </a:r>
            <a:r>
              <a:rPr dirty="0" lang="en-US" smtClean="0"/>
              <a:t> </a:t>
            </a:r>
            <a:r>
              <a:rPr dirty="0" lang="en-US" err="1" smtClean="0"/>
              <a:t>Anda</a:t>
            </a:r>
            <a:r>
              <a:rPr dirty="0" lang="en-US" smtClean="0"/>
              <a:t> </a:t>
            </a:r>
            <a:r>
              <a:rPr dirty="0" lang="en-US" err="1" smtClean="0"/>
              <a:t>selalu</a:t>
            </a:r>
            <a:r>
              <a:rPr dirty="0" lang="en-US" smtClean="0"/>
              <a:t> </a:t>
            </a:r>
            <a:r>
              <a:rPr dirty="0" lang="en-US" err="1" smtClean="0"/>
              <a:t>menentangnya</a:t>
            </a:r>
            <a:r>
              <a:rPr dirty="0" lang="en-US" smtClean="0"/>
              <a:t> </a:t>
            </a:r>
            <a:r>
              <a:rPr dirty="0" lang="en-US" err="1" smtClean="0"/>
              <a:t>bahkan</a:t>
            </a:r>
            <a:r>
              <a:rPr dirty="0" lang="en-US" smtClean="0"/>
              <a:t> </a:t>
            </a:r>
            <a:r>
              <a:rPr dirty="0" lang="en-US" err="1" smtClean="0"/>
              <a:t>memeranginya</a:t>
            </a:r>
            <a:r>
              <a:rPr dirty="0" lang="en-US" smtClean="0"/>
              <a:t>?</a:t>
            </a:r>
          </a:p>
          <a:p>
            <a:pPr lvl="1"/>
            <a:r>
              <a:rPr dirty="0" lang="en-US" err="1" smtClean="0"/>
              <a:t>Semua</a:t>
            </a:r>
            <a:r>
              <a:rPr dirty="0" lang="en-US" smtClean="0"/>
              <a:t> </a:t>
            </a:r>
            <a:r>
              <a:rPr dirty="0" lang="en-US" err="1" smtClean="0"/>
              <a:t>keutamaan</a:t>
            </a:r>
            <a:r>
              <a:rPr dirty="0" lang="en-US" smtClean="0"/>
              <a:t> </a:t>
            </a:r>
            <a:r>
              <a:rPr dirty="0" lang="en-US" err="1" smtClean="0"/>
              <a:t>Bani</a:t>
            </a:r>
            <a:r>
              <a:rPr dirty="0" lang="en-US" smtClean="0"/>
              <a:t> </a:t>
            </a:r>
            <a:r>
              <a:rPr dirty="0" lang="en-US" err="1" smtClean="0"/>
              <a:t>Hasyim</a:t>
            </a:r>
            <a:r>
              <a:rPr dirty="0" lang="en-US" smtClean="0"/>
              <a:t> </a:t>
            </a:r>
            <a:r>
              <a:rPr dirty="0" lang="en-US" err="1" smtClean="0"/>
              <a:t>bisa</a:t>
            </a:r>
            <a:r>
              <a:rPr dirty="0" lang="en-US" smtClean="0"/>
              <a:t> </a:t>
            </a:r>
            <a:r>
              <a:rPr dirty="0" lang="en-US" err="1" smtClean="0"/>
              <a:t>disamai</a:t>
            </a:r>
            <a:r>
              <a:rPr dirty="0" lang="en-US" smtClean="0"/>
              <a:t> </a:t>
            </a:r>
            <a:r>
              <a:rPr dirty="0" lang="en-US" err="1" smtClean="0"/>
              <a:t>oleh</a:t>
            </a:r>
            <a:r>
              <a:rPr dirty="0" lang="en-US" smtClean="0"/>
              <a:t> </a:t>
            </a:r>
            <a:r>
              <a:rPr dirty="0" lang="en-US" err="1" smtClean="0"/>
              <a:t>Kabilahku</a:t>
            </a:r>
            <a:r>
              <a:rPr dirty="0" lang="en-US" smtClean="0"/>
              <a:t>. </a:t>
            </a:r>
            <a:r>
              <a:rPr dirty="0" lang="en-US" err="1" smtClean="0"/>
              <a:t>Tapi</a:t>
            </a:r>
            <a:r>
              <a:rPr dirty="0" lang="en-US" smtClean="0"/>
              <a:t> </a:t>
            </a:r>
            <a:r>
              <a:rPr dirty="0" lang="en-US" err="1" smtClean="0"/>
              <a:t>ini</a:t>
            </a:r>
            <a:r>
              <a:rPr dirty="0" lang="en-US" smtClean="0"/>
              <a:t> </a:t>
            </a:r>
            <a:r>
              <a:rPr dirty="0" lang="en-US" err="1" smtClean="0"/>
              <a:t>masalah</a:t>
            </a:r>
            <a:r>
              <a:rPr dirty="0" lang="en-US" smtClean="0"/>
              <a:t> </a:t>
            </a:r>
            <a:r>
              <a:rPr dirty="0" lang="en-US" err="1" smtClean="0"/>
              <a:t>kenabian</a:t>
            </a:r>
            <a:r>
              <a:rPr dirty="0" lang="en-US" smtClean="0"/>
              <a:t>, </a:t>
            </a:r>
            <a:r>
              <a:rPr dirty="0" lang="en-US" err="1" smtClean="0"/>
              <a:t>tidak</a:t>
            </a:r>
            <a:r>
              <a:rPr dirty="0" lang="en-US" smtClean="0"/>
              <a:t> </a:t>
            </a:r>
            <a:r>
              <a:rPr dirty="0" lang="en-US" err="1" smtClean="0"/>
              <a:t>bisa</a:t>
            </a:r>
            <a:r>
              <a:rPr dirty="0" lang="en-US" smtClean="0"/>
              <a:t> </a:t>
            </a:r>
            <a:r>
              <a:rPr dirty="0" lang="en-US" err="1" smtClean="0"/>
              <a:t>kami</a:t>
            </a:r>
            <a:r>
              <a:rPr dirty="0" lang="en-US" smtClean="0"/>
              <a:t> </a:t>
            </a:r>
            <a:r>
              <a:rPr dirty="0" lang="en-US" err="1" smtClean="0"/>
              <a:t>mengaku</a:t>
            </a:r>
            <a:r>
              <a:rPr dirty="0" lang="en-US" smtClean="0"/>
              <a:t> </a:t>
            </a:r>
            <a:r>
              <a:rPr dirty="0" lang="en-US" err="1" smtClean="0"/>
              <a:t>Nabi</a:t>
            </a:r>
            <a:r>
              <a:rPr dirty="0" lang="en-US" smtClean="0"/>
              <a:t>. Kita </a:t>
            </a:r>
            <a:r>
              <a:rPr dirty="0" lang="en-US" err="1" smtClean="0"/>
              <a:t>tidak</a:t>
            </a:r>
            <a:r>
              <a:rPr dirty="0" lang="en-US" smtClean="0"/>
              <a:t> </a:t>
            </a:r>
            <a:r>
              <a:rPr dirty="0" lang="en-US" err="1" smtClean="0"/>
              <a:t>bisa</a:t>
            </a:r>
            <a:r>
              <a:rPr dirty="0" lang="en-US" smtClean="0"/>
              <a:t> </a:t>
            </a:r>
            <a:r>
              <a:rPr dirty="0" lang="en-US" err="1" smtClean="0"/>
              <a:t>menyamainya</a:t>
            </a:r>
            <a:r>
              <a:rPr dirty="0" lang="en-US" smtClean="0"/>
              <a:t>. </a:t>
            </a:r>
            <a:r>
              <a:rPr dirty="0" lang="en-US" err="1" smtClean="0"/>
              <a:t>Oleh</a:t>
            </a:r>
            <a:r>
              <a:rPr dirty="0" lang="en-US" smtClean="0"/>
              <a:t> </a:t>
            </a:r>
            <a:r>
              <a:rPr dirty="0" lang="en-US" err="1" smtClean="0"/>
              <a:t>karena</a:t>
            </a:r>
            <a:r>
              <a:rPr dirty="0" lang="en-US" smtClean="0"/>
              <a:t> </a:t>
            </a:r>
            <a:r>
              <a:rPr dirty="0" lang="en-US" err="1" smtClean="0"/>
              <a:t>itu</a:t>
            </a:r>
            <a:r>
              <a:rPr dirty="0" lang="en-US" smtClean="0"/>
              <a:t> </a:t>
            </a:r>
            <a:r>
              <a:rPr dirty="0" lang="en-US" err="1" smtClean="0"/>
              <a:t>kami</a:t>
            </a:r>
            <a:r>
              <a:rPr dirty="0" lang="en-US" smtClean="0"/>
              <a:t> </a:t>
            </a:r>
            <a:r>
              <a:rPr dirty="0" lang="en-US" err="1" smtClean="0"/>
              <a:t>membencinya</a:t>
            </a:r>
            <a:r>
              <a:rPr dirty="0" lang="en-US" smtClean="0"/>
              <a:t> </a:t>
            </a:r>
            <a:r>
              <a:rPr dirty="0" lang="en-US" err="1" smtClean="0"/>
              <a:t>dan</a:t>
            </a:r>
            <a:r>
              <a:rPr dirty="0" lang="en-US" smtClean="0"/>
              <a:t> </a:t>
            </a:r>
            <a:r>
              <a:rPr dirty="0" lang="en-US" err="1" smtClean="0"/>
              <a:t>memeranginya</a:t>
            </a:r>
            <a:endParaRPr dirty="0" lang="en-US"/>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588" name="Title 1"/>
          <p:cNvSpPr>
            <a:spLocks noGrp="1"/>
          </p:cNvSpPr>
          <p:nvPr>
            <p:ph type="title"/>
          </p:nvPr>
        </p:nvSpPr>
        <p:spPr/>
        <p:txBody>
          <a:bodyPr/>
          <a:p>
            <a:r>
              <a:rPr dirty="0" lang="en-US" smtClean="0"/>
              <a:t>3 </a:t>
            </a:r>
            <a:r>
              <a:rPr dirty="0" lang="en-US" err="1" smtClean="0"/>
              <a:t>Arti</a:t>
            </a:r>
            <a:r>
              <a:rPr dirty="0" lang="en-US" smtClean="0"/>
              <a:t> </a:t>
            </a:r>
            <a:r>
              <a:rPr dirty="0" lang="en-US" err="1" smtClean="0"/>
              <a:t>Syahadah</a:t>
            </a:r>
            <a:r>
              <a:rPr dirty="0" lang="en-US" smtClean="0"/>
              <a:t> (“</a:t>
            </a:r>
            <a:r>
              <a:rPr dirty="0" lang="en-US" err="1" smtClean="0"/>
              <a:t>asyhadu</a:t>
            </a:r>
            <a:r>
              <a:rPr dirty="0" lang="en-US" smtClean="0"/>
              <a:t>”)</a:t>
            </a:r>
            <a:endParaRPr dirty="0" lang="en-US"/>
          </a:p>
        </p:txBody>
      </p:sp>
      <p:sp>
        <p:nvSpPr>
          <p:cNvPr id="1048589" name="Content Placeholder 2"/>
          <p:cNvSpPr>
            <a:spLocks noGrp="1"/>
          </p:cNvSpPr>
          <p:nvPr>
            <p:ph idx="1"/>
          </p:nvPr>
        </p:nvSpPr>
        <p:spPr/>
        <p:txBody>
          <a:bodyPr/>
          <a:p>
            <a:pPr indent="-514350" marL="514350">
              <a:buFont typeface="+mj-lt"/>
              <a:buAutoNum type="arabicPeriod"/>
            </a:pPr>
            <a:r>
              <a:rPr dirty="0" sz="4800" lang="en-US" err="1" smtClean="0"/>
              <a:t>Pernyataan</a:t>
            </a:r>
            <a:endParaRPr dirty="0" sz="4800" lang="en-US" smtClean="0"/>
          </a:p>
          <a:p>
            <a:pPr indent="-514350" marL="514350">
              <a:buFont typeface="+mj-lt"/>
              <a:buAutoNum type="arabicPeriod"/>
            </a:pPr>
            <a:r>
              <a:rPr dirty="0" sz="4800" lang="en-US" err="1" smtClean="0"/>
              <a:t>Sumpah</a:t>
            </a:r>
            <a:endParaRPr dirty="0" sz="4800" lang="en-US" smtClean="0"/>
          </a:p>
          <a:p>
            <a:pPr indent="-514350" marL="514350">
              <a:buFont typeface="+mj-lt"/>
              <a:buAutoNum type="arabicPeriod"/>
            </a:pPr>
            <a:r>
              <a:rPr dirty="0" sz="4800" lang="en-US" err="1" smtClean="0"/>
              <a:t>Janji</a:t>
            </a:r>
            <a:r>
              <a:rPr dirty="0" sz="4800" lang="en-US" smtClean="0"/>
              <a:t> </a:t>
            </a:r>
            <a:endParaRPr dirty="0" sz="4800" lang="en-US"/>
          </a:p>
        </p:txBody>
      </p:sp>
    </p:spTree>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88" name=""/>
        <p:cNvGrpSpPr/>
        <p:nvPr/>
      </p:nvGrpSpPr>
      <p:grpSpPr>
        <a:xfrm>
          <a:off x="0" y="0"/>
          <a:ext cx="0" cy="0"/>
          <a:chOff x="0" y="0"/>
          <a:chExt cx="0" cy="0"/>
        </a:xfrm>
      </p:grpSpPr>
      <p:sp>
        <p:nvSpPr>
          <p:cNvPr id="1048651" name="Title 1"/>
          <p:cNvSpPr>
            <a:spLocks noGrp="1"/>
          </p:cNvSpPr>
          <p:nvPr>
            <p:ph type="title"/>
          </p:nvPr>
        </p:nvSpPr>
        <p:spPr/>
        <p:txBody>
          <a:bodyPr/>
          <a:p>
            <a:r>
              <a:rPr dirty="0" lang="en-US" err="1" smtClean="0"/>
              <a:t>Pernyataannya</a:t>
            </a:r>
            <a:r>
              <a:rPr dirty="0" lang="en-US" smtClean="0"/>
              <a:t> </a:t>
            </a:r>
            <a:r>
              <a:rPr dirty="0" lang="en-US" err="1" smtClean="0"/>
              <a:t>Fir’aun</a:t>
            </a:r>
            <a:endParaRPr dirty="0" lang="en-US"/>
          </a:p>
        </p:txBody>
      </p:sp>
      <p:sp>
        <p:nvSpPr>
          <p:cNvPr id="1048652" name="Content Placeholder 2"/>
          <p:cNvSpPr>
            <a:spLocks noGrp="1"/>
          </p:cNvSpPr>
          <p:nvPr>
            <p:ph idx="1"/>
          </p:nvPr>
        </p:nvSpPr>
        <p:spPr/>
        <p:txBody>
          <a:bodyPr/>
          <a:p>
            <a:r>
              <a:rPr dirty="0" lang="en-US" err="1" smtClean="0"/>
              <a:t>Pernyataan</a:t>
            </a:r>
            <a:r>
              <a:rPr dirty="0" lang="en-US" smtClean="0"/>
              <a:t> </a:t>
            </a:r>
            <a:r>
              <a:rPr dirty="0" lang="en-US" err="1" smtClean="0"/>
              <a:t>Fir’aun</a:t>
            </a:r>
            <a:r>
              <a:rPr dirty="0" lang="en-US" smtClean="0"/>
              <a:t> </a:t>
            </a:r>
            <a:r>
              <a:rPr dirty="0" lang="en-US" err="1" smtClean="0"/>
              <a:t>tentang</a:t>
            </a:r>
            <a:r>
              <a:rPr dirty="0" lang="en-US" smtClean="0"/>
              <a:t> </a:t>
            </a:r>
            <a:r>
              <a:rPr dirty="0" lang="en-US" err="1" smtClean="0"/>
              <a:t>pengakuan</a:t>
            </a:r>
            <a:r>
              <a:rPr dirty="0" lang="en-US" smtClean="0"/>
              <a:t> </a:t>
            </a:r>
            <a:r>
              <a:rPr dirty="0" lang="en-US" err="1" smtClean="0"/>
              <a:t>keesaan</a:t>
            </a:r>
            <a:r>
              <a:rPr dirty="0" lang="en-US" smtClean="0"/>
              <a:t> Allah </a:t>
            </a:r>
            <a:r>
              <a:rPr dirty="0" lang="en-US" err="1" smtClean="0"/>
              <a:t>terlambat</a:t>
            </a:r>
            <a:r>
              <a:rPr dirty="0" lang="en-US" smtClean="0"/>
              <a:t> </a:t>
            </a:r>
            <a:r>
              <a:rPr dirty="0" lang="en-US" err="1" smtClean="0"/>
              <a:t>karena</a:t>
            </a:r>
            <a:r>
              <a:rPr dirty="0" lang="en-US" smtClean="0"/>
              <a:t> </a:t>
            </a:r>
            <a:r>
              <a:rPr dirty="0" lang="en-US" err="1" smtClean="0"/>
              <a:t>nafas</a:t>
            </a:r>
            <a:r>
              <a:rPr dirty="0" lang="en-US" smtClean="0"/>
              <a:t> </a:t>
            </a:r>
            <a:r>
              <a:rPr dirty="0" lang="en-US" err="1" smtClean="0"/>
              <a:t>sudah</a:t>
            </a:r>
            <a:r>
              <a:rPr dirty="0" lang="en-US" smtClean="0"/>
              <a:t> </a:t>
            </a:r>
            <a:r>
              <a:rPr dirty="0" lang="en-US" err="1" smtClean="0"/>
              <a:t>berada</a:t>
            </a:r>
            <a:r>
              <a:rPr dirty="0" lang="en-US" smtClean="0"/>
              <a:t> </a:t>
            </a:r>
            <a:r>
              <a:rPr dirty="0" lang="en-US" err="1" smtClean="0"/>
              <a:t>di</a:t>
            </a:r>
            <a:r>
              <a:rPr dirty="0" lang="en-US" smtClean="0"/>
              <a:t> </a:t>
            </a:r>
            <a:r>
              <a:rPr dirty="0" lang="en-US" err="1" smtClean="0"/>
              <a:t>tenggorokan</a:t>
            </a:r>
            <a:r>
              <a:rPr dirty="0" lang="en-US" smtClean="0"/>
              <a:t> (10:90)</a:t>
            </a:r>
          </a:p>
          <a:p>
            <a:r>
              <a:rPr dirty="0" lang="en-US" err="1" smtClean="0"/>
              <a:t>Tapi</a:t>
            </a:r>
            <a:r>
              <a:rPr dirty="0" lang="en-US" smtClean="0"/>
              <a:t> </a:t>
            </a:r>
            <a:r>
              <a:rPr dirty="0" lang="en-US" err="1" smtClean="0"/>
              <a:t>ini</a:t>
            </a:r>
            <a:r>
              <a:rPr dirty="0" lang="en-US" smtClean="0"/>
              <a:t> </a:t>
            </a:r>
            <a:r>
              <a:rPr dirty="0" lang="en-US" err="1" smtClean="0"/>
              <a:t>sebagai</a:t>
            </a:r>
            <a:r>
              <a:rPr dirty="0" lang="en-US" smtClean="0"/>
              <a:t> </a:t>
            </a:r>
            <a:r>
              <a:rPr dirty="0" lang="en-US" err="1" smtClean="0"/>
              <a:t>bukti</a:t>
            </a:r>
            <a:r>
              <a:rPr dirty="0" lang="en-US" smtClean="0"/>
              <a:t> </a:t>
            </a:r>
            <a:r>
              <a:rPr dirty="0" lang="en-US" err="1" smtClean="0"/>
              <a:t>bahwa</a:t>
            </a:r>
            <a:r>
              <a:rPr dirty="0" lang="en-US" smtClean="0"/>
              <a:t> </a:t>
            </a:r>
            <a:r>
              <a:rPr dirty="0" lang="en-US" err="1" smtClean="0"/>
              <a:t>akhirnya</a:t>
            </a:r>
            <a:r>
              <a:rPr dirty="0" lang="en-US" smtClean="0"/>
              <a:t> </a:t>
            </a:r>
            <a:r>
              <a:rPr dirty="0" lang="en-US" err="1" smtClean="0"/>
              <a:t>dakwah</a:t>
            </a:r>
            <a:r>
              <a:rPr dirty="0" lang="en-US" smtClean="0"/>
              <a:t> </a:t>
            </a:r>
            <a:r>
              <a:rPr dirty="0" lang="en-US" err="1" smtClean="0"/>
              <a:t>Nabi</a:t>
            </a:r>
            <a:r>
              <a:rPr dirty="0" lang="en-US" smtClean="0"/>
              <a:t> Musa as </a:t>
            </a:r>
            <a:r>
              <a:rPr dirty="0" lang="en-US" err="1" smtClean="0"/>
              <a:t>berpengaruh</a:t>
            </a:r>
            <a:r>
              <a:rPr dirty="0" lang="en-US" smtClean="0"/>
              <a:t> </a:t>
            </a:r>
            <a:r>
              <a:rPr dirty="0" lang="en-US" err="1" smtClean="0"/>
              <a:t>juga</a:t>
            </a:r>
            <a:r>
              <a:rPr dirty="0" lang="en-US" smtClean="0"/>
              <a:t> </a:t>
            </a:r>
            <a:r>
              <a:rPr dirty="0" lang="en-US" err="1" smtClean="0"/>
              <a:t>kepada</a:t>
            </a:r>
            <a:r>
              <a:rPr dirty="0" lang="en-US" smtClean="0"/>
              <a:t> </a:t>
            </a:r>
            <a:r>
              <a:rPr dirty="0" lang="en-US" err="1" smtClean="0"/>
              <a:t>Fir’aun</a:t>
            </a:r>
            <a:endParaRPr dirty="0" lang="en-US" smtClean="0"/>
          </a:p>
          <a:p>
            <a:r>
              <a:rPr dirty="0" lang="en-US" err="1" smtClean="0"/>
              <a:t>Kebaikan</a:t>
            </a:r>
            <a:r>
              <a:rPr dirty="0" lang="en-US" smtClean="0"/>
              <a:t> </a:t>
            </a:r>
            <a:r>
              <a:rPr dirty="0" lang="en-US" err="1" smtClean="0"/>
              <a:t>itu</a:t>
            </a:r>
            <a:r>
              <a:rPr dirty="0" lang="en-US" smtClean="0"/>
              <a:t> </a:t>
            </a:r>
            <a:r>
              <a:rPr dirty="0" lang="en-US" err="1" smtClean="0"/>
              <a:t>berakar</a:t>
            </a:r>
            <a:r>
              <a:rPr dirty="0" lang="en-US" smtClean="0"/>
              <a:t>, </a:t>
            </a:r>
            <a:r>
              <a:rPr dirty="0" lang="en-US" err="1" smtClean="0"/>
              <a:t>sedang</a:t>
            </a:r>
            <a:r>
              <a:rPr dirty="0" lang="en-US" smtClean="0"/>
              <a:t> </a:t>
            </a:r>
            <a:r>
              <a:rPr dirty="0" lang="en-US" err="1" smtClean="0"/>
              <a:t>keburukan</a:t>
            </a:r>
            <a:r>
              <a:rPr dirty="0" lang="en-US" smtClean="0"/>
              <a:t> </a:t>
            </a:r>
            <a:r>
              <a:rPr dirty="0" lang="en-US" err="1" smtClean="0"/>
              <a:t>itu</a:t>
            </a:r>
            <a:r>
              <a:rPr dirty="0" lang="en-US" smtClean="0"/>
              <a:t> </a:t>
            </a:r>
            <a:r>
              <a:rPr dirty="0" lang="en-US" err="1" smtClean="0"/>
              <a:t>hanya</a:t>
            </a:r>
            <a:r>
              <a:rPr dirty="0" lang="en-US" smtClean="0"/>
              <a:t> </a:t>
            </a:r>
            <a:r>
              <a:rPr dirty="0" lang="en-US" err="1" smtClean="0"/>
              <a:t>ada</a:t>
            </a:r>
            <a:r>
              <a:rPr dirty="0" lang="en-US" smtClean="0"/>
              <a:t> </a:t>
            </a:r>
            <a:r>
              <a:rPr dirty="0" lang="en-US" err="1" smtClean="0"/>
              <a:t>di</a:t>
            </a:r>
            <a:r>
              <a:rPr dirty="0" lang="en-US" smtClean="0"/>
              <a:t> </a:t>
            </a:r>
            <a:r>
              <a:rPr dirty="0" lang="en-US" err="1" smtClean="0"/>
              <a:t>permukaan</a:t>
            </a:r>
            <a:r>
              <a:rPr dirty="0" lang="en-US" smtClean="0"/>
              <a:t> </a:t>
            </a:r>
            <a:r>
              <a:rPr dirty="0" lang="en-US" err="1" smtClean="0"/>
              <a:t>saja</a:t>
            </a:r>
            <a:endParaRPr dirty="0" lang="en-US"/>
          </a:p>
        </p:txBody>
      </p:sp>
    </p:spTree>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89" name=""/>
        <p:cNvGrpSpPr/>
        <p:nvPr/>
      </p:nvGrpSpPr>
      <p:grpSpPr>
        <a:xfrm>
          <a:off x="0" y="0"/>
          <a:ext cx="0" cy="0"/>
          <a:chOff x="0" y="0"/>
          <a:chExt cx="0" cy="0"/>
        </a:xfrm>
      </p:grpSpPr>
      <p:sp>
        <p:nvSpPr>
          <p:cNvPr id="1048653" name="Title 1"/>
          <p:cNvSpPr>
            <a:spLocks noGrp="1"/>
          </p:cNvSpPr>
          <p:nvPr>
            <p:ph type="title"/>
          </p:nvPr>
        </p:nvSpPr>
        <p:spPr/>
        <p:txBody>
          <a:bodyPr/>
          <a:p>
            <a:r>
              <a:rPr dirty="0" lang="en-US" smtClean="0"/>
              <a:t>ISTIQOMAH</a:t>
            </a:r>
            <a:endParaRPr dirty="0" lang="en-US"/>
          </a:p>
        </p:txBody>
      </p:sp>
      <p:sp>
        <p:nvSpPr>
          <p:cNvPr id="1048654" name="Content Placeholder 2"/>
          <p:cNvSpPr>
            <a:spLocks noGrp="1"/>
          </p:cNvSpPr>
          <p:nvPr>
            <p:ph idx="1"/>
          </p:nvPr>
        </p:nvSpPr>
        <p:spPr/>
        <p:txBody>
          <a:bodyPr/>
          <a:p>
            <a:r>
              <a:rPr dirty="0" lang="en-US" err="1" smtClean="0"/>
              <a:t>Mu’min</a:t>
            </a:r>
            <a:r>
              <a:rPr dirty="0" lang="en-US" smtClean="0"/>
              <a:t> yang </a:t>
            </a:r>
            <a:r>
              <a:rPr dirty="0" lang="en-US" err="1" smtClean="0"/>
              <a:t>selalu</a:t>
            </a:r>
            <a:r>
              <a:rPr dirty="0" lang="en-US" smtClean="0"/>
              <a:t> </a:t>
            </a:r>
            <a:r>
              <a:rPr dirty="0" lang="en-US" err="1" smtClean="0"/>
              <a:t>menjaga</a:t>
            </a:r>
            <a:r>
              <a:rPr dirty="0" lang="en-US" smtClean="0"/>
              <a:t> </a:t>
            </a:r>
            <a:r>
              <a:rPr dirty="0" lang="en-US" err="1" smtClean="0"/>
              <a:t>lisan</a:t>
            </a:r>
            <a:r>
              <a:rPr dirty="0" lang="en-US" smtClean="0"/>
              <a:t>, </a:t>
            </a:r>
            <a:r>
              <a:rPr dirty="0" lang="en-US" err="1" smtClean="0"/>
              <a:t>hati</a:t>
            </a:r>
            <a:r>
              <a:rPr dirty="0" lang="en-US" smtClean="0"/>
              <a:t> </a:t>
            </a:r>
            <a:r>
              <a:rPr dirty="0" lang="en-US" err="1" smtClean="0"/>
              <a:t>dan</a:t>
            </a:r>
            <a:r>
              <a:rPr dirty="0" lang="en-US" smtClean="0"/>
              <a:t> </a:t>
            </a:r>
            <a:r>
              <a:rPr dirty="0" lang="en-US" err="1" smtClean="0"/>
              <a:t>anggota</a:t>
            </a:r>
            <a:r>
              <a:rPr dirty="0" lang="en-US" smtClean="0"/>
              <a:t> </a:t>
            </a:r>
            <a:r>
              <a:rPr dirty="0" lang="en-US" err="1" smtClean="0"/>
              <a:t>badannya</a:t>
            </a:r>
            <a:r>
              <a:rPr dirty="0" lang="en-US" smtClean="0"/>
              <a:t> </a:t>
            </a:r>
            <a:r>
              <a:rPr dirty="0" lang="en-US" err="1" smtClean="0"/>
              <a:t>dengan</a:t>
            </a:r>
            <a:r>
              <a:rPr dirty="0" lang="en-US" smtClean="0"/>
              <a:t> yang </a:t>
            </a:r>
            <a:r>
              <a:rPr dirty="0" lang="en-US" err="1" smtClean="0"/>
              <a:t>dituntut</a:t>
            </a:r>
            <a:r>
              <a:rPr dirty="0" lang="en-US" smtClean="0"/>
              <a:t> </a:t>
            </a:r>
            <a:r>
              <a:rPr dirty="0" lang="en-US" err="1" smtClean="0"/>
              <a:t>oleh</a:t>
            </a:r>
            <a:r>
              <a:rPr dirty="0" lang="en-US" smtClean="0"/>
              <a:t> Allah </a:t>
            </a:r>
            <a:r>
              <a:rPr dirty="0" lang="en-US" err="1" smtClean="0"/>
              <a:t>dan</a:t>
            </a:r>
            <a:r>
              <a:rPr dirty="0" lang="en-US" smtClean="0"/>
              <a:t> </a:t>
            </a:r>
            <a:r>
              <a:rPr dirty="0" lang="en-US" err="1" smtClean="0"/>
              <a:t>RasulNya</a:t>
            </a:r>
            <a:r>
              <a:rPr dirty="0" lang="en-US" smtClean="0"/>
              <a:t>, </a:t>
            </a:r>
            <a:r>
              <a:rPr dirty="0" lang="en-US" err="1" smtClean="0"/>
              <a:t>maka</a:t>
            </a:r>
            <a:r>
              <a:rPr dirty="0" lang="en-US" smtClean="0"/>
              <a:t> </a:t>
            </a:r>
            <a:r>
              <a:rPr dirty="0" lang="en-US" err="1" smtClean="0"/>
              <a:t>dia</a:t>
            </a:r>
            <a:r>
              <a:rPr dirty="0" lang="en-US" smtClean="0"/>
              <a:t> </a:t>
            </a:r>
            <a:r>
              <a:rPr dirty="0" lang="en-US" err="1" smtClean="0"/>
              <a:t>berada</a:t>
            </a:r>
            <a:r>
              <a:rPr dirty="0" lang="en-US" smtClean="0"/>
              <a:t> </a:t>
            </a:r>
            <a:r>
              <a:rPr dirty="0" lang="en-US" err="1" smtClean="0"/>
              <a:t>dalam</a:t>
            </a:r>
            <a:r>
              <a:rPr dirty="0" lang="en-US" smtClean="0"/>
              <a:t> </a:t>
            </a:r>
            <a:r>
              <a:rPr dirty="0" lang="en-US" err="1" smtClean="0"/>
              <a:t>kondisi</a:t>
            </a:r>
            <a:r>
              <a:rPr dirty="0" lang="en-US" smtClean="0"/>
              <a:t> </a:t>
            </a:r>
            <a:r>
              <a:rPr dirty="0" lang="en-US" err="1" smtClean="0"/>
              <a:t>istiqomah</a:t>
            </a:r>
            <a:endParaRPr dirty="0" lang="en-US" smtClean="0"/>
          </a:p>
          <a:p>
            <a:r>
              <a:rPr dirty="0" lang="en-US" err="1" smtClean="0"/>
              <a:t>Istiqomah</a:t>
            </a:r>
            <a:r>
              <a:rPr dirty="0" lang="en-US" smtClean="0"/>
              <a:t> </a:t>
            </a:r>
            <a:r>
              <a:rPr dirty="0" lang="en-US" err="1" smtClean="0"/>
              <a:t>tidak</a:t>
            </a:r>
            <a:r>
              <a:rPr dirty="0" lang="en-US" smtClean="0"/>
              <a:t> </a:t>
            </a:r>
            <a:r>
              <a:rPr dirty="0" lang="en-US" err="1" smtClean="0"/>
              <a:t>bisa</a:t>
            </a:r>
            <a:r>
              <a:rPr dirty="0" lang="en-US" smtClean="0"/>
              <a:t> </a:t>
            </a:r>
            <a:r>
              <a:rPr dirty="0" lang="en-US" err="1" smtClean="0"/>
              <a:t>datang</a:t>
            </a:r>
            <a:r>
              <a:rPr dirty="0" lang="en-US" smtClean="0"/>
              <a:t> </a:t>
            </a:r>
            <a:r>
              <a:rPr dirty="0" lang="en-US" err="1" smtClean="0"/>
              <a:t>tiba-tiba</a:t>
            </a:r>
            <a:r>
              <a:rPr dirty="0" lang="en-US" smtClean="0"/>
              <a:t>, </a:t>
            </a:r>
            <a:r>
              <a:rPr dirty="0" lang="en-US" err="1" smtClean="0"/>
              <a:t>tapi</a:t>
            </a:r>
            <a:r>
              <a:rPr dirty="0" lang="en-US" smtClean="0"/>
              <a:t> </a:t>
            </a:r>
            <a:r>
              <a:rPr dirty="0" lang="en-US" err="1" smtClean="0"/>
              <a:t>melalui</a:t>
            </a:r>
            <a:r>
              <a:rPr dirty="0" lang="en-US" smtClean="0"/>
              <a:t> </a:t>
            </a:r>
            <a:r>
              <a:rPr dirty="0" lang="en-US" err="1" smtClean="0"/>
              <a:t>proses</a:t>
            </a:r>
            <a:endParaRPr dirty="0" lang="en-US" smtClean="0"/>
          </a:p>
          <a:p>
            <a:r>
              <a:rPr dirty="0" lang="en-US" err="1" smtClean="0"/>
              <a:t>Itulah</a:t>
            </a:r>
            <a:r>
              <a:rPr dirty="0" lang="en-US" smtClean="0"/>
              <a:t> </a:t>
            </a:r>
            <a:r>
              <a:rPr dirty="0" lang="en-US" err="1" smtClean="0"/>
              <a:t>kenapa</a:t>
            </a:r>
            <a:r>
              <a:rPr dirty="0" lang="en-US" smtClean="0"/>
              <a:t> </a:t>
            </a:r>
            <a:r>
              <a:rPr dirty="0" lang="en-US" err="1" smtClean="0"/>
              <a:t>digunakan</a:t>
            </a:r>
            <a:r>
              <a:rPr dirty="0" lang="en-US" smtClean="0"/>
              <a:t> </a:t>
            </a:r>
            <a:r>
              <a:rPr dirty="0" lang="en-US" err="1" smtClean="0"/>
              <a:t>kata</a:t>
            </a:r>
            <a:r>
              <a:rPr dirty="0" lang="en-US" smtClean="0"/>
              <a:t> “</a:t>
            </a:r>
            <a:r>
              <a:rPr dirty="0" lang="en-US" err="1" smtClean="0"/>
              <a:t>tsumma</a:t>
            </a:r>
            <a:r>
              <a:rPr dirty="0" lang="en-US" smtClean="0"/>
              <a:t>” (</a:t>
            </a:r>
            <a:r>
              <a:rPr dirty="0" lang="en-US" err="1" smtClean="0"/>
              <a:t>kemudian</a:t>
            </a:r>
            <a:r>
              <a:rPr dirty="0" lang="en-US" smtClean="0"/>
              <a:t>)</a:t>
            </a:r>
            <a:endParaRPr dirty="0" lang="en-US"/>
          </a:p>
        </p:txBody>
      </p:sp>
    </p:spTree>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90" name=""/>
        <p:cNvGrpSpPr/>
        <p:nvPr/>
      </p:nvGrpSpPr>
      <p:grpSpPr>
        <a:xfrm>
          <a:off x="0" y="0"/>
          <a:ext cx="0" cy="0"/>
          <a:chOff x="0" y="0"/>
          <a:chExt cx="0" cy="0"/>
        </a:xfrm>
      </p:grpSpPr>
      <p:sp>
        <p:nvSpPr>
          <p:cNvPr id="1048655" name="Title 1"/>
          <p:cNvSpPr>
            <a:spLocks noGrp="1"/>
          </p:cNvSpPr>
          <p:nvPr>
            <p:ph type="title"/>
          </p:nvPr>
        </p:nvSpPr>
        <p:spPr/>
        <p:txBody>
          <a:bodyPr/>
          <a:p>
            <a:r>
              <a:rPr dirty="0" lang="en-US" err="1" smtClean="0"/>
              <a:t>Istiqomah</a:t>
            </a:r>
            <a:r>
              <a:rPr dirty="0" lang="en-US" smtClean="0"/>
              <a:t> </a:t>
            </a:r>
            <a:r>
              <a:rPr dirty="0" lang="en-US" err="1" smtClean="0"/>
              <a:t>Berproses</a:t>
            </a:r>
            <a:endParaRPr dirty="0" lang="en-US"/>
          </a:p>
        </p:txBody>
      </p:sp>
      <p:sp>
        <p:nvSpPr>
          <p:cNvPr id="1048656" name="Content Placeholder 2"/>
          <p:cNvSpPr>
            <a:spLocks noGrp="1"/>
          </p:cNvSpPr>
          <p:nvPr>
            <p:ph idx="1"/>
          </p:nvPr>
        </p:nvSpPr>
        <p:spPr/>
        <p:txBody>
          <a:bodyPr/>
          <a:p>
            <a:pPr algn="r" rtl="1"/>
            <a:r>
              <a:rPr dirty="0" sz="4800" lang="ar-SA" smtClean="0"/>
              <a:t>إِنَّ الَّذِينَ قَالُوا رَبُّنَا اللَّهُ ثُمَّ اسْتَقَامُوا </a:t>
            </a:r>
            <a:endParaRPr dirty="0" sz="4800" lang="en-US" smtClean="0"/>
          </a:p>
          <a:p>
            <a:r>
              <a:rPr dirty="0" lang="en-US" err="1" smtClean="0"/>
              <a:t>Sesungguhnya</a:t>
            </a:r>
            <a:r>
              <a:rPr dirty="0" lang="en-US" smtClean="0"/>
              <a:t> </a:t>
            </a:r>
            <a:r>
              <a:rPr dirty="0" lang="en-US" err="1" smtClean="0"/>
              <a:t>orang-orang</a:t>
            </a:r>
            <a:r>
              <a:rPr dirty="0" lang="en-US" smtClean="0"/>
              <a:t> yang </a:t>
            </a:r>
            <a:r>
              <a:rPr dirty="0" lang="en-US" err="1" smtClean="0"/>
              <a:t>mengatakan</a:t>
            </a:r>
            <a:r>
              <a:rPr dirty="0" lang="en-US" smtClean="0"/>
              <a:t>: "</a:t>
            </a:r>
            <a:r>
              <a:rPr dirty="0" lang="en-US" err="1" smtClean="0"/>
              <a:t>Tuhan</a:t>
            </a:r>
            <a:r>
              <a:rPr dirty="0" lang="en-US" smtClean="0"/>
              <a:t> </a:t>
            </a:r>
            <a:r>
              <a:rPr dirty="0" lang="en-US" err="1" smtClean="0"/>
              <a:t>kami</a:t>
            </a:r>
            <a:r>
              <a:rPr dirty="0" lang="en-US" smtClean="0"/>
              <a:t> </a:t>
            </a:r>
            <a:r>
              <a:rPr dirty="0" lang="en-US" err="1" smtClean="0"/>
              <a:t>ialah</a:t>
            </a:r>
            <a:r>
              <a:rPr dirty="0" lang="en-US" smtClean="0"/>
              <a:t> Allah" </a:t>
            </a:r>
            <a:r>
              <a:rPr b="1" dirty="0" lang="en-US" err="1" smtClean="0"/>
              <a:t>kemudian</a:t>
            </a:r>
            <a:r>
              <a:rPr dirty="0" lang="en-US" smtClean="0"/>
              <a:t> </a:t>
            </a:r>
            <a:r>
              <a:rPr dirty="0" lang="en-US" err="1" smtClean="0"/>
              <a:t>mereka</a:t>
            </a:r>
            <a:r>
              <a:rPr dirty="0" lang="en-US" smtClean="0"/>
              <a:t> </a:t>
            </a:r>
            <a:r>
              <a:rPr dirty="0" lang="en-US" err="1" smtClean="0"/>
              <a:t>meneguhkan</a:t>
            </a:r>
            <a:r>
              <a:rPr dirty="0" lang="en-US" smtClean="0"/>
              <a:t> </a:t>
            </a:r>
            <a:r>
              <a:rPr dirty="0" lang="en-US" err="1" smtClean="0"/>
              <a:t>pendirian</a:t>
            </a:r>
            <a:r>
              <a:rPr dirty="0" lang="en-US" smtClean="0"/>
              <a:t> </a:t>
            </a:r>
            <a:r>
              <a:rPr dirty="0" lang="en-US" err="1" smtClean="0"/>
              <a:t>mereka</a:t>
            </a:r>
            <a:r>
              <a:rPr dirty="0" lang="en-US" smtClean="0"/>
              <a:t> (41:30, 46:13)</a:t>
            </a:r>
            <a:endParaRPr dirty="0" lang="en-US"/>
          </a:p>
        </p:txBody>
      </p:sp>
    </p:spTree>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91" name=""/>
        <p:cNvGrpSpPr/>
        <p:nvPr/>
      </p:nvGrpSpPr>
      <p:grpSpPr>
        <a:xfrm>
          <a:off x="0" y="0"/>
          <a:ext cx="0" cy="0"/>
          <a:chOff x="0" y="0"/>
          <a:chExt cx="0" cy="0"/>
        </a:xfrm>
      </p:grpSpPr>
      <p:sp>
        <p:nvSpPr>
          <p:cNvPr id="1048657" name="Title 1"/>
          <p:cNvSpPr>
            <a:spLocks noGrp="1"/>
          </p:cNvSpPr>
          <p:nvPr>
            <p:ph type="title"/>
          </p:nvPr>
        </p:nvSpPr>
        <p:spPr/>
        <p:txBody>
          <a:bodyPr/>
          <a:p>
            <a:r>
              <a:rPr dirty="0" lang="en-US" err="1" smtClean="0"/>
              <a:t>Iman</a:t>
            </a:r>
            <a:r>
              <a:rPr dirty="0" lang="en-US" smtClean="0"/>
              <a:t> </a:t>
            </a:r>
            <a:r>
              <a:rPr dirty="0" lang="en-US" err="1" smtClean="0"/>
              <a:t>Selanjutnya</a:t>
            </a:r>
            <a:r>
              <a:rPr dirty="0" lang="en-US" smtClean="0"/>
              <a:t> </a:t>
            </a:r>
            <a:r>
              <a:rPr dirty="0" lang="en-US" err="1" smtClean="0"/>
              <a:t>Istiqomah</a:t>
            </a:r>
            <a:endParaRPr dirty="0" lang="en-US"/>
          </a:p>
        </p:txBody>
      </p:sp>
      <p:sp>
        <p:nvSpPr>
          <p:cNvPr id="1048658" name="Content Placeholder 2"/>
          <p:cNvSpPr>
            <a:spLocks noGrp="1"/>
          </p:cNvSpPr>
          <p:nvPr>
            <p:ph idx="1"/>
          </p:nvPr>
        </p:nvSpPr>
        <p:spPr/>
        <p:txBody>
          <a:bodyPr/>
          <a:p>
            <a:pPr algn="r" rtl="1"/>
            <a:r>
              <a:rPr dirty="0" sz="6000" lang="ar-SA" smtClean="0"/>
              <a:t>قُلْ رَبِّيَ اللَّهُ ثُمَّ اسْتَقِمْ</a:t>
            </a:r>
            <a:endParaRPr dirty="0" sz="6000" lang="en-US" smtClean="0"/>
          </a:p>
          <a:p>
            <a:r>
              <a:rPr dirty="0" lang="en-US" err="1" smtClean="0"/>
              <a:t>Katakanlah</a:t>
            </a:r>
            <a:r>
              <a:rPr dirty="0" lang="en-US" smtClean="0"/>
              <a:t> </a:t>
            </a:r>
            <a:r>
              <a:rPr dirty="0" lang="en-US" err="1" smtClean="0"/>
              <a:t>Robbku</a:t>
            </a:r>
            <a:r>
              <a:rPr dirty="0" lang="en-US" smtClean="0"/>
              <a:t> Allah </a:t>
            </a:r>
            <a:r>
              <a:rPr dirty="0" lang="en-US" err="1" smtClean="0"/>
              <a:t>kemudian</a:t>
            </a:r>
            <a:r>
              <a:rPr dirty="0" lang="en-US" smtClean="0"/>
              <a:t> </a:t>
            </a:r>
            <a:r>
              <a:rPr dirty="0" lang="en-US" err="1" smtClean="0"/>
              <a:t>istiqomah</a:t>
            </a:r>
            <a:r>
              <a:rPr dirty="0" lang="en-US" smtClean="0"/>
              <a:t> (HR </a:t>
            </a:r>
            <a:r>
              <a:rPr dirty="0" lang="en-US" err="1" smtClean="0"/>
              <a:t>Tirmidzi</a:t>
            </a:r>
            <a:r>
              <a:rPr dirty="0" lang="en-US" smtClean="0"/>
              <a:t> </a:t>
            </a:r>
            <a:r>
              <a:rPr dirty="0" lang="en-US" err="1" smtClean="0"/>
              <a:t>dll</a:t>
            </a:r>
            <a:r>
              <a:rPr dirty="0" lang="en-US" smtClean="0"/>
              <a:t>)</a:t>
            </a:r>
          </a:p>
          <a:p>
            <a:pPr algn="r" rtl="1"/>
            <a:r>
              <a:rPr dirty="0" sz="5400" lang="ar-SA" smtClean="0"/>
              <a:t>قُلْ آمَنْتُ بِاللَّهِ ثُمَّ اسْتَقِمْ</a:t>
            </a:r>
            <a:endParaRPr dirty="0" sz="5400" lang="en-US" smtClean="0"/>
          </a:p>
          <a:p>
            <a:r>
              <a:rPr dirty="0" lang="en-US" err="1" smtClean="0"/>
              <a:t>Katakanlah</a:t>
            </a:r>
            <a:r>
              <a:rPr dirty="0" lang="en-US" smtClean="0"/>
              <a:t> </a:t>
            </a:r>
            <a:r>
              <a:rPr dirty="0" lang="en-US" err="1" smtClean="0"/>
              <a:t>aku</a:t>
            </a:r>
            <a:r>
              <a:rPr dirty="0" lang="en-US" smtClean="0"/>
              <a:t> </a:t>
            </a:r>
            <a:r>
              <a:rPr dirty="0" lang="en-US" err="1" smtClean="0"/>
              <a:t>beriman</a:t>
            </a:r>
            <a:r>
              <a:rPr dirty="0" lang="en-US" smtClean="0"/>
              <a:t> </a:t>
            </a:r>
            <a:r>
              <a:rPr dirty="0" lang="en-US" err="1" smtClean="0"/>
              <a:t>kepada</a:t>
            </a:r>
            <a:r>
              <a:rPr dirty="0" lang="en-US" smtClean="0"/>
              <a:t> Allah </a:t>
            </a:r>
            <a:r>
              <a:rPr dirty="0" lang="en-US" err="1" smtClean="0"/>
              <a:t>kemudian</a:t>
            </a:r>
            <a:r>
              <a:rPr dirty="0" lang="en-US" smtClean="0"/>
              <a:t> </a:t>
            </a:r>
            <a:r>
              <a:rPr dirty="0" lang="en-US" err="1" smtClean="0"/>
              <a:t>istiqomah</a:t>
            </a:r>
            <a:r>
              <a:rPr dirty="0" lang="en-US" smtClean="0"/>
              <a:t> (HR Ahmad </a:t>
            </a:r>
            <a:r>
              <a:rPr dirty="0" lang="en-US" err="1" smtClean="0"/>
              <a:t>dll</a:t>
            </a:r>
            <a:r>
              <a:rPr dirty="0" lang="en-US" smtClean="0"/>
              <a:t>)</a:t>
            </a:r>
          </a:p>
        </p:txBody>
      </p:sp>
    </p:spTree>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92" name=""/>
        <p:cNvGrpSpPr/>
        <p:nvPr/>
      </p:nvGrpSpPr>
      <p:grpSpPr>
        <a:xfrm>
          <a:off x="0" y="0"/>
          <a:ext cx="0" cy="0"/>
          <a:chOff x="0" y="0"/>
          <a:chExt cx="0" cy="0"/>
        </a:xfrm>
      </p:grpSpPr>
      <p:sp>
        <p:nvSpPr>
          <p:cNvPr id="1048659" name="Title 1"/>
          <p:cNvSpPr>
            <a:spLocks noGrp="1"/>
          </p:cNvSpPr>
          <p:nvPr>
            <p:ph type="title"/>
          </p:nvPr>
        </p:nvSpPr>
        <p:spPr/>
        <p:txBody>
          <a:bodyPr/>
          <a:p>
            <a:r>
              <a:rPr dirty="0" lang="en-US" err="1" smtClean="0"/>
              <a:t>Balasan</a:t>
            </a:r>
            <a:r>
              <a:rPr dirty="0" lang="en-US" smtClean="0"/>
              <a:t> </a:t>
            </a:r>
            <a:r>
              <a:rPr dirty="0" lang="en-US" err="1" smtClean="0"/>
              <a:t>Bagi</a:t>
            </a:r>
            <a:r>
              <a:rPr dirty="0" lang="en-US" smtClean="0"/>
              <a:t> Yang </a:t>
            </a:r>
            <a:r>
              <a:rPr dirty="0" lang="en-US" err="1" smtClean="0"/>
              <a:t>Istiqomah</a:t>
            </a:r>
            <a:endParaRPr dirty="0" lang="en-US"/>
          </a:p>
        </p:txBody>
      </p:sp>
      <p:sp>
        <p:nvSpPr>
          <p:cNvPr id="1048660" name="Content Placeholder 2"/>
          <p:cNvSpPr>
            <a:spLocks noGrp="1"/>
          </p:cNvSpPr>
          <p:nvPr>
            <p:ph idx="1"/>
          </p:nvPr>
        </p:nvSpPr>
        <p:spPr/>
        <p:txBody>
          <a:bodyPr/>
          <a:p>
            <a:pPr algn="ctr">
              <a:buNone/>
            </a:pPr>
            <a:r>
              <a:rPr dirty="0" sz="3600" lang="ar-SA" smtClean="0"/>
              <a:t>إِنَّ الَّذِينَ قَالُوا رَبُّنَا اللَّهُ ثُمَّ اسْتَقَامُوا تَتَنَزَّلُ عَلَيْهِمُ الْمَلائِكَةُ أَلا تَخَافُوا وَلا تَحْزَنُوا وَأَبْشِرُوا بِالْجَنَّةِ الَّتِي كُنْتُمْ تُوعَدُونَ</a:t>
            </a:r>
            <a:endParaRPr dirty="0" sz="3600" lang="en-US" smtClean="0"/>
          </a:p>
          <a:p>
            <a:pPr algn="ctr">
              <a:buNone/>
            </a:pPr>
            <a:r>
              <a:rPr dirty="0" sz="2400" lang="en-US" err="1" smtClean="0"/>
              <a:t>Sesungguhnya</a:t>
            </a:r>
            <a:r>
              <a:rPr dirty="0" sz="2400" lang="en-US" smtClean="0"/>
              <a:t> </a:t>
            </a:r>
            <a:r>
              <a:rPr dirty="0" sz="2400" lang="en-US" err="1" smtClean="0"/>
              <a:t>orang-orang</a:t>
            </a:r>
            <a:r>
              <a:rPr dirty="0" sz="2400" lang="en-US" smtClean="0"/>
              <a:t> yang </a:t>
            </a:r>
            <a:r>
              <a:rPr dirty="0" sz="2400" lang="en-US" err="1" smtClean="0"/>
              <a:t>mengatakan</a:t>
            </a:r>
            <a:r>
              <a:rPr dirty="0" sz="2400" lang="en-US" smtClean="0"/>
              <a:t>: "</a:t>
            </a:r>
            <a:r>
              <a:rPr dirty="0" sz="2400" lang="en-US" err="1" smtClean="0"/>
              <a:t>Tuhan</a:t>
            </a:r>
            <a:r>
              <a:rPr dirty="0" sz="2400" lang="en-US" smtClean="0"/>
              <a:t> </a:t>
            </a:r>
            <a:r>
              <a:rPr dirty="0" sz="2400" lang="en-US" err="1" smtClean="0"/>
              <a:t>kami</a:t>
            </a:r>
            <a:r>
              <a:rPr dirty="0" sz="2400" lang="en-US" smtClean="0"/>
              <a:t> </a:t>
            </a:r>
            <a:r>
              <a:rPr dirty="0" sz="2400" lang="en-US" err="1" smtClean="0"/>
              <a:t>ialah</a:t>
            </a:r>
            <a:r>
              <a:rPr dirty="0" sz="2400" lang="en-US" smtClean="0"/>
              <a:t> Allah" </a:t>
            </a:r>
            <a:r>
              <a:rPr dirty="0" sz="2400" lang="en-US" err="1" smtClean="0"/>
              <a:t>kemudian</a:t>
            </a:r>
            <a:r>
              <a:rPr dirty="0" sz="2400" lang="en-US" smtClean="0"/>
              <a:t> </a:t>
            </a:r>
            <a:r>
              <a:rPr dirty="0" sz="2400" lang="en-US" err="1" smtClean="0"/>
              <a:t>mereka</a:t>
            </a:r>
            <a:r>
              <a:rPr dirty="0" sz="2400" lang="en-US" smtClean="0"/>
              <a:t> </a:t>
            </a:r>
            <a:r>
              <a:rPr dirty="0" sz="2400" lang="en-US" err="1" smtClean="0"/>
              <a:t>meneguhkan</a:t>
            </a:r>
            <a:r>
              <a:rPr dirty="0" sz="2400" lang="en-US" smtClean="0"/>
              <a:t> </a:t>
            </a:r>
            <a:r>
              <a:rPr dirty="0" sz="2400" lang="en-US" err="1" smtClean="0"/>
              <a:t>pendirian</a:t>
            </a:r>
            <a:r>
              <a:rPr dirty="0" sz="2400" lang="en-US" smtClean="0"/>
              <a:t> </a:t>
            </a:r>
            <a:r>
              <a:rPr dirty="0" sz="2400" lang="en-US" err="1" smtClean="0"/>
              <a:t>mereka</a:t>
            </a:r>
            <a:r>
              <a:rPr dirty="0" sz="2400" lang="en-US" smtClean="0"/>
              <a:t>, </a:t>
            </a:r>
            <a:r>
              <a:rPr dirty="0" sz="2400" lang="en-US" err="1" smtClean="0"/>
              <a:t>maka</a:t>
            </a:r>
            <a:r>
              <a:rPr dirty="0" sz="2400" lang="en-US" smtClean="0"/>
              <a:t> </a:t>
            </a:r>
            <a:r>
              <a:rPr dirty="0" sz="2400" lang="en-US" err="1" smtClean="0"/>
              <a:t>malaikat</a:t>
            </a:r>
            <a:r>
              <a:rPr dirty="0" sz="2400" lang="en-US" smtClean="0"/>
              <a:t> </a:t>
            </a:r>
            <a:r>
              <a:rPr dirty="0" sz="2400" lang="en-US" err="1" smtClean="0"/>
              <a:t>akan</a:t>
            </a:r>
            <a:r>
              <a:rPr dirty="0" sz="2400" lang="en-US" smtClean="0"/>
              <a:t> </a:t>
            </a:r>
            <a:r>
              <a:rPr dirty="0" sz="2400" lang="en-US" err="1" smtClean="0"/>
              <a:t>turun</a:t>
            </a:r>
            <a:r>
              <a:rPr dirty="0" sz="2400" lang="en-US" smtClean="0"/>
              <a:t> </a:t>
            </a:r>
            <a:r>
              <a:rPr dirty="0" sz="2400" lang="en-US" err="1" smtClean="0"/>
              <a:t>kepada</a:t>
            </a:r>
            <a:r>
              <a:rPr dirty="0" sz="2400" lang="en-US" smtClean="0"/>
              <a:t> </a:t>
            </a:r>
            <a:r>
              <a:rPr dirty="0" sz="2400" lang="en-US" err="1" smtClean="0"/>
              <a:t>mereka</a:t>
            </a:r>
            <a:r>
              <a:rPr dirty="0" sz="2400" lang="en-US" smtClean="0"/>
              <a:t> (</a:t>
            </a:r>
            <a:r>
              <a:rPr dirty="0" sz="2400" lang="en-US" err="1" smtClean="0"/>
              <a:t>dengan</a:t>
            </a:r>
            <a:r>
              <a:rPr dirty="0" sz="2400" lang="en-US" smtClean="0"/>
              <a:t> </a:t>
            </a:r>
            <a:r>
              <a:rPr dirty="0" sz="2400" lang="en-US" err="1" smtClean="0"/>
              <a:t>mengatakan</a:t>
            </a:r>
            <a:r>
              <a:rPr dirty="0" sz="2400" lang="en-US" smtClean="0"/>
              <a:t>): "</a:t>
            </a:r>
            <a:r>
              <a:rPr dirty="0" sz="2400" lang="en-US" err="1" smtClean="0"/>
              <a:t>Janganlah</a:t>
            </a:r>
            <a:r>
              <a:rPr dirty="0" sz="2400" lang="en-US" smtClean="0"/>
              <a:t> </a:t>
            </a:r>
            <a:r>
              <a:rPr dirty="0" sz="2400" lang="en-US" err="1" smtClean="0"/>
              <a:t>kamu</a:t>
            </a:r>
            <a:r>
              <a:rPr dirty="0" sz="2400" lang="en-US" smtClean="0"/>
              <a:t> </a:t>
            </a:r>
            <a:r>
              <a:rPr dirty="0" sz="2400" lang="en-US" err="1" smtClean="0"/>
              <a:t>merasa</a:t>
            </a:r>
            <a:r>
              <a:rPr dirty="0" sz="2400" lang="en-US" smtClean="0"/>
              <a:t> </a:t>
            </a:r>
            <a:r>
              <a:rPr dirty="0" sz="2400" lang="en-US" err="1" smtClean="0"/>
              <a:t>takut</a:t>
            </a:r>
            <a:r>
              <a:rPr dirty="0" sz="2400" lang="en-US" smtClean="0"/>
              <a:t> </a:t>
            </a:r>
            <a:r>
              <a:rPr dirty="0" sz="2400" lang="en-US" err="1" smtClean="0"/>
              <a:t>dan</a:t>
            </a:r>
            <a:r>
              <a:rPr dirty="0" sz="2400" lang="en-US" smtClean="0"/>
              <a:t> </a:t>
            </a:r>
            <a:r>
              <a:rPr dirty="0" sz="2400" lang="en-US" err="1" smtClean="0"/>
              <a:t>janganlah</a:t>
            </a:r>
            <a:r>
              <a:rPr dirty="0" sz="2400" lang="en-US" smtClean="0"/>
              <a:t> </a:t>
            </a:r>
            <a:r>
              <a:rPr dirty="0" sz="2400" lang="en-US" err="1" smtClean="0"/>
              <a:t>kamu</a:t>
            </a:r>
            <a:r>
              <a:rPr dirty="0" sz="2400" lang="en-US" smtClean="0"/>
              <a:t> </a:t>
            </a:r>
            <a:r>
              <a:rPr dirty="0" sz="2400" lang="en-US" err="1" smtClean="0"/>
              <a:t>merasa</a:t>
            </a:r>
            <a:r>
              <a:rPr dirty="0" sz="2400" lang="en-US" smtClean="0"/>
              <a:t> </a:t>
            </a:r>
            <a:r>
              <a:rPr dirty="0" sz="2400" lang="en-US" err="1" smtClean="0"/>
              <a:t>sedih</a:t>
            </a:r>
            <a:r>
              <a:rPr dirty="0" sz="2400" lang="en-US" smtClean="0"/>
              <a:t>; </a:t>
            </a:r>
            <a:r>
              <a:rPr dirty="0" sz="2400" lang="en-US" err="1" smtClean="0"/>
              <a:t>dan</a:t>
            </a:r>
            <a:r>
              <a:rPr dirty="0" sz="2400" lang="en-US" smtClean="0"/>
              <a:t> </a:t>
            </a:r>
            <a:r>
              <a:rPr dirty="0" sz="2400" lang="en-US" err="1" smtClean="0"/>
              <a:t>bergembiralah</a:t>
            </a:r>
            <a:r>
              <a:rPr dirty="0" sz="2400" lang="en-US" smtClean="0"/>
              <a:t> </a:t>
            </a:r>
            <a:r>
              <a:rPr dirty="0" sz="2400" lang="en-US" err="1" smtClean="0"/>
              <a:t>kamu</a:t>
            </a:r>
            <a:r>
              <a:rPr dirty="0" sz="2400" lang="en-US" smtClean="0"/>
              <a:t> </a:t>
            </a:r>
            <a:r>
              <a:rPr dirty="0" sz="2400" lang="en-US" err="1" smtClean="0"/>
              <a:t>dengan</a:t>
            </a:r>
            <a:r>
              <a:rPr dirty="0" sz="2400" lang="en-US" smtClean="0"/>
              <a:t> (</a:t>
            </a:r>
            <a:r>
              <a:rPr dirty="0" sz="2400" lang="en-US" err="1" smtClean="0"/>
              <a:t>memperoleh</a:t>
            </a:r>
            <a:r>
              <a:rPr dirty="0" sz="2400" lang="en-US" smtClean="0"/>
              <a:t>) </a:t>
            </a:r>
            <a:r>
              <a:rPr dirty="0" sz="2400" lang="en-US" err="1" smtClean="0"/>
              <a:t>surga</a:t>
            </a:r>
            <a:r>
              <a:rPr dirty="0" sz="2400" lang="en-US" smtClean="0"/>
              <a:t> yang </a:t>
            </a:r>
            <a:r>
              <a:rPr dirty="0" sz="2400" lang="en-US" err="1" smtClean="0"/>
              <a:t>telah</a:t>
            </a:r>
            <a:r>
              <a:rPr dirty="0" sz="2400" lang="en-US" smtClean="0"/>
              <a:t> </a:t>
            </a:r>
            <a:r>
              <a:rPr dirty="0" sz="2400" lang="en-US" err="1" smtClean="0"/>
              <a:t>dijanjikan</a:t>
            </a:r>
            <a:r>
              <a:rPr dirty="0" sz="2400" lang="en-US" smtClean="0"/>
              <a:t> Allah </a:t>
            </a:r>
            <a:r>
              <a:rPr dirty="0" sz="2400" lang="en-US" err="1" smtClean="0"/>
              <a:t>kepadamu</a:t>
            </a:r>
            <a:r>
              <a:rPr dirty="0" sz="2400" lang="en-US" smtClean="0"/>
              <a:t>". (41:30)</a:t>
            </a:r>
            <a:endParaRPr dirty="0" sz="2400" lang="en-US"/>
          </a:p>
        </p:txBody>
      </p:sp>
    </p:spTree>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93" name=""/>
        <p:cNvGrpSpPr/>
        <p:nvPr/>
      </p:nvGrpSpPr>
      <p:grpSpPr>
        <a:xfrm>
          <a:off x="0" y="0"/>
          <a:ext cx="0" cy="0"/>
          <a:chOff x="0" y="0"/>
          <a:chExt cx="0" cy="0"/>
        </a:xfrm>
      </p:grpSpPr>
      <p:sp>
        <p:nvSpPr>
          <p:cNvPr id="1048661" name="Title 1"/>
          <p:cNvSpPr>
            <a:spLocks noGrp="1"/>
          </p:cNvSpPr>
          <p:nvPr>
            <p:ph type="title"/>
          </p:nvPr>
        </p:nvSpPr>
        <p:spPr>
          <a:xfrm>
            <a:off x="1524000" y="304800"/>
            <a:ext cx="7086600" cy="762000"/>
          </a:xfrm>
        </p:spPr>
        <p:txBody>
          <a:bodyPr/>
          <a:p>
            <a:r>
              <a:rPr dirty="0" lang="en-US" err="1" smtClean="0"/>
              <a:t>Keberanian</a:t>
            </a:r>
            <a:r>
              <a:rPr dirty="0" lang="en-US" smtClean="0"/>
              <a:t> (</a:t>
            </a:r>
            <a:r>
              <a:rPr dirty="0" lang="ar-SA" smtClean="0">
                <a:solidFill>
                  <a:schemeClr val="bg1"/>
                </a:solidFill>
              </a:rPr>
              <a:t>َلشَّجَاعَةُ</a:t>
            </a:r>
            <a:r>
              <a:rPr dirty="0" lang="en-US" smtClean="0"/>
              <a:t>)</a:t>
            </a:r>
            <a:endParaRPr dirty="0" lang="en-US"/>
          </a:p>
        </p:txBody>
      </p:sp>
      <p:sp>
        <p:nvSpPr>
          <p:cNvPr id="1048662" name="Content Placeholder 2"/>
          <p:cNvSpPr>
            <a:spLocks noGrp="1"/>
          </p:cNvSpPr>
          <p:nvPr>
            <p:ph idx="1"/>
          </p:nvPr>
        </p:nvSpPr>
        <p:spPr>
          <a:xfrm>
            <a:off x="1524000" y="1066800"/>
            <a:ext cx="7086600" cy="3505200"/>
          </a:xfrm>
        </p:spPr>
        <p:txBody>
          <a:bodyPr/>
          <a:p>
            <a:r>
              <a:rPr dirty="0" lang="en-US" err="1" smtClean="0"/>
              <a:t>Dikatakan</a:t>
            </a:r>
            <a:r>
              <a:rPr dirty="0" lang="en-US" smtClean="0"/>
              <a:t> </a:t>
            </a:r>
            <a:r>
              <a:rPr dirty="0" lang="en-US" err="1" smtClean="0"/>
              <a:t>kepada</a:t>
            </a:r>
            <a:r>
              <a:rPr dirty="0" lang="en-US" smtClean="0"/>
              <a:t> </a:t>
            </a:r>
            <a:r>
              <a:rPr dirty="0" lang="en-US" err="1" smtClean="0"/>
              <a:t>orang</a:t>
            </a:r>
            <a:r>
              <a:rPr dirty="0" lang="en-US" smtClean="0"/>
              <a:t> yang </a:t>
            </a:r>
            <a:r>
              <a:rPr dirty="0" lang="en-US" err="1" smtClean="0"/>
              <a:t>istiqomah</a:t>
            </a:r>
            <a:r>
              <a:rPr dirty="0" lang="en-US" smtClean="0"/>
              <a:t> </a:t>
            </a:r>
            <a:r>
              <a:rPr dirty="0" lang="ar-SA" smtClean="0"/>
              <a:t>أَلا تَخَافُوا </a:t>
            </a:r>
            <a:r>
              <a:rPr dirty="0" lang="en-US" smtClean="0"/>
              <a:t> (</a:t>
            </a:r>
            <a:r>
              <a:rPr dirty="0" lang="en-US" err="1" smtClean="0"/>
              <a:t>janganlah</a:t>
            </a:r>
            <a:r>
              <a:rPr dirty="0" lang="en-US" smtClean="0"/>
              <a:t> kalian </a:t>
            </a:r>
            <a:r>
              <a:rPr dirty="0" lang="en-US" err="1" smtClean="0"/>
              <a:t>khawatir</a:t>
            </a:r>
            <a:r>
              <a:rPr dirty="0" lang="en-US" smtClean="0"/>
              <a:t>), </a:t>
            </a:r>
            <a:r>
              <a:rPr dirty="0" lang="en-US" err="1" smtClean="0"/>
              <a:t>maka</a:t>
            </a:r>
            <a:r>
              <a:rPr dirty="0" lang="en-US" smtClean="0"/>
              <a:t> </a:t>
            </a:r>
            <a:r>
              <a:rPr dirty="0" lang="en-US" err="1" smtClean="0"/>
              <a:t>dia</a:t>
            </a:r>
            <a:r>
              <a:rPr dirty="0" lang="en-US" smtClean="0"/>
              <a:t> </a:t>
            </a:r>
            <a:r>
              <a:rPr dirty="0" lang="en-US" err="1" smtClean="0"/>
              <a:t>tidak</a:t>
            </a:r>
            <a:r>
              <a:rPr dirty="0" lang="en-US" smtClean="0"/>
              <a:t> </a:t>
            </a:r>
            <a:r>
              <a:rPr dirty="0" lang="en-US" err="1" smtClean="0"/>
              <a:t>akan</a:t>
            </a:r>
            <a:r>
              <a:rPr dirty="0" lang="en-US" smtClean="0"/>
              <a:t> </a:t>
            </a:r>
            <a:r>
              <a:rPr dirty="0" lang="en-US" err="1" smtClean="0"/>
              <a:t>khawatir</a:t>
            </a:r>
            <a:r>
              <a:rPr dirty="0" lang="en-US" smtClean="0"/>
              <a:t> 46:13 (</a:t>
            </a:r>
            <a:r>
              <a:rPr dirty="0" lang="ar-SA" smtClean="0"/>
              <a:t>فَلا خَوْفٌ عَلَيْهِمْ</a:t>
            </a:r>
            <a:r>
              <a:rPr dirty="0" lang="en-US" smtClean="0"/>
              <a:t>)</a:t>
            </a:r>
          </a:p>
          <a:p>
            <a:r>
              <a:rPr dirty="0" lang="en-US" err="1" smtClean="0"/>
              <a:t>Artinya</a:t>
            </a:r>
            <a:r>
              <a:rPr dirty="0" lang="en-US" smtClean="0"/>
              <a:t> </a:t>
            </a:r>
            <a:r>
              <a:rPr dirty="0" lang="en-US" err="1" smtClean="0"/>
              <a:t>dia</a:t>
            </a:r>
            <a:r>
              <a:rPr dirty="0" lang="en-US" smtClean="0"/>
              <a:t> </a:t>
            </a:r>
            <a:r>
              <a:rPr dirty="0" lang="en-US" err="1" smtClean="0"/>
              <a:t>selalu</a:t>
            </a:r>
            <a:r>
              <a:rPr dirty="0" lang="en-US" smtClean="0"/>
              <a:t> </a:t>
            </a:r>
            <a:r>
              <a:rPr dirty="0" lang="en-US" err="1" smtClean="0"/>
              <a:t>berani</a:t>
            </a:r>
            <a:endParaRPr dirty="0" lang="en-US" smtClean="0"/>
          </a:p>
          <a:p>
            <a:r>
              <a:rPr dirty="0" lang="en-US" err="1" smtClean="0"/>
              <a:t>Contoh</a:t>
            </a:r>
            <a:r>
              <a:rPr dirty="0" lang="en-US" smtClean="0"/>
              <a:t>: </a:t>
            </a:r>
          </a:p>
          <a:p>
            <a:pPr lvl="1"/>
            <a:r>
              <a:rPr dirty="0" lang="en-US" err="1" smtClean="0"/>
              <a:t>Rib’i</a:t>
            </a:r>
            <a:r>
              <a:rPr dirty="0" lang="en-US" smtClean="0"/>
              <a:t> bin Amir </a:t>
            </a:r>
            <a:r>
              <a:rPr dirty="0" lang="en-US" err="1" smtClean="0"/>
              <a:t>ketika</a:t>
            </a:r>
            <a:r>
              <a:rPr dirty="0" lang="en-US" smtClean="0"/>
              <a:t> </a:t>
            </a:r>
            <a:r>
              <a:rPr dirty="0" lang="en-US" err="1" smtClean="0"/>
              <a:t>menghadap</a:t>
            </a:r>
            <a:r>
              <a:rPr dirty="0" lang="en-US" smtClean="0"/>
              <a:t> </a:t>
            </a:r>
            <a:r>
              <a:rPr dirty="0" lang="en-US" err="1" smtClean="0"/>
              <a:t>Rustum</a:t>
            </a:r>
            <a:r>
              <a:rPr dirty="0" lang="en-US" smtClean="0"/>
              <a:t> (</a:t>
            </a:r>
            <a:r>
              <a:rPr dirty="0" lang="en-US" err="1" smtClean="0"/>
              <a:t>panglima</a:t>
            </a:r>
            <a:r>
              <a:rPr dirty="0" lang="en-US" smtClean="0"/>
              <a:t> Persia) </a:t>
            </a:r>
          </a:p>
          <a:p>
            <a:pPr lvl="1"/>
            <a:r>
              <a:rPr dirty="0" lang="en-US" smtClean="0"/>
              <a:t>Abdullah bin </a:t>
            </a:r>
            <a:r>
              <a:rPr dirty="0" lang="en-US" err="1" smtClean="0"/>
              <a:t>Zubeir</a:t>
            </a:r>
            <a:r>
              <a:rPr dirty="0" lang="en-US" smtClean="0"/>
              <a:t>  </a:t>
            </a:r>
            <a:r>
              <a:rPr dirty="0" lang="en-US" err="1" smtClean="0"/>
              <a:t>tidak</a:t>
            </a:r>
            <a:r>
              <a:rPr dirty="0" lang="en-US" smtClean="0"/>
              <a:t> </a:t>
            </a:r>
            <a:r>
              <a:rPr dirty="0" lang="en-US" err="1" smtClean="0"/>
              <a:t>mau</a:t>
            </a:r>
            <a:r>
              <a:rPr dirty="0" lang="en-US" smtClean="0"/>
              <a:t> </a:t>
            </a:r>
            <a:r>
              <a:rPr dirty="0" lang="en-US" err="1" smtClean="0"/>
              <a:t>minggir</a:t>
            </a:r>
            <a:r>
              <a:rPr dirty="0" lang="en-US" smtClean="0"/>
              <a:t> </a:t>
            </a:r>
            <a:r>
              <a:rPr dirty="0" lang="en-US" err="1" smtClean="0"/>
              <a:t>ketika</a:t>
            </a:r>
            <a:r>
              <a:rPr dirty="0" lang="en-US" smtClean="0"/>
              <a:t> </a:t>
            </a:r>
            <a:r>
              <a:rPr dirty="0" lang="en-US" err="1" smtClean="0"/>
              <a:t>Umar</a:t>
            </a:r>
            <a:r>
              <a:rPr dirty="0" lang="en-US" smtClean="0"/>
              <a:t> </a:t>
            </a:r>
            <a:r>
              <a:rPr dirty="0" lang="en-US" err="1" smtClean="0"/>
              <a:t>lewat</a:t>
            </a:r>
            <a:r>
              <a:rPr dirty="0" lang="en-US" smtClean="0"/>
              <a:t>, </a:t>
            </a:r>
            <a:r>
              <a:rPr dirty="0" lang="en-US" err="1" smtClean="0"/>
              <a:t>padahal</a:t>
            </a:r>
            <a:r>
              <a:rPr dirty="0" lang="en-US" smtClean="0"/>
              <a:t> yang </a:t>
            </a:r>
            <a:r>
              <a:rPr dirty="0" lang="en-US" err="1" smtClean="0"/>
              <a:t>lainnya</a:t>
            </a:r>
            <a:r>
              <a:rPr dirty="0" lang="en-US" smtClean="0"/>
              <a:t> </a:t>
            </a:r>
            <a:r>
              <a:rPr dirty="0" lang="en-US" err="1" smtClean="0"/>
              <a:t>minggir</a:t>
            </a:r>
            <a:r>
              <a:rPr dirty="0" lang="en-US" smtClean="0"/>
              <a:t> (</a:t>
            </a:r>
            <a:r>
              <a:rPr dirty="0" lang="en-US" err="1" smtClean="0"/>
              <a:t>aku</a:t>
            </a:r>
            <a:r>
              <a:rPr dirty="0" lang="en-US" smtClean="0"/>
              <a:t> </a:t>
            </a:r>
            <a:r>
              <a:rPr dirty="0" lang="en-US" err="1" smtClean="0"/>
              <a:t>tidak</a:t>
            </a:r>
            <a:r>
              <a:rPr dirty="0" lang="en-US" smtClean="0"/>
              <a:t> </a:t>
            </a:r>
            <a:r>
              <a:rPr dirty="0" lang="en-US" err="1" smtClean="0"/>
              <a:t>bersalah</a:t>
            </a:r>
            <a:r>
              <a:rPr dirty="0" lang="en-US" smtClean="0"/>
              <a:t>; </a:t>
            </a:r>
            <a:r>
              <a:rPr dirty="0" lang="en-US" err="1" smtClean="0"/>
              <a:t>kenapa</a:t>
            </a:r>
            <a:r>
              <a:rPr dirty="0" lang="en-US" smtClean="0"/>
              <a:t> </a:t>
            </a:r>
            <a:r>
              <a:rPr dirty="0" lang="en-US" err="1" smtClean="0"/>
              <a:t>aku</a:t>
            </a:r>
            <a:r>
              <a:rPr dirty="0" lang="en-US" smtClean="0"/>
              <a:t> </a:t>
            </a:r>
            <a:r>
              <a:rPr dirty="0" lang="en-US" err="1" smtClean="0"/>
              <a:t>harus</a:t>
            </a:r>
            <a:r>
              <a:rPr dirty="0" lang="en-US" smtClean="0"/>
              <a:t> </a:t>
            </a:r>
            <a:r>
              <a:rPr dirty="0" lang="en-US" err="1" smtClean="0"/>
              <a:t>minggir</a:t>
            </a:r>
            <a:r>
              <a:rPr dirty="0" lang="en-US" smtClean="0"/>
              <a:t> </a:t>
            </a:r>
            <a:r>
              <a:rPr dirty="0" lang="en-US" err="1" smtClean="0"/>
              <a:t>sedangkan</a:t>
            </a:r>
            <a:r>
              <a:rPr dirty="0" lang="en-US" smtClean="0"/>
              <a:t> </a:t>
            </a:r>
            <a:r>
              <a:rPr dirty="0" lang="en-US" err="1" smtClean="0"/>
              <a:t>jalannya</a:t>
            </a:r>
            <a:r>
              <a:rPr dirty="0" lang="en-US" smtClean="0"/>
              <a:t> </a:t>
            </a:r>
            <a:r>
              <a:rPr dirty="0" lang="en-US" err="1" smtClean="0"/>
              <a:t>masih</a:t>
            </a:r>
            <a:r>
              <a:rPr dirty="0" lang="en-US" smtClean="0"/>
              <a:t> </a:t>
            </a:r>
            <a:r>
              <a:rPr dirty="0" lang="en-US" err="1" smtClean="0"/>
              <a:t>luas</a:t>
            </a:r>
            <a:r>
              <a:rPr dirty="0" lang="en-US" smtClean="0"/>
              <a:t>?)</a:t>
            </a:r>
          </a:p>
          <a:p>
            <a:r>
              <a:rPr dirty="0" lang="en-US" err="1" smtClean="0"/>
              <a:t>Ketakutan</a:t>
            </a:r>
            <a:r>
              <a:rPr dirty="0" lang="en-US" smtClean="0"/>
              <a:t> </a:t>
            </a:r>
            <a:r>
              <a:rPr dirty="0" lang="en-US" err="1" smtClean="0"/>
              <a:t>bersumber</a:t>
            </a:r>
            <a:r>
              <a:rPr dirty="0" lang="en-US" smtClean="0"/>
              <a:t> </a:t>
            </a:r>
            <a:r>
              <a:rPr dirty="0" lang="en-US" err="1" smtClean="0"/>
              <a:t>dari</a:t>
            </a:r>
            <a:r>
              <a:rPr dirty="0" lang="en-US" smtClean="0"/>
              <a:t> </a:t>
            </a:r>
            <a:r>
              <a:rPr dirty="0" lang="en-US" err="1" smtClean="0"/>
              <a:t>ketidak-istiqomahan</a:t>
            </a:r>
            <a:endParaRPr dirty="0" lang="en-US"/>
          </a:p>
        </p:txBody>
      </p:sp>
    </p:spTree>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94" name=""/>
        <p:cNvGrpSpPr/>
        <p:nvPr/>
      </p:nvGrpSpPr>
      <p:grpSpPr>
        <a:xfrm>
          <a:off x="0" y="0"/>
          <a:ext cx="0" cy="0"/>
          <a:chOff x="0" y="0"/>
          <a:chExt cx="0" cy="0"/>
        </a:xfrm>
      </p:grpSpPr>
      <p:sp>
        <p:nvSpPr>
          <p:cNvPr id="1048663" name="Title 1"/>
          <p:cNvSpPr>
            <a:spLocks noGrp="1"/>
          </p:cNvSpPr>
          <p:nvPr>
            <p:ph type="title"/>
          </p:nvPr>
        </p:nvSpPr>
        <p:spPr/>
        <p:txBody>
          <a:bodyPr/>
          <a:p>
            <a:r>
              <a:rPr dirty="0" lang="en-US" err="1" smtClean="0"/>
              <a:t>Tenang</a:t>
            </a:r>
            <a:r>
              <a:rPr dirty="0" lang="en-US" smtClean="0"/>
              <a:t> (</a:t>
            </a:r>
            <a:r>
              <a:rPr dirty="0" lang="ar-SA" smtClean="0">
                <a:solidFill>
                  <a:schemeClr val="bg1"/>
                </a:solidFill>
              </a:rPr>
              <a:t>اَلاِطْمِئْنَانُ</a:t>
            </a:r>
            <a:r>
              <a:rPr dirty="0" lang="en-US" smtClean="0"/>
              <a:t>)</a:t>
            </a:r>
            <a:endParaRPr dirty="0" lang="en-US"/>
          </a:p>
        </p:txBody>
      </p:sp>
      <p:sp>
        <p:nvSpPr>
          <p:cNvPr id="1048664" name="Content Placeholder 2"/>
          <p:cNvSpPr>
            <a:spLocks noGrp="1"/>
          </p:cNvSpPr>
          <p:nvPr>
            <p:ph idx="1"/>
          </p:nvPr>
        </p:nvSpPr>
        <p:spPr/>
        <p:txBody>
          <a:bodyPr/>
          <a:p>
            <a:r>
              <a:rPr dirty="0" lang="en-US" err="1" smtClean="0"/>
              <a:t>Musibah</a:t>
            </a:r>
            <a:r>
              <a:rPr dirty="0" lang="en-US" smtClean="0"/>
              <a:t> </a:t>
            </a:r>
            <a:r>
              <a:rPr dirty="0" lang="en-US" err="1" smtClean="0"/>
              <a:t>apapun</a:t>
            </a:r>
            <a:r>
              <a:rPr dirty="0" lang="en-US" smtClean="0"/>
              <a:t> yang </a:t>
            </a:r>
            <a:r>
              <a:rPr dirty="0" lang="en-US" err="1" smtClean="0"/>
              <a:t>menimpanya</a:t>
            </a:r>
            <a:r>
              <a:rPr dirty="0" lang="en-US" smtClean="0"/>
              <a:t> </a:t>
            </a:r>
            <a:r>
              <a:rPr dirty="0" lang="en-US" err="1" smtClean="0"/>
              <a:t>tidak</a:t>
            </a:r>
            <a:r>
              <a:rPr dirty="0" lang="en-US" smtClean="0"/>
              <a:t> </a:t>
            </a:r>
            <a:r>
              <a:rPr dirty="0" lang="en-US" err="1" smtClean="0"/>
              <a:t>akan</a:t>
            </a:r>
            <a:r>
              <a:rPr dirty="0" lang="en-US" smtClean="0"/>
              <a:t> </a:t>
            </a:r>
            <a:r>
              <a:rPr dirty="0" lang="en-US" err="1" smtClean="0"/>
              <a:t>menumbangkannya</a:t>
            </a:r>
            <a:r>
              <a:rPr dirty="0" lang="en-US" smtClean="0"/>
              <a:t> (</a:t>
            </a:r>
            <a:r>
              <a:rPr dirty="0" lang="en-US" err="1" smtClean="0"/>
              <a:t>putus</a:t>
            </a:r>
            <a:r>
              <a:rPr dirty="0" lang="en-US" smtClean="0"/>
              <a:t> </a:t>
            </a:r>
            <a:r>
              <a:rPr dirty="0" lang="en-US" err="1" smtClean="0"/>
              <a:t>asa</a:t>
            </a:r>
            <a:r>
              <a:rPr dirty="0" lang="en-US" smtClean="0"/>
              <a:t>)</a:t>
            </a:r>
          </a:p>
          <a:p>
            <a:r>
              <a:rPr dirty="0" lang="en-US" err="1" smtClean="0"/>
              <a:t>Sebaliknya</a:t>
            </a:r>
            <a:r>
              <a:rPr dirty="0" lang="en-US" smtClean="0"/>
              <a:t>, </a:t>
            </a:r>
            <a:r>
              <a:rPr dirty="0" lang="en-US" err="1" smtClean="0"/>
              <a:t>kebaikan</a:t>
            </a:r>
            <a:r>
              <a:rPr dirty="0" lang="en-US" smtClean="0"/>
              <a:t> </a:t>
            </a:r>
            <a:r>
              <a:rPr dirty="0" lang="en-US" err="1" smtClean="0"/>
              <a:t>apapun</a:t>
            </a:r>
            <a:r>
              <a:rPr dirty="0" lang="en-US" smtClean="0"/>
              <a:t> yang </a:t>
            </a:r>
            <a:r>
              <a:rPr dirty="0" lang="en-US" err="1" smtClean="0"/>
              <a:t>diraihnya</a:t>
            </a:r>
            <a:r>
              <a:rPr dirty="0" lang="en-US" smtClean="0"/>
              <a:t> </a:t>
            </a:r>
            <a:r>
              <a:rPr dirty="0" lang="en-US" err="1" smtClean="0"/>
              <a:t>tidak</a:t>
            </a:r>
            <a:r>
              <a:rPr dirty="0" lang="en-US" smtClean="0"/>
              <a:t> </a:t>
            </a:r>
            <a:r>
              <a:rPr dirty="0" lang="en-US" err="1" smtClean="0"/>
              <a:t>membuatnya</a:t>
            </a:r>
            <a:r>
              <a:rPr dirty="0" lang="en-US" smtClean="0"/>
              <a:t> </a:t>
            </a:r>
            <a:r>
              <a:rPr dirty="0" lang="en-US" err="1" smtClean="0"/>
              <a:t>sombong</a:t>
            </a:r>
            <a:r>
              <a:rPr dirty="0" lang="en-US" smtClean="0"/>
              <a:t> (57:22-23)</a:t>
            </a:r>
          </a:p>
          <a:p>
            <a:r>
              <a:rPr dirty="0" lang="en-US" err="1" smtClean="0"/>
              <a:t>Ketenangan</a:t>
            </a:r>
            <a:r>
              <a:rPr dirty="0" lang="en-US" smtClean="0"/>
              <a:t> </a:t>
            </a:r>
            <a:r>
              <a:rPr dirty="0" lang="en-US" err="1" smtClean="0"/>
              <a:t>dan</a:t>
            </a:r>
            <a:r>
              <a:rPr dirty="0" lang="en-US" smtClean="0"/>
              <a:t> </a:t>
            </a:r>
            <a:r>
              <a:rPr dirty="0" lang="en-US" err="1" smtClean="0"/>
              <a:t>kestabilannya</a:t>
            </a:r>
            <a:r>
              <a:rPr dirty="0" lang="en-US" smtClean="0"/>
              <a:t> </a:t>
            </a:r>
            <a:r>
              <a:rPr dirty="0" lang="en-US" err="1" smtClean="0"/>
              <a:t>karena</a:t>
            </a:r>
            <a:r>
              <a:rPr dirty="0" lang="en-US" smtClean="0"/>
              <a:t> </a:t>
            </a:r>
            <a:r>
              <a:rPr dirty="0" lang="en-US" err="1" smtClean="0"/>
              <a:t>menyadari</a:t>
            </a:r>
            <a:r>
              <a:rPr dirty="0" lang="en-US" smtClean="0"/>
              <a:t> </a:t>
            </a:r>
            <a:r>
              <a:rPr dirty="0" lang="en-US" err="1" smtClean="0"/>
              <a:t>semua</a:t>
            </a:r>
            <a:r>
              <a:rPr dirty="0" lang="en-US" smtClean="0"/>
              <a:t> </a:t>
            </a:r>
            <a:r>
              <a:rPr dirty="0" lang="en-US" err="1" smtClean="0"/>
              <a:t>takdir</a:t>
            </a:r>
            <a:r>
              <a:rPr dirty="0" lang="en-US" smtClean="0"/>
              <a:t> Allah </a:t>
            </a:r>
            <a:r>
              <a:rPr dirty="0" lang="en-US" err="1" smtClean="0"/>
              <a:t>itu</a:t>
            </a:r>
            <a:r>
              <a:rPr dirty="0" lang="en-US" smtClean="0"/>
              <a:t> </a:t>
            </a:r>
            <a:r>
              <a:rPr dirty="0" lang="en-US" err="1" smtClean="0"/>
              <a:t>baik</a:t>
            </a:r>
            <a:r>
              <a:rPr dirty="0" lang="en-US" smtClean="0"/>
              <a:t> (</a:t>
            </a:r>
            <a:r>
              <a:rPr dirty="0" lang="ar-SA" smtClean="0"/>
              <a:t>كُلُّ مَا قَدَّرُ اللهُ خَيْر</a:t>
            </a:r>
            <a:r>
              <a:rPr dirty="0" lang="en-US" smtClean="0"/>
              <a:t>)</a:t>
            </a:r>
            <a:endParaRPr dirty="0" lang="en-US"/>
          </a:p>
        </p:txBody>
      </p:sp>
    </p:spTree>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95" name=""/>
        <p:cNvGrpSpPr/>
        <p:nvPr/>
      </p:nvGrpSpPr>
      <p:grpSpPr>
        <a:xfrm>
          <a:off x="0" y="0"/>
          <a:ext cx="0" cy="0"/>
          <a:chOff x="0" y="0"/>
          <a:chExt cx="0" cy="0"/>
        </a:xfrm>
      </p:grpSpPr>
      <p:sp>
        <p:nvSpPr>
          <p:cNvPr id="1048665" name="Title 1"/>
          <p:cNvSpPr>
            <a:spLocks noGrp="1"/>
          </p:cNvSpPr>
          <p:nvPr>
            <p:ph type="title"/>
          </p:nvPr>
        </p:nvSpPr>
        <p:spPr/>
        <p:txBody>
          <a:bodyPr/>
          <a:p>
            <a:r>
              <a:rPr dirty="0" lang="en-US" err="1" smtClean="0"/>
              <a:t>Optimis</a:t>
            </a:r>
            <a:r>
              <a:rPr dirty="0" lang="en-US" smtClean="0"/>
              <a:t> (</a:t>
            </a:r>
            <a:r>
              <a:rPr dirty="0" lang="ar-SA" smtClean="0">
                <a:solidFill>
                  <a:schemeClr val="bg1"/>
                </a:solidFill>
              </a:rPr>
              <a:t>اَلتَّفَاؤُلُ</a:t>
            </a:r>
            <a:r>
              <a:rPr dirty="0" lang="en-US" smtClean="0"/>
              <a:t>)</a:t>
            </a:r>
            <a:endParaRPr dirty="0" lang="en-US"/>
          </a:p>
        </p:txBody>
      </p:sp>
      <p:sp>
        <p:nvSpPr>
          <p:cNvPr id="1048666" name="Content Placeholder 2"/>
          <p:cNvSpPr>
            <a:spLocks noGrp="1"/>
          </p:cNvSpPr>
          <p:nvPr>
            <p:ph idx="1"/>
          </p:nvPr>
        </p:nvSpPr>
        <p:spPr/>
        <p:txBody>
          <a:bodyPr/>
          <a:p>
            <a:r>
              <a:rPr dirty="0" lang="en-US" err="1" smtClean="0"/>
              <a:t>Memandang</a:t>
            </a:r>
            <a:r>
              <a:rPr dirty="0" lang="en-US" smtClean="0"/>
              <a:t> </a:t>
            </a:r>
            <a:r>
              <a:rPr dirty="0" lang="en-US" err="1" smtClean="0"/>
              <a:t>masa</a:t>
            </a:r>
            <a:r>
              <a:rPr dirty="0" lang="en-US" smtClean="0"/>
              <a:t> </a:t>
            </a:r>
            <a:r>
              <a:rPr dirty="0" lang="en-US" err="1" smtClean="0"/>
              <a:t>depan</a:t>
            </a:r>
            <a:r>
              <a:rPr dirty="0" lang="en-US" smtClean="0"/>
              <a:t> </a:t>
            </a:r>
            <a:r>
              <a:rPr dirty="0" lang="en-US" err="1" smtClean="0"/>
              <a:t>penuh</a:t>
            </a:r>
            <a:r>
              <a:rPr dirty="0" lang="en-US" smtClean="0"/>
              <a:t> </a:t>
            </a:r>
            <a:r>
              <a:rPr dirty="0" lang="en-US" err="1" smtClean="0"/>
              <a:t>dengan</a:t>
            </a:r>
            <a:r>
              <a:rPr dirty="0" lang="en-US" smtClean="0"/>
              <a:t> </a:t>
            </a:r>
            <a:r>
              <a:rPr dirty="0" lang="en-US" err="1" smtClean="0"/>
              <a:t>keyakinan</a:t>
            </a:r>
            <a:r>
              <a:rPr dirty="0" lang="en-US" smtClean="0"/>
              <a:t> (</a:t>
            </a:r>
            <a:r>
              <a:rPr dirty="0" lang="en-US" err="1" smtClean="0"/>
              <a:t>optimis</a:t>
            </a:r>
            <a:r>
              <a:rPr dirty="0" lang="en-US" smtClean="0"/>
              <a:t>)</a:t>
            </a:r>
          </a:p>
          <a:p>
            <a:r>
              <a:rPr dirty="0" lang="en-US" err="1" smtClean="0"/>
              <a:t>Malaikat</a:t>
            </a:r>
            <a:r>
              <a:rPr dirty="0" lang="en-US" smtClean="0"/>
              <a:t> </a:t>
            </a:r>
            <a:r>
              <a:rPr dirty="0" lang="en-US" err="1" smtClean="0"/>
              <a:t>memberikan</a:t>
            </a:r>
            <a:r>
              <a:rPr dirty="0" lang="en-US" smtClean="0"/>
              <a:t> </a:t>
            </a:r>
            <a:r>
              <a:rPr dirty="0" lang="en-US" err="1" smtClean="0"/>
              <a:t>kabar</a:t>
            </a:r>
            <a:r>
              <a:rPr dirty="0" lang="en-US" smtClean="0"/>
              <a:t> </a:t>
            </a:r>
            <a:r>
              <a:rPr dirty="0" lang="en-US" err="1" smtClean="0"/>
              <a:t>gembira</a:t>
            </a:r>
            <a:r>
              <a:rPr dirty="0" lang="en-US" smtClean="0"/>
              <a:t> </a:t>
            </a:r>
            <a:r>
              <a:rPr dirty="0" lang="en-US" err="1" smtClean="0"/>
              <a:t>tentang</a:t>
            </a:r>
            <a:r>
              <a:rPr dirty="0" lang="en-US" smtClean="0"/>
              <a:t> </a:t>
            </a:r>
            <a:r>
              <a:rPr dirty="0" lang="en-US" err="1" smtClean="0"/>
              <a:t>sorga</a:t>
            </a:r>
            <a:r>
              <a:rPr dirty="0" lang="en-US" smtClean="0"/>
              <a:t> yang </a:t>
            </a:r>
            <a:r>
              <a:rPr dirty="0" lang="en-US" err="1" smtClean="0"/>
              <a:t>telah</a:t>
            </a:r>
            <a:r>
              <a:rPr dirty="0" lang="en-US" smtClean="0"/>
              <a:t> </a:t>
            </a:r>
            <a:r>
              <a:rPr dirty="0" lang="en-US" err="1" smtClean="0"/>
              <a:t>dijanjikan</a:t>
            </a:r>
            <a:endParaRPr dirty="0" lang="en-US" smtClean="0"/>
          </a:p>
          <a:p>
            <a:r>
              <a:rPr dirty="0" lang="en-US" err="1" smtClean="0"/>
              <a:t>Melihat</a:t>
            </a:r>
            <a:r>
              <a:rPr dirty="0" lang="en-US" smtClean="0"/>
              <a:t> </a:t>
            </a:r>
            <a:r>
              <a:rPr dirty="0" lang="en-US" err="1" smtClean="0"/>
              <a:t>masa</a:t>
            </a:r>
            <a:r>
              <a:rPr dirty="0" lang="en-US" smtClean="0"/>
              <a:t> </a:t>
            </a:r>
            <a:r>
              <a:rPr dirty="0" lang="en-US" err="1" smtClean="0"/>
              <a:t>depan</a:t>
            </a:r>
            <a:r>
              <a:rPr dirty="0" lang="en-US" smtClean="0"/>
              <a:t> Islam pun </a:t>
            </a:r>
            <a:r>
              <a:rPr dirty="0" lang="en-US" err="1" smtClean="0"/>
              <a:t>yakin</a:t>
            </a:r>
            <a:r>
              <a:rPr dirty="0" lang="en-US" smtClean="0"/>
              <a:t> </a:t>
            </a:r>
            <a:r>
              <a:rPr dirty="0" lang="en-US" err="1" smtClean="0"/>
              <a:t>bahwa</a:t>
            </a:r>
            <a:r>
              <a:rPr dirty="0" lang="en-US" smtClean="0"/>
              <a:t> </a:t>
            </a:r>
            <a:r>
              <a:rPr dirty="0" lang="en-US" err="1" smtClean="0"/>
              <a:t>masa</a:t>
            </a:r>
            <a:r>
              <a:rPr dirty="0" lang="en-US" smtClean="0"/>
              <a:t> </a:t>
            </a:r>
            <a:r>
              <a:rPr dirty="0" lang="en-US" err="1" smtClean="0"/>
              <a:t>depan</a:t>
            </a:r>
            <a:r>
              <a:rPr dirty="0" lang="en-US" smtClean="0"/>
              <a:t> </a:t>
            </a:r>
            <a:r>
              <a:rPr dirty="0" lang="en-US" err="1" smtClean="0"/>
              <a:t>di</a:t>
            </a:r>
            <a:r>
              <a:rPr dirty="0" lang="en-US" smtClean="0"/>
              <a:t> </a:t>
            </a:r>
            <a:r>
              <a:rPr dirty="0" lang="en-US" err="1" smtClean="0"/>
              <a:t>tangan</a:t>
            </a:r>
            <a:r>
              <a:rPr dirty="0" lang="en-US" smtClean="0"/>
              <a:t> Islam (</a:t>
            </a:r>
            <a:r>
              <a:rPr dirty="0" lang="ar-SA" smtClean="0"/>
              <a:t>الْمُسْتَقْبَالُ لِهذَا الدِّيْنِ</a:t>
            </a:r>
            <a:r>
              <a:rPr dirty="0" lang="en-US" smtClean="0"/>
              <a:t>)</a:t>
            </a:r>
            <a:endParaRPr dirty="0" lang="en-US"/>
          </a:p>
        </p:txBody>
      </p:sp>
    </p:spTree>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96" name=""/>
        <p:cNvGrpSpPr/>
        <p:nvPr/>
      </p:nvGrpSpPr>
      <p:grpSpPr>
        <a:xfrm>
          <a:off x="0" y="0"/>
          <a:ext cx="0" cy="0"/>
          <a:chOff x="0" y="0"/>
          <a:chExt cx="0" cy="0"/>
        </a:xfrm>
      </p:grpSpPr>
      <p:sp>
        <p:nvSpPr>
          <p:cNvPr id="1048667" name="Title 1"/>
          <p:cNvSpPr>
            <a:spLocks noGrp="1"/>
          </p:cNvSpPr>
          <p:nvPr>
            <p:ph type="title"/>
          </p:nvPr>
        </p:nvSpPr>
        <p:spPr/>
        <p:txBody>
          <a:bodyPr/>
          <a:p>
            <a:r>
              <a:rPr dirty="0" lang="en-US" err="1" smtClean="0"/>
              <a:t>Bahagia</a:t>
            </a:r>
            <a:r>
              <a:rPr dirty="0" lang="en-US" smtClean="0"/>
              <a:t> </a:t>
            </a:r>
            <a:r>
              <a:rPr dirty="0" lang="en-US" err="1" smtClean="0"/>
              <a:t>Sejati</a:t>
            </a:r>
            <a:r>
              <a:rPr dirty="0" lang="en-US" smtClean="0"/>
              <a:t> (</a:t>
            </a:r>
            <a:r>
              <a:rPr dirty="0" lang="ar-SA" smtClean="0">
                <a:solidFill>
                  <a:schemeClr val="bg1"/>
                </a:solidFill>
              </a:rPr>
              <a:t>اَلسَّعَادَةُ</a:t>
            </a:r>
            <a:r>
              <a:rPr dirty="0" lang="en-US" smtClean="0"/>
              <a:t>)</a:t>
            </a:r>
            <a:endParaRPr dirty="0" lang="en-US"/>
          </a:p>
        </p:txBody>
      </p:sp>
      <p:sp>
        <p:nvSpPr>
          <p:cNvPr id="1048668" name="Content Placeholder 2"/>
          <p:cNvSpPr>
            <a:spLocks noGrp="1"/>
          </p:cNvSpPr>
          <p:nvPr>
            <p:ph idx="1"/>
          </p:nvPr>
        </p:nvSpPr>
        <p:spPr/>
        <p:txBody>
          <a:bodyPr/>
          <a:p>
            <a:r>
              <a:rPr dirty="0" lang="en-US" err="1" smtClean="0"/>
              <a:t>Jika</a:t>
            </a:r>
            <a:r>
              <a:rPr dirty="0" lang="en-US" smtClean="0"/>
              <a:t> </a:t>
            </a:r>
            <a:r>
              <a:rPr dirty="0" lang="en-US" err="1" smtClean="0"/>
              <a:t>seseorang</a:t>
            </a:r>
            <a:r>
              <a:rPr dirty="0" lang="en-US" smtClean="0"/>
              <a:t> </a:t>
            </a:r>
            <a:r>
              <a:rPr dirty="0" lang="en-US" err="1" smtClean="0"/>
              <a:t>hidupnya</a:t>
            </a:r>
            <a:r>
              <a:rPr dirty="0" lang="en-US" smtClean="0"/>
              <a:t> </a:t>
            </a:r>
            <a:r>
              <a:rPr dirty="0" lang="en-US" err="1" smtClean="0"/>
              <a:t>penuh</a:t>
            </a:r>
            <a:r>
              <a:rPr dirty="0" lang="en-US" smtClean="0"/>
              <a:t> </a:t>
            </a:r>
            <a:r>
              <a:rPr dirty="0" lang="en-US" err="1" smtClean="0"/>
              <a:t>keberanian</a:t>
            </a:r>
            <a:r>
              <a:rPr dirty="0" lang="en-US" smtClean="0"/>
              <a:t>, </a:t>
            </a:r>
            <a:r>
              <a:rPr dirty="0" lang="en-US" err="1" smtClean="0"/>
              <a:t>tenang</a:t>
            </a:r>
            <a:r>
              <a:rPr dirty="0" lang="en-US" smtClean="0"/>
              <a:t> </a:t>
            </a:r>
            <a:r>
              <a:rPr dirty="0" lang="en-US" err="1" smtClean="0"/>
              <a:t>dan</a:t>
            </a:r>
            <a:r>
              <a:rPr dirty="0" lang="en-US" smtClean="0"/>
              <a:t> </a:t>
            </a:r>
            <a:r>
              <a:rPr dirty="0" lang="en-US" err="1" smtClean="0"/>
              <a:t>optimis</a:t>
            </a:r>
            <a:r>
              <a:rPr dirty="0" lang="en-US" smtClean="0"/>
              <a:t>, </a:t>
            </a:r>
            <a:r>
              <a:rPr dirty="0" lang="en-US" err="1" smtClean="0"/>
              <a:t>maka</a:t>
            </a:r>
            <a:r>
              <a:rPr dirty="0" lang="en-US" smtClean="0"/>
              <a:t> </a:t>
            </a:r>
            <a:r>
              <a:rPr dirty="0" lang="en-US" err="1" smtClean="0"/>
              <a:t>berarti</a:t>
            </a:r>
            <a:r>
              <a:rPr dirty="0" lang="en-US" smtClean="0"/>
              <a:t> </a:t>
            </a:r>
            <a:r>
              <a:rPr dirty="0" lang="en-US" err="1" smtClean="0"/>
              <a:t>telah</a:t>
            </a:r>
            <a:r>
              <a:rPr dirty="0" lang="en-US" smtClean="0"/>
              <a:t> </a:t>
            </a:r>
            <a:r>
              <a:rPr dirty="0" lang="en-US" err="1" smtClean="0"/>
              <a:t>tercapai</a:t>
            </a:r>
            <a:r>
              <a:rPr dirty="0" lang="en-US" smtClean="0"/>
              <a:t> </a:t>
            </a:r>
            <a:r>
              <a:rPr dirty="0" lang="en-US" err="1" smtClean="0"/>
              <a:t>kebahagiaan</a:t>
            </a:r>
            <a:r>
              <a:rPr dirty="0" lang="en-US" smtClean="0"/>
              <a:t> </a:t>
            </a:r>
            <a:r>
              <a:rPr dirty="0" lang="en-US" err="1" smtClean="0"/>
              <a:t>hakiki</a:t>
            </a:r>
            <a:endParaRPr dirty="0" lang="en-US" smtClean="0"/>
          </a:p>
          <a:p>
            <a:r>
              <a:rPr dirty="0" lang="en-US" err="1" smtClean="0"/>
              <a:t>Bagaimana</a:t>
            </a:r>
            <a:r>
              <a:rPr dirty="0" lang="en-US" smtClean="0"/>
              <a:t> </a:t>
            </a:r>
            <a:r>
              <a:rPr dirty="0" lang="en-US" err="1" smtClean="0"/>
              <a:t>bahagia</a:t>
            </a:r>
            <a:r>
              <a:rPr dirty="0" lang="en-US" smtClean="0"/>
              <a:t> </a:t>
            </a:r>
            <a:r>
              <a:rPr dirty="0" lang="en-US" err="1" smtClean="0"/>
              <a:t>kalau</a:t>
            </a:r>
            <a:r>
              <a:rPr dirty="0" lang="en-US" smtClean="0"/>
              <a:t> </a:t>
            </a:r>
            <a:r>
              <a:rPr dirty="0" lang="en-US" err="1" smtClean="0"/>
              <a:t>salah</a:t>
            </a:r>
            <a:r>
              <a:rPr dirty="0" lang="en-US" smtClean="0"/>
              <a:t> </a:t>
            </a:r>
            <a:r>
              <a:rPr dirty="0" lang="en-US" err="1" smtClean="0"/>
              <a:t>satunya</a:t>
            </a:r>
            <a:r>
              <a:rPr dirty="0" lang="en-US" smtClean="0"/>
              <a:t> </a:t>
            </a:r>
            <a:r>
              <a:rPr dirty="0" lang="en-US" err="1" smtClean="0"/>
              <a:t>hilang</a:t>
            </a:r>
            <a:r>
              <a:rPr dirty="0" lang="en-US" smtClean="0"/>
              <a:t>?</a:t>
            </a:r>
          </a:p>
          <a:p>
            <a:r>
              <a:rPr dirty="0" lang="en-US" err="1" smtClean="0"/>
              <a:t>Jadi</a:t>
            </a:r>
            <a:r>
              <a:rPr dirty="0" lang="en-US" smtClean="0"/>
              <a:t> </a:t>
            </a:r>
            <a:r>
              <a:rPr dirty="0" lang="en-US" err="1" smtClean="0"/>
              <a:t>syahadah</a:t>
            </a:r>
            <a:r>
              <a:rPr dirty="0" lang="en-US" smtClean="0"/>
              <a:t> </a:t>
            </a:r>
            <a:r>
              <a:rPr dirty="0" lang="en-US" err="1" smtClean="0"/>
              <a:t>menghantarkan</a:t>
            </a:r>
            <a:r>
              <a:rPr dirty="0" lang="en-US" smtClean="0"/>
              <a:t> </a:t>
            </a:r>
            <a:r>
              <a:rPr dirty="0" lang="en-US" err="1" smtClean="0"/>
              <a:t>kita</a:t>
            </a:r>
            <a:r>
              <a:rPr dirty="0" lang="en-US" smtClean="0"/>
              <a:t> </a:t>
            </a:r>
            <a:r>
              <a:rPr dirty="0" lang="en-US" err="1" smtClean="0"/>
              <a:t>kepada</a:t>
            </a:r>
            <a:r>
              <a:rPr dirty="0" lang="en-US" smtClean="0"/>
              <a:t> </a:t>
            </a:r>
            <a:r>
              <a:rPr dirty="0" lang="en-US" err="1" smtClean="0"/>
              <a:t>sa’adah</a:t>
            </a:r>
            <a:r>
              <a:rPr dirty="0" lang="en-US" smtClean="0"/>
              <a:t> (</a:t>
            </a:r>
            <a:r>
              <a:rPr dirty="0" lang="ar-SA" smtClean="0"/>
              <a:t>مِنَ الشّهَدَةِ إِلَى السّعَادَةِ</a:t>
            </a:r>
            <a:r>
              <a:rPr dirty="0" lang="en-US" smtClean="0"/>
              <a:t>)</a:t>
            </a:r>
            <a:endParaRPr dirty="0" lang="en-US"/>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58" name=""/>
        <p:cNvGrpSpPr/>
        <p:nvPr/>
      </p:nvGrpSpPr>
      <p:grpSpPr>
        <a:xfrm>
          <a:off x="0" y="0"/>
          <a:ext cx="0" cy="0"/>
          <a:chOff x="0" y="0"/>
          <a:chExt cx="0" cy="0"/>
        </a:xfrm>
      </p:grpSpPr>
      <p:sp>
        <p:nvSpPr>
          <p:cNvPr id="1048590" name="Title 1"/>
          <p:cNvSpPr>
            <a:spLocks noGrp="1"/>
          </p:cNvSpPr>
          <p:nvPr>
            <p:ph type="title"/>
          </p:nvPr>
        </p:nvSpPr>
        <p:spPr/>
        <p:txBody>
          <a:bodyPr/>
          <a:p>
            <a:r>
              <a:rPr dirty="0" lang="en-US" err="1" smtClean="0"/>
              <a:t>Syahadah</a:t>
            </a:r>
            <a:r>
              <a:rPr dirty="0" lang="en-US" smtClean="0"/>
              <a:t> </a:t>
            </a:r>
            <a:r>
              <a:rPr dirty="0" lang="en-US" err="1" smtClean="0"/>
              <a:t>Artinya</a:t>
            </a:r>
            <a:r>
              <a:rPr dirty="0" lang="en-US" smtClean="0"/>
              <a:t> PERNYATAAN</a:t>
            </a:r>
            <a:endParaRPr dirty="0" lang="en-US"/>
          </a:p>
        </p:txBody>
      </p:sp>
      <p:sp>
        <p:nvSpPr>
          <p:cNvPr id="1048591" name="Content Placeholder 2"/>
          <p:cNvSpPr>
            <a:spLocks noGrp="1"/>
          </p:cNvSpPr>
          <p:nvPr>
            <p:ph idx="1"/>
          </p:nvPr>
        </p:nvSpPr>
        <p:spPr/>
        <p:txBody>
          <a:bodyPr/>
          <a:p>
            <a:r>
              <a:rPr dirty="0" lang="en-US" err="1" smtClean="0"/>
              <a:t>Bahasa</a:t>
            </a:r>
            <a:r>
              <a:rPr dirty="0" lang="en-US" smtClean="0"/>
              <a:t> </a:t>
            </a:r>
            <a:r>
              <a:rPr dirty="0" lang="en-US" err="1" smtClean="0"/>
              <a:t>Arabnya</a:t>
            </a:r>
            <a:r>
              <a:rPr dirty="0" lang="en-US" smtClean="0"/>
              <a:t>: </a:t>
            </a:r>
            <a:r>
              <a:rPr dirty="0" lang="ar-SA" smtClean="0"/>
              <a:t>اَلإِقْرَارُ</a:t>
            </a:r>
            <a:r>
              <a:rPr dirty="0" lang="en-US" smtClean="0"/>
              <a:t> </a:t>
            </a:r>
            <a:r>
              <a:rPr dirty="0" lang="en-US" err="1" smtClean="0"/>
              <a:t>atau</a:t>
            </a:r>
            <a:r>
              <a:rPr dirty="0" lang="en-US" smtClean="0"/>
              <a:t> </a:t>
            </a:r>
            <a:r>
              <a:rPr dirty="0" lang="ar-SA" smtClean="0"/>
              <a:t>اَلإِعْلاَنُ</a:t>
            </a:r>
            <a:r>
              <a:rPr dirty="0" lang="en-US" smtClean="0"/>
              <a:t> (</a:t>
            </a:r>
            <a:r>
              <a:rPr dirty="0" lang="en-US" err="1" smtClean="0"/>
              <a:t>dalam</a:t>
            </a:r>
            <a:r>
              <a:rPr dirty="0" lang="en-US" smtClean="0"/>
              <a:t> </a:t>
            </a:r>
            <a:r>
              <a:rPr dirty="0" lang="en-US" err="1" smtClean="0"/>
              <a:t>bahasa</a:t>
            </a:r>
            <a:r>
              <a:rPr dirty="0" lang="en-US" smtClean="0"/>
              <a:t> Indonesia: </a:t>
            </a:r>
            <a:r>
              <a:rPr dirty="0" lang="en-US" err="1" smtClean="0"/>
              <a:t>Iklan</a:t>
            </a:r>
            <a:r>
              <a:rPr dirty="0" lang="en-US" smtClean="0"/>
              <a:t>, yang </a:t>
            </a:r>
            <a:r>
              <a:rPr dirty="0" lang="en-US" err="1" smtClean="0"/>
              <a:t>seharusnya</a:t>
            </a:r>
            <a:r>
              <a:rPr dirty="0" lang="en-US" smtClean="0"/>
              <a:t> </a:t>
            </a:r>
            <a:r>
              <a:rPr dirty="0" lang="en-US" err="1" smtClean="0"/>
              <a:t>membacanya</a:t>
            </a:r>
            <a:r>
              <a:rPr dirty="0" lang="en-US" smtClean="0"/>
              <a:t> </a:t>
            </a:r>
            <a:r>
              <a:rPr dirty="0" lang="en-US" err="1" smtClean="0"/>
              <a:t>I’lan</a:t>
            </a:r>
            <a:r>
              <a:rPr dirty="0" lang="en-US" smtClean="0"/>
              <a:t> </a:t>
            </a:r>
            <a:r>
              <a:rPr dirty="0" lang="en-US" err="1" smtClean="0"/>
              <a:t>bukan</a:t>
            </a:r>
            <a:r>
              <a:rPr dirty="0" lang="en-US" smtClean="0"/>
              <a:t> </a:t>
            </a:r>
            <a:r>
              <a:rPr dirty="0" lang="en-US" err="1" smtClean="0"/>
              <a:t>iklan</a:t>
            </a:r>
            <a:r>
              <a:rPr dirty="0" lang="en-US" smtClean="0"/>
              <a:t>)</a:t>
            </a:r>
          </a:p>
          <a:p>
            <a:r>
              <a:rPr dirty="0" lang="en-US" smtClean="0"/>
              <a:t>“</a:t>
            </a:r>
            <a:r>
              <a:rPr dirty="0" lang="en-US" err="1" smtClean="0"/>
              <a:t>Asyhadu</a:t>
            </a:r>
            <a:r>
              <a:rPr dirty="0" lang="en-US" smtClean="0"/>
              <a:t>” </a:t>
            </a:r>
            <a:r>
              <a:rPr dirty="0" lang="en-US" err="1" smtClean="0"/>
              <a:t>berarti</a:t>
            </a:r>
            <a:r>
              <a:rPr dirty="0" lang="en-US" smtClean="0"/>
              <a:t> “</a:t>
            </a:r>
            <a:r>
              <a:rPr dirty="0" lang="en-US" err="1" smtClean="0"/>
              <a:t>aku</a:t>
            </a:r>
            <a:r>
              <a:rPr dirty="0" lang="en-US" smtClean="0"/>
              <a:t> </a:t>
            </a:r>
            <a:r>
              <a:rPr dirty="0" lang="en-US" err="1" smtClean="0"/>
              <a:t>menyatakan</a:t>
            </a:r>
            <a:r>
              <a:rPr dirty="0" lang="en-US" smtClean="0"/>
              <a:t>”</a:t>
            </a:r>
          </a:p>
          <a:p>
            <a:r>
              <a:rPr dirty="0" lang="en-US" err="1" smtClean="0"/>
              <a:t>Kalau</a:t>
            </a:r>
            <a:r>
              <a:rPr dirty="0" lang="en-US" smtClean="0"/>
              <a:t> </a:t>
            </a:r>
            <a:r>
              <a:rPr dirty="0" lang="en-US" err="1" smtClean="0"/>
              <a:t>dihubungkan</a:t>
            </a:r>
            <a:r>
              <a:rPr dirty="0" lang="en-US" smtClean="0"/>
              <a:t> </a:t>
            </a:r>
            <a:r>
              <a:rPr dirty="0" lang="en-US" err="1" smtClean="0"/>
              <a:t>dengan</a:t>
            </a:r>
            <a:r>
              <a:rPr dirty="0" lang="en-US" smtClean="0"/>
              <a:t> </a:t>
            </a:r>
            <a:r>
              <a:rPr dirty="0" lang="en-US" err="1" smtClean="0"/>
              <a:t>kalimat</a:t>
            </a:r>
            <a:r>
              <a:rPr dirty="0" lang="en-US" smtClean="0"/>
              <a:t> </a:t>
            </a:r>
            <a:r>
              <a:rPr dirty="0" lang="en-US" err="1" smtClean="0"/>
              <a:t>syahadat</a:t>
            </a:r>
            <a:r>
              <a:rPr dirty="0" lang="en-US" smtClean="0"/>
              <a:t> </a:t>
            </a:r>
            <a:r>
              <a:rPr dirty="0" lang="en-US" err="1" smtClean="0"/>
              <a:t>maka</a:t>
            </a:r>
            <a:r>
              <a:rPr dirty="0" lang="en-US" smtClean="0"/>
              <a:t> </a:t>
            </a:r>
            <a:r>
              <a:rPr dirty="0" lang="en-US" err="1" smtClean="0"/>
              <a:t>artinya</a:t>
            </a:r>
            <a:r>
              <a:rPr dirty="0" lang="en-US" smtClean="0"/>
              <a:t> “</a:t>
            </a:r>
            <a:r>
              <a:rPr dirty="0" lang="en-US" err="1" smtClean="0"/>
              <a:t>aku</a:t>
            </a:r>
            <a:r>
              <a:rPr dirty="0" lang="en-US" smtClean="0"/>
              <a:t> </a:t>
            </a:r>
            <a:r>
              <a:rPr dirty="0" lang="en-US" err="1" smtClean="0"/>
              <a:t>menyatakan</a:t>
            </a:r>
            <a:r>
              <a:rPr dirty="0" lang="en-US" smtClean="0"/>
              <a:t> </a:t>
            </a:r>
            <a:r>
              <a:rPr dirty="0" lang="en-US" err="1" smtClean="0"/>
              <a:t>bahwa</a:t>
            </a:r>
            <a:r>
              <a:rPr dirty="0" lang="en-US" smtClean="0"/>
              <a:t> </a:t>
            </a:r>
            <a:r>
              <a:rPr dirty="0" lang="en-US" err="1" smtClean="0"/>
              <a:t>tidak</a:t>
            </a:r>
            <a:r>
              <a:rPr dirty="0" lang="en-US" smtClean="0"/>
              <a:t> </a:t>
            </a:r>
            <a:r>
              <a:rPr dirty="0" lang="en-US" err="1" smtClean="0"/>
              <a:t>ada</a:t>
            </a:r>
            <a:r>
              <a:rPr dirty="0" lang="en-US" smtClean="0"/>
              <a:t> </a:t>
            </a:r>
            <a:r>
              <a:rPr dirty="0" lang="en-US" err="1" smtClean="0"/>
              <a:t>ilah</a:t>
            </a:r>
            <a:r>
              <a:rPr dirty="0" lang="en-US" smtClean="0"/>
              <a:t> </a:t>
            </a:r>
            <a:r>
              <a:rPr dirty="0" lang="en-US" err="1" smtClean="0"/>
              <a:t>kecuali</a:t>
            </a:r>
            <a:r>
              <a:rPr dirty="0" lang="en-US" smtClean="0"/>
              <a:t> Allah, </a:t>
            </a:r>
            <a:r>
              <a:rPr dirty="0" lang="en-US" err="1" smtClean="0"/>
              <a:t>dan</a:t>
            </a:r>
            <a:r>
              <a:rPr dirty="0" lang="en-US" smtClean="0"/>
              <a:t> </a:t>
            </a:r>
            <a:r>
              <a:rPr dirty="0" lang="en-US" err="1" smtClean="0"/>
              <a:t>aku</a:t>
            </a:r>
            <a:r>
              <a:rPr dirty="0" lang="en-US" smtClean="0"/>
              <a:t> </a:t>
            </a:r>
            <a:r>
              <a:rPr dirty="0" lang="en-US" err="1" smtClean="0"/>
              <a:t>menyatakan</a:t>
            </a:r>
            <a:r>
              <a:rPr dirty="0" lang="en-US" smtClean="0"/>
              <a:t> </a:t>
            </a:r>
            <a:r>
              <a:rPr dirty="0" lang="en-US" err="1" smtClean="0"/>
              <a:t>bahwa</a:t>
            </a:r>
            <a:r>
              <a:rPr dirty="0" lang="en-US" smtClean="0"/>
              <a:t> Muhammad </a:t>
            </a:r>
            <a:r>
              <a:rPr dirty="0" lang="en-US" err="1" smtClean="0"/>
              <a:t>adalah</a:t>
            </a:r>
            <a:r>
              <a:rPr dirty="0" lang="en-US" smtClean="0"/>
              <a:t> </a:t>
            </a:r>
            <a:r>
              <a:rPr dirty="0" lang="en-US" err="1" smtClean="0"/>
              <a:t>utusan</a:t>
            </a:r>
            <a:r>
              <a:rPr dirty="0" lang="en-US" smtClean="0"/>
              <a:t> Allah”</a:t>
            </a:r>
          </a:p>
          <a:p>
            <a:endParaRPr dirty="0" lang="en-US"/>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59" name=""/>
        <p:cNvGrpSpPr/>
        <p:nvPr/>
      </p:nvGrpSpPr>
      <p:grpSpPr>
        <a:xfrm>
          <a:off x="0" y="0"/>
          <a:ext cx="0" cy="0"/>
          <a:chOff x="0" y="0"/>
          <a:chExt cx="0" cy="0"/>
        </a:xfrm>
      </p:grpSpPr>
      <p:sp>
        <p:nvSpPr>
          <p:cNvPr id="1048592" name="Title 1"/>
          <p:cNvSpPr>
            <a:spLocks noGrp="1"/>
          </p:cNvSpPr>
          <p:nvPr>
            <p:ph type="title"/>
          </p:nvPr>
        </p:nvSpPr>
        <p:spPr/>
        <p:txBody>
          <a:bodyPr/>
          <a:p>
            <a:r>
              <a:rPr dirty="0" lang="en-US" err="1" smtClean="0"/>
              <a:t>Ayatnya</a:t>
            </a:r>
            <a:r>
              <a:rPr dirty="0" lang="en-US" smtClean="0"/>
              <a:t> 3:64</a:t>
            </a:r>
            <a:endParaRPr dirty="0" lang="en-US"/>
          </a:p>
        </p:txBody>
      </p:sp>
      <p:sp>
        <p:nvSpPr>
          <p:cNvPr id="1048593" name="Oval 3"/>
          <p:cNvSpPr/>
          <p:nvPr/>
        </p:nvSpPr>
        <p:spPr>
          <a:xfrm>
            <a:off x="1905000" y="2971800"/>
            <a:ext cx="1219200" cy="762000"/>
          </a:xfrm>
          <a:prstGeom prst="ellipse"/>
          <a:no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594" name="Content Placeholder 2"/>
          <p:cNvSpPr>
            <a:spLocks noGrp="1"/>
          </p:cNvSpPr>
          <p:nvPr>
            <p:ph idx="1"/>
          </p:nvPr>
        </p:nvSpPr>
        <p:spPr>
          <a:xfrm>
            <a:off x="1524000" y="2057400"/>
            <a:ext cx="7086600" cy="3505200"/>
          </a:xfrm>
        </p:spPr>
        <p:txBody>
          <a:bodyPr/>
          <a:p>
            <a:pPr algn="ctr">
              <a:buNone/>
            </a:pPr>
            <a:r>
              <a:rPr dirty="0" sz="3200" lang="ar-SA" smtClean="0"/>
              <a:t>قُلْ يَا أَهْلَ الْكِتَابِ تَعَالَوْا إِلَى كَلِمَةٍ سَوَاءٍ بَيْنَنَا وَبَيْنَكُمْ أَلا نَعْبُدَ إِلا اللَّهَ وَلا نُشْرِكَ بِهِ شَيْئًا وَلا يَتَّخِذَ بَعْضُنَا بَعْضًا أَرْبَابًا مِنْ دُونِ اللَّهِ فَإِنْ تَوَلَّوْا فَقُولُوا اشْهَدُوا بِأَنَّا مُسْلِمُونَ</a:t>
            </a:r>
            <a:endParaRPr dirty="0" sz="3200" lang="en-US" smtClean="0"/>
          </a:p>
          <a:p>
            <a:r>
              <a:rPr dirty="0" sz="3200" lang="en-US" err="1" smtClean="0"/>
              <a:t>Dalam</a:t>
            </a:r>
            <a:r>
              <a:rPr dirty="0" sz="3200" lang="en-US" smtClean="0"/>
              <a:t> </a:t>
            </a:r>
            <a:r>
              <a:rPr dirty="0" sz="3200" lang="en-US" err="1" smtClean="0"/>
              <a:t>ayat</a:t>
            </a:r>
            <a:r>
              <a:rPr dirty="0" sz="3200" lang="en-US" smtClean="0"/>
              <a:t> </a:t>
            </a:r>
            <a:r>
              <a:rPr dirty="0" sz="3200" lang="en-US" err="1" smtClean="0"/>
              <a:t>di</a:t>
            </a:r>
            <a:r>
              <a:rPr dirty="0" sz="3200" lang="en-US" smtClean="0"/>
              <a:t> </a:t>
            </a:r>
            <a:r>
              <a:rPr dirty="0" sz="3200" lang="en-US" err="1" smtClean="0"/>
              <a:t>atas</a:t>
            </a:r>
            <a:r>
              <a:rPr dirty="0" sz="3200" lang="en-US" smtClean="0"/>
              <a:t> </a:t>
            </a:r>
            <a:r>
              <a:rPr dirty="0" sz="3200" lang="en-US" err="1" smtClean="0"/>
              <a:t>kata</a:t>
            </a:r>
            <a:r>
              <a:rPr dirty="0" sz="3200" lang="en-US" smtClean="0"/>
              <a:t> “</a:t>
            </a:r>
            <a:r>
              <a:rPr dirty="0" sz="3200" lang="en-US" err="1" smtClean="0"/>
              <a:t>isyahaduu</a:t>
            </a:r>
            <a:r>
              <a:rPr dirty="0" sz="3200" lang="en-US" smtClean="0"/>
              <a:t>” </a:t>
            </a:r>
            <a:r>
              <a:rPr dirty="0" sz="3200" lang="en-US" err="1" smtClean="0"/>
              <a:t>berarti</a:t>
            </a:r>
            <a:r>
              <a:rPr dirty="0" sz="3200" lang="en-US" smtClean="0"/>
              <a:t> “</a:t>
            </a:r>
            <a:r>
              <a:rPr dirty="0" sz="3200" lang="en-US" err="1" smtClean="0"/>
              <a:t>nyatakanlah</a:t>
            </a:r>
            <a:r>
              <a:rPr dirty="0" sz="3200" lang="en-US" smtClean="0"/>
              <a:t>” </a:t>
            </a:r>
            <a:r>
              <a:rPr dirty="0" sz="3200" lang="en-US" err="1" smtClean="0"/>
              <a:t>atau</a:t>
            </a:r>
            <a:r>
              <a:rPr dirty="0" sz="3200" lang="en-US" smtClean="0"/>
              <a:t> “</a:t>
            </a:r>
            <a:r>
              <a:rPr dirty="0" sz="3200" lang="en-US" err="1" smtClean="0"/>
              <a:t>umumkanlah</a:t>
            </a:r>
            <a:r>
              <a:rPr dirty="0" sz="3200" lang="en-US" smtClean="0"/>
              <a:t>”</a:t>
            </a:r>
            <a:endParaRPr dirty="0" sz="3200" lang="en-US"/>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60" name=""/>
        <p:cNvGrpSpPr/>
        <p:nvPr/>
      </p:nvGrpSpPr>
      <p:grpSpPr>
        <a:xfrm>
          <a:off x="0" y="0"/>
          <a:ext cx="0" cy="0"/>
          <a:chOff x="0" y="0"/>
          <a:chExt cx="0" cy="0"/>
        </a:xfrm>
      </p:grpSpPr>
      <p:sp>
        <p:nvSpPr>
          <p:cNvPr id="1048595" name="Title 1"/>
          <p:cNvSpPr>
            <a:spLocks noGrp="1"/>
          </p:cNvSpPr>
          <p:nvPr>
            <p:ph type="title"/>
          </p:nvPr>
        </p:nvSpPr>
        <p:spPr/>
        <p:txBody>
          <a:bodyPr/>
          <a:p>
            <a:r>
              <a:rPr dirty="0" lang="en-US" err="1" smtClean="0"/>
              <a:t>Syahadat</a:t>
            </a:r>
            <a:r>
              <a:rPr dirty="0" lang="en-US" smtClean="0"/>
              <a:t> </a:t>
            </a:r>
            <a:r>
              <a:rPr dirty="0" lang="en-US" err="1" smtClean="0"/>
              <a:t>Artinya</a:t>
            </a:r>
            <a:r>
              <a:rPr dirty="0" lang="en-US" smtClean="0"/>
              <a:t> SUMPAH</a:t>
            </a:r>
            <a:endParaRPr dirty="0" lang="en-US"/>
          </a:p>
        </p:txBody>
      </p:sp>
      <p:sp>
        <p:nvSpPr>
          <p:cNvPr id="1048596" name="Content Placeholder 2"/>
          <p:cNvSpPr>
            <a:spLocks noGrp="1"/>
          </p:cNvSpPr>
          <p:nvPr>
            <p:ph idx="1"/>
          </p:nvPr>
        </p:nvSpPr>
        <p:spPr/>
        <p:txBody>
          <a:bodyPr/>
          <a:p>
            <a:r>
              <a:rPr dirty="0" lang="en-US" err="1" smtClean="0"/>
              <a:t>Kandungan</a:t>
            </a:r>
            <a:r>
              <a:rPr dirty="0" lang="en-US" smtClean="0"/>
              <a:t> </a:t>
            </a:r>
            <a:r>
              <a:rPr dirty="0" lang="en-US" err="1" smtClean="0"/>
              <a:t>kedua</a:t>
            </a:r>
            <a:r>
              <a:rPr dirty="0" lang="en-US" smtClean="0"/>
              <a:t> </a:t>
            </a:r>
            <a:r>
              <a:rPr dirty="0" lang="en-US" err="1" smtClean="0"/>
              <a:t>dari</a:t>
            </a:r>
            <a:r>
              <a:rPr dirty="0" lang="en-US" smtClean="0"/>
              <a:t> </a:t>
            </a:r>
            <a:r>
              <a:rPr dirty="0" lang="en-US" err="1" smtClean="0"/>
              <a:t>syahadat</a:t>
            </a:r>
            <a:r>
              <a:rPr dirty="0" lang="en-US" smtClean="0"/>
              <a:t> </a:t>
            </a:r>
            <a:r>
              <a:rPr dirty="0" lang="en-US" err="1" smtClean="0"/>
              <a:t>adalah</a:t>
            </a:r>
            <a:r>
              <a:rPr dirty="0" lang="en-US" smtClean="0"/>
              <a:t> SUMPAH</a:t>
            </a:r>
          </a:p>
          <a:p>
            <a:r>
              <a:rPr dirty="0" lang="en-US" err="1" smtClean="0"/>
              <a:t>Bahasa</a:t>
            </a:r>
            <a:r>
              <a:rPr dirty="0" lang="en-US" smtClean="0"/>
              <a:t> </a:t>
            </a:r>
            <a:r>
              <a:rPr dirty="0" lang="en-US" err="1" smtClean="0"/>
              <a:t>Arabnya</a:t>
            </a:r>
            <a:r>
              <a:rPr dirty="0" lang="en-US" smtClean="0"/>
              <a:t>:  </a:t>
            </a:r>
            <a:r>
              <a:rPr dirty="0" lang="ar-SA" smtClean="0">
                <a:solidFill>
                  <a:schemeClr val="bg1"/>
                </a:solidFill>
              </a:rPr>
              <a:t>اَلْقَسَمُ</a:t>
            </a:r>
          </a:p>
          <a:p>
            <a:r>
              <a:rPr dirty="0" lang="en-US" smtClean="0"/>
              <a:t>“</a:t>
            </a:r>
            <a:r>
              <a:rPr dirty="0" lang="en-US" err="1" smtClean="0"/>
              <a:t>Asyhadu</a:t>
            </a:r>
            <a:r>
              <a:rPr dirty="0" lang="en-US" smtClean="0"/>
              <a:t>” </a:t>
            </a:r>
            <a:r>
              <a:rPr dirty="0" lang="en-US" err="1" smtClean="0"/>
              <a:t>berarti</a:t>
            </a:r>
            <a:r>
              <a:rPr dirty="0" lang="en-US" smtClean="0"/>
              <a:t> “</a:t>
            </a:r>
            <a:r>
              <a:rPr dirty="0" lang="en-US" err="1" smtClean="0"/>
              <a:t>aku</a:t>
            </a:r>
            <a:r>
              <a:rPr dirty="0" lang="en-US" smtClean="0"/>
              <a:t> </a:t>
            </a:r>
            <a:r>
              <a:rPr dirty="0" lang="en-US" err="1" smtClean="0"/>
              <a:t>bersumpah</a:t>
            </a:r>
            <a:r>
              <a:rPr dirty="0" lang="en-US" smtClean="0"/>
              <a:t>”</a:t>
            </a:r>
          </a:p>
          <a:p>
            <a:r>
              <a:rPr dirty="0" lang="en-US" err="1" smtClean="0"/>
              <a:t>Dihubungkan</a:t>
            </a:r>
            <a:r>
              <a:rPr dirty="0" lang="en-US" smtClean="0"/>
              <a:t> </a:t>
            </a:r>
            <a:r>
              <a:rPr dirty="0" lang="en-US" err="1" smtClean="0"/>
              <a:t>dengan</a:t>
            </a:r>
            <a:r>
              <a:rPr dirty="0" lang="en-US" smtClean="0"/>
              <a:t> </a:t>
            </a:r>
            <a:r>
              <a:rPr dirty="0" lang="en-US" err="1" smtClean="0"/>
              <a:t>kalimat</a:t>
            </a:r>
            <a:r>
              <a:rPr dirty="0" lang="en-US" smtClean="0"/>
              <a:t> </a:t>
            </a:r>
            <a:r>
              <a:rPr dirty="0" lang="en-US" err="1" smtClean="0"/>
              <a:t>syahadat</a:t>
            </a:r>
            <a:r>
              <a:rPr dirty="0" lang="en-US" smtClean="0"/>
              <a:t> </a:t>
            </a:r>
            <a:r>
              <a:rPr dirty="0" lang="en-US" err="1" smtClean="0"/>
              <a:t>maka</a:t>
            </a:r>
            <a:r>
              <a:rPr dirty="0" lang="en-US" smtClean="0"/>
              <a:t> </a:t>
            </a:r>
            <a:r>
              <a:rPr dirty="0" lang="en-US" err="1" smtClean="0"/>
              <a:t>artinya</a:t>
            </a:r>
            <a:r>
              <a:rPr dirty="0" lang="en-US" smtClean="0"/>
              <a:t> “</a:t>
            </a:r>
            <a:r>
              <a:rPr dirty="0" lang="en-US" err="1" smtClean="0"/>
              <a:t>aku</a:t>
            </a:r>
            <a:r>
              <a:rPr dirty="0" lang="en-US" smtClean="0"/>
              <a:t> </a:t>
            </a:r>
            <a:r>
              <a:rPr dirty="0" lang="en-US" err="1" smtClean="0"/>
              <a:t>bersumpah</a:t>
            </a:r>
            <a:r>
              <a:rPr dirty="0" lang="en-US" smtClean="0"/>
              <a:t> </a:t>
            </a:r>
            <a:r>
              <a:rPr dirty="0" lang="en-US" err="1" smtClean="0"/>
              <a:t>bahwa</a:t>
            </a:r>
            <a:r>
              <a:rPr dirty="0" lang="en-US" smtClean="0"/>
              <a:t> </a:t>
            </a:r>
            <a:r>
              <a:rPr dirty="0" lang="en-US" err="1" smtClean="0"/>
              <a:t>tidak</a:t>
            </a:r>
            <a:r>
              <a:rPr dirty="0" lang="en-US" smtClean="0"/>
              <a:t> </a:t>
            </a:r>
            <a:r>
              <a:rPr dirty="0" lang="en-US" err="1" smtClean="0"/>
              <a:t>ada</a:t>
            </a:r>
            <a:r>
              <a:rPr dirty="0" lang="en-US" smtClean="0"/>
              <a:t> </a:t>
            </a:r>
            <a:r>
              <a:rPr dirty="0" lang="en-US" err="1" smtClean="0"/>
              <a:t>ilah</a:t>
            </a:r>
            <a:r>
              <a:rPr dirty="0" lang="en-US" smtClean="0"/>
              <a:t> </a:t>
            </a:r>
            <a:r>
              <a:rPr dirty="0" lang="en-US" err="1" smtClean="0"/>
              <a:t>kecuali</a:t>
            </a:r>
            <a:r>
              <a:rPr dirty="0" lang="en-US" smtClean="0"/>
              <a:t> Allah, </a:t>
            </a:r>
            <a:r>
              <a:rPr dirty="0" lang="en-US" err="1" smtClean="0"/>
              <a:t>dan</a:t>
            </a:r>
            <a:r>
              <a:rPr dirty="0" lang="en-US" smtClean="0"/>
              <a:t> </a:t>
            </a:r>
            <a:r>
              <a:rPr dirty="0" lang="en-US" err="1" smtClean="0"/>
              <a:t>aku</a:t>
            </a:r>
            <a:r>
              <a:rPr dirty="0" lang="en-US" smtClean="0"/>
              <a:t> </a:t>
            </a:r>
            <a:r>
              <a:rPr dirty="0" lang="en-US" err="1" smtClean="0"/>
              <a:t>bersumpah</a:t>
            </a:r>
            <a:r>
              <a:rPr dirty="0" lang="en-US" smtClean="0"/>
              <a:t> </a:t>
            </a:r>
            <a:r>
              <a:rPr dirty="0" lang="en-US" err="1" smtClean="0"/>
              <a:t>bahwa</a:t>
            </a:r>
            <a:r>
              <a:rPr dirty="0" lang="en-US" smtClean="0"/>
              <a:t> Muhammad </a:t>
            </a:r>
            <a:r>
              <a:rPr dirty="0" lang="en-US" err="1" smtClean="0"/>
              <a:t>adalah</a:t>
            </a:r>
            <a:r>
              <a:rPr dirty="0" lang="en-US" smtClean="0"/>
              <a:t> </a:t>
            </a:r>
            <a:r>
              <a:rPr dirty="0" lang="en-US" err="1" smtClean="0"/>
              <a:t>utusan</a:t>
            </a:r>
            <a:r>
              <a:rPr dirty="0" lang="en-US" smtClean="0"/>
              <a:t> Allah”</a:t>
            </a:r>
            <a:endParaRPr dirty="0" lang="en-US"/>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61" name=""/>
        <p:cNvGrpSpPr/>
        <p:nvPr/>
      </p:nvGrpSpPr>
      <p:grpSpPr>
        <a:xfrm>
          <a:off x="0" y="0"/>
          <a:ext cx="0" cy="0"/>
          <a:chOff x="0" y="0"/>
          <a:chExt cx="0" cy="0"/>
        </a:xfrm>
      </p:grpSpPr>
      <p:sp>
        <p:nvSpPr>
          <p:cNvPr id="1048597" name="Title 1"/>
          <p:cNvSpPr>
            <a:spLocks noGrp="1"/>
          </p:cNvSpPr>
          <p:nvPr>
            <p:ph type="title"/>
          </p:nvPr>
        </p:nvSpPr>
        <p:spPr>
          <a:xfrm>
            <a:off x="1524000" y="0"/>
            <a:ext cx="7086600" cy="1371600"/>
          </a:xfrm>
        </p:spPr>
        <p:txBody>
          <a:bodyPr/>
          <a:p>
            <a:r>
              <a:rPr dirty="0" lang="en-US" err="1" smtClean="0"/>
              <a:t>Sumpah</a:t>
            </a:r>
            <a:r>
              <a:rPr dirty="0" lang="en-US" smtClean="0"/>
              <a:t>: </a:t>
            </a:r>
            <a:r>
              <a:rPr dirty="0" lang="en-US" err="1" smtClean="0"/>
              <a:t>Bobot</a:t>
            </a:r>
            <a:r>
              <a:rPr dirty="0" lang="en-US" smtClean="0"/>
              <a:t> </a:t>
            </a:r>
            <a:r>
              <a:rPr dirty="0" lang="en-US" err="1" smtClean="0"/>
              <a:t>Kebenaran</a:t>
            </a:r>
            <a:endParaRPr dirty="0" lang="en-US"/>
          </a:p>
        </p:txBody>
      </p:sp>
      <p:sp>
        <p:nvSpPr>
          <p:cNvPr id="1048598" name="Content Placeholder 2"/>
          <p:cNvSpPr>
            <a:spLocks noGrp="1"/>
          </p:cNvSpPr>
          <p:nvPr>
            <p:ph idx="1"/>
          </p:nvPr>
        </p:nvSpPr>
        <p:spPr>
          <a:xfrm>
            <a:off x="1524000" y="1371600"/>
            <a:ext cx="7086600" cy="3505200"/>
          </a:xfrm>
        </p:spPr>
        <p:txBody>
          <a:bodyPr/>
          <a:p>
            <a:r>
              <a:rPr dirty="0" lang="en-US" err="1" smtClean="0"/>
              <a:t>Sumpah</a:t>
            </a:r>
            <a:r>
              <a:rPr dirty="0" lang="en-US" smtClean="0"/>
              <a:t> </a:t>
            </a:r>
            <a:r>
              <a:rPr dirty="0" lang="en-US" err="1" smtClean="0"/>
              <a:t>memberikan</a:t>
            </a:r>
            <a:r>
              <a:rPr dirty="0" lang="en-US" smtClean="0"/>
              <a:t> </a:t>
            </a:r>
            <a:r>
              <a:rPr dirty="0" lang="en-US" err="1" smtClean="0"/>
              <a:t>bobot</a:t>
            </a:r>
            <a:r>
              <a:rPr dirty="0" lang="en-US" smtClean="0"/>
              <a:t> </a:t>
            </a:r>
            <a:r>
              <a:rPr dirty="0" lang="en-US" err="1" smtClean="0"/>
              <a:t>kebenaran</a:t>
            </a:r>
            <a:r>
              <a:rPr dirty="0" lang="en-US" smtClean="0"/>
              <a:t> </a:t>
            </a:r>
            <a:r>
              <a:rPr dirty="0" lang="en-US" err="1" smtClean="0"/>
              <a:t>terhadap</a:t>
            </a:r>
            <a:r>
              <a:rPr dirty="0" lang="en-US" smtClean="0"/>
              <a:t> </a:t>
            </a:r>
            <a:r>
              <a:rPr dirty="0" lang="en-US" err="1" smtClean="0"/>
              <a:t>apa</a:t>
            </a:r>
            <a:r>
              <a:rPr dirty="0" lang="en-US" smtClean="0"/>
              <a:t> yang </a:t>
            </a:r>
            <a:r>
              <a:rPr dirty="0" lang="en-US" err="1" smtClean="0"/>
              <a:t>dinyatakan</a:t>
            </a:r>
            <a:r>
              <a:rPr dirty="0" lang="en-US" smtClean="0"/>
              <a:t> (</a:t>
            </a:r>
            <a:r>
              <a:rPr dirty="0" lang="en-US" err="1" smtClean="0"/>
              <a:t>makanya</a:t>
            </a:r>
            <a:r>
              <a:rPr dirty="0" lang="en-US" smtClean="0"/>
              <a:t> </a:t>
            </a:r>
            <a:r>
              <a:rPr dirty="0" lang="en-US" err="1" smtClean="0"/>
              <a:t>saksi</a:t>
            </a:r>
            <a:r>
              <a:rPr dirty="0" lang="en-US" smtClean="0"/>
              <a:t> </a:t>
            </a:r>
            <a:r>
              <a:rPr dirty="0" lang="en-US" err="1" smtClean="0"/>
              <a:t>sebelum</a:t>
            </a:r>
            <a:r>
              <a:rPr dirty="0" lang="en-US" smtClean="0"/>
              <a:t> </a:t>
            </a:r>
            <a:r>
              <a:rPr dirty="0" lang="en-US" err="1" smtClean="0"/>
              <a:t>bersaksi</a:t>
            </a:r>
            <a:r>
              <a:rPr dirty="0" lang="en-US" smtClean="0"/>
              <a:t> </a:t>
            </a:r>
            <a:r>
              <a:rPr dirty="0" lang="en-US" err="1" smtClean="0"/>
              <a:t>harus</a:t>
            </a:r>
            <a:r>
              <a:rPr dirty="0" lang="en-US" smtClean="0"/>
              <a:t> </a:t>
            </a:r>
            <a:r>
              <a:rPr dirty="0" lang="en-US" err="1" smtClean="0"/>
              <a:t>disumpah</a:t>
            </a:r>
            <a:r>
              <a:rPr dirty="0" lang="en-US" smtClean="0"/>
              <a:t>)</a:t>
            </a:r>
          </a:p>
          <a:p>
            <a:r>
              <a:rPr dirty="0" lang="en-US" err="1" smtClean="0"/>
              <a:t>Bahwa</a:t>
            </a:r>
            <a:r>
              <a:rPr dirty="0" lang="en-US" smtClean="0"/>
              <a:t> yang </a:t>
            </a:r>
            <a:r>
              <a:rPr dirty="0" lang="en-US" err="1" smtClean="0"/>
              <a:t>dinyatakan</a:t>
            </a:r>
            <a:r>
              <a:rPr dirty="0" lang="en-US" smtClean="0"/>
              <a:t> </a:t>
            </a:r>
            <a:r>
              <a:rPr dirty="0" lang="en-US" err="1" smtClean="0"/>
              <a:t>itu</a:t>
            </a:r>
            <a:r>
              <a:rPr dirty="0" lang="en-US" smtClean="0"/>
              <a:t> </a:t>
            </a:r>
            <a:r>
              <a:rPr dirty="0" lang="en-US" err="1" smtClean="0"/>
              <a:t>tidak</a:t>
            </a:r>
            <a:r>
              <a:rPr dirty="0" lang="en-US" smtClean="0"/>
              <a:t> main-main, </a:t>
            </a:r>
            <a:r>
              <a:rPr dirty="0" lang="en-US" err="1" smtClean="0"/>
              <a:t>melainkan</a:t>
            </a:r>
            <a:r>
              <a:rPr dirty="0" lang="en-US" smtClean="0"/>
              <a:t> </a:t>
            </a:r>
            <a:r>
              <a:rPr dirty="0" lang="en-US" err="1" smtClean="0"/>
              <a:t>keluar</a:t>
            </a:r>
            <a:r>
              <a:rPr dirty="0" lang="en-US" smtClean="0"/>
              <a:t> </a:t>
            </a:r>
            <a:r>
              <a:rPr dirty="0" lang="en-US" err="1" smtClean="0"/>
              <a:t>dari</a:t>
            </a:r>
            <a:r>
              <a:rPr dirty="0" lang="en-US" smtClean="0"/>
              <a:t> </a:t>
            </a:r>
            <a:r>
              <a:rPr dirty="0" lang="en-US" err="1" smtClean="0"/>
              <a:t>hati</a:t>
            </a:r>
            <a:r>
              <a:rPr dirty="0" lang="en-US" smtClean="0"/>
              <a:t> yang paling </a:t>
            </a:r>
            <a:r>
              <a:rPr dirty="0" lang="en-US" err="1" smtClean="0"/>
              <a:t>dalam</a:t>
            </a:r>
            <a:endParaRPr dirty="0" lang="en-US" smtClean="0"/>
          </a:p>
          <a:p>
            <a:r>
              <a:rPr dirty="0" lang="en-US" err="1" smtClean="0"/>
              <a:t>Contoh</a:t>
            </a:r>
            <a:r>
              <a:rPr dirty="0" lang="en-US" smtClean="0"/>
              <a:t>:</a:t>
            </a:r>
          </a:p>
          <a:p>
            <a:pPr lvl="1"/>
            <a:r>
              <a:rPr dirty="0" lang="en-US" smtClean="0"/>
              <a:t>Di </a:t>
            </a:r>
            <a:r>
              <a:rPr dirty="0" lang="en-US" err="1" smtClean="0"/>
              <a:t>sana</a:t>
            </a:r>
            <a:r>
              <a:rPr dirty="0" lang="en-US" smtClean="0"/>
              <a:t> </a:t>
            </a:r>
            <a:r>
              <a:rPr dirty="0" lang="en-US" err="1" smtClean="0"/>
              <a:t>ada</a:t>
            </a:r>
            <a:r>
              <a:rPr dirty="0" lang="en-US" smtClean="0"/>
              <a:t> </a:t>
            </a:r>
            <a:r>
              <a:rPr dirty="0" lang="en-US" err="1" smtClean="0"/>
              <a:t>tabrakan</a:t>
            </a:r>
            <a:r>
              <a:rPr dirty="0" lang="en-US" smtClean="0"/>
              <a:t>!</a:t>
            </a:r>
          </a:p>
          <a:p>
            <a:pPr lvl="1"/>
            <a:r>
              <a:rPr dirty="0" lang="en-US" err="1" smtClean="0"/>
              <a:t>Masak</a:t>
            </a:r>
            <a:r>
              <a:rPr dirty="0" lang="en-US" smtClean="0"/>
              <a:t>?</a:t>
            </a:r>
          </a:p>
          <a:p>
            <a:pPr lvl="1"/>
            <a:r>
              <a:rPr dirty="0" lang="en-US" err="1" smtClean="0"/>
              <a:t>Sumpah</a:t>
            </a:r>
            <a:r>
              <a:rPr dirty="0" lang="en-US" smtClean="0"/>
              <a:t>!</a:t>
            </a:r>
          </a:p>
          <a:p>
            <a:pPr lvl="1"/>
            <a:r>
              <a:rPr dirty="0" lang="en-US" smtClean="0"/>
              <a:t>(Yang </a:t>
            </a:r>
            <a:r>
              <a:rPr dirty="0" lang="en-US" err="1" smtClean="0"/>
              <a:t>mendengar</a:t>
            </a:r>
            <a:r>
              <a:rPr dirty="0" lang="en-US" smtClean="0"/>
              <a:t> </a:t>
            </a:r>
            <a:r>
              <a:rPr dirty="0" lang="en-US" err="1" smtClean="0"/>
              <a:t>jadi</a:t>
            </a:r>
            <a:r>
              <a:rPr dirty="0" lang="en-US" smtClean="0"/>
              <a:t> </a:t>
            </a:r>
            <a:r>
              <a:rPr dirty="0" lang="en-US" err="1" smtClean="0"/>
              <a:t>percaya</a:t>
            </a:r>
            <a:r>
              <a:rPr dirty="0" lang="en-US" smtClean="0"/>
              <a:t>)</a:t>
            </a:r>
            <a:endParaRPr dirty="0" lang="en-US"/>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62" name=""/>
        <p:cNvGrpSpPr/>
        <p:nvPr/>
      </p:nvGrpSpPr>
      <p:grpSpPr>
        <a:xfrm>
          <a:off x="0" y="0"/>
          <a:ext cx="0" cy="0"/>
          <a:chOff x="0" y="0"/>
          <a:chExt cx="0" cy="0"/>
        </a:xfrm>
      </p:grpSpPr>
      <p:sp>
        <p:nvSpPr>
          <p:cNvPr id="1048599" name="Title 1"/>
          <p:cNvSpPr>
            <a:spLocks noGrp="1"/>
          </p:cNvSpPr>
          <p:nvPr>
            <p:ph type="title"/>
          </p:nvPr>
        </p:nvSpPr>
        <p:spPr/>
        <p:txBody>
          <a:bodyPr/>
          <a:p>
            <a:r>
              <a:rPr dirty="0" lang="en-US" err="1" smtClean="0"/>
              <a:t>Ayatnya</a:t>
            </a:r>
            <a:r>
              <a:rPr dirty="0" lang="en-US" smtClean="0"/>
              <a:t> 63:1-2</a:t>
            </a:r>
            <a:endParaRPr dirty="0" lang="en-US"/>
          </a:p>
        </p:txBody>
      </p:sp>
      <p:sp>
        <p:nvSpPr>
          <p:cNvPr id="1048600" name="Oval 3"/>
          <p:cNvSpPr/>
          <p:nvPr/>
        </p:nvSpPr>
        <p:spPr>
          <a:xfrm>
            <a:off x="5029200" y="1981200"/>
            <a:ext cx="838200" cy="685800"/>
          </a:xfrm>
          <a:prstGeom prst="ellipse"/>
          <a:no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01" name="Oval 4"/>
          <p:cNvSpPr/>
          <p:nvPr/>
        </p:nvSpPr>
        <p:spPr>
          <a:xfrm>
            <a:off x="6705600" y="4724400"/>
            <a:ext cx="914400" cy="990600"/>
          </a:xfrm>
          <a:prstGeom prst="ellipse"/>
          <a:no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
        <p:nvSpPr>
          <p:cNvPr id="1048602" name="Content Placeholder 2"/>
          <p:cNvSpPr>
            <a:spLocks noGrp="1"/>
          </p:cNvSpPr>
          <p:nvPr>
            <p:ph idx="1"/>
          </p:nvPr>
        </p:nvSpPr>
        <p:spPr>
          <a:xfrm>
            <a:off x="1600200" y="2133600"/>
            <a:ext cx="7086600" cy="3505200"/>
          </a:xfrm>
        </p:spPr>
        <p:txBody>
          <a:bodyPr/>
          <a:p>
            <a:pPr algn="ctr">
              <a:buNone/>
            </a:pPr>
            <a:r>
              <a:rPr dirty="0" lang="ar-SA" smtClean="0"/>
              <a:t>إِذَا جَاءَكَ الْمُنَافِقُونَ قَالُوا نَشْهَدُ إِنَّكَ لَرَسُولُ اللَّهِ وَاللَّهُ يَعْلَمُ إِنَّكَ لَرَسُولُهُ وَاللَّهُ يَشْهَدُ إِنَّ الْمُنَافِقِينَ لَكَاذِبُونَ</a:t>
            </a:r>
            <a:endParaRPr dirty="0" lang="en-US" smtClean="0"/>
          </a:p>
          <a:p>
            <a:r>
              <a:rPr dirty="0" lang="en-US" err="1" smtClean="0"/>
              <a:t>Kata</a:t>
            </a:r>
            <a:r>
              <a:rPr dirty="0" lang="en-US" smtClean="0"/>
              <a:t> “</a:t>
            </a:r>
            <a:r>
              <a:rPr dirty="0" lang="en-US" err="1" smtClean="0"/>
              <a:t>nasyhadu</a:t>
            </a:r>
            <a:r>
              <a:rPr dirty="0" lang="en-US" smtClean="0"/>
              <a:t>” </a:t>
            </a:r>
            <a:r>
              <a:rPr dirty="0" lang="en-US" err="1" smtClean="0"/>
              <a:t>berarti</a:t>
            </a:r>
            <a:r>
              <a:rPr dirty="0" lang="en-US" smtClean="0"/>
              <a:t> “</a:t>
            </a:r>
            <a:r>
              <a:rPr dirty="0" lang="en-US" err="1" smtClean="0"/>
              <a:t>kami</a:t>
            </a:r>
            <a:r>
              <a:rPr dirty="0" lang="en-US" smtClean="0"/>
              <a:t> </a:t>
            </a:r>
            <a:r>
              <a:rPr dirty="0" lang="en-US" err="1" smtClean="0"/>
              <a:t>bersumpah</a:t>
            </a:r>
            <a:r>
              <a:rPr dirty="0" lang="en-US" smtClean="0"/>
              <a:t>”</a:t>
            </a:r>
          </a:p>
          <a:p>
            <a:r>
              <a:rPr dirty="0" lang="en-US" err="1" smtClean="0"/>
              <a:t>Ini</a:t>
            </a:r>
            <a:r>
              <a:rPr dirty="0" lang="en-US" smtClean="0"/>
              <a:t> </a:t>
            </a:r>
            <a:r>
              <a:rPr dirty="0" lang="en-US" err="1" smtClean="0"/>
              <a:t>diperjelas</a:t>
            </a:r>
            <a:r>
              <a:rPr dirty="0" lang="en-US" smtClean="0"/>
              <a:t> </a:t>
            </a:r>
            <a:r>
              <a:rPr dirty="0" lang="en-US" err="1" smtClean="0"/>
              <a:t>oleh</a:t>
            </a:r>
            <a:r>
              <a:rPr dirty="0" lang="en-US" smtClean="0"/>
              <a:t> </a:t>
            </a:r>
            <a:r>
              <a:rPr dirty="0" lang="en-US" err="1" smtClean="0"/>
              <a:t>ayat</a:t>
            </a:r>
            <a:r>
              <a:rPr dirty="0" lang="en-US" smtClean="0"/>
              <a:t> </a:t>
            </a:r>
            <a:r>
              <a:rPr dirty="0" lang="en-US" err="1" smtClean="0"/>
              <a:t>berikutnya</a:t>
            </a:r>
            <a:r>
              <a:rPr dirty="0" lang="en-US" smtClean="0"/>
              <a:t> yang </a:t>
            </a:r>
            <a:r>
              <a:rPr dirty="0" lang="en-US" err="1" smtClean="0"/>
              <a:t>menyatakan</a:t>
            </a:r>
            <a:r>
              <a:rPr dirty="0" lang="en-US" smtClean="0"/>
              <a:t>  </a:t>
            </a:r>
            <a:r>
              <a:rPr dirty="0" lang="en-US" err="1" smtClean="0"/>
              <a:t>bahwa</a:t>
            </a:r>
            <a:r>
              <a:rPr dirty="0" lang="en-US" smtClean="0"/>
              <a:t> “</a:t>
            </a:r>
            <a:r>
              <a:rPr dirty="0" lang="en-US" err="1" smtClean="0"/>
              <a:t>mereka</a:t>
            </a:r>
            <a:r>
              <a:rPr dirty="0" lang="en-US" smtClean="0"/>
              <a:t> </a:t>
            </a:r>
            <a:r>
              <a:rPr dirty="0" lang="en-US" err="1" smtClean="0"/>
              <a:t>menjadikan</a:t>
            </a:r>
            <a:r>
              <a:rPr dirty="0" lang="en-US" smtClean="0"/>
              <a:t> SUMPAH </a:t>
            </a:r>
            <a:r>
              <a:rPr dirty="0" lang="en-US" err="1" smtClean="0"/>
              <a:t>mereka</a:t>
            </a:r>
            <a:r>
              <a:rPr dirty="0" lang="en-US" smtClean="0"/>
              <a:t> </a:t>
            </a:r>
            <a:r>
              <a:rPr dirty="0" lang="en-US" err="1" smtClean="0"/>
              <a:t>sebagai</a:t>
            </a:r>
            <a:r>
              <a:rPr dirty="0" lang="en-US" smtClean="0"/>
              <a:t> </a:t>
            </a:r>
            <a:r>
              <a:rPr dirty="0" lang="en-US" err="1" smtClean="0"/>
              <a:t>perisai</a:t>
            </a:r>
            <a:r>
              <a:rPr dirty="0" lang="en-US" smtClean="0"/>
              <a:t>…”</a:t>
            </a:r>
          </a:p>
          <a:p>
            <a:pPr algn="ctr">
              <a:buNone/>
            </a:pPr>
            <a:r>
              <a:rPr dirty="0" lang="ar-SA" smtClean="0"/>
              <a:t>اتَّخَذُوا أَيْمَانَهُمْ جُنَّةً فَصَدُّوا عَنْ سَبِيلِ اللَّهِ إِنَّهُمْ سَاءَ مَا كَانُوا يَعْمَلُونَ</a:t>
            </a:r>
            <a:endParaRPr dirty="0" lang="en-US"/>
          </a:p>
        </p:txBody>
      </p:sp>
      <p:cxnSp>
        <p:nvCxnSpPr>
          <p:cNvPr id="3145728" name="Straight Arrow Connector 6"/>
          <p:cNvCxnSpPr>
            <a:cxnSpLocks/>
          </p:cNvCxnSpPr>
          <p:nvPr/>
        </p:nvCxnSpPr>
        <p:spPr>
          <a:xfrm rot="16200000" flipH="1">
            <a:off x="5143500" y="2933700"/>
            <a:ext cx="2286000" cy="1447800"/>
          </a:xfrm>
          <a:prstGeom prst="straightConnector1"/>
          <a:ln>
            <a:tailEnd type="arrow"/>
          </a:ln>
        </p:spPr>
        <p:style>
          <a:lnRef idx="3">
            <a:schemeClr val="accent4"/>
          </a:lnRef>
          <a:fillRef idx="0">
            <a:schemeClr val="accent4"/>
          </a:fillRef>
          <a:effectRef idx="2">
            <a:schemeClr val="accent4"/>
          </a:effectRef>
          <a:fontRef idx="minor">
            <a:schemeClr val="tx1"/>
          </a:fontRef>
        </p:style>
      </p:cxn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63" name=""/>
        <p:cNvGrpSpPr/>
        <p:nvPr/>
      </p:nvGrpSpPr>
      <p:grpSpPr>
        <a:xfrm>
          <a:off x="0" y="0"/>
          <a:ext cx="0" cy="0"/>
          <a:chOff x="0" y="0"/>
          <a:chExt cx="0" cy="0"/>
        </a:xfrm>
      </p:grpSpPr>
      <p:sp>
        <p:nvSpPr>
          <p:cNvPr id="1048603" name="Title 1"/>
          <p:cNvSpPr>
            <a:spLocks noGrp="1"/>
          </p:cNvSpPr>
          <p:nvPr>
            <p:ph type="title"/>
          </p:nvPr>
        </p:nvSpPr>
        <p:spPr/>
        <p:txBody>
          <a:bodyPr/>
          <a:p>
            <a:r>
              <a:rPr dirty="0" lang="en-US" err="1" smtClean="0"/>
              <a:t>Syahadah</a:t>
            </a:r>
            <a:r>
              <a:rPr dirty="0" lang="en-US" smtClean="0"/>
              <a:t> </a:t>
            </a:r>
            <a:r>
              <a:rPr dirty="0" lang="en-US" err="1" smtClean="0"/>
              <a:t>Artinya</a:t>
            </a:r>
            <a:r>
              <a:rPr dirty="0" lang="en-US" smtClean="0"/>
              <a:t> JANJI</a:t>
            </a:r>
            <a:endParaRPr dirty="0" lang="en-US"/>
          </a:p>
        </p:txBody>
      </p:sp>
      <p:sp>
        <p:nvSpPr>
          <p:cNvPr id="1048604" name="Content Placeholder 2"/>
          <p:cNvSpPr>
            <a:spLocks noGrp="1"/>
          </p:cNvSpPr>
          <p:nvPr>
            <p:ph idx="1"/>
          </p:nvPr>
        </p:nvSpPr>
        <p:spPr/>
        <p:txBody>
          <a:bodyPr/>
          <a:p>
            <a:r>
              <a:rPr dirty="0" lang="en-US" err="1" smtClean="0"/>
              <a:t>Kandungan</a:t>
            </a:r>
            <a:r>
              <a:rPr dirty="0" lang="en-US" smtClean="0"/>
              <a:t> </a:t>
            </a:r>
            <a:r>
              <a:rPr dirty="0" lang="en-US" err="1" smtClean="0"/>
              <a:t>ketiga</a:t>
            </a:r>
            <a:r>
              <a:rPr dirty="0" lang="en-US" smtClean="0"/>
              <a:t> </a:t>
            </a:r>
            <a:r>
              <a:rPr dirty="0" lang="en-US" err="1" smtClean="0"/>
              <a:t>syahadat</a:t>
            </a:r>
            <a:r>
              <a:rPr dirty="0" lang="en-US" smtClean="0"/>
              <a:t> </a:t>
            </a:r>
            <a:r>
              <a:rPr dirty="0" lang="en-US" err="1" smtClean="0"/>
              <a:t>adalah</a:t>
            </a:r>
            <a:r>
              <a:rPr dirty="0" lang="en-US" smtClean="0"/>
              <a:t> JANJI</a:t>
            </a:r>
          </a:p>
          <a:p>
            <a:r>
              <a:rPr dirty="0" lang="en-US" err="1" smtClean="0"/>
              <a:t>Bahasa</a:t>
            </a:r>
            <a:r>
              <a:rPr dirty="0" lang="en-US" smtClean="0"/>
              <a:t> </a:t>
            </a:r>
            <a:r>
              <a:rPr dirty="0" lang="en-US" err="1" smtClean="0"/>
              <a:t>Arabnya</a:t>
            </a:r>
            <a:r>
              <a:rPr dirty="0" lang="en-US" smtClean="0"/>
              <a:t>: </a:t>
            </a:r>
            <a:r>
              <a:rPr dirty="0" lang="ar-SA" smtClean="0">
                <a:solidFill>
                  <a:schemeClr val="bg1"/>
                </a:solidFill>
              </a:rPr>
              <a:t>اَلْمِيْثَاقُ</a:t>
            </a:r>
            <a:r>
              <a:rPr dirty="0" lang="en-US" smtClean="0">
                <a:solidFill>
                  <a:schemeClr val="bg1"/>
                </a:solidFill>
              </a:rPr>
              <a:t> </a:t>
            </a:r>
            <a:r>
              <a:rPr dirty="0" lang="en-US" err="1" smtClean="0">
                <a:solidFill>
                  <a:schemeClr val="bg1"/>
                </a:solidFill>
              </a:rPr>
              <a:t>atau</a:t>
            </a:r>
            <a:r>
              <a:rPr dirty="0" lang="en-US" smtClean="0">
                <a:solidFill>
                  <a:schemeClr val="bg1"/>
                </a:solidFill>
              </a:rPr>
              <a:t> </a:t>
            </a:r>
            <a:r>
              <a:rPr dirty="0" lang="ar-SA" smtClean="0">
                <a:solidFill>
                  <a:schemeClr val="bg1"/>
                </a:solidFill>
              </a:rPr>
              <a:t>اَلْعَهْدُ</a:t>
            </a:r>
            <a:endParaRPr dirty="0" lang="en-US" smtClean="0"/>
          </a:p>
          <a:p>
            <a:r>
              <a:rPr dirty="0" lang="en-US" smtClean="0"/>
              <a:t>“</a:t>
            </a:r>
            <a:r>
              <a:rPr dirty="0" lang="en-US" err="1" smtClean="0"/>
              <a:t>Asyhadu</a:t>
            </a:r>
            <a:r>
              <a:rPr dirty="0" lang="en-US" smtClean="0"/>
              <a:t>” </a:t>
            </a:r>
            <a:r>
              <a:rPr dirty="0" lang="en-US" err="1" smtClean="0"/>
              <a:t>berarti</a:t>
            </a:r>
            <a:r>
              <a:rPr dirty="0" lang="en-US" smtClean="0"/>
              <a:t> “</a:t>
            </a:r>
            <a:r>
              <a:rPr dirty="0" lang="en-US" err="1" smtClean="0"/>
              <a:t>aku</a:t>
            </a:r>
            <a:r>
              <a:rPr dirty="0" lang="en-US" smtClean="0"/>
              <a:t> </a:t>
            </a:r>
            <a:r>
              <a:rPr dirty="0" lang="en-US" err="1" smtClean="0"/>
              <a:t>berjanji</a:t>
            </a:r>
            <a:r>
              <a:rPr dirty="0" lang="en-US" smtClean="0"/>
              <a:t>”</a:t>
            </a:r>
          </a:p>
          <a:p>
            <a:r>
              <a:rPr dirty="0" lang="en-US" err="1" smtClean="0"/>
              <a:t>Dihubungkan</a:t>
            </a:r>
            <a:r>
              <a:rPr dirty="0" lang="en-US" smtClean="0"/>
              <a:t> </a:t>
            </a:r>
            <a:r>
              <a:rPr dirty="0" lang="en-US" err="1" smtClean="0"/>
              <a:t>dengan</a:t>
            </a:r>
            <a:r>
              <a:rPr dirty="0" lang="en-US" smtClean="0"/>
              <a:t> </a:t>
            </a:r>
            <a:r>
              <a:rPr dirty="0" lang="en-US" err="1" smtClean="0"/>
              <a:t>syahatain</a:t>
            </a:r>
            <a:r>
              <a:rPr dirty="0" lang="en-US" smtClean="0"/>
              <a:t> </a:t>
            </a:r>
            <a:r>
              <a:rPr dirty="0" lang="en-US" err="1" smtClean="0"/>
              <a:t>maka</a:t>
            </a:r>
            <a:r>
              <a:rPr dirty="0" lang="en-US" smtClean="0"/>
              <a:t> </a:t>
            </a:r>
            <a:r>
              <a:rPr dirty="0" lang="en-US" err="1" smtClean="0"/>
              <a:t>artinya</a:t>
            </a:r>
            <a:r>
              <a:rPr dirty="0" lang="en-US" smtClean="0"/>
              <a:t> “</a:t>
            </a:r>
            <a:r>
              <a:rPr dirty="0" lang="en-US" err="1" smtClean="0"/>
              <a:t>aku</a:t>
            </a:r>
            <a:r>
              <a:rPr dirty="0" lang="en-US" smtClean="0"/>
              <a:t> </a:t>
            </a:r>
            <a:r>
              <a:rPr dirty="0" lang="en-US" err="1" smtClean="0"/>
              <a:t>berjanji</a:t>
            </a:r>
            <a:r>
              <a:rPr dirty="0" lang="en-US" smtClean="0"/>
              <a:t> </a:t>
            </a:r>
            <a:r>
              <a:rPr dirty="0" lang="en-US" err="1" smtClean="0"/>
              <a:t>bahwa</a:t>
            </a:r>
            <a:r>
              <a:rPr dirty="0" lang="en-US" smtClean="0"/>
              <a:t> </a:t>
            </a:r>
            <a:r>
              <a:rPr dirty="0" lang="en-US" err="1" smtClean="0"/>
              <a:t>tidak</a:t>
            </a:r>
            <a:r>
              <a:rPr dirty="0" lang="en-US" smtClean="0"/>
              <a:t> </a:t>
            </a:r>
            <a:r>
              <a:rPr dirty="0" lang="en-US" err="1" smtClean="0"/>
              <a:t>ada</a:t>
            </a:r>
            <a:r>
              <a:rPr dirty="0" lang="en-US" smtClean="0"/>
              <a:t> </a:t>
            </a:r>
            <a:r>
              <a:rPr dirty="0" lang="en-US" err="1" smtClean="0"/>
              <a:t>ilah</a:t>
            </a:r>
            <a:r>
              <a:rPr dirty="0" lang="en-US" smtClean="0"/>
              <a:t> </a:t>
            </a:r>
            <a:r>
              <a:rPr dirty="0" lang="en-US" err="1" smtClean="0"/>
              <a:t>kecuali</a:t>
            </a:r>
            <a:r>
              <a:rPr dirty="0" lang="en-US" smtClean="0"/>
              <a:t> Allah, </a:t>
            </a:r>
            <a:r>
              <a:rPr dirty="0" lang="en-US" err="1" smtClean="0"/>
              <a:t>dan</a:t>
            </a:r>
            <a:r>
              <a:rPr dirty="0" lang="en-US" smtClean="0"/>
              <a:t> </a:t>
            </a:r>
            <a:r>
              <a:rPr dirty="0" lang="en-US" err="1" smtClean="0"/>
              <a:t>aku</a:t>
            </a:r>
            <a:r>
              <a:rPr dirty="0" lang="en-US" smtClean="0"/>
              <a:t> </a:t>
            </a:r>
            <a:r>
              <a:rPr dirty="0" lang="en-US" err="1" smtClean="0"/>
              <a:t>berjanji</a:t>
            </a:r>
            <a:r>
              <a:rPr dirty="0" lang="en-US" smtClean="0"/>
              <a:t> </a:t>
            </a:r>
            <a:r>
              <a:rPr dirty="0" lang="en-US" err="1" smtClean="0"/>
              <a:t>bahwa</a:t>
            </a:r>
            <a:r>
              <a:rPr dirty="0" lang="en-US" smtClean="0"/>
              <a:t> Muhammad </a:t>
            </a:r>
            <a:r>
              <a:rPr dirty="0" lang="en-US" err="1" smtClean="0"/>
              <a:t>adalah</a:t>
            </a:r>
            <a:r>
              <a:rPr dirty="0" lang="en-US" smtClean="0"/>
              <a:t> </a:t>
            </a:r>
            <a:r>
              <a:rPr dirty="0" lang="en-US" err="1" smtClean="0"/>
              <a:t>utusan</a:t>
            </a:r>
            <a:r>
              <a:rPr dirty="0" lang="en-US" smtClean="0"/>
              <a:t> Allah”</a:t>
            </a:r>
            <a:endParaRPr dirty="0" lang="en-US"/>
          </a:p>
        </p:txBody>
      </p:sp>
    </p:spTree>
  </p:cSld>
  <p:clrMapOvr>
    <a:masterClrMapping/>
  </p:clrMapOvr>
  <p:transition>
    <p:fade thruBlk="1"/>
  </p:transition>
</p:sld>
</file>

<file path=ppt/theme/theme1.xml><?xml version="1.0" encoding="utf-8"?>
<a:theme xmlns:a="http://schemas.openxmlformats.org/drawingml/2006/main" name="01018438">
  <a:themeElements>
    <a:clrScheme name="Office Theme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fontScheme name="Office Them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Office Theme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Office Theme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Office Theme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Office Theme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Office Theme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Company>UTM Skudai Johor</Company>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مَعْنَى الشَّهَادَةِ</dc:title>
  <dc:creator>Abdul Wahid Surhim</dc:creator>
  <cp:lastModifiedBy>My-Computer</cp:lastModifiedBy>
  <dcterms:created xsi:type="dcterms:W3CDTF">2008-06-11T16:34:00Z</dcterms:created>
  <dcterms:modified xsi:type="dcterms:W3CDTF">2024-10-07T02:26:27Z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659a9f23d6dd4b449486e3c0410a04f6</vt:lpwstr>
  </property>
</Properties>
</file>