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9CA84-412D-4B29-BABA-7E6C8574EE8C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BCE1F806-219E-4124-8890-C05064F932D8}">
      <dgm:prSet phldrT="[Text]" phldr="1"/>
      <dgm:spPr/>
      <dgm:t>
        <a:bodyPr/>
        <a:lstStyle/>
        <a:p>
          <a:endParaRPr lang="en-ID"/>
        </a:p>
      </dgm:t>
    </dgm:pt>
    <dgm:pt modelId="{B246976D-7AD4-468C-8AF0-9DF8B955EFDF}" type="parTrans" cxnId="{EBD6284F-F865-4432-AD1E-E02EFA8CB559}">
      <dgm:prSet/>
      <dgm:spPr/>
      <dgm:t>
        <a:bodyPr/>
        <a:lstStyle/>
        <a:p>
          <a:endParaRPr lang="en-ID"/>
        </a:p>
      </dgm:t>
    </dgm:pt>
    <dgm:pt modelId="{F3AD8480-407D-48EB-8C0A-74EAF8412501}" type="sibTrans" cxnId="{EBD6284F-F865-4432-AD1E-E02EFA8CB559}">
      <dgm:prSet/>
      <dgm:spPr/>
      <dgm:t>
        <a:bodyPr/>
        <a:lstStyle/>
        <a:p>
          <a:endParaRPr lang="en-ID"/>
        </a:p>
      </dgm:t>
    </dgm:pt>
    <dgm:pt modelId="{989D2D15-3AC1-4F13-9F3A-E958D3FAAEEC}">
      <dgm:prSet phldrT="[Text]"/>
      <dgm:spPr/>
      <dgm:t>
        <a:bodyPr/>
        <a:lstStyle/>
        <a:p>
          <a:r>
            <a:rPr lang="en-US" dirty="0" err="1"/>
            <a:t>Deviasi</a:t>
          </a:r>
          <a:r>
            <a:rPr lang="en-US" dirty="0"/>
            <a:t> Rata-rata Tunggal</a:t>
          </a:r>
          <a:endParaRPr lang="en-ID" dirty="0"/>
        </a:p>
      </dgm:t>
    </dgm:pt>
    <dgm:pt modelId="{39642DEE-8402-4AAC-84E6-BF3DF10FC7A6}" type="parTrans" cxnId="{FA9C3C87-7A93-486B-93E5-B963D1C308FB}">
      <dgm:prSet/>
      <dgm:spPr/>
      <dgm:t>
        <a:bodyPr/>
        <a:lstStyle/>
        <a:p>
          <a:endParaRPr lang="en-ID"/>
        </a:p>
      </dgm:t>
    </dgm:pt>
    <dgm:pt modelId="{AB4D68F8-E3E9-42B9-BB9D-267F5074C2F7}" type="sibTrans" cxnId="{FA9C3C87-7A93-486B-93E5-B963D1C308FB}">
      <dgm:prSet/>
      <dgm:spPr/>
      <dgm:t>
        <a:bodyPr/>
        <a:lstStyle/>
        <a:p>
          <a:endParaRPr lang="en-ID"/>
        </a:p>
      </dgm:t>
    </dgm:pt>
    <dgm:pt modelId="{67E26110-7B04-482A-83BD-2E08494DA6DD}">
      <dgm:prSet phldrT="[Text]" phldr="1"/>
      <dgm:spPr/>
      <dgm:t>
        <a:bodyPr/>
        <a:lstStyle/>
        <a:p>
          <a:endParaRPr lang="en-ID"/>
        </a:p>
      </dgm:t>
    </dgm:pt>
    <dgm:pt modelId="{CD9FE2F6-8E01-4009-B5AB-E4232EF91E91}" type="parTrans" cxnId="{9FDE1D33-3003-4BFF-9525-3DF87D9CCA7E}">
      <dgm:prSet/>
      <dgm:spPr/>
      <dgm:t>
        <a:bodyPr/>
        <a:lstStyle/>
        <a:p>
          <a:endParaRPr lang="en-ID"/>
        </a:p>
      </dgm:t>
    </dgm:pt>
    <dgm:pt modelId="{4FEE839F-090D-45B7-8D27-A2C58F5B6B72}" type="sibTrans" cxnId="{9FDE1D33-3003-4BFF-9525-3DF87D9CCA7E}">
      <dgm:prSet/>
      <dgm:spPr/>
      <dgm:t>
        <a:bodyPr/>
        <a:lstStyle/>
        <a:p>
          <a:endParaRPr lang="en-ID"/>
        </a:p>
      </dgm:t>
    </dgm:pt>
    <dgm:pt modelId="{6C2168AD-1223-43AA-B45D-E52D87E16332}">
      <dgm:prSet phldrT="[Text]"/>
      <dgm:spPr/>
      <dgm:t>
        <a:bodyPr/>
        <a:lstStyle/>
        <a:p>
          <a:r>
            <a:rPr lang="en-US" dirty="0" err="1"/>
            <a:t>Deviasi</a:t>
          </a:r>
          <a:r>
            <a:rPr lang="en-US" dirty="0"/>
            <a:t> </a:t>
          </a:r>
          <a:r>
            <a:rPr lang="en-US" dirty="0" err="1"/>
            <a:t>Standar</a:t>
          </a:r>
          <a:r>
            <a:rPr lang="en-US" dirty="0"/>
            <a:t> Tunggal</a:t>
          </a:r>
          <a:endParaRPr lang="en-ID" dirty="0"/>
        </a:p>
      </dgm:t>
    </dgm:pt>
    <dgm:pt modelId="{BC3311D5-32EC-4C18-9F7A-326F2F4855FD}" type="parTrans" cxnId="{095042CC-0FF6-45FB-BD7F-1767BA134C58}">
      <dgm:prSet/>
      <dgm:spPr/>
      <dgm:t>
        <a:bodyPr/>
        <a:lstStyle/>
        <a:p>
          <a:endParaRPr lang="en-ID"/>
        </a:p>
      </dgm:t>
    </dgm:pt>
    <dgm:pt modelId="{8A1625E1-344A-4614-A598-9FA9070A948C}" type="sibTrans" cxnId="{095042CC-0FF6-45FB-BD7F-1767BA134C58}">
      <dgm:prSet/>
      <dgm:spPr/>
      <dgm:t>
        <a:bodyPr/>
        <a:lstStyle/>
        <a:p>
          <a:endParaRPr lang="en-ID"/>
        </a:p>
      </dgm:t>
    </dgm:pt>
    <dgm:pt modelId="{BAFD4D04-E518-4008-8B93-3B02F7122D1D}">
      <dgm:prSet phldrT="[Text]" phldr="1"/>
      <dgm:spPr/>
      <dgm:t>
        <a:bodyPr/>
        <a:lstStyle/>
        <a:p>
          <a:endParaRPr lang="en-ID"/>
        </a:p>
      </dgm:t>
    </dgm:pt>
    <dgm:pt modelId="{95AD0675-CF1C-4A17-ACC5-84D59C321249}" type="parTrans" cxnId="{6F03E227-59CE-4FC4-93B1-B12672A1BD64}">
      <dgm:prSet/>
      <dgm:spPr/>
      <dgm:t>
        <a:bodyPr/>
        <a:lstStyle/>
        <a:p>
          <a:endParaRPr lang="en-ID"/>
        </a:p>
      </dgm:t>
    </dgm:pt>
    <dgm:pt modelId="{E211ED60-1952-438D-A9F4-B8638DB7CC6B}" type="sibTrans" cxnId="{6F03E227-59CE-4FC4-93B1-B12672A1BD64}">
      <dgm:prSet/>
      <dgm:spPr/>
      <dgm:t>
        <a:bodyPr/>
        <a:lstStyle/>
        <a:p>
          <a:endParaRPr lang="en-ID"/>
        </a:p>
      </dgm:t>
    </dgm:pt>
    <dgm:pt modelId="{D0E5365A-F0F7-405F-B839-3C09B00E5858}">
      <dgm:prSet phldrT="[Text]"/>
      <dgm:spPr/>
      <dgm:t>
        <a:bodyPr/>
        <a:lstStyle/>
        <a:p>
          <a:r>
            <a:rPr lang="en-US" dirty="0" err="1"/>
            <a:t>Deviasi</a:t>
          </a:r>
          <a:r>
            <a:rPr lang="en-US" dirty="0"/>
            <a:t> </a:t>
          </a:r>
          <a:r>
            <a:rPr lang="en-US" dirty="0" err="1"/>
            <a:t>Standar</a:t>
          </a:r>
          <a:r>
            <a:rPr lang="en-US" dirty="0"/>
            <a:t> </a:t>
          </a:r>
          <a:r>
            <a:rPr lang="en-US" dirty="0" err="1"/>
            <a:t>Kelmpok</a:t>
          </a:r>
          <a:endParaRPr lang="en-ID" dirty="0"/>
        </a:p>
      </dgm:t>
    </dgm:pt>
    <dgm:pt modelId="{C2E0CB01-FCD0-4560-BB5C-43310034D4DD}" type="parTrans" cxnId="{7B573CFD-CE33-40A6-B1E9-0414F019D99E}">
      <dgm:prSet/>
      <dgm:spPr/>
      <dgm:t>
        <a:bodyPr/>
        <a:lstStyle/>
        <a:p>
          <a:endParaRPr lang="en-ID"/>
        </a:p>
      </dgm:t>
    </dgm:pt>
    <dgm:pt modelId="{D73043D7-2C1C-404B-94EF-36B62DEC9E73}" type="sibTrans" cxnId="{7B573CFD-CE33-40A6-B1E9-0414F019D99E}">
      <dgm:prSet/>
      <dgm:spPr/>
      <dgm:t>
        <a:bodyPr/>
        <a:lstStyle/>
        <a:p>
          <a:endParaRPr lang="en-ID"/>
        </a:p>
      </dgm:t>
    </dgm:pt>
    <dgm:pt modelId="{4B4CC29F-E333-4096-B481-0333FBAE2AE5}">
      <dgm:prSet phldrT="[Text]" phldr="1"/>
      <dgm:spPr/>
      <dgm:t>
        <a:bodyPr/>
        <a:lstStyle/>
        <a:p>
          <a:endParaRPr lang="en-ID"/>
        </a:p>
      </dgm:t>
    </dgm:pt>
    <dgm:pt modelId="{161498A0-DBBE-4E5C-B728-A076C2B96FED}" type="parTrans" cxnId="{F43A838C-99F1-4095-8A02-3BC72EE6FCD4}">
      <dgm:prSet/>
      <dgm:spPr/>
      <dgm:t>
        <a:bodyPr/>
        <a:lstStyle/>
        <a:p>
          <a:endParaRPr lang="en-ID"/>
        </a:p>
      </dgm:t>
    </dgm:pt>
    <dgm:pt modelId="{6C33EED2-3331-4D73-B582-237E22FE0BE5}" type="sibTrans" cxnId="{F43A838C-99F1-4095-8A02-3BC72EE6FCD4}">
      <dgm:prSet/>
      <dgm:spPr/>
      <dgm:t>
        <a:bodyPr/>
        <a:lstStyle/>
        <a:p>
          <a:endParaRPr lang="en-ID"/>
        </a:p>
      </dgm:t>
    </dgm:pt>
    <dgm:pt modelId="{9994F637-05AF-4CEF-8C8A-DEE70BD16297}">
      <dgm:prSet phldrT="[Text]"/>
      <dgm:spPr/>
      <dgm:t>
        <a:bodyPr/>
        <a:lstStyle/>
        <a:p>
          <a:r>
            <a:rPr lang="en-US" dirty="0" err="1"/>
            <a:t>Deviasi</a:t>
          </a:r>
          <a:r>
            <a:rPr lang="en-US" dirty="0"/>
            <a:t> Rata-rata </a:t>
          </a:r>
          <a:r>
            <a:rPr lang="en-US" dirty="0" err="1"/>
            <a:t>Kelompok</a:t>
          </a:r>
          <a:endParaRPr lang="en-ID" dirty="0"/>
        </a:p>
      </dgm:t>
    </dgm:pt>
    <dgm:pt modelId="{A66DC25E-2CEF-4042-B2D4-415CBD48D356}" type="parTrans" cxnId="{79462C41-1664-4C07-A040-612FD12EDB93}">
      <dgm:prSet/>
      <dgm:spPr/>
      <dgm:t>
        <a:bodyPr/>
        <a:lstStyle/>
        <a:p>
          <a:endParaRPr lang="en-ID"/>
        </a:p>
      </dgm:t>
    </dgm:pt>
    <dgm:pt modelId="{931EA72B-3655-48C2-9B9B-3CC0BA719A8A}" type="sibTrans" cxnId="{79462C41-1664-4C07-A040-612FD12EDB93}">
      <dgm:prSet/>
      <dgm:spPr/>
      <dgm:t>
        <a:bodyPr/>
        <a:lstStyle/>
        <a:p>
          <a:endParaRPr lang="en-ID"/>
        </a:p>
      </dgm:t>
    </dgm:pt>
    <dgm:pt modelId="{BA349936-DDD5-454B-981F-38F2897BB795}" type="pres">
      <dgm:prSet presAssocID="{28C9CA84-412D-4B29-BABA-7E6C8574EE8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448073B-C016-4B6C-A248-0970959FD088}" type="pres">
      <dgm:prSet presAssocID="{28C9CA84-412D-4B29-BABA-7E6C8574EE8C}" presName="children" presStyleCnt="0"/>
      <dgm:spPr/>
    </dgm:pt>
    <dgm:pt modelId="{05F2BCF3-3F49-4190-9EB3-B7CC8E4F6181}" type="pres">
      <dgm:prSet presAssocID="{28C9CA84-412D-4B29-BABA-7E6C8574EE8C}" presName="child1group" presStyleCnt="0"/>
      <dgm:spPr/>
    </dgm:pt>
    <dgm:pt modelId="{C194481C-B86C-4E02-A9C6-9972629EB6DD}" type="pres">
      <dgm:prSet presAssocID="{28C9CA84-412D-4B29-BABA-7E6C8574EE8C}" presName="child1" presStyleLbl="bgAcc1" presStyleIdx="0" presStyleCnt="4"/>
      <dgm:spPr/>
    </dgm:pt>
    <dgm:pt modelId="{822921F0-3CB2-4420-817C-8966E75D926B}" type="pres">
      <dgm:prSet presAssocID="{28C9CA84-412D-4B29-BABA-7E6C8574EE8C}" presName="child1Text" presStyleLbl="bgAcc1" presStyleIdx="0" presStyleCnt="4">
        <dgm:presLayoutVars>
          <dgm:bulletEnabled val="1"/>
        </dgm:presLayoutVars>
      </dgm:prSet>
      <dgm:spPr/>
    </dgm:pt>
    <dgm:pt modelId="{90082995-0C2B-4B62-81C7-177796620822}" type="pres">
      <dgm:prSet presAssocID="{28C9CA84-412D-4B29-BABA-7E6C8574EE8C}" presName="child2group" presStyleCnt="0"/>
      <dgm:spPr/>
    </dgm:pt>
    <dgm:pt modelId="{71F11AA5-D205-4143-9546-5E9B4EB6FA7B}" type="pres">
      <dgm:prSet presAssocID="{28C9CA84-412D-4B29-BABA-7E6C8574EE8C}" presName="child2" presStyleLbl="bgAcc1" presStyleIdx="1" presStyleCnt="4"/>
      <dgm:spPr/>
    </dgm:pt>
    <dgm:pt modelId="{72DD57C7-4EAA-422B-A5B9-947C4E18C1C6}" type="pres">
      <dgm:prSet presAssocID="{28C9CA84-412D-4B29-BABA-7E6C8574EE8C}" presName="child2Text" presStyleLbl="bgAcc1" presStyleIdx="1" presStyleCnt="4">
        <dgm:presLayoutVars>
          <dgm:bulletEnabled val="1"/>
        </dgm:presLayoutVars>
      </dgm:prSet>
      <dgm:spPr/>
    </dgm:pt>
    <dgm:pt modelId="{32EBC451-9077-42B9-93FF-248792B80550}" type="pres">
      <dgm:prSet presAssocID="{28C9CA84-412D-4B29-BABA-7E6C8574EE8C}" presName="child3group" presStyleCnt="0"/>
      <dgm:spPr/>
    </dgm:pt>
    <dgm:pt modelId="{53367C71-DA31-4FD7-9B61-E427B66559E3}" type="pres">
      <dgm:prSet presAssocID="{28C9CA84-412D-4B29-BABA-7E6C8574EE8C}" presName="child3" presStyleLbl="bgAcc1" presStyleIdx="2" presStyleCnt="4"/>
      <dgm:spPr/>
    </dgm:pt>
    <dgm:pt modelId="{50494D15-20CA-4E6A-BEA5-07A7B7AD707D}" type="pres">
      <dgm:prSet presAssocID="{28C9CA84-412D-4B29-BABA-7E6C8574EE8C}" presName="child3Text" presStyleLbl="bgAcc1" presStyleIdx="2" presStyleCnt="4">
        <dgm:presLayoutVars>
          <dgm:bulletEnabled val="1"/>
        </dgm:presLayoutVars>
      </dgm:prSet>
      <dgm:spPr/>
    </dgm:pt>
    <dgm:pt modelId="{0312FD01-FB1C-4ACB-9BE7-E606BA696EE7}" type="pres">
      <dgm:prSet presAssocID="{28C9CA84-412D-4B29-BABA-7E6C8574EE8C}" presName="child4group" presStyleCnt="0"/>
      <dgm:spPr/>
    </dgm:pt>
    <dgm:pt modelId="{F72E1DB4-ADA9-4460-B1F1-23E963A71301}" type="pres">
      <dgm:prSet presAssocID="{28C9CA84-412D-4B29-BABA-7E6C8574EE8C}" presName="child4" presStyleLbl="bgAcc1" presStyleIdx="3" presStyleCnt="4"/>
      <dgm:spPr/>
    </dgm:pt>
    <dgm:pt modelId="{A41E2514-25FD-4A3A-A2A4-5651A307CDD9}" type="pres">
      <dgm:prSet presAssocID="{28C9CA84-412D-4B29-BABA-7E6C8574EE8C}" presName="child4Text" presStyleLbl="bgAcc1" presStyleIdx="3" presStyleCnt="4">
        <dgm:presLayoutVars>
          <dgm:bulletEnabled val="1"/>
        </dgm:presLayoutVars>
      </dgm:prSet>
      <dgm:spPr/>
    </dgm:pt>
    <dgm:pt modelId="{1832A924-5E50-491F-8C1D-3C74F1F57F3A}" type="pres">
      <dgm:prSet presAssocID="{28C9CA84-412D-4B29-BABA-7E6C8574EE8C}" presName="childPlaceholder" presStyleCnt="0"/>
      <dgm:spPr/>
    </dgm:pt>
    <dgm:pt modelId="{D8342EE9-C5F9-495A-9E76-690B68B212A1}" type="pres">
      <dgm:prSet presAssocID="{28C9CA84-412D-4B29-BABA-7E6C8574EE8C}" presName="circle" presStyleCnt="0"/>
      <dgm:spPr/>
    </dgm:pt>
    <dgm:pt modelId="{38D5E827-A1DA-4266-B28D-5A1E98BB9A4C}" type="pres">
      <dgm:prSet presAssocID="{28C9CA84-412D-4B29-BABA-7E6C8574EE8C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2869A0E-A505-4DCE-A3E5-90705DE4DBBF}" type="pres">
      <dgm:prSet presAssocID="{28C9CA84-412D-4B29-BABA-7E6C8574EE8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E6C0D97-92FA-4061-BE67-6BCC1B62C486}" type="pres">
      <dgm:prSet presAssocID="{28C9CA84-412D-4B29-BABA-7E6C8574EE8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34E7E5F-99E2-4E6F-81DD-C3E1C264E0E6}" type="pres">
      <dgm:prSet presAssocID="{28C9CA84-412D-4B29-BABA-7E6C8574EE8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320FE50-A6A7-4CBD-8521-DA9358B93AA6}" type="pres">
      <dgm:prSet presAssocID="{28C9CA84-412D-4B29-BABA-7E6C8574EE8C}" presName="quadrantPlaceholder" presStyleCnt="0"/>
      <dgm:spPr/>
    </dgm:pt>
    <dgm:pt modelId="{D19F89AF-8657-47A7-B65D-5A1C90D8209B}" type="pres">
      <dgm:prSet presAssocID="{28C9CA84-412D-4B29-BABA-7E6C8574EE8C}" presName="center1" presStyleLbl="fgShp" presStyleIdx="0" presStyleCnt="2"/>
      <dgm:spPr/>
    </dgm:pt>
    <dgm:pt modelId="{69A4A6E1-2D87-4BF7-BF5C-C83B1DF35C5C}" type="pres">
      <dgm:prSet presAssocID="{28C9CA84-412D-4B29-BABA-7E6C8574EE8C}" presName="center2" presStyleLbl="fgShp" presStyleIdx="1" presStyleCnt="2"/>
      <dgm:spPr/>
    </dgm:pt>
  </dgm:ptLst>
  <dgm:cxnLst>
    <dgm:cxn modelId="{3D6F9827-19E8-4DDD-9883-78C67A6CD45C}" type="presOf" srcId="{9994F637-05AF-4CEF-8C8A-DEE70BD16297}" destId="{F72E1DB4-ADA9-4460-B1F1-23E963A71301}" srcOrd="0" destOrd="0" presId="urn:microsoft.com/office/officeart/2005/8/layout/cycle4"/>
    <dgm:cxn modelId="{6F03E227-59CE-4FC4-93B1-B12672A1BD64}" srcId="{28C9CA84-412D-4B29-BABA-7E6C8574EE8C}" destId="{BAFD4D04-E518-4008-8B93-3B02F7122D1D}" srcOrd="2" destOrd="0" parTransId="{95AD0675-CF1C-4A17-ACC5-84D59C321249}" sibTransId="{E211ED60-1952-438D-A9F4-B8638DB7CC6B}"/>
    <dgm:cxn modelId="{9FDE1D33-3003-4BFF-9525-3DF87D9CCA7E}" srcId="{28C9CA84-412D-4B29-BABA-7E6C8574EE8C}" destId="{67E26110-7B04-482A-83BD-2E08494DA6DD}" srcOrd="1" destOrd="0" parTransId="{CD9FE2F6-8E01-4009-B5AB-E4232EF91E91}" sibTransId="{4FEE839F-090D-45B7-8D27-A2C58F5B6B72}"/>
    <dgm:cxn modelId="{6084FC5F-8264-4E4E-8A64-E83A8EFE847F}" type="presOf" srcId="{D0E5365A-F0F7-405F-B839-3C09B00E5858}" destId="{50494D15-20CA-4E6A-BEA5-07A7B7AD707D}" srcOrd="1" destOrd="0" presId="urn:microsoft.com/office/officeart/2005/8/layout/cycle4"/>
    <dgm:cxn modelId="{79462C41-1664-4C07-A040-612FD12EDB93}" srcId="{4B4CC29F-E333-4096-B481-0333FBAE2AE5}" destId="{9994F637-05AF-4CEF-8C8A-DEE70BD16297}" srcOrd="0" destOrd="0" parTransId="{A66DC25E-2CEF-4042-B2D4-415CBD48D356}" sibTransId="{931EA72B-3655-48C2-9B9B-3CC0BA719A8A}"/>
    <dgm:cxn modelId="{EBD6284F-F865-4432-AD1E-E02EFA8CB559}" srcId="{28C9CA84-412D-4B29-BABA-7E6C8574EE8C}" destId="{BCE1F806-219E-4124-8890-C05064F932D8}" srcOrd="0" destOrd="0" parTransId="{B246976D-7AD4-468C-8AF0-9DF8B955EFDF}" sibTransId="{F3AD8480-407D-48EB-8C0A-74EAF8412501}"/>
    <dgm:cxn modelId="{95386973-6AAA-497A-A85D-FA4A6CB01966}" type="presOf" srcId="{D0E5365A-F0F7-405F-B839-3C09B00E5858}" destId="{53367C71-DA31-4FD7-9B61-E427B66559E3}" srcOrd="0" destOrd="0" presId="urn:microsoft.com/office/officeart/2005/8/layout/cycle4"/>
    <dgm:cxn modelId="{B2E16578-9646-45EF-B366-E605D831C2B0}" type="presOf" srcId="{4B4CC29F-E333-4096-B481-0333FBAE2AE5}" destId="{434E7E5F-99E2-4E6F-81DD-C3E1C264E0E6}" srcOrd="0" destOrd="0" presId="urn:microsoft.com/office/officeart/2005/8/layout/cycle4"/>
    <dgm:cxn modelId="{FA9C3C87-7A93-486B-93E5-B963D1C308FB}" srcId="{BCE1F806-219E-4124-8890-C05064F932D8}" destId="{989D2D15-3AC1-4F13-9F3A-E958D3FAAEEC}" srcOrd="0" destOrd="0" parTransId="{39642DEE-8402-4AAC-84E6-BF3DF10FC7A6}" sibTransId="{AB4D68F8-E3E9-42B9-BB9D-267F5074C2F7}"/>
    <dgm:cxn modelId="{A366B087-C3DC-4D5E-9D2C-570D785912EF}" type="presOf" srcId="{28C9CA84-412D-4B29-BABA-7E6C8574EE8C}" destId="{BA349936-DDD5-454B-981F-38F2897BB795}" srcOrd="0" destOrd="0" presId="urn:microsoft.com/office/officeart/2005/8/layout/cycle4"/>
    <dgm:cxn modelId="{F43A838C-99F1-4095-8A02-3BC72EE6FCD4}" srcId="{28C9CA84-412D-4B29-BABA-7E6C8574EE8C}" destId="{4B4CC29F-E333-4096-B481-0333FBAE2AE5}" srcOrd="3" destOrd="0" parTransId="{161498A0-DBBE-4E5C-B728-A076C2B96FED}" sibTransId="{6C33EED2-3331-4D73-B582-237E22FE0BE5}"/>
    <dgm:cxn modelId="{76786A8F-70B0-4193-9002-6AEF7418F8E5}" type="presOf" srcId="{989D2D15-3AC1-4F13-9F3A-E958D3FAAEEC}" destId="{822921F0-3CB2-4420-817C-8966E75D926B}" srcOrd="1" destOrd="0" presId="urn:microsoft.com/office/officeart/2005/8/layout/cycle4"/>
    <dgm:cxn modelId="{12FECF9B-6BD4-4409-A7BC-64F70DD01802}" type="presOf" srcId="{989D2D15-3AC1-4F13-9F3A-E958D3FAAEEC}" destId="{C194481C-B86C-4E02-A9C6-9972629EB6DD}" srcOrd="0" destOrd="0" presId="urn:microsoft.com/office/officeart/2005/8/layout/cycle4"/>
    <dgm:cxn modelId="{FAD17AA0-15F4-4865-8DAE-EA32176ECFEA}" type="presOf" srcId="{6C2168AD-1223-43AA-B45D-E52D87E16332}" destId="{72DD57C7-4EAA-422B-A5B9-947C4E18C1C6}" srcOrd="1" destOrd="0" presId="urn:microsoft.com/office/officeart/2005/8/layout/cycle4"/>
    <dgm:cxn modelId="{095042CC-0FF6-45FB-BD7F-1767BA134C58}" srcId="{67E26110-7B04-482A-83BD-2E08494DA6DD}" destId="{6C2168AD-1223-43AA-B45D-E52D87E16332}" srcOrd="0" destOrd="0" parTransId="{BC3311D5-32EC-4C18-9F7A-326F2F4855FD}" sibTransId="{8A1625E1-344A-4614-A598-9FA9070A948C}"/>
    <dgm:cxn modelId="{23F2E7DE-3273-475D-A1E6-58A4C4D8E738}" type="presOf" srcId="{6C2168AD-1223-43AA-B45D-E52D87E16332}" destId="{71F11AA5-D205-4143-9546-5E9B4EB6FA7B}" srcOrd="0" destOrd="0" presId="urn:microsoft.com/office/officeart/2005/8/layout/cycle4"/>
    <dgm:cxn modelId="{6650F5DF-8026-44C7-8845-1C8EAED18310}" type="presOf" srcId="{9994F637-05AF-4CEF-8C8A-DEE70BD16297}" destId="{A41E2514-25FD-4A3A-A2A4-5651A307CDD9}" srcOrd="1" destOrd="0" presId="urn:microsoft.com/office/officeart/2005/8/layout/cycle4"/>
    <dgm:cxn modelId="{456073E6-C7A4-48BC-B01B-AF5B02B89A53}" type="presOf" srcId="{BCE1F806-219E-4124-8890-C05064F932D8}" destId="{38D5E827-A1DA-4266-B28D-5A1E98BB9A4C}" srcOrd="0" destOrd="0" presId="urn:microsoft.com/office/officeart/2005/8/layout/cycle4"/>
    <dgm:cxn modelId="{33D7F7EF-C2E2-4823-9637-32CE1481ADB3}" type="presOf" srcId="{67E26110-7B04-482A-83BD-2E08494DA6DD}" destId="{42869A0E-A505-4DCE-A3E5-90705DE4DBBF}" srcOrd="0" destOrd="0" presId="urn:microsoft.com/office/officeart/2005/8/layout/cycle4"/>
    <dgm:cxn modelId="{6E1217FB-EDE6-4BEB-B18D-6BC30220F516}" type="presOf" srcId="{BAFD4D04-E518-4008-8B93-3B02F7122D1D}" destId="{DE6C0D97-92FA-4061-BE67-6BCC1B62C486}" srcOrd="0" destOrd="0" presId="urn:microsoft.com/office/officeart/2005/8/layout/cycle4"/>
    <dgm:cxn modelId="{7B573CFD-CE33-40A6-B1E9-0414F019D99E}" srcId="{BAFD4D04-E518-4008-8B93-3B02F7122D1D}" destId="{D0E5365A-F0F7-405F-B839-3C09B00E5858}" srcOrd="0" destOrd="0" parTransId="{C2E0CB01-FCD0-4560-BB5C-43310034D4DD}" sibTransId="{D73043D7-2C1C-404B-94EF-36B62DEC9E73}"/>
    <dgm:cxn modelId="{5E9B55E1-7D5D-4084-B1DB-B11C53C02C22}" type="presParOf" srcId="{BA349936-DDD5-454B-981F-38F2897BB795}" destId="{3448073B-C016-4B6C-A248-0970959FD088}" srcOrd="0" destOrd="0" presId="urn:microsoft.com/office/officeart/2005/8/layout/cycle4"/>
    <dgm:cxn modelId="{304B7E45-CC0D-450A-A928-E1F0656D7016}" type="presParOf" srcId="{3448073B-C016-4B6C-A248-0970959FD088}" destId="{05F2BCF3-3F49-4190-9EB3-B7CC8E4F6181}" srcOrd="0" destOrd="0" presId="urn:microsoft.com/office/officeart/2005/8/layout/cycle4"/>
    <dgm:cxn modelId="{45CC1BCF-DA87-429C-8BDC-9D82EAD27637}" type="presParOf" srcId="{05F2BCF3-3F49-4190-9EB3-B7CC8E4F6181}" destId="{C194481C-B86C-4E02-A9C6-9972629EB6DD}" srcOrd="0" destOrd="0" presId="urn:microsoft.com/office/officeart/2005/8/layout/cycle4"/>
    <dgm:cxn modelId="{A168C89E-A8B3-44DB-9DA9-44C57A2EDADC}" type="presParOf" srcId="{05F2BCF3-3F49-4190-9EB3-B7CC8E4F6181}" destId="{822921F0-3CB2-4420-817C-8966E75D926B}" srcOrd="1" destOrd="0" presId="urn:microsoft.com/office/officeart/2005/8/layout/cycle4"/>
    <dgm:cxn modelId="{4DB0D5AD-5328-479E-8101-F6877B2A167A}" type="presParOf" srcId="{3448073B-C016-4B6C-A248-0970959FD088}" destId="{90082995-0C2B-4B62-81C7-177796620822}" srcOrd="1" destOrd="0" presId="urn:microsoft.com/office/officeart/2005/8/layout/cycle4"/>
    <dgm:cxn modelId="{F2AACE33-20BE-4027-83AE-978362A03129}" type="presParOf" srcId="{90082995-0C2B-4B62-81C7-177796620822}" destId="{71F11AA5-D205-4143-9546-5E9B4EB6FA7B}" srcOrd="0" destOrd="0" presId="urn:microsoft.com/office/officeart/2005/8/layout/cycle4"/>
    <dgm:cxn modelId="{F0412B09-CD63-4FC0-9763-E6D81E4F3536}" type="presParOf" srcId="{90082995-0C2B-4B62-81C7-177796620822}" destId="{72DD57C7-4EAA-422B-A5B9-947C4E18C1C6}" srcOrd="1" destOrd="0" presId="urn:microsoft.com/office/officeart/2005/8/layout/cycle4"/>
    <dgm:cxn modelId="{911CBC82-B181-41D0-BBF9-5AFECA275D19}" type="presParOf" srcId="{3448073B-C016-4B6C-A248-0970959FD088}" destId="{32EBC451-9077-42B9-93FF-248792B80550}" srcOrd="2" destOrd="0" presId="urn:microsoft.com/office/officeart/2005/8/layout/cycle4"/>
    <dgm:cxn modelId="{2D70D194-E232-4401-A084-6CDB4872FC72}" type="presParOf" srcId="{32EBC451-9077-42B9-93FF-248792B80550}" destId="{53367C71-DA31-4FD7-9B61-E427B66559E3}" srcOrd="0" destOrd="0" presId="urn:microsoft.com/office/officeart/2005/8/layout/cycle4"/>
    <dgm:cxn modelId="{C0E163C0-A411-4E9A-A829-4531CE202ACF}" type="presParOf" srcId="{32EBC451-9077-42B9-93FF-248792B80550}" destId="{50494D15-20CA-4E6A-BEA5-07A7B7AD707D}" srcOrd="1" destOrd="0" presId="urn:microsoft.com/office/officeart/2005/8/layout/cycle4"/>
    <dgm:cxn modelId="{9DE0A5C4-6C01-4DB0-8E13-37F4E73CC00E}" type="presParOf" srcId="{3448073B-C016-4B6C-A248-0970959FD088}" destId="{0312FD01-FB1C-4ACB-9BE7-E606BA696EE7}" srcOrd="3" destOrd="0" presId="urn:microsoft.com/office/officeart/2005/8/layout/cycle4"/>
    <dgm:cxn modelId="{ECDD96D6-CBFE-4BAE-80DA-6E994FB9ABDD}" type="presParOf" srcId="{0312FD01-FB1C-4ACB-9BE7-E606BA696EE7}" destId="{F72E1DB4-ADA9-4460-B1F1-23E963A71301}" srcOrd="0" destOrd="0" presId="urn:microsoft.com/office/officeart/2005/8/layout/cycle4"/>
    <dgm:cxn modelId="{F5A1235C-2E5C-4D1D-B677-EE46DB3D9723}" type="presParOf" srcId="{0312FD01-FB1C-4ACB-9BE7-E606BA696EE7}" destId="{A41E2514-25FD-4A3A-A2A4-5651A307CDD9}" srcOrd="1" destOrd="0" presId="urn:microsoft.com/office/officeart/2005/8/layout/cycle4"/>
    <dgm:cxn modelId="{E656E079-A16B-4DAE-A1AD-A11DC1A76823}" type="presParOf" srcId="{3448073B-C016-4B6C-A248-0970959FD088}" destId="{1832A924-5E50-491F-8C1D-3C74F1F57F3A}" srcOrd="4" destOrd="0" presId="urn:microsoft.com/office/officeart/2005/8/layout/cycle4"/>
    <dgm:cxn modelId="{ACDE7363-223B-44FD-A67A-051F46304714}" type="presParOf" srcId="{BA349936-DDD5-454B-981F-38F2897BB795}" destId="{D8342EE9-C5F9-495A-9E76-690B68B212A1}" srcOrd="1" destOrd="0" presId="urn:microsoft.com/office/officeart/2005/8/layout/cycle4"/>
    <dgm:cxn modelId="{7DF511F3-B24E-4C9C-80F0-F0584520C5F8}" type="presParOf" srcId="{D8342EE9-C5F9-495A-9E76-690B68B212A1}" destId="{38D5E827-A1DA-4266-B28D-5A1E98BB9A4C}" srcOrd="0" destOrd="0" presId="urn:microsoft.com/office/officeart/2005/8/layout/cycle4"/>
    <dgm:cxn modelId="{B34F9E99-53E0-48F6-9373-817F74630F25}" type="presParOf" srcId="{D8342EE9-C5F9-495A-9E76-690B68B212A1}" destId="{42869A0E-A505-4DCE-A3E5-90705DE4DBBF}" srcOrd="1" destOrd="0" presId="urn:microsoft.com/office/officeart/2005/8/layout/cycle4"/>
    <dgm:cxn modelId="{97418B2F-D730-4EEA-9A66-BD3889620FB6}" type="presParOf" srcId="{D8342EE9-C5F9-495A-9E76-690B68B212A1}" destId="{DE6C0D97-92FA-4061-BE67-6BCC1B62C486}" srcOrd="2" destOrd="0" presId="urn:microsoft.com/office/officeart/2005/8/layout/cycle4"/>
    <dgm:cxn modelId="{BB79465F-019F-4E78-AC07-CDAA8B1020D2}" type="presParOf" srcId="{D8342EE9-C5F9-495A-9E76-690B68B212A1}" destId="{434E7E5F-99E2-4E6F-81DD-C3E1C264E0E6}" srcOrd="3" destOrd="0" presId="urn:microsoft.com/office/officeart/2005/8/layout/cycle4"/>
    <dgm:cxn modelId="{9E43CDAD-9AEC-4E2D-8061-EF5D3BFE8D81}" type="presParOf" srcId="{D8342EE9-C5F9-495A-9E76-690B68B212A1}" destId="{A320FE50-A6A7-4CBD-8521-DA9358B93AA6}" srcOrd="4" destOrd="0" presId="urn:microsoft.com/office/officeart/2005/8/layout/cycle4"/>
    <dgm:cxn modelId="{51F8ED72-1761-40C3-BCC6-5F150A9FA3B7}" type="presParOf" srcId="{BA349936-DDD5-454B-981F-38F2897BB795}" destId="{D19F89AF-8657-47A7-B65D-5A1C90D8209B}" srcOrd="2" destOrd="0" presId="urn:microsoft.com/office/officeart/2005/8/layout/cycle4"/>
    <dgm:cxn modelId="{31E86FA0-2E46-4404-A66F-73F932141901}" type="presParOf" srcId="{BA349936-DDD5-454B-981F-38F2897BB795}" destId="{69A4A6E1-2D87-4BF7-BF5C-C83B1DF35C5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67C71-DA31-4FD7-9B61-E427B66559E3}">
      <dsp:nvSpPr>
        <dsp:cNvPr id="0" name=""/>
        <dsp:cNvSpPr/>
      </dsp:nvSpPr>
      <dsp:spPr>
        <a:xfrm>
          <a:off x="4789398" y="2940557"/>
          <a:ext cx="2136228" cy="138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4501327"/>
              <a:satOff val="1667"/>
              <a:lumOff val="50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Deviasi</a:t>
          </a:r>
          <a:r>
            <a:rPr lang="en-US" sz="1800" kern="1200" dirty="0"/>
            <a:t> </a:t>
          </a:r>
          <a:r>
            <a:rPr lang="en-US" sz="1800" kern="1200" dirty="0" err="1"/>
            <a:t>Standar</a:t>
          </a:r>
          <a:r>
            <a:rPr lang="en-US" sz="1800" kern="1200" dirty="0"/>
            <a:t> </a:t>
          </a:r>
          <a:r>
            <a:rPr lang="en-US" sz="1800" kern="1200" dirty="0" err="1"/>
            <a:t>Kelmpok</a:t>
          </a:r>
          <a:endParaRPr lang="en-ID" sz="1800" kern="1200" dirty="0"/>
        </a:p>
      </dsp:txBody>
      <dsp:txXfrm>
        <a:off x="5460664" y="3316903"/>
        <a:ext cx="1434566" cy="977050"/>
      </dsp:txXfrm>
    </dsp:sp>
    <dsp:sp modelId="{F72E1DB4-ADA9-4460-B1F1-23E963A71301}">
      <dsp:nvSpPr>
        <dsp:cNvPr id="0" name=""/>
        <dsp:cNvSpPr/>
      </dsp:nvSpPr>
      <dsp:spPr>
        <a:xfrm>
          <a:off x="1303972" y="2940557"/>
          <a:ext cx="2136228" cy="138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Deviasi</a:t>
          </a:r>
          <a:r>
            <a:rPr lang="en-US" sz="1800" kern="1200" dirty="0"/>
            <a:t> Rata-rata </a:t>
          </a:r>
          <a:r>
            <a:rPr lang="en-US" sz="1800" kern="1200" dirty="0" err="1"/>
            <a:t>Kelompok</a:t>
          </a:r>
          <a:endParaRPr lang="en-ID" sz="1800" kern="1200" dirty="0"/>
        </a:p>
      </dsp:txBody>
      <dsp:txXfrm>
        <a:off x="1334369" y="3316903"/>
        <a:ext cx="1434566" cy="977050"/>
      </dsp:txXfrm>
    </dsp:sp>
    <dsp:sp modelId="{71F11AA5-D205-4143-9546-5E9B4EB6FA7B}">
      <dsp:nvSpPr>
        <dsp:cNvPr id="0" name=""/>
        <dsp:cNvSpPr/>
      </dsp:nvSpPr>
      <dsp:spPr>
        <a:xfrm>
          <a:off x="4789398" y="0"/>
          <a:ext cx="2136228" cy="138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250663"/>
              <a:satOff val="834"/>
              <a:lumOff val="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Deviasi</a:t>
          </a:r>
          <a:r>
            <a:rPr lang="en-US" sz="1800" kern="1200" dirty="0"/>
            <a:t> </a:t>
          </a:r>
          <a:r>
            <a:rPr lang="en-US" sz="1800" kern="1200" dirty="0" err="1"/>
            <a:t>Standar</a:t>
          </a:r>
          <a:r>
            <a:rPr lang="en-US" sz="1800" kern="1200" dirty="0"/>
            <a:t> Tunggal</a:t>
          </a:r>
          <a:endParaRPr lang="en-ID" sz="1800" kern="1200" dirty="0"/>
        </a:p>
      </dsp:txBody>
      <dsp:txXfrm>
        <a:off x="5460664" y="30397"/>
        <a:ext cx="1434566" cy="977050"/>
      </dsp:txXfrm>
    </dsp:sp>
    <dsp:sp modelId="{C194481C-B86C-4E02-A9C6-9972629EB6DD}">
      <dsp:nvSpPr>
        <dsp:cNvPr id="0" name=""/>
        <dsp:cNvSpPr/>
      </dsp:nvSpPr>
      <dsp:spPr>
        <a:xfrm>
          <a:off x="1303972" y="0"/>
          <a:ext cx="2136228" cy="138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Deviasi</a:t>
          </a:r>
          <a:r>
            <a:rPr lang="en-US" sz="1800" kern="1200" dirty="0"/>
            <a:t> Rata-rata Tunggal</a:t>
          </a:r>
          <a:endParaRPr lang="en-ID" sz="1800" kern="1200" dirty="0"/>
        </a:p>
      </dsp:txBody>
      <dsp:txXfrm>
        <a:off x="1334369" y="30397"/>
        <a:ext cx="1434566" cy="977050"/>
      </dsp:txXfrm>
    </dsp:sp>
    <dsp:sp modelId="{38D5E827-A1DA-4266-B28D-5A1E98BB9A4C}">
      <dsp:nvSpPr>
        <dsp:cNvPr id="0" name=""/>
        <dsp:cNvSpPr/>
      </dsp:nvSpPr>
      <dsp:spPr>
        <a:xfrm>
          <a:off x="2199112" y="246487"/>
          <a:ext cx="1872443" cy="187244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700" kern="1200"/>
        </a:p>
      </dsp:txBody>
      <dsp:txXfrm>
        <a:off x="2747538" y="794913"/>
        <a:ext cx="1324017" cy="1324017"/>
      </dsp:txXfrm>
    </dsp:sp>
    <dsp:sp modelId="{42869A0E-A505-4DCE-A3E5-90705DE4DBBF}">
      <dsp:nvSpPr>
        <dsp:cNvPr id="0" name=""/>
        <dsp:cNvSpPr/>
      </dsp:nvSpPr>
      <dsp:spPr>
        <a:xfrm rot="5400000">
          <a:off x="4158043" y="246487"/>
          <a:ext cx="1872443" cy="1872443"/>
        </a:xfrm>
        <a:prstGeom prst="pieWedge">
          <a:avLst/>
        </a:prstGeom>
        <a:solidFill>
          <a:schemeClr val="accent2">
            <a:hueOff val="2250663"/>
            <a:satOff val="834"/>
            <a:lumOff val="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700" kern="1200"/>
        </a:p>
      </dsp:txBody>
      <dsp:txXfrm rot="-5400000">
        <a:off x="4158043" y="794913"/>
        <a:ext cx="1324017" cy="1324017"/>
      </dsp:txXfrm>
    </dsp:sp>
    <dsp:sp modelId="{DE6C0D97-92FA-4061-BE67-6BCC1B62C486}">
      <dsp:nvSpPr>
        <dsp:cNvPr id="0" name=""/>
        <dsp:cNvSpPr/>
      </dsp:nvSpPr>
      <dsp:spPr>
        <a:xfrm rot="10800000">
          <a:off x="4158043" y="2205418"/>
          <a:ext cx="1872443" cy="1872443"/>
        </a:xfrm>
        <a:prstGeom prst="pieWedge">
          <a:avLst/>
        </a:prstGeom>
        <a:solidFill>
          <a:schemeClr val="accent2">
            <a:hueOff val="4501327"/>
            <a:satOff val="1667"/>
            <a:lumOff val="50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700" kern="1200"/>
        </a:p>
      </dsp:txBody>
      <dsp:txXfrm rot="10800000">
        <a:off x="4158043" y="2205418"/>
        <a:ext cx="1324017" cy="1324017"/>
      </dsp:txXfrm>
    </dsp:sp>
    <dsp:sp modelId="{434E7E5F-99E2-4E6F-81DD-C3E1C264E0E6}">
      <dsp:nvSpPr>
        <dsp:cNvPr id="0" name=""/>
        <dsp:cNvSpPr/>
      </dsp:nvSpPr>
      <dsp:spPr>
        <a:xfrm rot="16200000">
          <a:off x="2199112" y="2205418"/>
          <a:ext cx="1872443" cy="1872443"/>
        </a:xfrm>
        <a:prstGeom prst="pieWedge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700" kern="1200"/>
        </a:p>
      </dsp:txBody>
      <dsp:txXfrm rot="5400000">
        <a:off x="2747538" y="2205418"/>
        <a:ext cx="1324017" cy="1324017"/>
      </dsp:txXfrm>
    </dsp:sp>
    <dsp:sp modelId="{D19F89AF-8657-47A7-B65D-5A1C90D8209B}">
      <dsp:nvSpPr>
        <dsp:cNvPr id="0" name=""/>
        <dsp:cNvSpPr/>
      </dsp:nvSpPr>
      <dsp:spPr>
        <a:xfrm>
          <a:off x="3791554" y="1772983"/>
          <a:ext cx="646490" cy="56216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4A6E1-2D87-4BF7-BF5C-C83B1DF35C5C}">
      <dsp:nvSpPr>
        <dsp:cNvPr id="0" name=""/>
        <dsp:cNvSpPr/>
      </dsp:nvSpPr>
      <dsp:spPr>
        <a:xfrm rot="10800000">
          <a:off x="3791554" y="1989201"/>
          <a:ext cx="646490" cy="56216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D6F78-7C79-457E-8EB4-4DD72A70983D}" type="datetimeFigureOut">
              <a:rPr lang="en-ID" smtClean="0"/>
              <a:t>12/09/2024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458F5-C1E3-4A4C-B2FB-A86441A8061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437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458F5-C1E3-4A4C-B2FB-A86441A80615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621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458F5-C1E3-4A4C-B2FB-A86441A80615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61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458F5-C1E3-4A4C-B2FB-A86441A80615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574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458F5-C1E3-4A4C-B2FB-A86441A80615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129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STATISTIK PENELITIAN  PENDIDIKAN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495800" cy="748262"/>
          </a:xfrm>
        </p:spPr>
        <p:txBody>
          <a:bodyPr/>
          <a:lstStyle/>
          <a:p>
            <a:r>
              <a:rPr lang="en-US" b="1" dirty="0" err="1"/>
              <a:t>Amnah</a:t>
            </a:r>
            <a:r>
              <a:rPr lang="en-US" b="1" dirty="0"/>
              <a:t>, S.</a:t>
            </a:r>
            <a:r>
              <a:rPr lang="en-US" b="1" dirty="0" err="1"/>
              <a:t>Kom</a:t>
            </a:r>
            <a:r>
              <a:rPr lang="en-US" b="1" dirty="0"/>
              <a:t>.,MTI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10200" y="5257800"/>
            <a:ext cx="3657600" cy="74826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Pertemuan_lima</a:t>
            </a:r>
            <a:r>
              <a:rPr lang="en-US" b="1" dirty="0"/>
              <a:t> </a:t>
            </a:r>
            <a:r>
              <a:rPr lang="en-US" b="1" dirty="0" err="1"/>
              <a:t>belas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535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4200"/>
            <a:ext cx="9144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Sekian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lima </a:t>
            </a:r>
            <a:r>
              <a:rPr lang="en-US" dirty="0" err="1"/>
              <a:t>Belas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bertemu</a:t>
            </a:r>
            <a:r>
              <a:rPr lang="en-US" dirty="0"/>
              <a:t> </a:t>
            </a:r>
            <a:r>
              <a:rPr lang="en-US" dirty="0" err="1"/>
              <a:t>dipertemuan</a:t>
            </a:r>
            <a:r>
              <a:rPr lang="en-US" dirty="0"/>
              <a:t> </a:t>
            </a:r>
            <a:r>
              <a:rPr lang="en-US" dirty="0" err="1"/>
              <a:t>berikutnya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3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Jangkauan</a:t>
            </a:r>
            <a:r>
              <a:rPr lang="en-US" dirty="0"/>
              <a:t> Data Tunggal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694176"/>
          </a:xfrm>
        </p:spPr>
        <p:txBody>
          <a:bodyPr/>
          <a:lstStyle/>
          <a:p>
            <a:r>
              <a:rPr lang="en-ID" sz="1800" dirty="0" err="1">
                <a:latin typeface="Arial" panose="020B0604020202020204" pitchFamily="34" charset="0"/>
              </a:rPr>
              <a:t>Jangkauan</a:t>
            </a:r>
            <a:r>
              <a:rPr lang="en-ID" sz="1800" dirty="0">
                <a:latin typeface="Arial" panose="020B0604020202020204" pitchFamily="34" charset="0"/>
              </a:rPr>
              <a:t> data </a:t>
            </a:r>
            <a:r>
              <a:rPr lang="en-ID" sz="1800" dirty="0" err="1">
                <a:latin typeface="Arial" panose="020B0604020202020204" pitchFamily="34" charset="0"/>
              </a:rPr>
              <a:t>tunggal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langsung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tentukan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nilai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terbesar</a:t>
            </a:r>
            <a:r>
              <a:rPr lang="en-ID" sz="1800" dirty="0">
                <a:latin typeface="Arial" panose="020B0604020202020204" pitchFamily="34" charset="0"/>
              </a:rPr>
              <a:t> dan </a:t>
            </a:r>
            <a:r>
              <a:rPr lang="en-ID" sz="1800" dirty="0" err="1">
                <a:latin typeface="Arial" panose="020B0604020202020204" pitchFamily="34" charset="0"/>
              </a:rPr>
              <a:t>terkecil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nya</a:t>
            </a:r>
            <a:r>
              <a:rPr lang="en-ID" sz="1800" dirty="0">
                <a:latin typeface="Arial" panose="020B0604020202020204" pitchFamily="34" charset="0"/>
              </a:rPr>
              <a:t>, </a:t>
            </a:r>
            <a:r>
              <a:rPr lang="en-ID" sz="1800" dirty="0" err="1">
                <a:latin typeface="Arial" panose="020B0604020202020204" pitchFamily="34" charset="0"/>
              </a:rPr>
              <a:t>lalu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dikurang</a:t>
            </a:r>
            <a:r>
              <a:rPr lang="en-ID" sz="1800" dirty="0">
                <a:latin typeface="Arial" panose="020B0604020202020204" pitchFamily="34" charset="0"/>
              </a:rPr>
              <a:t>; </a:t>
            </a:r>
          </a:p>
          <a:p>
            <a:pPr marL="109728" indent="0">
              <a:buNone/>
            </a:pPr>
            <a:r>
              <a:rPr lang="en-ID" sz="1800" dirty="0">
                <a:latin typeface="Arial" panose="020B0604020202020204" pitchFamily="34" charset="0"/>
              </a:rPr>
              <a:t>    </a:t>
            </a:r>
            <a:r>
              <a:rPr lang="en-ID" sz="1800" dirty="0" err="1">
                <a:latin typeface="Arial" panose="020B0604020202020204" pitchFamily="34" charset="0"/>
              </a:rPr>
              <a:t>Contoh</a:t>
            </a:r>
            <a:r>
              <a:rPr lang="en-ID" sz="1800" dirty="0">
                <a:latin typeface="Arial" panose="020B0604020202020204" pitchFamily="34" charset="0"/>
              </a:rPr>
              <a:t> : </a:t>
            </a:r>
          </a:p>
          <a:p>
            <a:pPr marL="109728" indent="0">
              <a:buNone/>
            </a:pPr>
            <a:r>
              <a:rPr lang="en-ID" sz="1800" dirty="0">
                <a:latin typeface="Arial" panose="020B0604020202020204" pitchFamily="34" charset="0"/>
              </a:rPr>
              <a:t>     • </a:t>
            </a:r>
            <a:r>
              <a:rPr lang="en-ID" sz="1800" dirty="0" err="1">
                <a:latin typeface="Arial" panose="020B0604020202020204" pitchFamily="34" charset="0"/>
              </a:rPr>
              <a:t>Tentukanlah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jangkauan</a:t>
            </a:r>
            <a:r>
              <a:rPr lang="en-ID" sz="1800" dirty="0">
                <a:latin typeface="Arial" panose="020B0604020202020204" pitchFamily="34" charset="0"/>
              </a:rPr>
              <a:t> (range ) </a:t>
            </a:r>
            <a:r>
              <a:rPr lang="en-ID" sz="1800" dirty="0" err="1">
                <a:latin typeface="Arial" panose="020B0604020202020204" pitchFamily="34" charset="0"/>
              </a:rPr>
              <a:t>dari</a:t>
            </a:r>
            <a:r>
              <a:rPr lang="en-ID" sz="1800" dirty="0">
                <a:latin typeface="Arial" panose="020B0604020202020204" pitchFamily="34" charset="0"/>
              </a:rPr>
              <a:t> data-data </a:t>
            </a:r>
            <a:r>
              <a:rPr lang="en-ID" sz="1800" dirty="0" err="1">
                <a:latin typeface="Arial" panose="020B0604020202020204" pitchFamily="34" charset="0"/>
              </a:rPr>
              <a:t>dibawah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ini</a:t>
            </a:r>
            <a:r>
              <a:rPr lang="en-ID" sz="1800" dirty="0">
                <a:latin typeface="Arial" panose="020B0604020202020204" pitchFamily="34" charset="0"/>
              </a:rPr>
              <a:t> :</a:t>
            </a:r>
          </a:p>
          <a:p>
            <a:pPr marL="109728" indent="0">
              <a:buNone/>
            </a:pPr>
            <a:r>
              <a:rPr lang="en-ID" sz="1800" dirty="0">
                <a:latin typeface="Arial" panose="020B0604020202020204" pitchFamily="34" charset="0"/>
              </a:rPr>
              <a:t>        6,7,3,4,8,3,7,6,10,15,20 </a:t>
            </a:r>
          </a:p>
          <a:p>
            <a:pPr marL="109728" indent="0">
              <a:buNone/>
            </a:pPr>
            <a:endParaRPr lang="en-ID" sz="1800" dirty="0">
              <a:latin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ID" sz="1800" dirty="0" err="1">
                <a:latin typeface="Arial" panose="020B0604020202020204" pitchFamily="34" charset="0"/>
              </a:rPr>
              <a:t>Penyelesaian</a:t>
            </a:r>
            <a:r>
              <a:rPr lang="en-ID" sz="1800" dirty="0">
                <a:latin typeface="Arial" panose="020B0604020202020204" pitchFamily="34" charset="0"/>
              </a:rPr>
              <a:t> : </a:t>
            </a:r>
          </a:p>
          <a:p>
            <a:pPr marL="109728" indent="0">
              <a:buNone/>
            </a:pPr>
            <a:r>
              <a:rPr lang="nl-NL" sz="1800" dirty="0">
                <a:latin typeface="Arial" panose="020B0604020202020204" pitchFamily="34" charset="0"/>
              </a:rPr>
              <a:t>			Dik : Xmaks = 20 , dan Xmin = 3</a:t>
            </a:r>
          </a:p>
          <a:p>
            <a:pPr marL="109728" indent="0">
              <a:buNone/>
            </a:pPr>
            <a:r>
              <a:rPr lang="en-ID" sz="1800" dirty="0">
                <a:latin typeface="Arial" panose="020B0604020202020204" pitchFamily="34" charset="0"/>
              </a:rPr>
              <a:t>			           </a:t>
            </a:r>
            <a:r>
              <a:rPr lang="en-ID" sz="1800" dirty="0" err="1">
                <a:latin typeface="Arial" panose="020B0604020202020204" pitchFamily="34" charset="0"/>
              </a:rPr>
              <a:t>menentukan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jangkauan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nya</a:t>
            </a:r>
            <a:r>
              <a:rPr lang="en-ID" sz="1800" dirty="0">
                <a:latin typeface="Arial" panose="020B0604020202020204" pitchFamily="34" charset="0"/>
              </a:rPr>
              <a:t> : </a:t>
            </a:r>
          </a:p>
          <a:p>
            <a:pPr marL="109728" indent="0">
              <a:buNone/>
            </a:pPr>
            <a:r>
              <a:rPr lang="pt-BR" sz="1800" dirty="0">
                <a:latin typeface="Arial" panose="020B0604020202020204" pitchFamily="34" charset="0"/>
              </a:rPr>
              <a:t>			R= Xmaks- Xmin = 20-3 = 17 </a:t>
            </a:r>
          </a:p>
          <a:p>
            <a:pPr marL="109728" indent="0">
              <a:buNone/>
            </a:pPr>
            <a:r>
              <a:rPr lang="en-ID" sz="1800" dirty="0">
                <a:latin typeface="Arial" panose="020B0604020202020204" pitchFamily="34" charset="0"/>
              </a:rPr>
              <a:t>		           Jadi </a:t>
            </a:r>
            <a:r>
              <a:rPr lang="en-ID" sz="1800" dirty="0" err="1">
                <a:latin typeface="Arial" panose="020B0604020202020204" pitchFamily="34" charset="0"/>
              </a:rPr>
              <a:t>jangkauan</a:t>
            </a:r>
            <a:r>
              <a:rPr lang="en-ID" sz="1800" dirty="0">
                <a:latin typeface="Arial" panose="020B0604020202020204" pitchFamily="34" charset="0"/>
              </a:rPr>
              <a:t> data </a:t>
            </a:r>
            <a:r>
              <a:rPr lang="en-ID" sz="1800" dirty="0" err="1">
                <a:latin typeface="Arial" panose="020B0604020202020204" pitchFamily="34" charset="0"/>
              </a:rPr>
              <a:t>tersebut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adalah</a:t>
            </a:r>
            <a:r>
              <a:rPr lang="en-ID" sz="1800" dirty="0">
                <a:latin typeface="Arial" panose="020B0604020202020204" pitchFamily="34" charset="0"/>
              </a:rPr>
              <a:t> 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6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BDD1-CC6C-E2BF-CCB3-4F0D6188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/>
              <a:t>b. </a:t>
            </a:r>
            <a:r>
              <a:rPr lang="en-US" dirty="0" err="1"/>
              <a:t>Jangkauan</a:t>
            </a:r>
            <a:r>
              <a:rPr lang="en-US" dirty="0"/>
              <a:t> Data </a:t>
            </a:r>
            <a:r>
              <a:rPr lang="en-US" dirty="0" err="1"/>
              <a:t>Berkelompok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C82E2-2AD3-C9D3-185C-54323E3BC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898136"/>
          </a:xfrm>
        </p:spPr>
        <p:txBody>
          <a:bodyPr>
            <a:normAutofit/>
          </a:bodyPr>
          <a:lstStyle/>
          <a:p>
            <a:r>
              <a:rPr lang="en-ID" sz="1800" dirty="0" err="1">
                <a:latin typeface="Arial" panose="020B0604020202020204" pitchFamily="34" charset="0"/>
              </a:rPr>
              <a:t>Untuk</a:t>
            </a:r>
            <a:r>
              <a:rPr lang="en-ID" sz="1800" dirty="0">
                <a:latin typeface="Arial" panose="020B0604020202020204" pitchFamily="34" charset="0"/>
              </a:rPr>
              <a:t> data </a:t>
            </a:r>
            <a:r>
              <a:rPr lang="en-ID" sz="1800" dirty="0" err="1">
                <a:latin typeface="Arial" panose="020B0604020202020204" pitchFamily="34" charset="0"/>
              </a:rPr>
              <a:t>bergolong</a:t>
            </a:r>
            <a:r>
              <a:rPr lang="en-ID" sz="1800" dirty="0">
                <a:latin typeface="Arial" panose="020B0604020202020204" pitchFamily="34" charset="0"/>
              </a:rPr>
              <a:t>, </a:t>
            </a:r>
            <a:r>
              <a:rPr lang="en-ID" sz="1800" dirty="0" err="1">
                <a:latin typeface="Arial" panose="020B0604020202020204" pitchFamily="34" charset="0"/>
              </a:rPr>
              <a:t>nilai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tertinggi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diambil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dari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nilai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tengah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kelas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tertinggi</a:t>
            </a:r>
            <a:r>
              <a:rPr lang="en-ID" sz="1800" dirty="0">
                <a:latin typeface="Arial" panose="020B0604020202020204" pitchFamily="34" charset="0"/>
              </a:rPr>
              <a:t> dan </a:t>
            </a:r>
            <a:r>
              <a:rPr lang="en-ID" sz="1800" dirty="0" err="1">
                <a:latin typeface="Arial" panose="020B0604020202020204" pitchFamily="34" charset="0"/>
              </a:rPr>
              <a:t>nilai</a:t>
            </a:r>
            <a:endParaRPr lang="en-ID" sz="1800" dirty="0">
              <a:latin typeface="Arial" panose="020B0604020202020204" pitchFamily="34" charset="0"/>
            </a:endParaRPr>
          </a:p>
          <a:p>
            <a:r>
              <a:rPr lang="en-ID" sz="1800" dirty="0" err="1">
                <a:latin typeface="Arial" panose="020B0604020202020204" pitchFamily="34" charset="0"/>
              </a:rPr>
              <a:t>terendah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diambil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dari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nilai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kelas</a:t>
            </a:r>
            <a:r>
              <a:rPr lang="en-ID" sz="1800" dirty="0">
                <a:latin typeface="Arial" panose="020B0604020202020204" pitchFamily="34" charset="0"/>
              </a:rPr>
              <a:t> yang </a:t>
            </a:r>
            <a:r>
              <a:rPr lang="en-ID" sz="1800" dirty="0" err="1">
                <a:latin typeface="Arial" panose="020B0604020202020204" pitchFamily="34" charset="0"/>
              </a:rPr>
              <a:t>terendah</a:t>
            </a:r>
            <a:endParaRPr lang="en-ID" sz="1800" dirty="0">
              <a:latin typeface="Arial" panose="020B0604020202020204" pitchFamily="34" charset="0"/>
            </a:endParaRPr>
          </a:p>
          <a:p>
            <a:endParaRPr lang="en-ID" sz="1800" dirty="0">
              <a:latin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ID" sz="1800" dirty="0" err="1">
                <a:latin typeface="Arial" panose="020B0604020202020204" pitchFamily="34" charset="0"/>
              </a:rPr>
              <a:t>Contoh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soal</a:t>
            </a:r>
            <a:r>
              <a:rPr lang="en-ID" sz="1800" dirty="0">
                <a:latin typeface="Arial" panose="020B0604020202020204" pitchFamily="34" charset="0"/>
              </a:rPr>
              <a:t> :</a:t>
            </a:r>
          </a:p>
          <a:p>
            <a:pPr marL="109728" indent="0">
              <a:buNone/>
            </a:pPr>
            <a:r>
              <a:rPr lang="en-ID" sz="1800" dirty="0" err="1">
                <a:latin typeface="Arial" panose="020B0604020202020204" pitchFamily="34" charset="0"/>
              </a:rPr>
              <a:t>Tentukan</a:t>
            </a:r>
            <a:r>
              <a:rPr lang="en-ID" sz="1800" dirty="0">
                <a:latin typeface="Arial" panose="020B0604020202020204" pitchFamily="34" charset="0"/>
              </a:rPr>
              <a:t> range </a:t>
            </a:r>
            <a:r>
              <a:rPr lang="en-ID" sz="1800" dirty="0" err="1">
                <a:latin typeface="Arial" panose="020B0604020202020204" pitchFamily="34" charset="0"/>
              </a:rPr>
              <a:t>dari</a:t>
            </a:r>
            <a:r>
              <a:rPr lang="en-ID" sz="1800" dirty="0">
                <a:latin typeface="Arial" panose="020B0604020202020204" pitchFamily="34" charset="0"/>
              </a:rPr>
              <a:t> table </a:t>
            </a:r>
            <a:r>
              <a:rPr lang="en-ID" sz="1800" dirty="0" err="1">
                <a:latin typeface="Arial" panose="020B0604020202020204" pitchFamily="34" charset="0"/>
              </a:rPr>
              <a:t>berikut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ini</a:t>
            </a:r>
            <a:r>
              <a:rPr lang="en-ID" sz="1800" dirty="0">
                <a:latin typeface="Arial" panose="020B0604020202020204" pitchFamily="34" charset="0"/>
              </a:rPr>
              <a:t>: </a:t>
            </a:r>
          </a:p>
          <a:p>
            <a:pPr marL="109728" indent="0">
              <a:buNone/>
            </a:pPr>
            <a:r>
              <a:rPr lang="en-ID" sz="1800" b="1" dirty="0">
                <a:latin typeface="Arial Black" panose="020B0A04020102020204" pitchFamily="34" charset="0"/>
              </a:rPr>
              <a:t>  				</a:t>
            </a:r>
            <a:r>
              <a:rPr lang="en-ID" sz="1800" dirty="0">
                <a:latin typeface="Arial" panose="020B0604020202020204" pitchFamily="34" charset="0"/>
              </a:rPr>
              <a:t>*) </a:t>
            </a:r>
            <a:r>
              <a:rPr lang="en-ID" sz="1800" dirty="0" err="1">
                <a:latin typeface="Arial" panose="020B0604020202020204" pitchFamily="34" charset="0"/>
              </a:rPr>
              <a:t>nilai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tengah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kelas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terendah</a:t>
            </a:r>
            <a:r>
              <a:rPr lang="en-ID" sz="1800" dirty="0">
                <a:latin typeface="Arial" panose="020B0604020202020204" pitchFamily="34" charset="0"/>
              </a:rPr>
              <a:t> : </a:t>
            </a:r>
          </a:p>
          <a:p>
            <a:endParaRPr lang="en-ID" sz="1800" b="1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en-ID" sz="1800" dirty="0">
                <a:latin typeface="Arial" panose="020B0604020202020204" pitchFamily="34" charset="0"/>
              </a:rPr>
              <a:t>					</a:t>
            </a:r>
            <a:r>
              <a:rPr lang="en-ID" sz="1800" dirty="0" err="1">
                <a:latin typeface="Arial" panose="020B0604020202020204" pitchFamily="34" charset="0"/>
              </a:rPr>
              <a:t>Xmin</a:t>
            </a:r>
            <a:r>
              <a:rPr lang="en-ID" sz="1800" dirty="0">
                <a:latin typeface="Arial" panose="020B0604020202020204" pitchFamily="34" charset="0"/>
              </a:rPr>
              <a:t> =</a:t>
            </a:r>
            <a:r>
              <a:rPr lang="en-ID" sz="1800" u="sng" dirty="0">
                <a:latin typeface="Cambria Math" panose="02040503050406030204" pitchFamily="18" charset="0"/>
              </a:rPr>
              <a:t>3 + 5 </a:t>
            </a:r>
            <a:r>
              <a:rPr lang="en-ID" sz="1800" dirty="0">
                <a:latin typeface="Cambria Math" panose="02040503050406030204" pitchFamily="18" charset="0"/>
              </a:rPr>
              <a:t>= 4</a:t>
            </a:r>
            <a:endParaRPr lang="en-ID" sz="1800" u="sng" dirty="0">
              <a:latin typeface="Cambria Math" panose="02040503050406030204" pitchFamily="18" charset="0"/>
            </a:endParaRPr>
          </a:p>
          <a:p>
            <a:pPr marL="109728" indent="0">
              <a:buNone/>
            </a:pPr>
            <a:r>
              <a:rPr lang="en-ID" sz="1800" dirty="0">
                <a:latin typeface="Cambria Math" panose="02040503050406030204" pitchFamily="18" charset="0"/>
              </a:rPr>
              <a:t>						2</a:t>
            </a:r>
          </a:p>
          <a:p>
            <a:pPr marL="109728" indent="0">
              <a:buNone/>
            </a:pPr>
            <a:r>
              <a:rPr lang="en-ID" sz="1800" dirty="0">
                <a:latin typeface="Arial" panose="020B0604020202020204" pitchFamily="34" charset="0"/>
              </a:rPr>
              <a:t>				*) </a:t>
            </a:r>
            <a:r>
              <a:rPr lang="en-ID" sz="1800" dirty="0" err="1">
                <a:latin typeface="Arial" panose="020B0604020202020204" pitchFamily="34" charset="0"/>
              </a:rPr>
              <a:t>nilai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tengah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kelas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tertinggi</a:t>
            </a:r>
            <a:r>
              <a:rPr lang="en-ID" sz="1800" dirty="0">
                <a:latin typeface="Arial" panose="020B0604020202020204" pitchFamily="34" charset="0"/>
              </a:rPr>
              <a:t> :</a:t>
            </a:r>
          </a:p>
          <a:p>
            <a:pPr marL="109728" indent="0">
              <a:buNone/>
            </a:pPr>
            <a:r>
              <a:rPr lang="en-ID" sz="1800" dirty="0">
                <a:latin typeface="Arial" panose="020B0604020202020204" pitchFamily="34" charset="0"/>
              </a:rPr>
              <a:t>					</a:t>
            </a:r>
            <a:r>
              <a:rPr lang="en-ID" sz="1800" dirty="0" err="1">
                <a:latin typeface="Arial" panose="020B0604020202020204" pitchFamily="34" charset="0"/>
              </a:rPr>
              <a:t>Xmaks</a:t>
            </a:r>
            <a:r>
              <a:rPr lang="en-ID" sz="1800" dirty="0">
                <a:latin typeface="Arial" panose="020B0604020202020204" pitchFamily="34" charset="0"/>
              </a:rPr>
              <a:t> = </a:t>
            </a:r>
            <a:r>
              <a:rPr lang="en-ID" sz="1800" u="sng" dirty="0">
                <a:latin typeface="Cambria Math" panose="02040503050406030204" pitchFamily="18" charset="0"/>
              </a:rPr>
              <a:t>18+20</a:t>
            </a:r>
            <a:r>
              <a:rPr lang="en-ID" sz="1800" dirty="0">
                <a:latin typeface="Cambria Math" panose="02040503050406030204" pitchFamily="18" charset="0"/>
              </a:rPr>
              <a:t>= 19</a:t>
            </a:r>
          </a:p>
          <a:p>
            <a:pPr marL="109728" indent="0">
              <a:buNone/>
            </a:pPr>
            <a:r>
              <a:rPr lang="en-ID" sz="1800" dirty="0">
                <a:latin typeface="Arial" panose="020B0604020202020204" pitchFamily="34" charset="0"/>
              </a:rPr>
              <a:t>	           				    	 </a:t>
            </a:r>
            <a:r>
              <a:rPr lang="en-ID" sz="1800" dirty="0">
                <a:latin typeface="Cambria Math" panose="02040503050406030204" pitchFamily="18" charset="0"/>
              </a:rPr>
              <a:t>2</a:t>
            </a:r>
          </a:p>
          <a:p>
            <a:pPr marL="109728" indent="0">
              <a:buNone/>
            </a:pPr>
            <a:r>
              <a:rPr lang="en-ID" sz="1800" dirty="0">
                <a:latin typeface="Arial" panose="020B0604020202020204" pitchFamily="34" charset="0"/>
              </a:rPr>
              <a:t>				*)</a:t>
            </a:r>
            <a:r>
              <a:rPr lang="en-ID" sz="1800" dirty="0" err="1">
                <a:latin typeface="Arial" panose="020B0604020202020204" pitchFamily="34" charset="0"/>
              </a:rPr>
              <a:t>menentukan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jangkauannya</a:t>
            </a:r>
            <a:r>
              <a:rPr lang="en-ID" sz="1800" dirty="0">
                <a:latin typeface="Arial" panose="020B0604020202020204" pitchFamily="34" charset="0"/>
              </a:rPr>
              <a:t> :</a:t>
            </a:r>
          </a:p>
          <a:p>
            <a:pPr marL="109728" indent="0">
              <a:buNone/>
            </a:pPr>
            <a:r>
              <a:rPr lang="pt-BR" sz="1800" dirty="0">
                <a:latin typeface="Arial" panose="020B0604020202020204" pitchFamily="34" charset="0"/>
              </a:rPr>
              <a:t>					R= Xmaks – Xmis = 19-4 =15</a:t>
            </a:r>
            <a:endParaRPr lang="en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EEB63C-15DD-3B84-6827-DFC701B7D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11741"/>
              </p:ext>
            </p:extLst>
          </p:nvPr>
        </p:nvGraphicFramePr>
        <p:xfrm>
          <a:off x="228600" y="3962400"/>
          <a:ext cx="35052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61144842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9280116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Nilai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Frekuensu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048869"/>
                  </a:ext>
                </a:extLst>
              </a:tr>
              <a:tr h="4192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– 5</a:t>
                      </a:r>
                    </a:p>
                    <a:p>
                      <a:pPr algn="ctr"/>
                      <a:r>
                        <a:rPr lang="en-US" dirty="0"/>
                        <a:t>6 – 8</a:t>
                      </a:r>
                    </a:p>
                    <a:p>
                      <a:pPr algn="ctr"/>
                      <a:r>
                        <a:rPr lang="en-US" dirty="0"/>
                        <a:t>9 – 11</a:t>
                      </a:r>
                    </a:p>
                    <a:p>
                      <a:pPr algn="ctr"/>
                      <a:r>
                        <a:rPr lang="en-US" dirty="0"/>
                        <a:t>12 – 14</a:t>
                      </a:r>
                    </a:p>
                    <a:p>
                      <a:pPr algn="ctr"/>
                      <a:r>
                        <a:rPr lang="en-US" dirty="0"/>
                        <a:t>15 – 17</a:t>
                      </a:r>
                    </a:p>
                    <a:p>
                      <a:pPr algn="ctr"/>
                      <a:r>
                        <a:rPr lang="en-US" dirty="0"/>
                        <a:t>18 - 20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  <a:p>
                      <a:pPr algn="ctr"/>
                      <a:r>
                        <a:rPr lang="en-US" dirty="0"/>
                        <a:t>6</a:t>
                      </a:r>
                    </a:p>
                    <a:p>
                      <a:pPr algn="ctr"/>
                      <a:r>
                        <a:rPr lang="en-US" dirty="0"/>
                        <a:t>16</a:t>
                      </a:r>
                    </a:p>
                    <a:p>
                      <a:pPr algn="ctr"/>
                      <a:r>
                        <a:rPr lang="en-US" dirty="0"/>
                        <a:t>8</a:t>
                      </a:r>
                    </a:p>
                    <a:p>
                      <a:pPr algn="ctr"/>
                      <a:r>
                        <a:rPr lang="en-US" dirty="0"/>
                        <a:t>7</a:t>
                      </a:r>
                    </a:p>
                    <a:p>
                      <a:pPr algn="ctr"/>
                      <a:r>
                        <a:rPr lang="en-US" dirty="0"/>
                        <a:t>10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671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16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C677-32F3-2E91-A7EE-C74B497E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/>
              <a:t>02. </a:t>
            </a:r>
            <a:r>
              <a:rPr lang="en-US" dirty="0" err="1"/>
              <a:t>Simpangan</a:t>
            </a:r>
            <a:r>
              <a:rPr lang="en-US" dirty="0"/>
              <a:t> </a:t>
            </a:r>
            <a:r>
              <a:rPr lang="en-US" dirty="0" err="1"/>
              <a:t>Deviasi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43235-82A1-A2CB-BA9C-29A7A1527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98136"/>
          </a:xfrm>
        </p:spPr>
        <p:txBody>
          <a:bodyPr>
            <a:normAutofit/>
          </a:bodyPr>
          <a:lstStyle/>
          <a:p>
            <a:r>
              <a:rPr lang="fi-FI" sz="1600" dirty="0">
                <a:latin typeface="Arial" panose="020B0604020202020204" pitchFamily="34" charset="0"/>
              </a:rPr>
              <a:t>Simpangan  atau  deviasi  ialah  selisih satu simpangan</a:t>
            </a:r>
          </a:p>
          <a:p>
            <a:pPr marL="109728" indent="0">
              <a:buNone/>
            </a:pPr>
            <a:r>
              <a:rPr lang="sv-SE" sz="1600" dirty="0">
                <a:latin typeface="Arial" panose="020B0604020202020204" pitchFamily="34" charset="0"/>
              </a:rPr>
              <a:t>    dari masing-masin skor atau interval, dari nilai rata-rata</a:t>
            </a:r>
          </a:p>
          <a:p>
            <a:pPr marL="109728" indent="0">
              <a:buNone/>
            </a:pPr>
            <a:r>
              <a:rPr lang="en-ID" sz="1600" dirty="0">
                <a:latin typeface="Arial" panose="020B0604020202020204" pitchFamily="34" charset="0"/>
              </a:rPr>
              <a:t>    </a:t>
            </a:r>
            <a:r>
              <a:rPr lang="en-ID" sz="1600" dirty="0" err="1">
                <a:latin typeface="Arial" panose="020B0604020202020204" pitchFamily="34" charset="0"/>
              </a:rPr>
              <a:t>hitungnya</a:t>
            </a:r>
            <a:r>
              <a:rPr lang="en-ID" sz="1600" dirty="0">
                <a:latin typeface="Arial" panose="020B0604020202020204" pitchFamily="34" charset="0"/>
              </a:rPr>
              <a:t>. </a:t>
            </a:r>
          </a:p>
          <a:p>
            <a:r>
              <a:rPr lang="fi-FI" sz="1600" dirty="0">
                <a:latin typeface="Arial" panose="020B0604020202020204" pitchFamily="34" charset="0"/>
              </a:rPr>
              <a:t>Deviasi merupakan salah satu ukuran </a:t>
            </a:r>
            <a:r>
              <a:rPr lang="en-ID" sz="1600" dirty="0" err="1">
                <a:latin typeface="Arial" panose="020B0604020202020204" pitchFamily="34" charset="0"/>
              </a:rPr>
              <a:t>variabilitas</a:t>
            </a:r>
            <a:r>
              <a:rPr lang="en-ID" sz="1600" dirty="0">
                <a:latin typeface="Arial" panose="020B0604020202020204" pitchFamily="34" charset="0"/>
              </a:rPr>
              <a:t> data </a:t>
            </a:r>
          </a:p>
          <a:p>
            <a:pPr marL="109728" indent="0">
              <a:buNone/>
            </a:pPr>
            <a:r>
              <a:rPr lang="en-ID" sz="1600" dirty="0">
                <a:latin typeface="Arial" panose="020B0604020202020204" pitchFamily="34" charset="0"/>
              </a:rPr>
              <a:t>    yang </a:t>
            </a:r>
            <a:r>
              <a:rPr lang="en-ID" sz="1600" dirty="0" err="1">
                <a:latin typeface="Arial" panose="020B0604020202020204" pitchFamily="34" charset="0"/>
              </a:rPr>
              <a:t>biasa</a:t>
            </a:r>
            <a:r>
              <a:rPr lang="en-ID" sz="1600" dirty="0">
                <a:latin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</a:rPr>
              <a:t>dilambangkan</a:t>
            </a:r>
            <a:r>
              <a:rPr lang="en-ID" sz="1600" dirty="0">
                <a:latin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</a:rPr>
              <a:t>dengan</a:t>
            </a:r>
            <a:r>
              <a:rPr lang="en-ID" sz="1600" dirty="0">
                <a:latin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</a:rPr>
              <a:t>huruf</a:t>
            </a:r>
            <a:r>
              <a:rPr lang="en-ID" sz="1600" dirty="0">
                <a:latin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</a:rPr>
              <a:t>kecil</a:t>
            </a:r>
            <a:r>
              <a:rPr lang="en-ID" sz="1600" dirty="0">
                <a:latin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</a:rPr>
              <a:t>dari</a:t>
            </a:r>
            <a:r>
              <a:rPr lang="en-ID" sz="1600" dirty="0">
                <a:latin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</a:rPr>
              <a:t>huruf</a:t>
            </a:r>
            <a:r>
              <a:rPr lang="en-ID" sz="1600" dirty="0">
                <a:latin typeface="Arial" panose="020B0604020202020204" pitchFamily="34" charset="0"/>
              </a:rPr>
              <a:t> </a:t>
            </a:r>
          </a:p>
          <a:p>
            <a:pPr marL="109728" indent="0">
              <a:buNone/>
            </a:pPr>
            <a:r>
              <a:rPr lang="en-ID" sz="1600" dirty="0">
                <a:latin typeface="Arial" panose="020B0604020202020204" pitchFamily="34" charset="0"/>
              </a:rPr>
              <a:t>    yang </a:t>
            </a:r>
            <a:r>
              <a:rPr lang="en-ID" sz="1600" dirty="0" err="1">
                <a:latin typeface="Arial" panose="020B0604020202020204" pitchFamily="34" charset="0"/>
              </a:rPr>
              <a:t>digunakan</a:t>
            </a:r>
            <a:r>
              <a:rPr lang="en-ID" sz="1600" dirty="0">
                <a:latin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</a:rPr>
              <a:t>bagi</a:t>
            </a:r>
            <a:r>
              <a:rPr lang="en-ID" sz="1600" dirty="0">
                <a:latin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</a:rPr>
              <a:t>lambang</a:t>
            </a:r>
            <a:r>
              <a:rPr lang="en-ID" sz="1600" dirty="0">
                <a:latin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</a:rPr>
              <a:t>skornya</a:t>
            </a:r>
            <a:r>
              <a:rPr lang="en-ID" sz="1600" dirty="0">
                <a:latin typeface="Arial" panose="020B0604020202020204" pitchFamily="34" charset="0"/>
              </a:rPr>
              <a:t>.</a:t>
            </a:r>
          </a:p>
          <a:p>
            <a:r>
              <a:rPr lang="sv-SE" sz="1600" dirty="0">
                <a:latin typeface="Arial" panose="020B0604020202020204" pitchFamily="34" charset="0"/>
              </a:rPr>
              <a:t>Jika apabila skor nya dibagi lambing X maka deviasinya</a:t>
            </a:r>
          </a:p>
          <a:p>
            <a:pPr marL="109728" indent="0">
              <a:buNone/>
            </a:pPr>
            <a:r>
              <a:rPr lang="en-ID" sz="1600" dirty="0">
                <a:latin typeface="Arial" panose="020B0604020202020204" pitchFamily="34" charset="0"/>
              </a:rPr>
              <a:t>    </a:t>
            </a:r>
            <a:r>
              <a:rPr lang="en-ID" sz="1600" dirty="0" err="1">
                <a:latin typeface="Arial" panose="020B0604020202020204" pitchFamily="34" charset="0"/>
              </a:rPr>
              <a:t>berlambang</a:t>
            </a:r>
            <a:r>
              <a:rPr lang="en-ID" sz="1600" dirty="0">
                <a:latin typeface="Arial" panose="020B0604020202020204" pitchFamily="34" charset="0"/>
              </a:rPr>
              <a:t> x;</a:t>
            </a:r>
          </a:p>
          <a:p>
            <a:r>
              <a:rPr lang="sv-SE" sz="1600" dirty="0">
                <a:latin typeface="Arial" panose="020B0604020202020204" pitchFamily="34" charset="0"/>
              </a:rPr>
              <a:t>jika skornya Y makadeviasinya y; </a:t>
            </a:r>
          </a:p>
          <a:p>
            <a:r>
              <a:rPr lang="en-ID" sz="1600" dirty="0" err="1">
                <a:latin typeface="Arial" panose="020B0604020202020204" pitchFamily="34" charset="0"/>
              </a:rPr>
              <a:t>jika</a:t>
            </a:r>
            <a:r>
              <a:rPr lang="en-ID" sz="1600" dirty="0">
                <a:latin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</a:rPr>
              <a:t>skornya</a:t>
            </a:r>
            <a:r>
              <a:rPr lang="en-ID" sz="1600" dirty="0">
                <a:latin typeface="Arial" panose="020B0604020202020204" pitchFamily="34" charset="0"/>
              </a:rPr>
              <a:t> Z </a:t>
            </a:r>
            <a:r>
              <a:rPr lang="en-ID" sz="1600" dirty="0" err="1">
                <a:latin typeface="Arial" panose="020B0604020202020204" pitchFamily="34" charset="0"/>
              </a:rPr>
              <a:t>maka</a:t>
            </a:r>
            <a:r>
              <a:rPr lang="en-ID" sz="1600" dirty="0">
                <a:latin typeface="Arial" panose="020B0604020202020204" pitchFamily="34" charset="0"/>
              </a:rPr>
              <a:t> lambing </a:t>
            </a:r>
            <a:r>
              <a:rPr lang="en-ID" sz="1600" dirty="0" err="1">
                <a:latin typeface="Arial" panose="020B0604020202020204" pitchFamily="34" charset="0"/>
              </a:rPr>
              <a:t>deviasinya</a:t>
            </a:r>
            <a:r>
              <a:rPr lang="en-ID" sz="1600" dirty="0">
                <a:latin typeface="Arial" panose="020B0604020202020204" pitchFamily="34" charset="0"/>
              </a:rPr>
              <a:t> z. </a:t>
            </a:r>
          </a:p>
          <a:p>
            <a:pPr marL="109728" indent="0">
              <a:buNone/>
            </a:pPr>
            <a:r>
              <a:rPr lang="fi-FI" sz="1600" dirty="0">
                <a:latin typeface="Arial" panose="020B0604020202020204" pitchFamily="34" charset="0"/>
              </a:rPr>
              <a:t>                        Karena deviasi merupakan simpangan atau</a:t>
            </a:r>
          </a:p>
          <a:p>
            <a:r>
              <a:rPr lang="en-ID" sz="1600" dirty="0" err="1">
                <a:latin typeface="Arial" panose="020B0604020202020204" pitchFamily="34" charset="0"/>
              </a:rPr>
              <a:t>selisih</a:t>
            </a:r>
            <a:r>
              <a:rPr lang="en-ID" sz="1600" dirty="0">
                <a:latin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</a:rPr>
              <a:t>dari</a:t>
            </a:r>
            <a:r>
              <a:rPr lang="en-ID" sz="1600" dirty="0">
                <a:latin typeface="Arial" panose="020B0604020202020204" pitchFamily="34" charset="0"/>
              </a:rPr>
              <a:t> masing-masing </a:t>
            </a:r>
            <a:r>
              <a:rPr lang="en-ID" sz="1600" dirty="0" err="1">
                <a:latin typeface="Arial" panose="020B0604020202020204" pitchFamily="34" charset="0"/>
              </a:rPr>
              <a:t>skor</a:t>
            </a:r>
            <a:r>
              <a:rPr lang="en-ID" sz="1600" dirty="0">
                <a:latin typeface="Arial" panose="020B0604020202020204" pitchFamily="34" charset="0"/>
              </a:rPr>
              <a:t> </a:t>
            </a:r>
            <a:r>
              <a:rPr lang="en-ID" sz="1600" dirty="0" err="1">
                <a:latin typeface="Arial" panose="020B0604020202020204" pitchFamily="34" charset="0"/>
              </a:rPr>
              <a:t>terhadap</a:t>
            </a:r>
            <a:r>
              <a:rPr lang="en-ID" sz="1600" dirty="0">
                <a:latin typeface="Arial" panose="020B0604020202020204" pitchFamily="34" charset="0"/>
              </a:rPr>
              <a:t> mean</a:t>
            </a:r>
          </a:p>
          <a:p>
            <a:pPr marL="109728" indent="0">
              <a:buNone/>
            </a:pPr>
            <a:r>
              <a:rPr lang="en-ID" sz="1600" dirty="0">
                <a:latin typeface="Arial" panose="020B0604020202020204" pitchFamily="34" charset="0"/>
              </a:rPr>
              <a:t>    </a:t>
            </a:r>
            <a:r>
              <a:rPr lang="en-ID" sz="1600" dirty="0" err="1">
                <a:latin typeface="Arial" panose="020B0604020202020204" pitchFamily="34" charset="0"/>
              </a:rPr>
              <a:t>groupnya</a:t>
            </a:r>
            <a:r>
              <a:rPr lang="en-ID" sz="1600" dirty="0">
                <a:latin typeface="Arial" panose="020B0604020202020204" pitchFamily="34" charset="0"/>
              </a:rPr>
              <a:t>. </a:t>
            </a:r>
            <a:endParaRPr lang="en-ID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37DCC-55ED-87DA-5445-1346154FF3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667" t="29259" r="14167" b="29260"/>
          <a:stretch/>
        </p:blipFill>
        <p:spPr>
          <a:xfrm>
            <a:off x="5464630" y="1828800"/>
            <a:ext cx="347254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9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D421FF-B69E-2B93-0832-628155DF69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172959"/>
              </p:ext>
            </p:extLst>
          </p:nvPr>
        </p:nvGraphicFramePr>
        <p:xfrm>
          <a:off x="457200" y="16764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4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04F9-995F-4312-AE06-6A6FBC1FF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Simpangan</a:t>
            </a:r>
            <a:r>
              <a:rPr lang="en-US" dirty="0"/>
              <a:t> Rata-rata Tunggal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E7970-758A-D5B9-4BAF-89BC00F46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286000"/>
            <a:ext cx="8763000" cy="3200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ID" sz="1800" dirty="0">
                <a:latin typeface="Arial" panose="020B0604020202020204" pitchFamily="34" charset="0"/>
              </a:rPr>
              <a:t>						</a:t>
            </a:r>
            <a:r>
              <a:rPr lang="en-ID" sz="1800" dirty="0" err="1">
                <a:latin typeface="Arial" panose="020B0604020202020204" pitchFamily="34" charset="0"/>
              </a:rPr>
              <a:t>Keterangan</a:t>
            </a:r>
            <a:r>
              <a:rPr lang="en-ID" sz="1800" dirty="0">
                <a:latin typeface="Arial" panose="020B0604020202020204" pitchFamily="34" charset="0"/>
              </a:rPr>
              <a:t> : </a:t>
            </a:r>
          </a:p>
          <a:p>
            <a:pPr marL="109728" indent="0">
              <a:buNone/>
            </a:pPr>
            <a:r>
              <a:rPr lang="en-ID" sz="1800" dirty="0">
                <a:latin typeface="Arial" panose="020B0604020202020204" pitchFamily="34" charset="0"/>
              </a:rPr>
              <a:t>					      SR = </a:t>
            </a:r>
            <a:r>
              <a:rPr lang="en-ID" sz="1800" dirty="0" err="1">
                <a:latin typeface="Arial" panose="020B0604020202020204" pitchFamily="34" charset="0"/>
              </a:rPr>
              <a:t>simpangan</a:t>
            </a:r>
            <a:r>
              <a:rPr lang="en-ID" sz="1800" dirty="0">
                <a:latin typeface="Arial" panose="020B0604020202020204" pitchFamily="34" charset="0"/>
              </a:rPr>
              <a:t> rata-rata </a:t>
            </a:r>
          </a:p>
          <a:p>
            <a:pPr marL="109728" indent="0">
              <a:buNone/>
            </a:pPr>
            <a:r>
              <a:rPr lang="pt-BR" sz="1800" dirty="0">
                <a:latin typeface="Arial" panose="020B0604020202020204" pitchFamily="34" charset="0"/>
              </a:rPr>
              <a:t>					N   = ukuran data (total frekuensi)</a:t>
            </a:r>
          </a:p>
          <a:p>
            <a:pPr marL="109728" indent="0">
              <a:buNone/>
            </a:pPr>
            <a:r>
              <a:rPr lang="en-ID" sz="1800" dirty="0">
                <a:latin typeface="Cambria Math" panose="02040503050406030204" pitchFamily="18" charset="0"/>
              </a:rPr>
              <a:t>				               𝑋</a:t>
            </a:r>
            <a:r>
              <a:rPr lang="en-ID" sz="1800" baseline="-25000" dirty="0">
                <a:latin typeface="Cambria Math" panose="02040503050406030204" pitchFamily="18" charset="0"/>
              </a:rPr>
              <a:t>𝑖 </a:t>
            </a:r>
            <a:r>
              <a:rPr lang="en-ID" sz="1800" dirty="0">
                <a:latin typeface="Cambria Math" panose="02040503050406030204" pitchFamily="18" charset="0"/>
              </a:rPr>
              <a:t> </a:t>
            </a:r>
            <a:r>
              <a:rPr lang="en-ID" sz="1800" dirty="0">
                <a:latin typeface="Arial" panose="020B0604020202020204" pitchFamily="34" charset="0"/>
              </a:rPr>
              <a:t>= data </a:t>
            </a:r>
            <a:r>
              <a:rPr lang="en-ID" sz="1800" dirty="0" err="1">
                <a:latin typeface="Arial" panose="020B0604020202020204" pitchFamily="34" charset="0"/>
              </a:rPr>
              <a:t>ke</a:t>
            </a:r>
            <a:r>
              <a:rPr lang="en-ID" sz="1800" dirty="0">
                <a:latin typeface="Arial" panose="020B0604020202020204" pitchFamily="34" charset="0"/>
              </a:rPr>
              <a:t> I </a:t>
            </a:r>
            <a:r>
              <a:rPr lang="en-ID" sz="1800" dirty="0" err="1">
                <a:latin typeface="Arial" panose="020B0604020202020204" pitchFamily="34" charset="0"/>
              </a:rPr>
              <a:t>dari</a:t>
            </a:r>
            <a:r>
              <a:rPr lang="en-ID" sz="1800" dirty="0">
                <a:latin typeface="Arial" panose="020B0604020202020204" pitchFamily="34" charset="0"/>
              </a:rPr>
              <a:t> data </a:t>
            </a:r>
            <a:r>
              <a:rPr lang="en-ID" sz="1800" dirty="0">
                <a:latin typeface="Cambria Math" panose="02040503050406030204" pitchFamily="18" charset="0"/>
              </a:rPr>
              <a:t>𝑥</a:t>
            </a:r>
            <a:r>
              <a:rPr lang="en-ID" sz="1800" baseline="-25000" dirty="0">
                <a:latin typeface="Cambria Math" panose="02040503050406030204" pitchFamily="18" charset="0"/>
              </a:rPr>
              <a:t>𝑖</a:t>
            </a:r>
            <a:r>
              <a:rPr lang="en-ID" sz="1800" dirty="0">
                <a:latin typeface="Cambria Math" panose="02040503050406030204" pitchFamily="18" charset="0"/>
              </a:rPr>
              <a:t>, 𝑥</a:t>
            </a:r>
            <a:r>
              <a:rPr lang="en-ID" sz="1800" baseline="-25000" dirty="0">
                <a:latin typeface="Cambria Math" panose="02040503050406030204" pitchFamily="18" charset="0"/>
              </a:rPr>
              <a:t>2</a:t>
            </a:r>
            <a:r>
              <a:rPr lang="en-ID" sz="1800" dirty="0">
                <a:latin typeface="Cambria Math" panose="02040503050406030204" pitchFamily="18" charset="0"/>
              </a:rPr>
              <a:t>, 𝑥</a:t>
            </a:r>
            <a:r>
              <a:rPr lang="en-ID" sz="1800" baseline="-25000" dirty="0">
                <a:latin typeface="Cambria Math" panose="02040503050406030204" pitchFamily="18" charset="0"/>
              </a:rPr>
              <a:t>3</a:t>
            </a:r>
            <a:r>
              <a:rPr lang="en-ID" sz="1800" dirty="0">
                <a:latin typeface="Cambria Math" panose="02040503050406030204" pitchFamily="18" charset="0"/>
              </a:rPr>
              <a:t>,… 𝑥𝑛</a:t>
            </a:r>
          </a:p>
          <a:p>
            <a:pPr marL="109728" indent="0">
              <a:buNone/>
            </a:pPr>
            <a:r>
              <a:rPr lang="en-ID" sz="1800" dirty="0">
                <a:latin typeface="Cambria Math" panose="02040503050406030204" pitchFamily="18" charset="0"/>
              </a:rPr>
              <a:t>					              𝑥 </a:t>
            </a:r>
            <a:r>
              <a:rPr lang="en-ID" sz="1800" dirty="0">
                <a:latin typeface="Arial" panose="020B0604020202020204" pitchFamily="34" charset="0"/>
              </a:rPr>
              <a:t>= </a:t>
            </a:r>
            <a:r>
              <a:rPr lang="en-ID" sz="1800" dirty="0" err="1">
                <a:latin typeface="Arial" panose="020B0604020202020204" pitchFamily="34" charset="0"/>
              </a:rPr>
              <a:t>rataan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hitung</a:t>
            </a:r>
            <a:endParaRPr lang="en-ID" sz="1800" dirty="0">
              <a:latin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ID" sz="1800" dirty="0">
                <a:latin typeface="Cambria Math" panose="02040503050406030204" pitchFamily="18" charset="0"/>
              </a:rPr>
              <a:t>				            𝛴 </a:t>
            </a:r>
            <a:r>
              <a:rPr lang="en-ID" sz="1800" dirty="0">
                <a:latin typeface="Arial" panose="020B0604020202020204" pitchFamily="34" charset="0"/>
              </a:rPr>
              <a:t>= </a:t>
            </a:r>
            <a:r>
              <a:rPr lang="en-ID" sz="1800" dirty="0" err="1">
                <a:latin typeface="Arial" panose="020B0604020202020204" pitchFamily="34" charset="0"/>
              </a:rPr>
              <a:t>notasi</a:t>
            </a:r>
            <a:r>
              <a:rPr lang="en-ID" sz="1800" dirty="0">
                <a:latin typeface="Arial" panose="020B0604020202020204" pitchFamily="34" charset="0"/>
              </a:rPr>
              <a:t> sigma yang </a:t>
            </a:r>
            <a:r>
              <a:rPr lang="en-ID" sz="1800" dirty="0" err="1">
                <a:latin typeface="Arial" panose="020B0604020202020204" pitchFamily="34" charset="0"/>
              </a:rPr>
              <a:t>artinya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jumlahan</a:t>
            </a:r>
            <a:endParaRPr lang="en-ID" sz="1800" dirty="0">
              <a:latin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ID" sz="1800" dirty="0">
                <a:latin typeface="Cambria Math" panose="02040503050406030204" pitchFamily="18" charset="0"/>
              </a:rPr>
              <a:t>				              |𝑥𝑖-𝑥 | </a:t>
            </a:r>
            <a:r>
              <a:rPr lang="en-ID" sz="1800" dirty="0">
                <a:latin typeface="Arial" panose="020B0604020202020204" pitchFamily="34" charset="0"/>
              </a:rPr>
              <a:t>= </a:t>
            </a:r>
            <a:r>
              <a:rPr lang="en-ID" sz="1800" dirty="0" err="1">
                <a:latin typeface="Arial" panose="020B0604020202020204" pitchFamily="34" charset="0"/>
              </a:rPr>
              <a:t>harga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mutlak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dari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>
                <a:latin typeface="Cambria Math" panose="02040503050406030204" pitchFamily="18" charset="0"/>
              </a:rPr>
              <a:t>𝑥𝑖- 𝑥 </a:t>
            </a:r>
            <a:r>
              <a:rPr lang="en-ID" sz="1800" dirty="0">
                <a:latin typeface="Arial" panose="020B0604020202020204" pitchFamily="34" charset="0"/>
              </a:rPr>
              <a:t>yang </a:t>
            </a:r>
          </a:p>
          <a:p>
            <a:pPr marL="109728" indent="0">
              <a:buNone/>
            </a:pPr>
            <a:r>
              <a:rPr lang="en-ID" sz="1800" dirty="0">
                <a:latin typeface="Arial" panose="020B0604020202020204" pitchFamily="34" charset="0"/>
              </a:rPr>
              <a:t>					          </a:t>
            </a:r>
            <a:r>
              <a:rPr lang="en-ID" sz="1800" dirty="0" err="1">
                <a:latin typeface="Arial" panose="020B0604020202020204" pitchFamily="34" charset="0"/>
              </a:rPr>
              <a:t>hasilnya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selalu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positif</a:t>
            </a:r>
            <a:endParaRPr lang="en-ID" sz="1800" dirty="0">
              <a:latin typeface="Arial" panose="020B0604020202020204" pitchFamily="34" charset="0"/>
            </a:endParaRPr>
          </a:p>
          <a:p>
            <a:pPr marL="109728" indent="0">
              <a:buNone/>
            </a:pPr>
            <a:r>
              <a:rPr lang="nl-NL" sz="1800" dirty="0">
                <a:latin typeface="Arial" panose="020B0604020202020204" pitchFamily="34" charset="0"/>
              </a:rPr>
              <a:t>					       Contoh : |3| = 3 dan 3| = 3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2F127-A76B-17BD-5C51-EC26E05319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526" t="39630" r="49667" b="43528"/>
          <a:stretch/>
        </p:blipFill>
        <p:spPr>
          <a:xfrm>
            <a:off x="152400" y="3200400"/>
            <a:ext cx="40259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A7B8-2A92-E363-912D-90E62202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" y="306324"/>
            <a:ext cx="8229600" cy="10668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5694-5F65-6827-3062-30D6027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3124"/>
            <a:ext cx="8229600" cy="5201412"/>
          </a:xfrm>
        </p:spPr>
        <p:txBody>
          <a:bodyPr/>
          <a:lstStyle/>
          <a:p>
            <a:r>
              <a:rPr lang="en-ID" sz="1800" dirty="0" err="1">
                <a:latin typeface="Arial" panose="020B0604020202020204" pitchFamily="34" charset="0"/>
              </a:rPr>
              <a:t>Diketahui</a:t>
            </a:r>
            <a:r>
              <a:rPr lang="en-ID" sz="1800" dirty="0">
                <a:latin typeface="Arial" panose="020B0604020202020204" pitchFamily="34" charset="0"/>
              </a:rPr>
              <a:t> data 7,6,8,7,6,10,5. </a:t>
            </a:r>
            <a:r>
              <a:rPr lang="en-ID" sz="1800" dirty="0" err="1">
                <a:latin typeface="Arial" panose="020B0604020202020204" pitchFamily="34" charset="0"/>
              </a:rPr>
              <a:t>tentukan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simpangan</a:t>
            </a:r>
            <a:r>
              <a:rPr lang="en-ID" sz="1800" dirty="0">
                <a:latin typeface="Arial" panose="020B0604020202020204" pitchFamily="34" charset="0"/>
              </a:rPr>
              <a:t> rata-</a:t>
            </a:r>
            <a:r>
              <a:rPr lang="en-ID" sz="1800" dirty="0" err="1">
                <a:latin typeface="Arial" panose="020B0604020202020204" pitchFamily="34" charset="0"/>
              </a:rPr>
              <a:t>ratanya</a:t>
            </a:r>
            <a:r>
              <a:rPr lang="en-ID" sz="1800" dirty="0">
                <a:latin typeface="Arial" panose="020B0604020202020204" pitchFamily="34" charset="0"/>
              </a:rPr>
              <a:t> !</a:t>
            </a:r>
          </a:p>
          <a:p>
            <a:r>
              <a:rPr lang="en-ID" sz="1800" dirty="0" err="1">
                <a:latin typeface="Arial" panose="020B0604020202020204" pitchFamily="34" charset="0"/>
              </a:rPr>
              <a:t>Penyelesaian</a:t>
            </a:r>
            <a:r>
              <a:rPr lang="en-ID" sz="1800" dirty="0">
                <a:latin typeface="Arial" panose="020B0604020202020204" pitchFamily="34" charset="0"/>
              </a:rPr>
              <a:t>: </a:t>
            </a:r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56E51-9537-4045-5846-ADE3A5854A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223" t="41803" r="36666" b="15927"/>
          <a:stretch/>
        </p:blipFill>
        <p:spPr>
          <a:xfrm>
            <a:off x="871669" y="2133600"/>
            <a:ext cx="737369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4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9F8E-8901-12AD-5AEA-954E3942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b. </a:t>
            </a:r>
            <a:r>
              <a:rPr lang="en-US" dirty="0" err="1"/>
              <a:t>Simpangan</a:t>
            </a:r>
            <a:r>
              <a:rPr lang="en-US" dirty="0"/>
              <a:t> rata-rata data </a:t>
            </a:r>
            <a:r>
              <a:rPr lang="en-US" dirty="0" err="1"/>
              <a:t>kelompok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53CEF2-7C61-11AA-72FA-FA91DBF3B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3517" t="49170" r="59246" b="30145"/>
          <a:stretch/>
        </p:blipFill>
        <p:spPr>
          <a:xfrm>
            <a:off x="1219199" y="2514600"/>
            <a:ext cx="3048001" cy="2057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38A1D-2715-1F9D-0CB2-2EBCEFAFEF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167" t="38148" r="20833" b="32222"/>
          <a:stretch/>
        </p:blipFill>
        <p:spPr>
          <a:xfrm>
            <a:off x="4572000" y="2438400"/>
            <a:ext cx="4000499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7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0DA4-94A4-40B1-379D-66A81B43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F49B3-E9E7-B1A6-820D-894F50940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52082-3D22-F8C9-C7CA-C927377EFB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01" t="18889" r="14999" b="12963"/>
          <a:stretch/>
        </p:blipFill>
        <p:spPr>
          <a:xfrm>
            <a:off x="0" y="998621"/>
            <a:ext cx="862716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93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</TotalTime>
  <Words>495</Words>
  <Application>Microsoft Office PowerPoint</Application>
  <PresentationFormat>On-screen Show (4:3)</PresentationFormat>
  <Paragraphs>80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Cambria Math</vt:lpstr>
      <vt:lpstr>Georgia</vt:lpstr>
      <vt:lpstr>Trebuchet MS</vt:lpstr>
      <vt:lpstr>Wingdings 2</vt:lpstr>
      <vt:lpstr>Urban</vt:lpstr>
      <vt:lpstr>STATISTIK PENELITIAN  PENDIDIKAN </vt:lpstr>
      <vt:lpstr>a. Jangkauan Data Tunggal</vt:lpstr>
      <vt:lpstr>b. Jangkauan Data Berkelompok</vt:lpstr>
      <vt:lpstr>02. Simpangan Deviasi</vt:lpstr>
      <vt:lpstr>PowerPoint Presentation</vt:lpstr>
      <vt:lpstr>a. Simpangan Rata-rata Tunggal</vt:lpstr>
      <vt:lpstr>Contoh Soal :</vt:lpstr>
      <vt:lpstr>b. Simpangan rata-rata data kelompok</vt:lpstr>
      <vt:lpstr>PowerPoint Presentation</vt:lpstr>
      <vt:lpstr>Sekian Materi Pertemuan lima Belas Sampai bertemu dipertemuan berikutnya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 PENELITIAN  PENDIDIKAN</dc:title>
  <dc:creator>User</dc:creator>
  <cp:lastModifiedBy>asus vivobook</cp:lastModifiedBy>
  <cp:revision>20</cp:revision>
  <dcterms:created xsi:type="dcterms:W3CDTF">2024-08-16T02:02:40Z</dcterms:created>
  <dcterms:modified xsi:type="dcterms:W3CDTF">2024-09-12T07:13:10Z</dcterms:modified>
</cp:coreProperties>
</file>