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8" r:id="rId4"/>
    <p:sldId id="259" r:id="rId5"/>
    <p:sldId id="277" r:id="rId6"/>
    <p:sldId id="260" r:id="rId7"/>
    <p:sldId id="280" r:id="rId8"/>
    <p:sldId id="279" r:id="rId9"/>
    <p:sldId id="262" r:id="rId10"/>
    <p:sldId id="263" r:id="rId11"/>
    <p:sldId id="261" r:id="rId12"/>
    <p:sldId id="264" r:id="rId13"/>
    <p:sldId id="265" r:id="rId14"/>
    <p:sldId id="266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0207BE-3B2B-445F-84F4-516A1E381A2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1A07DF2-9738-48F8-BCF7-F1F8688FFAD9}">
      <dgm:prSet/>
      <dgm:spPr/>
      <dgm:t>
        <a:bodyPr/>
        <a:lstStyle/>
        <a:p>
          <a:pPr rtl="0"/>
          <a:r>
            <a:rPr lang="en-US" dirty="0" smtClean="0"/>
            <a:t>We do research in our every day life!</a:t>
          </a:r>
          <a:endParaRPr lang="en-US" dirty="0"/>
        </a:p>
      </dgm:t>
    </dgm:pt>
    <dgm:pt modelId="{D4D73B37-E314-4345-ABFA-C443F0D2C799}" type="parTrans" cxnId="{CCB24568-3901-47C4-BB4C-72C00AE67F47}">
      <dgm:prSet/>
      <dgm:spPr/>
      <dgm:t>
        <a:bodyPr/>
        <a:lstStyle/>
        <a:p>
          <a:endParaRPr lang="en-US"/>
        </a:p>
      </dgm:t>
    </dgm:pt>
    <dgm:pt modelId="{4402051C-F349-43F1-89D8-568A96E46443}" type="sibTrans" cxnId="{CCB24568-3901-47C4-BB4C-72C00AE67F47}">
      <dgm:prSet/>
      <dgm:spPr/>
      <dgm:t>
        <a:bodyPr/>
        <a:lstStyle/>
        <a:p>
          <a:endParaRPr lang="en-US"/>
        </a:p>
      </dgm:t>
    </dgm:pt>
    <dgm:pt modelId="{C65A0824-865F-4F59-88CC-F687C4FFBCBD}">
      <dgm:prSet/>
      <dgm:spPr/>
      <dgm:t>
        <a:bodyPr/>
        <a:lstStyle/>
        <a:p>
          <a:pPr rtl="0"/>
          <a:r>
            <a:rPr lang="en-US" dirty="0" smtClean="0"/>
            <a:t>What to wear to office</a:t>
          </a:r>
          <a:endParaRPr lang="en-US" dirty="0"/>
        </a:p>
      </dgm:t>
    </dgm:pt>
    <dgm:pt modelId="{D1BF0D66-D31A-48FC-BB10-0B02F6F2FEC8}" type="parTrans" cxnId="{85417273-0E8C-4529-930F-C1067767817A}">
      <dgm:prSet/>
      <dgm:spPr/>
      <dgm:t>
        <a:bodyPr/>
        <a:lstStyle/>
        <a:p>
          <a:endParaRPr lang="en-US"/>
        </a:p>
      </dgm:t>
    </dgm:pt>
    <dgm:pt modelId="{DD141FD6-02C2-4680-B550-757E8E600465}" type="sibTrans" cxnId="{85417273-0E8C-4529-930F-C1067767817A}">
      <dgm:prSet/>
      <dgm:spPr/>
      <dgm:t>
        <a:bodyPr/>
        <a:lstStyle/>
        <a:p>
          <a:endParaRPr lang="en-US"/>
        </a:p>
      </dgm:t>
    </dgm:pt>
    <dgm:pt modelId="{AA7F01F5-9E0C-49DF-9BDE-53DF75B872D7}">
      <dgm:prSet/>
      <dgm:spPr/>
      <dgm:t>
        <a:bodyPr/>
        <a:lstStyle/>
        <a:p>
          <a:pPr rtl="0"/>
          <a:r>
            <a:rPr lang="en-US" dirty="0" smtClean="0"/>
            <a:t>Punctured </a:t>
          </a:r>
          <a:r>
            <a:rPr lang="en-US" dirty="0" err="1" smtClean="0"/>
            <a:t>tyre</a:t>
          </a:r>
          <a:endParaRPr lang="en-US" dirty="0"/>
        </a:p>
      </dgm:t>
    </dgm:pt>
    <dgm:pt modelId="{332D49AB-3298-492F-8CC8-46056A77B3F7}" type="parTrans" cxnId="{765B9561-042C-4A37-B5E0-1FBD6A758971}">
      <dgm:prSet/>
      <dgm:spPr/>
      <dgm:t>
        <a:bodyPr/>
        <a:lstStyle/>
        <a:p>
          <a:endParaRPr lang="en-US"/>
        </a:p>
      </dgm:t>
    </dgm:pt>
    <dgm:pt modelId="{238769F5-F489-4816-90D3-FEA90C32058B}" type="sibTrans" cxnId="{765B9561-042C-4A37-B5E0-1FBD6A758971}">
      <dgm:prSet/>
      <dgm:spPr/>
      <dgm:t>
        <a:bodyPr/>
        <a:lstStyle/>
        <a:p>
          <a:endParaRPr lang="en-US"/>
        </a:p>
      </dgm:t>
    </dgm:pt>
    <dgm:pt modelId="{DA255B06-B0F4-49AC-9F3D-098B990CAA79}">
      <dgm:prSet/>
      <dgm:spPr/>
      <dgm:t>
        <a:bodyPr/>
        <a:lstStyle/>
        <a:p>
          <a:pPr rtl="0"/>
          <a:r>
            <a:rPr lang="en-US" dirty="0" smtClean="0"/>
            <a:t>Broken washing machine</a:t>
          </a:r>
          <a:endParaRPr lang="en-US" dirty="0"/>
        </a:p>
      </dgm:t>
    </dgm:pt>
    <dgm:pt modelId="{BF0168B6-6D78-48BF-91BF-5CFC2349CD82}" type="parTrans" cxnId="{F5717610-27BF-4A31-AC62-3E11B557DEF8}">
      <dgm:prSet/>
      <dgm:spPr/>
      <dgm:t>
        <a:bodyPr/>
        <a:lstStyle/>
        <a:p>
          <a:endParaRPr lang="en-US"/>
        </a:p>
      </dgm:t>
    </dgm:pt>
    <dgm:pt modelId="{4E51BF83-DA16-48C6-AA02-767646096EB9}" type="sibTrans" cxnId="{F5717610-27BF-4A31-AC62-3E11B557DEF8}">
      <dgm:prSet/>
      <dgm:spPr/>
      <dgm:t>
        <a:bodyPr/>
        <a:lstStyle/>
        <a:p>
          <a:endParaRPr lang="en-US"/>
        </a:p>
      </dgm:t>
    </dgm:pt>
    <dgm:pt modelId="{1B94BFB8-B875-4069-9283-C2B78AF00C01}">
      <dgm:prSet/>
      <dgm:spPr/>
      <dgm:t>
        <a:bodyPr/>
        <a:lstStyle/>
        <a:p>
          <a:pPr rtl="0"/>
          <a:r>
            <a:rPr lang="en-US" dirty="0" smtClean="0"/>
            <a:t>Cooking for lunch</a:t>
          </a:r>
          <a:endParaRPr lang="en-US" dirty="0"/>
        </a:p>
      </dgm:t>
    </dgm:pt>
    <dgm:pt modelId="{FCD385FD-75A9-4249-A80E-903E6B32E0C1}" type="parTrans" cxnId="{CFC2D84C-8B92-4F02-A95E-0DBFD8398923}">
      <dgm:prSet/>
      <dgm:spPr/>
      <dgm:t>
        <a:bodyPr/>
        <a:lstStyle/>
        <a:p>
          <a:endParaRPr lang="en-US"/>
        </a:p>
      </dgm:t>
    </dgm:pt>
    <dgm:pt modelId="{03F1121A-437C-4F5F-9471-8D8DE2845F8F}" type="sibTrans" cxnId="{CFC2D84C-8B92-4F02-A95E-0DBFD8398923}">
      <dgm:prSet/>
      <dgm:spPr/>
      <dgm:t>
        <a:bodyPr/>
        <a:lstStyle/>
        <a:p>
          <a:endParaRPr lang="en-US"/>
        </a:p>
      </dgm:t>
    </dgm:pt>
    <dgm:pt modelId="{8066E39B-94EC-4C30-8B86-A7EC6386227F}">
      <dgm:prSet/>
      <dgm:spPr/>
      <dgm:t>
        <a:bodyPr/>
        <a:lstStyle/>
        <a:p>
          <a:pPr rtl="0"/>
          <a:r>
            <a:rPr lang="en-US" dirty="0" smtClean="0"/>
            <a:t>Finding new home</a:t>
          </a:r>
          <a:endParaRPr lang="en-US" dirty="0"/>
        </a:p>
      </dgm:t>
    </dgm:pt>
    <dgm:pt modelId="{A2504746-0C24-4302-91AF-6834B0F0C9C6}" type="parTrans" cxnId="{809DEB66-48AB-4618-9AE4-378733C1B003}">
      <dgm:prSet/>
      <dgm:spPr/>
      <dgm:t>
        <a:bodyPr/>
        <a:lstStyle/>
        <a:p>
          <a:endParaRPr lang="en-US"/>
        </a:p>
      </dgm:t>
    </dgm:pt>
    <dgm:pt modelId="{2E6DFB83-7A96-4FAF-B4E5-B2ECE754D433}" type="sibTrans" cxnId="{809DEB66-48AB-4618-9AE4-378733C1B003}">
      <dgm:prSet/>
      <dgm:spPr/>
      <dgm:t>
        <a:bodyPr/>
        <a:lstStyle/>
        <a:p>
          <a:endParaRPr lang="en-US"/>
        </a:p>
      </dgm:t>
    </dgm:pt>
    <dgm:pt modelId="{5496CC63-1818-4BC6-9839-24F1C3837B76}">
      <dgm:prSet/>
      <dgm:spPr/>
      <dgm:t>
        <a:bodyPr/>
        <a:lstStyle/>
        <a:p>
          <a:pPr rtl="0"/>
          <a:r>
            <a:rPr lang="en-US" dirty="0" smtClean="0"/>
            <a:t>Family problems</a:t>
          </a:r>
          <a:endParaRPr lang="en-US" dirty="0"/>
        </a:p>
      </dgm:t>
    </dgm:pt>
    <dgm:pt modelId="{CDAE49D9-FBB3-4603-9B6E-654C5102F8C1}" type="parTrans" cxnId="{4F603D42-AD08-4C7C-AFC2-1CA650CD343D}">
      <dgm:prSet/>
      <dgm:spPr/>
      <dgm:t>
        <a:bodyPr/>
        <a:lstStyle/>
        <a:p>
          <a:endParaRPr lang="en-US"/>
        </a:p>
      </dgm:t>
    </dgm:pt>
    <dgm:pt modelId="{B5835E0B-D1A9-41BA-9870-C422E1876C4F}" type="sibTrans" cxnId="{4F603D42-AD08-4C7C-AFC2-1CA650CD343D}">
      <dgm:prSet/>
      <dgm:spPr/>
      <dgm:t>
        <a:bodyPr/>
        <a:lstStyle/>
        <a:p>
          <a:endParaRPr lang="en-US"/>
        </a:p>
      </dgm:t>
    </dgm:pt>
    <dgm:pt modelId="{42E43AD9-EBE9-44BA-9AE0-148E2C165634}">
      <dgm:prSet/>
      <dgm:spPr/>
      <dgm:t>
        <a:bodyPr/>
        <a:lstStyle/>
        <a:p>
          <a:pPr rtl="0"/>
          <a:endParaRPr lang="en-US" dirty="0"/>
        </a:p>
      </dgm:t>
    </dgm:pt>
    <dgm:pt modelId="{7F678E6A-CB2C-4694-9975-412DBA9AD0B0}" type="parTrans" cxnId="{37F119A9-4503-4DA5-834B-5BB0D2FBAD96}">
      <dgm:prSet/>
      <dgm:spPr/>
      <dgm:t>
        <a:bodyPr/>
        <a:lstStyle/>
        <a:p>
          <a:endParaRPr lang="en-US"/>
        </a:p>
      </dgm:t>
    </dgm:pt>
    <dgm:pt modelId="{9000B21F-2AAC-46C8-9B55-6764B228C1DB}" type="sibTrans" cxnId="{37F119A9-4503-4DA5-834B-5BB0D2FBAD96}">
      <dgm:prSet/>
      <dgm:spPr/>
      <dgm:t>
        <a:bodyPr/>
        <a:lstStyle/>
        <a:p>
          <a:endParaRPr lang="en-US"/>
        </a:p>
      </dgm:t>
    </dgm:pt>
    <dgm:pt modelId="{2571D9F9-11C1-4599-811C-3FFCF9863E6E}">
      <dgm:prSet/>
      <dgm:spPr/>
      <dgm:t>
        <a:bodyPr/>
        <a:lstStyle/>
        <a:p>
          <a:pPr rtl="0"/>
          <a:endParaRPr lang="en-US" dirty="0"/>
        </a:p>
      </dgm:t>
    </dgm:pt>
    <dgm:pt modelId="{0D9BEE72-320C-4C42-8489-22B2EBAF3802}" type="parTrans" cxnId="{DD6D9C06-7C9B-42FC-9640-8AD67A8EB412}">
      <dgm:prSet/>
      <dgm:spPr/>
      <dgm:t>
        <a:bodyPr/>
        <a:lstStyle/>
        <a:p>
          <a:endParaRPr lang="en-US"/>
        </a:p>
      </dgm:t>
    </dgm:pt>
    <dgm:pt modelId="{3E309E8F-BFAD-4885-BA6C-12578B6FB7AF}" type="sibTrans" cxnId="{DD6D9C06-7C9B-42FC-9640-8AD67A8EB412}">
      <dgm:prSet/>
      <dgm:spPr/>
      <dgm:t>
        <a:bodyPr/>
        <a:lstStyle/>
        <a:p>
          <a:endParaRPr lang="en-US"/>
        </a:p>
      </dgm:t>
    </dgm:pt>
    <dgm:pt modelId="{B31667DA-5A70-4FDA-B5D3-735BD635589E}" type="pres">
      <dgm:prSet presAssocID="{F30207BE-3B2B-445F-84F4-516A1E381A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5D8467-E549-4589-B50A-D64D3BD7E5F2}" type="pres">
      <dgm:prSet presAssocID="{E1A07DF2-9738-48F8-BCF7-F1F8688FFA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27719-65F2-4C72-9FD1-F0A3B53AEEB8}" type="pres">
      <dgm:prSet presAssocID="{E1A07DF2-9738-48F8-BCF7-F1F8688FFAD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E3888B-38A9-4A64-A4D6-16902FE87AE9}" type="presOf" srcId="{C65A0824-865F-4F59-88CC-F687C4FFBCBD}" destId="{ED327719-65F2-4C72-9FD1-F0A3B53AEEB8}" srcOrd="0" destOrd="0" presId="urn:microsoft.com/office/officeart/2005/8/layout/vList2"/>
    <dgm:cxn modelId="{809DEB66-48AB-4618-9AE4-378733C1B003}" srcId="{E1A07DF2-9738-48F8-BCF7-F1F8688FFAD9}" destId="{8066E39B-94EC-4C30-8B86-A7EC6386227F}" srcOrd="4" destOrd="0" parTransId="{A2504746-0C24-4302-91AF-6834B0F0C9C6}" sibTransId="{2E6DFB83-7A96-4FAF-B4E5-B2ECE754D433}"/>
    <dgm:cxn modelId="{CFC2D84C-8B92-4F02-A95E-0DBFD8398923}" srcId="{E1A07DF2-9738-48F8-BCF7-F1F8688FFAD9}" destId="{1B94BFB8-B875-4069-9283-C2B78AF00C01}" srcOrd="3" destOrd="0" parTransId="{FCD385FD-75A9-4249-A80E-903E6B32E0C1}" sibTransId="{03F1121A-437C-4F5F-9471-8D8DE2845F8F}"/>
    <dgm:cxn modelId="{C01F0EF9-941B-44BD-BFC4-3D77EF311B81}" type="presOf" srcId="{1B94BFB8-B875-4069-9283-C2B78AF00C01}" destId="{ED327719-65F2-4C72-9FD1-F0A3B53AEEB8}" srcOrd="0" destOrd="3" presId="urn:microsoft.com/office/officeart/2005/8/layout/vList2"/>
    <dgm:cxn modelId="{244FDF04-BE50-42DB-8285-FABBD9C4575B}" type="presOf" srcId="{42E43AD9-EBE9-44BA-9AE0-148E2C165634}" destId="{ED327719-65F2-4C72-9FD1-F0A3B53AEEB8}" srcOrd="0" destOrd="6" presId="urn:microsoft.com/office/officeart/2005/8/layout/vList2"/>
    <dgm:cxn modelId="{DA187637-BD2F-4574-9A31-B80A18C34F32}" type="presOf" srcId="{E1A07DF2-9738-48F8-BCF7-F1F8688FFAD9}" destId="{E95D8467-E549-4589-B50A-D64D3BD7E5F2}" srcOrd="0" destOrd="0" presId="urn:microsoft.com/office/officeart/2005/8/layout/vList2"/>
    <dgm:cxn modelId="{EFC549B0-DB21-4DFE-8E85-737D1A252501}" type="presOf" srcId="{2571D9F9-11C1-4599-811C-3FFCF9863E6E}" destId="{ED327719-65F2-4C72-9FD1-F0A3B53AEEB8}" srcOrd="0" destOrd="7" presId="urn:microsoft.com/office/officeart/2005/8/layout/vList2"/>
    <dgm:cxn modelId="{CF454C35-7889-4040-93CA-40DDF3F31462}" type="presOf" srcId="{5496CC63-1818-4BC6-9839-24F1C3837B76}" destId="{ED327719-65F2-4C72-9FD1-F0A3B53AEEB8}" srcOrd="0" destOrd="5" presId="urn:microsoft.com/office/officeart/2005/8/layout/vList2"/>
    <dgm:cxn modelId="{D48B80B1-DE45-4D6D-8F1E-BA835AC8A642}" type="presOf" srcId="{DA255B06-B0F4-49AC-9F3D-098B990CAA79}" destId="{ED327719-65F2-4C72-9FD1-F0A3B53AEEB8}" srcOrd="0" destOrd="2" presId="urn:microsoft.com/office/officeart/2005/8/layout/vList2"/>
    <dgm:cxn modelId="{85417273-0E8C-4529-930F-C1067767817A}" srcId="{E1A07DF2-9738-48F8-BCF7-F1F8688FFAD9}" destId="{C65A0824-865F-4F59-88CC-F687C4FFBCBD}" srcOrd="0" destOrd="0" parTransId="{D1BF0D66-D31A-48FC-BB10-0B02F6F2FEC8}" sibTransId="{DD141FD6-02C2-4680-B550-757E8E600465}"/>
    <dgm:cxn modelId="{B065A5CA-BFAF-4118-95B5-9E7BAED7CE8D}" type="presOf" srcId="{F30207BE-3B2B-445F-84F4-516A1E381A2D}" destId="{B31667DA-5A70-4FDA-B5D3-735BD635589E}" srcOrd="0" destOrd="0" presId="urn:microsoft.com/office/officeart/2005/8/layout/vList2"/>
    <dgm:cxn modelId="{F34DD014-0CA4-4AA6-B247-830B404337C4}" type="presOf" srcId="{AA7F01F5-9E0C-49DF-9BDE-53DF75B872D7}" destId="{ED327719-65F2-4C72-9FD1-F0A3B53AEEB8}" srcOrd="0" destOrd="1" presId="urn:microsoft.com/office/officeart/2005/8/layout/vList2"/>
    <dgm:cxn modelId="{CCB24568-3901-47C4-BB4C-72C00AE67F47}" srcId="{F30207BE-3B2B-445F-84F4-516A1E381A2D}" destId="{E1A07DF2-9738-48F8-BCF7-F1F8688FFAD9}" srcOrd="0" destOrd="0" parTransId="{D4D73B37-E314-4345-ABFA-C443F0D2C799}" sibTransId="{4402051C-F349-43F1-89D8-568A96E46443}"/>
    <dgm:cxn modelId="{F5717610-27BF-4A31-AC62-3E11B557DEF8}" srcId="{E1A07DF2-9738-48F8-BCF7-F1F8688FFAD9}" destId="{DA255B06-B0F4-49AC-9F3D-098B990CAA79}" srcOrd="2" destOrd="0" parTransId="{BF0168B6-6D78-48BF-91BF-5CFC2349CD82}" sibTransId="{4E51BF83-DA16-48C6-AA02-767646096EB9}"/>
    <dgm:cxn modelId="{765B9561-042C-4A37-B5E0-1FBD6A758971}" srcId="{E1A07DF2-9738-48F8-BCF7-F1F8688FFAD9}" destId="{AA7F01F5-9E0C-49DF-9BDE-53DF75B872D7}" srcOrd="1" destOrd="0" parTransId="{332D49AB-3298-492F-8CC8-46056A77B3F7}" sibTransId="{238769F5-F489-4816-90D3-FEA90C32058B}"/>
    <dgm:cxn modelId="{E640F153-8491-4987-930E-AFA9AD91ED77}" type="presOf" srcId="{8066E39B-94EC-4C30-8B86-A7EC6386227F}" destId="{ED327719-65F2-4C72-9FD1-F0A3B53AEEB8}" srcOrd="0" destOrd="4" presId="urn:microsoft.com/office/officeart/2005/8/layout/vList2"/>
    <dgm:cxn modelId="{DD6D9C06-7C9B-42FC-9640-8AD67A8EB412}" srcId="{E1A07DF2-9738-48F8-BCF7-F1F8688FFAD9}" destId="{2571D9F9-11C1-4599-811C-3FFCF9863E6E}" srcOrd="7" destOrd="0" parTransId="{0D9BEE72-320C-4C42-8489-22B2EBAF3802}" sibTransId="{3E309E8F-BFAD-4885-BA6C-12578B6FB7AF}"/>
    <dgm:cxn modelId="{4F603D42-AD08-4C7C-AFC2-1CA650CD343D}" srcId="{E1A07DF2-9738-48F8-BCF7-F1F8688FFAD9}" destId="{5496CC63-1818-4BC6-9839-24F1C3837B76}" srcOrd="5" destOrd="0" parTransId="{CDAE49D9-FBB3-4603-9B6E-654C5102F8C1}" sibTransId="{B5835E0B-D1A9-41BA-9870-C422E1876C4F}"/>
    <dgm:cxn modelId="{37F119A9-4503-4DA5-834B-5BB0D2FBAD96}" srcId="{E1A07DF2-9738-48F8-BCF7-F1F8688FFAD9}" destId="{42E43AD9-EBE9-44BA-9AE0-148E2C165634}" srcOrd="6" destOrd="0" parTransId="{7F678E6A-CB2C-4694-9975-412DBA9AD0B0}" sibTransId="{9000B21F-2AAC-46C8-9B55-6764B228C1DB}"/>
    <dgm:cxn modelId="{7B821FF9-925D-4BC6-A329-F5A3B14CF569}" type="presParOf" srcId="{B31667DA-5A70-4FDA-B5D3-735BD635589E}" destId="{E95D8467-E549-4589-B50A-D64D3BD7E5F2}" srcOrd="0" destOrd="0" presId="urn:microsoft.com/office/officeart/2005/8/layout/vList2"/>
    <dgm:cxn modelId="{DC724011-E2A1-4475-9760-FC7FC4DFCE58}" type="presParOf" srcId="{B31667DA-5A70-4FDA-B5D3-735BD635589E}" destId="{ED327719-65F2-4C72-9FD1-F0A3B53AEE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17A984-F566-49E1-A59E-071C04DDCF0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10740C4E-9DF7-4575-A254-2BE503DD8857}">
      <dgm:prSet phldrT="[Text]" custT="1"/>
      <dgm:spPr/>
      <dgm:t>
        <a:bodyPr/>
        <a:lstStyle/>
        <a:p>
          <a:r>
            <a:rPr lang="id-ID" sz="2000" dirty="0" smtClean="0"/>
            <a:t>Thesis</a:t>
          </a:r>
          <a:endParaRPr lang="id-ID" sz="2000" dirty="0"/>
        </a:p>
      </dgm:t>
    </dgm:pt>
    <dgm:pt modelId="{496995F1-4995-437F-969F-EBDE5C3B89BD}" type="parTrans" cxnId="{9350B3D0-FBA3-4406-BBEB-3154FF241F25}">
      <dgm:prSet/>
      <dgm:spPr/>
      <dgm:t>
        <a:bodyPr/>
        <a:lstStyle/>
        <a:p>
          <a:endParaRPr lang="id-ID" sz="2000"/>
        </a:p>
      </dgm:t>
    </dgm:pt>
    <dgm:pt modelId="{5B568FF3-3757-4BBB-BC45-EB3EDF1AECD5}" type="sibTrans" cxnId="{9350B3D0-FBA3-4406-BBEB-3154FF241F25}">
      <dgm:prSet/>
      <dgm:spPr/>
      <dgm:t>
        <a:bodyPr/>
        <a:lstStyle/>
        <a:p>
          <a:endParaRPr lang="id-ID" sz="2000"/>
        </a:p>
      </dgm:t>
    </dgm:pt>
    <dgm:pt modelId="{831E4EE3-1FC5-4C02-A168-9BE438D4FDD6}">
      <dgm:prSet phldrT="[Text]" custT="1"/>
      <dgm:spPr/>
      <dgm:t>
        <a:bodyPr/>
        <a:lstStyle/>
        <a:p>
          <a:r>
            <a:rPr lang="id-ID" sz="2000" dirty="0" smtClean="0"/>
            <a:t>Laporan Tertulis</a:t>
          </a:r>
          <a:endParaRPr lang="id-ID" sz="2000" dirty="0"/>
        </a:p>
      </dgm:t>
    </dgm:pt>
    <dgm:pt modelId="{7D9EEE5C-1A1D-4F43-83D5-E32C7AA17D32}" type="parTrans" cxnId="{D3F8D4EF-79BF-426C-A837-74E78E963DA7}">
      <dgm:prSet custT="1"/>
      <dgm:spPr>
        <a:ln w="101600">
          <a:solidFill>
            <a:schemeClr val="accent3">
              <a:lumMod val="75000"/>
            </a:schemeClr>
          </a:solidFill>
          <a:tailEnd type="triangle"/>
        </a:ln>
      </dgm:spPr>
      <dgm:t>
        <a:bodyPr/>
        <a:lstStyle/>
        <a:p>
          <a:endParaRPr lang="id-ID" sz="2000"/>
        </a:p>
      </dgm:t>
    </dgm:pt>
    <dgm:pt modelId="{5B4A2672-079F-4970-8574-67AAE74AC5E3}" type="sibTrans" cxnId="{D3F8D4EF-79BF-426C-A837-74E78E963DA7}">
      <dgm:prSet/>
      <dgm:spPr/>
      <dgm:t>
        <a:bodyPr/>
        <a:lstStyle/>
        <a:p>
          <a:endParaRPr lang="id-ID" sz="2000"/>
        </a:p>
      </dgm:t>
    </dgm:pt>
    <dgm:pt modelId="{203EC7E3-3B60-410A-85DF-1F61468E10E8}">
      <dgm:prSet phldrT="[Text]" custT="1"/>
      <dgm:spPr/>
      <dgm:t>
        <a:bodyPr/>
        <a:lstStyle/>
        <a:p>
          <a:r>
            <a:rPr lang="id-ID" sz="2000" dirty="0" smtClean="0"/>
            <a:t>Chapter, Section, Apendix</a:t>
          </a:r>
          <a:endParaRPr lang="id-ID" sz="2000" dirty="0"/>
        </a:p>
      </dgm:t>
    </dgm:pt>
    <dgm:pt modelId="{EFAD2A20-9CCC-4235-9937-95903A7D3296}" type="parTrans" cxnId="{660C0E21-62F2-4760-BE1F-DF647AB8218B}">
      <dgm:prSet custT="1"/>
      <dgm:spPr>
        <a:ln w="101600">
          <a:solidFill>
            <a:schemeClr val="tx2">
              <a:lumMod val="75000"/>
            </a:schemeClr>
          </a:solidFill>
          <a:headEnd type="triangle"/>
        </a:ln>
      </dgm:spPr>
      <dgm:t>
        <a:bodyPr/>
        <a:lstStyle/>
        <a:p>
          <a:endParaRPr lang="id-ID" sz="2000"/>
        </a:p>
      </dgm:t>
    </dgm:pt>
    <dgm:pt modelId="{A6170057-B79A-473A-85DC-FDF655FAFBA8}" type="sibTrans" cxnId="{660C0E21-62F2-4760-BE1F-DF647AB8218B}">
      <dgm:prSet/>
      <dgm:spPr/>
      <dgm:t>
        <a:bodyPr/>
        <a:lstStyle/>
        <a:p>
          <a:endParaRPr lang="id-ID" sz="2000"/>
        </a:p>
      </dgm:t>
    </dgm:pt>
    <dgm:pt modelId="{D5CCA0A2-E9A2-4643-ACB6-87596984EEAD}">
      <dgm:prSet phldrT="[Text]" custT="1"/>
      <dgm:spPr/>
      <dgm:t>
        <a:bodyPr/>
        <a:lstStyle/>
        <a:p>
          <a:r>
            <a:rPr lang="id-ID" sz="2000" dirty="0" smtClean="0"/>
            <a:t>Argument</a:t>
          </a:r>
          <a:endParaRPr lang="id-ID" sz="2000" dirty="0"/>
        </a:p>
      </dgm:t>
    </dgm:pt>
    <dgm:pt modelId="{DA35DEF3-5F2C-428C-90AC-B392B0886EA8}" type="parTrans" cxnId="{A9ABDD27-0CF8-4381-8BD1-5E62A2E3EC1E}">
      <dgm:prSet custT="1"/>
      <dgm:spPr>
        <a:ln w="101600">
          <a:solidFill>
            <a:schemeClr val="accent3">
              <a:lumMod val="75000"/>
            </a:schemeClr>
          </a:solidFill>
          <a:tailEnd type="triangle"/>
        </a:ln>
      </dgm:spPr>
      <dgm:t>
        <a:bodyPr/>
        <a:lstStyle/>
        <a:p>
          <a:endParaRPr lang="id-ID" sz="2000"/>
        </a:p>
      </dgm:t>
    </dgm:pt>
    <dgm:pt modelId="{88C9468F-1525-43E5-A0A4-91D979C8C596}" type="sibTrans" cxnId="{A9ABDD27-0CF8-4381-8BD1-5E62A2E3EC1E}">
      <dgm:prSet/>
      <dgm:spPr/>
      <dgm:t>
        <a:bodyPr/>
        <a:lstStyle/>
        <a:p>
          <a:endParaRPr lang="id-ID" sz="2000"/>
        </a:p>
      </dgm:t>
    </dgm:pt>
    <dgm:pt modelId="{19E43666-4ED7-480A-80E5-E8F90569CD6A}">
      <dgm:prSet phldrT="[Text]" custT="1"/>
      <dgm:spPr/>
      <dgm:t>
        <a:bodyPr/>
        <a:lstStyle/>
        <a:p>
          <a:r>
            <a:rPr lang="id-ID" sz="2000" dirty="0" smtClean="0"/>
            <a:t>Logika, Other People ‘s Work, Researcher’s Fieldwork </a:t>
          </a:r>
          <a:endParaRPr lang="id-ID" sz="2000" dirty="0"/>
        </a:p>
      </dgm:t>
    </dgm:pt>
    <dgm:pt modelId="{D5F9ACD8-09E0-48DA-BD63-F2C556C1A165}" type="parTrans" cxnId="{84F530F3-4715-4648-9E2D-B6A25AC369FD}">
      <dgm:prSet custT="1"/>
      <dgm:spPr>
        <a:ln w="101600">
          <a:solidFill>
            <a:schemeClr val="tx2">
              <a:lumMod val="75000"/>
            </a:schemeClr>
          </a:solidFill>
          <a:headEnd type="triangle"/>
        </a:ln>
      </dgm:spPr>
      <dgm:t>
        <a:bodyPr/>
        <a:lstStyle/>
        <a:p>
          <a:endParaRPr lang="id-ID" sz="2000"/>
        </a:p>
      </dgm:t>
    </dgm:pt>
    <dgm:pt modelId="{81F5170C-C188-450A-A3C7-58848D4ADEA0}" type="sibTrans" cxnId="{84F530F3-4715-4648-9E2D-B6A25AC369FD}">
      <dgm:prSet/>
      <dgm:spPr/>
      <dgm:t>
        <a:bodyPr/>
        <a:lstStyle/>
        <a:p>
          <a:endParaRPr lang="id-ID" sz="2000"/>
        </a:p>
      </dgm:t>
    </dgm:pt>
    <dgm:pt modelId="{3842D71B-37AD-4555-B6B2-6AB168931C5C}" type="pres">
      <dgm:prSet presAssocID="{7917A984-F566-49E1-A59E-071C04DDCF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0B97A119-89D7-4A85-AF90-E484907068C7}" type="pres">
      <dgm:prSet presAssocID="{10740C4E-9DF7-4575-A254-2BE503DD8857}" presName="root1" presStyleCnt="0"/>
      <dgm:spPr/>
      <dgm:t>
        <a:bodyPr/>
        <a:lstStyle/>
        <a:p>
          <a:endParaRPr lang="id-ID"/>
        </a:p>
      </dgm:t>
    </dgm:pt>
    <dgm:pt modelId="{D1F30132-584C-4567-AA1E-D735CE9AE77E}" type="pres">
      <dgm:prSet presAssocID="{10740C4E-9DF7-4575-A254-2BE503DD885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6F188EE-3493-4477-A5BC-BF1AF7A9CAFB}" type="pres">
      <dgm:prSet presAssocID="{10740C4E-9DF7-4575-A254-2BE503DD8857}" presName="level2hierChild" presStyleCnt="0"/>
      <dgm:spPr/>
      <dgm:t>
        <a:bodyPr/>
        <a:lstStyle/>
        <a:p>
          <a:endParaRPr lang="id-ID"/>
        </a:p>
      </dgm:t>
    </dgm:pt>
    <dgm:pt modelId="{9C9EE3B7-3E61-49E0-8F68-9779528A00DE}" type="pres">
      <dgm:prSet presAssocID="{7D9EEE5C-1A1D-4F43-83D5-E32C7AA17D32}" presName="conn2-1" presStyleLbl="parChTrans1D2" presStyleIdx="0" presStyleCnt="2"/>
      <dgm:spPr/>
      <dgm:t>
        <a:bodyPr/>
        <a:lstStyle/>
        <a:p>
          <a:endParaRPr lang="id-ID"/>
        </a:p>
      </dgm:t>
    </dgm:pt>
    <dgm:pt modelId="{92923DD7-A75C-4284-B4AA-8B8932F919F9}" type="pres">
      <dgm:prSet presAssocID="{7D9EEE5C-1A1D-4F43-83D5-E32C7AA17D32}" presName="connTx" presStyleLbl="parChTrans1D2" presStyleIdx="0" presStyleCnt="2"/>
      <dgm:spPr/>
      <dgm:t>
        <a:bodyPr/>
        <a:lstStyle/>
        <a:p>
          <a:endParaRPr lang="id-ID"/>
        </a:p>
      </dgm:t>
    </dgm:pt>
    <dgm:pt modelId="{FB334E69-E622-40D2-8A3E-FE464CFCB249}" type="pres">
      <dgm:prSet presAssocID="{831E4EE3-1FC5-4C02-A168-9BE438D4FDD6}" presName="root2" presStyleCnt="0"/>
      <dgm:spPr/>
      <dgm:t>
        <a:bodyPr/>
        <a:lstStyle/>
        <a:p>
          <a:endParaRPr lang="id-ID"/>
        </a:p>
      </dgm:t>
    </dgm:pt>
    <dgm:pt modelId="{72933256-81B7-44E0-9281-567170FD3342}" type="pres">
      <dgm:prSet presAssocID="{831E4EE3-1FC5-4C02-A168-9BE438D4FDD6}" presName="LevelTwoTextNode" presStyleLbl="node2" presStyleIdx="0" presStyleCnt="2" custLinFactY="-6363" custLinFactNeighborX="-3466" custLinFactNeighborY="-1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6119C54-B3BE-4BCE-90A5-86DA474C1321}" type="pres">
      <dgm:prSet presAssocID="{831E4EE3-1FC5-4C02-A168-9BE438D4FDD6}" presName="level3hierChild" presStyleCnt="0"/>
      <dgm:spPr/>
      <dgm:t>
        <a:bodyPr/>
        <a:lstStyle/>
        <a:p>
          <a:endParaRPr lang="id-ID"/>
        </a:p>
      </dgm:t>
    </dgm:pt>
    <dgm:pt modelId="{9CD33AAA-6B24-4F04-950D-98297276A662}" type="pres">
      <dgm:prSet presAssocID="{EFAD2A20-9CCC-4235-9937-95903A7D3296}" presName="conn2-1" presStyleLbl="parChTrans1D3" presStyleIdx="0" presStyleCnt="2"/>
      <dgm:spPr/>
      <dgm:t>
        <a:bodyPr/>
        <a:lstStyle/>
        <a:p>
          <a:endParaRPr lang="id-ID"/>
        </a:p>
      </dgm:t>
    </dgm:pt>
    <dgm:pt modelId="{D6C0B689-564E-4612-BFFF-CCB33ACF7161}" type="pres">
      <dgm:prSet presAssocID="{EFAD2A20-9CCC-4235-9937-95903A7D3296}" presName="connTx" presStyleLbl="parChTrans1D3" presStyleIdx="0" presStyleCnt="2"/>
      <dgm:spPr/>
      <dgm:t>
        <a:bodyPr/>
        <a:lstStyle/>
        <a:p>
          <a:endParaRPr lang="id-ID"/>
        </a:p>
      </dgm:t>
    </dgm:pt>
    <dgm:pt modelId="{126BCDDE-9159-40F0-A196-3A62225C29B0}" type="pres">
      <dgm:prSet presAssocID="{203EC7E3-3B60-410A-85DF-1F61468E10E8}" presName="root2" presStyleCnt="0"/>
      <dgm:spPr/>
      <dgm:t>
        <a:bodyPr/>
        <a:lstStyle/>
        <a:p>
          <a:endParaRPr lang="id-ID"/>
        </a:p>
      </dgm:t>
    </dgm:pt>
    <dgm:pt modelId="{AFCED5AE-82A4-4217-A599-BD2DCEDFE64A}" type="pres">
      <dgm:prSet presAssocID="{203EC7E3-3B60-410A-85DF-1F61468E10E8}" presName="LevelTwoTextNode" presStyleLbl="node3" presStyleIdx="0" presStyleCnt="2" custScaleX="122831" custLinFactY="-6363" custLinFactNeighborX="-890" custLinFactNeighborY="-1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7C2F693-7EE0-4FEF-936D-BA535E829B1A}" type="pres">
      <dgm:prSet presAssocID="{203EC7E3-3B60-410A-85DF-1F61468E10E8}" presName="level3hierChild" presStyleCnt="0"/>
      <dgm:spPr/>
      <dgm:t>
        <a:bodyPr/>
        <a:lstStyle/>
        <a:p>
          <a:endParaRPr lang="id-ID"/>
        </a:p>
      </dgm:t>
    </dgm:pt>
    <dgm:pt modelId="{3B475C77-784E-484E-A469-CDF5B4FDA1B5}" type="pres">
      <dgm:prSet presAssocID="{DA35DEF3-5F2C-428C-90AC-B392B0886EA8}" presName="conn2-1" presStyleLbl="parChTrans1D2" presStyleIdx="1" presStyleCnt="2"/>
      <dgm:spPr/>
      <dgm:t>
        <a:bodyPr/>
        <a:lstStyle/>
        <a:p>
          <a:endParaRPr lang="id-ID"/>
        </a:p>
      </dgm:t>
    </dgm:pt>
    <dgm:pt modelId="{9015110D-8094-42E1-A419-C356DF98AC59}" type="pres">
      <dgm:prSet presAssocID="{DA35DEF3-5F2C-428C-90AC-B392B0886EA8}" presName="connTx" presStyleLbl="parChTrans1D2" presStyleIdx="1" presStyleCnt="2"/>
      <dgm:spPr/>
      <dgm:t>
        <a:bodyPr/>
        <a:lstStyle/>
        <a:p>
          <a:endParaRPr lang="id-ID"/>
        </a:p>
      </dgm:t>
    </dgm:pt>
    <dgm:pt modelId="{73E62249-273B-46EB-BE73-55D65EF64144}" type="pres">
      <dgm:prSet presAssocID="{D5CCA0A2-E9A2-4643-ACB6-87596984EEAD}" presName="root2" presStyleCnt="0"/>
      <dgm:spPr/>
      <dgm:t>
        <a:bodyPr/>
        <a:lstStyle/>
        <a:p>
          <a:endParaRPr lang="id-ID"/>
        </a:p>
      </dgm:t>
    </dgm:pt>
    <dgm:pt modelId="{3FD5B3A5-C12D-49C0-BDAA-FD14D340577F}" type="pres">
      <dgm:prSet presAssocID="{D5CCA0A2-E9A2-4643-ACB6-87596984EEAD}" presName="LevelTwoTextNode" presStyleLbl="node2" presStyleIdx="1" presStyleCnt="2" custLinFactY="17253" custLinFactNeighborX="990" custLinFactNeighborY="1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C6D81EC-98E1-416F-BEE6-2247FE938C3E}" type="pres">
      <dgm:prSet presAssocID="{D5CCA0A2-E9A2-4643-ACB6-87596984EEAD}" presName="level3hierChild" presStyleCnt="0"/>
      <dgm:spPr/>
      <dgm:t>
        <a:bodyPr/>
        <a:lstStyle/>
        <a:p>
          <a:endParaRPr lang="id-ID"/>
        </a:p>
      </dgm:t>
    </dgm:pt>
    <dgm:pt modelId="{88F597E6-FA2C-48FB-9D81-22FA5EA451C6}" type="pres">
      <dgm:prSet presAssocID="{D5F9ACD8-09E0-48DA-BD63-F2C556C1A165}" presName="conn2-1" presStyleLbl="parChTrans1D3" presStyleIdx="1" presStyleCnt="2"/>
      <dgm:spPr/>
      <dgm:t>
        <a:bodyPr/>
        <a:lstStyle/>
        <a:p>
          <a:endParaRPr lang="id-ID"/>
        </a:p>
      </dgm:t>
    </dgm:pt>
    <dgm:pt modelId="{468B1AFC-3550-4493-BEC9-04022C95FABD}" type="pres">
      <dgm:prSet presAssocID="{D5F9ACD8-09E0-48DA-BD63-F2C556C1A165}" presName="connTx" presStyleLbl="parChTrans1D3" presStyleIdx="1" presStyleCnt="2"/>
      <dgm:spPr/>
      <dgm:t>
        <a:bodyPr/>
        <a:lstStyle/>
        <a:p>
          <a:endParaRPr lang="id-ID"/>
        </a:p>
      </dgm:t>
    </dgm:pt>
    <dgm:pt modelId="{28D243F5-7581-4534-83BB-90FB4379FBE9}" type="pres">
      <dgm:prSet presAssocID="{19E43666-4ED7-480A-80E5-E8F90569CD6A}" presName="root2" presStyleCnt="0"/>
      <dgm:spPr/>
      <dgm:t>
        <a:bodyPr/>
        <a:lstStyle/>
        <a:p>
          <a:endParaRPr lang="id-ID"/>
        </a:p>
      </dgm:t>
    </dgm:pt>
    <dgm:pt modelId="{2208E508-007B-4570-9041-96E550E59952}" type="pres">
      <dgm:prSet presAssocID="{19E43666-4ED7-480A-80E5-E8F90569CD6A}" presName="LevelTwoTextNode" presStyleLbl="node3" presStyleIdx="1" presStyleCnt="2" custScaleX="120128" custLinFactY="17253" custLinFactNeighborX="-890" custLinFactNeighborY="1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404E201-B5C6-46CE-9A03-255273E30614}" type="pres">
      <dgm:prSet presAssocID="{19E43666-4ED7-480A-80E5-E8F90569CD6A}" presName="level3hierChild" presStyleCnt="0"/>
      <dgm:spPr/>
      <dgm:t>
        <a:bodyPr/>
        <a:lstStyle/>
        <a:p>
          <a:endParaRPr lang="id-ID"/>
        </a:p>
      </dgm:t>
    </dgm:pt>
  </dgm:ptLst>
  <dgm:cxnLst>
    <dgm:cxn modelId="{7C99BE48-ECA2-4BAE-B52E-221AD417EBA6}" type="presOf" srcId="{7917A984-F566-49E1-A59E-071C04DDCF07}" destId="{3842D71B-37AD-4555-B6B2-6AB168931C5C}" srcOrd="0" destOrd="0" presId="urn:microsoft.com/office/officeart/2005/8/layout/hierarchy2"/>
    <dgm:cxn modelId="{C9A2823C-6FCE-4E42-A0E2-493CECE08A41}" type="presOf" srcId="{203EC7E3-3B60-410A-85DF-1F61468E10E8}" destId="{AFCED5AE-82A4-4217-A599-BD2DCEDFE64A}" srcOrd="0" destOrd="0" presId="urn:microsoft.com/office/officeart/2005/8/layout/hierarchy2"/>
    <dgm:cxn modelId="{A0FB484E-121D-4D81-8B59-DA159DA42DB0}" type="presOf" srcId="{831E4EE3-1FC5-4C02-A168-9BE438D4FDD6}" destId="{72933256-81B7-44E0-9281-567170FD3342}" srcOrd="0" destOrd="0" presId="urn:microsoft.com/office/officeart/2005/8/layout/hierarchy2"/>
    <dgm:cxn modelId="{D3DE3BBD-557F-41B3-9C25-A5BA70757D10}" type="presOf" srcId="{7D9EEE5C-1A1D-4F43-83D5-E32C7AA17D32}" destId="{9C9EE3B7-3E61-49E0-8F68-9779528A00DE}" srcOrd="0" destOrd="0" presId="urn:microsoft.com/office/officeart/2005/8/layout/hierarchy2"/>
    <dgm:cxn modelId="{F81588C6-8E67-4B28-9653-917E6FD1332A}" type="presOf" srcId="{DA35DEF3-5F2C-428C-90AC-B392B0886EA8}" destId="{3B475C77-784E-484E-A469-CDF5B4FDA1B5}" srcOrd="0" destOrd="0" presId="urn:microsoft.com/office/officeart/2005/8/layout/hierarchy2"/>
    <dgm:cxn modelId="{A9ABDD27-0CF8-4381-8BD1-5E62A2E3EC1E}" srcId="{10740C4E-9DF7-4575-A254-2BE503DD8857}" destId="{D5CCA0A2-E9A2-4643-ACB6-87596984EEAD}" srcOrd="1" destOrd="0" parTransId="{DA35DEF3-5F2C-428C-90AC-B392B0886EA8}" sibTransId="{88C9468F-1525-43E5-A0A4-91D979C8C596}"/>
    <dgm:cxn modelId="{EACD1D2C-4323-49D1-8189-28B688E1EBC8}" type="presOf" srcId="{10740C4E-9DF7-4575-A254-2BE503DD8857}" destId="{D1F30132-584C-4567-AA1E-D735CE9AE77E}" srcOrd="0" destOrd="0" presId="urn:microsoft.com/office/officeart/2005/8/layout/hierarchy2"/>
    <dgm:cxn modelId="{19EFF1FC-CB04-4A6F-AF96-77D128C1B31C}" type="presOf" srcId="{EFAD2A20-9CCC-4235-9937-95903A7D3296}" destId="{D6C0B689-564E-4612-BFFF-CCB33ACF7161}" srcOrd="1" destOrd="0" presId="urn:microsoft.com/office/officeart/2005/8/layout/hierarchy2"/>
    <dgm:cxn modelId="{8FD88D0D-ED75-41AA-96A9-A59151CB00AC}" type="presOf" srcId="{DA35DEF3-5F2C-428C-90AC-B392B0886EA8}" destId="{9015110D-8094-42E1-A419-C356DF98AC59}" srcOrd="1" destOrd="0" presId="urn:microsoft.com/office/officeart/2005/8/layout/hierarchy2"/>
    <dgm:cxn modelId="{660C0E21-62F2-4760-BE1F-DF647AB8218B}" srcId="{831E4EE3-1FC5-4C02-A168-9BE438D4FDD6}" destId="{203EC7E3-3B60-410A-85DF-1F61468E10E8}" srcOrd="0" destOrd="0" parTransId="{EFAD2A20-9CCC-4235-9937-95903A7D3296}" sibTransId="{A6170057-B79A-473A-85DC-FDF655FAFBA8}"/>
    <dgm:cxn modelId="{92BD2CFE-F48F-4840-ADF2-70EF984B2054}" type="presOf" srcId="{19E43666-4ED7-480A-80E5-E8F90569CD6A}" destId="{2208E508-007B-4570-9041-96E550E59952}" srcOrd="0" destOrd="0" presId="urn:microsoft.com/office/officeart/2005/8/layout/hierarchy2"/>
    <dgm:cxn modelId="{4EEC911A-DF41-4817-A799-099FDDFF2C9A}" type="presOf" srcId="{D5CCA0A2-E9A2-4643-ACB6-87596984EEAD}" destId="{3FD5B3A5-C12D-49C0-BDAA-FD14D340577F}" srcOrd="0" destOrd="0" presId="urn:microsoft.com/office/officeart/2005/8/layout/hierarchy2"/>
    <dgm:cxn modelId="{FCDA422B-890A-47A4-8860-7924D9ECAFE1}" type="presOf" srcId="{EFAD2A20-9CCC-4235-9937-95903A7D3296}" destId="{9CD33AAA-6B24-4F04-950D-98297276A662}" srcOrd="0" destOrd="0" presId="urn:microsoft.com/office/officeart/2005/8/layout/hierarchy2"/>
    <dgm:cxn modelId="{D719A29A-DCDC-4F28-838E-1CC08FD50B35}" type="presOf" srcId="{D5F9ACD8-09E0-48DA-BD63-F2C556C1A165}" destId="{88F597E6-FA2C-48FB-9D81-22FA5EA451C6}" srcOrd="0" destOrd="0" presId="urn:microsoft.com/office/officeart/2005/8/layout/hierarchy2"/>
    <dgm:cxn modelId="{D3F8D4EF-79BF-426C-A837-74E78E963DA7}" srcId="{10740C4E-9DF7-4575-A254-2BE503DD8857}" destId="{831E4EE3-1FC5-4C02-A168-9BE438D4FDD6}" srcOrd="0" destOrd="0" parTransId="{7D9EEE5C-1A1D-4F43-83D5-E32C7AA17D32}" sibTransId="{5B4A2672-079F-4970-8574-67AAE74AC5E3}"/>
    <dgm:cxn modelId="{9350B3D0-FBA3-4406-BBEB-3154FF241F25}" srcId="{7917A984-F566-49E1-A59E-071C04DDCF07}" destId="{10740C4E-9DF7-4575-A254-2BE503DD8857}" srcOrd="0" destOrd="0" parTransId="{496995F1-4995-437F-969F-EBDE5C3B89BD}" sibTransId="{5B568FF3-3757-4BBB-BC45-EB3EDF1AECD5}"/>
    <dgm:cxn modelId="{84F530F3-4715-4648-9E2D-B6A25AC369FD}" srcId="{D5CCA0A2-E9A2-4643-ACB6-87596984EEAD}" destId="{19E43666-4ED7-480A-80E5-E8F90569CD6A}" srcOrd="0" destOrd="0" parTransId="{D5F9ACD8-09E0-48DA-BD63-F2C556C1A165}" sibTransId="{81F5170C-C188-450A-A3C7-58848D4ADEA0}"/>
    <dgm:cxn modelId="{3EDF1844-338E-4C93-8722-5D9FD1181112}" type="presOf" srcId="{7D9EEE5C-1A1D-4F43-83D5-E32C7AA17D32}" destId="{92923DD7-A75C-4284-B4AA-8B8932F919F9}" srcOrd="1" destOrd="0" presId="urn:microsoft.com/office/officeart/2005/8/layout/hierarchy2"/>
    <dgm:cxn modelId="{C18BFAEB-C41E-4A3E-AA27-3AD45EE0127F}" type="presOf" srcId="{D5F9ACD8-09E0-48DA-BD63-F2C556C1A165}" destId="{468B1AFC-3550-4493-BEC9-04022C95FABD}" srcOrd="1" destOrd="0" presId="urn:microsoft.com/office/officeart/2005/8/layout/hierarchy2"/>
    <dgm:cxn modelId="{095209CF-216C-4A72-BC0F-3D17516F2B62}" type="presParOf" srcId="{3842D71B-37AD-4555-B6B2-6AB168931C5C}" destId="{0B97A119-89D7-4A85-AF90-E484907068C7}" srcOrd="0" destOrd="0" presId="urn:microsoft.com/office/officeart/2005/8/layout/hierarchy2"/>
    <dgm:cxn modelId="{801755E1-DA1D-4039-85D3-748BB46E65EF}" type="presParOf" srcId="{0B97A119-89D7-4A85-AF90-E484907068C7}" destId="{D1F30132-584C-4567-AA1E-D735CE9AE77E}" srcOrd="0" destOrd="0" presId="urn:microsoft.com/office/officeart/2005/8/layout/hierarchy2"/>
    <dgm:cxn modelId="{AC7ADE87-AC35-45F8-8FA7-263AF71FCAD1}" type="presParOf" srcId="{0B97A119-89D7-4A85-AF90-E484907068C7}" destId="{36F188EE-3493-4477-A5BC-BF1AF7A9CAFB}" srcOrd="1" destOrd="0" presId="urn:microsoft.com/office/officeart/2005/8/layout/hierarchy2"/>
    <dgm:cxn modelId="{A1B97B83-06C1-4FE2-881D-35269C1289EE}" type="presParOf" srcId="{36F188EE-3493-4477-A5BC-BF1AF7A9CAFB}" destId="{9C9EE3B7-3E61-49E0-8F68-9779528A00DE}" srcOrd="0" destOrd="0" presId="urn:microsoft.com/office/officeart/2005/8/layout/hierarchy2"/>
    <dgm:cxn modelId="{C731A9F2-BC9F-4BBA-91A1-A019CFB98D50}" type="presParOf" srcId="{9C9EE3B7-3E61-49E0-8F68-9779528A00DE}" destId="{92923DD7-A75C-4284-B4AA-8B8932F919F9}" srcOrd="0" destOrd="0" presId="urn:microsoft.com/office/officeart/2005/8/layout/hierarchy2"/>
    <dgm:cxn modelId="{CAD67B46-0996-4521-92F8-A830E11A9980}" type="presParOf" srcId="{36F188EE-3493-4477-A5BC-BF1AF7A9CAFB}" destId="{FB334E69-E622-40D2-8A3E-FE464CFCB249}" srcOrd="1" destOrd="0" presId="urn:microsoft.com/office/officeart/2005/8/layout/hierarchy2"/>
    <dgm:cxn modelId="{E48DDFE4-409D-43E4-AC81-774BE37D42AB}" type="presParOf" srcId="{FB334E69-E622-40D2-8A3E-FE464CFCB249}" destId="{72933256-81B7-44E0-9281-567170FD3342}" srcOrd="0" destOrd="0" presId="urn:microsoft.com/office/officeart/2005/8/layout/hierarchy2"/>
    <dgm:cxn modelId="{C851C8CF-85C6-42EF-AE39-7611FB8CAB6D}" type="presParOf" srcId="{FB334E69-E622-40D2-8A3E-FE464CFCB249}" destId="{E6119C54-B3BE-4BCE-90A5-86DA474C1321}" srcOrd="1" destOrd="0" presId="urn:microsoft.com/office/officeart/2005/8/layout/hierarchy2"/>
    <dgm:cxn modelId="{CE53F856-E6E6-4379-9427-CB7C8E5B2087}" type="presParOf" srcId="{E6119C54-B3BE-4BCE-90A5-86DA474C1321}" destId="{9CD33AAA-6B24-4F04-950D-98297276A662}" srcOrd="0" destOrd="0" presId="urn:microsoft.com/office/officeart/2005/8/layout/hierarchy2"/>
    <dgm:cxn modelId="{36DA7841-D4B0-478A-A21C-250257E7829F}" type="presParOf" srcId="{9CD33AAA-6B24-4F04-950D-98297276A662}" destId="{D6C0B689-564E-4612-BFFF-CCB33ACF7161}" srcOrd="0" destOrd="0" presId="urn:microsoft.com/office/officeart/2005/8/layout/hierarchy2"/>
    <dgm:cxn modelId="{37E4AE17-8C80-4038-9970-50F43A3C56D9}" type="presParOf" srcId="{E6119C54-B3BE-4BCE-90A5-86DA474C1321}" destId="{126BCDDE-9159-40F0-A196-3A62225C29B0}" srcOrd="1" destOrd="0" presId="urn:microsoft.com/office/officeart/2005/8/layout/hierarchy2"/>
    <dgm:cxn modelId="{933501F0-C27F-4435-A272-D309C65E652E}" type="presParOf" srcId="{126BCDDE-9159-40F0-A196-3A62225C29B0}" destId="{AFCED5AE-82A4-4217-A599-BD2DCEDFE64A}" srcOrd="0" destOrd="0" presId="urn:microsoft.com/office/officeart/2005/8/layout/hierarchy2"/>
    <dgm:cxn modelId="{AA1BAB9A-81AF-49DF-A3CB-F6497E1EC07D}" type="presParOf" srcId="{126BCDDE-9159-40F0-A196-3A62225C29B0}" destId="{47C2F693-7EE0-4FEF-936D-BA535E829B1A}" srcOrd="1" destOrd="0" presId="urn:microsoft.com/office/officeart/2005/8/layout/hierarchy2"/>
    <dgm:cxn modelId="{54C31415-781E-45D8-A524-D20CAEE19369}" type="presParOf" srcId="{36F188EE-3493-4477-A5BC-BF1AF7A9CAFB}" destId="{3B475C77-784E-484E-A469-CDF5B4FDA1B5}" srcOrd="2" destOrd="0" presId="urn:microsoft.com/office/officeart/2005/8/layout/hierarchy2"/>
    <dgm:cxn modelId="{CB9F4018-C6D0-49F5-8174-BA84073BBF64}" type="presParOf" srcId="{3B475C77-784E-484E-A469-CDF5B4FDA1B5}" destId="{9015110D-8094-42E1-A419-C356DF98AC59}" srcOrd="0" destOrd="0" presId="urn:microsoft.com/office/officeart/2005/8/layout/hierarchy2"/>
    <dgm:cxn modelId="{EA03B865-0CD3-4CA6-A288-648FDD1B7F48}" type="presParOf" srcId="{36F188EE-3493-4477-A5BC-BF1AF7A9CAFB}" destId="{73E62249-273B-46EB-BE73-55D65EF64144}" srcOrd="3" destOrd="0" presId="urn:microsoft.com/office/officeart/2005/8/layout/hierarchy2"/>
    <dgm:cxn modelId="{AEC44B08-8794-48B2-90D5-A9550DAEB277}" type="presParOf" srcId="{73E62249-273B-46EB-BE73-55D65EF64144}" destId="{3FD5B3A5-C12D-49C0-BDAA-FD14D340577F}" srcOrd="0" destOrd="0" presId="urn:microsoft.com/office/officeart/2005/8/layout/hierarchy2"/>
    <dgm:cxn modelId="{26EE2176-110F-499F-BF06-A67706FB41C7}" type="presParOf" srcId="{73E62249-273B-46EB-BE73-55D65EF64144}" destId="{8C6D81EC-98E1-416F-BEE6-2247FE938C3E}" srcOrd="1" destOrd="0" presId="urn:microsoft.com/office/officeart/2005/8/layout/hierarchy2"/>
    <dgm:cxn modelId="{78C48512-3155-4EF4-A73D-B1382BA02EB3}" type="presParOf" srcId="{8C6D81EC-98E1-416F-BEE6-2247FE938C3E}" destId="{88F597E6-FA2C-48FB-9D81-22FA5EA451C6}" srcOrd="0" destOrd="0" presId="urn:microsoft.com/office/officeart/2005/8/layout/hierarchy2"/>
    <dgm:cxn modelId="{824DDCF8-BC39-4367-AFA2-34D1C2E8AE5A}" type="presParOf" srcId="{88F597E6-FA2C-48FB-9D81-22FA5EA451C6}" destId="{468B1AFC-3550-4493-BEC9-04022C95FABD}" srcOrd="0" destOrd="0" presId="urn:microsoft.com/office/officeart/2005/8/layout/hierarchy2"/>
    <dgm:cxn modelId="{C8974A67-D7E0-48C1-881B-0FCD461A8698}" type="presParOf" srcId="{8C6D81EC-98E1-416F-BEE6-2247FE938C3E}" destId="{28D243F5-7581-4534-83BB-90FB4379FBE9}" srcOrd="1" destOrd="0" presId="urn:microsoft.com/office/officeart/2005/8/layout/hierarchy2"/>
    <dgm:cxn modelId="{E8E5202C-FB58-4F0C-877F-A970792C947E}" type="presParOf" srcId="{28D243F5-7581-4534-83BB-90FB4379FBE9}" destId="{2208E508-007B-4570-9041-96E550E59952}" srcOrd="0" destOrd="0" presId="urn:microsoft.com/office/officeart/2005/8/layout/hierarchy2"/>
    <dgm:cxn modelId="{F6F23BD3-EF7A-4843-960D-71B720E7AF85}" type="presParOf" srcId="{28D243F5-7581-4534-83BB-90FB4379FBE9}" destId="{A404E201-B5C6-46CE-9A03-255273E306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FAB05C-17ED-443A-A8DB-1A95DC93352E}" type="doc">
      <dgm:prSet loTypeId="urn:microsoft.com/office/officeart/2005/8/layout/hierarchy5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00BDF47-BDF5-4FED-B190-5B7C486D1A64}">
      <dgm:prSet phldrT="[Text]" custT="1"/>
      <dgm:spPr/>
      <dgm:t>
        <a:bodyPr/>
        <a:lstStyle/>
        <a:p>
          <a:r>
            <a:rPr lang="en-US" sz="1200" dirty="0" smtClean="0"/>
            <a:t>Literature Review</a:t>
          </a:r>
          <a:endParaRPr lang="en-US" sz="1200" dirty="0"/>
        </a:p>
      </dgm:t>
    </dgm:pt>
    <dgm:pt modelId="{9949D032-9AD1-4442-A18B-838887C611F8}" type="parTrans" cxnId="{FD9EE8AC-2E9D-4A09-B9BB-47A512B6FC7A}">
      <dgm:prSet/>
      <dgm:spPr/>
      <dgm:t>
        <a:bodyPr/>
        <a:lstStyle/>
        <a:p>
          <a:endParaRPr lang="en-US" sz="3600"/>
        </a:p>
      </dgm:t>
    </dgm:pt>
    <dgm:pt modelId="{79145E5C-3A1A-493A-9AAA-AC2599329DFC}" type="sibTrans" cxnId="{FD9EE8AC-2E9D-4A09-B9BB-47A512B6FC7A}">
      <dgm:prSet/>
      <dgm:spPr/>
      <dgm:t>
        <a:bodyPr/>
        <a:lstStyle/>
        <a:p>
          <a:endParaRPr lang="en-US" sz="3600"/>
        </a:p>
      </dgm:t>
    </dgm:pt>
    <dgm:pt modelId="{289F265F-8DA5-4FC6-B61D-630753479919}">
      <dgm:prSet phldrT="[Text]" custT="1"/>
      <dgm:spPr/>
      <dgm:t>
        <a:bodyPr/>
        <a:lstStyle/>
        <a:p>
          <a:r>
            <a:rPr lang="en-US" sz="1200" dirty="0" smtClean="0"/>
            <a:t>Research Problem/ Research question(s)</a:t>
          </a:r>
          <a:endParaRPr lang="en-US" sz="1200" dirty="0"/>
        </a:p>
      </dgm:t>
    </dgm:pt>
    <dgm:pt modelId="{F933BD0E-B15F-4071-A5F4-095D7B64753E}" type="parTrans" cxnId="{9DC108DA-CF1A-4BF5-8ADB-A5AA1BE841C0}">
      <dgm:prSet custT="1"/>
      <dgm:spPr/>
      <dgm:t>
        <a:bodyPr/>
        <a:lstStyle/>
        <a:p>
          <a:endParaRPr lang="en-US" sz="1050"/>
        </a:p>
      </dgm:t>
    </dgm:pt>
    <dgm:pt modelId="{D07E85EC-675C-4D7D-9289-6F3EF3961AEF}" type="sibTrans" cxnId="{9DC108DA-CF1A-4BF5-8ADB-A5AA1BE841C0}">
      <dgm:prSet/>
      <dgm:spPr/>
      <dgm:t>
        <a:bodyPr/>
        <a:lstStyle/>
        <a:p>
          <a:endParaRPr lang="en-US" sz="3600"/>
        </a:p>
      </dgm:t>
    </dgm:pt>
    <dgm:pt modelId="{3C2614EC-688D-46A5-984C-BAFF8CD83B99}">
      <dgm:prSet phldrT="[Text]" custT="1"/>
      <dgm:spPr/>
      <dgm:t>
        <a:bodyPr/>
        <a:lstStyle/>
        <a:p>
          <a:r>
            <a:rPr lang="en-US" sz="1200" dirty="0" smtClean="0"/>
            <a:t>Survey</a:t>
          </a:r>
          <a:endParaRPr lang="en-US" sz="1200" dirty="0"/>
        </a:p>
      </dgm:t>
    </dgm:pt>
    <dgm:pt modelId="{D8E893F2-F514-4E80-86CD-2A3E58EF329F}" type="parTrans" cxnId="{527A5770-7CE6-40C7-9A2F-8492695B65FE}">
      <dgm:prSet custT="1"/>
      <dgm:spPr/>
      <dgm:t>
        <a:bodyPr/>
        <a:lstStyle/>
        <a:p>
          <a:endParaRPr lang="en-US" sz="1050"/>
        </a:p>
      </dgm:t>
    </dgm:pt>
    <dgm:pt modelId="{32343C52-FE68-438C-88DB-24BC97E8FB84}" type="sibTrans" cxnId="{527A5770-7CE6-40C7-9A2F-8492695B65FE}">
      <dgm:prSet/>
      <dgm:spPr/>
      <dgm:t>
        <a:bodyPr/>
        <a:lstStyle/>
        <a:p>
          <a:endParaRPr lang="en-US" sz="3600"/>
        </a:p>
      </dgm:t>
    </dgm:pt>
    <dgm:pt modelId="{07BCEA16-C161-43F5-B887-23EB7B2CEFBE}">
      <dgm:prSet phldrT="[Text]" custT="1"/>
      <dgm:spPr/>
      <dgm:t>
        <a:bodyPr/>
        <a:lstStyle/>
        <a:p>
          <a:r>
            <a:rPr lang="en-US" sz="1200" dirty="0" smtClean="0"/>
            <a:t>Design &amp; creation</a:t>
          </a:r>
          <a:endParaRPr lang="en-US" sz="1200" dirty="0"/>
        </a:p>
      </dgm:t>
    </dgm:pt>
    <dgm:pt modelId="{959FF493-7744-48AB-9F77-953BA41BDCCB}" type="parTrans" cxnId="{73603CE2-66B1-496C-9EDF-2016BC4C1470}">
      <dgm:prSet custT="1"/>
      <dgm:spPr/>
      <dgm:t>
        <a:bodyPr/>
        <a:lstStyle/>
        <a:p>
          <a:endParaRPr lang="en-US" sz="1050"/>
        </a:p>
      </dgm:t>
    </dgm:pt>
    <dgm:pt modelId="{2AC43A0C-604F-4E18-975D-83327FF0F32F}" type="sibTrans" cxnId="{73603CE2-66B1-496C-9EDF-2016BC4C1470}">
      <dgm:prSet/>
      <dgm:spPr/>
      <dgm:t>
        <a:bodyPr/>
        <a:lstStyle/>
        <a:p>
          <a:endParaRPr lang="en-US" sz="3600"/>
        </a:p>
      </dgm:t>
    </dgm:pt>
    <dgm:pt modelId="{F76F720E-0F95-40A8-8673-75093F35D961}">
      <dgm:prSet phldrT="[Text]" custT="1"/>
      <dgm:spPr/>
      <dgm:t>
        <a:bodyPr/>
        <a:lstStyle/>
        <a:p>
          <a:endParaRPr lang="en-US" sz="2400" dirty="0"/>
        </a:p>
      </dgm:t>
    </dgm:pt>
    <dgm:pt modelId="{3F1BBDE2-56BD-46B9-8BE0-82D30BB47E49}" type="parTrans" cxnId="{0B921268-D55F-4B43-8161-FB39AE499541}">
      <dgm:prSet/>
      <dgm:spPr/>
      <dgm:t>
        <a:bodyPr/>
        <a:lstStyle/>
        <a:p>
          <a:endParaRPr lang="en-US" sz="3600"/>
        </a:p>
      </dgm:t>
    </dgm:pt>
    <dgm:pt modelId="{E6333426-E2B2-4C12-8C7A-FF3EE97FBDD6}" type="sibTrans" cxnId="{0B921268-D55F-4B43-8161-FB39AE499541}">
      <dgm:prSet/>
      <dgm:spPr/>
      <dgm:t>
        <a:bodyPr/>
        <a:lstStyle/>
        <a:p>
          <a:endParaRPr lang="en-US" sz="3600"/>
        </a:p>
      </dgm:t>
    </dgm:pt>
    <dgm:pt modelId="{99EC2B0F-A216-48F9-B56A-F206CF140B12}">
      <dgm:prSet phldrT="[Text]" custT="1"/>
      <dgm:spPr/>
      <dgm:t>
        <a:bodyPr/>
        <a:lstStyle/>
        <a:p>
          <a:endParaRPr lang="en-US" sz="2400" dirty="0"/>
        </a:p>
      </dgm:t>
    </dgm:pt>
    <dgm:pt modelId="{D95BE5D4-61C0-420E-A14A-3BA3B4BBAEF0}" type="parTrans" cxnId="{F8E3FB30-3561-4FF9-B8A3-7CF1F0786D2F}">
      <dgm:prSet/>
      <dgm:spPr/>
      <dgm:t>
        <a:bodyPr/>
        <a:lstStyle/>
        <a:p>
          <a:endParaRPr lang="en-US" sz="3600"/>
        </a:p>
      </dgm:t>
    </dgm:pt>
    <dgm:pt modelId="{8F817EBD-2B1D-45B3-96EC-E804949794C3}" type="sibTrans" cxnId="{F8E3FB30-3561-4FF9-B8A3-7CF1F0786D2F}">
      <dgm:prSet/>
      <dgm:spPr/>
      <dgm:t>
        <a:bodyPr/>
        <a:lstStyle/>
        <a:p>
          <a:endParaRPr lang="en-US" sz="3600"/>
        </a:p>
      </dgm:t>
    </dgm:pt>
    <dgm:pt modelId="{CEC8B56B-AE03-408C-B458-D462449FA287}">
      <dgm:prSet phldrT="[Text]" custT="1"/>
      <dgm:spPr/>
      <dgm:t>
        <a:bodyPr/>
        <a:lstStyle/>
        <a:p>
          <a:r>
            <a:rPr lang="en-US" sz="1400" b="1" dirty="0" smtClean="0"/>
            <a:t>Strategies</a:t>
          </a:r>
          <a:endParaRPr lang="en-US" sz="1400" b="1" dirty="0"/>
        </a:p>
      </dgm:t>
    </dgm:pt>
    <dgm:pt modelId="{FC18F9FF-6C37-406A-B8B6-7E3A7D5F2CB8}" type="parTrans" cxnId="{947377C6-137E-4768-9B1F-CF1A66D1BA22}">
      <dgm:prSet/>
      <dgm:spPr/>
      <dgm:t>
        <a:bodyPr/>
        <a:lstStyle/>
        <a:p>
          <a:endParaRPr lang="en-US" sz="3600"/>
        </a:p>
      </dgm:t>
    </dgm:pt>
    <dgm:pt modelId="{8D9586C3-AB12-41C4-BEF3-F1ACCAB9391D}" type="sibTrans" cxnId="{947377C6-137E-4768-9B1F-CF1A66D1BA22}">
      <dgm:prSet/>
      <dgm:spPr/>
      <dgm:t>
        <a:bodyPr/>
        <a:lstStyle/>
        <a:p>
          <a:endParaRPr lang="en-US" sz="3600"/>
        </a:p>
      </dgm:t>
    </dgm:pt>
    <dgm:pt modelId="{42EA91A8-BE88-48A7-BEE1-C501F50206E9}">
      <dgm:prSet phldrT="[Text]" custT="1"/>
      <dgm:spPr/>
      <dgm:t>
        <a:bodyPr/>
        <a:lstStyle/>
        <a:p>
          <a:r>
            <a:rPr lang="en-US" sz="1200" dirty="0" smtClean="0"/>
            <a:t>Action Research</a:t>
          </a:r>
          <a:endParaRPr lang="en-US" sz="1200" dirty="0"/>
        </a:p>
      </dgm:t>
    </dgm:pt>
    <dgm:pt modelId="{A7A0C111-84C9-41B6-8456-8DD26C86067E}" type="parTrans" cxnId="{B68DF9CF-E3C1-42DB-B5C7-83F9265D3CE5}">
      <dgm:prSet custT="1"/>
      <dgm:spPr/>
      <dgm:t>
        <a:bodyPr/>
        <a:lstStyle/>
        <a:p>
          <a:endParaRPr lang="en-US" sz="1050"/>
        </a:p>
      </dgm:t>
    </dgm:pt>
    <dgm:pt modelId="{B12D1D73-AB4B-4F6B-8B9E-83C94C86C808}" type="sibTrans" cxnId="{B68DF9CF-E3C1-42DB-B5C7-83F9265D3CE5}">
      <dgm:prSet/>
      <dgm:spPr/>
      <dgm:t>
        <a:bodyPr/>
        <a:lstStyle/>
        <a:p>
          <a:endParaRPr lang="en-US" sz="3600"/>
        </a:p>
      </dgm:t>
    </dgm:pt>
    <dgm:pt modelId="{AA1A619A-F213-4EA2-8996-C9E873531B9F}">
      <dgm:prSet phldrT="[Text]" custT="1"/>
      <dgm:spPr/>
      <dgm:t>
        <a:bodyPr/>
        <a:lstStyle/>
        <a:p>
          <a:r>
            <a:rPr lang="en-US" sz="1200" dirty="0" smtClean="0"/>
            <a:t>Ethnography</a:t>
          </a:r>
          <a:endParaRPr lang="en-US" sz="1200" dirty="0"/>
        </a:p>
      </dgm:t>
    </dgm:pt>
    <dgm:pt modelId="{B190AEE5-A130-44BD-977B-36A1C6E67837}" type="parTrans" cxnId="{59F0CB31-C361-428B-8753-2F73968B46EF}">
      <dgm:prSet custT="1"/>
      <dgm:spPr/>
      <dgm:t>
        <a:bodyPr/>
        <a:lstStyle/>
        <a:p>
          <a:endParaRPr lang="en-US" sz="1050"/>
        </a:p>
      </dgm:t>
    </dgm:pt>
    <dgm:pt modelId="{A8ABAA7E-E826-4A77-8F81-560428296200}" type="sibTrans" cxnId="{59F0CB31-C361-428B-8753-2F73968B46EF}">
      <dgm:prSet/>
      <dgm:spPr/>
      <dgm:t>
        <a:bodyPr/>
        <a:lstStyle/>
        <a:p>
          <a:endParaRPr lang="en-US" sz="3600"/>
        </a:p>
      </dgm:t>
    </dgm:pt>
    <dgm:pt modelId="{3E0FC611-13DC-442F-98A3-D4893F3D874D}">
      <dgm:prSet phldrT="[Text]" custT="1"/>
      <dgm:spPr/>
      <dgm:t>
        <a:bodyPr/>
        <a:lstStyle/>
        <a:p>
          <a:r>
            <a:rPr lang="en-US" sz="1200" dirty="0" smtClean="0"/>
            <a:t>Grounded Theory</a:t>
          </a:r>
          <a:endParaRPr lang="en-US" sz="1200" dirty="0"/>
        </a:p>
      </dgm:t>
    </dgm:pt>
    <dgm:pt modelId="{DE5BEDC5-3FF0-4BD0-87C3-CEF17A2A75F7}" type="parTrans" cxnId="{54168E1B-78C1-4F76-AD52-E5DF8991EC58}">
      <dgm:prSet custT="1"/>
      <dgm:spPr/>
      <dgm:t>
        <a:bodyPr/>
        <a:lstStyle/>
        <a:p>
          <a:endParaRPr lang="en-US" sz="1050"/>
        </a:p>
      </dgm:t>
    </dgm:pt>
    <dgm:pt modelId="{1A7AF1F6-D566-45BB-B3F0-2E4B29B6A3BB}" type="sibTrans" cxnId="{54168E1B-78C1-4F76-AD52-E5DF8991EC58}">
      <dgm:prSet/>
      <dgm:spPr/>
      <dgm:t>
        <a:bodyPr/>
        <a:lstStyle/>
        <a:p>
          <a:endParaRPr lang="en-US" sz="3600"/>
        </a:p>
      </dgm:t>
    </dgm:pt>
    <dgm:pt modelId="{3DADD4E3-2E44-497A-A3E5-E299F3A15810}">
      <dgm:prSet phldrT="[Text]" custT="1"/>
      <dgm:spPr/>
      <dgm:t>
        <a:bodyPr/>
        <a:lstStyle/>
        <a:p>
          <a:r>
            <a:rPr lang="en-US" sz="1400" b="1" dirty="0" smtClean="0"/>
            <a:t>Data generation methods</a:t>
          </a:r>
          <a:endParaRPr lang="en-US" sz="1400" b="1" dirty="0"/>
        </a:p>
      </dgm:t>
    </dgm:pt>
    <dgm:pt modelId="{078F996C-A65B-457B-8C93-1361DF95A115}" type="parTrans" cxnId="{24C3B199-BFB4-4757-B498-EC9C9F327B7A}">
      <dgm:prSet/>
      <dgm:spPr/>
      <dgm:t>
        <a:bodyPr/>
        <a:lstStyle/>
        <a:p>
          <a:endParaRPr lang="en-US" sz="3600"/>
        </a:p>
      </dgm:t>
    </dgm:pt>
    <dgm:pt modelId="{0E1EF784-B0A1-4B08-BD4C-D5DD2D18993A}" type="sibTrans" cxnId="{24C3B199-BFB4-4757-B498-EC9C9F327B7A}">
      <dgm:prSet/>
      <dgm:spPr/>
      <dgm:t>
        <a:bodyPr/>
        <a:lstStyle/>
        <a:p>
          <a:endParaRPr lang="en-US" sz="3600"/>
        </a:p>
      </dgm:t>
    </dgm:pt>
    <dgm:pt modelId="{8D5D1C65-CA6B-44DD-9FD7-14057AF14E2B}">
      <dgm:prSet phldrT="[Text]" custT="1"/>
      <dgm:spPr/>
      <dgm:t>
        <a:bodyPr/>
        <a:lstStyle/>
        <a:p>
          <a:r>
            <a:rPr lang="en-US" sz="1400" b="1" dirty="0" smtClean="0"/>
            <a:t>Data analysis</a:t>
          </a:r>
          <a:endParaRPr lang="en-US" sz="1400" b="1" dirty="0"/>
        </a:p>
      </dgm:t>
    </dgm:pt>
    <dgm:pt modelId="{E319A2BA-B43C-47FD-A4B1-91D98BBBD46E}" type="parTrans" cxnId="{075E4FB5-605B-4568-B746-3E51113E47FC}">
      <dgm:prSet/>
      <dgm:spPr/>
      <dgm:t>
        <a:bodyPr/>
        <a:lstStyle/>
        <a:p>
          <a:endParaRPr lang="en-US" sz="3600"/>
        </a:p>
      </dgm:t>
    </dgm:pt>
    <dgm:pt modelId="{69FEEB32-815F-4DB0-803F-DAF90536F483}" type="sibTrans" cxnId="{075E4FB5-605B-4568-B746-3E51113E47FC}">
      <dgm:prSet/>
      <dgm:spPr/>
      <dgm:t>
        <a:bodyPr/>
        <a:lstStyle/>
        <a:p>
          <a:endParaRPr lang="en-US" sz="3600"/>
        </a:p>
      </dgm:t>
    </dgm:pt>
    <dgm:pt modelId="{089FFC11-3001-421E-8EE9-FBB6668650BD}">
      <dgm:prSet phldrT="[Text]" custT="1"/>
      <dgm:spPr/>
      <dgm:t>
        <a:bodyPr/>
        <a:lstStyle/>
        <a:p>
          <a:r>
            <a:rPr lang="en-US" sz="1200" dirty="0" smtClean="0"/>
            <a:t>Experiment</a:t>
          </a:r>
          <a:endParaRPr lang="en-US" sz="1200" dirty="0"/>
        </a:p>
      </dgm:t>
    </dgm:pt>
    <dgm:pt modelId="{32EDD473-40E2-4432-9419-5FDD2ED78688}" type="parTrans" cxnId="{A8A3424B-26FC-4A8F-8CF5-3004698FD289}">
      <dgm:prSet custT="1"/>
      <dgm:spPr/>
      <dgm:t>
        <a:bodyPr/>
        <a:lstStyle/>
        <a:p>
          <a:endParaRPr lang="en-US" sz="1050"/>
        </a:p>
      </dgm:t>
    </dgm:pt>
    <dgm:pt modelId="{700DB930-2EBB-43D0-9F04-D6EEF824A97E}" type="sibTrans" cxnId="{A8A3424B-26FC-4A8F-8CF5-3004698FD289}">
      <dgm:prSet/>
      <dgm:spPr/>
      <dgm:t>
        <a:bodyPr/>
        <a:lstStyle/>
        <a:p>
          <a:endParaRPr lang="en-US" sz="3600"/>
        </a:p>
      </dgm:t>
    </dgm:pt>
    <dgm:pt modelId="{089AC1DC-FFFE-496B-B184-DDDAB59011E5}">
      <dgm:prSet phldrT="[Text]" custT="1"/>
      <dgm:spPr/>
      <dgm:t>
        <a:bodyPr/>
        <a:lstStyle/>
        <a:p>
          <a:r>
            <a:rPr lang="en-US" sz="1200" dirty="0" smtClean="0"/>
            <a:t>Conceptual Framework</a:t>
          </a:r>
          <a:endParaRPr lang="en-US" sz="1200" dirty="0"/>
        </a:p>
      </dgm:t>
    </dgm:pt>
    <dgm:pt modelId="{1B9FA8E4-E3CA-4230-9C08-589E48086C40}" type="sibTrans" cxnId="{89F1FA36-8A59-4A88-834E-FFB973E5CD61}">
      <dgm:prSet/>
      <dgm:spPr/>
      <dgm:t>
        <a:bodyPr/>
        <a:lstStyle/>
        <a:p>
          <a:endParaRPr lang="en-US" sz="3600"/>
        </a:p>
      </dgm:t>
    </dgm:pt>
    <dgm:pt modelId="{1B57E497-54D1-4750-877E-0D8994A9C5FF}" type="parTrans" cxnId="{89F1FA36-8A59-4A88-834E-FFB973E5CD61}">
      <dgm:prSet custT="1"/>
      <dgm:spPr/>
      <dgm:t>
        <a:bodyPr/>
        <a:lstStyle/>
        <a:p>
          <a:endParaRPr lang="en-US" sz="1050"/>
        </a:p>
      </dgm:t>
    </dgm:pt>
    <dgm:pt modelId="{183F0520-03B6-43C5-803C-36D1568E1D46}">
      <dgm:prSet phldrT="[Text]" custT="1"/>
      <dgm:spPr/>
      <dgm:t>
        <a:bodyPr/>
        <a:lstStyle/>
        <a:p>
          <a:r>
            <a:rPr lang="en-US" sz="1200" dirty="0" smtClean="0"/>
            <a:t>Observation</a:t>
          </a:r>
          <a:endParaRPr lang="en-US" sz="1200" dirty="0"/>
        </a:p>
      </dgm:t>
    </dgm:pt>
    <dgm:pt modelId="{10B1C741-97D7-4093-9E4A-55ED5F01C2F9}" type="parTrans" cxnId="{9B12F104-77B4-4DBE-A64B-1BC3E9B1343C}">
      <dgm:prSet custT="1"/>
      <dgm:spPr/>
      <dgm:t>
        <a:bodyPr/>
        <a:lstStyle/>
        <a:p>
          <a:endParaRPr lang="en-US" sz="1050"/>
        </a:p>
      </dgm:t>
    </dgm:pt>
    <dgm:pt modelId="{81ADFB9E-A5A6-47DD-B3B1-3385C7E20676}" type="sibTrans" cxnId="{9B12F104-77B4-4DBE-A64B-1BC3E9B1343C}">
      <dgm:prSet/>
      <dgm:spPr/>
      <dgm:t>
        <a:bodyPr/>
        <a:lstStyle/>
        <a:p>
          <a:endParaRPr lang="en-US" sz="3600"/>
        </a:p>
      </dgm:t>
    </dgm:pt>
    <dgm:pt modelId="{2F571903-40F0-42F0-9902-505767BA616F}">
      <dgm:prSet phldrT="[Text]" custT="1"/>
      <dgm:spPr/>
      <dgm:t>
        <a:bodyPr/>
        <a:lstStyle/>
        <a:p>
          <a:r>
            <a:rPr lang="en-US" sz="1200" dirty="0" smtClean="0"/>
            <a:t>Case Study</a:t>
          </a:r>
          <a:endParaRPr lang="en-US" sz="1200" dirty="0"/>
        </a:p>
      </dgm:t>
    </dgm:pt>
    <dgm:pt modelId="{5CAE35C2-290A-4357-934D-AEBDC1AA75CA}" type="sibTrans" cxnId="{352DAF1B-1A68-470A-A30D-36476E545D03}">
      <dgm:prSet/>
      <dgm:spPr/>
      <dgm:t>
        <a:bodyPr/>
        <a:lstStyle/>
        <a:p>
          <a:endParaRPr lang="en-US" sz="3600"/>
        </a:p>
      </dgm:t>
    </dgm:pt>
    <dgm:pt modelId="{85F50B8C-3F67-4736-A3A0-BE9879F74695}" type="parTrans" cxnId="{352DAF1B-1A68-470A-A30D-36476E545D03}">
      <dgm:prSet custT="1"/>
      <dgm:spPr/>
      <dgm:t>
        <a:bodyPr/>
        <a:lstStyle/>
        <a:p>
          <a:endParaRPr lang="en-US" sz="1050"/>
        </a:p>
      </dgm:t>
    </dgm:pt>
    <dgm:pt modelId="{7D89DF7D-DF3B-44AC-9ED4-4448C6DE1032}">
      <dgm:prSet phldrT="[Text]" custT="1"/>
      <dgm:spPr/>
      <dgm:t>
        <a:bodyPr/>
        <a:lstStyle/>
        <a:p>
          <a:r>
            <a:rPr lang="en-US" sz="1200" dirty="0" smtClean="0"/>
            <a:t>Interviews</a:t>
          </a:r>
          <a:endParaRPr lang="en-US" sz="1200" dirty="0"/>
        </a:p>
      </dgm:t>
    </dgm:pt>
    <dgm:pt modelId="{992145CD-8D03-4250-9D47-4A34E598D2B9}" type="parTrans" cxnId="{8D231A1D-0EED-4D94-98E5-3E4DB7CF97DE}">
      <dgm:prSet custT="1"/>
      <dgm:spPr/>
      <dgm:t>
        <a:bodyPr/>
        <a:lstStyle/>
        <a:p>
          <a:endParaRPr lang="en-US" sz="1050"/>
        </a:p>
      </dgm:t>
    </dgm:pt>
    <dgm:pt modelId="{53B354B5-FBC4-4844-A91B-E1D88C049B02}" type="sibTrans" cxnId="{8D231A1D-0EED-4D94-98E5-3E4DB7CF97DE}">
      <dgm:prSet/>
      <dgm:spPr/>
      <dgm:t>
        <a:bodyPr/>
        <a:lstStyle/>
        <a:p>
          <a:endParaRPr lang="en-US" sz="3600"/>
        </a:p>
      </dgm:t>
    </dgm:pt>
    <dgm:pt modelId="{C2319C95-E1F6-49C4-A0A6-F6CEC56AD9BF}">
      <dgm:prSet phldrT="[Text]" custT="1"/>
      <dgm:spPr/>
      <dgm:t>
        <a:bodyPr/>
        <a:lstStyle/>
        <a:p>
          <a:r>
            <a:rPr lang="en-US" sz="1200" dirty="0" smtClean="0"/>
            <a:t>Documents</a:t>
          </a:r>
          <a:endParaRPr lang="en-US" sz="1200" dirty="0"/>
        </a:p>
      </dgm:t>
    </dgm:pt>
    <dgm:pt modelId="{87DAB458-1B1B-4DDD-9722-7E2765CF6B0E}" type="parTrans" cxnId="{506D4C8E-6E7D-422E-B4D6-457C31182335}">
      <dgm:prSet custT="1"/>
      <dgm:spPr/>
      <dgm:t>
        <a:bodyPr/>
        <a:lstStyle/>
        <a:p>
          <a:endParaRPr lang="en-US" sz="1050"/>
        </a:p>
      </dgm:t>
    </dgm:pt>
    <dgm:pt modelId="{765C77DC-976E-408B-867D-0F16E48F567B}" type="sibTrans" cxnId="{506D4C8E-6E7D-422E-B4D6-457C31182335}">
      <dgm:prSet/>
      <dgm:spPr/>
      <dgm:t>
        <a:bodyPr/>
        <a:lstStyle/>
        <a:p>
          <a:endParaRPr lang="en-US" sz="3600"/>
        </a:p>
      </dgm:t>
    </dgm:pt>
    <dgm:pt modelId="{0FF13AC0-123E-46E7-8690-026A54A1F7A2}">
      <dgm:prSet phldrT="[Text]" custT="1"/>
      <dgm:spPr/>
      <dgm:t>
        <a:bodyPr/>
        <a:lstStyle/>
        <a:p>
          <a:r>
            <a:rPr lang="en-US" sz="1200" dirty="0" smtClean="0"/>
            <a:t>Questionnaires</a:t>
          </a:r>
          <a:endParaRPr lang="en-US" sz="1200" dirty="0"/>
        </a:p>
      </dgm:t>
    </dgm:pt>
    <dgm:pt modelId="{AC6B6516-CB39-4226-8426-0826924B4345}" type="parTrans" cxnId="{2D53667E-2913-40D8-8944-C7FCB014AD2A}">
      <dgm:prSet custT="1"/>
      <dgm:spPr/>
      <dgm:t>
        <a:bodyPr/>
        <a:lstStyle/>
        <a:p>
          <a:endParaRPr lang="en-US" sz="1050"/>
        </a:p>
      </dgm:t>
    </dgm:pt>
    <dgm:pt modelId="{F98D83FD-5448-4224-9021-5697EE98AA34}" type="sibTrans" cxnId="{2D53667E-2913-40D8-8944-C7FCB014AD2A}">
      <dgm:prSet/>
      <dgm:spPr/>
      <dgm:t>
        <a:bodyPr/>
        <a:lstStyle/>
        <a:p>
          <a:endParaRPr lang="en-US" sz="3600"/>
        </a:p>
      </dgm:t>
    </dgm:pt>
    <dgm:pt modelId="{E5437B48-C3F3-4D51-8E81-84390E5CEC08}">
      <dgm:prSet phldrT="[Text]" custT="1"/>
      <dgm:spPr/>
      <dgm:t>
        <a:bodyPr/>
        <a:lstStyle/>
        <a:p>
          <a:r>
            <a:rPr lang="en-US" sz="1200" dirty="0" smtClean="0"/>
            <a:t>Qualitative</a:t>
          </a:r>
          <a:endParaRPr lang="en-US" sz="1200" dirty="0"/>
        </a:p>
      </dgm:t>
    </dgm:pt>
    <dgm:pt modelId="{1A08DA42-3CED-40BE-B488-75CDC6FA43BA}" type="parTrans" cxnId="{321CE170-D6A9-45EB-AA59-9C8D4CADC8ED}">
      <dgm:prSet custT="1"/>
      <dgm:spPr/>
      <dgm:t>
        <a:bodyPr/>
        <a:lstStyle/>
        <a:p>
          <a:endParaRPr lang="en-US" sz="1050"/>
        </a:p>
      </dgm:t>
    </dgm:pt>
    <dgm:pt modelId="{56549D12-8F0D-4739-8A86-866E30AC8362}" type="sibTrans" cxnId="{321CE170-D6A9-45EB-AA59-9C8D4CADC8ED}">
      <dgm:prSet/>
      <dgm:spPr/>
      <dgm:t>
        <a:bodyPr/>
        <a:lstStyle/>
        <a:p>
          <a:endParaRPr lang="en-US" sz="3600"/>
        </a:p>
      </dgm:t>
    </dgm:pt>
    <dgm:pt modelId="{171F28AF-1E26-4DED-A354-220A21215313}">
      <dgm:prSet phldrT="[Text]" custT="1"/>
      <dgm:spPr/>
      <dgm:t>
        <a:bodyPr/>
        <a:lstStyle/>
        <a:p>
          <a:r>
            <a:rPr lang="en-US" sz="1200" dirty="0" smtClean="0"/>
            <a:t>Quantitative</a:t>
          </a:r>
          <a:endParaRPr lang="en-US" sz="1200" dirty="0"/>
        </a:p>
      </dgm:t>
    </dgm:pt>
    <dgm:pt modelId="{1FFAA8E9-269B-4B68-A97B-CE6C1FF60084}" type="parTrans" cxnId="{6BCA58A5-38C3-4C6B-AE55-C19A608A1893}">
      <dgm:prSet custT="1"/>
      <dgm:spPr/>
      <dgm:t>
        <a:bodyPr/>
        <a:lstStyle/>
        <a:p>
          <a:endParaRPr lang="en-US" sz="1050"/>
        </a:p>
      </dgm:t>
    </dgm:pt>
    <dgm:pt modelId="{64BDC12E-9246-4B6A-BB60-C9C2A4F2536B}" type="sibTrans" cxnId="{6BCA58A5-38C3-4C6B-AE55-C19A608A1893}">
      <dgm:prSet/>
      <dgm:spPr/>
      <dgm:t>
        <a:bodyPr/>
        <a:lstStyle/>
        <a:p>
          <a:endParaRPr lang="en-US" sz="3600"/>
        </a:p>
      </dgm:t>
    </dgm:pt>
    <dgm:pt modelId="{6C8BFF4C-C094-4164-AF55-4B2452575180}">
      <dgm:prSet phldrT="[Text]" custT="1"/>
      <dgm:spPr/>
      <dgm:t>
        <a:bodyPr anchor="t"/>
        <a:lstStyle/>
        <a:p>
          <a:r>
            <a:rPr lang="en-US" sz="1400" b="1" dirty="0" smtClean="0"/>
            <a:t>Outcome</a:t>
          </a:r>
          <a:endParaRPr lang="en-US" sz="1400" b="1" dirty="0"/>
        </a:p>
      </dgm:t>
    </dgm:pt>
    <dgm:pt modelId="{7EBF9A48-D6C6-4CF1-953B-3B7198B2CC04}" type="parTrans" cxnId="{2313520C-49EF-4F57-9D8A-113DFA7C7BE2}">
      <dgm:prSet/>
      <dgm:spPr/>
      <dgm:t>
        <a:bodyPr/>
        <a:lstStyle/>
        <a:p>
          <a:endParaRPr lang="en-US" sz="2000"/>
        </a:p>
      </dgm:t>
    </dgm:pt>
    <dgm:pt modelId="{8226FB34-2714-4BF9-8D36-40771455670B}" type="sibTrans" cxnId="{2313520C-49EF-4F57-9D8A-113DFA7C7BE2}">
      <dgm:prSet/>
      <dgm:spPr/>
      <dgm:t>
        <a:bodyPr/>
        <a:lstStyle/>
        <a:p>
          <a:endParaRPr lang="en-US" sz="2000"/>
        </a:p>
      </dgm:t>
    </dgm:pt>
    <dgm:pt modelId="{AB46F65B-0AFF-4155-8C68-1FB303FEA00D}">
      <dgm:prSet phldrT="[Text]" custT="1"/>
      <dgm:spPr/>
      <dgm:t>
        <a:bodyPr anchor="t"/>
        <a:lstStyle/>
        <a:p>
          <a:r>
            <a:rPr lang="en-US" sz="1400" b="1" dirty="0" smtClean="0"/>
            <a:t>Framework</a:t>
          </a:r>
          <a:endParaRPr lang="en-US" sz="1400" b="1" dirty="0"/>
        </a:p>
      </dgm:t>
    </dgm:pt>
    <dgm:pt modelId="{E19D4A21-D568-402D-BA9F-D6B2B3CB680F}" type="parTrans" cxnId="{2C25FF01-719A-4D6F-AA1A-B50C4737BAD4}">
      <dgm:prSet/>
      <dgm:spPr/>
      <dgm:t>
        <a:bodyPr/>
        <a:lstStyle/>
        <a:p>
          <a:endParaRPr lang="en-US" sz="2000"/>
        </a:p>
      </dgm:t>
    </dgm:pt>
    <dgm:pt modelId="{16A27644-546C-4DD4-9882-7A1894BB5FED}" type="sibTrans" cxnId="{2C25FF01-719A-4D6F-AA1A-B50C4737BAD4}">
      <dgm:prSet/>
      <dgm:spPr/>
      <dgm:t>
        <a:bodyPr/>
        <a:lstStyle/>
        <a:p>
          <a:endParaRPr lang="en-US" sz="2000"/>
        </a:p>
      </dgm:t>
    </dgm:pt>
    <dgm:pt modelId="{0CACF6E7-87A9-4A0F-AA97-F02A1DF481D1}">
      <dgm:prSet phldrT="[Text]" custT="1"/>
      <dgm:spPr/>
      <dgm:t>
        <a:bodyPr anchor="t"/>
        <a:lstStyle/>
        <a:p>
          <a:r>
            <a:rPr lang="en-US" sz="1400" b="1" dirty="0" smtClean="0"/>
            <a:t>Model</a:t>
          </a:r>
          <a:endParaRPr lang="en-US" sz="1400" b="1" dirty="0"/>
        </a:p>
      </dgm:t>
    </dgm:pt>
    <dgm:pt modelId="{35CB742A-FF53-4109-90CE-DA44E6CBF275}" type="parTrans" cxnId="{1C6469CD-ED3B-4274-B9C6-389E14A7DA66}">
      <dgm:prSet/>
      <dgm:spPr/>
      <dgm:t>
        <a:bodyPr/>
        <a:lstStyle/>
        <a:p>
          <a:endParaRPr lang="en-US" sz="2000"/>
        </a:p>
      </dgm:t>
    </dgm:pt>
    <dgm:pt modelId="{59805F33-7C36-4282-84F4-BD2DF94039CA}" type="sibTrans" cxnId="{1C6469CD-ED3B-4274-B9C6-389E14A7DA66}">
      <dgm:prSet/>
      <dgm:spPr/>
      <dgm:t>
        <a:bodyPr/>
        <a:lstStyle/>
        <a:p>
          <a:endParaRPr lang="en-US" sz="2000"/>
        </a:p>
      </dgm:t>
    </dgm:pt>
    <dgm:pt modelId="{A2E7F8B7-8738-4D3A-8D79-CB0B879300B7}">
      <dgm:prSet phldrT="[Text]" custT="1"/>
      <dgm:spPr/>
      <dgm:t>
        <a:bodyPr anchor="t"/>
        <a:lstStyle/>
        <a:p>
          <a:r>
            <a:rPr lang="en-US" sz="1400" b="1" dirty="0" smtClean="0"/>
            <a:t>Algorithm</a:t>
          </a:r>
          <a:endParaRPr lang="en-US" sz="1400" b="1" dirty="0"/>
        </a:p>
      </dgm:t>
    </dgm:pt>
    <dgm:pt modelId="{90D9FB8B-C5B5-4AEB-AA3A-8BFC07FFDDA0}" type="parTrans" cxnId="{C8C020AD-A5C8-49C1-8E38-9C4DA7A82128}">
      <dgm:prSet/>
      <dgm:spPr/>
      <dgm:t>
        <a:bodyPr/>
        <a:lstStyle/>
        <a:p>
          <a:endParaRPr lang="en-US" sz="2000"/>
        </a:p>
      </dgm:t>
    </dgm:pt>
    <dgm:pt modelId="{07C13C72-5BF3-48F0-8254-DBA30874D37C}" type="sibTrans" cxnId="{C8C020AD-A5C8-49C1-8E38-9C4DA7A82128}">
      <dgm:prSet/>
      <dgm:spPr/>
      <dgm:t>
        <a:bodyPr/>
        <a:lstStyle/>
        <a:p>
          <a:endParaRPr lang="en-US" sz="2000"/>
        </a:p>
      </dgm:t>
    </dgm:pt>
    <dgm:pt modelId="{8C53011C-5D87-47BD-8756-E1900F238632}">
      <dgm:prSet phldrT="[Text]" custT="1"/>
      <dgm:spPr/>
      <dgm:t>
        <a:bodyPr anchor="t"/>
        <a:lstStyle/>
        <a:p>
          <a:r>
            <a:rPr lang="en-US" sz="1400" b="1" dirty="0" smtClean="0"/>
            <a:t>System</a:t>
          </a:r>
          <a:endParaRPr lang="en-US" sz="1400" b="1" dirty="0"/>
        </a:p>
      </dgm:t>
    </dgm:pt>
    <dgm:pt modelId="{AF630D7D-AB5A-459D-9DFC-D98765CACEBA}" type="parTrans" cxnId="{51ACCDAB-4342-44EA-94E4-B39B7753F3EB}">
      <dgm:prSet/>
      <dgm:spPr/>
      <dgm:t>
        <a:bodyPr/>
        <a:lstStyle/>
        <a:p>
          <a:endParaRPr lang="en-US" sz="2000"/>
        </a:p>
      </dgm:t>
    </dgm:pt>
    <dgm:pt modelId="{C93E0633-CF78-42CC-B51E-A38A9CB17622}" type="sibTrans" cxnId="{51ACCDAB-4342-44EA-94E4-B39B7753F3EB}">
      <dgm:prSet/>
      <dgm:spPr/>
      <dgm:t>
        <a:bodyPr/>
        <a:lstStyle/>
        <a:p>
          <a:endParaRPr lang="en-US" sz="2000"/>
        </a:p>
      </dgm:t>
    </dgm:pt>
    <dgm:pt modelId="{4EB39336-4F6A-42D5-B8CD-13B03CD4C04E}">
      <dgm:prSet phldrT="[Text]" custT="1"/>
      <dgm:spPr/>
      <dgm:t>
        <a:bodyPr anchor="t"/>
        <a:lstStyle/>
        <a:p>
          <a:r>
            <a:rPr lang="en-US" sz="1400" b="1" dirty="0" smtClean="0"/>
            <a:t>Application</a:t>
          </a:r>
          <a:endParaRPr lang="en-US" sz="1400" b="1" dirty="0"/>
        </a:p>
      </dgm:t>
    </dgm:pt>
    <dgm:pt modelId="{6C50512F-71B5-4836-BD6F-7B800DD49D30}" type="parTrans" cxnId="{0D8D6145-ACE5-4363-89AD-F429F3474B25}">
      <dgm:prSet/>
      <dgm:spPr/>
      <dgm:t>
        <a:bodyPr/>
        <a:lstStyle/>
        <a:p>
          <a:endParaRPr lang="en-US" sz="2000"/>
        </a:p>
      </dgm:t>
    </dgm:pt>
    <dgm:pt modelId="{8E567230-B616-4C29-9E6B-580A444F8F94}" type="sibTrans" cxnId="{0D8D6145-ACE5-4363-89AD-F429F3474B25}">
      <dgm:prSet/>
      <dgm:spPr/>
      <dgm:t>
        <a:bodyPr/>
        <a:lstStyle/>
        <a:p>
          <a:endParaRPr lang="en-US" sz="2000"/>
        </a:p>
      </dgm:t>
    </dgm:pt>
    <dgm:pt modelId="{D80505CE-7A3E-4B7A-996D-880E797F5913}" type="pres">
      <dgm:prSet presAssocID="{43FAB05C-17ED-443A-A8DB-1A95DC93352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96A168-ACC1-4D60-97F5-1815CE3A2C2A}" type="pres">
      <dgm:prSet presAssocID="{43FAB05C-17ED-443A-A8DB-1A95DC93352E}" presName="hierFlow" presStyleCnt="0"/>
      <dgm:spPr/>
    </dgm:pt>
    <dgm:pt modelId="{5B4C1088-BBC6-4354-8677-1E03F4AB9A79}" type="pres">
      <dgm:prSet presAssocID="{43FAB05C-17ED-443A-A8DB-1A95DC93352E}" presName="firstBuf" presStyleCnt="0"/>
      <dgm:spPr/>
    </dgm:pt>
    <dgm:pt modelId="{3A7D1147-2D2A-4183-8831-77FEDFBFB795}" type="pres">
      <dgm:prSet presAssocID="{43FAB05C-17ED-443A-A8DB-1A95DC93352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EA03E31-3445-4A7C-8E8F-956C209337CB}" type="pres">
      <dgm:prSet presAssocID="{900BDF47-BDF5-4FED-B190-5B7C486D1A64}" presName="Name17" presStyleCnt="0"/>
      <dgm:spPr/>
    </dgm:pt>
    <dgm:pt modelId="{5AF3C971-969C-4130-85AA-91B3B36B6663}" type="pres">
      <dgm:prSet presAssocID="{900BDF47-BDF5-4FED-B190-5B7C486D1A64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DA0487-F85D-49D8-B59B-8E1448A0196F}" type="pres">
      <dgm:prSet presAssocID="{900BDF47-BDF5-4FED-B190-5B7C486D1A64}" presName="hierChild2" presStyleCnt="0"/>
      <dgm:spPr/>
    </dgm:pt>
    <dgm:pt modelId="{FDEB168C-4B73-445E-B1AE-8B6A3709F4BB}" type="pres">
      <dgm:prSet presAssocID="{F933BD0E-B15F-4071-A5F4-095D7B64753E}" presName="Name25" presStyleLbl="parChTrans1D2" presStyleIdx="0" presStyleCnt="2"/>
      <dgm:spPr/>
      <dgm:t>
        <a:bodyPr/>
        <a:lstStyle/>
        <a:p>
          <a:endParaRPr lang="en-US"/>
        </a:p>
      </dgm:t>
    </dgm:pt>
    <dgm:pt modelId="{E33D6C10-9A3B-47DE-8872-C3DDF1CB42A5}" type="pres">
      <dgm:prSet presAssocID="{F933BD0E-B15F-4071-A5F4-095D7B64753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A5F4BCF-ECB7-4CC0-96B1-83D9BF1CBE81}" type="pres">
      <dgm:prSet presAssocID="{289F265F-8DA5-4FC6-B61D-630753479919}" presName="Name30" presStyleCnt="0"/>
      <dgm:spPr/>
    </dgm:pt>
    <dgm:pt modelId="{752AB084-0DFE-4FA4-8011-CD9000B362B7}" type="pres">
      <dgm:prSet presAssocID="{289F265F-8DA5-4FC6-B61D-630753479919}" presName="level2Shape" presStyleLbl="node2" presStyleIdx="0" presStyleCnt="2" custScaleY="178680"/>
      <dgm:spPr/>
      <dgm:t>
        <a:bodyPr/>
        <a:lstStyle/>
        <a:p>
          <a:endParaRPr lang="en-US"/>
        </a:p>
      </dgm:t>
    </dgm:pt>
    <dgm:pt modelId="{1BD5B42D-1F72-4359-B484-064AE774CC28}" type="pres">
      <dgm:prSet presAssocID="{289F265F-8DA5-4FC6-B61D-630753479919}" presName="hierChild3" presStyleCnt="0"/>
      <dgm:spPr/>
    </dgm:pt>
    <dgm:pt modelId="{E4D7C31C-8708-431B-A3AE-1226A7A51918}" type="pres">
      <dgm:prSet presAssocID="{D8E893F2-F514-4E80-86CD-2A3E58EF329F}" presName="Name25" presStyleLbl="parChTrans1D3" presStyleIdx="0" presStyleCnt="7"/>
      <dgm:spPr/>
      <dgm:t>
        <a:bodyPr/>
        <a:lstStyle/>
        <a:p>
          <a:endParaRPr lang="en-US"/>
        </a:p>
      </dgm:t>
    </dgm:pt>
    <dgm:pt modelId="{13C459FF-4A3C-4FC7-B688-A4B007FE20B8}" type="pres">
      <dgm:prSet presAssocID="{D8E893F2-F514-4E80-86CD-2A3E58EF329F}" presName="connTx" presStyleLbl="parChTrans1D3" presStyleIdx="0" presStyleCnt="7"/>
      <dgm:spPr/>
      <dgm:t>
        <a:bodyPr/>
        <a:lstStyle/>
        <a:p>
          <a:endParaRPr lang="en-US"/>
        </a:p>
      </dgm:t>
    </dgm:pt>
    <dgm:pt modelId="{EC514411-890A-46DA-9B14-A1EB9C4A2A04}" type="pres">
      <dgm:prSet presAssocID="{3C2614EC-688D-46A5-984C-BAFF8CD83B99}" presName="Name30" presStyleCnt="0"/>
      <dgm:spPr/>
    </dgm:pt>
    <dgm:pt modelId="{7524084D-615D-47C7-9D13-168472DF0C2E}" type="pres">
      <dgm:prSet presAssocID="{3C2614EC-688D-46A5-984C-BAFF8CD83B99}" presName="level2Shape" presStyleLbl="node3" presStyleIdx="0" presStyleCnt="7" custScaleX="120246"/>
      <dgm:spPr/>
      <dgm:t>
        <a:bodyPr/>
        <a:lstStyle/>
        <a:p>
          <a:endParaRPr lang="en-US"/>
        </a:p>
      </dgm:t>
    </dgm:pt>
    <dgm:pt modelId="{EED9F861-6B66-419B-AF43-FB611530461C}" type="pres">
      <dgm:prSet presAssocID="{3C2614EC-688D-46A5-984C-BAFF8CD83B99}" presName="hierChild3" presStyleCnt="0"/>
      <dgm:spPr/>
    </dgm:pt>
    <dgm:pt modelId="{51EE65E8-7EC7-4AC6-AF50-CDECA282EA94}" type="pres">
      <dgm:prSet presAssocID="{992145CD-8D03-4250-9D47-4A34E598D2B9}" presName="Name25" presStyleLbl="parChTrans1D4" presStyleIdx="0" presStyleCnt="6"/>
      <dgm:spPr/>
      <dgm:t>
        <a:bodyPr/>
        <a:lstStyle/>
        <a:p>
          <a:endParaRPr lang="en-US"/>
        </a:p>
      </dgm:t>
    </dgm:pt>
    <dgm:pt modelId="{D4CF95DD-011C-4B5B-9360-D9D57207AA1E}" type="pres">
      <dgm:prSet presAssocID="{992145CD-8D03-4250-9D47-4A34E598D2B9}" presName="connTx" presStyleLbl="parChTrans1D4" presStyleIdx="0" presStyleCnt="6"/>
      <dgm:spPr/>
      <dgm:t>
        <a:bodyPr/>
        <a:lstStyle/>
        <a:p>
          <a:endParaRPr lang="en-US"/>
        </a:p>
      </dgm:t>
    </dgm:pt>
    <dgm:pt modelId="{8544D82D-FC64-4C5B-9237-38CC07AE57F4}" type="pres">
      <dgm:prSet presAssocID="{7D89DF7D-DF3B-44AC-9ED4-4448C6DE1032}" presName="Name30" presStyleCnt="0"/>
      <dgm:spPr/>
    </dgm:pt>
    <dgm:pt modelId="{327A16D4-249D-4AEE-ACB0-4D7F724C3435}" type="pres">
      <dgm:prSet presAssocID="{7D89DF7D-DF3B-44AC-9ED4-4448C6DE1032}" presName="level2Shape" presStyleLbl="node4" presStyleIdx="0" presStyleCnt="6"/>
      <dgm:spPr/>
      <dgm:t>
        <a:bodyPr/>
        <a:lstStyle/>
        <a:p>
          <a:endParaRPr lang="en-US"/>
        </a:p>
      </dgm:t>
    </dgm:pt>
    <dgm:pt modelId="{2AD07218-BAA5-4FAA-8DA1-97E1671BDE60}" type="pres">
      <dgm:prSet presAssocID="{7D89DF7D-DF3B-44AC-9ED4-4448C6DE1032}" presName="hierChild3" presStyleCnt="0"/>
      <dgm:spPr/>
    </dgm:pt>
    <dgm:pt modelId="{C6F1F108-6199-4C56-A7D6-3FE1F57B3B3C}" type="pres">
      <dgm:prSet presAssocID="{959FF493-7744-48AB-9F77-953BA41BDCCB}" presName="Name25" presStyleLbl="parChTrans1D3" presStyleIdx="1" presStyleCnt="7"/>
      <dgm:spPr/>
      <dgm:t>
        <a:bodyPr/>
        <a:lstStyle/>
        <a:p>
          <a:endParaRPr lang="en-US"/>
        </a:p>
      </dgm:t>
    </dgm:pt>
    <dgm:pt modelId="{E82AC407-78D4-4579-83EB-282BADF04D1E}" type="pres">
      <dgm:prSet presAssocID="{959FF493-7744-48AB-9F77-953BA41BDCCB}" presName="connTx" presStyleLbl="parChTrans1D3" presStyleIdx="1" presStyleCnt="7"/>
      <dgm:spPr/>
      <dgm:t>
        <a:bodyPr/>
        <a:lstStyle/>
        <a:p>
          <a:endParaRPr lang="en-US"/>
        </a:p>
      </dgm:t>
    </dgm:pt>
    <dgm:pt modelId="{D579B53A-6855-46C6-9E6F-BB67AA6DFDC2}" type="pres">
      <dgm:prSet presAssocID="{07BCEA16-C161-43F5-B887-23EB7B2CEFBE}" presName="Name30" presStyleCnt="0"/>
      <dgm:spPr/>
    </dgm:pt>
    <dgm:pt modelId="{CE714D72-2283-4368-ADF6-F0EBD7F643F7}" type="pres">
      <dgm:prSet presAssocID="{07BCEA16-C161-43F5-B887-23EB7B2CEFBE}" presName="level2Shape" presStyleLbl="node3" presStyleIdx="1" presStyleCnt="7" custScaleX="120246"/>
      <dgm:spPr/>
      <dgm:t>
        <a:bodyPr/>
        <a:lstStyle/>
        <a:p>
          <a:endParaRPr lang="en-US"/>
        </a:p>
      </dgm:t>
    </dgm:pt>
    <dgm:pt modelId="{7F859269-D4A8-46EE-AF34-12F2F7CC21C7}" type="pres">
      <dgm:prSet presAssocID="{07BCEA16-C161-43F5-B887-23EB7B2CEFBE}" presName="hierChild3" presStyleCnt="0"/>
      <dgm:spPr/>
    </dgm:pt>
    <dgm:pt modelId="{C0F6D16B-DDC1-4847-AE35-6AC1E83EDEC1}" type="pres">
      <dgm:prSet presAssocID="{32EDD473-40E2-4432-9419-5FDD2ED78688}" presName="Name25" presStyleLbl="parChTrans1D3" presStyleIdx="2" presStyleCnt="7"/>
      <dgm:spPr/>
      <dgm:t>
        <a:bodyPr/>
        <a:lstStyle/>
        <a:p>
          <a:endParaRPr lang="en-US"/>
        </a:p>
      </dgm:t>
    </dgm:pt>
    <dgm:pt modelId="{91771262-8110-489B-B8AA-742A9E610B1D}" type="pres">
      <dgm:prSet presAssocID="{32EDD473-40E2-4432-9419-5FDD2ED78688}" presName="connTx" presStyleLbl="parChTrans1D3" presStyleIdx="2" presStyleCnt="7"/>
      <dgm:spPr/>
      <dgm:t>
        <a:bodyPr/>
        <a:lstStyle/>
        <a:p>
          <a:endParaRPr lang="en-US"/>
        </a:p>
      </dgm:t>
    </dgm:pt>
    <dgm:pt modelId="{B9F0EAAC-CC36-40C1-B5A6-881884E9DFFB}" type="pres">
      <dgm:prSet presAssocID="{089FFC11-3001-421E-8EE9-FBB6668650BD}" presName="Name30" presStyleCnt="0"/>
      <dgm:spPr/>
    </dgm:pt>
    <dgm:pt modelId="{8E8870F5-CDDC-4905-AA94-D45E2E04953F}" type="pres">
      <dgm:prSet presAssocID="{089FFC11-3001-421E-8EE9-FBB6668650BD}" presName="level2Shape" presStyleLbl="node3" presStyleIdx="2" presStyleCnt="7" custScaleX="120246"/>
      <dgm:spPr/>
      <dgm:t>
        <a:bodyPr/>
        <a:lstStyle/>
        <a:p>
          <a:endParaRPr lang="en-US"/>
        </a:p>
      </dgm:t>
    </dgm:pt>
    <dgm:pt modelId="{22AD7A8B-9E66-492D-86D0-73DF20D981DA}" type="pres">
      <dgm:prSet presAssocID="{089FFC11-3001-421E-8EE9-FBB6668650BD}" presName="hierChild3" presStyleCnt="0"/>
      <dgm:spPr/>
    </dgm:pt>
    <dgm:pt modelId="{4A8E9A06-1022-486A-A22B-559EA60BA9CE}" type="pres">
      <dgm:prSet presAssocID="{10B1C741-97D7-4093-9E4A-55ED5F01C2F9}" presName="Name25" presStyleLbl="parChTrans1D4" presStyleIdx="1" presStyleCnt="6"/>
      <dgm:spPr/>
      <dgm:t>
        <a:bodyPr/>
        <a:lstStyle/>
        <a:p>
          <a:endParaRPr lang="en-US"/>
        </a:p>
      </dgm:t>
    </dgm:pt>
    <dgm:pt modelId="{8D64FD33-53A8-483F-A7FF-6BF6A1728150}" type="pres">
      <dgm:prSet presAssocID="{10B1C741-97D7-4093-9E4A-55ED5F01C2F9}" presName="connTx" presStyleLbl="parChTrans1D4" presStyleIdx="1" presStyleCnt="6"/>
      <dgm:spPr/>
      <dgm:t>
        <a:bodyPr/>
        <a:lstStyle/>
        <a:p>
          <a:endParaRPr lang="en-US"/>
        </a:p>
      </dgm:t>
    </dgm:pt>
    <dgm:pt modelId="{698CFA1F-0B61-403D-B17C-269648754BE6}" type="pres">
      <dgm:prSet presAssocID="{183F0520-03B6-43C5-803C-36D1568E1D46}" presName="Name30" presStyleCnt="0"/>
      <dgm:spPr/>
    </dgm:pt>
    <dgm:pt modelId="{2F204E63-1ABF-49FB-9774-7D5BAD418EF1}" type="pres">
      <dgm:prSet presAssocID="{183F0520-03B6-43C5-803C-36D1568E1D46}" presName="level2Shape" presStyleLbl="node4" presStyleIdx="1" presStyleCnt="6"/>
      <dgm:spPr/>
      <dgm:t>
        <a:bodyPr/>
        <a:lstStyle/>
        <a:p>
          <a:endParaRPr lang="en-US"/>
        </a:p>
      </dgm:t>
    </dgm:pt>
    <dgm:pt modelId="{70B47649-4A8F-4D14-A62C-4E05DB1973BD}" type="pres">
      <dgm:prSet presAssocID="{183F0520-03B6-43C5-803C-36D1568E1D46}" presName="hierChild3" presStyleCnt="0"/>
      <dgm:spPr/>
    </dgm:pt>
    <dgm:pt modelId="{51B1EE89-B4F0-49BB-869A-A26629FB6A31}" type="pres">
      <dgm:prSet presAssocID="{1FFAA8E9-269B-4B68-A97B-CE6C1FF60084}" presName="Name25" presStyleLbl="parChTrans1D4" presStyleIdx="2" presStyleCnt="6"/>
      <dgm:spPr/>
      <dgm:t>
        <a:bodyPr/>
        <a:lstStyle/>
        <a:p>
          <a:endParaRPr lang="en-US"/>
        </a:p>
      </dgm:t>
    </dgm:pt>
    <dgm:pt modelId="{48516444-DA98-46CC-93FF-B3E9C4D63E53}" type="pres">
      <dgm:prSet presAssocID="{1FFAA8E9-269B-4B68-A97B-CE6C1FF60084}" presName="connTx" presStyleLbl="parChTrans1D4" presStyleIdx="2" presStyleCnt="6"/>
      <dgm:spPr/>
      <dgm:t>
        <a:bodyPr/>
        <a:lstStyle/>
        <a:p>
          <a:endParaRPr lang="en-US"/>
        </a:p>
      </dgm:t>
    </dgm:pt>
    <dgm:pt modelId="{4EA29818-3D5F-4943-894E-1768C3E6C61E}" type="pres">
      <dgm:prSet presAssocID="{171F28AF-1E26-4DED-A354-220A21215313}" presName="Name30" presStyleCnt="0"/>
      <dgm:spPr/>
    </dgm:pt>
    <dgm:pt modelId="{C008B6AE-D2CD-426F-A6F2-EF57BEBA5409}" type="pres">
      <dgm:prSet presAssocID="{171F28AF-1E26-4DED-A354-220A21215313}" presName="level2Shape" presStyleLbl="node4" presStyleIdx="2" presStyleCnt="6" custScaleX="135404" custLinFactNeighborX="23374"/>
      <dgm:spPr/>
      <dgm:t>
        <a:bodyPr/>
        <a:lstStyle/>
        <a:p>
          <a:endParaRPr lang="en-US"/>
        </a:p>
      </dgm:t>
    </dgm:pt>
    <dgm:pt modelId="{3BFA4072-7028-4D2D-9D5C-94276B7A6D03}" type="pres">
      <dgm:prSet presAssocID="{171F28AF-1E26-4DED-A354-220A21215313}" presName="hierChild3" presStyleCnt="0"/>
      <dgm:spPr/>
    </dgm:pt>
    <dgm:pt modelId="{BB5D04A6-55C4-4CC9-8314-32D57FA18917}" type="pres">
      <dgm:prSet presAssocID="{1B57E497-54D1-4750-877E-0D8994A9C5FF}" presName="Name25" presStyleLbl="parChTrans1D2" presStyleIdx="1" presStyleCnt="2"/>
      <dgm:spPr/>
      <dgm:t>
        <a:bodyPr/>
        <a:lstStyle/>
        <a:p>
          <a:endParaRPr lang="en-US"/>
        </a:p>
      </dgm:t>
    </dgm:pt>
    <dgm:pt modelId="{70EB267F-374A-4B32-A630-B2D818234B40}" type="pres">
      <dgm:prSet presAssocID="{1B57E497-54D1-4750-877E-0D8994A9C5F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27B63AB-E6D0-40FC-976C-54123E915E0B}" type="pres">
      <dgm:prSet presAssocID="{089AC1DC-FFFE-496B-B184-DDDAB59011E5}" presName="Name30" presStyleCnt="0"/>
      <dgm:spPr/>
    </dgm:pt>
    <dgm:pt modelId="{A19B619F-B17B-448F-BAD6-A0B2ECC4582E}" type="pres">
      <dgm:prSet presAssocID="{089AC1DC-FFFE-496B-B184-DDDAB59011E5}" presName="level2Shape" presStyleLbl="node2" presStyleIdx="1" presStyleCnt="2"/>
      <dgm:spPr/>
      <dgm:t>
        <a:bodyPr/>
        <a:lstStyle/>
        <a:p>
          <a:endParaRPr lang="en-US"/>
        </a:p>
      </dgm:t>
    </dgm:pt>
    <dgm:pt modelId="{EF5E3A05-AC8A-487A-8699-543DD8F0A9A7}" type="pres">
      <dgm:prSet presAssocID="{089AC1DC-FFFE-496B-B184-DDDAB59011E5}" presName="hierChild3" presStyleCnt="0"/>
      <dgm:spPr/>
    </dgm:pt>
    <dgm:pt modelId="{616D17DB-11D9-47D9-A251-46FACC1C0451}" type="pres">
      <dgm:prSet presAssocID="{85F50B8C-3F67-4736-A3A0-BE9879F74695}" presName="Name25" presStyleLbl="parChTrans1D3" presStyleIdx="3" presStyleCnt="7"/>
      <dgm:spPr/>
      <dgm:t>
        <a:bodyPr/>
        <a:lstStyle/>
        <a:p>
          <a:endParaRPr lang="en-US"/>
        </a:p>
      </dgm:t>
    </dgm:pt>
    <dgm:pt modelId="{D3DC8705-BAEC-4657-B1BE-24427D945C64}" type="pres">
      <dgm:prSet presAssocID="{85F50B8C-3F67-4736-A3A0-BE9879F74695}" presName="connTx" presStyleLbl="parChTrans1D3" presStyleIdx="3" presStyleCnt="7"/>
      <dgm:spPr/>
      <dgm:t>
        <a:bodyPr/>
        <a:lstStyle/>
        <a:p>
          <a:endParaRPr lang="en-US"/>
        </a:p>
      </dgm:t>
    </dgm:pt>
    <dgm:pt modelId="{C8302EBF-C03E-4C20-868E-9D3F395B0858}" type="pres">
      <dgm:prSet presAssocID="{2F571903-40F0-42F0-9902-505767BA616F}" presName="Name30" presStyleCnt="0"/>
      <dgm:spPr/>
    </dgm:pt>
    <dgm:pt modelId="{2EF9732D-8146-42B2-9017-4A5812D56AAA}" type="pres">
      <dgm:prSet presAssocID="{2F571903-40F0-42F0-9902-505767BA616F}" presName="level2Shape" presStyleLbl="node3" presStyleIdx="3" presStyleCnt="7" custScaleX="120246"/>
      <dgm:spPr/>
      <dgm:t>
        <a:bodyPr/>
        <a:lstStyle/>
        <a:p>
          <a:endParaRPr lang="en-US"/>
        </a:p>
      </dgm:t>
    </dgm:pt>
    <dgm:pt modelId="{4812AAD9-EA69-4483-91A2-EBB19ECA280E}" type="pres">
      <dgm:prSet presAssocID="{2F571903-40F0-42F0-9902-505767BA616F}" presName="hierChild3" presStyleCnt="0"/>
      <dgm:spPr/>
    </dgm:pt>
    <dgm:pt modelId="{C366AA26-B4D6-44E1-80E1-CC789742D1C8}" type="pres">
      <dgm:prSet presAssocID="{A7A0C111-84C9-41B6-8456-8DD26C86067E}" presName="Name25" presStyleLbl="parChTrans1D3" presStyleIdx="4" presStyleCnt="7"/>
      <dgm:spPr/>
      <dgm:t>
        <a:bodyPr/>
        <a:lstStyle/>
        <a:p>
          <a:endParaRPr lang="en-US"/>
        </a:p>
      </dgm:t>
    </dgm:pt>
    <dgm:pt modelId="{727B95C9-3133-4A36-9068-C7E610D32E79}" type="pres">
      <dgm:prSet presAssocID="{A7A0C111-84C9-41B6-8456-8DD26C86067E}" presName="connTx" presStyleLbl="parChTrans1D3" presStyleIdx="4" presStyleCnt="7"/>
      <dgm:spPr/>
      <dgm:t>
        <a:bodyPr/>
        <a:lstStyle/>
        <a:p>
          <a:endParaRPr lang="en-US"/>
        </a:p>
      </dgm:t>
    </dgm:pt>
    <dgm:pt modelId="{6F87B864-D2B6-43FB-B01A-B81DFA2F73E3}" type="pres">
      <dgm:prSet presAssocID="{42EA91A8-BE88-48A7-BEE1-C501F50206E9}" presName="Name30" presStyleCnt="0"/>
      <dgm:spPr/>
    </dgm:pt>
    <dgm:pt modelId="{A5E56AD7-1E8D-4298-A272-D8DA00FA8FD2}" type="pres">
      <dgm:prSet presAssocID="{42EA91A8-BE88-48A7-BEE1-C501F50206E9}" presName="level2Shape" presStyleLbl="node3" presStyleIdx="4" presStyleCnt="7" custScaleX="120246"/>
      <dgm:spPr/>
      <dgm:t>
        <a:bodyPr/>
        <a:lstStyle/>
        <a:p>
          <a:endParaRPr lang="en-US"/>
        </a:p>
      </dgm:t>
    </dgm:pt>
    <dgm:pt modelId="{115DC161-5938-459E-8CCF-0EEB859451A6}" type="pres">
      <dgm:prSet presAssocID="{42EA91A8-BE88-48A7-BEE1-C501F50206E9}" presName="hierChild3" presStyleCnt="0"/>
      <dgm:spPr/>
    </dgm:pt>
    <dgm:pt modelId="{C85EF9BA-8E6D-4A3D-8CC1-98C6EA9B8C62}" type="pres">
      <dgm:prSet presAssocID="{AC6B6516-CB39-4226-8426-0826924B4345}" presName="Name25" presStyleLbl="parChTrans1D4" presStyleIdx="3" presStyleCnt="6"/>
      <dgm:spPr/>
      <dgm:t>
        <a:bodyPr/>
        <a:lstStyle/>
        <a:p>
          <a:endParaRPr lang="en-US"/>
        </a:p>
      </dgm:t>
    </dgm:pt>
    <dgm:pt modelId="{466DBB1F-FA60-4756-B573-56FCDE607593}" type="pres">
      <dgm:prSet presAssocID="{AC6B6516-CB39-4226-8426-0826924B4345}" presName="connTx" presStyleLbl="parChTrans1D4" presStyleIdx="3" presStyleCnt="6"/>
      <dgm:spPr/>
      <dgm:t>
        <a:bodyPr/>
        <a:lstStyle/>
        <a:p>
          <a:endParaRPr lang="en-US"/>
        </a:p>
      </dgm:t>
    </dgm:pt>
    <dgm:pt modelId="{892211E9-D1B9-4BA8-9397-F77DD09E004B}" type="pres">
      <dgm:prSet presAssocID="{0FF13AC0-123E-46E7-8690-026A54A1F7A2}" presName="Name30" presStyleCnt="0"/>
      <dgm:spPr/>
    </dgm:pt>
    <dgm:pt modelId="{9C559C88-462D-4279-8022-202D32A32422}" type="pres">
      <dgm:prSet presAssocID="{0FF13AC0-123E-46E7-8690-026A54A1F7A2}" presName="level2Shape" presStyleLbl="node4" presStyleIdx="3" presStyleCnt="6" custScaleX="129230"/>
      <dgm:spPr/>
      <dgm:t>
        <a:bodyPr/>
        <a:lstStyle/>
        <a:p>
          <a:endParaRPr lang="en-US"/>
        </a:p>
      </dgm:t>
    </dgm:pt>
    <dgm:pt modelId="{E33EE4D6-EAD4-42BE-A8B4-3A33E7D3761C}" type="pres">
      <dgm:prSet presAssocID="{0FF13AC0-123E-46E7-8690-026A54A1F7A2}" presName="hierChild3" presStyleCnt="0"/>
      <dgm:spPr/>
    </dgm:pt>
    <dgm:pt modelId="{DD3AF743-6539-4B4D-B72B-8E7968508500}" type="pres">
      <dgm:prSet presAssocID="{1A08DA42-3CED-40BE-B488-75CDC6FA43BA}" presName="Name25" presStyleLbl="parChTrans1D4" presStyleIdx="4" presStyleCnt="6"/>
      <dgm:spPr/>
      <dgm:t>
        <a:bodyPr/>
        <a:lstStyle/>
        <a:p>
          <a:endParaRPr lang="en-US"/>
        </a:p>
      </dgm:t>
    </dgm:pt>
    <dgm:pt modelId="{A44F768E-5B13-48A2-A818-CFF95055952A}" type="pres">
      <dgm:prSet presAssocID="{1A08DA42-3CED-40BE-B488-75CDC6FA43BA}" presName="connTx" presStyleLbl="parChTrans1D4" presStyleIdx="4" presStyleCnt="6"/>
      <dgm:spPr/>
      <dgm:t>
        <a:bodyPr/>
        <a:lstStyle/>
        <a:p>
          <a:endParaRPr lang="en-US"/>
        </a:p>
      </dgm:t>
    </dgm:pt>
    <dgm:pt modelId="{D877C545-D39D-4FC1-8B4C-8848153B8400}" type="pres">
      <dgm:prSet presAssocID="{E5437B48-C3F3-4D51-8E81-84390E5CEC08}" presName="Name30" presStyleCnt="0"/>
      <dgm:spPr/>
    </dgm:pt>
    <dgm:pt modelId="{2505A7C2-6930-43E8-82DF-2B900EF0F125}" type="pres">
      <dgm:prSet presAssocID="{E5437B48-C3F3-4D51-8E81-84390E5CEC08}" presName="level2Shape" presStyleLbl="node4" presStyleIdx="4" presStyleCnt="6" custScaleX="127045"/>
      <dgm:spPr/>
      <dgm:t>
        <a:bodyPr/>
        <a:lstStyle/>
        <a:p>
          <a:endParaRPr lang="en-US"/>
        </a:p>
      </dgm:t>
    </dgm:pt>
    <dgm:pt modelId="{B230887C-9D40-4385-B09B-22CE1909D6AE}" type="pres">
      <dgm:prSet presAssocID="{E5437B48-C3F3-4D51-8E81-84390E5CEC08}" presName="hierChild3" presStyleCnt="0"/>
      <dgm:spPr/>
    </dgm:pt>
    <dgm:pt modelId="{780E90B3-0024-4002-9E8B-A5C7367DDA4F}" type="pres">
      <dgm:prSet presAssocID="{B190AEE5-A130-44BD-977B-36A1C6E67837}" presName="Name25" presStyleLbl="parChTrans1D3" presStyleIdx="5" presStyleCnt="7"/>
      <dgm:spPr/>
      <dgm:t>
        <a:bodyPr/>
        <a:lstStyle/>
        <a:p>
          <a:endParaRPr lang="en-US"/>
        </a:p>
      </dgm:t>
    </dgm:pt>
    <dgm:pt modelId="{1A895245-A806-4DA2-BC0D-4EC7346735EC}" type="pres">
      <dgm:prSet presAssocID="{B190AEE5-A130-44BD-977B-36A1C6E67837}" presName="connTx" presStyleLbl="parChTrans1D3" presStyleIdx="5" presStyleCnt="7"/>
      <dgm:spPr/>
      <dgm:t>
        <a:bodyPr/>
        <a:lstStyle/>
        <a:p>
          <a:endParaRPr lang="en-US"/>
        </a:p>
      </dgm:t>
    </dgm:pt>
    <dgm:pt modelId="{AF2F45B7-E5D2-4558-9F7D-F8BD6008C100}" type="pres">
      <dgm:prSet presAssocID="{AA1A619A-F213-4EA2-8996-C9E873531B9F}" presName="Name30" presStyleCnt="0"/>
      <dgm:spPr/>
    </dgm:pt>
    <dgm:pt modelId="{93A38555-D664-4F52-ADFB-77571506F8BD}" type="pres">
      <dgm:prSet presAssocID="{AA1A619A-F213-4EA2-8996-C9E873531B9F}" presName="level2Shape" presStyleLbl="node3" presStyleIdx="5" presStyleCnt="7" custScaleX="120246"/>
      <dgm:spPr/>
      <dgm:t>
        <a:bodyPr/>
        <a:lstStyle/>
        <a:p>
          <a:endParaRPr lang="en-US"/>
        </a:p>
      </dgm:t>
    </dgm:pt>
    <dgm:pt modelId="{81F21174-D950-422F-A600-BBCB39F22191}" type="pres">
      <dgm:prSet presAssocID="{AA1A619A-F213-4EA2-8996-C9E873531B9F}" presName="hierChild3" presStyleCnt="0"/>
      <dgm:spPr/>
    </dgm:pt>
    <dgm:pt modelId="{68FB12D2-F6C8-4EC8-A0D1-4B5801B81028}" type="pres">
      <dgm:prSet presAssocID="{DE5BEDC5-3FF0-4BD0-87C3-CEF17A2A75F7}" presName="Name25" presStyleLbl="parChTrans1D3" presStyleIdx="6" presStyleCnt="7"/>
      <dgm:spPr/>
      <dgm:t>
        <a:bodyPr/>
        <a:lstStyle/>
        <a:p>
          <a:endParaRPr lang="en-US"/>
        </a:p>
      </dgm:t>
    </dgm:pt>
    <dgm:pt modelId="{103998E9-E998-4E55-9A46-761A81013C0D}" type="pres">
      <dgm:prSet presAssocID="{DE5BEDC5-3FF0-4BD0-87C3-CEF17A2A75F7}" presName="connTx" presStyleLbl="parChTrans1D3" presStyleIdx="6" presStyleCnt="7"/>
      <dgm:spPr/>
      <dgm:t>
        <a:bodyPr/>
        <a:lstStyle/>
        <a:p>
          <a:endParaRPr lang="en-US"/>
        </a:p>
      </dgm:t>
    </dgm:pt>
    <dgm:pt modelId="{B55B3306-6CB4-48F5-AC0D-2A9B674C51CA}" type="pres">
      <dgm:prSet presAssocID="{3E0FC611-13DC-442F-98A3-D4893F3D874D}" presName="Name30" presStyleCnt="0"/>
      <dgm:spPr/>
    </dgm:pt>
    <dgm:pt modelId="{B0FE143B-ABA1-45A7-8CBA-1AEA2DA74641}" type="pres">
      <dgm:prSet presAssocID="{3E0FC611-13DC-442F-98A3-D4893F3D874D}" presName="level2Shape" presStyleLbl="node3" presStyleIdx="6" presStyleCnt="7" custScaleX="120246"/>
      <dgm:spPr/>
      <dgm:t>
        <a:bodyPr/>
        <a:lstStyle/>
        <a:p>
          <a:endParaRPr lang="en-US"/>
        </a:p>
      </dgm:t>
    </dgm:pt>
    <dgm:pt modelId="{0F2D2C57-B4AE-4BD9-AC1C-BD5049287D61}" type="pres">
      <dgm:prSet presAssocID="{3E0FC611-13DC-442F-98A3-D4893F3D874D}" presName="hierChild3" presStyleCnt="0"/>
      <dgm:spPr/>
    </dgm:pt>
    <dgm:pt modelId="{4769DBB8-FE95-46FF-A7DB-8F888B40772A}" type="pres">
      <dgm:prSet presAssocID="{87DAB458-1B1B-4DDD-9722-7E2765CF6B0E}" presName="Name25" presStyleLbl="parChTrans1D4" presStyleIdx="5" presStyleCnt="6"/>
      <dgm:spPr/>
      <dgm:t>
        <a:bodyPr/>
        <a:lstStyle/>
        <a:p>
          <a:endParaRPr lang="en-US"/>
        </a:p>
      </dgm:t>
    </dgm:pt>
    <dgm:pt modelId="{3DE6F07B-4268-47DB-8BE8-89ED87936064}" type="pres">
      <dgm:prSet presAssocID="{87DAB458-1B1B-4DDD-9722-7E2765CF6B0E}" presName="connTx" presStyleLbl="parChTrans1D4" presStyleIdx="5" presStyleCnt="6"/>
      <dgm:spPr/>
      <dgm:t>
        <a:bodyPr/>
        <a:lstStyle/>
        <a:p>
          <a:endParaRPr lang="en-US"/>
        </a:p>
      </dgm:t>
    </dgm:pt>
    <dgm:pt modelId="{5C18F7DE-48F0-41F6-9D4E-B09F2563F4BD}" type="pres">
      <dgm:prSet presAssocID="{C2319C95-E1F6-49C4-A0A6-F6CEC56AD9BF}" presName="Name30" presStyleCnt="0"/>
      <dgm:spPr/>
    </dgm:pt>
    <dgm:pt modelId="{E922733A-DBA3-4C43-ABFF-D698F82E0889}" type="pres">
      <dgm:prSet presAssocID="{C2319C95-E1F6-49C4-A0A6-F6CEC56AD9BF}" presName="level2Shape" presStyleLbl="node4" presStyleIdx="5" presStyleCnt="6"/>
      <dgm:spPr/>
      <dgm:t>
        <a:bodyPr/>
        <a:lstStyle/>
        <a:p>
          <a:endParaRPr lang="en-US"/>
        </a:p>
      </dgm:t>
    </dgm:pt>
    <dgm:pt modelId="{B62A3C5D-202B-40B7-81BE-731F6F9A8878}" type="pres">
      <dgm:prSet presAssocID="{C2319C95-E1F6-49C4-A0A6-F6CEC56AD9BF}" presName="hierChild3" presStyleCnt="0"/>
      <dgm:spPr/>
    </dgm:pt>
    <dgm:pt modelId="{3896BA3F-BB85-443B-B46A-2BEEED63367B}" type="pres">
      <dgm:prSet presAssocID="{43FAB05C-17ED-443A-A8DB-1A95DC93352E}" presName="bgShapesFlow" presStyleCnt="0"/>
      <dgm:spPr/>
    </dgm:pt>
    <dgm:pt modelId="{9393DA3F-8EBA-40DC-8314-917407DE41CA}" type="pres">
      <dgm:prSet presAssocID="{F76F720E-0F95-40A8-8673-75093F35D961}" presName="rectComp" presStyleCnt="0"/>
      <dgm:spPr/>
    </dgm:pt>
    <dgm:pt modelId="{630F636C-65D7-4A1F-B203-F18772BC7E34}" type="pres">
      <dgm:prSet presAssocID="{F76F720E-0F95-40A8-8673-75093F35D961}" presName="bgRect" presStyleLbl="bgShp" presStyleIdx="0" presStyleCnt="6"/>
      <dgm:spPr/>
      <dgm:t>
        <a:bodyPr/>
        <a:lstStyle/>
        <a:p>
          <a:endParaRPr lang="en-US"/>
        </a:p>
      </dgm:t>
    </dgm:pt>
    <dgm:pt modelId="{A66A7DAB-65E4-4C91-8C20-2B1821543B0A}" type="pres">
      <dgm:prSet presAssocID="{F76F720E-0F95-40A8-8673-75093F35D961}" presName="bgRectTx" presStyleLbl="bgShp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9CEB3D-CE9E-493A-93B9-EF1FC830E8D2}" type="pres">
      <dgm:prSet presAssocID="{F76F720E-0F95-40A8-8673-75093F35D961}" presName="spComp" presStyleCnt="0"/>
      <dgm:spPr/>
    </dgm:pt>
    <dgm:pt modelId="{2625CE96-30F2-463C-925E-0B9DCCC7AAFE}" type="pres">
      <dgm:prSet presAssocID="{F76F720E-0F95-40A8-8673-75093F35D961}" presName="hSp" presStyleCnt="0"/>
      <dgm:spPr/>
    </dgm:pt>
    <dgm:pt modelId="{4A1E8E19-1DD7-4C74-BF99-E96B3079C7A8}" type="pres">
      <dgm:prSet presAssocID="{99EC2B0F-A216-48F9-B56A-F206CF140B12}" presName="rectComp" presStyleCnt="0"/>
      <dgm:spPr/>
    </dgm:pt>
    <dgm:pt modelId="{BED1A085-A60F-4481-88D9-4EEB3CD5BC15}" type="pres">
      <dgm:prSet presAssocID="{99EC2B0F-A216-48F9-B56A-F206CF140B12}" presName="bgRect" presStyleLbl="bgShp" presStyleIdx="1" presStyleCnt="6"/>
      <dgm:spPr/>
      <dgm:t>
        <a:bodyPr/>
        <a:lstStyle/>
        <a:p>
          <a:endParaRPr lang="en-US"/>
        </a:p>
      </dgm:t>
    </dgm:pt>
    <dgm:pt modelId="{344882CC-D0BE-428E-B1BC-A623866F27F0}" type="pres">
      <dgm:prSet presAssocID="{99EC2B0F-A216-48F9-B56A-F206CF140B12}" presName="bgRectTx" presStyleLbl="bgShp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307EDB-417E-4A1E-9101-51527BF8D0AC}" type="pres">
      <dgm:prSet presAssocID="{99EC2B0F-A216-48F9-B56A-F206CF140B12}" presName="spComp" presStyleCnt="0"/>
      <dgm:spPr/>
    </dgm:pt>
    <dgm:pt modelId="{EEB3AD4E-6334-410E-991C-8868B8A0A6C6}" type="pres">
      <dgm:prSet presAssocID="{99EC2B0F-A216-48F9-B56A-F206CF140B12}" presName="hSp" presStyleCnt="0"/>
      <dgm:spPr/>
    </dgm:pt>
    <dgm:pt modelId="{D13B1DE6-899E-4700-852F-98B51F421EE8}" type="pres">
      <dgm:prSet presAssocID="{CEC8B56B-AE03-408C-B458-D462449FA287}" presName="rectComp" presStyleCnt="0"/>
      <dgm:spPr/>
    </dgm:pt>
    <dgm:pt modelId="{38BF1D3A-5AB9-4040-982D-487718120D5A}" type="pres">
      <dgm:prSet presAssocID="{CEC8B56B-AE03-408C-B458-D462449FA287}" presName="bgRect" presStyleLbl="bgShp" presStyleIdx="2" presStyleCnt="6" custScaleX="114854"/>
      <dgm:spPr/>
      <dgm:t>
        <a:bodyPr/>
        <a:lstStyle/>
        <a:p>
          <a:endParaRPr lang="en-US"/>
        </a:p>
      </dgm:t>
    </dgm:pt>
    <dgm:pt modelId="{3CC124BD-D0AB-42F0-BE04-28E7B6ACFDAE}" type="pres">
      <dgm:prSet presAssocID="{CEC8B56B-AE03-408C-B458-D462449FA287}" presName="bgRectTx" presStyleLbl="bgShp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A866A5-75CA-4F98-9206-37B779AAAD12}" type="pres">
      <dgm:prSet presAssocID="{CEC8B56B-AE03-408C-B458-D462449FA287}" presName="spComp" presStyleCnt="0"/>
      <dgm:spPr/>
    </dgm:pt>
    <dgm:pt modelId="{D9F44CA4-33A6-4E07-B4C2-70F683047C19}" type="pres">
      <dgm:prSet presAssocID="{CEC8B56B-AE03-408C-B458-D462449FA287}" presName="hSp" presStyleCnt="0"/>
      <dgm:spPr/>
    </dgm:pt>
    <dgm:pt modelId="{2FE07C5F-95AC-4BD6-A45A-E5E62C8E1ACD}" type="pres">
      <dgm:prSet presAssocID="{3DADD4E3-2E44-497A-A3E5-E299F3A15810}" presName="rectComp" presStyleCnt="0"/>
      <dgm:spPr/>
    </dgm:pt>
    <dgm:pt modelId="{85C03FA9-CEB0-4292-A673-B382BFA03286}" type="pres">
      <dgm:prSet presAssocID="{3DADD4E3-2E44-497A-A3E5-E299F3A15810}" presName="bgRect" presStyleLbl="bgShp" presStyleIdx="3" presStyleCnt="6" custScaleX="120331"/>
      <dgm:spPr/>
      <dgm:t>
        <a:bodyPr/>
        <a:lstStyle/>
        <a:p>
          <a:endParaRPr lang="en-US"/>
        </a:p>
      </dgm:t>
    </dgm:pt>
    <dgm:pt modelId="{63F22E7F-BCBA-4D01-9276-52A5CC7F85C6}" type="pres">
      <dgm:prSet presAssocID="{3DADD4E3-2E44-497A-A3E5-E299F3A15810}" presName="bgRectTx" presStyleLbl="bgShp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92B1BB-B51C-4CF2-949E-643A29731FD4}" type="pres">
      <dgm:prSet presAssocID="{3DADD4E3-2E44-497A-A3E5-E299F3A15810}" presName="spComp" presStyleCnt="0"/>
      <dgm:spPr/>
    </dgm:pt>
    <dgm:pt modelId="{B442C4E9-19D2-4F6D-913F-4F5CBBC409AF}" type="pres">
      <dgm:prSet presAssocID="{3DADD4E3-2E44-497A-A3E5-E299F3A15810}" presName="hSp" presStyleCnt="0"/>
      <dgm:spPr/>
    </dgm:pt>
    <dgm:pt modelId="{0F9FB59B-CB71-4E93-B087-720FD8756F95}" type="pres">
      <dgm:prSet presAssocID="{8D5D1C65-CA6B-44DD-9FD7-14057AF14E2B}" presName="rectComp" presStyleCnt="0"/>
      <dgm:spPr/>
    </dgm:pt>
    <dgm:pt modelId="{D7C7FD6E-3829-4A49-84AF-E2586302716F}" type="pres">
      <dgm:prSet presAssocID="{8D5D1C65-CA6B-44DD-9FD7-14057AF14E2B}" presName="bgRect" presStyleLbl="bgShp" presStyleIdx="4" presStyleCnt="6" custScaleX="123732"/>
      <dgm:spPr/>
      <dgm:t>
        <a:bodyPr/>
        <a:lstStyle/>
        <a:p>
          <a:endParaRPr lang="en-US"/>
        </a:p>
      </dgm:t>
    </dgm:pt>
    <dgm:pt modelId="{1FE93CC4-5AA3-491B-A502-22AA5094D43D}" type="pres">
      <dgm:prSet presAssocID="{8D5D1C65-CA6B-44DD-9FD7-14057AF14E2B}" presName="bgRectTx" presStyleLbl="bgShp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5995BA-4950-42AF-BC35-7ADEE95D8091}" type="pres">
      <dgm:prSet presAssocID="{8D5D1C65-CA6B-44DD-9FD7-14057AF14E2B}" presName="spComp" presStyleCnt="0"/>
      <dgm:spPr/>
    </dgm:pt>
    <dgm:pt modelId="{73ADFBFF-9CC0-4172-8142-F213CF918C80}" type="pres">
      <dgm:prSet presAssocID="{8D5D1C65-CA6B-44DD-9FD7-14057AF14E2B}" presName="hSp" presStyleCnt="0"/>
      <dgm:spPr/>
    </dgm:pt>
    <dgm:pt modelId="{BD1F678A-1CFF-4911-AEF0-114B03F17826}" type="pres">
      <dgm:prSet presAssocID="{6C8BFF4C-C094-4164-AF55-4B2452575180}" presName="rectComp" presStyleCnt="0"/>
      <dgm:spPr/>
    </dgm:pt>
    <dgm:pt modelId="{81A48B84-7AD2-4562-B71D-5C18093937FC}" type="pres">
      <dgm:prSet presAssocID="{6C8BFF4C-C094-4164-AF55-4B2452575180}" presName="bgRect" presStyleLbl="bgShp" presStyleIdx="5" presStyleCnt="6" custScaleX="183842" custScaleY="37988"/>
      <dgm:spPr/>
      <dgm:t>
        <a:bodyPr/>
        <a:lstStyle/>
        <a:p>
          <a:endParaRPr lang="en-US"/>
        </a:p>
      </dgm:t>
    </dgm:pt>
    <dgm:pt modelId="{F321D84C-6952-43AF-BC14-3CB5A30FFBD0}" type="pres">
      <dgm:prSet presAssocID="{6C8BFF4C-C094-4164-AF55-4B2452575180}" presName="bgRectTx" presStyleLbl="bgShp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CA58A5-38C3-4C6B-AE55-C19A608A1893}" srcId="{183F0520-03B6-43C5-803C-36D1568E1D46}" destId="{171F28AF-1E26-4DED-A354-220A21215313}" srcOrd="0" destOrd="0" parTransId="{1FFAA8E9-269B-4B68-A97B-CE6C1FF60084}" sibTransId="{64BDC12E-9246-4B6A-BB60-C9C2A4F2536B}"/>
    <dgm:cxn modelId="{075E4FB5-605B-4568-B746-3E51113E47FC}" srcId="{43FAB05C-17ED-443A-A8DB-1A95DC93352E}" destId="{8D5D1C65-CA6B-44DD-9FD7-14057AF14E2B}" srcOrd="5" destOrd="0" parTransId="{E319A2BA-B43C-47FD-A4B1-91D98BBBD46E}" sibTransId="{69FEEB32-815F-4DB0-803F-DAF90536F483}"/>
    <dgm:cxn modelId="{BE73305E-D0DB-4858-9A68-1B3CF20F4483}" type="presOf" srcId="{AB46F65B-0AFF-4155-8C68-1FB303FEA00D}" destId="{F321D84C-6952-43AF-BC14-3CB5A30FFBD0}" srcOrd="1" destOrd="1" presId="urn:microsoft.com/office/officeart/2005/8/layout/hierarchy5"/>
    <dgm:cxn modelId="{8C6C11DB-E907-49E8-BE1D-FAEB2019BAAF}" type="presOf" srcId="{DE5BEDC5-3FF0-4BD0-87C3-CEF17A2A75F7}" destId="{103998E9-E998-4E55-9A46-761A81013C0D}" srcOrd="1" destOrd="0" presId="urn:microsoft.com/office/officeart/2005/8/layout/hierarchy5"/>
    <dgm:cxn modelId="{0603D84A-43D1-4D46-9C14-166F008655D3}" type="presOf" srcId="{32EDD473-40E2-4432-9419-5FDD2ED78688}" destId="{C0F6D16B-DDC1-4847-AE35-6AC1E83EDEC1}" srcOrd="0" destOrd="0" presId="urn:microsoft.com/office/officeart/2005/8/layout/hierarchy5"/>
    <dgm:cxn modelId="{2D234E8A-9651-494F-831B-7CE317389CC3}" type="presOf" srcId="{1FFAA8E9-269B-4B68-A97B-CE6C1FF60084}" destId="{51B1EE89-B4F0-49BB-869A-A26629FB6A31}" srcOrd="0" destOrd="0" presId="urn:microsoft.com/office/officeart/2005/8/layout/hierarchy5"/>
    <dgm:cxn modelId="{19D1C210-ACBF-4674-A085-1742F5AB0589}" type="presOf" srcId="{1A08DA42-3CED-40BE-B488-75CDC6FA43BA}" destId="{DD3AF743-6539-4B4D-B72B-8E7968508500}" srcOrd="0" destOrd="0" presId="urn:microsoft.com/office/officeart/2005/8/layout/hierarchy5"/>
    <dgm:cxn modelId="{0D9B94BF-7EE1-49FD-8B65-C2208EC9EADC}" type="presOf" srcId="{2F571903-40F0-42F0-9902-505767BA616F}" destId="{2EF9732D-8146-42B2-9017-4A5812D56AAA}" srcOrd="0" destOrd="0" presId="urn:microsoft.com/office/officeart/2005/8/layout/hierarchy5"/>
    <dgm:cxn modelId="{B35BBE8B-BEB9-4B5D-ADED-C92EBE9E6F9F}" type="presOf" srcId="{4EB39336-4F6A-42D5-B8CD-13B03CD4C04E}" destId="{F321D84C-6952-43AF-BC14-3CB5A30FFBD0}" srcOrd="1" destOrd="5" presId="urn:microsoft.com/office/officeart/2005/8/layout/hierarchy5"/>
    <dgm:cxn modelId="{00942AEB-C1E0-4C80-B0FF-AE187377E331}" type="presOf" srcId="{1B57E497-54D1-4750-877E-0D8994A9C5FF}" destId="{BB5D04A6-55C4-4CC9-8314-32D57FA18917}" srcOrd="0" destOrd="0" presId="urn:microsoft.com/office/officeart/2005/8/layout/hierarchy5"/>
    <dgm:cxn modelId="{908E22E4-494F-4E78-AC78-DEC0AD1E15D7}" type="presOf" srcId="{D8E893F2-F514-4E80-86CD-2A3E58EF329F}" destId="{13C459FF-4A3C-4FC7-B688-A4B007FE20B8}" srcOrd="1" destOrd="0" presId="urn:microsoft.com/office/officeart/2005/8/layout/hierarchy5"/>
    <dgm:cxn modelId="{9E2FADA2-F6CA-4B73-9E6E-14F519F6ED30}" type="presOf" srcId="{87DAB458-1B1B-4DDD-9722-7E2765CF6B0E}" destId="{4769DBB8-FE95-46FF-A7DB-8F888B40772A}" srcOrd="0" destOrd="0" presId="urn:microsoft.com/office/officeart/2005/8/layout/hierarchy5"/>
    <dgm:cxn modelId="{C8C020AD-A5C8-49C1-8E38-9C4DA7A82128}" srcId="{6C8BFF4C-C094-4164-AF55-4B2452575180}" destId="{A2E7F8B7-8738-4D3A-8D79-CB0B879300B7}" srcOrd="2" destOrd="0" parTransId="{90D9FB8B-C5B5-4AEB-AA3A-8BFC07FFDDA0}" sibTransId="{07C13C72-5BF3-48F0-8254-DBA30874D37C}"/>
    <dgm:cxn modelId="{09A8732E-0CA7-46AF-AA14-CAA33F0B788E}" type="presOf" srcId="{183F0520-03B6-43C5-803C-36D1568E1D46}" destId="{2F204E63-1ABF-49FB-9774-7D5BAD418EF1}" srcOrd="0" destOrd="0" presId="urn:microsoft.com/office/officeart/2005/8/layout/hierarchy5"/>
    <dgm:cxn modelId="{9F51C76A-B6B4-4A15-89B3-84257EE778DB}" type="presOf" srcId="{6C8BFF4C-C094-4164-AF55-4B2452575180}" destId="{81A48B84-7AD2-4562-B71D-5C18093937FC}" srcOrd="0" destOrd="0" presId="urn:microsoft.com/office/officeart/2005/8/layout/hierarchy5"/>
    <dgm:cxn modelId="{73603CE2-66B1-496C-9EDF-2016BC4C1470}" srcId="{289F265F-8DA5-4FC6-B61D-630753479919}" destId="{07BCEA16-C161-43F5-B887-23EB7B2CEFBE}" srcOrd="1" destOrd="0" parTransId="{959FF493-7744-48AB-9F77-953BA41BDCCB}" sibTransId="{2AC43A0C-604F-4E18-975D-83327FF0F32F}"/>
    <dgm:cxn modelId="{2572A025-611F-46BA-9929-66FAE10BD086}" type="presOf" srcId="{B190AEE5-A130-44BD-977B-36A1C6E67837}" destId="{780E90B3-0024-4002-9E8B-A5C7367DDA4F}" srcOrd="0" destOrd="0" presId="urn:microsoft.com/office/officeart/2005/8/layout/hierarchy5"/>
    <dgm:cxn modelId="{FA8DDA8C-A448-4B87-A851-F8ECFEAADCE9}" type="presOf" srcId="{D8E893F2-F514-4E80-86CD-2A3E58EF329F}" destId="{E4D7C31C-8708-431B-A3AE-1226A7A51918}" srcOrd="0" destOrd="0" presId="urn:microsoft.com/office/officeart/2005/8/layout/hierarchy5"/>
    <dgm:cxn modelId="{527A5770-7CE6-40C7-9A2F-8492695B65FE}" srcId="{289F265F-8DA5-4FC6-B61D-630753479919}" destId="{3C2614EC-688D-46A5-984C-BAFF8CD83B99}" srcOrd="0" destOrd="0" parTransId="{D8E893F2-F514-4E80-86CD-2A3E58EF329F}" sibTransId="{32343C52-FE68-438C-88DB-24BC97E8FB84}"/>
    <dgm:cxn modelId="{3171BE61-A2C8-4C49-8BD5-17776F104764}" type="presOf" srcId="{AC6B6516-CB39-4226-8426-0826924B4345}" destId="{C85EF9BA-8E6D-4A3D-8CC1-98C6EA9B8C62}" srcOrd="0" destOrd="0" presId="urn:microsoft.com/office/officeart/2005/8/layout/hierarchy5"/>
    <dgm:cxn modelId="{52206389-B0D3-4E15-AEBD-144B81769B6B}" type="presOf" srcId="{32EDD473-40E2-4432-9419-5FDD2ED78688}" destId="{91771262-8110-489B-B8AA-742A9E610B1D}" srcOrd="1" destOrd="0" presId="urn:microsoft.com/office/officeart/2005/8/layout/hierarchy5"/>
    <dgm:cxn modelId="{CC322900-CA44-46FF-A4F0-0630FB7205FE}" type="presOf" srcId="{171F28AF-1E26-4DED-A354-220A21215313}" destId="{C008B6AE-D2CD-426F-A6F2-EF57BEBA5409}" srcOrd="0" destOrd="0" presId="urn:microsoft.com/office/officeart/2005/8/layout/hierarchy5"/>
    <dgm:cxn modelId="{4D997179-CAAF-4AE4-BF87-5842D533CF72}" type="presOf" srcId="{A2E7F8B7-8738-4D3A-8D79-CB0B879300B7}" destId="{81A48B84-7AD2-4562-B71D-5C18093937FC}" srcOrd="0" destOrd="3" presId="urn:microsoft.com/office/officeart/2005/8/layout/hierarchy5"/>
    <dgm:cxn modelId="{357918AB-BCC5-49CF-AFEF-CE1C03199E3E}" type="presOf" srcId="{289F265F-8DA5-4FC6-B61D-630753479919}" destId="{752AB084-0DFE-4FA4-8011-CD9000B362B7}" srcOrd="0" destOrd="0" presId="urn:microsoft.com/office/officeart/2005/8/layout/hierarchy5"/>
    <dgm:cxn modelId="{76DAFD17-FE40-4EF4-ADF2-74B5CE3D3219}" type="presOf" srcId="{7D89DF7D-DF3B-44AC-9ED4-4448C6DE1032}" destId="{327A16D4-249D-4AEE-ACB0-4D7F724C3435}" srcOrd="0" destOrd="0" presId="urn:microsoft.com/office/officeart/2005/8/layout/hierarchy5"/>
    <dgm:cxn modelId="{EFE2CFC8-A2DB-4513-80D7-8556D5B231CA}" type="presOf" srcId="{1B57E497-54D1-4750-877E-0D8994A9C5FF}" destId="{70EB267F-374A-4B32-A630-B2D818234B40}" srcOrd="1" destOrd="0" presId="urn:microsoft.com/office/officeart/2005/8/layout/hierarchy5"/>
    <dgm:cxn modelId="{1C6469CD-ED3B-4274-B9C6-389E14A7DA66}" srcId="{6C8BFF4C-C094-4164-AF55-4B2452575180}" destId="{0CACF6E7-87A9-4A0F-AA97-F02A1DF481D1}" srcOrd="1" destOrd="0" parTransId="{35CB742A-FF53-4109-90CE-DA44E6CBF275}" sibTransId="{59805F33-7C36-4282-84F4-BD2DF94039CA}"/>
    <dgm:cxn modelId="{213952A9-FA36-4079-9B4A-6C76248ADADE}" type="presOf" srcId="{43FAB05C-17ED-443A-A8DB-1A95DC93352E}" destId="{D80505CE-7A3E-4B7A-996D-880E797F5913}" srcOrd="0" destOrd="0" presId="urn:microsoft.com/office/officeart/2005/8/layout/hierarchy5"/>
    <dgm:cxn modelId="{9B12F104-77B4-4DBE-A64B-1BC3E9B1343C}" srcId="{089FFC11-3001-421E-8EE9-FBB6668650BD}" destId="{183F0520-03B6-43C5-803C-36D1568E1D46}" srcOrd="0" destOrd="0" parTransId="{10B1C741-97D7-4093-9E4A-55ED5F01C2F9}" sibTransId="{81ADFB9E-A5A6-47DD-B3B1-3385C7E20676}"/>
    <dgm:cxn modelId="{8CB1EE73-6986-474B-AE07-7D99B3931285}" type="presOf" srcId="{089AC1DC-FFFE-496B-B184-DDDAB59011E5}" destId="{A19B619F-B17B-448F-BAD6-A0B2ECC4582E}" srcOrd="0" destOrd="0" presId="urn:microsoft.com/office/officeart/2005/8/layout/hierarchy5"/>
    <dgm:cxn modelId="{45F919EA-0978-4B7A-A3F1-83AD4319D08B}" type="presOf" srcId="{959FF493-7744-48AB-9F77-953BA41BDCCB}" destId="{E82AC407-78D4-4579-83EB-282BADF04D1E}" srcOrd="1" destOrd="0" presId="urn:microsoft.com/office/officeart/2005/8/layout/hierarchy5"/>
    <dgm:cxn modelId="{89F1FA36-8A59-4A88-834E-FFB973E5CD61}" srcId="{900BDF47-BDF5-4FED-B190-5B7C486D1A64}" destId="{089AC1DC-FFFE-496B-B184-DDDAB59011E5}" srcOrd="1" destOrd="0" parTransId="{1B57E497-54D1-4750-877E-0D8994A9C5FF}" sibTransId="{1B9FA8E4-E3CA-4230-9C08-589E48086C40}"/>
    <dgm:cxn modelId="{B9151798-18F2-44A1-803B-9915CC8E9120}" type="presOf" srcId="{C2319C95-E1F6-49C4-A0A6-F6CEC56AD9BF}" destId="{E922733A-DBA3-4C43-ABFF-D698F82E0889}" srcOrd="0" destOrd="0" presId="urn:microsoft.com/office/officeart/2005/8/layout/hierarchy5"/>
    <dgm:cxn modelId="{06122FB5-02FF-4340-9852-0F926CE82CAA}" type="presOf" srcId="{B190AEE5-A130-44BD-977B-36A1C6E67837}" destId="{1A895245-A806-4DA2-BC0D-4EC7346735EC}" srcOrd="1" destOrd="0" presId="urn:microsoft.com/office/officeart/2005/8/layout/hierarchy5"/>
    <dgm:cxn modelId="{9C342244-E039-400D-883D-3B39986821EA}" type="presOf" srcId="{3DADD4E3-2E44-497A-A3E5-E299F3A15810}" destId="{85C03FA9-CEB0-4292-A673-B382BFA03286}" srcOrd="0" destOrd="0" presId="urn:microsoft.com/office/officeart/2005/8/layout/hierarchy5"/>
    <dgm:cxn modelId="{C4A25259-4A8C-4735-B57D-F90E19E816E7}" type="presOf" srcId="{1FFAA8E9-269B-4B68-A97B-CE6C1FF60084}" destId="{48516444-DA98-46CC-93FF-B3E9C4D63E53}" srcOrd="1" destOrd="0" presId="urn:microsoft.com/office/officeart/2005/8/layout/hierarchy5"/>
    <dgm:cxn modelId="{B68DF9CF-E3C1-42DB-B5C7-83F9265D3CE5}" srcId="{089AC1DC-FFFE-496B-B184-DDDAB59011E5}" destId="{42EA91A8-BE88-48A7-BEE1-C501F50206E9}" srcOrd="1" destOrd="0" parTransId="{A7A0C111-84C9-41B6-8456-8DD26C86067E}" sibTransId="{B12D1D73-AB4B-4F6B-8B9E-83C94C86C808}"/>
    <dgm:cxn modelId="{A3073F77-4698-476E-828A-25D841B61827}" type="presOf" srcId="{992145CD-8D03-4250-9D47-4A34E598D2B9}" destId="{51EE65E8-7EC7-4AC6-AF50-CDECA282EA94}" srcOrd="0" destOrd="0" presId="urn:microsoft.com/office/officeart/2005/8/layout/hierarchy5"/>
    <dgm:cxn modelId="{5BBFC1E7-D470-4076-AC7A-28BFFDD25023}" type="presOf" srcId="{A7A0C111-84C9-41B6-8456-8DD26C86067E}" destId="{727B95C9-3133-4A36-9068-C7E610D32E79}" srcOrd="1" destOrd="0" presId="urn:microsoft.com/office/officeart/2005/8/layout/hierarchy5"/>
    <dgm:cxn modelId="{3F3258D1-B462-45D2-AF67-440ADA694F4B}" type="presOf" srcId="{99EC2B0F-A216-48F9-B56A-F206CF140B12}" destId="{344882CC-D0BE-428E-B1BC-A623866F27F0}" srcOrd="1" destOrd="0" presId="urn:microsoft.com/office/officeart/2005/8/layout/hierarchy5"/>
    <dgm:cxn modelId="{6C57DF5A-AB69-46E7-A7D1-501B7C16E019}" type="presOf" srcId="{089FFC11-3001-421E-8EE9-FBB6668650BD}" destId="{8E8870F5-CDDC-4905-AA94-D45E2E04953F}" srcOrd="0" destOrd="0" presId="urn:microsoft.com/office/officeart/2005/8/layout/hierarchy5"/>
    <dgm:cxn modelId="{352DAF1B-1A68-470A-A30D-36476E545D03}" srcId="{089AC1DC-FFFE-496B-B184-DDDAB59011E5}" destId="{2F571903-40F0-42F0-9902-505767BA616F}" srcOrd="0" destOrd="0" parTransId="{85F50B8C-3F67-4736-A3A0-BE9879F74695}" sibTransId="{5CAE35C2-290A-4357-934D-AEBDC1AA75CA}"/>
    <dgm:cxn modelId="{293A4DA4-AF34-4D26-AB65-7BBDCC55BF34}" type="presOf" srcId="{AB46F65B-0AFF-4155-8C68-1FB303FEA00D}" destId="{81A48B84-7AD2-4562-B71D-5C18093937FC}" srcOrd="0" destOrd="1" presId="urn:microsoft.com/office/officeart/2005/8/layout/hierarchy5"/>
    <dgm:cxn modelId="{9450BF59-82AE-490C-986A-E43CBC63DC4F}" type="presOf" srcId="{A2E7F8B7-8738-4D3A-8D79-CB0B879300B7}" destId="{F321D84C-6952-43AF-BC14-3CB5A30FFBD0}" srcOrd="1" destOrd="3" presId="urn:microsoft.com/office/officeart/2005/8/layout/hierarchy5"/>
    <dgm:cxn modelId="{93B96CC9-F6B0-4511-A8C6-F255143F50F0}" type="presOf" srcId="{AC6B6516-CB39-4226-8426-0826924B4345}" destId="{466DBB1F-FA60-4756-B573-56FCDE607593}" srcOrd="1" destOrd="0" presId="urn:microsoft.com/office/officeart/2005/8/layout/hierarchy5"/>
    <dgm:cxn modelId="{3D5C7CD4-B856-499F-923D-EF6FB467861F}" type="presOf" srcId="{99EC2B0F-A216-48F9-B56A-F206CF140B12}" destId="{BED1A085-A60F-4481-88D9-4EEB3CD5BC15}" srcOrd="0" destOrd="0" presId="urn:microsoft.com/office/officeart/2005/8/layout/hierarchy5"/>
    <dgm:cxn modelId="{7BB1B754-A427-42F0-899B-ED6D13826A87}" type="presOf" srcId="{10B1C741-97D7-4093-9E4A-55ED5F01C2F9}" destId="{8D64FD33-53A8-483F-A7FF-6BF6A1728150}" srcOrd="1" destOrd="0" presId="urn:microsoft.com/office/officeart/2005/8/layout/hierarchy5"/>
    <dgm:cxn modelId="{D668EF7C-FABC-4998-B146-179343256F18}" type="presOf" srcId="{0CACF6E7-87A9-4A0F-AA97-F02A1DF481D1}" destId="{F321D84C-6952-43AF-BC14-3CB5A30FFBD0}" srcOrd="1" destOrd="2" presId="urn:microsoft.com/office/officeart/2005/8/layout/hierarchy5"/>
    <dgm:cxn modelId="{F8E3FB30-3561-4FF9-B8A3-7CF1F0786D2F}" srcId="{43FAB05C-17ED-443A-A8DB-1A95DC93352E}" destId="{99EC2B0F-A216-48F9-B56A-F206CF140B12}" srcOrd="2" destOrd="0" parTransId="{D95BE5D4-61C0-420E-A14A-3BA3B4BBAEF0}" sibTransId="{8F817EBD-2B1D-45B3-96EC-E804949794C3}"/>
    <dgm:cxn modelId="{2313520C-49EF-4F57-9D8A-113DFA7C7BE2}" srcId="{43FAB05C-17ED-443A-A8DB-1A95DC93352E}" destId="{6C8BFF4C-C094-4164-AF55-4B2452575180}" srcOrd="6" destOrd="0" parTransId="{7EBF9A48-D6C6-4CF1-953B-3B7198B2CC04}" sibTransId="{8226FB34-2714-4BF9-8D36-40771455670B}"/>
    <dgm:cxn modelId="{1D55C6E7-C7D4-4BF4-AE12-8D3191B661BA}" type="presOf" srcId="{0CACF6E7-87A9-4A0F-AA97-F02A1DF481D1}" destId="{81A48B84-7AD2-4562-B71D-5C18093937FC}" srcOrd="0" destOrd="2" presId="urn:microsoft.com/office/officeart/2005/8/layout/hierarchy5"/>
    <dgm:cxn modelId="{51ACCDAB-4342-44EA-94E4-B39B7753F3EB}" srcId="{6C8BFF4C-C094-4164-AF55-4B2452575180}" destId="{8C53011C-5D87-47BD-8756-E1900F238632}" srcOrd="3" destOrd="0" parTransId="{AF630D7D-AB5A-459D-9DFC-D98765CACEBA}" sibTransId="{C93E0633-CF78-42CC-B51E-A38A9CB17622}"/>
    <dgm:cxn modelId="{24C3B199-BFB4-4757-B498-EC9C9F327B7A}" srcId="{43FAB05C-17ED-443A-A8DB-1A95DC93352E}" destId="{3DADD4E3-2E44-497A-A3E5-E299F3A15810}" srcOrd="4" destOrd="0" parTransId="{078F996C-A65B-457B-8C93-1361DF95A115}" sibTransId="{0E1EF784-B0A1-4B08-BD4C-D5DD2D18993A}"/>
    <dgm:cxn modelId="{358CAD0C-CCF9-4928-91C9-8AD02EFC876D}" type="presOf" srcId="{F76F720E-0F95-40A8-8673-75093F35D961}" destId="{630F636C-65D7-4A1F-B203-F18772BC7E34}" srcOrd="0" destOrd="0" presId="urn:microsoft.com/office/officeart/2005/8/layout/hierarchy5"/>
    <dgm:cxn modelId="{E978C82E-485E-4AA4-A180-64D8351671A2}" type="presOf" srcId="{07BCEA16-C161-43F5-B887-23EB7B2CEFBE}" destId="{CE714D72-2283-4368-ADF6-F0EBD7F643F7}" srcOrd="0" destOrd="0" presId="urn:microsoft.com/office/officeart/2005/8/layout/hierarchy5"/>
    <dgm:cxn modelId="{68BF0081-092C-4DB9-B071-895D2EA106C0}" type="presOf" srcId="{42EA91A8-BE88-48A7-BEE1-C501F50206E9}" destId="{A5E56AD7-1E8D-4298-A272-D8DA00FA8FD2}" srcOrd="0" destOrd="0" presId="urn:microsoft.com/office/officeart/2005/8/layout/hierarchy5"/>
    <dgm:cxn modelId="{33EECF03-CE0D-47F7-88C3-421E25763C76}" type="presOf" srcId="{85F50B8C-3F67-4736-A3A0-BE9879F74695}" destId="{616D17DB-11D9-47D9-A251-46FACC1C0451}" srcOrd="0" destOrd="0" presId="urn:microsoft.com/office/officeart/2005/8/layout/hierarchy5"/>
    <dgm:cxn modelId="{2D53667E-2913-40D8-8944-C7FCB014AD2A}" srcId="{42EA91A8-BE88-48A7-BEE1-C501F50206E9}" destId="{0FF13AC0-123E-46E7-8690-026A54A1F7A2}" srcOrd="0" destOrd="0" parTransId="{AC6B6516-CB39-4226-8426-0826924B4345}" sibTransId="{F98D83FD-5448-4224-9021-5697EE98AA34}"/>
    <dgm:cxn modelId="{717AA288-8E3D-4815-A8DC-5DF0A1351E1B}" type="presOf" srcId="{8D5D1C65-CA6B-44DD-9FD7-14057AF14E2B}" destId="{1FE93CC4-5AA3-491B-A502-22AA5094D43D}" srcOrd="1" destOrd="0" presId="urn:microsoft.com/office/officeart/2005/8/layout/hierarchy5"/>
    <dgm:cxn modelId="{B2220E48-7CE2-471B-B89B-238560F8E034}" type="presOf" srcId="{6C8BFF4C-C094-4164-AF55-4B2452575180}" destId="{F321D84C-6952-43AF-BC14-3CB5A30FFBD0}" srcOrd="1" destOrd="0" presId="urn:microsoft.com/office/officeart/2005/8/layout/hierarchy5"/>
    <dgm:cxn modelId="{B4B9648A-5054-433A-AE2E-AEBC789CD8D1}" type="presOf" srcId="{4EB39336-4F6A-42D5-B8CD-13B03CD4C04E}" destId="{81A48B84-7AD2-4562-B71D-5C18093937FC}" srcOrd="0" destOrd="5" presId="urn:microsoft.com/office/officeart/2005/8/layout/hierarchy5"/>
    <dgm:cxn modelId="{932C0348-B6B5-4E65-AED4-5AC5936AD13F}" type="presOf" srcId="{1A08DA42-3CED-40BE-B488-75CDC6FA43BA}" destId="{A44F768E-5B13-48A2-A818-CFF95055952A}" srcOrd="1" destOrd="0" presId="urn:microsoft.com/office/officeart/2005/8/layout/hierarchy5"/>
    <dgm:cxn modelId="{F2ED65D6-BE5A-446C-9BF7-11C2D8FD3449}" type="presOf" srcId="{F76F720E-0F95-40A8-8673-75093F35D961}" destId="{A66A7DAB-65E4-4C91-8C20-2B1821543B0A}" srcOrd="1" destOrd="0" presId="urn:microsoft.com/office/officeart/2005/8/layout/hierarchy5"/>
    <dgm:cxn modelId="{E0221B06-DBAE-4068-A1C4-079C13C8949C}" type="presOf" srcId="{959FF493-7744-48AB-9F77-953BA41BDCCB}" destId="{C6F1F108-6199-4C56-A7D6-3FE1F57B3B3C}" srcOrd="0" destOrd="0" presId="urn:microsoft.com/office/officeart/2005/8/layout/hierarchy5"/>
    <dgm:cxn modelId="{5777048A-41D9-4929-8B18-0ADD22723BEB}" type="presOf" srcId="{AA1A619A-F213-4EA2-8996-C9E873531B9F}" destId="{93A38555-D664-4F52-ADFB-77571506F8BD}" srcOrd="0" destOrd="0" presId="urn:microsoft.com/office/officeart/2005/8/layout/hierarchy5"/>
    <dgm:cxn modelId="{D4BCCF06-4593-4DAA-AE01-BB301F8A7AE6}" type="presOf" srcId="{8D5D1C65-CA6B-44DD-9FD7-14057AF14E2B}" destId="{D7C7FD6E-3829-4A49-84AF-E2586302716F}" srcOrd="0" destOrd="0" presId="urn:microsoft.com/office/officeart/2005/8/layout/hierarchy5"/>
    <dgm:cxn modelId="{506D4C8E-6E7D-422E-B4D6-457C31182335}" srcId="{3E0FC611-13DC-442F-98A3-D4893F3D874D}" destId="{C2319C95-E1F6-49C4-A0A6-F6CEC56AD9BF}" srcOrd="0" destOrd="0" parTransId="{87DAB458-1B1B-4DDD-9722-7E2765CF6B0E}" sibTransId="{765C77DC-976E-408B-867D-0F16E48F567B}"/>
    <dgm:cxn modelId="{A573C54E-7E7A-4EAF-ADE4-C73177C178D3}" type="presOf" srcId="{F933BD0E-B15F-4071-A5F4-095D7B64753E}" destId="{FDEB168C-4B73-445E-B1AE-8B6A3709F4BB}" srcOrd="0" destOrd="0" presId="urn:microsoft.com/office/officeart/2005/8/layout/hierarchy5"/>
    <dgm:cxn modelId="{2C25FF01-719A-4D6F-AA1A-B50C4737BAD4}" srcId="{6C8BFF4C-C094-4164-AF55-4B2452575180}" destId="{AB46F65B-0AFF-4155-8C68-1FB303FEA00D}" srcOrd="0" destOrd="0" parTransId="{E19D4A21-D568-402D-BA9F-D6B2B3CB680F}" sibTransId="{16A27644-546C-4DD4-9882-7A1894BB5FED}"/>
    <dgm:cxn modelId="{3C975B2F-C844-4A5A-988A-B932ED243306}" type="presOf" srcId="{CEC8B56B-AE03-408C-B458-D462449FA287}" destId="{3CC124BD-D0AB-42F0-BE04-28E7B6ACFDAE}" srcOrd="1" destOrd="0" presId="urn:microsoft.com/office/officeart/2005/8/layout/hierarchy5"/>
    <dgm:cxn modelId="{321CE170-D6A9-45EB-AA59-9C8D4CADC8ED}" srcId="{0FF13AC0-123E-46E7-8690-026A54A1F7A2}" destId="{E5437B48-C3F3-4D51-8E81-84390E5CEC08}" srcOrd="0" destOrd="0" parTransId="{1A08DA42-3CED-40BE-B488-75CDC6FA43BA}" sibTransId="{56549D12-8F0D-4739-8A86-866E30AC8362}"/>
    <dgm:cxn modelId="{9DC108DA-CF1A-4BF5-8ADB-A5AA1BE841C0}" srcId="{900BDF47-BDF5-4FED-B190-5B7C486D1A64}" destId="{289F265F-8DA5-4FC6-B61D-630753479919}" srcOrd="0" destOrd="0" parTransId="{F933BD0E-B15F-4071-A5F4-095D7B64753E}" sibTransId="{D07E85EC-675C-4D7D-9289-6F3EF3961AEF}"/>
    <dgm:cxn modelId="{F3C9E49C-0FC9-4C99-9555-A52048CAD99F}" type="presOf" srcId="{992145CD-8D03-4250-9D47-4A34E598D2B9}" destId="{D4CF95DD-011C-4B5B-9360-D9D57207AA1E}" srcOrd="1" destOrd="0" presId="urn:microsoft.com/office/officeart/2005/8/layout/hierarchy5"/>
    <dgm:cxn modelId="{B190DCD1-1EE8-4D59-B59B-87F466A38A0B}" type="presOf" srcId="{87DAB458-1B1B-4DDD-9722-7E2765CF6B0E}" destId="{3DE6F07B-4268-47DB-8BE8-89ED87936064}" srcOrd="1" destOrd="0" presId="urn:microsoft.com/office/officeart/2005/8/layout/hierarchy5"/>
    <dgm:cxn modelId="{A108736D-B6D9-4113-8DF0-E61B301B4CA9}" type="presOf" srcId="{DE5BEDC5-3FF0-4BD0-87C3-CEF17A2A75F7}" destId="{68FB12D2-F6C8-4EC8-A0D1-4B5801B81028}" srcOrd="0" destOrd="0" presId="urn:microsoft.com/office/officeart/2005/8/layout/hierarchy5"/>
    <dgm:cxn modelId="{76AD723E-E5B0-41B8-9F8C-45B7D68536EC}" type="presOf" srcId="{3E0FC611-13DC-442F-98A3-D4893F3D874D}" destId="{B0FE143B-ABA1-45A7-8CBA-1AEA2DA74641}" srcOrd="0" destOrd="0" presId="urn:microsoft.com/office/officeart/2005/8/layout/hierarchy5"/>
    <dgm:cxn modelId="{E4AE6968-29DE-4965-B88F-F900373B790C}" type="presOf" srcId="{85F50B8C-3F67-4736-A3A0-BE9879F74695}" destId="{D3DC8705-BAEC-4657-B1BE-24427D945C64}" srcOrd="1" destOrd="0" presId="urn:microsoft.com/office/officeart/2005/8/layout/hierarchy5"/>
    <dgm:cxn modelId="{13C0C624-7479-42CA-BC2E-4B0A9895F46A}" type="presOf" srcId="{3DADD4E3-2E44-497A-A3E5-E299F3A15810}" destId="{63F22E7F-BCBA-4D01-9276-52A5CC7F85C6}" srcOrd="1" destOrd="0" presId="urn:microsoft.com/office/officeart/2005/8/layout/hierarchy5"/>
    <dgm:cxn modelId="{DD467865-1E00-4D45-A6B2-0CBA8AAB60A4}" type="presOf" srcId="{8C53011C-5D87-47BD-8756-E1900F238632}" destId="{81A48B84-7AD2-4562-B71D-5C18093937FC}" srcOrd="0" destOrd="4" presId="urn:microsoft.com/office/officeart/2005/8/layout/hierarchy5"/>
    <dgm:cxn modelId="{0B921268-D55F-4B43-8161-FB39AE499541}" srcId="{43FAB05C-17ED-443A-A8DB-1A95DC93352E}" destId="{F76F720E-0F95-40A8-8673-75093F35D961}" srcOrd="1" destOrd="0" parTransId="{3F1BBDE2-56BD-46B9-8BE0-82D30BB47E49}" sibTransId="{E6333426-E2B2-4C12-8C7A-FF3EE97FBDD6}"/>
    <dgm:cxn modelId="{32E06702-014E-4DF4-9D35-64896ED4AC7B}" type="presOf" srcId="{900BDF47-BDF5-4FED-B190-5B7C486D1A64}" destId="{5AF3C971-969C-4130-85AA-91B3B36B6663}" srcOrd="0" destOrd="0" presId="urn:microsoft.com/office/officeart/2005/8/layout/hierarchy5"/>
    <dgm:cxn modelId="{8D231A1D-0EED-4D94-98E5-3E4DB7CF97DE}" srcId="{3C2614EC-688D-46A5-984C-BAFF8CD83B99}" destId="{7D89DF7D-DF3B-44AC-9ED4-4448C6DE1032}" srcOrd="0" destOrd="0" parTransId="{992145CD-8D03-4250-9D47-4A34E598D2B9}" sibTransId="{53B354B5-FBC4-4844-A91B-E1D88C049B02}"/>
    <dgm:cxn modelId="{076B9976-FFC6-47A6-97C2-8B5D30EE95C9}" type="presOf" srcId="{E5437B48-C3F3-4D51-8E81-84390E5CEC08}" destId="{2505A7C2-6930-43E8-82DF-2B900EF0F125}" srcOrd="0" destOrd="0" presId="urn:microsoft.com/office/officeart/2005/8/layout/hierarchy5"/>
    <dgm:cxn modelId="{6CC8749E-08AF-4B3D-B36B-96666D32E407}" type="presOf" srcId="{F933BD0E-B15F-4071-A5F4-095D7B64753E}" destId="{E33D6C10-9A3B-47DE-8872-C3DDF1CB42A5}" srcOrd="1" destOrd="0" presId="urn:microsoft.com/office/officeart/2005/8/layout/hierarchy5"/>
    <dgm:cxn modelId="{54168E1B-78C1-4F76-AD52-E5DF8991EC58}" srcId="{089AC1DC-FFFE-496B-B184-DDDAB59011E5}" destId="{3E0FC611-13DC-442F-98A3-D4893F3D874D}" srcOrd="3" destOrd="0" parTransId="{DE5BEDC5-3FF0-4BD0-87C3-CEF17A2A75F7}" sibTransId="{1A7AF1F6-D566-45BB-B3F0-2E4B29B6A3BB}"/>
    <dgm:cxn modelId="{947377C6-137E-4768-9B1F-CF1A66D1BA22}" srcId="{43FAB05C-17ED-443A-A8DB-1A95DC93352E}" destId="{CEC8B56B-AE03-408C-B458-D462449FA287}" srcOrd="3" destOrd="0" parTransId="{FC18F9FF-6C37-406A-B8B6-7E3A7D5F2CB8}" sibTransId="{8D9586C3-AB12-41C4-BEF3-F1ACCAB9391D}"/>
    <dgm:cxn modelId="{59F0CB31-C361-428B-8753-2F73968B46EF}" srcId="{089AC1DC-FFFE-496B-B184-DDDAB59011E5}" destId="{AA1A619A-F213-4EA2-8996-C9E873531B9F}" srcOrd="2" destOrd="0" parTransId="{B190AEE5-A130-44BD-977B-36A1C6E67837}" sibTransId="{A8ABAA7E-E826-4A77-8F81-560428296200}"/>
    <dgm:cxn modelId="{41C82ED2-10F6-442B-987D-EA811F12C540}" type="presOf" srcId="{CEC8B56B-AE03-408C-B458-D462449FA287}" destId="{38BF1D3A-5AB9-4040-982D-487718120D5A}" srcOrd="0" destOrd="0" presId="urn:microsoft.com/office/officeart/2005/8/layout/hierarchy5"/>
    <dgm:cxn modelId="{451EBF30-F0C4-4B5B-B898-407225E59309}" type="presOf" srcId="{10B1C741-97D7-4093-9E4A-55ED5F01C2F9}" destId="{4A8E9A06-1022-486A-A22B-559EA60BA9CE}" srcOrd="0" destOrd="0" presId="urn:microsoft.com/office/officeart/2005/8/layout/hierarchy5"/>
    <dgm:cxn modelId="{FD9EE8AC-2E9D-4A09-B9BB-47A512B6FC7A}" srcId="{43FAB05C-17ED-443A-A8DB-1A95DC93352E}" destId="{900BDF47-BDF5-4FED-B190-5B7C486D1A64}" srcOrd="0" destOrd="0" parTransId="{9949D032-9AD1-4442-A18B-838887C611F8}" sibTransId="{79145E5C-3A1A-493A-9AAA-AC2599329DFC}"/>
    <dgm:cxn modelId="{A8A3424B-26FC-4A8F-8CF5-3004698FD289}" srcId="{289F265F-8DA5-4FC6-B61D-630753479919}" destId="{089FFC11-3001-421E-8EE9-FBB6668650BD}" srcOrd="2" destOrd="0" parTransId="{32EDD473-40E2-4432-9419-5FDD2ED78688}" sibTransId="{700DB930-2EBB-43D0-9F04-D6EEF824A97E}"/>
    <dgm:cxn modelId="{FAAC8DB2-DC36-4513-A2F4-FC8D45648089}" type="presOf" srcId="{3C2614EC-688D-46A5-984C-BAFF8CD83B99}" destId="{7524084D-615D-47C7-9D13-168472DF0C2E}" srcOrd="0" destOrd="0" presId="urn:microsoft.com/office/officeart/2005/8/layout/hierarchy5"/>
    <dgm:cxn modelId="{7585A5AA-A295-4FA0-8966-7080555AC070}" type="presOf" srcId="{0FF13AC0-123E-46E7-8690-026A54A1F7A2}" destId="{9C559C88-462D-4279-8022-202D32A32422}" srcOrd="0" destOrd="0" presId="urn:microsoft.com/office/officeart/2005/8/layout/hierarchy5"/>
    <dgm:cxn modelId="{0D8D6145-ACE5-4363-89AD-F429F3474B25}" srcId="{6C8BFF4C-C094-4164-AF55-4B2452575180}" destId="{4EB39336-4F6A-42D5-B8CD-13B03CD4C04E}" srcOrd="4" destOrd="0" parTransId="{6C50512F-71B5-4836-BD6F-7B800DD49D30}" sibTransId="{8E567230-B616-4C29-9E6B-580A444F8F94}"/>
    <dgm:cxn modelId="{81E1D69C-4718-43CB-BCCC-B827A9187776}" type="presOf" srcId="{8C53011C-5D87-47BD-8756-E1900F238632}" destId="{F321D84C-6952-43AF-BC14-3CB5A30FFBD0}" srcOrd="1" destOrd="4" presId="urn:microsoft.com/office/officeart/2005/8/layout/hierarchy5"/>
    <dgm:cxn modelId="{A9FB66F1-774B-42FA-AD87-10871C9DA10A}" type="presOf" srcId="{A7A0C111-84C9-41B6-8456-8DD26C86067E}" destId="{C366AA26-B4D6-44E1-80E1-CC789742D1C8}" srcOrd="0" destOrd="0" presId="urn:microsoft.com/office/officeart/2005/8/layout/hierarchy5"/>
    <dgm:cxn modelId="{68FD67C0-36D4-4309-880E-3AE917C6FECB}" type="presParOf" srcId="{D80505CE-7A3E-4B7A-996D-880E797F5913}" destId="{6796A168-ACC1-4D60-97F5-1815CE3A2C2A}" srcOrd="0" destOrd="0" presId="urn:microsoft.com/office/officeart/2005/8/layout/hierarchy5"/>
    <dgm:cxn modelId="{66F0907C-E541-4D7C-B586-582AA2B82A00}" type="presParOf" srcId="{6796A168-ACC1-4D60-97F5-1815CE3A2C2A}" destId="{5B4C1088-BBC6-4354-8677-1E03F4AB9A79}" srcOrd="0" destOrd="0" presId="urn:microsoft.com/office/officeart/2005/8/layout/hierarchy5"/>
    <dgm:cxn modelId="{71CD453D-D9A6-4AE1-A0F5-DEC410C02B78}" type="presParOf" srcId="{6796A168-ACC1-4D60-97F5-1815CE3A2C2A}" destId="{3A7D1147-2D2A-4183-8831-77FEDFBFB795}" srcOrd="1" destOrd="0" presId="urn:microsoft.com/office/officeart/2005/8/layout/hierarchy5"/>
    <dgm:cxn modelId="{91CF8994-7FEB-4E74-B884-0D5B9BAAA962}" type="presParOf" srcId="{3A7D1147-2D2A-4183-8831-77FEDFBFB795}" destId="{FEA03E31-3445-4A7C-8E8F-956C209337CB}" srcOrd="0" destOrd="0" presId="urn:microsoft.com/office/officeart/2005/8/layout/hierarchy5"/>
    <dgm:cxn modelId="{A1E5ACC1-5915-4F54-86C8-7FF3B62AE5CF}" type="presParOf" srcId="{FEA03E31-3445-4A7C-8E8F-956C209337CB}" destId="{5AF3C971-969C-4130-85AA-91B3B36B6663}" srcOrd="0" destOrd="0" presId="urn:microsoft.com/office/officeart/2005/8/layout/hierarchy5"/>
    <dgm:cxn modelId="{EEA7104E-08CA-4526-A14E-3D7F66FE91A2}" type="presParOf" srcId="{FEA03E31-3445-4A7C-8E8F-956C209337CB}" destId="{D3DA0487-F85D-49D8-B59B-8E1448A0196F}" srcOrd="1" destOrd="0" presId="urn:microsoft.com/office/officeart/2005/8/layout/hierarchy5"/>
    <dgm:cxn modelId="{03F80389-9B07-4830-A930-ACA24A1FF113}" type="presParOf" srcId="{D3DA0487-F85D-49D8-B59B-8E1448A0196F}" destId="{FDEB168C-4B73-445E-B1AE-8B6A3709F4BB}" srcOrd="0" destOrd="0" presId="urn:microsoft.com/office/officeart/2005/8/layout/hierarchy5"/>
    <dgm:cxn modelId="{F3B33FD3-DB01-48C0-A129-E95DCB4A01BC}" type="presParOf" srcId="{FDEB168C-4B73-445E-B1AE-8B6A3709F4BB}" destId="{E33D6C10-9A3B-47DE-8872-C3DDF1CB42A5}" srcOrd="0" destOrd="0" presId="urn:microsoft.com/office/officeart/2005/8/layout/hierarchy5"/>
    <dgm:cxn modelId="{3B290DE5-29B3-4D71-84F8-A9B01CC38D43}" type="presParOf" srcId="{D3DA0487-F85D-49D8-B59B-8E1448A0196F}" destId="{8A5F4BCF-ECB7-4CC0-96B1-83D9BF1CBE81}" srcOrd="1" destOrd="0" presId="urn:microsoft.com/office/officeart/2005/8/layout/hierarchy5"/>
    <dgm:cxn modelId="{794B7048-E8A5-4413-854C-CD69D7FB5A31}" type="presParOf" srcId="{8A5F4BCF-ECB7-4CC0-96B1-83D9BF1CBE81}" destId="{752AB084-0DFE-4FA4-8011-CD9000B362B7}" srcOrd="0" destOrd="0" presId="urn:microsoft.com/office/officeart/2005/8/layout/hierarchy5"/>
    <dgm:cxn modelId="{AF8D642C-FCF2-4742-8A6D-C8132CAA807F}" type="presParOf" srcId="{8A5F4BCF-ECB7-4CC0-96B1-83D9BF1CBE81}" destId="{1BD5B42D-1F72-4359-B484-064AE774CC28}" srcOrd="1" destOrd="0" presId="urn:microsoft.com/office/officeart/2005/8/layout/hierarchy5"/>
    <dgm:cxn modelId="{8F67D4A5-909F-4B72-8EB7-84E0CB29FBC7}" type="presParOf" srcId="{1BD5B42D-1F72-4359-B484-064AE774CC28}" destId="{E4D7C31C-8708-431B-A3AE-1226A7A51918}" srcOrd="0" destOrd="0" presId="urn:microsoft.com/office/officeart/2005/8/layout/hierarchy5"/>
    <dgm:cxn modelId="{C1B3A8B3-3CFB-4DFF-9888-D7CE90F366FB}" type="presParOf" srcId="{E4D7C31C-8708-431B-A3AE-1226A7A51918}" destId="{13C459FF-4A3C-4FC7-B688-A4B007FE20B8}" srcOrd="0" destOrd="0" presId="urn:microsoft.com/office/officeart/2005/8/layout/hierarchy5"/>
    <dgm:cxn modelId="{1D0F312E-B504-435D-9F24-3F8D618C4D8F}" type="presParOf" srcId="{1BD5B42D-1F72-4359-B484-064AE774CC28}" destId="{EC514411-890A-46DA-9B14-A1EB9C4A2A04}" srcOrd="1" destOrd="0" presId="urn:microsoft.com/office/officeart/2005/8/layout/hierarchy5"/>
    <dgm:cxn modelId="{CBFE10B4-1B33-4A9E-BD9A-FF924F390122}" type="presParOf" srcId="{EC514411-890A-46DA-9B14-A1EB9C4A2A04}" destId="{7524084D-615D-47C7-9D13-168472DF0C2E}" srcOrd="0" destOrd="0" presId="urn:microsoft.com/office/officeart/2005/8/layout/hierarchy5"/>
    <dgm:cxn modelId="{6D2A02C3-E72A-4CBA-BC58-886433AE8D05}" type="presParOf" srcId="{EC514411-890A-46DA-9B14-A1EB9C4A2A04}" destId="{EED9F861-6B66-419B-AF43-FB611530461C}" srcOrd="1" destOrd="0" presId="urn:microsoft.com/office/officeart/2005/8/layout/hierarchy5"/>
    <dgm:cxn modelId="{F63C0AF5-B25E-44DA-8B98-EF2ECC95F04A}" type="presParOf" srcId="{EED9F861-6B66-419B-AF43-FB611530461C}" destId="{51EE65E8-7EC7-4AC6-AF50-CDECA282EA94}" srcOrd="0" destOrd="0" presId="urn:microsoft.com/office/officeart/2005/8/layout/hierarchy5"/>
    <dgm:cxn modelId="{FF98A6EA-0ADE-46E4-AA1C-E27B6CFE15E6}" type="presParOf" srcId="{51EE65E8-7EC7-4AC6-AF50-CDECA282EA94}" destId="{D4CF95DD-011C-4B5B-9360-D9D57207AA1E}" srcOrd="0" destOrd="0" presId="urn:microsoft.com/office/officeart/2005/8/layout/hierarchy5"/>
    <dgm:cxn modelId="{B2F55872-CC88-435C-88BC-759380BB80A3}" type="presParOf" srcId="{EED9F861-6B66-419B-AF43-FB611530461C}" destId="{8544D82D-FC64-4C5B-9237-38CC07AE57F4}" srcOrd="1" destOrd="0" presId="urn:microsoft.com/office/officeart/2005/8/layout/hierarchy5"/>
    <dgm:cxn modelId="{BB323A08-EE60-4C1D-9C8A-29B8673D0354}" type="presParOf" srcId="{8544D82D-FC64-4C5B-9237-38CC07AE57F4}" destId="{327A16D4-249D-4AEE-ACB0-4D7F724C3435}" srcOrd="0" destOrd="0" presId="urn:microsoft.com/office/officeart/2005/8/layout/hierarchy5"/>
    <dgm:cxn modelId="{A934463A-195D-4C57-AF1D-BE8B57B06596}" type="presParOf" srcId="{8544D82D-FC64-4C5B-9237-38CC07AE57F4}" destId="{2AD07218-BAA5-4FAA-8DA1-97E1671BDE60}" srcOrd="1" destOrd="0" presId="urn:microsoft.com/office/officeart/2005/8/layout/hierarchy5"/>
    <dgm:cxn modelId="{9C4A4598-5CA9-4F4B-8DAA-F277ECC8D9B2}" type="presParOf" srcId="{1BD5B42D-1F72-4359-B484-064AE774CC28}" destId="{C6F1F108-6199-4C56-A7D6-3FE1F57B3B3C}" srcOrd="2" destOrd="0" presId="urn:microsoft.com/office/officeart/2005/8/layout/hierarchy5"/>
    <dgm:cxn modelId="{B7B35991-4FC7-454C-9D2E-B4C26F32CCAB}" type="presParOf" srcId="{C6F1F108-6199-4C56-A7D6-3FE1F57B3B3C}" destId="{E82AC407-78D4-4579-83EB-282BADF04D1E}" srcOrd="0" destOrd="0" presId="urn:microsoft.com/office/officeart/2005/8/layout/hierarchy5"/>
    <dgm:cxn modelId="{77E7A4CB-4A01-4CA1-80C1-19A62F837876}" type="presParOf" srcId="{1BD5B42D-1F72-4359-B484-064AE774CC28}" destId="{D579B53A-6855-46C6-9E6F-BB67AA6DFDC2}" srcOrd="3" destOrd="0" presId="urn:microsoft.com/office/officeart/2005/8/layout/hierarchy5"/>
    <dgm:cxn modelId="{557C11FA-A241-4A18-8512-60C2DBDBDD44}" type="presParOf" srcId="{D579B53A-6855-46C6-9E6F-BB67AA6DFDC2}" destId="{CE714D72-2283-4368-ADF6-F0EBD7F643F7}" srcOrd="0" destOrd="0" presId="urn:microsoft.com/office/officeart/2005/8/layout/hierarchy5"/>
    <dgm:cxn modelId="{57C8C5E6-3F36-4576-AB01-2BC2D115CEE4}" type="presParOf" srcId="{D579B53A-6855-46C6-9E6F-BB67AA6DFDC2}" destId="{7F859269-D4A8-46EE-AF34-12F2F7CC21C7}" srcOrd="1" destOrd="0" presId="urn:microsoft.com/office/officeart/2005/8/layout/hierarchy5"/>
    <dgm:cxn modelId="{623F1B3D-17B4-403D-B0B1-6CF32FB3A57F}" type="presParOf" srcId="{1BD5B42D-1F72-4359-B484-064AE774CC28}" destId="{C0F6D16B-DDC1-4847-AE35-6AC1E83EDEC1}" srcOrd="4" destOrd="0" presId="urn:microsoft.com/office/officeart/2005/8/layout/hierarchy5"/>
    <dgm:cxn modelId="{CA477B7D-4D19-4C4C-935F-B52F2EA47A63}" type="presParOf" srcId="{C0F6D16B-DDC1-4847-AE35-6AC1E83EDEC1}" destId="{91771262-8110-489B-B8AA-742A9E610B1D}" srcOrd="0" destOrd="0" presId="urn:microsoft.com/office/officeart/2005/8/layout/hierarchy5"/>
    <dgm:cxn modelId="{4586419F-83E5-4FFB-999A-6089AA47727F}" type="presParOf" srcId="{1BD5B42D-1F72-4359-B484-064AE774CC28}" destId="{B9F0EAAC-CC36-40C1-B5A6-881884E9DFFB}" srcOrd="5" destOrd="0" presId="urn:microsoft.com/office/officeart/2005/8/layout/hierarchy5"/>
    <dgm:cxn modelId="{36DC726C-B9FD-45D1-AEA7-1E70B92E6432}" type="presParOf" srcId="{B9F0EAAC-CC36-40C1-B5A6-881884E9DFFB}" destId="{8E8870F5-CDDC-4905-AA94-D45E2E04953F}" srcOrd="0" destOrd="0" presId="urn:microsoft.com/office/officeart/2005/8/layout/hierarchy5"/>
    <dgm:cxn modelId="{73E4C44C-8345-46FE-9FD8-4C7F0B9F57C8}" type="presParOf" srcId="{B9F0EAAC-CC36-40C1-B5A6-881884E9DFFB}" destId="{22AD7A8B-9E66-492D-86D0-73DF20D981DA}" srcOrd="1" destOrd="0" presId="urn:microsoft.com/office/officeart/2005/8/layout/hierarchy5"/>
    <dgm:cxn modelId="{A9CA5BF1-D6A7-4031-BD4A-78D63FD8248E}" type="presParOf" srcId="{22AD7A8B-9E66-492D-86D0-73DF20D981DA}" destId="{4A8E9A06-1022-486A-A22B-559EA60BA9CE}" srcOrd="0" destOrd="0" presId="urn:microsoft.com/office/officeart/2005/8/layout/hierarchy5"/>
    <dgm:cxn modelId="{CA0AB4DF-CC00-4B56-B37C-848287A20289}" type="presParOf" srcId="{4A8E9A06-1022-486A-A22B-559EA60BA9CE}" destId="{8D64FD33-53A8-483F-A7FF-6BF6A1728150}" srcOrd="0" destOrd="0" presId="urn:microsoft.com/office/officeart/2005/8/layout/hierarchy5"/>
    <dgm:cxn modelId="{C42D6E02-284E-49F9-9ED4-4453D061C820}" type="presParOf" srcId="{22AD7A8B-9E66-492D-86D0-73DF20D981DA}" destId="{698CFA1F-0B61-403D-B17C-269648754BE6}" srcOrd="1" destOrd="0" presId="urn:microsoft.com/office/officeart/2005/8/layout/hierarchy5"/>
    <dgm:cxn modelId="{3192AA7B-6A78-4D56-AA26-105E5196D5CC}" type="presParOf" srcId="{698CFA1F-0B61-403D-B17C-269648754BE6}" destId="{2F204E63-1ABF-49FB-9774-7D5BAD418EF1}" srcOrd="0" destOrd="0" presId="urn:microsoft.com/office/officeart/2005/8/layout/hierarchy5"/>
    <dgm:cxn modelId="{289CAC04-FC50-43E9-A0B7-134A1BE944A4}" type="presParOf" srcId="{698CFA1F-0B61-403D-B17C-269648754BE6}" destId="{70B47649-4A8F-4D14-A62C-4E05DB1973BD}" srcOrd="1" destOrd="0" presId="urn:microsoft.com/office/officeart/2005/8/layout/hierarchy5"/>
    <dgm:cxn modelId="{C552F354-9506-431A-B8AA-1013FE574D9F}" type="presParOf" srcId="{70B47649-4A8F-4D14-A62C-4E05DB1973BD}" destId="{51B1EE89-B4F0-49BB-869A-A26629FB6A31}" srcOrd="0" destOrd="0" presId="urn:microsoft.com/office/officeart/2005/8/layout/hierarchy5"/>
    <dgm:cxn modelId="{683E9D57-4675-4D5D-80EC-DAC9B55653E0}" type="presParOf" srcId="{51B1EE89-B4F0-49BB-869A-A26629FB6A31}" destId="{48516444-DA98-46CC-93FF-B3E9C4D63E53}" srcOrd="0" destOrd="0" presId="urn:microsoft.com/office/officeart/2005/8/layout/hierarchy5"/>
    <dgm:cxn modelId="{56A7532B-14D2-400A-BDB6-A582E645B9EC}" type="presParOf" srcId="{70B47649-4A8F-4D14-A62C-4E05DB1973BD}" destId="{4EA29818-3D5F-4943-894E-1768C3E6C61E}" srcOrd="1" destOrd="0" presId="urn:microsoft.com/office/officeart/2005/8/layout/hierarchy5"/>
    <dgm:cxn modelId="{FCCBFEF9-529D-40CF-89D6-BCF1E32CB717}" type="presParOf" srcId="{4EA29818-3D5F-4943-894E-1768C3E6C61E}" destId="{C008B6AE-D2CD-426F-A6F2-EF57BEBA5409}" srcOrd="0" destOrd="0" presId="urn:microsoft.com/office/officeart/2005/8/layout/hierarchy5"/>
    <dgm:cxn modelId="{129CDE47-2185-4BBC-8D8B-AF221E895604}" type="presParOf" srcId="{4EA29818-3D5F-4943-894E-1768C3E6C61E}" destId="{3BFA4072-7028-4D2D-9D5C-94276B7A6D03}" srcOrd="1" destOrd="0" presId="urn:microsoft.com/office/officeart/2005/8/layout/hierarchy5"/>
    <dgm:cxn modelId="{5C0CB357-2862-4620-9B7A-4CC11E193AAD}" type="presParOf" srcId="{D3DA0487-F85D-49D8-B59B-8E1448A0196F}" destId="{BB5D04A6-55C4-4CC9-8314-32D57FA18917}" srcOrd="2" destOrd="0" presId="urn:microsoft.com/office/officeart/2005/8/layout/hierarchy5"/>
    <dgm:cxn modelId="{65033770-55A9-4601-AF1E-45AA747BC769}" type="presParOf" srcId="{BB5D04A6-55C4-4CC9-8314-32D57FA18917}" destId="{70EB267F-374A-4B32-A630-B2D818234B40}" srcOrd="0" destOrd="0" presId="urn:microsoft.com/office/officeart/2005/8/layout/hierarchy5"/>
    <dgm:cxn modelId="{9C5CF9CF-99EC-4A0D-9656-594C9B247CE4}" type="presParOf" srcId="{D3DA0487-F85D-49D8-B59B-8E1448A0196F}" destId="{727B63AB-E6D0-40FC-976C-54123E915E0B}" srcOrd="3" destOrd="0" presId="urn:microsoft.com/office/officeart/2005/8/layout/hierarchy5"/>
    <dgm:cxn modelId="{26F61855-B341-442C-A4C0-5F665AAF77FF}" type="presParOf" srcId="{727B63AB-E6D0-40FC-976C-54123E915E0B}" destId="{A19B619F-B17B-448F-BAD6-A0B2ECC4582E}" srcOrd="0" destOrd="0" presId="urn:microsoft.com/office/officeart/2005/8/layout/hierarchy5"/>
    <dgm:cxn modelId="{D6D8EF87-5865-479A-83EE-670227EA440F}" type="presParOf" srcId="{727B63AB-E6D0-40FC-976C-54123E915E0B}" destId="{EF5E3A05-AC8A-487A-8699-543DD8F0A9A7}" srcOrd="1" destOrd="0" presId="urn:microsoft.com/office/officeart/2005/8/layout/hierarchy5"/>
    <dgm:cxn modelId="{FCFA587A-31DC-4442-A303-07D81C086613}" type="presParOf" srcId="{EF5E3A05-AC8A-487A-8699-543DD8F0A9A7}" destId="{616D17DB-11D9-47D9-A251-46FACC1C0451}" srcOrd="0" destOrd="0" presId="urn:microsoft.com/office/officeart/2005/8/layout/hierarchy5"/>
    <dgm:cxn modelId="{18C4C045-9B3A-4768-B997-BA1C11E7C574}" type="presParOf" srcId="{616D17DB-11D9-47D9-A251-46FACC1C0451}" destId="{D3DC8705-BAEC-4657-B1BE-24427D945C64}" srcOrd="0" destOrd="0" presId="urn:microsoft.com/office/officeart/2005/8/layout/hierarchy5"/>
    <dgm:cxn modelId="{3F5E6DF9-2E46-4B6B-B321-35195EF088C6}" type="presParOf" srcId="{EF5E3A05-AC8A-487A-8699-543DD8F0A9A7}" destId="{C8302EBF-C03E-4C20-868E-9D3F395B0858}" srcOrd="1" destOrd="0" presId="urn:microsoft.com/office/officeart/2005/8/layout/hierarchy5"/>
    <dgm:cxn modelId="{17E60C03-C3E4-4933-B62A-D10736A83F26}" type="presParOf" srcId="{C8302EBF-C03E-4C20-868E-9D3F395B0858}" destId="{2EF9732D-8146-42B2-9017-4A5812D56AAA}" srcOrd="0" destOrd="0" presId="urn:microsoft.com/office/officeart/2005/8/layout/hierarchy5"/>
    <dgm:cxn modelId="{643CFA3E-F977-4EA7-84E3-17C7B0781444}" type="presParOf" srcId="{C8302EBF-C03E-4C20-868E-9D3F395B0858}" destId="{4812AAD9-EA69-4483-91A2-EBB19ECA280E}" srcOrd="1" destOrd="0" presId="urn:microsoft.com/office/officeart/2005/8/layout/hierarchy5"/>
    <dgm:cxn modelId="{35D88E37-A0F7-440B-AB5C-6E7240756E57}" type="presParOf" srcId="{EF5E3A05-AC8A-487A-8699-543DD8F0A9A7}" destId="{C366AA26-B4D6-44E1-80E1-CC789742D1C8}" srcOrd="2" destOrd="0" presId="urn:microsoft.com/office/officeart/2005/8/layout/hierarchy5"/>
    <dgm:cxn modelId="{62B472A0-5E4D-4789-BDEA-DB26145A5E08}" type="presParOf" srcId="{C366AA26-B4D6-44E1-80E1-CC789742D1C8}" destId="{727B95C9-3133-4A36-9068-C7E610D32E79}" srcOrd="0" destOrd="0" presId="urn:microsoft.com/office/officeart/2005/8/layout/hierarchy5"/>
    <dgm:cxn modelId="{AC8099BE-74E0-447A-9D4F-04B677BFBB55}" type="presParOf" srcId="{EF5E3A05-AC8A-487A-8699-543DD8F0A9A7}" destId="{6F87B864-D2B6-43FB-B01A-B81DFA2F73E3}" srcOrd="3" destOrd="0" presId="urn:microsoft.com/office/officeart/2005/8/layout/hierarchy5"/>
    <dgm:cxn modelId="{021CFD2F-24FC-4041-B495-7C3F9E0FE970}" type="presParOf" srcId="{6F87B864-D2B6-43FB-B01A-B81DFA2F73E3}" destId="{A5E56AD7-1E8D-4298-A272-D8DA00FA8FD2}" srcOrd="0" destOrd="0" presId="urn:microsoft.com/office/officeart/2005/8/layout/hierarchy5"/>
    <dgm:cxn modelId="{2167A6FE-8AF0-4BE2-B6F4-DF80DC61B09E}" type="presParOf" srcId="{6F87B864-D2B6-43FB-B01A-B81DFA2F73E3}" destId="{115DC161-5938-459E-8CCF-0EEB859451A6}" srcOrd="1" destOrd="0" presId="urn:microsoft.com/office/officeart/2005/8/layout/hierarchy5"/>
    <dgm:cxn modelId="{7A8D2890-C71D-4A9A-B0B9-CE14125D0018}" type="presParOf" srcId="{115DC161-5938-459E-8CCF-0EEB859451A6}" destId="{C85EF9BA-8E6D-4A3D-8CC1-98C6EA9B8C62}" srcOrd="0" destOrd="0" presId="urn:microsoft.com/office/officeart/2005/8/layout/hierarchy5"/>
    <dgm:cxn modelId="{60686B25-12FD-4949-95F9-BD7803BB10D0}" type="presParOf" srcId="{C85EF9BA-8E6D-4A3D-8CC1-98C6EA9B8C62}" destId="{466DBB1F-FA60-4756-B573-56FCDE607593}" srcOrd="0" destOrd="0" presId="urn:microsoft.com/office/officeart/2005/8/layout/hierarchy5"/>
    <dgm:cxn modelId="{BCA530D6-331B-45A5-80E8-48D26B390844}" type="presParOf" srcId="{115DC161-5938-459E-8CCF-0EEB859451A6}" destId="{892211E9-D1B9-4BA8-9397-F77DD09E004B}" srcOrd="1" destOrd="0" presId="urn:microsoft.com/office/officeart/2005/8/layout/hierarchy5"/>
    <dgm:cxn modelId="{9A90284E-8988-4517-A11E-61B7E90D8A46}" type="presParOf" srcId="{892211E9-D1B9-4BA8-9397-F77DD09E004B}" destId="{9C559C88-462D-4279-8022-202D32A32422}" srcOrd="0" destOrd="0" presId="urn:microsoft.com/office/officeart/2005/8/layout/hierarchy5"/>
    <dgm:cxn modelId="{6B9AED90-EA09-4364-8318-8891F03A9416}" type="presParOf" srcId="{892211E9-D1B9-4BA8-9397-F77DD09E004B}" destId="{E33EE4D6-EAD4-42BE-A8B4-3A33E7D3761C}" srcOrd="1" destOrd="0" presId="urn:microsoft.com/office/officeart/2005/8/layout/hierarchy5"/>
    <dgm:cxn modelId="{660B9184-F774-4935-953E-C1126D450E8C}" type="presParOf" srcId="{E33EE4D6-EAD4-42BE-A8B4-3A33E7D3761C}" destId="{DD3AF743-6539-4B4D-B72B-8E7968508500}" srcOrd="0" destOrd="0" presId="urn:microsoft.com/office/officeart/2005/8/layout/hierarchy5"/>
    <dgm:cxn modelId="{7D30F1B3-59F5-42C0-A26D-888890AD9D2B}" type="presParOf" srcId="{DD3AF743-6539-4B4D-B72B-8E7968508500}" destId="{A44F768E-5B13-48A2-A818-CFF95055952A}" srcOrd="0" destOrd="0" presId="urn:microsoft.com/office/officeart/2005/8/layout/hierarchy5"/>
    <dgm:cxn modelId="{D6E73349-FBFE-4A53-9DFE-3BFBFAAF1CF0}" type="presParOf" srcId="{E33EE4D6-EAD4-42BE-A8B4-3A33E7D3761C}" destId="{D877C545-D39D-4FC1-8B4C-8848153B8400}" srcOrd="1" destOrd="0" presId="urn:microsoft.com/office/officeart/2005/8/layout/hierarchy5"/>
    <dgm:cxn modelId="{466587C2-8C7C-4354-B2A0-0A8918062C78}" type="presParOf" srcId="{D877C545-D39D-4FC1-8B4C-8848153B8400}" destId="{2505A7C2-6930-43E8-82DF-2B900EF0F125}" srcOrd="0" destOrd="0" presId="urn:microsoft.com/office/officeart/2005/8/layout/hierarchy5"/>
    <dgm:cxn modelId="{EFA305FA-9C8A-4AD8-9D0B-0C754CD4FA20}" type="presParOf" srcId="{D877C545-D39D-4FC1-8B4C-8848153B8400}" destId="{B230887C-9D40-4385-B09B-22CE1909D6AE}" srcOrd="1" destOrd="0" presId="urn:microsoft.com/office/officeart/2005/8/layout/hierarchy5"/>
    <dgm:cxn modelId="{14CF89B7-CB5E-49EC-9044-7B9C034B9CFD}" type="presParOf" srcId="{EF5E3A05-AC8A-487A-8699-543DD8F0A9A7}" destId="{780E90B3-0024-4002-9E8B-A5C7367DDA4F}" srcOrd="4" destOrd="0" presId="urn:microsoft.com/office/officeart/2005/8/layout/hierarchy5"/>
    <dgm:cxn modelId="{407649BE-7B18-47A7-A6AC-68965F50D463}" type="presParOf" srcId="{780E90B3-0024-4002-9E8B-A5C7367DDA4F}" destId="{1A895245-A806-4DA2-BC0D-4EC7346735EC}" srcOrd="0" destOrd="0" presId="urn:microsoft.com/office/officeart/2005/8/layout/hierarchy5"/>
    <dgm:cxn modelId="{110B8000-DA73-4633-B95A-BC3FA894231A}" type="presParOf" srcId="{EF5E3A05-AC8A-487A-8699-543DD8F0A9A7}" destId="{AF2F45B7-E5D2-4558-9F7D-F8BD6008C100}" srcOrd="5" destOrd="0" presId="urn:microsoft.com/office/officeart/2005/8/layout/hierarchy5"/>
    <dgm:cxn modelId="{8682DFE0-AD04-4DFA-9CB2-EC66A8794C05}" type="presParOf" srcId="{AF2F45B7-E5D2-4558-9F7D-F8BD6008C100}" destId="{93A38555-D664-4F52-ADFB-77571506F8BD}" srcOrd="0" destOrd="0" presId="urn:microsoft.com/office/officeart/2005/8/layout/hierarchy5"/>
    <dgm:cxn modelId="{DE8EE956-7EAC-4E88-AA03-ED7F1B563275}" type="presParOf" srcId="{AF2F45B7-E5D2-4558-9F7D-F8BD6008C100}" destId="{81F21174-D950-422F-A600-BBCB39F22191}" srcOrd="1" destOrd="0" presId="urn:microsoft.com/office/officeart/2005/8/layout/hierarchy5"/>
    <dgm:cxn modelId="{C9C98AE1-C3F8-4F5F-9D07-231CDEB848ED}" type="presParOf" srcId="{EF5E3A05-AC8A-487A-8699-543DD8F0A9A7}" destId="{68FB12D2-F6C8-4EC8-A0D1-4B5801B81028}" srcOrd="6" destOrd="0" presId="urn:microsoft.com/office/officeart/2005/8/layout/hierarchy5"/>
    <dgm:cxn modelId="{3555D6FA-9337-47C4-B6BC-13B486C82ACB}" type="presParOf" srcId="{68FB12D2-F6C8-4EC8-A0D1-4B5801B81028}" destId="{103998E9-E998-4E55-9A46-761A81013C0D}" srcOrd="0" destOrd="0" presId="urn:microsoft.com/office/officeart/2005/8/layout/hierarchy5"/>
    <dgm:cxn modelId="{F0A1D536-0538-46D9-9D98-271ACAABB86A}" type="presParOf" srcId="{EF5E3A05-AC8A-487A-8699-543DD8F0A9A7}" destId="{B55B3306-6CB4-48F5-AC0D-2A9B674C51CA}" srcOrd="7" destOrd="0" presId="urn:microsoft.com/office/officeart/2005/8/layout/hierarchy5"/>
    <dgm:cxn modelId="{3AF43F18-5D3C-4D15-8522-B29D03D68070}" type="presParOf" srcId="{B55B3306-6CB4-48F5-AC0D-2A9B674C51CA}" destId="{B0FE143B-ABA1-45A7-8CBA-1AEA2DA74641}" srcOrd="0" destOrd="0" presId="urn:microsoft.com/office/officeart/2005/8/layout/hierarchy5"/>
    <dgm:cxn modelId="{B4597EC5-FD48-4729-AAFC-1D567A96175E}" type="presParOf" srcId="{B55B3306-6CB4-48F5-AC0D-2A9B674C51CA}" destId="{0F2D2C57-B4AE-4BD9-AC1C-BD5049287D61}" srcOrd="1" destOrd="0" presId="urn:microsoft.com/office/officeart/2005/8/layout/hierarchy5"/>
    <dgm:cxn modelId="{08D7E7B8-97AA-4B11-8D4D-EE9C8C4FFF61}" type="presParOf" srcId="{0F2D2C57-B4AE-4BD9-AC1C-BD5049287D61}" destId="{4769DBB8-FE95-46FF-A7DB-8F888B40772A}" srcOrd="0" destOrd="0" presId="urn:microsoft.com/office/officeart/2005/8/layout/hierarchy5"/>
    <dgm:cxn modelId="{F429FD06-D1F9-4878-922E-5EF362EEE745}" type="presParOf" srcId="{4769DBB8-FE95-46FF-A7DB-8F888B40772A}" destId="{3DE6F07B-4268-47DB-8BE8-89ED87936064}" srcOrd="0" destOrd="0" presId="urn:microsoft.com/office/officeart/2005/8/layout/hierarchy5"/>
    <dgm:cxn modelId="{B02AD3B4-FB24-4E1E-A802-7348F2F6DC14}" type="presParOf" srcId="{0F2D2C57-B4AE-4BD9-AC1C-BD5049287D61}" destId="{5C18F7DE-48F0-41F6-9D4E-B09F2563F4BD}" srcOrd="1" destOrd="0" presId="urn:microsoft.com/office/officeart/2005/8/layout/hierarchy5"/>
    <dgm:cxn modelId="{41C97863-3277-485D-BA0D-D0C584BB7B01}" type="presParOf" srcId="{5C18F7DE-48F0-41F6-9D4E-B09F2563F4BD}" destId="{E922733A-DBA3-4C43-ABFF-D698F82E0889}" srcOrd="0" destOrd="0" presId="urn:microsoft.com/office/officeart/2005/8/layout/hierarchy5"/>
    <dgm:cxn modelId="{5ED6A7AA-0C74-46B3-B30D-ABD52BAAA994}" type="presParOf" srcId="{5C18F7DE-48F0-41F6-9D4E-B09F2563F4BD}" destId="{B62A3C5D-202B-40B7-81BE-731F6F9A8878}" srcOrd="1" destOrd="0" presId="urn:microsoft.com/office/officeart/2005/8/layout/hierarchy5"/>
    <dgm:cxn modelId="{4E7088C4-20C9-45B9-9DAA-6DD0E3567F1E}" type="presParOf" srcId="{D80505CE-7A3E-4B7A-996D-880E797F5913}" destId="{3896BA3F-BB85-443B-B46A-2BEEED63367B}" srcOrd="1" destOrd="0" presId="urn:microsoft.com/office/officeart/2005/8/layout/hierarchy5"/>
    <dgm:cxn modelId="{3D2177E1-9F5E-4AA7-AC75-2A186A1AA57F}" type="presParOf" srcId="{3896BA3F-BB85-443B-B46A-2BEEED63367B}" destId="{9393DA3F-8EBA-40DC-8314-917407DE41CA}" srcOrd="0" destOrd="0" presId="urn:microsoft.com/office/officeart/2005/8/layout/hierarchy5"/>
    <dgm:cxn modelId="{5A7EF3DA-9FAF-49CC-A48C-A6E600A45402}" type="presParOf" srcId="{9393DA3F-8EBA-40DC-8314-917407DE41CA}" destId="{630F636C-65D7-4A1F-B203-F18772BC7E34}" srcOrd="0" destOrd="0" presId="urn:microsoft.com/office/officeart/2005/8/layout/hierarchy5"/>
    <dgm:cxn modelId="{07BF7460-33CA-4F31-9297-A696F92FB989}" type="presParOf" srcId="{9393DA3F-8EBA-40DC-8314-917407DE41CA}" destId="{A66A7DAB-65E4-4C91-8C20-2B1821543B0A}" srcOrd="1" destOrd="0" presId="urn:microsoft.com/office/officeart/2005/8/layout/hierarchy5"/>
    <dgm:cxn modelId="{59D9C663-C798-4F85-ABA7-5FFE55E7D5DD}" type="presParOf" srcId="{3896BA3F-BB85-443B-B46A-2BEEED63367B}" destId="{4E9CEB3D-CE9E-493A-93B9-EF1FC830E8D2}" srcOrd="1" destOrd="0" presId="urn:microsoft.com/office/officeart/2005/8/layout/hierarchy5"/>
    <dgm:cxn modelId="{A710A2BB-B654-47B4-B623-A9216AA79646}" type="presParOf" srcId="{4E9CEB3D-CE9E-493A-93B9-EF1FC830E8D2}" destId="{2625CE96-30F2-463C-925E-0B9DCCC7AAFE}" srcOrd="0" destOrd="0" presId="urn:microsoft.com/office/officeart/2005/8/layout/hierarchy5"/>
    <dgm:cxn modelId="{512D0557-E570-4993-A5D6-6555E86B57E0}" type="presParOf" srcId="{3896BA3F-BB85-443B-B46A-2BEEED63367B}" destId="{4A1E8E19-1DD7-4C74-BF99-E96B3079C7A8}" srcOrd="2" destOrd="0" presId="urn:microsoft.com/office/officeart/2005/8/layout/hierarchy5"/>
    <dgm:cxn modelId="{47E51412-ADE8-4C21-9B09-4FD85DFB2EBF}" type="presParOf" srcId="{4A1E8E19-1DD7-4C74-BF99-E96B3079C7A8}" destId="{BED1A085-A60F-4481-88D9-4EEB3CD5BC15}" srcOrd="0" destOrd="0" presId="urn:microsoft.com/office/officeart/2005/8/layout/hierarchy5"/>
    <dgm:cxn modelId="{E27E0FA0-46E3-4B9A-A5C9-10503AF07911}" type="presParOf" srcId="{4A1E8E19-1DD7-4C74-BF99-E96B3079C7A8}" destId="{344882CC-D0BE-428E-B1BC-A623866F27F0}" srcOrd="1" destOrd="0" presId="urn:microsoft.com/office/officeart/2005/8/layout/hierarchy5"/>
    <dgm:cxn modelId="{2445A7D4-9E76-4C81-8A46-01A33452DECE}" type="presParOf" srcId="{3896BA3F-BB85-443B-B46A-2BEEED63367B}" destId="{16307EDB-417E-4A1E-9101-51527BF8D0AC}" srcOrd="3" destOrd="0" presId="urn:microsoft.com/office/officeart/2005/8/layout/hierarchy5"/>
    <dgm:cxn modelId="{55C5204B-9416-44D2-8F70-DFE3C3B155BC}" type="presParOf" srcId="{16307EDB-417E-4A1E-9101-51527BF8D0AC}" destId="{EEB3AD4E-6334-410E-991C-8868B8A0A6C6}" srcOrd="0" destOrd="0" presId="urn:microsoft.com/office/officeart/2005/8/layout/hierarchy5"/>
    <dgm:cxn modelId="{BFF71097-225E-44B5-99A0-EB3DA988F215}" type="presParOf" srcId="{3896BA3F-BB85-443B-B46A-2BEEED63367B}" destId="{D13B1DE6-899E-4700-852F-98B51F421EE8}" srcOrd="4" destOrd="0" presId="urn:microsoft.com/office/officeart/2005/8/layout/hierarchy5"/>
    <dgm:cxn modelId="{62297A55-E948-4547-90A2-B17DD710FAA9}" type="presParOf" srcId="{D13B1DE6-899E-4700-852F-98B51F421EE8}" destId="{38BF1D3A-5AB9-4040-982D-487718120D5A}" srcOrd="0" destOrd="0" presId="urn:microsoft.com/office/officeart/2005/8/layout/hierarchy5"/>
    <dgm:cxn modelId="{ED75F8AC-6D22-45D0-B978-55F69A167BF2}" type="presParOf" srcId="{D13B1DE6-899E-4700-852F-98B51F421EE8}" destId="{3CC124BD-D0AB-42F0-BE04-28E7B6ACFDAE}" srcOrd="1" destOrd="0" presId="urn:microsoft.com/office/officeart/2005/8/layout/hierarchy5"/>
    <dgm:cxn modelId="{2BE9FE7B-65D9-43AA-AB5B-65F7FA5A4500}" type="presParOf" srcId="{3896BA3F-BB85-443B-B46A-2BEEED63367B}" destId="{D2A866A5-75CA-4F98-9206-37B779AAAD12}" srcOrd="5" destOrd="0" presId="urn:microsoft.com/office/officeart/2005/8/layout/hierarchy5"/>
    <dgm:cxn modelId="{5EA90C23-BD5B-4F87-A5B4-BCC9DF1832BF}" type="presParOf" srcId="{D2A866A5-75CA-4F98-9206-37B779AAAD12}" destId="{D9F44CA4-33A6-4E07-B4C2-70F683047C19}" srcOrd="0" destOrd="0" presId="urn:microsoft.com/office/officeart/2005/8/layout/hierarchy5"/>
    <dgm:cxn modelId="{F72068B6-49BD-4BDE-936F-062615392440}" type="presParOf" srcId="{3896BA3F-BB85-443B-B46A-2BEEED63367B}" destId="{2FE07C5F-95AC-4BD6-A45A-E5E62C8E1ACD}" srcOrd="6" destOrd="0" presId="urn:microsoft.com/office/officeart/2005/8/layout/hierarchy5"/>
    <dgm:cxn modelId="{2DA4EEB6-2DB3-48E5-B2E0-9E8018C76D96}" type="presParOf" srcId="{2FE07C5F-95AC-4BD6-A45A-E5E62C8E1ACD}" destId="{85C03FA9-CEB0-4292-A673-B382BFA03286}" srcOrd="0" destOrd="0" presId="urn:microsoft.com/office/officeart/2005/8/layout/hierarchy5"/>
    <dgm:cxn modelId="{00433F51-96D3-4ACE-BAF9-93D98C138798}" type="presParOf" srcId="{2FE07C5F-95AC-4BD6-A45A-E5E62C8E1ACD}" destId="{63F22E7F-BCBA-4D01-9276-52A5CC7F85C6}" srcOrd="1" destOrd="0" presId="urn:microsoft.com/office/officeart/2005/8/layout/hierarchy5"/>
    <dgm:cxn modelId="{FBD130F3-FDBD-4417-9586-DC94C84C3287}" type="presParOf" srcId="{3896BA3F-BB85-443B-B46A-2BEEED63367B}" destId="{AB92B1BB-B51C-4CF2-949E-643A29731FD4}" srcOrd="7" destOrd="0" presId="urn:microsoft.com/office/officeart/2005/8/layout/hierarchy5"/>
    <dgm:cxn modelId="{AEFE70D7-4E4A-4217-9787-6B4E48028E72}" type="presParOf" srcId="{AB92B1BB-B51C-4CF2-949E-643A29731FD4}" destId="{B442C4E9-19D2-4F6D-913F-4F5CBBC409AF}" srcOrd="0" destOrd="0" presId="urn:microsoft.com/office/officeart/2005/8/layout/hierarchy5"/>
    <dgm:cxn modelId="{BD215906-7B6B-436A-9463-46BB5ED25394}" type="presParOf" srcId="{3896BA3F-BB85-443B-B46A-2BEEED63367B}" destId="{0F9FB59B-CB71-4E93-B087-720FD8756F95}" srcOrd="8" destOrd="0" presId="urn:microsoft.com/office/officeart/2005/8/layout/hierarchy5"/>
    <dgm:cxn modelId="{FBE67BAD-8782-49E2-B8E7-8C0F0BD0387A}" type="presParOf" srcId="{0F9FB59B-CB71-4E93-B087-720FD8756F95}" destId="{D7C7FD6E-3829-4A49-84AF-E2586302716F}" srcOrd="0" destOrd="0" presId="urn:microsoft.com/office/officeart/2005/8/layout/hierarchy5"/>
    <dgm:cxn modelId="{319D6C2C-245C-4AF6-A566-A6975DAEA616}" type="presParOf" srcId="{0F9FB59B-CB71-4E93-B087-720FD8756F95}" destId="{1FE93CC4-5AA3-491B-A502-22AA5094D43D}" srcOrd="1" destOrd="0" presId="urn:microsoft.com/office/officeart/2005/8/layout/hierarchy5"/>
    <dgm:cxn modelId="{1A9519C9-98AF-4024-AC9E-196328A60F2F}" type="presParOf" srcId="{3896BA3F-BB85-443B-B46A-2BEEED63367B}" destId="{505995BA-4950-42AF-BC35-7ADEE95D8091}" srcOrd="9" destOrd="0" presId="urn:microsoft.com/office/officeart/2005/8/layout/hierarchy5"/>
    <dgm:cxn modelId="{5404A235-D87A-4AF2-A59D-94F6354D3FFD}" type="presParOf" srcId="{505995BA-4950-42AF-BC35-7ADEE95D8091}" destId="{73ADFBFF-9CC0-4172-8142-F213CF918C80}" srcOrd="0" destOrd="0" presId="urn:microsoft.com/office/officeart/2005/8/layout/hierarchy5"/>
    <dgm:cxn modelId="{F0DFF028-298B-4A60-BFD0-FAAA850FE53F}" type="presParOf" srcId="{3896BA3F-BB85-443B-B46A-2BEEED63367B}" destId="{BD1F678A-1CFF-4911-AEF0-114B03F17826}" srcOrd="10" destOrd="0" presId="urn:microsoft.com/office/officeart/2005/8/layout/hierarchy5"/>
    <dgm:cxn modelId="{35E7044A-B0FC-4D08-8714-231FAFC8199E}" type="presParOf" srcId="{BD1F678A-1CFF-4911-AEF0-114B03F17826}" destId="{81A48B84-7AD2-4562-B71D-5C18093937FC}" srcOrd="0" destOrd="0" presId="urn:microsoft.com/office/officeart/2005/8/layout/hierarchy5"/>
    <dgm:cxn modelId="{5B192EED-2D42-491B-80D5-38766AB635A0}" type="presParOf" srcId="{BD1F678A-1CFF-4911-AEF0-114B03F17826}" destId="{F321D84C-6952-43AF-BC14-3CB5A30FFBD0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D8467-E549-4589-B50A-D64D3BD7E5F2}">
      <dsp:nvSpPr>
        <dsp:cNvPr id="0" name=""/>
        <dsp:cNvSpPr/>
      </dsp:nvSpPr>
      <dsp:spPr>
        <a:xfrm>
          <a:off x="0" y="17212"/>
          <a:ext cx="7772400" cy="743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We do research in our every day life!</a:t>
          </a:r>
          <a:endParaRPr lang="en-US" sz="3100" kern="1200" dirty="0"/>
        </a:p>
      </dsp:txBody>
      <dsp:txXfrm>
        <a:off x="36296" y="53508"/>
        <a:ext cx="7699808" cy="670943"/>
      </dsp:txXfrm>
    </dsp:sp>
    <dsp:sp modelId="{ED327719-65F2-4C72-9FD1-F0A3B53AEEB8}">
      <dsp:nvSpPr>
        <dsp:cNvPr id="0" name=""/>
        <dsp:cNvSpPr/>
      </dsp:nvSpPr>
      <dsp:spPr>
        <a:xfrm>
          <a:off x="0" y="760747"/>
          <a:ext cx="7772400" cy="333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What to wear to office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Punctured </a:t>
          </a:r>
          <a:r>
            <a:rPr lang="en-US" sz="2400" kern="1200" dirty="0" err="1" smtClean="0"/>
            <a:t>tyre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Broken washing machine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Cooking for lunch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Finding new home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Family problems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/>
        </a:p>
      </dsp:txBody>
      <dsp:txXfrm>
        <a:off x="0" y="760747"/>
        <a:ext cx="7772400" cy="3336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30132-584C-4567-AA1E-D735CE9AE77E}">
      <dsp:nvSpPr>
        <dsp:cNvPr id="0" name=""/>
        <dsp:cNvSpPr/>
      </dsp:nvSpPr>
      <dsp:spPr>
        <a:xfrm>
          <a:off x="7169" y="1989874"/>
          <a:ext cx="2035581" cy="10177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Thesis</a:t>
          </a:r>
          <a:endParaRPr lang="id-ID" sz="2000" kern="1200" dirty="0"/>
        </a:p>
      </dsp:txBody>
      <dsp:txXfrm>
        <a:off x="36979" y="2019684"/>
        <a:ext cx="1975961" cy="958170"/>
      </dsp:txXfrm>
    </dsp:sp>
    <dsp:sp modelId="{9C9EE3B7-3E61-49E0-8F68-9779528A00DE}">
      <dsp:nvSpPr>
        <dsp:cNvPr id="0" name=""/>
        <dsp:cNvSpPr/>
      </dsp:nvSpPr>
      <dsp:spPr>
        <a:xfrm rot="17641952">
          <a:off x="1501551" y="1646549"/>
          <a:ext cx="1826076" cy="36658"/>
        </a:xfrm>
        <a:custGeom>
          <a:avLst/>
          <a:gdLst/>
          <a:ahLst/>
          <a:cxnLst/>
          <a:rect l="0" t="0" r="0" b="0"/>
          <a:pathLst>
            <a:path>
              <a:moveTo>
                <a:pt x="0" y="18329"/>
              </a:moveTo>
              <a:lnTo>
                <a:pt x="1826076" y="18329"/>
              </a:lnTo>
            </a:path>
          </a:pathLst>
        </a:custGeom>
        <a:noFill/>
        <a:ln w="101600" cap="flat" cmpd="sng" algn="ctr">
          <a:solidFill>
            <a:schemeClr val="accent3">
              <a:lumMod val="75000"/>
            </a:schemeClr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/>
        </a:p>
      </dsp:txBody>
      <dsp:txXfrm>
        <a:off x="2368938" y="1619226"/>
        <a:ext cx="91303" cy="91303"/>
      </dsp:txXfrm>
    </dsp:sp>
    <dsp:sp modelId="{72933256-81B7-44E0-9281-567170FD3342}">
      <dsp:nvSpPr>
        <dsp:cNvPr id="0" name=""/>
        <dsp:cNvSpPr/>
      </dsp:nvSpPr>
      <dsp:spPr>
        <a:xfrm>
          <a:off x="2786429" y="322092"/>
          <a:ext cx="2035581" cy="10177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Laporan Tertulis</a:t>
          </a:r>
          <a:endParaRPr lang="id-ID" sz="2000" kern="1200" dirty="0"/>
        </a:p>
      </dsp:txBody>
      <dsp:txXfrm>
        <a:off x="2816239" y="351902"/>
        <a:ext cx="1975961" cy="958170"/>
      </dsp:txXfrm>
    </dsp:sp>
    <dsp:sp modelId="{9CD33AAA-6B24-4F04-950D-98297276A662}">
      <dsp:nvSpPr>
        <dsp:cNvPr id="0" name=""/>
        <dsp:cNvSpPr/>
      </dsp:nvSpPr>
      <dsp:spPr>
        <a:xfrm>
          <a:off x="4822010" y="812658"/>
          <a:ext cx="866668" cy="36658"/>
        </a:xfrm>
        <a:custGeom>
          <a:avLst/>
          <a:gdLst/>
          <a:ahLst/>
          <a:cxnLst/>
          <a:rect l="0" t="0" r="0" b="0"/>
          <a:pathLst>
            <a:path>
              <a:moveTo>
                <a:pt x="0" y="18329"/>
              </a:moveTo>
              <a:lnTo>
                <a:pt x="866668" y="18329"/>
              </a:lnTo>
            </a:path>
          </a:pathLst>
        </a:custGeom>
        <a:noFill/>
        <a:ln w="101600" cap="flat" cmpd="sng" algn="ctr">
          <a:solidFill>
            <a:schemeClr val="tx2">
              <a:lumMod val="75000"/>
            </a:schemeClr>
          </a:solidFill>
          <a:prstDash val="solid"/>
          <a:head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/>
        </a:p>
      </dsp:txBody>
      <dsp:txXfrm>
        <a:off x="5233678" y="809320"/>
        <a:ext cx="43333" cy="43333"/>
      </dsp:txXfrm>
    </dsp:sp>
    <dsp:sp modelId="{AFCED5AE-82A4-4217-A599-BD2DCEDFE64A}">
      <dsp:nvSpPr>
        <dsp:cNvPr id="0" name=""/>
        <dsp:cNvSpPr/>
      </dsp:nvSpPr>
      <dsp:spPr>
        <a:xfrm>
          <a:off x="5688679" y="322092"/>
          <a:ext cx="2500324" cy="10177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Chapter, Section, Apendix</a:t>
          </a:r>
          <a:endParaRPr lang="id-ID" sz="2000" kern="1200" dirty="0"/>
        </a:p>
      </dsp:txBody>
      <dsp:txXfrm>
        <a:off x="5718489" y="351902"/>
        <a:ext cx="2440704" cy="958170"/>
      </dsp:txXfrm>
    </dsp:sp>
    <dsp:sp modelId="{3B475C77-784E-484E-A469-CDF5B4FDA1B5}">
      <dsp:nvSpPr>
        <dsp:cNvPr id="0" name=""/>
        <dsp:cNvSpPr/>
      </dsp:nvSpPr>
      <dsp:spPr>
        <a:xfrm rot="3892069">
          <a:off x="1477638" y="3369749"/>
          <a:ext cx="1964608" cy="36658"/>
        </a:xfrm>
        <a:custGeom>
          <a:avLst/>
          <a:gdLst/>
          <a:ahLst/>
          <a:cxnLst/>
          <a:rect l="0" t="0" r="0" b="0"/>
          <a:pathLst>
            <a:path>
              <a:moveTo>
                <a:pt x="0" y="18329"/>
              </a:moveTo>
              <a:lnTo>
                <a:pt x="1964608" y="18329"/>
              </a:lnTo>
            </a:path>
          </a:pathLst>
        </a:custGeom>
        <a:noFill/>
        <a:ln w="101600" cap="flat" cmpd="sng" algn="ctr">
          <a:solidFill>
            <a:schemeClr val="accent3">
              <a:lumMod val="75000"/>
            </a:schemeClr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/>
        </a:p>
      </dsp:txBody>
      <dsp:txXfrm>
        <a:off x="2410827" y="3338964"/>
        <a:ext cx="98230" cy="98230"/>
      </dsp:txXfrm>
    </dsp:sp>
    <dsp:sp modelId="{3FD5B3A5-C12D-49C0-BDAA-FD14D340577F}">
      <dsp:nvSpPr>
        <dsp:cNvPr id="0" name=""/>
        <dsp:cNvSpPr/>
      </dsp:nvSpPr>
      <dsp:spPr>
        <a:xfrm>
          <a:off x="2877134" y="3768493"/>
          <a:ext cx="2035581" cy="10177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Argument</a:t>
          </a:r>
          <a:endParaRPr lang="id-ID" sz="2000" kern="1200" dirty="0"/>
        </a:p>
      </dsp:txBody>
      <dsp:txXfrm>
        <a:off x="2906944" y="3798303"/>
        <a:ext cx="1975961" cy="958170"/>
      </dsp:txXfrm>
    </dsp:sp>
    <dsp:sp modelId="{88F597E6-FA2C-48FB-9D81-22FA5EA451C6}">
      <dsp:nvSpPr>
        <dsp:cNvPr id="0" name=""/>
        <dsp:cNvSpPr/>
      </dsp:nvSpPr>
      <dsp:spPr>
        <a:xfrm>
          <a:off x="4912716" y="4259059"/>
          <a:ext cx="775963" cy="36658"/>
        </a:xfrm>
        <a:custGeom>
          <a:avLst/>
          <a:gdLst/>
          <a:ahLst/>
          <a:cxnLst/>
          <a:rect l="0" t="0" r="0" b="0"/>
          <a:pathLst>
            <a:path>
              <a:moveTo>
                <a:pt x="0" y="18329"/>
              </a:moveTo>
              <a:lnTo>
                <a:pt x="775963" y="18329"/>
              </a:lnTo>
            </a:path>
          </a:pathLst>
        </a:custGeom>
        <a:noFill/>
        <a:ln w="101600" cap="flat" cmpd="sng" algn="ctr">
          <a:solidFill>
            <a:schemeClr val="tx2">
              <a:lumMod val="75000"/>
            </a:schemeClr>
          </a:solidFill>
          <a:prstDash val="solid"/>
          <a:head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/>
        </a:p>
      </dsp:txBody>
      <dsp:txXfrm>
        <a:off x="5281298" y="4257989"/>
        <a:ext cx="38798" cy="38798"/>
      </dsp:txXfrm>
    </dsp:sp>
    <dsp:sp modelId="{2208E508-007B-4570-9041-96E550E59952}">
      <dsp:nvSpPr>
        <dsp:cNvPr id="0" name=""/>
        <dsp:cNvSpPr/>
      </dsp:nvSpPr>
      <dsp:spPr>
        <a:xfrm>
          <a:off x="5688679" y="3768493"/>
          <a:ext cx="2445302" cy="10177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Logika, Other People ‘s Work, Researcher’s Fieldwork </a:t>
          </a:r>
          <a:endParaRPr lang="id-ID" sz="2000" kern="1200" dirty="0"/>
        </a:p>
      </dsp:txBody>
      <dsp:txXfrm>
        <a:off x="5718489" y="3798303"/>
        <a:ext cx="2385682" cy="958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48B84-7AD2-4562-B71D-5C18093937FC}">
      <dsp:nvSpPr>
        <dsp:cNvPr id="0" name=""/>
        <dsp:cNvSpPr/>
      </dsp:nvSpPr>
      <dsp:spPr>
        <a:xfrm>
          <a:off x="7077700" y="1498599"/>
          <a:ext cx="1780582" cy="183605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Outcome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Framework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Model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Algorithm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System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Application</a:t>
          </a:r>
          <a:endParaRPr lang="en-US" sz="1400" b="1" kern="1200" dirty="0"/>
        </a:p>
      </dsp:txBody>
      <dsp:txXfrm>
        <a:off x="7077700" y="1498599"/>
        <a:ext cx="1780582" cy="209244"/>
      </dsp:txXfrm>
    </dsp:sp>
    <dsp:sp modelId="{D7C7FD6E-3829-4A49-84AF-E2586302716F}">
      <dsp:nvSpPr>
        <dsp:cNvPr id="0" name=""/>
        <dsp:cNvSpPr/>
      </dsp:nvSpPr>
      <dsp:spPr>
        <a:xfrm>
          <a:off x="5717884" y="0"/>
          <a:ext cx="1198393" cy="4833256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Data analysis</a:t>
          </a:r>
          <a:endParaRPr lang="en-US" sz="1400" b="1" kern="1200" dirty="0"/>
        </a:p>
      </dsp:txBody>
      <dsp:txXfrm>
        <a:off x="5717884" y="0"/>
        <a:ext cx="1198393" cy="1449977"/>
      </dsp:txXfrm>
    </dsp:sp>
    <dsp:sp modelId="{85C03FA9-CEB0-4292-A673-B382BFA03286}">
      <dsp:nvSpPr>
        <dsp:cNvPr id="0" name=""/>
        <dsp:cNvSpPr/>
      </dsp:nvSpPr>
      <dsp:spPr>
        <a:xfrm>
          <a:off x="4391007" y="0"/>
          <a:ext cx="1165453" cy="4833256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Data generation methods</a:t>
          </a:r>
          <a:endParaRPr lang="en-US" sz="1400" b="1" kern="1200" dirty="0"/>
        </a:p>
      </dsp:txBody>
      <dsp:txXfrm>
        <a:off x="4391007" y="0"/>
        <a:ext cx="1165453" cy="1449977"/>
      </dsp:txXfrm>
    </dsp:sp>
    <dsp:sp modelId="{38BF1D3A-5AB9-4040-982D-487718120D5A}">
      <dsp:nvSpPr>
        <dsp:cNvPr id="0" name=""/>
        <dsp:cNvSpPr/>
      </dsp:nvSpPr>
      <dsp:spPr>
        <a:xfrm>
          <a:off x="3117178" y="0"/>
          <a:ext cx="1112406" cy="4833256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Strategies</a:t>
          </a:r>
          <a:endParaRPr lang="en-US" sz="1400" b="1" kern="1200" dirty="0"/>
        </a:p>
      </dsp:txBody>
      <dsp:txXfrm>
        <a:off x="3117178" y="0"/>
        <a:ext cx="1112406" cy="1449977"/>
      </dsp:txXfrm>
    </dsp:sp>
    <dsp:sp modelId="{BED1A085-A60F-4481-88D9-4EEB3CD5BC15}">
      <dsp:nvSpPr>
        <dsp:cNvPr id="0" name=""/>
        <dsp:cNvSpPr/>
      </dsp:nvSpPr>
      <dsp:spPr>
        <a:xfrm>
          <a:off x="1987215" y="0"/>
          <a:ext cx="968539" cy="4833256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1987215" y="0"/>
        <a:ext cx="968539" cy="1449977"/>
      </dsp:txXfrm>
    </dsp:sp>
    <dsp:sp modelId="{630F636C-65D7-4A1F-B203-F18772BC7E34}">
      <dsp:nvSpPr>
        <dsp:cNvPr id="0" name=""/>
        <dsp:cNvSpPr/>
      </dsp:nvSpPr>
      <dsp:spPr>
        <a:xfrm>
          <a:off x="857253" y="0"/>
          <a:ext cx="968539" cy="4833256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857253" y="0"/>
        <a:ext cx="968539" cy="1449977"/>
      </dsp:txXfrm>
    </dsp:sp>
    <dsp:sp modelId="{5AF3C971-969C-4130-85AA-91B3B36B6663}">
      <dsp:nvSpPr>
        <dsp:cNvPr id="0" name=""/>
        <dsp:cNvSpPr/>
      </dsp:nvSpPr>
      <dsp:spPr>
        <a:xfrm>
          <a:off x="937964" y="2647770"/>
          <a:ext cx="80711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Literature Review</a:t>
          </a:r>
          <a:endParaRPr lang="en-US" sz="1200" kern="1200" dirty="0"/>
        </a:p>
      </dsp:txBody>
      <dsp:txXfrm>
        <a:off x="949784" y="2659590"/>
        <a:ext cx="783476" cy="379918"/>
      </dsp:txXfrm>
    </dsp:sp>
    <dsp:sp modelId="{FDEB168C-4B73-445E-B1AE-8B6A3709F4BB}">
      <dsp:nvSpPr>
        <dsp:cNvPr id="0" name=""/>
        <dsp:cNvSpPr/>
      </dsp:nvSpPr>
      <dsp:spPr>
        <a:xfrm rot="17626632">
          <a:off x="1506130" y="2475644"/>
          <a:ext cx="800748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800748" y="75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1886485" y="2463140"/>
        <a:ext cx="40037" cy="40037"/>
      </dsp:txXfrm>
    </dsp:sp>
    <dsp:sp modelId="{752AB084-0DFE-4FA4-8011-CD9000B362B7}">
      <dsp:nvSpPr>
        <dsp:cNvPr id="0" name=""/>
        <dsp:cNvSpPr/>
      </dsp:nvSpPr>
      <dsp:spPr>
        <a:xfrm>
          <a:off x="2067927" y="1756229"/>
          <a:ext cx="807116" cy="7210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Research Problem/ Research question(s)</a:t>
          </a:r>
          <a:endParaRPr lang="en-US" sz="1200" kern="1200" dirty="0"/>
        </a:p>
      </dsp:txBody>
      <dsp:txXfrm>
        <a:off x="2089047" y="1777349"/>
        <a:ext cx="764876" cy="678837"/>
      </dsp:txXfrm>
    </dsp:sp>
    <dsp:sp modelId="{E4D7C31C-8708-431B-A3AE-1226A7A51918}">
      <dsp:nvSpPr>
        <dsp:cNvPr id="0" name=""/>
        <dsp:cNvSpPr/>
      </dsp:nvSpPr>
      <dsp:spPr>
        <a:xfrm rot="18289469">
          <a:off x="2753796" y="1877207"/>
          <a:ext cx="565341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565341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22333" y="1870588"/>
        <a:ext cx="28267" cy="28267"/>
      </dsp:txXfrm>
    </dsp:sp>
    <dsp:sp modelId="{7524084D-615D-47C7-9D13-168472DF0C2E}">
      <dsp:nvSpPr>
        <dsp:cNvPr id="0" name=""/>
        <dsp:cNvSpPr/>
      </dsp:nvSpPr>
      <dsp:spPr>
        <a:xfrm>
          <a:off x="3197890" y="1450897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Survey</a:t>
          </a:r>
          <a:endParaRPr lang="en-US" sz="1200" kern="1200" dirty="0"/>
        </a:p>
      </dsp:txBody>
      <dsp:txXfrm>
        <a:off x="3209710" y="1462717"/>
        <a:ext cx="946884" cy="379918"/>
      </dsp:txXfrm>
    </dsp:sp>
    <dsp:sp modelId="{51EE65E8-7EC7-4AC6-AF50-CDECA282EA94}">
      <dsp:nvSpPr>
        <dsp:cNvPr id="0" name=""/>
        <dsp:cNvSpPr/>
      </dsp:nvSpPr>
      <dsp:spPr>
        <a:xfrm>
          <a:off x="4168414" y="1645161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4321767" y="1644605"/>
        <a:ext cx="16142" cy="16142"/>
      </dsp:txXfrm>
    </dsp:sp>
    <dsp:sp modelId="{327A16D4-249D-4AEE-ACB0-4D7F724C3435}">
      <dsp:nvSpPr>
        <dsp:cNvPr id="0" name=""/>
        <dsp:cNvSpPr/>
      </dsp:nvSpPr>
      <dsp:spPr>
        <a:xfrm>
          <a:off x="4491261" y="1450897"/>
          <a:ext cx="80711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Interviews</a:t>
          </a:r>
          <a:endParaRPr lang="en-US" sz="1200" kern="1200" dirty="0"/>
        </a:p>
      </dsp:txBody>
      <dsp:txXfrm>
        <a:off x="4503081" y="1462717"/>
        <a:ext cx="783476" cy="379918"/>
      </dsp:txXfrm>
    </dsp:sp>
    <dsp:sp modelId="{C6F1F108-6199-4C56-A7D6-3FE1F57B3B3C}">
      <dsp:nvSpPr>
        <dsp:cNvPr id="0" name=""/>
        <dsp:cNvSpPr/>
      </dsp:nvSpPr>
      <dsp:spPr>
        <a:xfrm>
          <a:off x="2875043" y="2109253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28395" y="2108697"/>
        <a:ext cx="16142" cy="16142"/>
      </dsp:txXfrm>
    </dsp:sp>
    <dsp:sp modelId="{CE714D72-2283-4368-ADF6-F0EBD7F643F7}">
      <dsp:nvSpPr>
        <dsp:cNvPr id="0" name=""/>
        <dsp:cNvSpPr/>
      </dsp:nvSpPr>
      <dsp:spPr>
        <a:xfrm>
          <a:off x="3197890" y="1914989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Design &amp; creation</a:t>
          </a:r>
          <a:endParaRPr lang="en-US" sz="1200" kern="1200" dirty="0"/>
        </a:p>
      </dsp:txBody>
      <dsp:txXfrm>
        <a:off x="3209710" y="1926809"/>
        <a:ext cx="946884" cy="379918"/>
      </dsp:txXfrm>
    </dsp:sp>
    <dsp:sp modelId="{C0F6D16B-DDC1-4847-AE35-6AC1E83EDEC1}">
      <dsp:nvSpPr>
        <dsp:cNvPr id="0" name=""/>
        <dsp:cNvSpPr/>
      </dsp:nvSpPr>
      <dsp:spPr>
        <a:xfrm rot="3310531">
          <a:off x="2753796" y="2341299"/>
          <a:ext cx="565341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565341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22333" y="2334680"/>
        <a:ext cx="28267" cy="28267"/>
      </dsp:txXfrm>
    </dsp:sp>
    <dsp:sp modelId="{8E8870F5-CDDC-4905-AA94-D45E2E04953F}">
      <dsp:nvSpPr>
        <dsp:cNvPr id="0" name=""/>
        <dsp:cNvSpPr/>
      </dsp:nvSpPr>
      <dsp:spPr>
        <a:xfrm>
          <a:off x="3197890" y="2379081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Experiment</a:t>
          </a:r>
          <a:endParaRPr lang="en-US" sz="1200" kern="1200" dirty="0"/>
        </a:p>
      </dsp:txBody>
      <dsp:txXfrm>
        <a:off x="3209710" y="2390901"/>
        <a:ext cx="946884" cy="379918"/>
      </dsp:txXfrm>
    </dsp:sp>
    <dsp:sp modelId="{4A8E9A06-1022-486A-A22B-559EA60BA9CE}">
      <dsp:nvSpPr>
        <dsp:cNvPr id="0" name=""/>
        <dsp:cNvSpPr/>
      </dsp:nvSpPr>
      <dsp:spPr>
        <a:xfrm>
          <a:off x="4168414" y="2573345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4321767" y="2572788"/>
        <a:ext cx="16142" cy="16142"/>
      </dsp:txXfrm>
    </dsp:sp>
    <dsp:sp modelId="{2F204E63-1ABF-49FB-9774-7D5BAD418EF1}">
      <dsp:nvSpPr>
        <dsp:cNvPr id="0" name=""/>
        <dsp:cNvSpPr/>
      </dsp:nvSpPr>
      <dsp:spPr>
        <a:xfrm>
          <a:off x="4491261" y="2379081"/>
          <a:ext cx="80711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Observation</a:t>
          </a:r>
          <a:endParaRPr lang="en-US" sz="1200" kern="1200" dirty="0"/>
        </a:p>
      </dsp:txBody>
      <dsp:txXfrm>
        <a:off x="4503081" y="2390901"/>
        <a:ext cx="783476" cy="379918"/>
      </dsp:txXfrm>
    </dsp:sp>
    <dsp:sp modelId="{51B1EE89-B4F0-49BB-869A-A26629FB6A31}">
      <dsp:nvSpPr>
        <dsp:cNvPr id="0" name=""/>
        <dsp:cNvSpPr/>
      </dsp:nvSpPr>
      <dsp:spPr>
        <a:xfrm>
          <a:off x="5298377" y="2573345"/>
          <a:ext cx="511501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511501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5541340" y="2568072"/>
        <a:ext cx="25575" cy="25575"/>
      </dsp:txXfrm>
    </dsp:sp>
    <dsp:sp modelId="{C008B6AE-D2CD-426F-A6F2-EF57BEBA5409}">
      <dsp:nvSpPr>
        <dsp:cNvPr id="0" name=""/>
        <dsp:cNvSpPr/>
      </dsp:nvSpPr>
      <dsp:spPr>
        <a:xfrm>
          <a:off x="5809879" y="2379081"/>
          <a:ext cx="1092867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Quantitative</a:t>
          </a:r>
          <a:endParaRPr lang="en-US" sz="1200" kern="1200" dirty="0"/>
        </a:p>
      </dsp:txBody>
      <dsp:txXfrm>
        <a:off x="5821699" y="2390901"/>
        <a:ext cx="1069227" cy="379918"/>
      </dsp:txXfrm>
    </dsp:sp>
    <dsp:sp modelId="{BB5D04A6-55C4-4CC9-8314-32D57FA18917}">
      <dsp:nvSpPr>
        <dsp:cNvPr id="0" name=""/>
        <dsp:cNvSpPr/>
      </dsp:nvSpPr>
      <dsp:spPr>
        <a:xfrm rot="4205614">
          <a:off x="1432406" y="3287804"/>
          <a:ext cx="948195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948195" y="75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1882799" y="3271614"/>
        <a:ext cx="47409" cy="47409"/>
      </dsp:txXfrm>
    </dsp:sp>
    <dsp:sp modelId="{A19B619F-B17B-448F-BAD6-A0B2ECC4582E}">
      <dsp:nvSpPr>
        <dsp:cNvPr id="0" name=""/>
        <dsp:cNvSpPr/>
      </dsp:nvSpPr>
      <dsp:spPr>
        <a:xfrm>
          <a:off x="2067927" y="3539310"/>
          <a:ext cx="80711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Conceptual Framework</a:t>
          </a:r>
          <a:endParaRPr lang="en-US" sz="1200" kern="1200" dirty="0"/>
        </a:p>
      </dsp:txBody>
      <dsp:txXfrm>
        <a:off x="2079747" y="3551130"/>
        <a:ext cx="783476" cy="379918"/>
      </dsp:txXfrm>
    </dsp:sp>
    <dsp:sp modelId="{616D17DB-11D9-47D9-A251-46FACC1C0451}">
      <dsp:nvSpPr>
        <dsp:cNvPr id="0" name=""/>
        <dsp:cNvSpPr/>
      </dsp:nvSpPr>
      <dsp:spPr>
        <a:xfrm rot="17692822">
          <a:off x="2652788" y="3385506"/>
          <a:ext cx="767357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767357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17282" y="3373836"/>
        <a:ext cx="38367" cy="38367"/>
      </dsp:txXfrm>
    </dsp:sp>
    <dsp:sp modelId="{2EF9732D-8146-42B2-9017-4A5812D56AAA}">
      <dsp:nvSpPr>
        <dsp:cNvPr id="0" name=""/>
        <dsp:cNvSpPr/>
      </dsp:nvSpPr>
      <dsp:spPr>
        <a:xfrm>
          <a:off x="3197890" y="2843172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Case Study</a:t>
          </a:r>
          <a:endParaRPr lang="en-US" sz="1200" kern="1200" dirty="0"/>
        </a:p>
      </dsp:txBody>
      <dsp:txXfrm>
        <a:off x="3209710" y="2854992"/>
        <a:ext cx="946884" cy="379918"/>
      </dsp:txXfrm>
    </dsp:sp>
    <dsp:sp modelId="{C366AA26-B4D6-44E1-80E1-CC789742D1C8}">
      <dsp:nvSpPr>
        <dsp:cNvPr id="0" name=""/>
        <dsp:cNvSpPr/>
      </dsp:nvSpPr>
      <dsp:spPr>
        <a:xfrm rot="19457599">
          <a:off x="2837673" y="3617552"/>
          <a:ext cx="39758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9758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26527" y="3615126"/>
        <a:ext cx="19879" cy="19879"/>
      </dsp:txXfrm>
    </dsp:sp>
    <dsp:sp modelId="{A5E56AD7-1E8D-4298-A272-D8DA00FA8FD2}">
      <dsp:nvSpPr>
        <dsp:cNvPr id="0" name=""/>
        <dsp:cNvSpPr/>
      </dsp:nvSpPr>
      <dsp:spPr>
        <a:xfrm>
          <a:off x="3197890" y="3307264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Action Research</a:t>
          </a:r>
          <a:endParaRPr lang="en-US" sz="1200" kern="1200" dirty="0"/>
        </a:p>
      </dsp:txBody>
      <dsp:txXfrm>
        <a:off x="3209710" y="3319084"/>
        <a:ext cx="946884" cy="379918"/>
      </dsp:txXfrm>
    </dsp:sp>
    <dsp:sp modelId="{C85EF9BA-8E6D-4A3D-8CC1-98C6EA9B8C62}">
      <dsp:nvSpPr>
        <dsp:cNvPr id="0" name=""/>
        <dsp:cNvSpPr/>
      </dsp:nvSpPr>
      <dsp:spPr>
        <a:xfrm>
          <a:off x="4168414" y="3501529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4321767" y="3500972"/>
        <a:ext cx="16142" cy="16142"/>
      </dsp:txXfrm>
    </dsp:sp>
    <dsp:sp modelId="{9C559C88-462D-4279-8022-202D32A32422}">
      <dsp:nvSpPr>
        <dsp:cNvPr id="0" name=""/>
        <dsp:cNvSpPr/>
      </dsp:nvSpPr>
      <dsp:spPr>
        <a:xfrm>
          <a:off x="4491261" y="3307264"/>
          <a:ext cx="104303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Questionnaires</a:t>
          </a:r>
          <a:endParaRPr lang="en-US" sz="1200" kern="1200" dirty="0"/>
        </a:p>
      </dsp:txBody>
      <dsp:txXfrm>
        <a:off x="4503081" y="3319084"/>
        <a:ext cx="1019396" cy="379918"/>
      </dsp:txXfrm>
    </dsp:sp>
    <dsp:sp modelId="{DD3AF743-6539-4B4D-B72B-8E7968508500}">
      <dsp:nvSpPr>
        <dsp:cNvPr id="0" name=""/>
        <dsp:cNvSpPr/>
      </dsp:nvSpPr>
      <dsp:spPr>
        <a:xfrm>
          <a:off x="5534297" y="3501529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5687649" y="3500972"/>
        <a:ext cx="16142" cy="16142"/>
      </dsp:txXfrm>
    </dsp:sp>
    <dsp:sp modelId="{2505A7C2-6930-43E8-82DF-2B900EF0F125}">
      <dsp:nvSpPr>
        <dsp:cNvPr id="0" name=""/>
        <dsp:cNvSpPr/>
      </dsp:nvSpPr>
      <dsp:spPr>
        <a:xfrm>
          <a:off x="5857144" y="3307264"/>
          <a:ext cx="1025400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Qualitative</a:t>
          </a:r>
          <a:endParaRPr lang="en-US" sz="1200" kern="1200" dirty="0"/>
        </a:p>
      </dsp:txBody>
      <dsp:txXfrm>
        <a:off x="5868964" y="3319084"/>
        <a:ext cx="1001760" cy="379918"/>
      </dsp:txXfrm>
    </dsp:sp>
    <dsp:sp modelId="{780E90B3-0024-4002-9E8B-A5C7367DDA4F}">
      <dsp:nvSpPr>
        <dsp:cNvPr id="0" name=""/>
        <dsp:cNvSpPr/>
      </dsp:nvSpPr>
      <dsp:spPr>
        <a:xfrm rot="2142401">
          <a:off x="2837673" y="3849597"/>
          <a:ext cx="39758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9758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26527" y="3847172"/>
        <a:ext cx="19879" cy="19879"/>
      </dsp:txXfrm>
    </dsp:sp>
    <dsp:sp modelId="{93A38555-D664-4F52-ADFB-77571506F8BD}">
      <dsp:nvSpPr>
        <dsp:cNvPr id="0" name=""/>
        <dsp:cNvSpPr/>
      </dsp:nvSpPr>
      <dsp:spPr>
        <a:xfrm>
          <a:off x="3197890" y="3771356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Ethnography</a:t>
          </a:r>
          <a:endParaRPr lang="en-US" sz="1200" kern="1200" dirty="0"/>
        </a:p>
      </dsp:txBody>
      <dsp:txXfrm>
        <a:off x="3209710" y="3783176"/>
        <a:ext cx="946884" cy="379918"/>
      </dsp:txXfrm>
    </dsp:sp>
    <dsp:sp modelId="{68FB12D2-F6C8-4EC8-A0D1-4B5801B81028}">
      <dsp:nvSpPr>
        <dsp:cNvPr id="0" name=""/>
        <dsp:cNvSpPr/>
      </dsp:nvSpPr>
      <dsp:spPr>
        <a:xfrm rot="3907178">
          <a:off x="2652788" y="4081643"/>
          <a:ext cx="767357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767357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3017282" y="4069974"/>
        <a:ext cx="38367" cy="38367"/>
      </dsp:txXfrm>
    </dsp:sp>
    <dsp:sp modelId="{B0FE143B-ABA1-45A7-8CBA-1AEA2DA74641}">
      <dsp:nvSpPr>
        <dsp:cNvPr id="0" name=""/>
        <dsp:cNvSpPr/>
      </dsp:nvSpPr>
      <dsp:spPr>
        <a:xfrm>
          <a:off x="3197890" y="4235448"/>
          <a:ext cx="970524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Grounded Theory</a:t>
          </a:r>
          <a:endParaRPr lang="en-US" sz="1200" kern="1200" dirty="0"/>
        </a:p>
      </dsp:txBody>
      <dsp:txXfrm>
        <a:off x="3209710" y="4247268"/>
        <a:ext cx="946884" cy="379918"/>
      </dsp:txXfrm>
    </dsp:sp>
    <dsp:sp modelId="{4769DBB8-FE95-46FF-A7DB-8F888B40772A}">
      <dsp:nvSpPr>
        <dsp:cNvPr id="0" name=""/>
        <dsp:cNvSpPr/>
      </dsp:nvSpPr>
      <dsp:spPr>
        <a:xfrm>
          <a:off x="4168414" y="4429712"/>
          <a:ext cx="322846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22846" y="75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kern="1200"/>
        </a:p>
      </dsp:txBody>
      <dsp:txXfrm>
        <a:off x="4321767" y="4429156"/>
        <a:ext cx="16142" cy="16142"/>
      </dsp:txXfrm>
    </dsp:sp>
    <dsp:sp modelId="{E922733A-DBA3-4C43-ABFF-D698F82E0889}">
      <dsp:nvSpPr>
        <dsp:cNvPr id="0" name=""/>
        <dsp:cNvSpPr/>
      </dsp:nvSpPr>
      <dsp:spPr>
        <a:xfrm>
          <a:off x="4491261" y="4235448"/>
          <a:ext cx="807116" cy="403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Documents</a:t>
          </a:r>
          <a:endParaRPr lang="en-US" sz="1200" kern="1200" dirty="0"/>
        </a:p>
      </dsp:txBody>
      <dsp:txXfrm>
        <a:off x="4503081" y="4247268"/>
        <a:ext cx="783476" cy="379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26494-E9A2-4308-B0B3-088E0884BFCA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057D6-154A-4786-A29F-6FB70E0366C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040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476500" y="446088"/>
            <a:ext cx="1685925" cy="1265237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D9B69-B016-4BDA-9C69-57CBFFF98915}" type="slidenum">
              <a:rPr lang="en-AU" smtClean="0">
                <a:ea typeface="ＭＳ Ｐゴシック" pitchFamily="34" charset="-128"/>
              </a:rPr>
              <a:pPr/>
              <a:t>9</a:t>
            </a:fld>
            <a:endParaRPr lang="en-AU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476500" y="446088"/>
            <a:ext cx="1685925" cy="1265237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4DCD53-C34F-4EC5-8A87-754DAA1F93F4}" type="slidenum">
              <a:rPr lang="en-AU" smtClean="0">
                <a:ea typeface="ＭＳ Ｐゴシック" pitchFamily="34" charset="-128"/>
              </a:rPr>
              <a:pPr/>
              <a:t>10</a:t>
            </a:fld>
            <a:endParaRPr lang="en-AU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1A2CB4-D196-4814-9827-2B075DBE4558}" type="slidenum">
              <a:rPr lang="en-US" smtClean="0">
                <a:ea typeface="ＭＳ Ｐゴシック" pitchFamily="34" charset="-128"/>
              </a:rPr>
              <a:pPr/>
              <a:t>15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476500" y="446088"/>
            <a:ext cx="1685925" cy="1265237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6F14B3-D08B-40EF-A7A3-9C443EA9F791}" type="slidenum">
              <a:rPr lang="en-AU" smtClean="0">
                <a:ea typeface="ＭＳ Ｐゴシック" pitchFamily="34" charset="-128"/>
              </a:rPr>
              <a:pPr/>
              <a:t>16</a:t>
            </a:fld>
            <a:endParaRPr lang="en-AU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002A8D-F499-4E61-A86F-6641FF9A098D}" type="slidenum">
              <a:rPr lang="en-US" smtClean="0">
                <a:ea typeface="ＭＳ Ｐゴシック" pitchFamily="34" charset="-128"/>
              </a:rPr>
              <a:pPr/>
              <a:t>17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598148-CE60-4793-A3F4-137DDCAF9866}" type="slidenum">
              <a:rPr lang="en-US" smtClean="0">
                <a:ea typeface="ＭＳ Ｐゴシック" pitchFamily="34" charset="-128"/>
              </a:rPr>
              <a:pPr/>
              <a:t>18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5F677-36E4-42AC-8646-8BB800E2180B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7736-96F5-46A8-8CDF-573F8787847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357562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id-ID" sz="4800" cap="small" dirty="0" smtClean="0"/>
              <a:t>Riset Sistem Informasi dan Computing </a:t>
            </a:r>
            <a:endParaRPr lang="id-ID" sz="4800" cap="smal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71472" y="1285860"/>
          <a:ext cx="8152272" cy="5090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88201"/>
                <a:gridCol w="59640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Research Task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Everyday thinking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Identify a problem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What to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cook for lunch?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Gather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Look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what is in the fridge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Baskerville Old Face" pitchFamily="18" charset="0"/>
                        </a:rPr>
                        <a:t>Analyse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the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Is it enough for everybody in the house?</a:t>
                      </a:r>
                    </a:p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Everybody’s </a:t>
                      </a:r>
                      <a:r>
                        <a:rPr lang="en-US" sz="2000" dirty="0" err="1" smtClean="0">
                          <a:latin typeface="Baskerville Old Face" pitchFamily="18" charset="0"/>
                        </a:rPr>
                        <a:t>favourite</a:t>
                      </a:r>
                      <a:r>
                        <a:rPr lang="en-US" sz="2000" dirty="0" smtClean="0">
                          <a:latin typeface="Baskerville Old Face" pitchFamily="18" charset="0"/>
                        </a:rPr>
                        <a:t> food?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Interpret the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Need more ingredient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Gather more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Where can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I get the ingredient?</a:t>
                      </a:r>
                    </a:p>
                    <a:p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Simple to cook? Enough time?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Baskerville Old Face" pitchFamily="18" charset="0"/>
                        </a:rPr>
                        <a:t>Analyse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the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The cheapest shop? Fresh ingredients? Buy readymade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meals?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Interpret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the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Pak Ali’s shop sell fresh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chicken. Everyone in the house loves chicken </a:t>
                      </a:r>
                      <a:r>
                        <a:rPr lang="en-US" sz="2000" baseline="0" dirty="0" err="1" smtClean="0">
                          <a:latin typeface="Baskerville Old Face" pitchFamily="18" charset="0"/>
                        </a:rPr>
                        <a:t>rendang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. But preparing </a:t>
                      </a:r>
                      <a:r>
                        <a:rPr lang="en-US" sz="2000" baseline="0" dirty="0" err="1" smtClean="0">
                          <a:latin typeface="Baskerville Old Face" pitchFamily="18" charset="0"/>
                        </a:rPr>
                        <a:t>rendang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will take a lot of time, tiring, too many ingredients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Draw conclusion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Go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to the stall &amp; buy readymade </a:t>
                      </a:r>
                      <a:r>
                        <a:rPr lang="en-US" sz="2000" baseline="0" dirty="0" err="1" smtClean="0">
                          <a:latin typeface="Baskerville Old Face" pitchFamily="18" charset="0"/>
                        </a:rPr>
                        <a:t>rendang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1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en-US" sz="4800" b="1" cap="small" dirty="0" smtClean="0">
                <a:solidFill>
                  <a:schemeClr val="bg1"/>
                </a:solidFill>
              </a:rPr>
              <a:t>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7158" y="1357298"/>
          <a:ext cx="8501122" cy="4785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1838"/>
                <a:gridCol w="621928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Research Task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Baskerville Old Face" pitchFamily="18" charset="0"/>
                        </a:rPr>
                        <a:t>Everyday thinking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Identifikasi Masalah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Bagaimana saya dapat memperbaiki ban</a:t>
                      </a:r>
                      <a:r>
                        <a:rPr lang="id-ID" sz="2000" baseline="0" dirty="0" smtClean="0">
                          <a:latin typeface="Baskerville Old Face" pitchFamily="18" charset="0"/>
                        </a:rPr>
                        <a:t> yang bocor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Mengumpulkan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Cari Harga ban baru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Analisa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Mana yang paling murah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516904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Interpretasi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Terdapat banyak pilihan, butuh informasi yang  lebih banyak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Gather More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Apakah ban yang ada dapat diperbaiki, cari harga perbaikan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Analisis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kern="1200" baseline="0" dirty="0" smtClean="0">
                          <a:solidFill>
                            <a:schemeClr val="dk1"/>
                          </a:solidFill>
                          <a:latin typeface="Baskerville Old Face" pitchFamily="18" charset="0"/>
                          <a:ea typeface="+mn-ea"/>
                          <a:cs typeface="+mn-cs"/>
                        </a:rPr>
                        <a:t>Dapatkah diperbaiki?, berapa ongkos perbaikan terendah Bandingkan dengan harga ban baru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Interpretasi</a:t>
                      </a:r>
                      <a:r>
                        <a:rPr lang="id-ID" sz="2000" baseline="0" dirty="0" smtClean="0">
                          <a:latin typeface="Baskerville Old Face" pitchFamily="18" charset="0"/>
                        </a:rPr>
                        <a:t> Data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kern="1200" baseline="0" dirty="0" smtClean="0">
                          <a:solidFill>
                            <a:schemeClr val="dk1"/>
                          </a:solidFill>
                          <a:latin typeface="Baskerville Old Face" pitchFamily="18" charset="0"/>
                          <a:ea typeface="+mn-ea"/>
                          <a:cs typeface="+mn-cs"/>
                        </a:rPr>
                        <a:t>Bisa diperbaiki Perbaikan harganya 20% dari harga ban baru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Ambil Kesimpulan</a:t>
                      </a:r>
                      <a:endParaRPr lang="en-US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kern="1200" baseline="0" dirty="0" smtClean="0">
                          <a:solidFill>
                            <a:schemeClr val="dk1"/>
                          </a:solidFill>
                          <a:latin typeface="Baskerville Old Face" pitchFamily="18" charset="0"/>
                          <a:ea typeface="+mn-ea"/>
                          <a:cs typeface="+mn-cs"/>
                        </a:rPr>
                        <a:t>Lakukan perbaikan 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1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en-US" sz="4800" b="1" cap="small" dirty="0" smtClean="0">
                <a:solidFill>
                  <a:schemeClr val="bg1"/>
                </a:solidFill>
              </a:rPr>
              <a:t>Research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1214422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indent="-449263">
              <a:buFont typeface="Wingdings" pitchFamily="2" charset="2"/>
              <a:buChar char="q"/>
            </a:pPr>
            <a:r>
              <a:rPr lang="id-ID" sz="2400" dirty="0" smtClean="0">
                <a:latin typeface="Baskerville Old Face" pitchFamily="18" charset="0"/>
              </a:rPr>
              <a:t>Melakukan </a:t>
            </a:r>
            <a:r>
              <a:rPr lang="id-ID" sz="2400" dirty="0">
                <a:latin typeface="Baskerville Old Face" pitchFamily="18" charset="0"/>
              </a:rPr>
              <a:t>riset adalah menciptakan pengetahuan baru. </a:t>
            </a:r>
          </a:p>
          <a:p>
            <a:pPr marL="449263" indent="-449263">
              <a:buFont typeface="Wingdings" pitchFamily="2" charset="2"/>
              <a:buChar char="q"/>
            </a:pPr>
            <a:r>
              <a:rPr lang="sv-SE" sz="2400" dirty="0" smtClean="0">
                <a:latin typeface="Baskerville Old Face" pitchFamily="18" charset="0"/>
              </a:rPr>
              <a:t>Perbandingan </a:t>
            </a:r>
            <a:r>
              <a:rPr lang="sv-SE" sz="2400" dirty="0">
                <a:latin typeface="Baskerville Old Face" pitchFamily="18" charset="0"/>
              </a:rPr>
              <a:t>pemikiran sehari-hari dengan riset akademik </a:t>
            </a:r>
            <a:r>
              <a:rPr lang="id-ID" sz="2400" dirty="0">
                <a:latin typeface="Baskerville Old Face" pitchFamily="18" charset="0"/>
              </a:rPr>
              <a:t>	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85786" y="3214685"/>
          <a:ext cx="7786742" cy="342902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93371"/>
                <a:gridCol w="3893371"/>
              </a:tblGrid>
              <a:tr h="827695"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Karakter Pemikiran sehari-hari </a:t>
                      </a:r>
                      <a:endParaRPr lang="id-ID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Karakter riset akademik yang baik</a:t>
                      </a:r>
                      <a:endParaRPr lang="id-ID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26013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>
                          <a:latin typeface="Baskerville Old Face" pitchFamily="18" charset="0"/>
                        </a:rPr>
                        <a:t>Miskin data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>
                          <a:latin typeface="Baskerville Old Face" pitchFamily="18" charset="0"/>
                        </a:rPr>
                        <a:t>Data tidak lengkap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>
                          <a:latin typeface="Baskerville Old Face" pitchFamily="18" charset="0"/>
                        </a:rPr>
                        <a:t>Pemikiran tergesa-gesa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2000" dirty="0" smtClean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Sumber data yang memadai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Sumber data yang cocok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Dicatat dengan akurat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Dianalisa dengan baik 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Tidak ada asumsi tersembunyi 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Kesimpulan yang berdasar </a:t>
                      </a:r>
                    </a:p>
                    <a:p>
                      <a:r>
                        <a:rPr lang="id-ID" sz="2000" dirty="0" smtClean="0">
                          <a:latin typeface="Baskerville Old Face" pitchFamily="18" charset="0"/>
                        </a:rPr>
                        <a:t>Dipresentasikan dengan baik </a:t>
                      </a:r>
                      <a:endParaRPr lang="id-ID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85786" y="2143116"/>
            <a:ext cx="7643866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atin typeface="Baskerville Old Face" pitchFamily="18" charset="0"/>
              </a:rPr>
              <a:t>Riset </a:t>
            </a:r>
            <a:r>
              <a:rPr lang="id-ID" sz="2400" b="1" dirty="0">
                <a:latin typeface="Baskerville Old Face" pitchFamily="18" charset="0"/>
              </a:rPr>
              <a:t>adalah menciptakan pengetahuan baru, menggunakan proses yang cocok, untuk kepuasan dari pengguna riset.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en-US" sz="4800" b="1" cap="small" dirty="0" smtClean="0">
                <a:solidFill>
                  <a:schemeClr val="bg1"/>
                </a:solidFill>
              </a:rPr>
              <a:t>Research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72552" y="1288980"/>
          <a:ext cx="8214290" cy="4997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 rot="16200000" flipH="1">
            <a:off x="3276157" y="3867587"/>
            <a:ext cx="2020505" cy="323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29124" y="3643314"/>
            <a:ext cx="1307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Presents</a:t>
            </a:r>
            <a:endParaRPr lang="id-ID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id-ID" sz="4800" b="1" cap="small" dirty="0" smtClean="0">
                <a:solidFill>
                  <a:schemeClr val="bg1"/>
                </a:solidFill>
              </a:rPr>
              <a:t>Thesis</a:t>
            </a:r>
            <a:endParaRPr lang="en-US" sz="4800" b="1" cap="small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en-US" sz="2800" b="1" cap="small" dirty="0" smtClean="0">
                <a:solidFill>
                  <a:schemeClr val="bg2">
                    <a:lumMod val="10000"/>
                  </a:schemeClr>
                </a:solidFill>
              </a:rPr>
              <a:t>Differences between undergraduate project/research </a:t>
            </a:r>
            <a:br>
              <a:rPr lang="en-US" sz="2800" b="1" cap="small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800" b="1" cap="small" dirty="0" err="1" smtClean="0">
                <a:solidFill>
                  <a:schemeClr val="bg2">
                    <a:lumMod val="10000"/>
                  </a:schemeClr>
                </a:solidFill>
              </a:rPr>
              <a:t>vs</a:t>
            </a:r>
            <a:r>
              <a:rPr lang="en-US" sz="2800" b="1" cap="small" dirty="0" smtClean="0">
                <a:solidFill>
                  <a:schemeClr val="bg2">
                    <a:lumMod val="10000"/>
                  </a:schemeClr>
                </a:solidFill>
              </a:rPr>
              <a:t> Masters and </a:t>
            </a:r>
            <a:r>
              <a:rPr lang="en-US" sz="2800" b="1" cap="small" dirty="0" err="1" smtClean="0">
                <a:solidFill>
                  <a:schemeClr val="bg2">
                    <a:lumMod val="10000"/>
                  </a:schemeClr>
                </a:solidFill>
              </a:rPr>
              <a:t>Ph.D</a:t>
            </a:r>
            <a:r>
              <a:rPr lang="en-US" sz="2800" b="1" cap="small" dirty="0" smtClean="0">
                <a:solidFill>
                  <a:schemeClr val="bg2">
                    <a:lumMod val="10000"/>
                  </a:schemeClr>
                </a:solidFill>
              </a:rPr>
              <a:t> thesis (research</a:t>
            </a:r>
            <a:endParaRPr lang="id-ID" sz="2800" cap="small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>
                <a:latin typeface="Baskerville Old Face" pitchFamily="18" charset="0"/>
              </a:rPr>
              <a:t>Undergraduate level – direct usage of models, principles, implementation theory</a:t>
            </a:r>
            <a:endParaRPr lang="id-ID" dirty="0" smtClean="0">
              <a:latin typeface="Baskerville Old Face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dirty="0" smtClean="0">
                <a:latin typeface="Baskerville Old Face" pitchFamily="18" charset="0"/>
              </a:rPr>
              <a:t>Masters – deeper understanding of the model, assumptions, theoretical underpinnings, historical development etc</a:t>
            </a:r>
            <a:endParaRPr lang="id-ID" dirty="0" smtClean="0">
              <a:latin typeface="Baskerville Old Face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dirty="0" err="1" smtClean="0">
                <a:latin typeface="Baskerville Old Face" pitchFamily="18" charset="0"/>
              </a:rPr>
              <a:t>Ph.D</a:t>
            </a:r>
            <a:r>
              <a:rPr lang="en-US" dirty="0" smtClean="0">
                <a:latin typeface="Baskerville Old Face" pitchFamily="18" charset="0"/>
              </a:rPr>
              <a:t> – the development of the </a:t>
            </a:r>
            <a:r>
              <a:rPr lang="en-US" b="1" dirty="0" smtClean="0">
                <a:latin typeface="Baskerville Old Face" pitchFamily="18" charset="0"/>
              </a:rPr>
              <a:t>chain of inquiry, the </a:t>
            </a:r>
            <a:r>
              <a:rPr lang="en-US" dirty="0" smtClean="0">
                <a:latin typeface="Baskerville Old Face" pitchFamily="18" charset="0"/>
              </a:rPr>
              <a:t>theoretical background, the literature review etc</a:t>
            </a:r>
            <a:endParaRPr lang="id-ID" dirty="0" smtClean="0">
              <a:latin typeface="Baskerville Old Face" pitchFamily="18" charset="0"/>
            </a:endParaRPr>
          </a:p>
          <a:p>
            <a:pPr>
              <a:spcBef>
                <a:spcPts val="1200"/>
              </a:spcBef>
              <a:buNone/>
            </a:pPr>
            <a:endParaRPr lang="id-ID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00108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en-US" cap="small" dirty="0" smtClean="0">
                <a:solidFill>
                  <a:schemeClr val="bg2">
                    <a:lumMod val="10000"/>
                  </a:schemeClr>
                </a:solidFill>
                <a:latin typeface="Adobe Garamond Pro" pitchFamily="18" charset="0"/>
              </a:rPr>
              <a:t>Activities in a Research</a:t>
            </a:r>
          </a:p>
        </p:txBody>
      </p:sp>
      <p:grpSp>
        <p:nvGrpSpPr>
          <p:cNvPr id="2" name="Group 2"/>
          <p:cNvGrpSpPr>
            <a:grpSpLocks noGrp="1"/>
          </p:cNvGrpSpPr>
          <p:nvPr/>
        </p:nvGrpSpPr>
        <p:grpSpPr bwMode="auto">
          <a:xfrm>
            <a:off x="685800" y="1752600"/>
            <a:ext cx="7772400" cy="4343400"/>
            <a:chOff x="1464" y="1716"/>
            <a:chExt cx="6180" cy="3852"/>
          </a:xfrm>
          <a:solidFill>
            <a:schemeClr val="bg2"/>
          </a:solidFill>
        </p:grpSpPr>
        <p:sp>
          <p:nvSpPr>
            <p:cNvPr id="13319" name="Text Box 3"/>
            <p:cNvSpPr txBox="1">
              <a:spLocks noChangeArrowheads="1"/>
            </p:cNvSpPr>
            <p:nvPr/>
          </p:nvSpPr>
          <p:spPr bwMode="auto">
            <a:xfrm>
              <a:off x="1464" y="1716"/>
              <a:ext cx="2304" cy="61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>
                  <a:latin typeface="Baskerville Old Face" pitchFamily="18" charset="0"/>
                </a:rPr>
                <a:t>Research Problem</a:t>
              </a:r>
              <a:endParaRPr lang="en-US">
                <a:latin typeface="Baskerville Old Face" pitchFamily="18" charset="0"/>
              </a:endParaRPr>
            </a:p>
          </p:txBody>
        </p:sp>
        <p:sp>
          <p:nvSpPr>
            <p:cNvPr id="13320" name="Text Box 4"/>
            <p:cNvSpPr txBox="1">
              <a:spLocks noChangeArrowheads="1"/>
            </p:cNvSpPr>
            <p:nvPr/>
          </p:nvSpPr>
          <p:spPr bwMode="auto">
            <a:xfrm>
              <a:off x="5532" y="1824"/>
              <a:ext cx="2112" cy="5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>
                  <a:latin typeface="Baskerville Old Face" pitchFamily="18" charset="0"/>
                </a:rPr>
                <a:t>Research Design</a:t>
              </a:r>
              <a:endParaRPr lang="en-US">
                <a:latin typeface="Baskerville Old Face" pitchFamily="18" charset="0"/>
              </a:endParaRPr>
            </a:p>
          </p:txBody>
        </p:sp>
        <p:sp>
          <p:nvSpPr>
            <p:cNvPr id="13321" name="Text Box 5"/>
            <p:cNvSpPr txBox="1">
              <a:spLocks noChangeArrowheads="1"/>
            </p:cNvSpPr>
            <p:nvPr/>
          </p:nvSpPr>
          <p:spPr bwMode="auto">
            <a:xfrm>
              <a:off x="5532" y="2916"/>
              <a:ext cx="2112" cy="5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 sz="2000">
                  <a:latin typeface="Baskerville Old Face" pitchFamily="18" charset="0"/>
                </a:rPr>
                <a:t>Data Collection</a:t>
              </a:r>
              <a:endParaRPr lang="en-US" sz="2000">
                <a:latin typeface="Baskerville Old Face" pitchFamily="18" charset="0"/>
              </a:endParaRPr>
            </a:p>
          </p:txBody>
        </p:sp>
        <p:sp>
          <p:nvSpPr>
            <p:cNvPr id="13322" name="Text Box 6"/>
            <p:cNvSpPr txBox="1">
              <a:spLocks noChangeArrowheads="1"/>
            </p:cNvSpPr>
            <p:nvPr/>
          </p:nvSpPr>
          <p:spPr bwMode="auto">
            <a:xfrm>
              <a:off x="5532" y="3996"/>
              <a:ext cx="2112" cy="5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>
                  <a:latin typeface="Baskerville Old Face" pitchFamily="18" charset="0"/>
                </a:rPr>
                <a:t>Data Analysis</a:t>
              </a:r>
              <a:endParaRPr lang="en-US">
                <a:latin typeface="Baskerville Old Face" pitchFamily="18" charset="0"/>
              </a:endParaRPr>
            </a:p>
          </p:txBody>
        </p:sp>
        <p:sp>
          <p:nvSpPr>
            <p:cNvPr id="13323" name="Text Box 7"/>
            <p:cNvSpPr txBox="1">
              <a:spLocks noChangeArrowheads="1"/>
            </p:cNvSpPr>
            <p:nvPr/>
          </p:nvSpPr>
          <p:spPr bwMode="auto">
            <a:xfrm>
              <a:off x="5532" y="4968"/>
              <a:ext cx="2112" cy="5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 sz="1800">
                  <a:latin typeface="Baskerville Old Face" pitchFamily="18" charset="0"/>
                </a:rPr>
                <a:t>Findings &amp; Future works</a:t>
              </a:r>
              <a:endParaRPr lang="en-US" sz="1800">
                <a:latin typeface="Baskerville Old Face" pitchFamily="18" charset="0"/>
              </a:endParaRPr>
            </a:p>
          </p:txBody>
        </p:sp>
        <p:sp>
          <p:nvSpPr>
            <p:cNvPr id="13324" name="Text Box 8"/>
            <p:cNvSpPr txBox="1">
              <a:spLocks noChangeArrowheads="1"/>
            </p:cNvSpPr>
            <p:nvPr/>
          </p:nvSpPr>
          <p:spPr bwMode="auto">
            <a:xfrm>
              <a:off x="1464" y="2916"/>
              <a:ext cx="1488" cy="5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 sz="2000">
                  <a:latin typeface="Baskerville Old Face" pitchFamily="18" charset="0"/>
                </a:rPr>
                <a:t>Observation</a:t>
              </a:r>
              <a:endParaRPr lang="en-US" sz="2000">
                <a:latin typeface="Baskerville Old Face" pitchFamily="18" charset="0"/>
              </a:endParaRPr>
            </a:p>
          </p:txBody>
        </p:sp>
        <p:sp>
          <p:nvSpPr>
            <p:cNvPr id="13325" name="Text Box 9"/>
            <p:cNvSpPr txBox="1">
              <a:spLocks noChangeArrowheads="1"/>
            </p:cNvSpPr>
            <p:nvPr/>
          </p:nvSpPr>
          <p:spPr bwMode="auto">
            <a:xfrm>
              <a:off x="2028" y="3816"/>
              <a:ext cx="1320" cy="55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 sz="2000">
                  <a:latin typeface="Baskerville Old Face" pitchFamily="18" charset="0"/>
                </a:rPr>
                <a:t>Literature</a:t>
              </a:r>
              <a:endParaRPr lang="en-US" sz="2000">
                <a:latin typeface="Baskerville Old Face" pitchFamily="18" charset="0"/>
              </a:endParaRPr>
            </a:p>
          </p:txBody>
        </p:sp>
        <p:sp>
          <p:nvSpPr>
            <p:cNvPr id="13326" name="Text Box 10"/>
            <p:cNvSpPr txBox="1">
              <a:spLocks noChangeArrowheads="1"/>
            </p:cNvSpPr>
            <p:nvPr/>
          </p:nvSpPr>
          <p:spPr bwMode="auto">
            <a:xfrm>
              <a:off x="2424" y="4824"/>
              <a:ext cx="1416" cy="74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MY" sz="2000">
                  <a:latin typeface="Baskerville Old Face" pitchFamily="18" charset="0"/>
                </a:rPr>
                <a:t>Existing Problems</a:t>
              </a:r>
              <a:endParaRPr lang="en-US" sz="2000">
                <a:latin typeface="Baskerville Old Face" pitchFamily="18" charset="0"/>
              </a:endParaRPr>
            </a:p>
          </p:txBody>
        </p:sp>
        <p:cxnSp>
          <p:nvCxnSpPr>
            <p:cNvPr id="13327" name="AutoShape 11"/>
            <p:cNvCxnSpPr>
              <a:cxnSpLocks noChangeShapeType="1"/>
            </p:cNvCxnSpPr>
            <p:nvPr/>
          </p:nvCxnSpPr>
          <p:spPr bwMode="auto">
            <a:xfrm>
              <a:off x="3768" y="2040"/>
              <a:ext cx="1764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28" name="AutoShape 12"/>
            <p:cNvCxnSpPr>
              <a:cxnSpLocks noChangeShapeType="1"/>
            </p:cNvCxnSpPr>
            <p:nvPr/>
          </p:nvCxnSpPr>
          <p:spPr bwMode="auto">
            <a:xfrm>
              <a:off x="6493" y="2324"/>
              <a:ext cx="11" cy="592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29" name="AutoShape 13"/>
            <p:cNvCxnSpPr>
              <a:cxnSpLocks noChangeShapeType="1"/>
            </p:cNvCxnSpPr>
            <p:nvPr/>
          </p:nvCxnSpPr>
          <p:spPr bwMode="auto">
            <a:xfrm>
              <a:off x="6504" y="3420"/>
              <a:ext cx="0" cy="576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30" name="AutoShape 14"/>
            <p:cNvCxnSpPr>
              <a:cxnSpLocks noChangeShapeType="1"/>
            </p:cNvCxnSpPr>
            <p:nvPr/>
          </p:nvCxnSpPr>
          <p:spPr bwMode="auto">
            <a:xfrm>
              <a:off x="6504" y="4500"/>
              <a:ext cx="0" cy="468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31" name="AutoShape 15"/>
            <p:cNvCxnSpPr>
              <a:cxnSpLocks noChangeShapeType="1"/>
            </p:cNvCxnSpPr>
            <p:nvPr/>
          </p:nvCxnSpPr>
          <p:spPr bwMode="auto">
            <a:xfrm flipV="1">
              <a:off x="2196" y="2328"/>
              <a:ext cx="0" cy="588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32" name="AutoShape 16"/>
            <p:cNvCxnSpPr>
              <a:cxnSpLocks noChangeShapeType="1"/>
            </p:cNvCxnSpPr>
            <p:nvPr/>
          </p:nvCxnSpPr>
          <p:spPr bwMode="auto">
            <a:xfrm flipV="1">
              <a:off x="3132" y="2328"/>
              <a:ext cx="0" cy="1488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3333" name="AutoShape 17"/>
            <p:cNvCxnSpPr>
              <a:cxnSpLocks noChangeShapeType="1"/>
            </p:cNvCxnSpPr>
            <p:nvPr/>
          </p:nvCxnSpPr>
          <p:spPr bwMode="auto">
            <a:xfrm flipV="1">
              <a:off x="3564" y="2328"/>
              <a:ext cx="0" cy="2496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 algn="r" eaLnBrk="1" hangingPunct="1"/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Research Process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0" y="1285860"/>
          <a:ext cx="9715536" cy="4833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l" eaLnBrk="1" hangingPunct="1"/>
            <a:r>
              <a:rPr lang="id-ID" cap="small" dirty="0" smtClean="0">
                <a:solidFill>
                  <a:schemeClr val="bg1"/>
                </a:solidFill>
                <a:latin typeface="Adobe Garamond Pro" pitchFamily="18" charset="0"/>
              </a:rPr>
              <a:t>  </a:t>
            </a:r>
            <a:r>
              <a:rPr lang="en-US" cap="small" dirty="0" smtClean="0">
                <a:solidFill>
                  <a:schemeClr val="bg1"/>
                </a:solidFill>
                <a:latin typeface="Adobe Garamond Pro" pitchFamily="18" charset="0"/>
              </a:rPr>
              <a:t>Types of Research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357298"/>
            <a:ext cx="5429288" cy="473870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en-US" sz="2400" dirty="0" smtClean="0"/>
              <a:t>In social science</a:t>
            </a:r>
          </a:p>
          <a:p>
            <a:pPr algn="just" eaLnBrk="1" hangingPunct="1">
              <a:buFontTx/>
              <a:buNone/>
            </a:pPr>
            <a:endParaRPr lang="en-US" sz="2400" dirty="0" smtClean="0"/>
          </a:p>
          <a:p>
            <a:pPr algn="just" eaLnBrk="1" hangingPunct="1">
              <a:buFont typeface="Wingdings" pitchFamily="2" charset="2"/>
              <a:buChar char="§"/>
            </a:pPr>
            <a:r>
              <a:rPr lang="en-US" sz="2400" dirty="0" smtClean="0"/>
              <a:t>Basic research – aimed at generating fundamental knowledge and theoretical understanding about basic human and other natural processes 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en-US" sz="2400" dirty="0" smtClean="0"/>
              <a:t>Applied research – focuses on answering practical questions to provide relatively immediate solutions 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en-US" sz="2400" dirty="0" smtClean="0"/>
              <a:t>Action research – on solving practitioners’ local problems</a:t>
            </a:r>
          </a:p>
          <a:p>
            <a:pPr algn="just" eaLnBrk="1" hangingPunct="1">
              <a:buFontTx/>
              <a:buNone/>
            </a:pPr>
            <a:endParaRPr lang="en-US" sz="2400" dirty="0" smtClean="0"/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0" y="647700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</a:rPr>
              <a:t>INSPIRING CREATIVE AND </a:t>
            </a:r>
            <a:r>
              <a:rPr lang="en-US" sz="1600">
                <a:solidFill>
                  <a:schemeClr val="bg1"/>
                </a:solidFill>
              </a:rPr>
              <a:t>INNOVATIVE</a:t>
            </a:r>
            <a:r>
              <a:rPr lang="en-US" sz="1800">
                <a:solidFill>
                  <a:schemeClr val="bg1"/>
                </a:solidFill>
              </a:rPr>
              <a:t> MINDS</a:t>
            </a:r>
            <a:endParaRPr lang="en-US"/>
          </a:p>
        </p:txBody>
      </p:sp>
      <p:sp>
        <p:nvSpPr>
          <p:cNvPr id="15365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id-ID" smtClean="0">
              <a:ea typeface="ＭＳ Ｐゴシック" pitchFamily="34" charset="-128"/>
            </a:endParaRP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530DC0-7D99-4F48-B6C5-98C58DC80CF9}" type="slidenum">
              <a:rPr lang="en-US" smtClean="0">
                <a:ea typeface="ＭＳ Ｐゴシック" pitchFamily="34" charset="-128"/>
              </a:rPr>
              <a:pPr/>
              <a:t>17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15367" name="Line 9"/>
          <p:cNvSpPr>
            <a:spLocks noChangeShapeType="1"/>
          </p:cNvSpPr>
          <p:nvPr/>
        </p:nvSpPr>
        <p:spPr bwMode="auto">
          <a:xfrm>
            <a:off x="6143636" y="2428868"/>
            <a:ext cx="0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500826" y="3810000"/>
            <a:ext cx="2428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More Specific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l" eaLnBrk="1" hangingPunct="1"/>
            <a:r>
              <a:rPr lang="id-ID" sz="3600" cap="small" dirty="0" smtClean="0">
                <a:solidFill>
                  <a:schemeClr val="bg1"/>
                </a:solidFill>
                <a:latin typeface="Baskerville Old Face" pitchFamily="18" charset="0"/>
              </a:rPr>
              <a:t>   </a:t>
            </a:r>
            <a:r>
              <a:rPr lang="en-US" sz="3600" cap="small" dirty="0" smtClean="0">
                <a:solidFill>
                  <a:schemeClr val="bg1"/>
                </a:solidFill>
                <a:latin typeface="Baskerville Old Face" pitchFamily="18" charset="0"/>
              </a:rPr>
              <a:t>Computing Discipline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500174"/>
            <a:ext cx="7772400" cy="43434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dirty="0" smtClean="0">
                <a:latin typeface="Baskerville Old Face" pitchFamily="18" charset="0"/>
              </a:rPr>
              <a:t>The Computing Discipline</a:t>
            </a:r>
          </a:p>
          <a:p>
            <a:pPr algn="just" eaLnBrk="1" hangingPunct="1">
              <a:buFontTx/>
              <a:buNone/>
            </a:pPr>
            <a:endParaRPr lang="en-US" sz="2800" dirty="0" smtClean="0">
              <a:latin typeface="Baskerville Old Face" pitchFamily="18" charset="0"/>
            </a:endParaRPr>
          </a:p>
          <a:p>
            <a:pPr algn="just" eaLnBrk="1" hangingPunct="1"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>
                <a:latin typeface="Baskerville Old Face" pitchFamily="18" charset="0"/>
              </a:rPr>
              <a:t>Hardware – Electrical Engineering, Computer Engineering.</a:t>
            </a:r>
          </a:p>
          <a:p>
            <a:pPr algn="just" eaLnBrk="1" hangingPunct="1"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>
                <a:latin typeface="Baskerville Old Face" pitchFamily="18" charset="0"/>
              </a:rPr>
              <a:t>Software – Computer Science, Software engineering.</a:t>
            </a:r>
          </a:p>
          <a:p>
            <a:pPr algn="just" eaLnBrk="1" hangingPunct="1">
              <a:spcBef>
                <a:spcPts val="1800"/>
              </a:spcBef>
              <a:buFont typeface="Wingdings" pitchFamily="2" charset="2"/>
              <a:buChar char="§"/>
            </a:pPr>
            <a:r>
              <a:rPr lang="en-US" sz="2800" dirty="0" smtClean="0">
                <a:latin typeface="Baskerville Old Face" pitchFamily="18" charset="0"/>
              </a:rPr>
              <a:t>Organizational – Information Systems Information Technology</a:t>
            </a:r>
          </a:p>
          <a:p>
            <a:pPr algn="just" eaLnBrk="1" hangingPunct="1">
              <a:buFontTx/>
              <a:buNone/>
            </a:pPr>
            <a:endParaRPr lang="en-US" sz="2400" dirty="0" smtClean="0">
              <a:latin typeface="Baskerville Old Fac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id-ID" cap="small" dirty="0" smtClean="0">
                <a:solidFill>
                  <a:schemeClr val="bg1"/>
                </a:solidFill>
              </a:rPr>
              <a:t>Riset Sistem </a:t>
            </a:r>
            <a:r>
              <a:rPr lang="id-ID" cap="small" dirty="0">
                <a:solidFill>
                  <a:schemeClr val="bg1"/>
                </a:solidFill>
              </a:rPr>
              <a:t>Informasi dan Computing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/>
              <a:t>Didalam riset </a:t>
            </a:r>
            <a:r>
              <a:rPr lang="id-ID" i="1" dirty="0"/>
              <a:t>computer science, information system</a:t>
            </a:r>
            <a:r>
              <a:rPr lang="id-ID" dirty="0"/>
              <a:t>, IT ada dua pendekatan </a:t>
            </a:r>
            <a:r>
              <a:rPr lang="id-ID" i="1" dirty="0" smtClean="0"/>
              <a:t>science</a:t>
            </a:r>
            <a:r>
              <a:rPr lang="en-US" i="1" dirty="0" smtClean="0"/>
              <a:t> </a:t>
            </a:r>
            <a:r>
              <a:rPr lang="id-ID" dirty="0" smtClean="0"/>
              <a:t>dan </a:t>
            </a:r>
            <a:r>
              <a:rPr lang="id-ID" i="1" dirty="0"/>
              <a:t>engineering</a:t>
            </a:r>
            <a:r>
              <a:rPr lang="id-ID" dirty="0"/>
              <a:t>. </a:t>
            </a:r>
            <a:endParaRPr lang="en-US" dirty="0" smtClean="0"/>
          </a:p>
          <a:p>
            <a:r>
              <a:rPr lang="en-US" dirty="0" smtClean="0"/>
              <a:t>M</a:t>
            </a:r>
            <a:r>
              <a:rPr lang="id-ID" dirty="0" smtClean="0"/>
              <a:t>embangun </a:t>
            </a:r>
            <a:r>
              <a:rPr lang="id-ID" dirty="0"/>
              <a:t>sistem informasi perlu </a:t>
            </a:r>
            <a:r>
              <a:rPr lang="id-ID" dirty="0" smtClean="0"/>
              <a:t>pendekatan</a:t>
            </a:r>
            <a:r>
              <a:rPr lang="en-US" dirty="0" smtClean="0"/>
              <a:t> </a:t>
            </a:r>
            <a:r>
              <a:rPr lang="id-ID" i="1" dirty="0" smtClean="0"/>
              <a:t>engineering </a:t>
            </a:r>
            <a:r>
              <a:rPr lang="id-ID" i="1" dirty="0"/>
              <a:t>approach</a:t>
            </a:r>
            <a:r>
              <a:rPr lang="id-ID" dirty="0"/>
              <a:t>. Artinya membangun kontraks struktural dari riset SI/TI. </a:t>
            </a:r>
            <a:endParaRPr lang="en-US" dirty="0" smtClean="0"/>
          </a:p>
          <a:p>
            <a:r>
              <a:rPr lang="id-ID" i="1" dirty="0" smtClean="0"/>
              <a:t>Engineering </a:t>
            </a:r>
            <a:r>
              <a:rPr lang="id-ID" i="1" dirty="0"/>
              <a:t>approach </a:t>
            </a:r>
            <a:r>
              <a:rPr lang="id-ID" dirty="0"/>
              <a:t>arahnya untuk </a:t>
            </a:r>
            <a:r>
              <a:rPr lang="id-ID" dirty="0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b="1" i="1" dirty="0"/>
              <a:t>product </a:t>
            </a:r>
            <a:r>
              <a:rPr lang="en-US" dirty="0" err="1"/>
              <a:t>sedangkan</a:t>
            </a:r>
            <a:r>
              <a:rPr lang="en-US" dirty="0"/>
              <a:t> s</a:t>
            </a:r>
            <a:r>
              <a:rPr lang="en-US" i="1" dirty="0"/>
              <a:t>cience approach </a:t>
            </a:r>
            <a:r>
              <a:rPr lang="en-US" dirty="0" err="1"/>
              <a:t>arahnya</a:t>
            </a:r>
            <a:r>
              <a:rPr lang="en-US" dirty="0"/>
              <a:t> </a:t>
            </a:r>
            <a:r>
              <a:rPr lang="en-US" b="1" i="1" dirty="0"/>
              <a:t>new </a:t>
            </a:r>
            <a:r>
              <a:rPr lang="en-US" b="1" i="1" dirty="0" err="1"/>
              <a:t>knowlage</a:t>
            </a:r>
            <a:r>
              <a:rPr lang="en-US" dirty="0"/>
              <a:t>.</a:t>
            </a:r>
            <a:endParaRPr lang="id-ID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id-ID" cap="small" dirty="0" smtClean="0">
                <a:solidFill>
                  <a:schemeClr val="bg1"/>
                </a:solidFill>
              </a:rPr>
              <a:t>Riset Sistem </a:t>
            </a:r>
            <a:r>
              <a:rPr lang="id-ID" cap="small" dirty="0">
                <a:solidFill>
                  <a:schemeClr val="bg1"/>
                </a:solidFill>
              </a:rPr>
              <a:t>Informasi dan Computing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1800"/>
              </a:spcBef>
            </a:pPr>
            <a:r>
              <a:rPr lang="id-ID" dirty="0">
                <a:latin typeface="Baskerville Old Face" pitchFamily="18" charset="0"/>
              </a:rPr>
              <a:t>Penelitian yang </a:t>
            </a:r>
            <a:r>
              <a:rPr lang="id-ID" dirty="0" smtClean="0">
                <a:latin typeface="Baskerville Old Face" pitchFamily="18" charset="0"/>
              </a:rPr>
              <a:t>dilakukan dalam </a:t>
            </a:r>
            <a:r>
              <a:rPr lang="id-ID" dirty="0">
                <a:latin typeface="Baskerville Old Face" pitchFamily="18" charset="0"/>
              </a:rPr>
              <a:t>bidang sistem informasi merupakan suatu proses pengumpulan dan </a:t>
            </a:r>
            <a:r>
              <a:rPr lang="id-ID" dirty="0" smtClean="0">
                <a:latin typeface="Baskerville Old Face" pitchFamily="18" charset="0"/>
              </a:rPr>
              <a:t>menganalisa data </a:t>
            </a:r>
            <a:r>
              <a:rPr lang="id-ID" dirty="0">
                <a:latin typeface="Baskerville Old Face" pitchFamily="18" charset="0"/>
              </a:rPr>
              <a:t>yang ada secara sistematis untuk memperoleh jawaban atau penjelasan </a:t>
            </a:r>
            <a:r>
              <a:rPr lang="id-ID" dirty="0" smtClean="0">
                <a:latin typeface="Baskerville Old Face" pitchFamily="18" charset="0"/>
              </a:rPr>
              <a:t>suatu fenomena </a:t>
            </a:r>
            <a:r>
              <a:rPr lang="id-ID" dirty="0">
                <a:latin typeface="Baskerville Old Face" pitchFamily="18" charset="0"/>
              </a:rPr>
              <a:t>yang </a:t>
            </a:r>
            <a:r>
              <a:rPr lang="id-ID" dirty="0" smtClean="0">
                <a:latin typeface="Baskerville Old Face" pitchFamily="18" charset="0"/>
              </a:rPr>
              <a:t>diamati.</a:t>
            </a:r>
          </a:p>
          <a:p>
            <a:pPr>
              <a:spcBef>
                <a:spcPts val="1800"/>
              </a:spcBef>
            </a:pPr>
            <a:r>
              <a:rPr lang="id-ID" dirty="0" smtClean="0">
                <a:latin typeface="Baskerville Old Face" pitchFamily="18" charset="0"/>
              </a:rPr>
              <a:t>Sistem </a:t>
            </a:r>
            <a:r>
              <a:rPr lang="id-ID" dirty="0">
                <a:latin typeface="Baskerville Old Face" pitchFamily="18" charset="0"/>
              </a:rPr>
              <a:t>Informasi (SI) berkenaan dengan pengembangan dan penggunaan sistem informasi secara individu, kelompok, organisasi dan kemasyarakatan, dimana biasanya sistem informasi tersebut melibatkan penggunaan komputer </a:t>
            </a:r>
          </a:p>
          <a:p>
            <a:pPr>
              <a:spcBef>
                <a:spcPts val="1800"/>
              </a:spcBef>
            </a:pPr>
            <a:r>
              <a:rPr lang="id-ID" dirty="0" smtClean="0">
                <a:latin typeface="Baskerville Old Face" pitchFamily="18" charset="0"/>
              </a:rPr>
              <a:t>Computing </a:t>
            </a:r>
            <a:r>
              <a:rPr lang="id-ID" dirty="0">
                <a:latin typeface="Baskerville Old Face" pitchFamily="18" charset="0"/>
              </a:rPr>
              <a:t>(CS, SE, IT, WD, CG, CA) berkenaan dengan pengembangan dan penggunaan produk berbasis komputer, tapi cendrung berkonsentrasi pada aspek teknologi dibanding aspek sosial </a:t>
            </a:r>
          </a:p>
          <a:p>
            <a:pPr>
              <a:spcBef>
                <a:spcPts val="1800"/>
              </a:spcBef>
            </a:pPr>
            <a:endParaRPr lang="id-ID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81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id-ID" dirty="0" smtClean="0">
                <a:latin typeface="Baskerville Old Face" pitchFamily="18" charset="0"/>
              </a:rPr>
              <a:t>Tradisi </a:t>
            </a:r>
            <a:r>
              <a:rPr lang="id-ID" dirty="0">
                <a:latin typeface="Baskerville Old Face" pitchFamily="18" charset="0"/>
              </a:rPr>
              <a:t>riset SI adalah riset empiris, yaitu mencari tahu apa yang terjadi ketika sistem informasi </a:t>
            </a:r>
            <a:r>
              <a:rPr lang="id-ID" dirty="0" smtClean="0">
                <a:latin typeface="Baskerville Old Face" pitchFamily="18" charset="0"/>
              </a:rPr>
              <a:t>direquest, dikembangkan </a:t>
            </a:r>
            <a:r>
              <a:rPr lang="id-ID" dirty="0">
                <a:latin typeface="Baskerville Old Face" pitchFamily="18" charset="0"/>
              </a:rPr>
              <a:t>dan digunakan. </a:t>
            </a:r>
          </a:p>
          <a:p>
            <a:pPr>
              <a:spcBef>
                <a:spcPts val="1200"/>
              </a:spcBef>
            </a:pPr>
            <a:r>
              <a:rPr lang="id-ID" dirty="0" smtClean="0">
                <a:latin typeface="Baskerville Old Face" pitchFamily="18" charset="0"/>
              </a:rPr>
              <a:t>Riset </a:t>
            </a:r>
            <a:r>
              <a:rPr lang="id-ID" dirty="0">
                <a:latin typeface="Baskerville Old Face" pitchFamily="18" charset="0"/>
              </a:rPr>
              <a:t>computing berkenaan dengan pengembangan produk berbasis komputer (websites, robot AI, game komputer dll) </a:t>
            </a:r>
          </a:p>
          <a:p>
            <a:pPr>
              <a:spcBef>
                <a:spcPts val="1200"/>
              </a:spcBef>
            </a:pPr>
            <a:r>
              <a:rPr lang="id-ID" dirty="0" smtClean="0">
                <a:latin typeface="Baskerville Old Face" pitchFamily="18" charset="0"/>
              </a:rPr>
              <a:t>Riset </a:t>
            </a:r>
            <a:r>
              <a:rPr lang="id-ID" dirty="0">
                <a:latin typeface="Baskerville Old Face" pitchFamily="18" charset="0"/>
              </a:rPr>
              <a:t>pada SE, disamping menghasilkan produk, juga ingin mengetahui apa yang terjadi ketika produk digunakan pada dunia nyata. </a:t>
            </a:r>
          </a:p>
          <a:p>
            <a:pPr>
              <a:spcBef>
                <a:spcPts val="1200"/>
              </a:spcBef>
            </a:pPr>
            <a:r>
              <a:rPr lang="id-ID" dirty="0" smtClean="0">
                <a:latin typeface="Baskerville Old Face" pitchFamily="18" charset="0"/>
              </a:rPr>
              <a:t>Masih </a:t>
            </a:r>
            <a:r>
              <a:rPr lang="id-ID" dirty="0">
                <a:latin typeface="Baskerville Old Face" pitchFamily="18" charset="0"/>
              </a:rPr>
              <a:t>sedikit riset yang dilakukan untuk menemukan bukti apa yang terjadi secara empiris ketika produk telah digunakan. </a:t>
            </a:r>
          </a:p>
          <a:p>
            <a:pPr>
              <a:spcBef>
                <a:spcPts val="1200"/>
              </a:spcBef>
            </a:pPr>
            <a:endParaRPr lang="id-ID" dirty="0">
              <a:latin typeface="Baskerville Old Face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id-ID" cap="small" dirty="0" smtClean="0">
                <a:solidFill>
                  <a:schemeClr val="bg1"/>
                </a:solidFill>
              </a:rPr>
              <a:t>Riset Sistem </a:t>
            </a:r>
            <a:r>
              <a:rPr lang="id-ID" cap="small" dirty="0">
                <a:solidFill>
                  <a:schemeClr val="bg1"/>
                </a:solidFill>
              </a:rPr>
              <a:t>Informasi dan Computing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dirty="0">
                <a:latin typeface="Book Antiqua" panose="02040602050305030304" pitchFamily="18" charset="0"/>
              </a:rPr>
              <a:t>C</a:t>
            </a:r>
            <a:r>
              <a:rPr lang="id-ID" dirty="0" smtClean="0">
                <a:latin typeface="Book Antiqua" panose="02040602050305030304" pitchFamily="18" charset="0"/>
              </a:rPr>
              <a:t>ontoh </a:t>
            </a:r>
            <a:r>
              <a:rPr lang="id-ID" dirty="0">
                <a:latin typeface="Book Antiqua" panose="02040602050305030304" pitchFamily="18" charset="0"/>
              </a:rPr>
              <a:t>dari beberapa tema penelitian yang sering digunakan </a:t>
            </a:r>
            <a:r>
              <a:rPr lang="id-ID" dirty="0" smtClean="0">
                <a:latin typeface="Book Antiqua" panose="02040602050305030304" pitchFamily="18" charset="0"/>
              </a:rPr>
              <a:t>dalam</a:t>
            </a:r>
            <a:r>
              <a:rPr lang="en-US" dirty="0" smtClean="0">
                <a:latin typeface="Book Antiqua" panose="02040602050305030304" pitchFamily="18" charset="0"/>
              </a:rPr>
              <a:t> </a:t>
            </a:r>
            <a:r>
              <a:rPr lang="id-ID" dirty="0" smtClean="0">
                <a:latin typeface="Book Antiqua" panose="02040602050305030304" pitchFamily="18" charset="0"/>
              </a:rPr>
              <a:t>bidang </a:t>
            </a:r>
            <a:r>
              <a:rPr lang="id-ID" dirty="0">
                <a:latin typeface="Book Antiqua" panose="02040602050305030304" pitchFamily="18" charset="0"/>
              </a:rPr>
              <a:t>Ilmu Komputer: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id-ID" dirty="0">
                <a:latin typeface="Book Antiqua" panose="02040602050305030304" pitchFamily="18" charset="0"/>
              </a:rPr>
              <a:t>♦ Tema dalam Pemprosesan Teks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id-ID" dirty="0">
                <a:latin typeface="Book Antiqua" panose="02040602050305030304" pitchFamily="18" charset="0"/>
              </a:rPr>
              <a:t>♦ Tema dalam Sistem Informasi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id-ID" dirty="0">
                <a:latin typeface="Book Antiqua" panose="02040602050305030304" pitchFamily="18" charset="0"/>
              </a:rPr>
              <a:t>♦ Tema dalam Temu Kembali Informasi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id-ID" dirty="0">
                <a:latin typeface="Book Antiqua" panose="02040602050305030304" pitchFamily="18" charset="0"/>
              </a:rPr>
              <a:t>♦ Tema dalam Grafika Komputer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id-ID" dirty="0">
                <a:latin typeface="Book Antiqua" panose="02040602050305030304" pitchFamily="18" charset="0"/>
              </a:rPr>
              <a:t>♦ Tema dalam Pengolahan Citra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sv-SE" dirty="0">
                <a:latin typeface="Book Antiqua" panose="02040602050305030304" pitchFamily="18" charset="0"/>
              </a:rPr>
              <a:t>♦ Tema dalam Teknik Perangkat Lunak</a:t>
            </a:r>
            <a:r>
              <a:rPr lang="id-ID" dirty="0" smtClean="0">
                <a:latin typeface="Book Antiqua" panose="02040602050305030304" pitchFamily="18" charset="0"/>
              </a:rPr>
              <a:t> </a:t>
            </a:r>
            <a:endParaRPr lang="id-ID" dirty="0">
              <a:latin typeface="Book Antiqua" panose="02040602050305030304" pitchFamily="18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id-ID" dirty="0">
              <a:latin typeface="Book Antiqua" panose="0204060205030503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id-ID" cap="small" dirty="0" smtClean="0">
                <a:solidFill>
                  <a:schemeClr val="bg1"/>
                </a:solidFill>
              </a:rPr>
              <a:t>Riset Sistem </a:t>
            </a:r>
            <a:r>
              <a:rPr lang="id-ID" cap="small" dirty="0">
                <a:solidFill>
                  <a:schemeClr val="bg1"/>
                </a:solidFill>
              </a:rPr>
              <a:t>Informasi dan Computing </a:t>
            </a:r>
          </a:p>
        </p:txBody>
      </p:sp>
    </p:spTree>
    <p:extLst>
      <p:ext uri="{BB962C8B-B14F-4D97-AF65-F5344CB8AC3E}">
        <p14:creationId xmlns:p14="http://schemas.microsoft.com/office/powerpoint/2010/main" val="121097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id-ID" cap="small" dirty="0" smtClean="0"/>
              <a:t>  </a:t>
            </a:r>
            <a:r>
              <a:rPr lang="id-ID" b="1" dirty="0"/>
              <a:t>Contoh Penelitian Bidang Ilmu Komputer</a:t>
            </a:r>
            <a:endParaRPr lang="id-ID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9715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d-ID" sz="2400" dirty="0"/>
              <a:t>APLIKASI ALGORITMA MAXIMAL FREQUENT </a:t>
            </a:r>
            <a:r>
              <a:rPr lang="id-ID" sz="2400" dirty="0" smtClean="0"/>
              <a:t>SEQUENCES</a:t>
            </a:r>
            <a:r>
              <a:rPr lang="en-US" sz="2400" dirty="0" smtClean="0"/>
              <a:t> </a:t>
            </a:r>
            <a:r>
              <a:rPr lang="id-ID" sz="2400" dirty="0" smtClean="0"/>
              <a:t>DALAM </a:t>
            </a:r>
            <a:r>
              <a:rPr lang="id-ID" sz="2400" dirty="0"/>
              <a:t>DOKUMEN TEKS BERBAHASA </a:t>
            </a:r>
            <a:r>
              <a:rPr lang="id-ID" sz="2400" dirty="0" smtClean="0"/>
              <a:t>INDONESIA</a:t>
            </a:r>
            <a:r>
              <a:rPr lang="en-US" sz="2400" dirty="0" smtClean="0"/>
              <a:t>.</a:t>
            </a:r>
          </a:p>
          <a:p>
            <a:r>
              <a:rPr lang="id-ID" sz="2400" dirty="0"/>
              <a:t>PENGGUNAAN COBIT DAN IT-IL SEBAGAI ALAT </a:t>
            </a:r>
            <a:r>
              <a:rPr lang="id-ID" sz="2400" dirty="0" smtClean="0"/>
              <a:t>ANALISA</a:t>
            </a:r>
            <a:r>
              <a:rPr lang="en-US" sz="2400" dirty="0" smtClean="0"/>
              <a:t> </a:t>
            </a:r>
            <a:r>
              <a:rPr lang="id-ID" sz="2400" dirty="0" smtClean="0"/>
              <a:t>DAN </a:t>
            </a:r>
            <a:r>
              <a:rPr lang="id-ID" sz="2400" dirty="0"/>
              <a:t>COBIT DAN IT BSC SEBAGAI ALAT UKUR </a:t>
            </a:r>
            <a:r>
              <a:rPr lang="id-ID" sz="2400" dirty="0" smtClean="0"/>
              <a:t>KINERJA</a:t>
            </a:r>
            <a:r>
              <a:rPr lang="en-US" sz="2400" dirty="0" smtClean="0"/>
              <a:t> </a:t>
            </a:r>
            <a:r>
              <a:rPr lang="id-ID" sz="2400" dirty="0" smtClean="0"/>
              <a:t>MANAJEMEN </a:t>
            </a:r>
            <a:r>
              <a:rPr lang="id-ID" sz="2400" dirty="0"/>
              <a:t>TI </a:t>
            </a:r>
            <a:r>
              <a:rPr lang="id-ID" sz="2400" dirty="0" smtClean="0"/>
              <a:t>PERUSAHAAN</a:t>
            </a:r>
            <a:r>
              <a:rPr lang="en-US" sz="2400" dirty="0" smtClean="0"/>
              <a:t>.</a:t>
            </a:r>
          </a:p>
          <a:p>
            <a:r>
              <a:rPr lang="id-ID" sz="2400" dirty="0"/>
              <a:t>SISTEM BERBASIS PENGETAHUAN UNTUK MENGIDENTIFIKASI JENIS BURUNG KENARI LOKAL MENGGUNAKAN METODE CERTAINTY </a:t>
            </a:r>
            <a:r>
              <a:rPr lang="id-ID" sz="2400" dirty="0" smtClean="0"/>
              <a:t>FACTOR</a:t>
            </a:r>
            <a:r>
              <a:rPr lang="en-US" sz="2400" dirty="0" smtClean="0"/>
              <a:t>.</a:t>
            </a:r>
          </a:p>
          <a:p>
            <a:r>
              <a:rPr lang="nn-NO" sz="2400" dirty="0"/>
              <a:t>PEMROGRAMAN APLIKASI MOBILE BERBASIS ANDROID OIA UGM : PANDUAN STUDI DI UGM BAGI MAHASISWA </a:t>
            </a:r>
            <a:r>
              <a:rPr lang="nn-NO" sz="2400" dirty="0" smtClean="0"/>
              <a:t>ASING.</a:t>
            </a:r>
          </a:p>
          <a:p>
            <a:r>
              <a:rPr lang="id-ID" sz="2400" dirty="0"/>
              <a:t>APLIKASI PENGENALAN HAMA DAN PENYAKIT PADA TANAMAN PANGAN BERBASIS </a:t>
            </a:r>
            <a:r>
              <a:rPr lang="id-ID" sz="2400" dirty="0" smtClean="0"/>
              <a:t>ANDROID</a:t>
            </a:r>
            <a:r>
              <a:rPr lang="en-US" sz="2400" dirty="0" smtClean="0"/>
              <a:t>.</a:t>
            </a:r>
          </a:p>
          <a:p>
            <a:r>
              <a:rPr lang="sv-SE" sz="2400" dirty="0"/>
              <a:t>APLIKASI GEOLOKASI PADA PEDAGANG KELILING TERDEKAT UNTUK ANTREAN PEMBELIAN SECARA REALTIME BERBASIS ANDROID</a:t>
            </a:r>
            <a:endParaRPr lang="id-ID" sz="2400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id-ID" cap="small" dirty="0" smtClean="0"/>
              <a:t>  </a:t>
            </a:r>
            <a:r>
              <a:rPr lang="id-ID" b="1" dirty="0"/>
              <a:t>Contoh Penelitian Bidang Ilmu Komputer</a:t>
            </a:r>
            <a:endParaRPr lang="id-ID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11256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d-ID" sz="2400" dirty="0" smtClean="0"/>
              <a:t>SISTEM INFORMASI GEOGRAFIS PENCARIAN JALUR ALTERNATIF SEPEDA TERDEKAT MENGGUNAKAN ALGORITMA A* BERBASIS WEB DI KOTA YOGYAKARTA</a:t>
            </a:r>
            <a:r>
              <a:rPr lang="en-US" sz="2400" dirty="0" smtClean="0"/>
              <a:t>.</a:t>
            </a:r>
          </a:p>
          <a:p>
            <a:r>
              <a:rPr lang="id-ID" sz="2400" dirty="0" smtClean="0"/>
              <a:t>SISTEM PENDUKUNG KEPUTUSAN PEMILIHAN JENIS LAMPU UNTUK PENCAHAYAAN RUANGAN MENGGUNAKAN METODE AHP</a:t>
            </a:r>
            <a:r>
              <a:rPr lang="en-US" sz="2400" dirty="0" smtClean="0"/>
              <a:t>.</a:t>
            </a:r>
          </a:p>
          <a:p>
            <a:r>
              <a:rPr lang="id-ID" sz="2400" dirty="0" smtClean="0"/>
              <a:t>RANCANG BANGUN APLIKASI UJI KEPRIBADIAN MBTI BERBASIS ANDROID MENGGUNAKAN SISTEM PAKAR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AUGMENTED REALITY UNTUK MEMODELKAN HOTEL ASTON MANADO.</a:t>
            </a:r>
          </a:p>
          <a:p>
            <a:r>
              <a:rPr lang="id-ID" sz="2400" dirty="0" smtClean="0"/>
              <a:t>IDENTIFIKASI HURUF HIJAIYAH TULISAN TANGAN DENGAN MENGGUNAKAN JARINGAN SYARAF TIRUAN BACKPROPAGATION</a:t>
            </a:r>
            <a:r>
              <a:rPr lang="en-US" sz="2400" dirty="0" smtClean="0"/>
              <a:t>.</a:t>
            </a:r>
          </a:p>
          <a:p>
            <a:r>
              <a:rPr lang="id-ID" sz="2400" dirty="0" smtClean="0"/>
              <a:t>IMPLEMENTASI ALGORITMA NAIVE BAYES CLASSIFIER UNTUK MEMPREDIKSI PENJURUSAN SISWA DI SMA NEGERI 3 BANTUL</a:t>
            </a:r>
            <a:endParaRPr lang="id-ID" sz="2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94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id-ID" cap="small" dirty="0" smtClean="0">
                <a:solidFill>
                  <a:schemeClr val="bg1"/>
                </a:solidFill>
              </a:rPr>
              <a:t>  Internet </a:t>
            </a:r>
            <a:r>
              <a:rPr lang="id-ID" cap="small" dirty="0">
                <a:solidFill>
                  <a:schemeClr val="bg1"/>
                </a:solidFill>
              </a:rPr>
              <a:t>dan </a:t>
            </a:r>
            <a:r>
              <a:rPr lang="id-ID" cap="small" dirty="0" smtClean="0">
                <a:solidFill>
                  <a:schemeClr val="bg1"/>
                </a:solidFill>
              </a:rPr>
              <a:t>Penelitian</a:t>
            </a:r>
            <a:endParaRPr lang="id-ID" cap="small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latin typeface="Baskerville Old Face" pitchFamily="18" charset="0"/>
              </a:rPr>
              <a:t>Peran </a:t>
            </a:r>
            <a:r>
              <a:rPr lang="sv-SE" dirty="0">
                <a:latin typeface="Baskerville Old Face" pitchFamily="18" charset="0"/>
              </a:rPr>
              <a:t>internet bertambah penting dalam kehidupan modern </a:t>
            </a:r>
          </a:p>
          <a:p>
            <a:r>
              <a:rPr lang="id-ID" dirty="0" smtClean="0">
                <a:latin typeface="Baskerville Old Face" pitchFamily="18" charset="0"/>
              </a:rPr>
              <a:t>Banyak </a:t>
            </a:r>
            <a:r>
              <a:rPr lang="id-ID" dirty="0">
                <a:latin typeface="Baskerville Old Face" pitchFamily="18" charset="0"/>
              </a:rPr>
              <a:t>riset yang berkenaan dengan internet </a:t>
            </a:r>
          </a:p>
          <a:p>
            <a:r>
              <a:rPr lang="id-ID" dirty="0" smtClean="0">
                <a:latin typeface="Baskerville Old Face" pitchFamily="18" charset="0"/>
              </a:rPr>
              <a:t>Internet </a:t>
            </a:r>
            <a:r>
              <a:rPr lang="id-ID" dirty="0">
                <a:latin typeface="Baskerville Old Face" pitchFamily="18" charset="0"/>
              </a:rPr>
              <a:t>dapat digunakan sebagai alat dalam suatu pendekatan penelitian, misal survey berbasis internet </a:t>
            </a:r>
          </a:p>
          <a:p>
            <a:r>
              <a:rPr lang="id-ID" dirty="0" smtClean="0">
                <a:latin typeface="Baskerville Old Face" pitchFamily="18" charset="0"/>
              </a:rPr>
              <a:t>Terdapat </a:t>
            </a:r>
            <a:r>
              <a:rPr lang="id-ID" dirty="0">
                <a:latin typeface="Baskerville Old Face" pitchFamily="18" charset="0"/>
              </a:rPr>
              <a:t>perbedaan antara riset berbasis internet dengan tipe riset lainnya. </a:t>
            </a:r>
          </a:p>
          <a:p>
            <a:endParaRPr lang="id-ID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4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85800" y="18034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bg2">
              <a:lumMod val="10000"/>
            </a:schemeClr>
          </a:solidFill>
        </p:spPr>
        <p:txBody>
          <a:bodyPr>
            <a:normAutofit/>
          </a:bodyPr>
          <a:lstStyle/>
          <a:p>
            <a:pPr algn="r" eaLnBrk="1" hangingPunct="1"/>
            <a:r>
              <a:rPr lang="en-US" sz="4800" b="1" cap="small" dirty="0" smtClean="0">
                <a:solidFill>
                  <a:schemeClr val="bg1"/>
                </a:solidFill>
              </a:rPr>
              <a:t>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1020</Words>
  <Application>Microsoft Office PowerPoint</Application>
  <PresentationFormat>On-screen Show (4:3)</PresentationFormat>
  <Paragraphs>172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Riset Sistem Informasi dan Computing </vt:lpstr>
      <vt:lpstr>Riset Sistem Informasi dan Computing </vt:lpstr>
      <vt:lpstr>Riset Sistem Informasi dan Computing </vt:lpstr>
      <vt:lpstr>Riset Sistem Informasi dan Computing </vt:lpstr>
      <vt:lpstr>Riset Sistem Informasi dan Computing </vt:lpstr>
      <vt:lpstr>  Contoh Penelitian Bidang Ilmu Komputer</vt:lpstr>
      <vt:lpstr>  Contoh Penelitian Bidang Ilmu Komputer</vt:lpstr>
      <vt:lpstr>  Internet dan Penelitian</vt:lpstr>
      <vt:lpstr>Research</vt:lpstr>
      <vt:lpstr>Research</vt:lpstr>
      <vt:lpstr>Research</vt:lpstr>
      <vt:lpstr>Research</vt:lpstr>
      <vt:lpstr>Thesis</vt:lpstr>
      <vt:lpstr>Differences between undergraduate project/research  vs Masters and Ph.D thesis (research</vt:lpstr>
      <vt:lpstr>Activities in a Research</vt:lpstr>
      <vt:lpstr>Research Process</vt:lpstr>
      <vt:lpstr>  Types of Research</vt:lpstr>
      <vt:lpstr>   Computing Discipline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Rz Aziz</cp:lastModifiedBy>
  <cp:revision>15</cp:revision>
  <dcterms:created xsi:type="dcterms:W3CDTF">2016-04-01T23:16:10Z</dcterms:created>
  <dcterms:modified xsi:type="dcterms:W3CDTF">2021-04-26T01:43:19Z</dcterms:modified>
</cp:coreProperties>
</file>