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984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/>
              <a:t>Konsep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pengeloaan</a:t>
            </a:r>
            <a:r>
              <a:rPr lang="en-US" sz="6000" dirty="0" smtClean="0"/>
              <a:t> </a:t>
            </a:r>
            <a:r>
              <a:rPr lang="en-US" sz="6000" dirty="0" err="1" smtClean="0"/>
              <a:t>perangkat</a:t>
            </a:r>
            <a:r>
              <a:rPr lang="en-US" sz="6000" dirty="0" smtClean="0"/>
              <a:t> </a:t>
            </a:r>
            <a:r>
              <a:rPr lang="en-US" sz="6000" dirty="0" err="1" smtClean="0"/>
              <a:t>lunak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</a:t>
            </a:r>
            <a:r>
              <a:rPr lang="en-US" sz="4400" dirty="0" smtClean="0"/>
              <a:t>ke-10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1570038"/>
          </a:xfrm>
        </p:spPr>
        <p:txBody>
          <a:bodyPr/>
          <a:lstStyle/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300</TotalTime>
  <Words>20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Konsep dan pengeloaan perangkat lunak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23</cp:revision>
  <dcterms:created xsi:type="dcterms:W3CDTF">2023-09-02T10:04:33Z</dcterms:created>
  <dcterms:modified xsi:type="dcterms:W3CDTF">2023-12-29T07:28:36Z</dcterms:modified>
</cp:coreProperties>
</file>