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0" r:id="rId2"/>
    <p:sldId id="309" r:id="rId3"/>
    <p:sldId id="311" r:id="rId4"/>
    <p:sldId id="312" r:id="rId5"/>
    <p:sldId id="313" r:id="rId6"/>
    <p:sldId id="314" r:id="rId7"/>
    <p:sldId id="315" r:id="rId8"/>
    <p:sldId id="288" r:id="rId9"/>
    <p:sldId id="290" r:id="rId10"/>
    <p:sldId id="297" r:id="rId11"/>
    <p:sldId id="308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6684A-ADE8-495E-BC2C-677E126A4178}" type="datetimeFigureOut">
              <a:rPr lang="en-US"/>
              <a:pPr>
                <a:defRPr/>
              </a:pPr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3224E-91D1-4A65-AF5E-F2414E38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984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E62D68-D453-4157-802E-4BBA5495AA3D}" type="datetimeFigureOut">
              <a:rPr lang="en-US"/>
              <a:pPr>
                <a:defRPr/>
              </a:pPr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F50F65-090B-4853-840E-2860EA2C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742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512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B002-7DAE-44F6-9202-6E37A3F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2B6-CFD0-46EE-A155-C7FDB4CF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0D4-64B6-47BA-B274-C89F7438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C523-F41B-490A-A536-6D46262E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8098-1231-4168-9CBE-B9CECFB1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424-EAFD-4757-B57C-62CCA0F4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995-01D3-43FD-9A76-92A9ACDA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CEC1-2110-494F-9C6E-31A6ACC4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CD64-0430-4475-817B-6287EBDA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7C2-F5F1-4398-A6BC-3FD48BB3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A43FA-E337-46FB-AD3A-36D7971C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7624" y="2736503"/>
            <a:ext cx="67687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PENDAHULUAN</a:t>
            </a:r>
          </a:p>
        </p:txBody>
      </p:sp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375" y="1659819"/>
            <a:ext cx="1907232" cy="169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84398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1752" y="1547826"/>
            <a:ext cx="8686800" cy="841248"/>
          </a:xfrm>
        </p:spPr>
        <p:txBody>
          <a:bodyPr/>
          <a:lstStyle/>
          <a:p>
            <a:pPr algn="l"/>
            <a:r>
              <a:rPr lang="en-US" sz="3200" dirty="0" smtClean="0">
                <a:latin typeface="Berlin Sans FB Demi" pitchFamily="34" charset="0"/>
              </a:rPr>
              <a:t>SIDANG-SIDANG BPUPKI</a:t>
            </a:r>
            <a:endParaRPr lang="en-US" sz="3200" dirty="0">
              <a:latin typeface="Berlin Sans FB Dem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4" y="2519362"/>
            <a:ext cx="840108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PEMBENTUKAN PPKI DAN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PROKLAMASI KEMERDEKAAN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324" y="4019560"/>
            <a:ext cx="8329642" cy="15001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PEMBENTUKAN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NEGARA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RIS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Republik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Indonesia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Serikat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720" y="5591196"/>
            <a:ext cx="8186766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TERBENTUKNYA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NKRI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1950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214290"/>
            <a:ext cx="8686800" cy="100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ERA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KEMERDEKAAN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99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43042" y="214290"/>
            <a:ext cx="7277120" cy="100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MASA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ORDE LAMA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1708161"/>
            <a:ext cx="62520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 TERPIMPIN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2708293"/>
            <a:ext cx="8429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PEMILU </a:t>
            </a:r>
            <a:r>
              <a:rPr lang="id-ID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1di lakukan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29 September 1955</a:t>
            </a:r>
          </a:p>
          <a:p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RIS 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4429299"/>
            <a:ext cx="7592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DEKRIT PRESIDEN 5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Juli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1959</a:t>
            </a:r>
            <a:endParaRPr lang="en-US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7A45B-90DA-4AA0-9B5C-4B7DFBA1122E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457200" y="-31025"/>
            <a:ext cx="8147248" cy="174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 PANCASILA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FD094A4-0408-440B-88B5-367BD93DBB1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960" y="3822716"/>
            <a:ext cx="29559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28596" y="2041803"/>
            <a:ext cx="2071702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Negatif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7158" y="4214818"/>
            <a:ext cx="157163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3214678" y="1613687"/>
            <a:ext cx="2928958" cy="1214446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Cambria" pitchFamily="18" charset="0"/>
              </a:rPr>
              <a:t>Pendidikan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Pancasila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1357313" y="3286125"/>
            <a:ext cx="785812" cy="500063"/>
          </a:xfrm>
          <a:prstGeom prst="curvedConnector3">
            <a:avLst>
              <a:gd name="adj1" fmla="val 28843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Curved Up Arrow 15"/>
          <p:cNvSpPr/>
          <p:nvPr/>
        </p:nvSpPr>
        <p:spPr>
          <a:xfrm>
            <a:off x="1500166" y="5143512"/>
            <a:ext cx="1285884" cy="64294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17407651">
            <a:off x="3774422" y="3163383"/>
            <a:ext cx="980816" cy="47746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7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82038"/>
            <a:ext cx="2650598" cy="18557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9" name="Right Arrow 18"/>
          <p:cNvSpPr/>
          <p:nvPr/>
        </p:nvSpPr>
        <p:spPr>
          <a:xfrm>
            <a:off x="5000628" y="3929066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72198" y="5660116"/>
            <a:ext cx="264320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Kondisi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yg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diinginkan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736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LATAR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BELAKANG, LANDASAN, DAN TUJUAN</a:t>
            </a:r>
          </a:p>
          <a:p>
            <a:pPr marL="0" indent="0" algn="ctr">
              <a:buNone/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PENDIDIKAN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PANCASILA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778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Semakin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banyak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penyimpangan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nilai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Pancasila 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karena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melemahnya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pendidikan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Picture 2" descr="F:\LAMPUNG\GALERY\POLITIK\31JemPerampo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9505">
            <a:off x="671522" y="2137425"/>
            <a:ext cx="2728445" cy="1952158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0740">
            <a:off x="5740772" y="1996449"/>
            <a:ext cx="2487453" cy="23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7023">
            <a:off x="3165298" y="3882978"/>
            <a:ext cx="2678501" cy="205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89021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luhur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diabaikan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2" descr="F:\LAMPUNG\GALERY\POLITIK\dscn24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8632" y="1844824"/>
            <a:ext cx="3301360" cy="252028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9" y="3071810"/>
            <a:ext cx="3744416" cy="25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7790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Landasan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Pendidikan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Pancasila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9" name="Date Placeholder 1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10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430193-986A-4DEA-B072-CAC53BC3AD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7158" y="1000108"/>
            <a:ext cx="828680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Historis</a:t>
            </a:r>
            <a:r>
              <a:rPr lang="en-US" sz="2800" b="1" dirty="0">
                <a:latin typeface="Cambria" pitchFamily="18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Pengalaman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sejarah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kerajaan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hingga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sekarang</a:t>
            </a:r>
            <a:r>
              <a:rPr lang="en-US" b="1" dirty="0">
                <a:latin typeface="Cambria" pitchFamily="18" charset="0"/>
              </a:rPr>
              <a:t>  --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Pancasila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tetap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eksis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meski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berbagai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ATHG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158" y="2000240"/>
            <a:ext cx="8286808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Sosiologis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 &amp;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Kultural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Indonesia </a:t>
            </a:r>
            <a:r>
              <a:rPr lang="en-US" b="1" dirty="0" err="1" smtClean="0">
                <a:latin typeface="Cambria" pitchFamily="18" charset="0"/>
              </a:rPr>
              <a:t>yg</a:t>
            </a:r>
            <a:r>
              <a:rPr lang="en-US" b="1" dirty="0" smtClean="0">
                <a:latin typeface="Cambria" pitchFamily="18" charset="0"/>
              </a:rPr>
              <a:t> plural </a:t>
            </a:r>
            <a:r>
              <a:rPr lang="en-US" b="1" dirty="0" err="1" smtClean="0">
                <a:latin typeface="Cambria" pitchFamily="18" charset="0"/>
              </a:rPr>
              <a:t>butuh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yang </a:t>
            </a:r>
            <a:r>
              <a:rPr lang="en-US" b="1" dirty="0" err="1">
                <a:latin typeface="Cambria" pitchFamily="18" charset="0"/>
              </a:rPr>
              <a:t>terkandung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(</a:t>
            </a:r>
            <a:r>
              <a:rPr lang="en-US" b="1" dirty="0" err="1" smtClean="0">
                <a:latin typeface="Cambria" pitchFamily="18" charset="0"/>
              </a:rPr>
              <a:t>kenegaraan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maupun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kemasyarakatan</a:t>
            </a:r>
            <a:r>
              <a:rPr lang="en-US" b="1" dirty="0" smtClean="0">
                <a:latin typeface="Cambria" pitchFamily="18" charset="0"/>
              </a:rPr>
              <a:t>) </a:t>
            </a:r>
            <a:r>
              <a:rPr lang="en-US" b="1" dirty="0" err="1" smtClean="0">
                <a:latin typeface="Cambria" pitchFamily="18" charset="0"/>
              </a:rPr>
              <a:t>adalah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milik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bangsa</a:t>
            </a:r>
            <a:r>
              <a:rPr lang="en-US" b="1" dirty="0" smtClean="0">
                <a:latin typeface="Cambria" pitchFamily="18" charset="0"/>
              </a:rPr>
              <a:t> Indonesia yang </a:t>
            </a:r>
            <a:r>
              <a:rPr lang="en-US" b="1" dirty="0" err="1" smtClean="0">
                <a:latin typeface="Cambria" pitchFamily="18" charset="0"/>
              </a:rPr>
              <a:t>ada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sejak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jaman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dulu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inilah</a:t>
            </a:r>
            <a:r>
              <a:rPr lang="en-US" b="1" dirty="0" smtClean="0">
                <a:latin typeface="Cambria" pitchFamily="18" charset="0"/>
              </a:rPr>
              <a:t> yang </a:t>
            </a:r>
            <a:r>
              <a:rPr lang="en-US" b="1" dirty="0" err="1" smtClean="0">
                <a:latin typeface="Cambria" pitchFamily="18" charset="0"/>
              </a:rPr>
              <a:t>dapat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menjadi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7158" y="5715016"/>
            <a:ext cx="828680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Filosofis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telah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jiwa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pandangan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hidup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oleh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karena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itu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sudah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seharusnya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direalisasikan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kehidupan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berbangsa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bernegara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bermasyarakat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7158" y="3500438"/>
            <a:ext cx="8286808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C.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Yuridis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UU No. 20 </a:t>
            </a:r>
            <a:r>
              <a:rPr lang="en-US" b="1" dirty="0" err="1">
                <a:solidFill>
                  <a:srgbClr val="0070C0"/>
                </a:solidFill>
              </a:rPr>
              <a:t>tahun</a:t>
            </a:r>
            <a:r>
              <a:rPr lang="en-US" b="1" dirty="0">
                <a:solidFill>
                  <a:srgbClr val="0070C0"/>
                </a:solidFill>
              </a:rPr>
              <a:t> 2003 </a:t>
            </a:r>
            <a:r>
              <a:rPr lang="en-US" b="1" dirty="0" err="1">
                <a:solidFill>
                  <a:srgbClr val="0070C0"/>
                </a:solidFill>
              </a:rPr>
              <a:t>tentang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Sisdiknas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Kepmendiknas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232/U/2000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Pedoman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Penyusunan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45/U/2003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Inti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Surat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Dirjen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Dikti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Diknas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No. 43/DIKTI/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/2006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Rambu-rambu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pelaksanaan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kelompok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Matakuliah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Kepribadian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Perguruan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 UU no. 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Tahun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2012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Pendidikan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91488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 descr="http://rosodaras.files.wordpress.com/2009/10/ekspresi-bung-karno6.jpg?w=470&amp;h=312&amp;h=3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688" y="548680"/>
            <a:ext cx="5472608" cy="38164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55576" y="468319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PANCASILA DALAM SEJARAH BANGSA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4611" y="5144863"/>
            <a:ext cx="5688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Kerajaan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hingga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Kemerdekaan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071549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42910" y="1785926"/>
            <a:ext cx="7839100" cy="42862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Rounded MT Bold" pitchFamily="34" charset="0"/>
              </a:rPr>
              <a:t>ERA SEBELUM KEMERDEKAAN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lang="en-US" sz="3200" b="1" dirty="0" smtClean="0">
                <a:latin typeface="Arial Rounded MT Bold" pitchFamily="34" charset="0"/>
              </a:rPr>
              <a:t>ERA KEMERDEKAAN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Rounded MT Bold" pitchFamily="34" charset="0"/>
              </a:rPr>
              <a:t>ERA ORDE LAMA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lang="en-US" sz="3200" b="1" dirty="0" smtClean="0">
                <a:latin typeface="Arial Rounded MT Bold" pitchFamily="34" charset="0"/>
              </a:rPr>
              <a:t>ERA ORDE BARU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r>
              <a:rPr lang="en-US" sz="3200" b="1" dirty="0" smtClean="0">
                <a:latin typeface="Arial Rounded MT Bold" pitchFamily="34" charset="0"/>
              </a:rPr>
              <a:t>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 Rounded MT Bold" pitchFamily="34" charset="0"/>
              </a:rPr>
              <a:t>A REFORMASI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84" y="500042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PERIODISASI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500042"/>
            <a:ext cx="7297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ERA SEBELUM KEMERDEKAAN</a:t>
            </a:r>
            <a:endParaRPr lang="en-U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571612"/>
            <a:ext cx="78581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kerajaan</a:t>
            </a:r>
            <a:endParaRPr lang="en-US" sz="4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perjuangan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melawan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penjajah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304</Words>
  <Application>Microsoft Office PowerPoint</Application>
  <PresentationFormat>On-screen Show (4:3)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Arial Rounded MT Bold</vt:lpstr>
      <vt:lpstr>Berlin Sans FB Demi</vt:lpstr>
      <vt:lpstr>Calibri</vt:lpstr>
      <vt:lpstr>Cambria</vt:lpstr>
      <vt:lpstr>Wingdings</vt:lpstr>
      <vt:lpstr>Wingdings 2</vt:lpstr>
      <vt:lpstr>Office Theme</vt:lpstr>
      <vt:lpstr>PowerPoint Presentation</vt:lpstr>
      <vt:lpstr> POSISI PENDIDIKAN PANCASILA </vt:lpstr>
      <vt:lpstr>PowerPoint Presentation</vt:lpstr>
      <vt:lpstr>Semakin banyak penyimpangan nilai Pancasila  karena melemahnya pendidikan moral</vt:lpstr>
      <vt:lpstr>Nilai luhur diabaikan</vt:lpstr>
      <vt:lpstr>Landasan Pendidikan Pancasila</vt:lpstr>
      <vt:lpstr>PowerPoint Presentation</vt:lpstr>
      <vt:lpstr>PowerPoint Presentation</vt:lpstr>
      <vt:lpstr>PowerPoint Presentation</vt:lpstr>
      <vt:lpstr>SIDANG-SIDANG BPUPKI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Windows User</cp:lastModifiedBy>
  <cp:revision>148</cp:revision>
  <dcterms:created xsi:type="dcterms:W3CDTF">2010-04-18T12:06:30Z</dcterms:created>
  <dcterms:modified xsi:type="dcterms:W3CDTF">2024-03-13T08:35:58Z</dcterms:modified>
</cp:coreProperties>
</file>