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1" r:id="rId3"/>
    <p:sldId id="390" r:id="rId4"/>
    <p:sldId id="393" r:id="rId5"/>
    <p:sldId id="394" r:id="rId6"/>
    <p:sldId id="395" r:id="rId7"/>
    <p:sldId id="374" r:id="rId8"/>
    <p:sldId id="358" r:id="rId9"/>
    <p:sldId id="396" r:id="rId10"/>
    <p:sldId id="397" r:id="rId11"/>
    <p:sldId id="389" r:id="rId12"/>
    <p:sldId id="398" r:id="rId13"/>
    <p:sldId id="399" r:id="rId14"/>
    <p:sldId id="400" r:id="rId15"/>
    <p:sldId id="401" r:id="rId16"/>
    <p:sldId id="391" r:id="rId17"/>
    <p:sldId id="388" r:id="rId18"/>
    <p:sldId id="402" r:id="rId19"/>
    <p:sldId id="392" r:id="rId20"/>
    <p:sldId id="379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580" autoAdjust="0"/>
  </p:normalViewPr>
  <p:slideViewPr>
    <p:cSldViewPr>
      <p:cViewPr varScale="1">
        <p:scale>
          <a:sx n="59" d="100"/>
          <a:sy n="59" d="100"/>
        </p:scale>
        <p:origin x="152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97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37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75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37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745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147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48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8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27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08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94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5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97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HUKUM HUMANITER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HUKUM HUMANITER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HUMANITER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Den Haag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 Haag, Belanda.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first Hague Peace Conference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1899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29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1899.</a:t>
            </a: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68095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30244"/>
            <a:ext cx="4138809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0634AE-CFA0-313C-BA27-D2D0131A73C3}"/>
              </a:ext>
            </a:extLst>
          </p:cNvPr>
          <p:cNvSpPr/>
          <p:nvPr/>
        </p:nvSpPr>
        <p:spPr>
          <a:xfrm>
            <a:off x="5081237" y="1651680"/>
            <a:ext cx="3379195" cy="163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Larangan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lima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Peluncuran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Proyektil-proyektil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Bahan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Peledak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Balon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, dan Cara-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serupa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lainnya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F610E1-827A-491F-4A81-2F7F81E29CF1}"/>
              </a:ext>
            </a:extLst>
          </p:cNvPr>
          <p:cNvSpPr/>
          <p:nvPr/>
        </p:nvSpPr>
        <p:spPr>
          <a:xfrm>
            <a:off x="955522" y="2971339"/>
            <a:ext cx="3082679" cy="1301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b-NO" dirty="0">
                <a:latin typeface="Cambria" panose="02040503050406030204" pitchFamily="18" charset="0"/>
                <a:ea typeface="Cambria" panose="02040503050406030204" pitchFamily="18" charset="0"/>
              </a:rPr>
              <a:t>Konvensi II tentang Hukum dan Kebiasaan Perang di Darat beserta Lampirannya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8AA7B-AF59-F7CF-CB72-58F12C6CF98A}"/>
              </a:ext>
            </a:extLst>
          </p:cNvPr>
          <p:cNvSpPr/>
          <p:nvPr/>
        </p:nvSpPr>
        <p:spPr>
          <a:xfrm>
            <a:off x="5094331" y="3429000"/>
            <a:ext cx="3366101" cy="1225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Gas-gas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mengakibatkan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sesaknya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pernafasan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(gas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cekik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“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asphyxating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gases)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A590FD-2689-8299-1A2A-CAFF307CAD24}"/>
              </a:ext>
            </a:extLst>
          </p:cNvPr>
          <p:cNvSpPr/>
          <p:nvPr/>
        </p:nvSpPr>
        <p:spPr>
          <a:xfrm>
            <a:off x="955522" y="1651240"/>
            <a:ext cx="3082679" cy="1126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Konvensi I tentang Penyelesaian Persengketaan Internasional secara Damai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EBA5A8E-2C75-6C52-A886-C8C20427176B}"/>
              </a:ext>
            </a:extLst>
          </p:cNvPr>
          <p:cNvSpPr/>
          <p:nvPr/>
        </p:nvSpPr>
        <p:spPr>
          <a:xfrm>
            <a:off x="932548" y="4452238"/>
            <a:ext cx="3105653" cy="1657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Konvensi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III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Asas-asas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Konvensi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Jenewa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tanggal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22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Agustus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1864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Hukum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Laut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03286F-907E-C7E8-F643-26B2DBAED008}"/>
              </a:ext>
            </a:extLst>
          </p:cNvPr>
          <p:cNvSpPr txBox="1">
            <a:spLocks/>
          </p:cNvSpPr>
          <p:nvPr/>
        </p:nvSpPr>
        <p:spPr>
          <a:xfrm>
            <a:off x="4812033" y="930244"/>
            <a:ext cx="4138809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BE1BDD-4E18-1D02-37D4-933A7CE9A5E7}"/>
              </a:ext>
            </a:extLst>
          </p:cNvPr>
          <p:cNvSpPr/>
          <p:nvPr/>
        </p:nvSpPr>
        <p:spPr>
          <a:xfrm>
            <a:off x="5124982" y="4798508"/>
            <a:ext cx="3335450" cy="1225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Deklarasi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Peluru-peluru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‘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mengembang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’ di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tubuh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manusia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8364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Second Hague Peace Conference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1907,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Persengketaan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Lampirannya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753906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Penempatan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Ranjau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Pemboman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Angkatan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Penangkapan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XIII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satu-satunya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Konferensi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melarang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Proyektil-proyektil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Bahan-bahan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Peledak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Balon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88706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ukum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3145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Geneva Laws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korban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(protection of war victims);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hampir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Swiss.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</a:t>
            </a:r>
          </a:p>
        </p:txBody>
      </p:sp>
    </p:spTree>
    <p:extLst>
      <p:ext uri="{BB962C8B-B14F-4D97-AF65-F5344CB8AC3E}">
        <p14:creationId xmlns:p14="http://schemas.microsoft.com/office/powerpoint/2010/main" val="48087240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Angkatan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Luka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for the Amelioration of the Condition of the Wounded and Sick in Armed Forces in the Field)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Angkatan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Luka,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Korban Karam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for the Amelioration of the Condition of Wounded, Sick and Shipwrecked Members of Armed Forces at Sea)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 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Perlakuan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Tawanan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(Convention relative to the Treatment of Prisoners of War)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 Convention relative to the Protection of Civilian Persons in Time of War) 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3554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Humaniter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(belligerent)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keberhasilan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luka-luka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berlebihan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Humaniter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Kesatriaan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diutamakan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ilegal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khianat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282947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menyelamatkan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objek-objek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pencegahan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menyelamatkan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setidak-tidaknya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disengaja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sekecil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musuh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3160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07524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seperangkat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Berawal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laws of war; LOW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laws of armed conflict; LOAC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seringpula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Humanitarian Law; IHL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(HHI),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Siapa sajakah yang disebut kombatan?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combatant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pertempuran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Angkatan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Korps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Levee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masse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Gerakan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terorganisir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Organize Resistance Movement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 Hukum Perang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(The Laws of War)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antarnegara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trauma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7190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Bersenjata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Laws of Armed Conflict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157656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Bersenjata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Laws of Armed Conflict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pergeseran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terdengar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laws of armed conflict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konvensi-konvensi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</a:t>
            </a:r>
          </a:p>
        </p:txBody>
      </p:sp>
    </p:spTree>
    <p:extLst>
      <p:ext uri="{BB962C8B-B14F-4D97-AF65-F5344CB8AC3E}">
        <p14:creationId xmlns:p14="http://schemas.microsoft.com/office/powerpoint/2010/main" val="16806286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Humaniter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Humanitarian Law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permulaan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ke-20,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diusahakan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konsepsi-konsepsinya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humanity principle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Universal Declaration of Human Rights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fundamental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bergeser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151474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konferensi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No. 2444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1968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Desember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1968.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membabi-buta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penghormatan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Mochtar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Kusumaatmadja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 bellum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 bello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(the conduct of war). Bagian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Hague Laws.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The Geneva Laws.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ukum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 Haag</a:t>
            </a:r>
          </a:p>
        </p:txBody>
      </p:sp>
    </p:spTree>
    <p:extLst>
      <p:ext uri="{BB962C8B-B14F-4D97-AF65-F5344CB8AC3E}">
        <p14:creationId xmlns:p14="http://schemas.microsoft.com/office/powerpoint/2010/main" val="34417706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8306</TotalTime>
  <Words>1281</Words>
  <Application>Microsoft Office PowerPoint</Application>
  <PresentationFormat>On-screen Show (4:3)</PresentationFormat>
  <Paragraphs>89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533</cp:revision>
  <cp:lastPrinted>2017-08-29T02:54:51Z</cp:lastPrinted>
  <dcterms:created xsi:type="dcterms:W3CDTF">2010-04-18T12:06:30Z</dcterms:created>
  <dcterms:modified xsi:type="dcterms:W3CDTF">2025-06-02T01:47:27Z</dcterms:modified>
</cp:coreProperties>
</file>