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3" r:id="rId1"/>
  </p:sldMasterIdLst>
  <p:notesMasterIdLst>
    <p:notesMasterId r:id="rId25"/>
  </p:notesMasterIdLst>
  <p:sldIdLst>
    <p:sldId id="256" r:id="rId2"/>
    <p:sldId id="309" r:id="rId3"/>
    <p:sldId id="311" r:id="rId4"/>
    <p:sldId id="261" r:id="rId5"/>
    <p:sldId id="262" r:id="rId6"/>
    <p:sldId id="312" r:id="rId7"/>
    <p:sldId id="313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EEFC"/>
    <a:srgbClr val="FFFFFF"/>
    <a:srgbClr val="000000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4EC5DA7-5978-4BC0-B649-3F3B3295C6B0}">
  <a:tblStyle styleId="{44EC5DA7-5978-4BC0-B649-3F3B3295C6B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846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217537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g11996c5d044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5" name="Google Shape;1045;g11996c5d044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35429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" name="Google Shape;1381;g895460ef75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2" name="Google Shape;1382;g895460ef75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06779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" name="Google Shape;1417;ge7ff91be61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8" name="Google Shape;1418;ge7ff91be61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10132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1" name="Google Shape;1481;g895460ef75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2" name="Google Shape;1482;g895460ef75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08759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1" name="Google Shape;1501;ga9aada73cc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2" name="Google Shape;1502;ga9aada73cc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46271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" name="Google Shape;1508;ge6c5a3c75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9" name="Google Shape;1509;ge6c5a3c75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80081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" name="Google Shape;1539;g895460ef75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0" name="Google Shape;1540;g895460ef75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74639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5" name="Google Shape;1575;g895460ef75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6" name="Google Shape;1576;g895460ef75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68492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" name="Google Shape;1599;ge7c80295a9_0_6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0" name="Google Shape;1600;ge7c80295a9_0_6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13849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" name="Google Shape;1624;g11a62f0ca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5" name="Google Shape;1625;g11a62f0cac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31708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" name="Google Shape;1641;ge7c80295a9_0_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2" name="Google Shape;1642;ge7c80295a9_0_6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8047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g89dd9f53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2" name="Google Shape;1072;g89dd9f53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10492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" name="Google Shape;1648;ga9aada73cc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9" name="Google Shape;1649;ga9aada73cc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66381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9" name="Google Shape;1709;g11a62f0cacb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0" name="Google Shape;1710;g11a62f0cacb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07269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8" name="Google Shape;1748;ga9aada73cc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9" name="Google Shape;1749;ga9aada73cc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96681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4" name="Google Shape;1774;g895460ef75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5" name="Google Shape;1775;g895460ef75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2598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" name="Google Shape;1244;g895460ef75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5" name="Google Shape;1245;g895460ef75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0535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" name="Google Shape;1244;g895460ef75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5" name="Google Shape;1245;g895460ef75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6905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" name="Google Shape;1275;ge7ce83278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6" name="Google Shape;1276;ge7ce83278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3225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" name="Google Shape;1275;ge7ce83278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6" name="Google Shape;1276;ge7ce83278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30479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g89dd9f53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2" name="Google Shape;1072;g89dd9f53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1165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Google Shape;1331;g895460ef75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2" name="Google Shape;1332;g895460ef75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4223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g895460ef75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1" name="Google Shape;1361;g895460ef75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5404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81950" y="-257250"/>
            <a:ext cx="10107900" cy="5658000"/>
            <a:chOff x="-298500" y="6796775"/>
            <a:chExt cx="10107900" cy="56580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95250" y="6796775"/>
              <a:ext cx="9621724" cy="5658000"/>
              <a:chOff x="-95250" y="6796775"/>
              <a:chExt cx="9621724" cy="5658000"/>
            </a:xfrm>
          </p:grpSpPr>
          <p:cxnSp>
            <p:nvCxnSpPr>
              <p:cNvPr id="11" name="Google Shape;11;p2"/>
              <p:cNvCxnSpPr/>
              <p:nvPr/>
            </p:nvCxnSpPr>
            <p:spPr>
              <a:xfrm>
                <a:off x="7922853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>
                <a:off x="8323759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8724664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9125569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9526474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3913802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4314707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4715612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5116517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5517422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5918328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6319233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6720138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7121043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7521948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-95250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305655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706560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1107466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1508371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1909276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2310181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2711086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>
                <a:off x="3111991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35;p2"/>
              <p:cNvCxnSpPr/>
              <p:nvPr/>
            </p:nvCxnSpPr>
            <p:spPr>
              <a:xfrm>
                <a:off x="3512897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6" name="Google Shape;36;p2"/>
            <p:cNvGrpSpPr/>
            <p:nvPr/>
          </p:nvGrpSpPr>
          <p:grpSpPr>
            <a:xfrm>
              <a:off x="-298500" y="7045279"/>
              <a:ext cx="10107900" cy="5211754"/>
              <a:chOff x="-298500" y="7045279"/>
              <a:chExt cx="10107900" cy="5211754"/>
            </a:xfrm>
          </p:grpSpPr>
          <p:cxnSp>
            <p:nvCxnSpPr>
              <p:cNvPr id="37" name="Google Shape;37;p2"/>
              <p:cNvCxnSpPr/>
              <p:nvPr/>
            </p:nvCxnSpPr>
            <p:spPr>
              <a:xfrm>
                <a:off x="4755450" y="5599467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38;p2"/>
              <p:cNvCxnSpPr/>
              <p:nvPr/>
            </p:nvCxnSpPr>
            <p:spPr>
              <a:xfrm>
                <a:off x="4755450" y="6000371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39;p2"/>
              <p:cNvCxnSpPr/>
              <p:nvPr/>
            </p:nvCxnSpPr>
            <p:spPr>
              <a:xfrm>
                <a:off x="4755450" y="6401275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2"/>
              <p:cNvCxnSpPr/>
              <p:nvPr/>
            </p:nvCxnSpPr>
            <p:spPr>
              <a:xfrm>
                <a:off x="4755450" y="6802179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2"/>
              <p:cNvCxnSpPr/>
              <p:nvPr/>
            </p:nvCxnSpPr>
            <p:spPr>
              <a:xfrm>
                <a:off x="4755450" y="7203083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2"/>
              <p:cNvCxnSpPr/>
              <p:nvPr/>
            </p:nvCxnSpPr>
            <p:spPr>
              <a:xfrm>
                <a:off x="4755450" y="1991329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2"/>
              <p:cNvCxnSpPr/>
              <p:nvPr/>
            </p:nvCxnSpPr>
            <p:spPr>
              <a:xfrm>
                <a:off x="4755450" y="2392233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44;p2"/>
              <p:cNvCxnSpPr/>
              <p:nvPr/>
            </p:nvCxnSpPr>
            <p:spPr>
              <a:xfrm>
                <a:off x="4755450" y="2793138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45;p2"/>
              <p:cNvCxnSpPr/>
              <p:nvPr/>
            </p:nvCxnSpPr>
            <p:spPr>
              <a:xfrm>
                <a:off x="4755450" y="3194042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2"/>
              <p:cNvCxnSpPr/>
              <p:nvPr/>
            </p:nvCxnSpPr>
            <p:spPr>
              <a:xfrm>
                <a:off x="4755450" y="3594946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47;p2"/>
              <p:cNvCxnSpPr/>
              <p:nvPr/>
            </p:nvCxnSpPr>
            <p:spPr>
              <a:xfrm>
                <a:off x="4755450" y="3995850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2"/>
              <p:cNvCxnSpPr/>
              <p:nvPr/>
            </p:nvCxnSpPr>
            <p:spPr>
              <a:xfrm>
                <a:off x="4755450" y="4396754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Google Shape;49;p2"/>
              <p:cNvCxnSpPr/>
              <p:nvPr/>
            </p:nvCxnSpPr>
            <p:spPr>
              <a:xfrm>
                <a:off x="4755450" y="4797658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2"/>
              <p:cNvCxnSpPr/>
              <p:nvPr/>
            </p:nvCxnSpPr>
            <p:spPr>
              <a:xfrm>
                <a:off x="4755450" y="5198563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51" name="Google Shape;51;p2"/>
          <p:cNvSpPr/>
          <p:nvPr/>
        </p:nvSpPr>
        <p:spPr>
          <a:xfrm>
            <a:off x="4033210" y="1620814"/>
            <a:ext cx="5434634" cy="3841960"/>
          </a:xfrm>
          <a:custGeom>
            <a:avLst/>
            <a:gdLst/>
            <a:ahLst/>
            <a:cxnLst/>
            <a:rect l="l" t="t" r="r" b="b"/>
            <a:pathLst>
              <a:path w="131311" h="92829" extrusionOk="0">
                <a:moveTo>
                  <a:pt x="131310" y="670"/>
                </a:moveTo>
                <a:cubicBezTo>
                  <a:pt x="124684" y="1"/>
                  <a:pt x="119912" y="1217"/>
                  <a:pt x="115353" y="3770"/>
                </a:cubicBezTo>
                <a:cubicBezTo>
                  <a:pt x="112222" y="5502"/>
                  <a:pt x="109851" y="8420"/>
                  <a:pt x="106811" y="10366"/>
                </a:cubicBezTo>
                <a:cubicBezTo>
                  <a:pt x="98909" y="15411"/>
                  <a:pt x="88604" y="12737"/>
                  <a:pt x="79273" y="13527"/>
                </a:cubicBezTo>
                <a:cubicBezTo>
                  <a:pt x="68331" y="14469"/>
                  <a:pt x="57996" y="20852"/>
                  <a:pt x="52221" y="30214"/>
                </a:cubicBezTo>
                <a:cubicBezTo>
                  <a:pt x="47357" y="38117"/>
                  <a:pt x="45564" y="47843"/>
                  <a:pt x="39455" y="54774"/>
                </a:cubicBezTo>
                <a:cubicBezTo>
                  <a:pt x="35382" y="59394"/>
                  <a:pt x="29850" y="62312"/>
                  <a:pt x="24378" y="65047"/>
                </a:cubicBezTo>
                <a:cubicBezTo>
                  <a:pt x="18907" y="67813"/>
                  <a:pt x="12554" y="71400"/>
                  <a:pt x="8299" y="75838"/>
                </a:cubicBezTo>
                <a:cubicBezTo>
                  <a:pt x="4074" y="80276"/>
                  <a:pt x="882" y="85929"/>
                  <a:pt x="1" y="92829"/>
                </a:cubicBezTo>
                <a:lnTo>
                  <a:pt x="124867" y="92829"/>
                </a:lnTo>
                <a:cubicBezTo>
                  <a:pt x="128423" y="92829"/>
                  <a:pt x="131310" y="89911"/>
                  <a:pt x="131310" y="86355"/>
                </a:cubicBezTo>
                <a:close/>
              </a:path>
            </a:pathLst>
          </a:custGeom>
          <a:gradFill>
            <a:gsLst>
              <a:gs pos="0">
                <a:srgbClr val="EFEEFC">
                  <a:alpha val="13333"/>
                </a:srgbClr>
              </a:gs>
              <a:gs pos="100000">
                <a:srgbClr val="9BA6E9">
                  <a:alpha val="69411"/>
                </a:srgbClr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"/>
          <p:cNvSpPr/>
          <p:nvPr/>
        </p:nvSpPr>
        <p:spPr>
          <a:xfrm>
            <a:off x="-95250" y="-95250"/>
            <a:ext cx="2087083" cy="1700643"/>
          </a:xfrm>
          <a:custGeom>
            <a:avLst/>
            <a:gdLst/>
            <a:ahLst/>
            <a:cxnLst/>
            <a:rect l="l" t="t" r="r" b="b"/>
            <a:pathLst>
              <a:path w="42191" h="34379" extrusionOk="0">
                <a:moveTo>
                  <a:pt x="42190" y="1"/>
                </a:moveTo>
                <a:cubicBezTo>
                  <a:pt x="41673" y="5351"/>
                  <a:pt x="37084" y="10183"/>
                  <a:pt x="32251" y="12554"/>
                </a:cubicBezTo>
                <a:cubicBezTo>
                  <a:pt x="27418" y="14956"/>
                  <a:pt x="22068" y="16050"/>
                  <a:pt x="17174" y="18299"/>
                </a:cubicBezTo>
                <a:cubicBezTo>
                  <a:pt x="9758" y="21643"/>
                  <a:pt x="3740" y="27205"/>
                  <a:pt x="1" y="34378"/>
                </a:cubicBezTo>
                <a:lnTo>
                  <a:pt x="1" y="6445"/>
                </a:lnTo>
                <a:cubicBezTo>
                  <a:pt x="1" y="2888"/>
                  <a:pt x="2888" y="1"/>
                  <a:pt x="6445" y="1"/>
                </a:cubicBezTo>
                <a:close/>
              </a:path>
            </a:pathLst>
          </a:custGeom>
          <a:gradFill>
            <a:gsLst>
              <a:gs pos="0">
                <a:srgbClr val="EFEEFC">
                  <a:alpha val="13333"/>
                </a:srgbClr>
              </a:gs>
              <a:gs pos="100000">
                <a:srgbClr val="9BA6E9">
                  <a:alpha val="69411"/>
                </a:srgbClr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"/>
          <p:cNvSpPr txBox="1">
            <a:spLocks noGrp="1"/>
          </p:cNvSpPr>
          <p:nvPr>
            <p:ph type="subTitle" idx="1"/>
          </p:nvPr>
        </p:nvSpPr>
        <p:spPr>
          <a:xfrm>
            <a:off x="713225" y="3595350"/>
            <a:ext cx="4182600" cy="2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4" name="Google Shape;54;p2"/>
          <p:cNvSpPr txBox="1">
            <a:spLocks noGrp="1"/>
          </p:cNvSpPr>
          <p:nvPr>
            <p:ph type="ctrTitle"/>
          </p:nvPr>
        </p:nvSpPr>
        <p:spPr>
          <a:xfrm>
            <a:off x="713225" y="1203600"/>
            <a:ext cx="5190300" cy="150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4"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1" name="Google Shape;541;p15"/>
          <p:cNvGrpSpPr/>
          <p:nvPr/>
        </p:nvGrpSpPr>
        <p:grpSpPr>
          <a:xfrm>
            <a:off x="-481950" y="-257250"/>
            <a:ext cx="10107900" cy="5658000"/>
            <a:chOff x="-298500" y="6796775"/>
            <a:chExt cx="10107900" cy="5658000"/>
          </a:xfrm>
        </p:grpSpPr>
        <p:grpSp>
          <p:nvGrpSpPr>
            <p:cNvPr id="542" name="Google Shape;542;p15"/>
            <p:cNvGrpSpPr/>
            <p:nvPr/>
          </p:nvGrpSpPr>
          <p:grpSpPr>
            <a:xfrm>
              <a:off x="-95250" y="6796775"/>
              <a:ext cx="9621724" cy="5658000"/>
              <a:chOff x="-95250" y="6796775"/>
              <a:chExt cx="9621724" cy="5658000"/>
            </a:xfrm>
          </p:grpSpPr>
          <p:cxnSp>
            <p:nvCxnSpPr>
              <p:cNvPr id="543" name="Google Shape;543;p15"/>
              <p:cNvCxnSpPr/>
              <p:nvPr/>
            </p:nvCxnSpPr>
            <p:spPr>
              <a:xfrm>
                <a:off x="7922853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4" name="Google Shape;544;p15"/>
              <p:cNvCxnSpPr/>
              <p:nvPr/>
            </p:nvCxnSpPr>
            <p:spPr>
              <a:xfrm>
                <a:off x="8323759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5" name="Google Shape;545;p15"/>
              <p:cNvCxnSpPr/>
              <p:nvPr/>
            </p:nvCxnSpPr>
            <p:spPr>
              <a:xfrm>
                <a:off x="8724664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6" name="Google Shape;546;p15"/>
              <p:cNvCxnSpPr/>
              <p:nvPr/>
            </p:nvCxnSpPr>
            <p:spPr>
              <a:xfrm>
                <a:off x="9125569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7" name="Google Shape;547;p15"/>
              <p:cNvCxnSpPr/>
              <p:nvPr/>
            </p:nvCxnSpPr>
            <p:spPr>
              <a:xfrm>
                <a:off x="9526474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8" name="Google Shape;548;p15"/>
              <p:cNvCxnSpPr/>
              <p:nvPr/>
            </p:nvCxnSpPr>
            <p:spPr>
              <a:xfrm>
                <a:off x="3913802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9" name="Google Shape;549;p15"/>
              <p:cNvCxnSpPr/>
              <p:nvPr/>
            </p:nvCxnSpPr>
            <p:spPr>
              <a:xfrm>
                <a:off x="4314707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0" name="Google Shape;550;p15"/>
              <p:cNvCxnSpPr/>
              <p:nvPr/>
            </p:nvCxnSpPr>
            <p:spPr>
              <a:xfrm>
                <a:off x="4715612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1" name="Google Shape;551;p15"/>
              <p:cNvCxnSpPr/>
              <p:nvPr/>
            </p:nvCxnSpPr>
            <p:spPr>
              <a:xfrm>
                <a:off x="5116517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2" name="Google Shape;552;p15"/>
              <p:cNvCxnSpPr/>
              <p:nvPr/>
            </p:nvCxnSpPr>
            <p:spPr>
              <a:xfrm>
                <a:off x="5517422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3" name="Google Shape;553;p15"/>
              <p:cNvCxnSpPr/>
              <p:nvPr/>
            </p:nvCxnSpPr>
            <p:spPr>
              <a:xfrm>
                <a:off x="5918328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4" name="Google Shape;554;p15"/>
              <p:cNvCxnSpPr/>
              <p:nvPr/>
            </p:nvCxnSpPr>
            <p:spPr>
              <a:xfrm>
                <a:off x="6319233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5" name="Google Shape;555;p15"/>
              <p:cNvCxnSpPr/>
              <p:nvPr/>
            </p:nvCxnSpPr>
            <p:spPr>
              <a:xfrm>
                <a:off x="6720138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6" name="Google Shape;556;p15"/>
              <p:cNvCxnSpPr/>
              <p:nvPr/>
            </p:nvCxnSpPr>
            <p:spPr>
              <a:xfrm>
                <a:off x="7121043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7" name="Google Shape;557;p15"/>
              <p:cNvCxnSpPr/>
              <p:nvPr/>
            </p:nvCxnSpPr>
            <p:spPr>
              <a:xfrm>
                <a:off x="7521948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8" name="Google Shape;558;p15"/>
              <p:cNvCxnSpPr/>
              <p:nvPr/>
            </p:nvCxnSpPr>
            <p:spPr>
              <a:xfrm>
                <a:off x="-95250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9" name="Google Shape;559;p15"/>
              <p:cNvCxnSpPr/>
              <p:nvPr/>
            </p:nvCxnSpPr>
            <p:spPr>
              <a:xfrm>
                <a:off x="305655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0" name="Google Shape;560;p15"/>
              <p:cNvCxnSpPr/>
              <p:nvPr/>
            </p:nvCxnSpPr>
            <p:spPr>
              <a:xfrm>
                <a:off x="706560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1" name="Google Shape;561;p15"/>
              <p:cNvCxnSpPr/>
              <p:nvPr/>
            </p:nvCxnSpPr>
            <p:spPr>
              <a:xfrm>
                <a:off x="1107466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2" name="Google Shape;562;p15"/>
              <p:cNvCxnSpPr/>
              <p:nvPr/>
            </p:nvCxnSpPr>
            <p:spPr>
              <a:xfrm>
                <a:off x="1508371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3" name="Google Shape;563;p15"/>
              <p:cNvCxnSpPr/>
              <p:nvPr/>
            </p:nvCxnSpPr>
            <p:spPr>
              <a:xfrm>
                <a:off x="1909276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4" name="Google Shape;564;p15"/>
              <p:cNvCxnSpPr/>
              <p:nvPr/>
            </p:nvCxnSpPr>
            <p:spPr>
              <a:xfrm>
                <a:off x="2310181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5" name="Google Shape;565;p15"/>
              <p:cNvCxnSpPr/>
              <p:nvPr/>
            </p:nvCxnSpPr>
            <p:spPr>
              <a:xfrm>
                <a:off x="2711086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6" name="Google Shape;566;p15"/>
              <p:cNvCxnSpPr/>
              <p:nvPr/>
            </p:nvCxnSpPr>
            <p:spPr>
              <a:xfrm>
                <a:off x="3111991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7" name="Google Shape;567;p15"/>
              <p:cNvCxnSpPr/>
              <p:nvPr/>
            </p:nvCxnSpPr>
            <p:spPr>
              <a:xfrm>
                <a:off x="3512897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568" name="Google Shape;568;p15"/>
            <p:cNvGrpSpPr/>
            <p:nvPr/>
          </p:nvGrpSpPr>
          <p:grpSpPr>
            <a:xfrm>
              <a:off x="-298500" y="7045279"/>
              <a:ext cx="10107900" cy="5211754"/>
              <a:chOff x="-298500" y="7045279"/>
              <a:chExt cx="10107900" cy="5211754"/>
            </a:xfrm>
          </p:grpSpPr>
          <p:cxnSp>
            <p:nvCxnSpPr>
              <p:cNvPr id="569" name="Google Shape;569;p15"/>
              <p:cNvCxnSpPr/>
              <p:nvPr/>
            </p:nvCxnSpPr>
            <p:spPr>
              <a:xfrm>
                <a:off x="4755450" y="5599467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0" name="Google Shape;570;p15"/>
              <p:cNvCxnSpPr/>
              <p:nvPr/>
            </p:nvCxnSpPr>
            <p:spPr>
              <a:xfrm>
                <a:off x="4755450" y="6000371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1" name="Google Shape;571;p15"/>
              <p:cNvCxnSpPr/>
              <p:nvPr/>
            </p:nvCxnSpPr>
            <p:spPr>
              <a:xfrm>
                <a:off x="4755450" y="6401275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2" name="Google Shape;572;p15"/>
              <p:cNvCxnSpPr/>
              <p:nvPr/>
            </p:nvCxnSpPr>
            <p:spPr>
              <a:xfrm>
                <a:off x="4755450" y="6802179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3" name="Google Shape;573;p15"/>
              <p:cNvCxnSpPr/>
              <p:nvPr/>
            </p:nvCxnSpPr>
            <p:spPr>
              <a:xfrm>
                <a:off x="4755450" y="7203083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4" name="Google Shape;574;p15"/>
              <p:cNvCxnSpPr/>
              <p:nvPr/>
            </p:nvCxnSpPr>
            <p:spPr>
              <a:xfrm>
                <a:off x="4755450" y="1991329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5" name="Google Shape;575;p15"/>
              <p:cNvCxnSpPr/>
              <p:nvPr/>
            </p:nvCxnSpPr>
            <p:spPr>
              <a:xfrm>
                <a:off x="4755450" y="2392233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6" name="Google Shape;576;p15"/>
              <p:cNvCxnSpPr/>
              <p:nvPr/>
            </p:nvCxnSpPr>
            <p:spPr>
              <a:xfrm>
                <a:off x="4755450" y="2793138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7" name="Google Shape;577;p15"/>
              <p:cNvCxnSpPr/>
              <p:nvPr/>
            </p:nvCxnSpPr>
            <p:spPr>
              <a:xfrm>
                <a:off x="4755450" y="3194042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8" name="Google Shape;578;p15"/>
              <p:cNvCxnSpPr/>
              <p:nvPr/>
            </p:nvCxnSpPr>
            <p:spPr>
              <a:xfrm>
                <a:off x="4755450" y="3594946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9" name="Google Shape;579;p15"/>
              <p:cNvCxnSpPr/>
              <p:nvPr/>
            </p:nvCxnSpPr>
            <p:spPr>
              <a:xfrm>
                <a:off x="4755450" y="3995850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0" name="Google Shape;580;p15"/>
              <p:cNvCxnSpPr/>
              <p:nvPr/>
            </p:nvCxnSpPr>
            <p:spPr>
              <a:xfrm>
                <a:off x="4755450" y="4396754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1" name="Google Shape;581;p15"/>
              <p:cNvCxnSpPr/>
              <p:nvPr/>
            </p:nvCxnSpPr>
            <p:spPr>
              <a:xfrm>
                <a:off x="4755450" y="4797658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2" name="Google Shape;582;p15"/>
              <p:cNvCxnSpPr/>
              <p:nvPr/>
            </p:nvCxnSpPr>
            <p:spPr>
              <a:xfrm>
                <a:off x="4755450" y="5198563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583" name="Google Shape;583;p15"/>
          <p:cNvSpPr/>
          <p:nvPr/>
        </p:nvSpPr>
        <p:spPr>
          <a:xfrm flipH="1">
            <a:off x="-218140" y="1522689"/>
            <a:ext cx="5434634" cy="3841960"/>
          </a:xfrm>
          <a:custGeom>
            <a:avLst/>
            <a:gdLst/>
            <a:ahLst/>
            <a:cxnLst/>
            <a:rect l="l" t="t" r="r" b="b"/>
            <a:pathLst>
              <a:path w="131311" h="92829" extrusionOk="0">
                <a:moveTo>
                  <a:pt x="131310" y="670"/>
                </a:moveTo>
                <a:cubicBezTo>
                  <a:pt x="124684" y="1"/>
                  <a:pt x="119912" y="1217"/>
                  <a:pt x="115353" y="3770"/>
                </a:cubicBezTo>
                <a:cubicBezTo>
                  <a:pt x="112222" y="5502"/>
                  <a:pt x="109851" y="8420"/>
                  <a:pt x="106811" y="10366"/>
                </a:cubicBezTo>
                <a:cubicBezTo>
                  <a:pt x="98909" y="15411"/>
                  <a:pt x="88604" y="12737"/>
                  <a:pt x="79273" y="13527"/>
                </a:cubicBezTo>
                <a:cubicBezTo>
                  <a:pt x="68331" y="14469"/>
                  <a:pt x="57996" y="20852"/>
                  <a:pt x="52221" y="30214"/>
                </a:cubicBezTo>
                <a:cubicBezTo>
                  <a:pt x="47357" y="38117"/>
                  <a:pt x="45564" y="47843"/>
                  <a:pt x="39455" y="54774"/>
                </a:cubicBezTo>
                <a:cubicBezTo>
                  <a:pt x="35382" y="59394"/>
                  <a:pt x="29850" y="62312"/>
                  <a:pt x="24378" y="65047"/>
                </a:cubicBezTo>
                <a:cubicBezTo>
                  <a:pt x="18907" y="67813"/>
                  <a:pt x="12554" y="71400"/>
                  <a:pt x="8299" y="75838"/>
                </a:cubicBezTo>
                <a:cubicBezTo>
                  <a:pt x="4074" y="80276"/>
                  <a:pt x="882" y="85929"/>
                  <a:pt x="1" y="92829"/>
                </a:cubicBezTo>
                <a:lnTo>
                  <a:pt x="124867" y="92829"/>
                </a:lnTo>
                <a:cubicBezTo>
                  <a:pt x="128423" y="92829"/>
                  <a:pt x="131310" y="89911"/>
                  <a:pt x="131310" y="86355"/>
                </a:cubicBezTo>
                <a:close/>
              </a:path>
            </a:pathLst>
          </a:custGeom>
          <a:gradFill>
            <a:gsLst>
              <a:gs pos="0">
                <a:srgbClr val="EFEEFC">
                  <a:alpha val="13333"/>
                </a:srgbClr>
              </a:gs>
              <a:gs pos="100000">
                <a:srgbClr val="9BA6E9">
                  <a:alpha val="69411"/>
                </a:srgbClr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15"/>
          <p:cNvSpPr/>
          <p:nvPr/>
        </p:nvSpPr>
        <p:spPr>
          <a:xfrm rot="5400000">
            <a:off x="7155518" y="111286"/>
            <a:ext cx="2342444" cy="1908722"/>
          </a:xfrm>
          <a:custGeom>
            <a:avLst/>
            <a:gdLst/>
            <a:ahLst/>
            <a:cxnLst/>
            <a:rect l="l" t="t" r="r" b="b"/>
            <a:pathLst>
              <a:path w="42191" h="34379" extrusionOk="0">
                <a:moveTo>
                  <a:pt x="42190" y="1"/>
                </a:moveTo>
                <a:cubicBezTo>
                  <a:pt x="41673" y="5351"/>
                  <a:pt x="37084" y="10183"/>
                  <a:pt x="32251" y="12554"/>
                </a:cubicBezTo>
                <a:cubicBezTo>
                  <a:pt x="27418" y="14956"/>
                  <a:pt x="22068" y="16050"/>
                  <a:pt x="17174" y="18299"/>
                </a:cubicBezTo>
                <a:cubicBezTo>
                  <a:pt x="9758" y="21643"/>
                  <a:pt x="3740" y="27205"/>
                  <a:pt x="1" y="34378"/>
                </a:cubicBezTo>
                <a:lnTo>
                  <a:pt x="1" y="6445"/>
                </a:lnTo>
                <a:cubicBezTo>
                  <a:pt x="1" y="2888"/>
                  <a:pt x="2888" y="1"/>
                  <a:pt x="6445" y="1"/>
                </a:cubicBezTo>
                <a:close/>
              </a:path>
            </a:pathLst>
          </a:custGeom>
          <a:gradFill>
            <a:gsLst>
              <a:gs pos="0">
                <a:srgbClr val="EFEEFC">
                  <a:alpha val="13333"/>
                </a:srgbClr>
              </a:gs>
              <a:gs pos="100000">
                <a:srgbClr val="9BA6E9">
                  <a:alpha val="69411"/>
                </a:srgbClr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15"/>
          <p:cNvSpPr txBox="1">
            <a:spLocks noGrp="1"/>
          </p:cNvSpPr>
          <p:nvPr>
            <p:ph type="title"/>
          </p:nvPr>
        </p:nvSpPr>
        <p:spPr>
          <a:xfrm>
            <a:off x="3158100" y="3444826"/>
            <a:ext cx="2827800" cy="30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86" name="Google Shape;586;p15"/>
          <p:cNvSpPr txBox="1">
            <a:spLocks noGrp="1"/>
          </p:cNvSpPr>
          <p:nvPr>
            <p:ph type="title" idx="2"/>
          </p:nvPr>
        </p:nvSpPr>
        <p:spPr>
          <a:xfrm>
            <a:off x="2654700" y="1572950"/>
            <a:ext cx="3834600" cy="130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00" b="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2100" b="0">
                <a:solidFill>
                  <a:schemeClr val="accent3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2100" b="0">
                <a:solidFill>
                  <a:schemeClr val="accent3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2100" b="0">
                <a:solidFill>
                  <a:schemeClr val="accent3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2100" b="0">
                <a:solidFill>
                  <a:schemeClr val="accent3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2100" b="0">
                <a:solidFill>
                  <a:schemeClr val="accent3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2100" b="0">
                <a:solidFill>
                  <a:schemeClr val="accent3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2100" b="0">
                <a:solidFill>
                  <a:schemeClr val="accent3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2100" b="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8"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6" name="Google Shape;636;p17"/>
          <p:cNvGrpSpPr/>
          <p:nvPr/>
        </p:nvGrpSpPr>
        <p:grpSpPr>
          <a:xfrm>
            <a:off x="-481950" y="-257250"/>
            <a:ext cx="10107900" cy="5658000"/>
            <a:chOff x="-298500" y="6796775"/>
            <a:chExt cx="10107900" cy="5658000"/>
          </a:xfrm>
        </p:grpSpPr>
        <p:grpSp>
          <p:nvGrpSpPr>
            <p:cNvPr id="637" name="Google Shape;637;p17"/>
            <p:cNvGrpSpPr/>
            <p:nvPr/>
          </p:nvGrpSpPr>
          <p:grpSpPr>
            <a:xfrm>
              <a:off x="-95250" y="6796775"/>
              <a:ext cx="9621724" cy="5658000"/>
              <a:chOff x="-95250" y="6796775"/>
              <a:chExt cx="9621724" cy="5658000"/>
            </a:xfrm>
          </p:grpSpPr>
          <p:cxnSp>
            <p:nvCxnSpPr>
              <p:cNvPr id="638" name="Google Shape;638;p17"/>
              <p:cNvCxnSpPr/>
              <p:nvPr/>
            </p:nvCxnSpPr>
            <p:spPr>
              <a:xfrm>
                <a:off x="7922853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9" name="Google Shape;639;p17"/>
              <p:cNvCxnSpPr/>
              <p:nvPr/>
            </p:nvCxnSpPr>
            <p:spPr>
              <a:xfrm>
                <a:off x="8323759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0" name="Google Shape;640;p17"/>
              <p:cNvCxnSpPr/>
              <p:nvPr/>
            </p:nvCxnSpPr>
            <p:spPr>
              <a:xfrm>
                <a:off x="8724664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1" name="Google Shape;641;p17"/>
              <p:cNvCxnSpPr/>
              <p:nvPr/>
            </p:nvCxnSpPr>
            <p:spPr>
              <a:xfrm>
                <a:off x="9125569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2" name="Google Shape;642;p17"/>
              <p:cNvCxnSpPr/>
              <p:nvPr/>
            </p:nvCxnSpPr>
            <p:spPr>
              <a:xfrm>
                <a:off x="9526474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3" name="Google Shape;643;p17"/>
              <p:cNvCxnSpPr/>
              <p:nvPr/>
            </p:nvCxnSpPr>
            <p:spPr>
              <a:xfrm>
                <a:off x="3913802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4" name="Google Shape;644;p17"/>
              <p:cNvCxnSpPr/>
              <p:nvPr/>
            </p:nvCxnSpPr>
            <p:spPr>
              <a:xfrm>
                <a:off x="4314707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5" name="Google Shape;645;p17"/>
              <p:cNvCxnSpPr/>
              <p:nvPr/>
            </p:nvCxnSpPr>
            <p:spPr>
              <a:xfrm>
                <a:off x="4715612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6" name="Google Shape;646;p17"/>
              <p:cNvCxnSpPr/>
              <p:nvPr/>
            </p:nvCxnSpPr>
            <p:spPr>
              <a:xfrm>
                <a:off x="5116517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7" name="Google Shape;647;p17"/>
              <p:cNvCxnSpPr/>
              <p:nvPr/>
            </p:nvCxnSpPr>
            <p:spPr>
              <a:xfrm>
                <a:off x="5517422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8" name="Google Shape;648;p17"/>
              <p:cNvCxnSpPr/>
              <p:nvPr/>
            </p:nvCxnSpPr>
            <p:spPr>
              <a:xfrm>
                <a:off x="5918328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9" name="Google Shape;649;p17"/>
              <p:cNvCxnSpPr/>
              <p:nvPr/>
            </p:nvCxnSpPr>
            <p:spPr>
              <a:xfrm>
                <a:off x="6319233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0" name="Google Shape;650;p17"/>
              <p:cNvCxnSpPr/>
              <p:nvPr/>
            </p:nvCxnSpPr>
            <p:spPr>
              <a:xfrm>
                <a:off x="6720138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1" name="Google Shape;651;p17"/>
              <p:cNvCxnSpPr/>
              <p:nvPr/>
            </p:nvCxnSpPr>
            <p:spPr>
              <a:xfrm>
                <a:off x="7121043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2" name="Google Shape;652;p17"/>
              <p:cNvCxnSpPr/>
              <p:nvPr/>
            </p:nvCxnSpPr>
            <p:spPr>
              <a:xfrm>
                <a:off x="7521948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3" name="Google Shape;653;p17"/>
              <p:cNvCxnSpPr/>
              <p:nvPr/>
            </p:nvCxnSpPr>
            <p:spPr>
              <a:xfrm>
                <a:off x="-95250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4" name="Google Shape;654;p17"/>
              <p:cNvCxnSpPr/>
              <p:nvPr/>
            </p:nvCxnSpPr>
            <p:spPr>
              <a:xfrm>
                <a:off x="305655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5" name="Google Shape;655;p17"/>
              <p:cNvCxnSpPr/>
              <p:nvPr/>
            </p:nvCxnSpPr>
            <p:spPr>
              <a:xfrm>
                <a:off x="706560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6" name="Google Shape;656;p17"/>
              <p:cNvCxnSpPr/>
              <p:nvPr/>
            </p:nvCxnSpPr>
            <p:spPr>
              <a:xfrm>
                <a:off x="1107466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7" name="Google Shape;657;p17"/>
              <p:cNvCxnSpPr/>
              <p:nvPr/>
            </p:nvCxnSpPr>
            <p:spPr>
              <a:xfrm>
                <a:off x="1508371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8" name="Google Shape;658;p17"/>
              <p:cNvCxnSpPr/>
              <p:nvPr/>
            </p:nvCxnSpPr>
            <p:spPr>
              <a:xfrm>
                <a:off x="1909276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9" name="Google Shape;659;p17"/>
              <p:cNvCxnSpPr/>
              <p:nvPr/>
            </p:nvCxnSpPr>
            <p:spPr>
              <a:xfrm>
                <a:off x="2310181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0" name="Google Shape;660;p17"/>
              <p:cNvCxnSpPr/>
              <p:nvPr/>
            </p:nvCxnSpPr>
            <p:spPr>
              <a:xfrm>
                <a:off x="2711086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1" name="Google Shape;661;p17"/>
              <p:cNvCxnSpPr/>
              <p:nvPr/>
            </p:nvCxnSpPr>
            <p:spPr>
              <a:xfrm>
                <a:off x="3111991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2" name="Google Shape;662;p17"/>
              <p:cNvCxnSpPr/>
              <p:nvPr/>
            </p:nvCxnSpPr>
            <p:spPr>
              <a:xfrm>
                <a:off x="3512897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63" name="Google Shape;663;p17"/>
            <p:cNvGrpSpPr/>
            <p:nvPr/>
          </p:nvGrpSpPr>
          <p:grpSpPr>
            <a:xfrm>
              <a:off x="-298500" y="7045279"/>
              <a:ext cx="10107900" cy="5211754"/>
              <a:chOff x="-298500" y="7045279"/>
              <a:chExt cx="10107900" cy="5211754"/>
            </a:xfrm>
          </p:grpSpPr>
          <p:cxnSp>
            <p:nvCxnSpPr>
              <p:cNvPr id="664" name="Google Shape;664;p17"/>
              <p:cNvCxnSpPr/>
              <p:nvPr/>
            </p:nvCxnSpPr>
            <p:spPr>
              <a:xfrm>
                <a:off x="4755450" y="5599467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5" name="Google Shape;665;p17"/>
              <p:cNvCxnSpPr/>
              <p:nvPr/>
            </p:nvCxnSpPr>
            <p:spPr>
              <a:xfrm>
                <a:off x="4755450" y="6000371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6" name="Google Shape;666;p17"/>
              <p:cNvCxnSpPr/>
              <p:nvPr/>
            </p:nvCxnSpPr>
            <p:spPr>
              <a:xfrm>
                <a:off x="4755450" y="6401275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7" name="Google Shape;667;p17"/>
              <p:cNvCxnSpPr/>
              <p:nvPr/>
            </p:nvCxnSpPr>
            <p:spPr>
              <a:xfrm>
                <a:off x="4755450" y="6802179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8" name="Google Shape;668;p17"/>
              <p:cNvCxnSpPr/>
              <p:nvPr/>
            </p:nvCxnSpPr>
            <p:spPr>
              <a:xfrm>
                <a:off x="4755450" y="7203083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9" name="Google Shape;669;p17"/>
              <p:cNvCxnSpPr/>
              <p:nvPr/>
            </p:nvCxnSpPr>
            <p:spPr>
              <a:xfrm>
                <a:off x="4755450" y="1991329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0" name="Google Shape;670;p17"/>
              <p:cNvCxnSpPr/>
              <p:nvPr/>
            </p:nvCxnSpPr>
            <p:spPr>
              <a:xfrm>
                <a:off x="4755450" y="2392233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1" name="Google Shape;671;p17"/>
              <p:cNvCxnSpPr/>
              <p:nvPr/>
            </p:nvCxnSpPr>
            <p:spPr>
              <a:xfrm>
                <a:off x="4755450" y="2793138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2" name="Google Shape;672;p17"/>
              <p:cNvCxnSpPr/>
              <p:nvPr/>
            </p:nvCxnSpPr>
            <p:spPr>
              <a:xfrm>
                <a:off x="4755450" y="3194042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3" name="Google Shape;673;p17"/>
              <p:cNvCxnSpPr/>
              <p:nvPr/>
            </p:nvCxnSpPr>
            <p:spPr>
              <a:xfrm>
                <a:off x="4755450" y="3594946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4" name="Google Shape;674;p17"/>
              <p:cNvCxnSpPr/>
              <p:nvPr/>
            </p:nvCxnSpPr>
            <p:spPr>
              <a:xfrm>
                <a:off x="4755450" y="3995850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5" name="Google Shape;675;p17"/>
              <p:cNvCxnSpPr/>
              <p:nvPr/>
            </p:nvCxnSpPr>
            <p:spPr>
              <a:xfrm>
                <a:off x="4755450" y="4396754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6" name="Google Shape;676;p17"/>
              <p:cNvCxnSpPr/>
              <p:nvPr/>
            </p:nvCxnSpPr>
            <p:spPr>
              <a:xfrm>
                <a:off x="4755450" y="4797658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7" name="Google Shape;677;p17"/>
              <p:cNvCxnSpPr/>
              <p:nvPr/>
            </p:nvCxnSpPr>
            <p:spPr>
              <a:xfrm>
                <a:off x="4755450" y="5198563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678" name="Google Shape;678;p17"/>
          <p:cNvSpPr/>
          <p:nvPr/>
        </p:nvSpPr>
        <p:spPr>
          <a:xfrm rot="627001">
            <a:off x="7904813" y="-547504"/>
            <a:ext cx="2111177" cy="2833658"/>
          </a:xfrm>
          <a:custGeom>
            <a:avLst/>
            <a:gdLst/>
            <a:ahLst/>
            <a:cxnLst/>
            <a:rect l="l" t="t" r="r" b="b"/>
            <a:pathLst>
              <a:path w="75230" h="100975" extrusionOk="0">
                <a:moveTo>
                  <a:pt x="70914" y="86506"/>
                </a:moveTo>
                <a:cubicBezTo>
                  <a:pt x="69363" y="92160"/>
                  <a:pt x="64166" y="100427"/>
                  <a:pt x="57600" y="100671"/>
                </a:cubicBezTo>
                <a:cubicBezTo>
                  <a:pt x="48421" y="100975"/>
                  <a:pt x="40731" y="92069"/>
                  <a:pt x="38451" y="83953"/>
                </a:cubicBezTo>
                <a:cubicBezTo>
                  <a:pt x="36718" y="77874"/>
                  <a:pt x="37174" y="70761"/>
                  <a:pt x="33010" y="65959"/>
                </a:cubicBezTo>
                <a:cubicBezTo>
                  <a:pt x="26840" y="58937"/>
                  <a:pt x="14894" y="61521"/>
                  <a:pt x="7204" y="56171"/>
                </a:cubicBezTo>
                <a:cubicBezTo>
                  <a:pt x="2311" y="52706"/>
                  <a:pt x="0" y="45959"/>
                  <a:pt x="1824" y="40214"/>
                </a:cubicBezTo>
                <a:cubicBezTo>
                  <a:pt x="3101" y="36171"/>
                  <a:pt x="6140" y="32645"/>
                  <a:pt x="6171" y="28420"/>
                </a:cubicBezTo>
                <a:cubicBezTo>
                  <a:pt x="6232" y="25685"/>
                  <a:pt x="4925" y="23101"/>
                  <a:pt x="4134" y="20487"/>
                </a:cubicBezTo>
                <a:cubicBezTo>
                  <a:pt x="2432" y="14742"/>
                  <a:pt x="3405" y="6323"/>
                  <a:pt x="8268" y="2858"/>
                </a:cubicBezTo>
                <a:cubicBezTo>
                  <a:pt x="11581" y="517"/>
                  <a:pt x="17204" y="0"/>
                  <a:pt x="20882" y="821"/>
                </a:cubicBezTo>
                <a:cubicBezTo>
                  <a:pt x="24530" y="1642"/>
                  <a:pt x="27873" y="3496"/>
                  <a:pt x="31065" y="5472"/>
                </a:cubicBezTo>
                <a:cubicBezTo>
                  <a:pt x="48998" y="16566"/>
                  <a:pt x="60974" y="34591"/>
                  <a:pt x="68543" y="54986"/>
                </a:cubicBezTo>
                <a:cubicBezTo>
                  <a:pt x="68543" y="54986"/>
                  <a:pt x="75230" y="71217"/>
                  <a:pt x="70914" y="86506"/>
                </a:cubicBezTo>
                <a:close/>
              </a:path>
            </a:pathLst>
          </a:custGeom>
          <a:gradFill>
            <a:gsLst>
              <a:gs pos="0">
                <a:srgbClr val="EFEEFC">
                  <a:alpha val="13333"/>
                </a:srgbClr>
              </a:gs>
              <a:gs pos="100000">
                <a:srgbClr val="9BA6E9">
                  <a:alpha val="69411"/>
                </a:srgbClr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17"/>
          <p:cNvSpPr/>
          <p:nvPr/>
        </p:nvSpPr>
        <p:spPr>
          <a:xfrm rot="10800000" flipH="1">
            <a:off x="-95250" y="3809550"/>
            <a:ext cx="1746180" cy="1422861"/>
          </a:xfrm>
          <a:custGeom>
            <a:avLst/>
            <a:gdLst/>
            <a:ahLst/>
            <a:cxnLst/>
            <a:rect l="l" t="t" r="r" b="b"/>
            <a:pathLst>
              <a:path w="42191" h="34379" extrusionOk="0">
                <a:moveTo>
                  <a:pt x="42190" y="1"/>
                </a:moveTo>
                <a:cubicBezTo>
                  <a:pt x="41673" y="5351"/>
                  <a:pt x="37084" y="10183"/>
                  <a:pt x="32251" y="12554"/>
                </a:cubicBezTo>
                <a:cubicBezTo>
                  <a:pt x="27418" y="14956"/>
                  <a:pt x="22068" y="16050"/>
                  <a:pt x="17174" y="18299"/>
                </a:cubicBezTo>
                <a:cubicBezTo>
                  <a:pt x="9758" y="21643"/>
                  <a:pt x="3740" y="27205"/>
                  <a:pt x="1" y="34378"/>
                </a:cubicBezTo>
                <a:lnTo>
                  <a:pt x="1" y="6445"/>
                </a:lnTo>
                <a:cubicBezTo>
                  <a:pt x="1" y="2888"/>
                  <a:pt x="2888" y="1"/>
                  <a:pt x="6445" y="1"/>
                </a:cubicBezTo>
                <a:close/>
              </a:path>
            </a:pathLst>
          </a:custGeom>
          <a:gradFill>
            <a:gsLst>
              <a:gs pos="0">
                <a:srgbClr val="EFEEFC">
                  <a:alpha val="13333"/>
                </a:srgbClr>
              </a:gs>
              <a:gs pos="100000">
                <a:srgbClr val="9BA6E9">
                  <a:alpha val="69411"/>
                </a:srgbClr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17"/>
          <p:cNvSpPr txBox="1">
            <a:spLocks noGrp="1"/>
          </p:cNvSpPr>
          <p:nvPr>
            <p:ph type="title"/>
          </p:nvPr>
        </p:nvSpPr>
        <p:spPr>
          <a:xfrm>
            <a:off x="713225" y="362625"/>
            <a:ext cx="7717500" cy="7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4"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2" name="Google Shape;682;p18"/>
          <p:cNvGrpSpPr/>
          <p:nvPr/>
        </p:nvGrpSpPr>
        <p:grpSpPr>
          <a:xfrm>
            <a:off x="-481950" y="-257250"/>
            <a:ext cx="10107900" cy="5658000"/>
            <a:chOff x="-298500" y="6796775"/>
            <a:chExt cx="10107900" cy="5658000"/>
          </a:xfrm>
        </p:grpSpPr>
        <p:grpSp>
          <p:nvGrpSpPr>
            <p:cNvPr id="683" name="Google Shape;683;p18"/>
            <p:cNvGrpSpPr/>
            <p:nvPr/>
          </p:nvGrpSpPr>
          <p:grpSpPr>
            <a:xfrm>
              <a:off x="-95250" y="6796775"/>
              <a:ext cx="9621724" cy="5658000"/>
              <a:chOff x="-95250" y="6796775"/>
              <a:chExt cx="9621724" cy="5658000"/>
            </a:xfrm>
          </p:grpSpPr>
          <p:cxnSp>
            <p:nvCxnSpPr>
              <p:cNvPr id="684" name="Google Shape;684;p18"/>
              <p:cNvCxnSpPr/>
              <p:nvPr/>
            </p:nvCxnSpPr>
            <p:spPr>
              <a:xfrm>
                <a:off x="7922853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5" name="Google Shape;685;p18"/>
              <p:cNvCxnSpPr/>
              <p:nvPr/>
            </p:nvCxnSpPr>
            <p:spPr>
              <a:xfrm>
                <a:off x="8323759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6" name="Google Shape;686;p18"/>
              <p:cNvCxnSpPr/>
              <p:nvPr/>
            </p:nvCxnSpPr>
            <p:spPr>
              <a:xfrm>
                <a:off x="8724664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7" name="Google Shape;687;p18"/>
              <p:cNvCxnSpPr/>
              <p:nvPr/>
            </p:nvCxnSpPr>
            <p:spPr>
              <a:xfrm>
                <a:off x="9125569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8" name="Google Shape;688;p18"/>
              <p:cNvCxnSpPr/>
              <p:nvPr/>
            </p:nvCxnSpPr>
            <p:spPr>
              <a:xfrm>
                <a:off x="9526474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9" name="Google Shape;689;p18"/>
              <p:cNvCxnSpPr/>
              <p:nvPr/>
            </p:nvCxnSpPr>
            <p:spPr>
              <a:xfrm>
                <a:off x="3913802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0" name="Google Shape;690;p18"/>
              <p:cNvCxnSpPr/>
              <p:nvPr/>
            </p:nvCxnSpPr>
            <p:spPr>
              <a:xfrm>
                <a:off x="4314707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1" name="Google Shape;691;p18"/>
              <p:cNvCxnSpPr/>
              <p:nvPr/>
            </p:nvCxnSpPr>
            <p:spPr>
              <a:xfrm>
                <a:off x="4715612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2" name="Google Shape;692;p18"/>
              <p:cNvCxnSpPr/>
              <p:nvPr/>
            </p:nvCxnSpPr>
            <p:spPr>
              <a:xfrm>
                <a:off x="5116517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3" name="Google Shape;693;p18"/>
              <p:cNvCxnSpPr/>
              <p:nvPr/>
            </p:nvCxnSpPr>
            <p:spPr>
              <a:xfrm>
                <a:off x="5517422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4" name="Google Shape;694;p18"/>
              <p:cNvCxnSpPr/>
              <p:nvPr/>
            </p:nvCxnSpPr>
            <p:spPr>
              <a:xfrm>
                <a:off x="5918328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5" name="Google Shape;695;p18"/>
              <p:cNvCxnSpPr/>
              <p:nvPr/>
            </p:nvCxnSpPr>
            <p:spPr>
              <a:xfrm>
                <a:off x="6319233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6" name="Google Shape;696;p18"/>
              <p:cNvCxnSpPr/>
              <p:nvPr/>
            </p:nvCxnSpPr>
            <p:spPr>
              <a:xfrm>
                <a:off x="6720138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7" name="Google Shape;697;p18"/>
              <p:cNvCxnSpPr/>
              <p:nvPr/>
            </p:nvCxnSpPr>
            <p:spPr>
              <a:xfrm>
                <a:off x="7121043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8" name="Google Shape;698;p18"/>
              <p:cNvCxnSpPr/>
              <p:nvPr/>
            </p:nvCxnSpPr>
            <p:spPr>
              <a:xfrm>
                <a:off x="7521948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9" name="Google Shape;699;p18"/>
              <p:cNvCxnSpPr/>
              <p:nvPr/>
            </p:nvCxnSpPr>
            <p:spPr>
              <a:xfrm>
                <a:off x="-95250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0" name="Google Shape;700;p18"/>
              <p:cNvCxnSpPr/>
              <p:nvPr/>
            </p:nvCxnSpPr>
            <p:spPr>
              <a:xfrm>
                <a:off x="305655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1" name="Google Shape;701;p18"/>
              <p:cNvCxnSpPr/>
              <p:nvPr/>
            </p:nvCxnSpPr>
            <p:spPr>
              <a:xfrm>
                <a:off x="706560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2" name="Google Shape;702;p18"/>
              <p:cNvCxnSpPr/>
              <p:nvPr/>
            </p:nvCxnSpPr>
            <p:spPr>
              <a:xfrm>
                <a:off x="1107466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3" name="Google Shape;703;p18"/>
              <p:cNvCxnSpPr/>
              <p:nvPr/>
            </p:nvCxnSpPr>
            <p:spPr>
              <a:xfrm>
                <a:off x="1508371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4" name="Google Shape;704;p18"/>
              <p:cNvCxnSpPr/>
              <p:nvPr/>
            </p:nvCxnSpPr>
            <p:spPr>
              <a:xfrm>
                <a:off x="1909276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5" name="Google Shape;705;p18"/>
              <p:cNvCxnSpPr/>
              <p:nvPr/>
            </p:nvCxnSpPr>
            <p:spPr>
              <a:xfrm>
                <a:off x="2310181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6" name="Google Shape;706;p18"/>
              <p:cNvCxnSpPr/>
              <p:nvPr/>
            </p:nvCxnSpPr>
            <p:spPr>
              <a:xfrm>
                <a:off x="2711086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7" name="Google Shape;707;p18"/>
              <p:cNvCxnSpPr/>
              <p:nvPr/>
            </p:nvCxnSpPr>
            <p:spPr>
              <a:xfrm>
                <a:off x="3111991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8" name="Google Shape;708;p18"/>
              <p:cNvCxnSpPr/>
              <p:nvPr/>
            </p:nvCxnSpPr>
            <p:spPr>
              <a:xfrm>
                <a:off x="3512897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709" name="Google Shape;709;p18"/>
            <p:cNvGrpSpPr/>
            <p:nvPr/>
          </p:nvGrpSpPr>
          <p:grpSpPr>
            <a:xfrm>
              <a:off x="-298500" y="7045279"/>
              <a:ext cx="10107900" cy="5211754"/>
              <a:chOff x="-298500" y="7045279"/>
              <a:chExt cx="10107900" cy="5211754"/>
            </a:xfrm>
          </p:grpSpPr>
          <p:cxnSp>
            <p:nvCxnSpPr>
              <p:cNvPr id="710" name="Google Shape;710;p18"/>
              <p:cNvCxnSpPr/>
              <p:nvPr/>
            </p:nvCxnSpPr>
            <p:spPr>
              <a:xfrm>
                <a:off x="4755450" y="5599467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1" name="Google Shape;711;p18"/>
              <p:cNvCxnSpPr/>
              <p:nvPr/>
            </p:nvCxnSpPr>
            <p:spPr>
              <a:xfrm>
                <a:off x="4755450" y="6000371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2" name="Google Shape;712;p18"/>
              <p:cNvCxnSpPr/>
              <p:nvPr/>
            </p:nvCxnSpPr>
            <p:spPr>
              <a:xfrm>
                <a:off x="4755450" y="6401275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3" name="Google Shape;713;p18"/>
              <p:cNvCxnSpPr/>
              <p:nvPr/>
            </p:nvCxnSpPr>
            <p:spPr>
              <a:xfrm>
                <a:off x="4755450" y="6802179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4" name="Google Shape;714;p18"/>
              <p:cNvCxnSpPr/>
              <p:nvPr/>
            </p:nvCxnSpPr>
            <p:spPr>
              <a:xfrm>
                <a:off x="4755450" y="7203083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5" name="Google Shape;715;p18"/>
              <p:cNvCxnSpPr/>
              <p:nvPr/>
            </p:nvCxnSpPr>
            <p:spPr>
              <a:xfrm>
                <a:off x="4755450" y="1991329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6" name="Google Shape;716;p18"/>
              <p:cNvCxnSpPr/>
              <p:nvPr/>
            </p:nvCxnSpPr>
            <p:spPr>
              <a:xfrm>
                <a:off x="4755450" y="2392233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7" name="Google Shape;717;p18"/>
              <p:cNvCxnSpPr/>
              <p:nvPr/>
            </p:nvCxnSpPr>
            <p:spPr>
              <a:xfrm>
                <a:off x="4755450" y="2793138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8" name="Google Shape;718;p18"/>
              <p:cNvCxnSpPr/>
              <p:nvPr/>
            </p:nvCxnSpPr>
            <p:spPr>
              <a:xfrm>
                <a:off x="4755450" y="3194042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9" name="Google Shape;719;p18"/>
              <p:cNvCxnSpPr/>
              <p:nvPr/>
            </p:nvCxnSpPr>
            <p:spPr>
              <a:xfrm>
                <a:off x="4755450" y="3594946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0" name="Google Shape;720;p18"/>
              <p:cNvCxnSpPr/>
              <p:nvPr/>
            </p:nvCxnSpPr>
            <p:spPr>
              <a:xfrm>
                <a:off x="4755450" y="3995850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1" name="Google Shape;721;p18"/>
              <p:cNvCxnSpPr/>
              <p:nvPr/>
            </p:nvCxnSpPr>
            <p:spPr>
              <a:xfrm>
                <a:off x="4755450" y="4396754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2" name="Google Shape;722;p18"/>
              <p:cNvCxnSpPr/>
              <p:nvPr/>
            </p:nvCxnSpPr>
            <p:spPr>
              <a:xfrm>
                <a:off x="4755450" y="4797658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3" name="Google Shape;723;p18"/>
              <p:cNvCxnSpPr/>
              <p:nvPr/>
            </p:nvCxnSpPr>
            <p:spPr>
              <a:xfrm>
                <a:off x="4755450" y="5198563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724" name="Google Shape;724;p18"/>
          <p:cNvSpPr/>
          <p:nvPr/>
        </p:nvSpPr>
        <p:spPr>
          <a:xfrm>
            <a:off x="-1112925" y="3204200"/>
            <a:ext cx="5056335" cy="2984603"/>
          </a:xfrm>
          <a:custGeom>
            <a:avLst/>
            <a:gdLst/>
            <a:ahLst/>
            <a:cxnLst/>
            <a:rect l="l" t="t" r="r" b="b"/>
            <a:pathLst>
              <a:path w="98665" h="58239" extrusionOk="0">
                <a:moveTo>
                  <a:pt x="3800" y="23587"/>
                </a:moveTo>
                <a:cubicBezTo>
                  <a:pt x="1459" y="18785"/>
                  <a:pt x="0" y="9909"/>
                  <a:pt x="4377" y="5776"/>
                </a:cubicBezTo>
                <a:cubicBezTo>
                  <a:pt x="10456" y="1"/>
                  <a:pt x="21125" y="1490"/>
                  <a:pt x="27630" y="5654"/>
                </a:cubicBezTo>
                <a:cubicBezTo>
                  <a:pt x="32493" y="8815"/>
                  <a:pt x="36475" y="13952"/>
                  <a:pt x="42220" y="14712"/>
                </a:cubicBezTo>
                <a:cubicBezTo>
                  <a:pt x="50700" y="15806"/>
                  <a:pt x="57326" y="6779"/>
                  <a:pt x="65837" y="5806"/>
                </a:cubicBezTo>
                <a:cubicBezTo>
                  <a:pt x="71309" y="5198"/>
                  <a:pt x="76993" y="8481"/>
                  <a:pt x="79211" y="13496"/>
                </a:cubicBezTo>
                <a:cubicBezTo>
                  <a:pt x="80792" y="17022"/>
                  <a:pt x="80822" y="21308"/>
                  <a:pt x="83376" y="24256"/>
                </a:cubicBezTo>
                <a:cubicBezTo>
                  <a:pt x="84987" y="26141"/>
                  <a:pt x="87479" y="27144"/>
                  <a:pt x="89607" y="28451"/>
                </a:cubicBezTo>
                <a:cubicBezTo>
                  <a:pt x="94227" y="31338"/>
                  <a:pt x="98665" y="37721"/>
                  <a:pt x="97418" y="43041"/>
                </a:cubicBezTo>
                <a:cubicBezTo>
                  <a:pt x="96537" y="46658"/>
                  <a:pt x="93011" y="50427"/>
                  <a:pt x="90002" y="52099"/>
                </a:cubicBezTo>
                <a:cubicBezTo>
                  <a:pt x="87023" y="53770"/>
                  <a:pt x="83588" y="54500"/>
                  <a:pt x="80184" y="55047"/>
                </a:cubicBezTo>
                <a:cubicBezTo>
                  <a:pt x="61248" y="58238"/>
                  <a:pt x="42129" y="53162"/>
                  <a:pt x="24560" y="43740"/>
                </a:cubicBezTo>
                <a:cubicBezTo>
                  <a:pt x="24499" y="43740"/>
                  <a:pt x="10122" y="36658"/>
                  <a:pt x="3800" y="23587"/>
                </a:cubicBezTo>
                <a:close/>
              </a:path>
            </a:pathLst>
          </a:custGeom>
          <a:gradFill>
            <a:gsLst>
              <a:gs pos="0">
                <a:srgbClr val="EFEEFC">
                  <a:alpha val="13333"/>
                </a:srgbClr>
              </a:gs>
              <a:gs pos="100000">
                <a:srgbClr val="9BA6E9">
                  <a:alpha val="69411"/>
                </a:srgbClr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18"/>
          <p:cNvSpPr txBox="1">
            <a:spLocks noGrp="1"/>
          </p:cNvSpPr>
          <p:nvPr>
            <p:ph type="subTitle" idx="1"/>
          </p:nvPr>
        </p:nvSpPr>
        <p:spPr>
          <a:xfrm>
            <a:off x="4724396" y="1299425"/>
            <a:ext cx="3305100" cy="34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Josefin Sans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726" name="Google Shape;726;p18"/>
          <p:cNvSpPr txBox="1">
            <a:spLocks noGrp="1"/>
          </p:cNvSpPr>
          <p:nvPr>
            <p:ph type="subTitle" idx="2"/>
          </p:nvPr>
        </p:nvSpPr>
        <p:spPr>
          <a:xfrm>
            <a:off x="4724396" y="2358197"/>
            <a:ext cx="3305100" cy="34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Josefin Sans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727" name="Google Shape;727;p18"/>
          <p:cNvSpPr txBox="1">
            <a:spLocks noGrp="1"/>
          </p:cNvSpPr>
          <p:nvPr>
            <p:ph type="subTitle" idx="3"/>
          </p:nvPr>
        </p:nvSpPr>
        <p:spPr>
          <a:xfrm>
            <a:off x="4724396" y="3416968"/>
            <a:ext cx="3305100" cy="34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Josefin Sans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728" name="Google Shape;728;p18"/>
          <p:cNvSpPr txBox="1">
            <a:spLocks noGrp="1"/>
          </p:cNvSpPr>
          <p:nvPr>
            <p:ph type="title"/>
          </p:nvPr>
        </p:nvSpPr>
        <p:spPr>
          <a:xfrm>
            <a:off x="713225" y="362625"/>
            <a:ext cx="7717500" cy="7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200"/>
            </a:lvl9pPr>
          </a:lstStyle>
          <a:p>
            <a:endParaRPr/>
          </a:p>
        </p:txBody>
      </p:sp>
      <p:sp>
        <p:nvSpPr>
          <p:cNvPr id="729" name="Google Shape;729;p18"/>
          <p:cNvSpPr txBox="1">
            <a:spLocks noGrp="1"/>
          </p:cNvSpPr>
          <p:nvPr>
            <p:ph type="subTitle" idx="4"/>
          </p:nvPr>
        </p:nvSpPr>
        <p:spPr>
          <a:xfrm>
            <a:off x="4724400" y="1706600"/>
            <a:ext cx="3305100" cy="44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Josefin Sans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730" name="Google Shape;730;p18"/>
          <p:cNvSpPr txBox="1">
            <a:spLocks noGrp="1"/>
          </p:cNvSpPr>
          <p:nvPr>
            <p:ph type="subTitle" idx="5"/>
          </p:nvPr>
        </p:nvSpPr>
        <p:spPr>
          <a:xfrm>
            <a:off x="4724400" y="2765375"/>
            <a:ext cx="3305100" cy="44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Josefin Sans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731" name="Google Shape;731;p18"/>
          <p:cNvSpPr txBox="1">
            <a:spLocks noGrp="1"/>
          </p:cNvSpPr>
          <p:nvPr>
            <p:ph type="subTitle" idx="6"/>
          </p:nvPr>
        </p:nvSpPr>
        <p:spPr>
          <a:xfrm>
            <a:off x="4724400" y="3824150"/>
            <a:ext cx="3305100" cy="44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Josefin Sans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5"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3" name="Google Shape;733;p19"/>
          <p:cNvGrpSpPr/>
          <p:nvPr/>
        </p:nvGrpSpPr>
        <p:grpSpPr>
          <a:xfrm>
            <a:off x="-481950" y="-257250"/>
            <a:ext cx="10107900" cy="5658000"/>
            <a:chOff x="-298500" y="6796775"/>
            <a:chExt cx="10107900" cy="5658000"/>
          </a:xfrm>
        </p:grpSpPr>
        <p:grpSp>
          <p:nvGrpSpPr>
            <p:cNvPr id="734" name="Google Shape;734;p19"/>
            <p:cNvGrpSpPr/>
            <p:nvPr/>
          </p:nvGrpSpPr>
          <p:grpSpPr>
            <a:xfrm>
              <a:off x="-95250" y="6796775"/>
              <a:ext cx="9621724" cy="5658000"/>
              <a:chOff x="-95250" y="6796775"/>
              <a:chExt cx="9621724" cy="5658000"/>
            </a:xfrm>
          </p:grpSpPr>
          <p:cxnSp>
            <p:nvCxnSpPr>
              <p:cNvPr id="735" name="Google Shape;735;p19"/>
              <p:cNvCxnSpPr/>
              <p:nvPr/>
            </p:nvCxnSpPr>
            <p:spPr>
              <a:xfrm>
                <a:off x="7922853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6" name="Google Shape;736;p19"/>
              <p:cNvCxnSpPr/>
              <p:nvPr/>
            </p:nvCxnSpPr>
            <p:spPr>
              <a:xfrm>
                <a:off x="8323759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7" name="Google Shape;737;p19"/>
              <p:cNvCxnSpPr/>
              <p:nvPr/>
            </p:nvCxnSpPr>
            <p:spPr>
              <a:xfrm>
                <a:off x="8724664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8" name="Google Shape;738;p19"/>
              <p:cNvCxnSpPr/>
              <p:nvPr/>
            </p:nvCxnSpPr>
            <p:spPr>
              <a:xfrm>
                <a:off x="9125569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9" name="Google Shape;739;p19"/>
              <p:cNvCxnSpPr/>
              <p:nvPr/>
            </p:nvCxnSpPr>
            <p:spPr>
              <a:xfrm>
                <a:off x="9526474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0" name="Google Shape;740;p19"/>
              <p:cNvCxnSpPr/>
              <p:nvPr/>
            </p:nvCxnSpPr>
            <p:spPr>
              <a:xfrm>
                <a:off x="3913802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1" name="Google Shape;741;p19"/>
              <p:cNvCxnSpPr/>
              <p:nvPr/>
            </p:nvCxnSpPr>
            <p:spPr>
              <a:xfrm>
                <a:off x="4314707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2" name="Google Shape;742;p19"/>
              <p:cNvCxnSpPr/>
              <p:nvPr/>
            </p:nvCxnSpPr>
            <p:spPr>
              <a:xfrm>
                <a:off x="4715612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3" name="Google Shape;743;p19"/>
              <p:cNvCxnSpPr/>
              <p:nvPr/>
            </p:nvCxnSpPr>
            <p:spPr>
              <a:xfrm>
                <a:off x="5116517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4" name="Google Shape;744;p19"/>
              <p:cNvCxnSpPr/>
              <p:nvPr/>
            </p:nvCxnSpPr>
            <p:spPr>
              <a:xfrm>
                <a:off x="5517422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5" name="Google Shape;745;p19"/>
              <p:cNvCxnSpPr/>
              <p:nvPr/>
            </p:nvCxnSpPr>
            <p:spPr>
              <a:xfrm>
                <a:off x="5918328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6" name="Google Shape;746;p19"/>
              <p:cNvCxnSpPr/>
              <p:nvPr/>
            </p:nvCxnSpPr>
            <p:spPr>
              <a:xfrm>
                <a:off x="6319233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7" name="Google Shape;747;p19"/>
              <p:cNvCxnSpPr/>
              <p:nvPr/>
            </p:nvCxnSpPr>
            <p:spPr>
              <a:xfrm>
                <a:off x="6720138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8" name="Google Shape;748;p19"/>
              <p:cNvCxnSpPr/>
              <p:nvPr/>
            </p:nvCxnSpPr>
            <p:spPr>
              <a:xfrm>
                <a:off x="7121043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9" name="Google Shape;749;p19"/>
              <p:cNvCxnSpPr/>
              <p:nvPr/>
            </p:nvCxnSpPr>
            <p:spPr>
              <a:xfrm>
                <a:off x="7521948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0" name="Google Shape;750;p19"/>
              <p:cNvCxnSpPr/>
              <p:nvPr/>
            </p:nvCxnSpPr>
            <p:spPr>
              <a:xfrm>
                <a:off x="-95250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1" name="Google Shape;751;p19"/>
              <p:cNvCxnSpPr/>
              <p:nvPr/>
            </p:nvCxnSpPr>
            <p:spPr>
              <a:xfrm>
                <a:off x="305655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2" name="Google Shape;752;p19"/>
              <p:cNvCxnSpPr/>
              <p:nvPr/>
            </p:nvCxnSpPr>
            <p:spPr>
              <a:xfrm>
                <a:off x="706560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3" name="Google Shape;753;p19"/>
              <p:cNvCxnSpPr/>
              <p:nvPr/>
            </p:nvCxnSpPr>
            <p:spPr>
              <a:xfrm>
                <a:off x="1107466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4" name="Google Shape;754;p19"/>
              <p:cNvCxnSpPr/>
              <p:nvPr/>
            </p:nvCxnSpPr>
            <p:spPr>
              <a:xfrm>
                <a:off x="1508371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5" name="Google Shape;755;p19"/>
              <p:cNvCxnSpPr/>
              <p:nvPr/>
            </p:nvCxnSpPr>
            <p:spPr>
              <a:xfrm>
                <a:off x="1909276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6" name="Google Shape;756;p19"/>
              <p:cNvCxnSpPr/>
              <p:nvPr/>
            </p:nvCxnSpPr>
            <p:spPr>
              <a:xfrm>
                <a:off x="2310181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7" name="Google Shape;757;p19"/>
              <p:cNvCxnSpPr/>
              <p:nvPr/>
            </p:nvCxnSpPr>
            <p:spPr>
              <a:xfrm>
                <a:off x="2711086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8" name="Google Shape;758;p19"/>
              <p:cNvCxnSpPr/>
              <p:nvPr/>
            </p:nvCxnSpPr>
            <p:spPr>
              <a:xfrm>
                <a:off x="3111991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9" name="Google Shape;759;p19"/>
              <p:cNvCxnSpPr/>
              <p:nvPr/>
            </p:nvCxnSpPr>
            <p:spPr>
              <a:xfrm>
                <a:off x="3512897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760" name="Google Shape;760;p19"/>
            <p:cNvGrpSpPr/>
            <p:nvPr/>
          </p:nvGrpSpPr>
          <p:grpSpPr>
            <a:xfrm>
              <a:off x="-298500" y="7045279"/>
              <a:ext cx="10107900" cy="5211754"/>
              <a:chOff x="-298500" y="7045279"/>
              <a:chExt cx="10107900" cy="5211754"/>
            </a:xfrm>
          </p:grpSpPr>
          <p:cxnSp>
            <p:nvCxnSpPr>
              <p:cNvPr id="761" name="Google Shape;761;p19"/>
              <p:cNvCxnSpPr/>
              <p:nvPr/>
            </p:nvCxnSpPr>
            <p:spPr>
              <a:xfrm>
                <a:off x="4755450" y="5599467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2" name="Google Shape;762;p19"/>
              <p:cNvCxnSpPr/>
              <p:nvPr/>
            </p:nvCxnSpPr>
            <p:spPr>
              <a:xfrm>
                <a:off x="4755450" y="6000371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3" name="Google Shape;763;p19"/>
              <p:cNvCxnSpPr/>
              <p:nvPr/>
            </p:nvCxnSpPr>
            <p:spPr>
              <a:xfrm>
                <a:off x="4755450" y="6401275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4" name="Google Shape;764;p19"/>
              <p:cNvCxnSpPr/>
              <p:nvPr/>
            </p:nvCxnSpPr>
            <p:spPr>
              <a:xfrm>
                <a:off x="4755450" y="6802179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5" name="Google Shape;765;p19"/>
              <p:cNvCxnSpPr/>
              <p:nvPr/>
            </p:nvCxnSpPr>
            <p:spPr>
              <a:xfrm>
                <a:off x="4755450" y="7203083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6" name="Google Shape;766;p19"/>
              <p:cNvCxnSpPr/>
              <p:nvPr/>
            </p:nvCxnSpPr>
            <p:spPr>
              <a:xfrm>
                <a:off x="4755450" y="1991329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7" name="Google Shape;767;p19"/>
              <p:cNvCxnSpPr/>
              <p:nvPr/>
            </p:nvCxnSpPr>
            <p:spPr>
              <a:xfrm>
                <a:off x="4755450" y="2392233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8" name="Google Shape;768;p19"/>
              <p:cNvCxnSpPr/>
              <p:nvPr/>
            </p:nvCxnSpPr>
            <p:spPr>
              <a:xfrm>
                <a:off x="4755450" y="2793138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9" name="Google Shape;769;p19"/>
              <p:cNvCxnSpPr/>
              <p:nvPr/>
            </p:nvCxnSpPr>
            <p:spPr>
              <a:xfrm>
                <a:off x="4755450" y="3194042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0" name="Google Shape;770;p19"/>
              <p:cNvCxnSpPr/>
              <p:nvPr/>
            </p:nvCxnSpPr>
            <p:spPr>
              <a:xfrm>
                <a:off x="4755450" y="3594946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1" name="Google Shape;771;p19"/>
              <p:cNvCxnSpPr/>
              <p:nvPr/>
            </p:nvCxnSpPr>
            <p:spPr>
              <a:xfrm>
                <a:off x="4755450" y="3995850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2" name="Google Shape;772;p19"/>
              <p:cNvCxnSpPr/>
              <p:nvPr/>
            </p:nvCxnSpPr>
            <p:spPr>
              <a:xfrm>
                <a:off x="4755450" y="4396754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3" name="Google Shape;773;p19"/>
              <p:cNvCxnSpPr/>
              <p:nvPr/>
            </p:nvCxnSpPr>
            <p:spPr>
              <a:xfrm>
                <a:off x="4755450" y="4797658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4" name="Google Shape;774;p19"/>
              <p:cNvCxnSpPr/>
              <p:nvPr/>
            </p:nvCxnSpPr>
            <p:spPr>
              <a:xfrm>
                <a:off x="4755450" y="5198563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775" name="Google Shape;775;p19"/>
          <p:cNvSpPr/>
          <p:nvPr/>
        </p:nvSpPr>
        <p:spPr>
          <a:xfrm rot="-5911358">
            <a:off x="7303541" y="-699809"/>
            <a:ext cx="2142018" cy="2743439"/>
          </a:xfrm>
          <a:custGeom>
            <a:avLst/>
            <a:gdLst/>
            <a:ahLst/>
            <a:cxnLst/>
            <a:rect l="l" t="t" r="r" b="b"/>
            <a:pathLst>
              <a:path w="61491" h="78756" extrusionOk="0">
                <a:moveTo>
                  <a:pt x="59728" y="11612"/>
                </a:moveTo>
                <a:cubicBezTo>
                  <a:pt x="59697" y="10822"/>
                  <a:pt x="59576" y="10031"/>
                  <a:pt x="59394" y="9271"/>
                </a:cubicBezTo>
                <a:cubicBezTo>
                  <a:pt x="58451" y="5624"/>
                  <a:pt x="55776" y="2402"/>
                  <a:pt x="52220" y="1338"/>
                </a:cubicBezTo>
                <a:cubicBezTo>
                  <a:pt x="47630" y="1"/>
                  <a:pt x="42645" y="2432"/>
                  <a:pt x="39484" y="6049"/>
                </a:cubicBezTo>
                <a:cubicBezTo>
                  <a:pt x="36323" y="9636"/>
                  <a:pt x="34651" y="14196"/>
                  <a:pt x="32828" y="18664"/>
                </a:cubicBezTo>
                <a:cubicBezTo>
                  <a:pt x="31065" y="23071"/>
                  <a:pt x="28967" y="27570"/>
                  <a:pt x="25320" y="30700"/>
                </a:cubicBezTo>
                <a:cubicBezTo>
                  <a:pt x="20973" y="34378"/>
                  <a:pt x="15046" y="35594"/>
                  <a:pt x="10548" y="39059"/>
                </a:cubicBezTo>
                <a:cubicBezTo>
                  <a:pt x="4013" y="44074"/>
                  <a:pt x="0" y="53710"/>
                  <a:pt x="2432" y="61582"/>
                </a:cubicBezTo>
                <a:cubicBezTo>
                  <a:pt x="4772" y="68999"/>
                  <a:pt x="11064" y="78209"/>
                  <a:pt x="21338" y="78543"/>
                </a:cubicBezTo>
                <a:cubicBezTo>
                  <a:pt x="28967" y="78756"/>
                  <a:pt x="40639" y="75564"/>
                  <a:pt x="44226" y="69819"/>
                </a:cubicBezTo>
                <a:cubicBezTo>
                  <a:pt x="44287" y="69789"/>
                  <a:pt x="61491" y="54226"/>
                  <a:pt x="59728" y="11612"/>
                </a:cubicBezTo>
                <a:close/>
              </a:path>
            </a:pathLst>
          </a:custGeom>
          <a:gradFill>
            <a:gsLst>
              <a:gs pos="0">
                <a:srgbClr val="EFEEFC">
                  <a:alpha val="13333"/>
                </a:srgbClr>
              </a:gs>
              <a:gs pos="100000">
                <a:srgbClr val="9BA6E9">
                  <a:alpha val="69411"/>
                </a:srgbClr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19"/>
          <p:cNvSpPr/>
          <p:nvPr/>
        </p:nvSpPr>
        <p:spPr>
          <a:xfrm>
            <a:off x="115600" y="3033375"/>
            <a:ext cx="713549" cy="816120"/>
          </a:xfrm>
          <a:custGeom>
            <a:avLst/>
            <a:gdLst/>
            <a:ahLst/>
            <a:cxnLst/>
            <a:rect l="l" t="t" r="r" b="b"/>
            <a:pathLst>
              <a:path w="37844" h="43284" extrusionOk="0">
                <a:moveTo>
                  <a:pt x="9271" y="40305"/>
                </a:moveTo>
                <a:cubicBezTo>
                  <a:pt x="13223" y="42828"/>
                  <a:pt x="18694" y="43284"/>
                  <a:pt x="22858" y="41156"/>
                </a:cubicBezTo>
                <a:cubicBezTo>
                  <a:pt x="23010" y="41065"/>
                  <a:pt x="23162" y="41004"/>
                  <a:pt x="23314" y="40883"/>
                </a:cubicBezTo>
                <a:cubicBezTo>
                  <a:pt x="26445" y="39089"/>
                  <a:pt x="28725" y="36019"/>
                  <a:pt x="29789" y="32615"/>
                </a:cubicBezTo>
                <a:cubicBezTo>
                  <a:pt x="30852" y="29211"/>
                  <a:pt x="30822" y="25533"/>
                  <a:pt x="32068" y="22189"/>
                </a:cubicBezTo>
                <a:cubicBezTo>
                  <a:pt x="33740" y="17630"/>
                  <a:pt x="37843" y="13831"/>
                  <a:pt x="36476" y="8663"/>
                </a:cubicBezTo>
                <a:cubicBezTo>
                  <a:pt x="35564" y="5168"/>
                  <a:pt x="32433" y="2523"/>
                  <a:pt x="28755" y="1794"/>
                </a:cubicBezTo>
                <a:cubicBezTo>
                  <a:pt x="19788" y="1"/>
                  <a:pt x="9180" y="5563"/>
                  <a:pt x="3253" y="15350"/>
                </a:cubicBezTo>
                <a:cubicBezTo>
                  <a:pt x="2128" y="17265"/>
                  <a:pt x="973" y="20214"/>
                  <a:pt x="669" y="23071"/>
                </a:cubicBezTo>
                <a:cubicBezTo>
                  <a:pt x="1" y="29758"/>
                  <a:pt x="3192" y="36202"/>
                  <a:pt x="8724" y="40001"/>
                </a:cubicBezTo>
                <a:cubicBezTo>
                  <a:pt x="8937" y="40092"/>
                  <a:pt x="9119" y="40214"/>
                  <a:pt x="9271" y="40305"/>
                </a:cubicBezTo>
                <a:close/>
              </a:path>
            </a:pathLst>
          </a:custGeom>
          <a:gradFill>
            <a:gsLst>
              <a:gs pos="0">
                <a:srgbClr val="EFEEFC">
                  <a:alpha val="13333"/>
                </a:srgbClr>
              </a:gs>
              <a:gs pos="100000">
                <a:srgbClr val="9BA6E9">
                  <a:alpha val="69411"/>
                </a:srgbClr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19"/>
          <p:cNvSpPr/>
          <p:nvPr/>
        </p:nvSpPr>
        <p:spPr>
          <a:xfrm>
            <a:off x="713225" y="4236500"/>
            <a:ext cx="713575" cy="714325"/>
          </a:xfrm>
          <a:custGeom>
            <a:avLst/>
            <a:gdLst/>
            <a:ahLst/>
            <a:cxnLst/>
            <a:rect l="l" t="t" r="r" b="b"/>
            <a:pathLst>
              <a:path w="28543" h="28573" extrusionOk="0">
                <a:moveTo>
                  <a:pt x="28542" y="14287"/>
                </a:moveTo>
                <a:cubicBezTo>
                  <a:pt x="28542" y="22189"/>
                  <a:pt x="22159" y="28572"/>
                  <a:pt x="14287" y="28572"/>
                </a:cubicBezTo>
                <a:cubicBezTo>
                  <a:pt x="6384" y="28572"/>
                  <a:pt x="1" y="22189"/>
                  <a:pt x="1" y="14287"/>
                </a:cubicBezTo>
                <a:cubicBezTo>
                  <a:pt x="1" y="6414"/>
                  <a:pt x="6384" y="1"/>
                  <a:pt x="14287" y="1"/>
                </a:cubicBezTo>
                <a:cubicBezTo>
                  <a:pt x="22159" y="1"/>
                  <a:pt x="28542" y="6414"/>
                  <a:pt x="28542" y="14287"/>
                </a:cubicBezTo>
                <a:close/>
              </a:path>
            </a:pathLst>
          </a:custGeom>
          <a:gradFill>
            <a:gsLst>
              <a:gs pos="0">
                <a:srgbClr val="EFEEFC">
                  <a:alpha val="13333"/>
                </a:srgbClr>
              </a:gs>
              <a:gs pos="100000">
                <a:srgbClr val="9BA6E9">
                  <a:alpha val="69411"/>
                </a:srgbClr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19"/>
          <p:cNvSpPr txBox="1">
            <a:spLocks noGrp="1"/>
          </p:cNvSpPr>
          <p:nvPr>
            <p:ph type="subTitle" idx="1"/>
          </p:nvPr>
        </p:nvSpPr>
        <p:spPr>
          <a:xfrm>
            <a:off x="1347311" y="1790638"/>
            <a:ext cx="2048400" cy="34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Josefin Sans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779" name="Google Shape;779;p19"/>
          <p:cNvSpPr txBox="1">
            <a:spLocks noGrp="1"/>
          </p:cNvSpPr>
          <p:nvPr>
            <p:ph type="subTitle" idx="2"/>
          </p:nvPr>
        </p:nvSpPr>
        <p:spPr>
          <a:xfrm>
            <a:off x="3547796" y="1790638"/>
            <a:ext cx="2048400" cy="34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Josefin Sans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780" name="Google Shape;780;p19"/>
          <p:cNvSpPr txBox="1">
            <a:spLocks noGrp="1"/>
          </p:cNvSpPr>
          <p:nvPr>
            <p:ph type="subTitle" idx="3"/>
          </p:nvPr>
        </p:nvSpPr>
        <p:spPr>
          <a:xfrm>
            <a:off x="5748281" y="1790638"/>
            <a:ext cx="2048400" cy="34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Josefin Sans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781" name="Google Shape;781;p19"/>
          <p:cNvSpPr txBox="1">
            <a:spLocks noGrp="1"/>
          </p:cNvSpPr>
          <p:nvPr>
            <p:ph type="subTitle" idx="4"/>
          </p:nvPr>
        </p:nvSpPr>
        <p:spPr>
          <a:xfrm>
            <a:off x="1347311" y="2921614"/>
            <a:ext cx="2048400" cy="34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Josefin Sans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782" name="Google Shape;782;p19"/>
          <p:cNvSpPr txBox="1">
            <a:spLocks noGrp="1"/>
          </p:cNvSpPr>
          <p:nvPr>
            <p:ph type="subTitle" idx="5"/>
          </p:nvPr>
        </p:nvSpPr>
        <p:spPr>
          <a:xfrm>
            <a:off x="3547796" y="2921614"/>
            <a:ext cx="2048400" cy="34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Josefin Sans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783" name="Google Shape;783;p19"/>
          <p:cNvSpPr txBox="1">
            <a:spLocks noGrp="1"/>
          </p:cNvSpPr>
          <p:nvPr>
            <p:ph type="subTitle" idx="6"/>
          </p:nvPr>
        </p:nvSpPr>
        <p:spPr>
          <a:xfrm>
            <a:off x="5748281" y="2921614"/>
            <a:ext cx="2048400" cy="34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Josefin Sans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784" name="Google Shape;784;p19"/>
          <p:cNvSpPr txBox="1">
            <a:spLocks noGrp="1"/>
          </p:cNvSpPr>
          <p:nvPr>
            <p:ph type="title"/>
          </p:nvPr>
        </p:nvSpPr>
        <p:spPr>
          <a:xfrm>
            <a:off x="713225" y="362625"/>
            <a:ext cx="7717500" cy="7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200"/>
            </a:lvl9pPr>
          </a:lstStyle>
          <a:p>
            <a:endParaRPr/>
          </a:p>
        </p:txBody>
      </p:sp>
      <p:sp>
        <p:nvSpPr>
          <p:cNvPr id="785" name="Google Shape;785;p19"/>
          <p:cNvSpPr txBox="1">
            <a:spLocks noGrp="1"/>
          </p:cNvSpPr>
          <p:nvPr>
            <p:ph type="subTitle" idx="7"/>
          </p:nvPr>
        </p:nvSpPr>
        <p:spPr>
          <a:xfrm>
            <a:off x="1347300" y="2209138"/>
            <a:ext cx="2048400" cy="49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Josefin Sans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786" name="Google Shape;786;p19"/>
          <p:cNvSpPr txBox="1">
            <a:spLocks noGrp="1"/>
          </p:cNvSpPr>
          <p:nvPr>
            <p:ph type="subTitle" idx="8"/>
          </p:nvPr>
        </p:nvSpPr>
        <p:spPr>
          <a:xfrm>
            <a:off x="3547787" y="2209138"/>
            <a:ext cx="2048400" cy="49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Josefin Sans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787" name="Google Shape;787;p19"/>
          <p:cNvSpPr txBox="1">
            <a:spLocks noGrp="1"/>
          </p:cNvSpPr>
          <p:nvPr>
            <p:ph type="subTitle" idx="9"/>
          </p:nvPr>
        </p:nvSpPr>
        <p:spPr>
          <a:xfrm>
            <a:off x="5748275" y="2209138"/>
            <a:ext cx="2048400" cy="49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Josefin Sans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788" name="Google Shape;788;p19"/>
          <p:cNvSpPr txBox="1">
            <a:spLocks noGrp="1"/>
          </p:cNvSpPr>
          <p:nvPr>
            <p:ph type="subTitle" idx="13"/>
          </p:nvPr>
        </p:nvSpPr>
        <p:spPr>
          <a:xfrm>
            <a:off x="1347300" y="3340112"/>
            <a:ext cx="2048400" cy="49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Josefin Sans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789" name="Google Shape;789;p19"/>
          <p:cNvSpPr txBox="1">
            <a:spLocks noGrp="1"/>
          </p:cNvSpPr>
          <p:nvPr>
            <p:ph type="subTitle" idx="14"/>
          </p:nvPr>
        </p:nvSpPr>
        <p:spPr>
          <a:xfrm>
            <a:off x="3547787" y="3340112"/>
            <a:ext cx="2048400" cy="49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Josefin Sans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790" name="Google Shape;790;p19"/>
          <p:cNvSpPr txBox="1">
            <a:spLocks noGrp="1"/>
          </p:cNvSpPr>
          <p:nvPr>
            <p:ph type="subTitle" idx="15"/>
          </p:nvPr>
        </p:nvSpPr>
        <p:spPr>
          <a:xfrm>
            <a:off x="5748274" y="3340112"/>
            <a:ext cx="2048400" cy="49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Josefin Sans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16"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2" name="Google Shape;792;p20"/>
          <p:cNvGrpSpPr/>
          <p:nvPr/>
        </p:nvGrpSpPr>
        <p:grpSpPr>
          <a:xfrm>
            <a:off x="-481950" y="-257250"/>
            <a:ext cx="10107900" cy="5658000"/>
            <a:chOff x="-298500" y="6796775"/>
            <a:chExt cx="10107900" cy="5658000"/>
          </a:xfrm>
        </p:grpSpPr>
        <p:grpSp>
          <p:nvGrpSpPr>
            <p:cNvPr id="793" name="Google Shape;793;p20"/>
            <p:cNvGrpSpPr/>
            <p:nvPr/>
          </p:nvGrpSpPr>
          <p:grpSpPr>
            <a:xfrm>
              <a:off x="-95250" y="6796775"/>
              <a:ext cx="9621724" cy="5658000"/>
              <a:chOff x="-95250" y="6796775"/>
              <a:chExt cx="9621724" cy="5658000"/>
            </a:xfrm>
          </p:grpSpPr>
          <p:cxnSp>
            <p:nvCxnSpPr>
              <p:cNvPr id="794" name="Google Shape;794;p20"/>
              <p:cNvCxnSpPr/>
              <p:nvPr/>
            </p:nvCxnSpPr>
            <p:spPr>
              <a:xfrm>
                <a:off x="7922853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5" name="Google Shape;795;p20"/>
              <p:cNvCxnSpPr/>
              <p:nvPr/>
            </p:nvCxnSpPr>
            <p:spPr>
              <a:xfrm>
                <a:off x="8323759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6" name="Google Shape;796;p20"/>
              <p:cNvCxnSpPr/>
              <p:nvPr/>
            </p:nvCxnSpPr>
            <p:spPr>
              <a:xfrm>
                <a:off x="8724664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7" name="Google Shape;797;p20"/>
              <p:cNvCxnSpPr/>
              <p:nvPr/>
            </p:nvCxnSpPr>
            <p:spPr>
              <a:xfrm>
                <a:off x="9125569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8" name="Google Shape;798;p20"/>
              <p:cNvCxnSpPr/>
              <p:nvPr/>
            </p:nvCxnSpPr>
            <p:spPr>
              <a:xfrm>
                <a:off x="9526474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9" name="Google Shape;799;p20"/>
              <p:cNvCxnSpPr/>
              <p:nvPr/>
            </p:nvCxnSpPr>
            <p:spPr>
              <a:xfrm>
                <a:off x="3913802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0" name="Google Shape;800;p20"/>
              <p:cNvCxnSpPr/>
              <p:nvPr/>
            </p:nvCxnSpPr>
            <p:spPr>
              <a:xfrm>
                <a:off x="4314707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1" name="Google Shape;801;p20"/>
              <p:cNvCxnSpPr/>
              <p:nvPr/>
            </p:nvCxnSpPr>
            <p:spPr>
              <a:xfrm>
                <a:off x="4715612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2" name="Google Shape;802;p20"/>
              <p:cNvCxnSpPr/>
              <p:nvPr/>
            </p:nvCxnSpPr>
            <p:spPr>
              <a:xfrm>
                <a:off x="5116517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3" name="Google Shape;803;p20"/>
              <p:cNvCxnSpPr/>
              <p:nvPr/>
            </p:nvCxnSpPr>
            <p:spPr>
              <a:xfrm>
                <a:off x="5517422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4" name="Google Shape;804;p20"/>
              <p:cNvCxnSpPr/>
              <p:nvPr/>
            </p:nvCxnSpPr>
            <p:spPr>
              <a:xfrm>
                <a:off x="5918328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5" name="Google Shape;805;p20"/>
              <p:cNvCxnSpPr/>
              <p:nvPr/>
            </p:nvCxnSpPr>
            <p:spPr>
              <a:xfrm>
                <a:off x="6319233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6" name="Google Shape;806;p20"/>
              <p:cNvCxnSpPr/>
              <p:nvPr/>
            </p:nvCxnSpPr>
            <p:spPr>
              <a:xfrm>
                <a:off x="6720138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7" name="Google Shape;807;p20"/>
              <p:cNvCxnSpPr/>
              <p:nvPr/>
            </p:nvCxnSpPr>
            <p:spPr>
              <a:xfrm>
                <a:off x="7121043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8" name="Google Shape;808;p20"/>
              <p:cNvCxnSpPr/>
              <p:nvPr/>
            </p:nvCxnSpPr>
            <p:spPr>
              <a:xfrm>
                <a:off x="7521948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9" name="Google Shape;809;p20"/>
              <p:cNvCxnSpPr/>
              <p:nvPr/>
            </p:nvCxnSpPr>
            <p:spPr>
              <a:xfrm>
                <a:off x="-95250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0" name="Google Shape;810;p20"/>
              <p:cNvCxnSpPr/>
              <p:nvPr/>
            </p:nvCxnSpPr>
            <p:spPr>
              <a:xfrm>
                <a:off x="305655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1" name="Google Shape;811;p20"/>
              <p:cNvCxnSpPr/>
              <p:nvPr/>
            </p:nvCxnSpPr>
            <p:spPr>
              <a:xfrm>
                <a:off x="706560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2" name="Google Shape;812;p20"/>
              <p:cNvCxnSpPr/>
              <p:nvPr/>
            </p:nvCxnSpPr>
            <p:spPr>
              <a:xfrm>
                <a:off x="1107466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3" name="Google Shape;813;p20"/>
              <p:cNvCxnSpPr/>
              <p:nvPr/>
            </p:nvCxnSpPr>
            <p:spPr>
              <a:xfrm>
                <a:off x="1508371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4" name="Google Shape;814;p20"/>
              <p:cNvCxnSpPr/>
              <p:nvPr/>
            </p:nvCxnSpPr>
            <p:spPr>
              <a:xfrm>
                <a:off x="1909276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5" name="Google Shape;815;p20"/>
              <p:cNvCxnSpPr/>
              <p:nvPr/>
            </p:nvCxnSpPr>
            <p:spPr>
              <a:xfrm>
                <a:off x="2310181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6" name="Google Shape;816;p20"/>
              <p:cNvCxnSpPr/>
              <p:nvPr/>
            </p:nvCxnSpPr>
            <p:spPr>
              <a:xfrm>
                <a:off x="2711086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7" name="Google Shape;817;p20"/>
              <p:cNvCxnSpPr/>
              <p:nvPr/>
            </p:nvCxnSpPr>
            <p:spPr>
              <a:xfrm>
                <a:off x="3111991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8" name="Google Shape;818;p20"/>
              <p:cNvCxnSpPr/>
              <p:nvPr/>
            </p:nvCxnSpPr>
            <p:spPr>
              <a:xfrm>
                <a:off x="3512897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819" name="Google Shape;819;p20"/>
            <p:cNvGrpSpPr/>
            <p:nvPr/>
          </p:nvGrpSpPr>
          <p:grpSpPr>
            <a:xfrm>
              <a:off x="-298500" y="7045279"/>
              <a:ext cx="10107900" cy="5211754"/>
              <a:chOff x="-298500" y="7045279"/>
              <a:chExt cx="10107900" cy="5211754"/>
            </a:xfrm>
          </p:grpSpPr>
          <p:cxnSp>
            <p:nvCxnSpPr>
              <p:cNvPr id="820" name="Google Shape;820;p20"/>
              <p:cNvCxnSpPr/>
              <p:nvPr/>
            </p:nvCxnSpPr>
            <p:spPr>
              <a:xfrm>
                <a:off x="4755450" y="5599467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1" name="Google Shape;821;p20"/>
              <p:cNvCxnSpPr/>
              <p:nvPr/>
            </p:nvCxnSpPr>
            <p:spPr>
              <a:xfrm>
                <a:off x="4755450" y="6000371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2" name="Google Shape;822;p20"/>
              <p:cNvCxnSpPr/>
              <p:nvPr/>
            </p:nvCxnSpPr>
            <p:spPr>
              <a:xfrm>
                <a:off x="4755450" y="6401275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3" name="Google Shape;823;p20"/>
              <p:cNvCxnSpPr/>
              <p:nvPr/>
            </p:nvCxnSpPr>
            <p:spPr>
              <a:xfrm>
                <a:off x="4755450" y="6802179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4" name="Google Shape;824;p20"/>
              <p:cNvCxnSpPr/>
              <p:nvPr/>
            </p:nvCxnSpPr>
            <p:spPr>
              <a:xfrm>
                <a:off x="4755450" y="7203083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5" name="Google Shape;825;p20"/>
              <p:cNvCxnSpPr/>
              <p:nvPr/>
            </p:nvCxnSpPr>
            <p:spPr>
              <a:xfrm>
                <a:off x="4755450" y="1991329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6" name="Google Shape;826;p20"/>
              <p:cNvCxnSpPr/>
              <p:nvPr/>
            </p:nvCxnSpPr>
            <p:spPr>
              <a:xfrm>
                <a:off x="4755450" y="2392233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7" name="Google Shape;827;p20"/>
              <p:cNvCxnSpPr/>
              <p:nvPr/>
            </p:nvCxnSpPr>
            <p:spPr>
              <a:xfrm>
                <a:off x="4755450" y="2793138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8" name="Google Shape;828;p20"/>
              <p:cNvCxnSpPr/>
              <p:nvPr/>
            </p:nvCxnSpPr>
            <p:spPr>
              <a:xfrm>
                <a:off x="4755450" y="3194042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9" name="Google Shape;829;p20"/>
              <p:cNvCxnSpPr/>
              <p:nvPr/>
            </p:nvCxnSpPr>
            <p:spPr>
              <a:xfrm>
                <a:off x="4755450" y="3594946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0" name="Google Shape;830;p20"/>
              <p:cNvCxnSpPr/>
              <p:nvPr/>
            </p:nvCxnSpPr>
            <p:spPr>
              <a:xfrm>
                <a:off x="4755450" y="3995850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1" name="Google Shape;831;p20"/>
              <p:cNvCxnSpPr/>
              <p:nvPr/>
            </p:nvCxnSpPr>
            <p:spPr>
              <a:xfrm>
                <a:off x="4755450" y="4396754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2" name="Google Shape;832;p20"/>
              <p:cNvCxnSpPr/>
              <p:nvPr/>
            </p:nvCxnSpPr>
            <p:spPr>
              <a:xfrm>
                <a:off x="4755450" y="4797658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3" name="Google Shape;833;p20"/>
              <p:cNvCxnSpPr/>
              <p:nvPr/>
            </p:nvCxnSpPr>
            <p:spPr>
              <a:xfrm>
                <a:off x="4755450" y="5198563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834" name="Google Shape;834;p20"/>
          <p:cNvSpPr/>
          <p:nvPr/>
        </p:nvSpPr>
        <p:spPr>
          <a:xfrm>
            <a:off x="7602745" y="4144170"/>
            <a:ext cx="1865273" cy="1318404"/>
          </a:xfrm>
          <a:custGeom>
            <a:avLst/>
            <a:gdLst/>
            <a:ahLst/>
            <a:cxnLst/>
            <a:rect l="l" t="t" r="r" b="b"/>
            <a:pathLst>
              <a:path w="131311" h="92829" extrusionOk="0">
                <a:moveTo>
                  <a:pt x="131310" y="670"/>
                </a:moveTo>
                <a:cubicBezTo>
                  <a:pt x="124684" y="1"/>
                  <a:pt x="119912" y="1217"/>
                  <a:pt x="115353" y="3770"/>
                </a:cubicBezTo>
                <a:cubicBezTo>
                  <a:pt x="112222" y="5502"/>
                  <a:pt x="109851" y="8420"/>
                  <a:pt x="106811" y="10366"/>
                </a:cubicBezTo>
                <a:cubicBezTo>
                  <a:pt x="98909" y="15411"/>
                  <a:pt x="88604" y="12737"/>
                  <a:pt x="79273" y="13527"/>
                </a:cubicBezTo>
                <a:cubicBezTo>
                  <a:pt x="68331" y="14469"/>
                  <a:pt x="57996" y="20852"/>
                  <a:pt x="52221" y="30214"/>
                </a:cubicBezTo>
                <a:cubicBezTo>
                  <a:pt x="47357" y="38117"/>
                  <a:pt x="45564" y="47843"/>
                  <a:pt x="39455" y="54774"/>
                </a:cubicBezTo>
                <a:cubicBezTo>
                  <a:pt x="35382" y="59394"/>
                  <a:pt x="29850" y="62312"/>
                  <a:pt x="24378" y="65047"/>
                </a:cubicBezTo>
                <a:cubicBezTo>
                  <a:pt x="18907" y="67813"/>
                  <a:pt x="12554" y="71400"/>
                  <a:pt x="8299" y="75838"/>
                </a:cubicBezTo>
                <a:cubicBezTo>
                  <a:pt x="4074" y="80276"/>
                  <a:pt x="882" y="85929"/>
                  <a:pt x="1" y="92829"/>
                </a:cubicBezTo>
                <a:lnTo>
                  <a:pt x="124867" y="92829"/>
                </a:lnTo>
                <a:cubicBezTo>
                  <a:pt x="128423" y="92829"/>
                  <a:pt x="131310" y="89911"/>
                  <a:pt x="131310" y="86355"/>
                </a:cubicBezTo>
                <a:close/>
              </a:path>
            </a:pathLst>
          </a:custGeom>
          <a:gradFill>
            <a:gsLst>
              <a:gs pos="0">
                <a:srgbClr val="EFEEFC">
                  <a:alpha val="13333"/>
                </a:srgbClr>
              </a:gs>
              <a:gs pos="100000">
                <a:srgbClr val="9BA6E9">
                  <a:alpha val="69411"/>
                </a:srgbClr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20"/>
          <p:cNvSpPr txBox="1">
            <a:spLocks noGrp="1"/>
          </p:cNvSpPr>
          <p:nvPr>
            <p:ph type="subTitle" idx="1"/>
          </p:nvPr>
        </p:nvSpPr>
        <p:spPr>
          <a:xfrm>
            <a:off x="921763" y="2168129"/>
            <a:ext cx="2064900" cy="34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Josefin Sans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836" name="Google Shape;836;p20"/>
          <p:cNvSpPr txBox="1">
            <a:spLocks noGrp="1"/>
          </p:cNvSpPr>
          <p:nvPr>
            <p:ph type="subTitle" idx="2"/>
          </p:nvPr>
        </p:nvSpPr>
        <p:spPr>
          <a:xfrm>
            <a:off x="4784442" y="2168129"/>
            <a:ext cx="2064900" cy="34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Josefin Sans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837" name="Google Shape;837;p20"/>
          <p:cNvSpPr txBox="1">
            <a:spLocks noGrp="1"/>
          </p:cNvSpPr>
          <p:nvPr>
            <p:ph type="subTitle" idx="3"/>
          </p:nvPr>
        </p:nvSpPr>
        <p:spPr>
          <a:xfrm>
            <a:off x="921763" y="3870480"/>
            <a:ext cx="2064900" cy="34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Josefin Sans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838" name="Google Shape;838;p20"/>
          <p:cNvSpPr txBox="1">
            <a:spLocks noGrp="1"/>
          </p:cNvSpPr>
          <p:nvPr>
            <p:ph type="subTitle" idx="4"/>
          </p:nvPr>
        </p:nvSpPr>
        <p:spPr>
          <a:xfrm>
            <a:off x="4784442" y="3861105"/>
            <a:ext cx="2064900" cy="34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Josefin Sans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839" name="Google Shape;839;p20"/>
          <p:cNvSpPr txBox="1">
            <a:spLocks noGrp="1"/>
          </p:cNvSpPr>
          <p:nvPr>
            <p:ph type="title"/>
          </p:nvPr>
        </p:nvSpPr>
        <p:spPr>
          <a:xfrm>
            <a:off x="713225" y="362625"/>
            <a:ext cx="7717500" cy="7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200"/>
            </a:lvl9pPr>
          </a:lstStyle>
          <a:p>
            <a:endParaRPr/>
          </a:p>
        </p:txBody>
      </p:sp>
      <p:sp>
        <p:nvSpPr>
          <p:cNvPr id="840" name="Google Shape;840;p20"/>
          <p:cNvSpPr txBox="1">
            <a:spLocks noGrp="1"/>
          </p:cNvSpPr>
          <p:nvPr>
            <p:ph type="subTitle" idx="5"/>
          </p:nvPr>
        </p:nvSpPr>
        <p:spPr>
          <a:xfrm>
            <a:off x="921763" y="1512029"/>
            <a:ext cx="2064900" cy="65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Josefin Sans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841" name="Google Shape;841;p20"/>
          <p:cNvSpPr txBox="1">
            <a:spLocks noGrp="1"/>
          </p:cNvSpPr>
          <p:nvPr>
            <p:ph type="subTitle" idx="6"/>
          </p:nvPr>
        </p:nvSpPr>
        <p:spPr>
          <a:xfrm>
            <a:off x="4784442" y="1512024"/>
            <a:ext cx="2064900" cy="65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Josefin Sans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842" name="Google Shape;842;p20"/>
          <p:cNvSpPr txBox="1">
            <a:spLocks noGrp="1"/>
          </p:cNvSpPr>
          <p:nvPr>
            <p:ph type="subTitle" idx="7"/>
          </p:nvPr>
        </p:nvSpPr>
        <p:spPr>
          <a:xfrm>
            <a:off x="921763" y="3205014"/>
            <a:ext cx="2064900" cy="65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Josefin Sans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843" name="Google Shape;843;p20"/>
          <p:cNvSpPr txBox="1">
            <a:spLocks noGrp="1"/>
          </p:cNvSpPr>
          <p:nvPr>
            <p:ph type="subTitle" idx="8"/>
          </p:nvPr>
        </p:nvSpPr>
        <p:spPr>
          <a:xfrm>
            <a:off x="4784442" y="3205014"/>
            <a:ext cx="2064900" cy="65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Josefin Sans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18"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5" name="Google Shape;845;p21"/>
          <p:cNvGrpSpPr/>
          <p:nvPr/>
        </p:nvGrpSpPr>
        <p:grpSpPr>
          <a:xfrm>
            <a:off x="-481950" y="-257250"/>
            <a:ext cx="10107900" cy="5658000"/>
            <a:chOff x="-298500" y="6796775"/>
            <a:chExt cx="10107900" cy="5658000"/>
          </a:xfrm>
        </p:grpSpPr>
        <p:grpSp>
          <p:nvGrpSpPr>
            <p:cNvPr id="846" name="Google Shape;846;p21"/>
            <p:cNvGrpSpPr/>
            <p:nvPr/>
          </p:nvGrpSpPr>
          <p:grpSpPr>
            <a:xfrm>
              <a:off x="-95250" y="6796775"/>
              <a:ext cx="9621724" cy="5658000"/>
              <a:chOff x="-95250" y="6796775"/>
              <a:chExt cx="9621724" cy="5658000"/>
            </a:xfrm>
          </p:grpSpPr>
          <p:cxnSp>
            <p:nvCxnSpPr>
              <p:cNvPr id="847" name="Google Shape;847;p21"/>
              <p:cNvCxnSpPr/>
              <p:nvPr/>
            </p:nvCxnSpPr>
            <p:spPr>
              <a:xfrm>
                <a:off x="7922853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8" name="Google Shape;848;p21"/>
              <p:cNvCxnSpPr/>
              <p:nvPr/>
            </p:nvCxnSpPr>
            <p:spPr>
              <a:xfrm>
                <a:off x="8323759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9" name="Google Shape;849;p21"/>
              <p:cNvCxnSpPr/>
              <p:nvPr/>
            </p:nvCxnSpPr>
            <p:spPr>
              <a:xfrm>
                <a:off x="8724664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0" name="Google Shape;850;p21"/>
              <p:cNvCxnSpPr/>
              <p:nvPr/>
            </p:nvCxnSpPr>
            <p:spPr>
              <a:xfrm>
                <a:off x="9125569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1" name="Google Shape;851;p21"/>
              <p:cNvCxnSpPr/>
              <p:nvPr/>
            </p:nvCxnSpPr>
            <p:spPr>
              <a:xfrm>
                <a:off x="9526474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2" name="Google Shape;852;p21"/>
              <p:cNvCxnSpPr/>
              <p:nvPr/>
            </p:nvCxnSpPr>
            <p:spPr>
              <a:xfrm>
                <a:off x="3913802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3" name="Google Shape;853;p21"/>
              <p:cNvCxnSpPr/>
              <p:nvPr/>
            </p:nvCxnSpPr>
            <p:spPr>
              <a:xfrm>
                <a:off x="4314707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4" name="Google Shape;854;p21"/>
              <p:cNvCxnSpPr/>
              <p:nvPr/>
            </p:nvCxnSpPr>
            <p:spPr>
              <a:xfrm>
                <a:off x="4715612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5" name="Google Shape;855;p21"/>
              <p:cNvCxnSpPr/>
              <p:nvPr/>
            </p:nvCxnSpPr>
            <p:spPr>
              <a:xfrm>
                <a:off x="5116517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6" name="Google Shape;856;p21"/>
              <p:cNvCxnSpPr/>
              <p:nvPr/>
            </p:nvCxnSpPr>
            <p:spPr>
              <a:xfrm>
                <a:off x="5517422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7" name="Google Shape;857;p21"/>
              <p:cNvCxnSpPr/>
              <p:nvPr/>
            </p:nvCxnSpPr>
            <p:spPr>
              <a:xfrm>
                <a:off x="5918328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8" name="Google Shape;858;p21"/>
              <p:cNvCxnSpPr/>
              <p:nvPr/>
            </p:nvCxnSpPr>
            <p:spPr>
              <a:xfrm>
                <a:off x="6319233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9" name="Google Shape;859;p21"/>
              <p:cNvCxnSpPr/>
              <p:nvPr/>
            </p:nvCxnSpPr>
            <p:spPr>
              <a:xfrm>
                <a:off x="6720138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0" name="Google Shape;860;p21"/>
              <p:cNvCxnSpPr/>
              <p:nvPr/>
            </p:nvCxnSpPr>
            <p:spPr>
              <a:xfrm>
                <a:off x="7121043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1" name="Google Shape;861;p21"/>
              <p:cNvCxnSpPr/>
              <p:nvPr/>
            </p:nvCxnSpPr>
            <p:spPr>
              <a:xfrm>
                <a:off x="7521948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2" name="Google Shape;862;p21"/>
              <p:cNvCxnSpPr/>
              <p:nvPr/>
            </p:nvCxnSpPr>
            <p:spPr>
              <a:xfrm>
                <a:off x="-95250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3" name="Google Shape;863;p21"/>
              <p:cNvCxnSpPr/>
              <p:nvPr/>
            </p:nvCxnSpPr>
            <p:spPr>
              <a:xfrm>
                <a:off x="305655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4" name="Google Shape;864;p21"/>
              <p:cNvCxnSpPr/>
              <p:nvPr/>
            </p:nvCxnSpPr>
            <p:spPr>
              <a:xfrm>
                <a:off x="706560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5" name="Google Shape;865;p21"/>
              <p:cNvCxnSpPr/>
              <p:nvPr/>
            </p:nvCxnSpPr>
            <p:spPr>
              <a:xfrm>
                <a:off x="1107466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6" name="Google Shape;866;p21"/>
              <p:cNvCxnSpPr/>
              <p:nvPr/>
            </p:nvCxnSpPr>
            <p:spPr>
              <a:xfrm>
                <a:off x="1508371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7" name="Google Shape;867;p21"/>
              <p:cNvCxnSpPr/>
              <p:nvPr/>
            </p:nvCxnSpPr>
            <p:spPr>
              <a:xfrm>
                <a:off x="1909276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8" name="Google Shape;868;p21"/>
              <p:cNvCxnSpPr/>
              <p:nvPr/>
            </p:nvCxnSpPr>
            <p:spPr>
              <a:xfrm>
                <a:off x="2310181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9" name="Google Shape;869;p21"/>
              <p:cNvCxnSpPr/>
              <p:nvPr/>
            </p:nvCxnSpPr>
            <p:spPr>
              <a:xfrm>
                <a:off x="2711086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0" name="Google Shape;870;p21"/>
              <p:cNvCxnSpPr/>
              <p:nvPr/>
            </p:nvCxnSpPr>
            <p:spPr>
              <a:xfrm>
                <a:off x="3111991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1" name="Google Shape;871;p21"/>
              <p:cNvCxnSpPr/>
              <p:nvPr/>
            </p:nvCxnSpPr>
            <p:spPr>
              <a:xfrm>
                <a:off x="3512897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872" name="Google Shape;872;p21"/>
            <p:cNvGrpSpPr/>
            <p:nvPr/>
          </p:nvGrpSpPr>
          <p:grpSpPr>
            <a:xfrm>
              <a:off x="-298500" y="7045279"/>
              <a:ext cx="10107900" cy="5211754"/>
              <a:chOff x="-298500" y="7045279"/>
              <a:chExt cx="10107900" cy="5211754"/>
            </a:xfrm>
          </p:grpSpPr>
          <p:cxnSp>
            <p:nvCxnSpPr>
              <p:cNvPr id="873" name="Google Shape;873;p21"/>
              <p:cNvCxnSpPr/>
              <p:nvPr/>
            </p:nvCxnSpPr>
            <p:spPr>
              <a:xfrm>
                <a:off x="4755450" y="5599467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4" name="Google Shape;874;p21"/>
              <p:cNvCxnSpPr/>
              <p:nvPr/>
            </p:nvCxnSpPr>
            <p:spPr>
              <a:xfrm>
                <a:off x="4755450" y="6000371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5" name="Google Shape;875;p21"/>
              <p:cNvCxnSpPr/>
              <p:nvPr/>
            </p:nvCxnSpPr>
            <p:spPr>
              <a:xfrm>
                <a:off x="4755450" y="6401275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6" name="Google Shape;876;p21"/>
              <p:cNvCxnSpPr/>
              <p:nvPr/>
            </p:nvCxnSpPr>
            <p:spPr>
              <a:xfrm>
                <a:off x="4755450" y="6802179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7" name="Google Shape;877;p21"/>
              <p:cNvCxnSpPr/>
              <p:nvPr/>
            </p:nvCxnSpPr>
            <p:spPr>
              <a:xfrm>
                <a:off x="4755450" y="7203083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8" name="Google Shape;878;p21"/>
              <p:cNvCxnSpPr/>
              <p:nvPr/>
            </p:nvCxnSpPr>
            <p:spPr>
              <a:xfrm>
                <a:off x="4755450" y="1991329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9" name="Google Shape;879;p21"/>
              <p:cNvCxnSpPr/>
              <p:nvPr/>
            </p:nvCxnSpPr>
            <p:spPr>
              <a:xfrm>
                <a:off x="4755450" y="2392233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0" name="Google Shape;880;p21"/>
              <p:cNvCxnSpPr/>
              <p:nvPr/>
            </p:nvCxnSpPr>
            <p:spPr>
              <a:xfrm>
                <a:off x="4755450" y="2793138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1" name="Google Shape;881;p21"/>
              <p:cNvCxnSpPr/>
              <p:nvPr/>
            </p:nvCxnSpPr>
            <p:spPr>
              <a:xfrm>
                <a:off x="4755450" y="3194042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2" name="Google Shape;882;p21"/>
              <p:cNvCxnSpPr/>
              <p:nvPr/>
            </p:nvCxnSpPr>
            <p:spPr>
              <a:xfrm>
                <a:off x="4755450" y="3594946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3" name="Google Shape;883;p21"/>
              <p:cNvCxnSpPr/>
              <p:nvPr/>
            </p:nvCxnSpPr>
            <p:spPr>
              <a:xfrm>
                <a:off x="4755450" y="3995850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4" name="Google Shape;884;p21"/>
              <p:cNvCxnSpPr/>
              <p:nvPr/>
            </p:nvCxnSpPr>
            <p:spPr>
              <a:xfrm>
                <a:off x="4755450" y="4396754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5" name="Google Shape;885;p21"/>
              <p:cNvCxnSpPr/>
              <p:nvPr/>
            </p:nvCxnSpPr>
            <p:spPr>
              <a:xfrm>
                <a:off x="4755450" y="4797658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6" name="Google Shape;886;p21"/>
              <p:cNvCxnSpPr/>
              <p:nvPr/>
            </p:nvCxnSpPr>
            <p:spPr>
              <a:xfrm>
                <a:off x="4755450" y="5198563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887" name="Google Shape;887;p21"/>
          <p:cNvSpPr/>
          <p:nvPr/>
        </p:nvSpPr>
        <p:spPr>
          <a:xfrm rot="10800000" flipH="1">
            <a:off x="-95250" y="3809550"/>
            <a:ext cx="1746180" cy="1422861"/>
          </a:xfrm>
          <a:custGeom>
            <a:avLst/>
            <a:gdLst/>
            <a:ahLst/>
            <a:cxnLst/>
            <a:rect l="l" t="t" r="r" b="b"/>
            <a:pathLst>
              <a:path w="42191" h="34379" extrusionOk="0">
                <a:moveTo>
                  <a:pt x="42190" y="1"/>
                </a:moveTo>
                <a:cubicBezTo>
                  <a:pt x="41673" y="5351"/>
                  <a:pt x="37084" y="10183"/>
                  <a:pt x="32251" y="12554"/>
                </a:cubicBezTo>
                <a:cubicBezTo>
                  <a:pt x="27418" y="14956"/>
                  <a:pt x="22068" y="16050"/>
                  <a:pt x="17174" y="18299"/>
                </a:cubicBezTo>
                <a:cubicBezTo>
                  <a:pt x="9758" y="21643"/>
                  <a:pt x="3740" y="27205"/>
                  <a:pt x="1" y="34378"/>
                </a:cubicBezTo>
                <a:lnTo>
                  <a:pt x="1" y="6445"/>
                </a:lnTo>
                <a:cubicBezTo>
                  <a:pt x="1" y="2888"/>
                  <a:pt x="2888" y="1"/>
                  <a:pt x="6445" y="1"/>
                </a:cubicBezTo>
                <a:close/>
              </a:path>
            </a:pathLst>
          </a:custGeom>
          <a:gradFill>
            <a:gsLst>
              <a:gs pos="0">
                <a:srgbClr val="EFEEFC">
                  <a:alpha val="13333"/>
                </a:srgbClr>
              </a:gs>
              <a:gs pos="100000">
                <a:srgbClr val="9BA6E9">
                  <a:alpha val="69411"/>
                </a:srgbClr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8" name="Google Shape;888;p21"/>
          <p:cNvSpPr/>
          <p:nvPr/>
        </p:nvSpPr>
        <p:spPr>
          <a:xfrm rot="627001">
            <a:off x="7904813" y="-547504"/>
            <a:ext cx="2111177" cy="2833658"/>
          </a:xfrm>
          <a:custGeom>
            <a:avLst/>
            <a:gdLst/>
            <a:ahLst/>
            <a:cxnLst/>
            <a:rect l="l" t="t" r="r" b="b"/>
            <a:pathLst>
              <a:path w="75230" h="100975" extrusionOk="0">
                <a:moveTo>
                  <a:pt x="70914" y="86506"/>
                </a:moveTo>
                <a:cubicBezTo>
                  <a:pt x="69363" y="92160"/>
                  <a:pt x="64166" y="100427"/>
                  <a:pt x="57600" y="100671"/>
                </a:cubicBezTo>
                <a:cubicBezTo>
                  <a:pt x="48421" y="100975"/>
                  <a:pt x="40731" y="92069"/>
                  <a:pt x="38451" y="83953"/>
                </a:cubicBezTo>
                <a:cubicBezTo>
                  <a:pt x="36718" y="77874"/>
                  <a:pt x="37174" y="70761"/>
                  <a:pt x="33010" y="65959"/>
                </a:cubicBezTo>
                <a:cubicBezTo>
                  <a:pt x="26840" y="58937"/>
                  <a:pt x="14894" y="61521"/>
                  <a:pt x="7204" y="56171"/>
                </a:cubicBezTo>
                <a:cubicBezTo>
                  <a:pt x="2311" y="52706"/>
                  <a:pt x="0" y="45959"/>
                  <a:pt x="1824" y="40214"/>
                </a:cubicBezTo>
                <a:cubicBezTo>
                  <a:pt x="3101" y="36171"/>
                  <a:pt x="6140" y="32645"/>
                  <a:pt x="6171" y="28420"/>
                </a:cubicBezTo>
                <a:cubicBezTo>
                  <a:pt x="6232" y="25685"/>
                  <a:pt x="4925" y="23101"/>
                  <a:pt x="4134" y="20487"/>
                </a:cubicBezTo>
                <a:cubicBezTo>
                  <a:pt x="2432" y="14742"/>
                  <a:pt x="3405" y="6323"/>
                  <a:pt x="8268" y="2858"/>
                </a:cubicBezTo>
                <a:cubicBezTo>
                  <a:pt x="11581" y="517"/>
                  <a:pt x="17204" y="0"/>
                  <a:pt x="20882" y="821"/>
                </a:cubicBezTo>
                <a:cubicBezTo>
                  <a:pt x="24530" y="1642"/>
                  <a:pt x="27873" y="3496"/>
                  <a:pt x="31065" y="5472"/>
                </a:cubicBezTo>
                <a:cubicBezTo>
                  <a:pt x="48998" y="16566"/>
                  <a:pt x="60974" y="34591"/>
                  <a:pt x="68543" y="54986"/>
                </a:cubicBezTo>
                <a:cubicBezTo>
                  <a:pt x="68543" y="54986"/>
                  <a:pt x="75230" y="71217"/>
                  <a:pt x="70914" y="86506"/>
                </a:cubicBezTo>
                <a:close/>
              </a:path>
            </a:pathLst>
          </a:custGeom>
          <a:gradFill>
            <a:gsLst>
              <a:gs pos="0">
                <a:srgbClr val="EFEEFC">
                  <a:alpha val="13333"/>
                </a:srgbClr>
              </a:gs>
              <a:gs pos="100000">
                <a:srgbClr val="9BA6E9">
                  <a:alpha val="69411"/>
                </a:srgbClr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9" name="Google Shape;889;p21"/>
          <p:cNvSpPr txBox="1">
            <a:spLocks noGrp="1"/>
          </p:cNvSpPr>
          <p:nvPr>
            <p:ph type="subTitle" idx="1"/>
          </p:nvPr>
        </p:nvSpPr>
        <p:spPr>
          <a:xfrm>
            <a:off x="3828975" y="1427725"/>
            <a:ext cx="1377600" cy="4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Josefin Sans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890" name="Google Shape;890;p21"/>
          <p:cNvSpPr txBox="1">
            <a:spLocks noGrp="1"/>
          </p:cNvSpPr>
          <p:nvPr>
            <p:ph type="title" hasCustomPrompt="1"/>
          </p:nvPr>
        </p:nvSpPr>
        <p:spPr>
          <a:xfrm flipH="1">
            <a:off x="713225" y="1369525"/>
            <a:ext cx="9720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891" name="Google Shape;891;p21"/>
          <p:cNvSpPr txBox="1">
            <a:spLocks noGrp="1"/>
          </p:cNvSpPr>
          <p:nvPr>
            <p:ph type="subTitle" idx="2"/>
          </p:nvPr>
        </p:nvSpPr>
        <p:spPr>
          <a:xfrm>
            <a:off x="3828975" y="2465950"/>
            <a:ext cx="1377600" cy="4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Josefin Sans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892" name="Google Shape;892;p21"/>
          <p:cNvSpPr txBox="1">
            <a:spLocks noGrp="1"/>
          </p:cNvSpPr>
          <p:nvPr>
            <p:ph type="title" idx="3" hasCustomPrompt="1"/>
          </p:nvPr>
        </p:nvSpPr>
        <p:spPr>
          <a:xfrm flipH="1">
            <a:off x="713225" y="2407750"/>
            <a:ext cx="9720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893" name="Google Shape;893;p21"/>
          <p:cNvSpPr txBox="1">
            <a:spLocks noGrp="1"/>
          </p:cNvSpPr>
          <p:nvPr>
            <p:ph type="subTitle" idx="4"/>
          </p:nvPr>
        </p:nvSpPr>
        <p:spPr>
          <a:xfrm>
            <a:off x="3828975" y="3504175"/>
            <a:ext cx="1377600" cy="4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Josefin Sans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894" name="Google Shape;894;p21"/>
          <p:cNvSpPr txBox="1">
            <a:spLocks noGrp="1"/>
          </p:cNvSpPr>
          <p:nvPr>
            <p:ph type="title" idx="5" hasCustomPrompt="1"/>
          </p:nvPr>
        </p:nvSpPr>
        <p:spPr>
          <a:xfrm flipH="1">
            <a:off x="713225" y="3445975"/>
            <a:ext cx="9720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895" name="Google Shape;895;p21"/>
          <p:cNvSpPr txBox="1">
            <a:spLocks noGrp="1"/>
          </p:cNvSpPr>
          <p:nvPr>
            <p:ph type="title" idx="6"/>
          </p:nvPr>
        </p:nvSpPr>
        <p:spPr>
          <a:xfrm>
            <a:off x="713225" y="362625"/>
            <a:ext cx="7717500" cy="7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200"/>
            </a:lvl9pPr>
          </a:lstStyle>
          <a:p>
            <a:endParaRPr/>
          </a:p>
        </p:txBody>
      </p:sp>
      <p:sp>
        <p:nvSpPr>
          <p:cNvPr id="896" name="Google Shape;896;p21"/>
          <p:cNvSpPr txBox="1">
            <a:spLocks noGrp="1"/>
          </p:cNvSpPr>
          <p:nvPr>
            <p:ph type="subTitle" idx="7"/>
          </p:nvPr>
        </p:nvSpPr>
        <p:spPr>
          <a:xfrm>
            <a:off x="5249525" y="1427725"/>
            <a:ext cx="3181200" cy="4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Josefin Sans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897" name="Google Shape;897;p21"/>
          <p:cNvSpPr txBox="1">
            <a:spLocks noGrp="1"/>
          </p:cNvSpPr>
          <p:nvPr>
            <p:ph type="subTitle" idx="8"/>
          </p:nvPr>
        </p:nvSpPr>
        <p:spPr>
          <a:xfrm>
            <a:off x="5249525" y="2465950"/>
            <a:ext cx="3181200" cy="4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Josefin Sans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898" name="Google Shape;898;p21"/>
          <p:cNvSpPr txBox="1">
            <a:spLocks noGrp="1"/>
          </p:cNvSpPr>
          <p:nvPr>
            <p:ph type="subTitle" idx="9"/>
          </p:nvPr>
        </p:nvSpPr>
        <p:spPr>
          <a:xfrm>
            <a:off x="5249525" y="3504175"/>
            <a:ext cx="3181200" cy="4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Josefin Sans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0"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8" name="Google Shape;948;p23"/>
          <p:cNvGrpSpPr/>
          <p:nvPr/>
        </p:nvGrpSpPr>
        <p:grpSpPr>
          <a:xfrm>
            <a:off x="-481950" y="-257250"/>
            <a:ext cx="10107900" cy="5658000"/>
            <a:chOff x="-298500" y="6796775"/>
            <a:chExt cx="10107900" cy="5658000"/>
          </a:xfrm>
        </p:grpSpPr>
        <p:grpSp>
          <p:nvGrpSpPr>
            <p:cNvPr id="949" name="Google Shape;949;p23"/>
            <p:cNvGrpSpPr/>
            <p:nvPr/>
          </p:nvGrpSpPr>
          <p:grpSpPr>
            <a:xfrm>
              <a:off x="-95250" y="6796775"/>
              <a:ext cx="9621724" cy="5658000"/>
              <a:chOff x="-95250" y="6796775"/>
              <a:chExt cx="9621724" cy="5658000"/>
            </a:xfrm>
          </p:grpSpPr>
          <p:cxnSp>
            <p:nvCxnSpPr>
              <p:cNvPr id="950" name="Google Shape;950;p23"/>
              <p:cNvCxnSpPr/>
              <p:nvPr/>
            </p:nvCxnSpPr>
            <p:spPr>
              <a:xfrm>
                <a:off x="7922853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1" name="Google Shape;951;p23"/>
              <p:cNvCxnSpPr/>
              <p:nvPr/>
            </p:nvCxnSpPr>
            <p:spPr>
              <a:xfrm>
                <a:off x="8323759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2" name="Google Shape;952;p23"/>
              <p:cNvCxnSpPr/>
              <p:nvPr/>
            </p:nvCxnSpPr>
            <p:spPr>
              <a:xfrm>
                <a:off x="8724664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3" name="Google Shape;953;p23"/>
              <p:cNvCxnSpPr/>
              <p:nvPr/>
            </p:nvCxnSpPr>
            <p:spPr>
              <a:xfrm>
                <a:off x="9125569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4" name="Google Shape;954;p23"/>
              <p:cNvCxnSpPr/>
              <p:nvPr/>
            </p:nvCxnSpPr>
            <p:spPr>
              <a:xfrm>
                <a:off x="9526474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5" name="Google Shape;955;p23"/>
              <p:cNvCxnSpPr/>
              <p:nvPr/>
            </p:nvCxnSpPr>
            <p:spPr>
              <a:xfrm>
                <a:off x="3913802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6" name="Google Shape;956;p23"/>
              <p:cNvCxnSpPr/>
              <p:nvPr/>
            </p:nvCxnSpPr>
            <p:spPr>
              <a:xfrm>
                <a:off x="4314707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7" name="Google Shape;957;p23"/>
              <p:cNvCxnSpPr/>
              <p:nvPr/>
            </p:nvCxnSpPr>
            <p:spPr>
              <a:xfrm>
                <a:off x="4715612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8" name="Google Shape;958;p23"/>
              <p:cNvCxnSpPr/>
              <p:nvPr/>
            </p:nvCxnSpPr>
            <p:spPr>
              <a:xfrm>
                <a:off x="5116517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9" name="Google Shape;959;p23"/>
              <p:cNvCxnSpPr/>
              <p:nvPr/>
            </p:nvCxnSpPr>
            <p:spPr>
              <a:xfrm>
                <a:off x="5517422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0" name="Google Shape;960;p23"/>
              <p:cNvCxnSpPr/>
              <p:nvPr/>
            </p:nvCxnSpPr>
            <p:spPr>
              <a:xfrm>
                <a:off x="5918328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1" name="Google Shape;961;p23"/>
              <p:cNvCxnSpPr/>
              <p:nvPr/>
            </p:nvCxnSpPr>
            <p:spPr>
              <a:xfrm>
                <a:off x="6319233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2" name="Google Shape;962;p23"/>
              <p:cNvCxnSpPr/>
              <p:nvPr/>
            </p:nvCxnSpPr>
            <p:spPr>
              <a:xfrm>
                <a:off x="6720138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3" name="Google Shape;963;p23"/>
              <p:cNvCxnSpPr/>
              <p:nvPr/>
            </p:nvCxnSpPr>
            <p:spPr>
              <a:xfrm>
                <a:off x="7121043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4" name="Google Shape;964;p23"/>
              <p:cNvCxnSpPr/>
              <p:nvPr/>
            </p:nvCxnSpPr>
            <p:spPr>
              <a:xfrm>
                <a:off x="7521948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5" name="Google Shape;965;p23"/>
              <p:cNvCxnSpPr/>
              <p:nvPr/>
            </p:nvCxnSpPr>
            <p:spPr>
              <a:xfrm>
                <a:off x="-95250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6" name="Google Shape;966;p23"/>
              <p:cNvCxnSpPr/>
              <p:nvPr/>
            </p:nvCxnSpPr>
            <p:spPr>
              <a:xfrm>
                <a:off x="305655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7" name="Google Shape;967;p23"/>
              <p:cNvCxnSpPr/>
              <p:nvPr/>
            </p:nvCxnSpPr>
            <p:spPr>
              <a:xfrm>
                <a:off x="706560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8" name="Google Shape;968;p23"/>
              <p:cNvCxnSpPr/>
              <p:nvPr/>
            </p:nvCxnSpPr>
            <p:spPr>
              <a:xfrm>
                <a:off x="1107466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9" name="Google Shape;969;p23"/>
              <p:cNvCxnSpPr/>
              <p:nvPr/>
            </p:nvCxnSpPr>
            <p:spPr>
              <a:xfrm>
                <a:off x="1508371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0" name="Google Shape;970;p23"/>
              <p:cNvCxnSpPr/>
              <p:nvPr/>
            </p:nvCxnSpPr>
            <p:spPr>
              <a:xfrm>
                <a:off x="1909276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1" name="Google Shape;971;p23"/>
              <p:cNvCxnSpPr/>
              <p:nvPr/>
            </p:nvCxnSpPr>
            <p:spPr>
              <a:xfrm>
                <a:off x="2310181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2" name="Google Shape;972;p23"/>
              <p:cNvCxnSpPr/>
              <p:nvPr/>
            </p:nvCxnSpPr>
            <p:spPr>
              <a:xfrm>
                <a:off x="2711086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3" name="Google Shape;973;p23"/>
              <p:cNvCxnSpPr/>
              <p:nvPr/>
            </p:nvCxnSpPr>
            <p:spPr>
              <a:xfrm>
                <a:off x="3111991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4" name="Google Shape;974;p23"/>
              <p:cNvCxnSpPr/>
              <p:nvPr/>
            </p:nvCxnSpPr>
            <p:spPr>
              <a:xfrm>
                <a:off x="3512897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975" name="Google Shape;975;p23"/>
            <p:cNvGrpSpPr/>
            <p:nvPr/>
          </p:nvGrpSpPr>
          <p:grpSpPr>
            <a:xfrm>
              <a:off x="-298500" y="7045279"/>
              <a:ext cx="10107900" cy="5211754"/>
              <a:chOff x="-298500" y="7045279"/>
              <a:chExt cx="10107900" cy="5211754"/>
            </a:xfrm>
          </p:grpSpPr>
          <p:cxnSp>
            <p:nvCxnSpPr>
              <p:cNvPr id="976" name="Google Shape;976;p23"/>
              <p:cNvCxnSpPr/>
              <p:nvPr/>
            </p:nvCxnSpPr>
            <p:spPr>
              <a:xfrm>
                <a:off x="4755450" y="5599467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7" name="Google Shape;977;p23"/>
              <p:cNvCxnSpPr/>
              <p:nvPr/>
            </p:nvCxnSpPr>
            <p:spPr>
              <a:xfrm>
                <a:off x="4755450" y="6000371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8" name="Google Shape;978;p23"/>
              <p:cNvCxnSpPr/>
              <p:nvPr/>
            </p:nvCxnSpPr>
            <p:spPr>
              <a:xfrm>
                <a:off x="4755450" y="6401275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9" name="Google Shape;979;p23"/>
              <p:cNvCxnSpPr/>
              <p:nvPr/>
            </p:nvCxnSpPr>
            <p:spPr>
              <a:xfrm>
                <a:off x="4755450" y="6802179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0" name="Google Shape;980;p23"/>
              <p:cNvCxnSpPr/>
              <p:nvPr/>
            </p:nvCxnSpPr>
            <p:spPr>
              <a:xfrm>
                <a:off x="4755450" y="7203083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1" name="Google Shape;981;p23"/>
              <p:cNvCxnSpPr/>
              <p:nvPr/>
            </p:nvCxnSpPr>
            <p:spPr>
              <a:xfrm>
                <a:off x="4755450" y="1991329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2" name="Google Shape;982;p23"/>
              <p:cNvCxnSpPr/>
              <p:nvPr/>
            </p:nvCxnSpPr>
            <p:spPr>
              <a:xfrm>
                <a:off x="4755450" y="2392233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3" name="Google Shape;983;p23"/>
              <p:cNvCxnSpPr/>
              <p:nvPr/>
            </p:nvCxnSpPr>
            <p:spPr>
              <a:xfrm>
                <a:off x="4755450" y="2793138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4" name="Google Shape;984;p23"/>
              <p:cNvCxnSpPr/>
              <p:nvPr/>
            </p:nvCxnSpPr>
            <p:spPr>
              <a:xfrm>
                <a:off x="4755450" y="3194042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5" name="Google Shape;985;p23"/>
              <p:cNvCxnSpPr/>
              <p:nvPr/>
            </p:nvCxnSpPr>
            <p:spPr>
              <a:xfrm>
                <a:off x="4755450" y="3594946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6" name="Google Shape;986;p23"/>
              <p:cNvCxnSpPr/>
              <p:nvPr/>
            </p:nvCxnSpPr>
            <p:spPr>
              <a:xfrm>
                <a:off x="4755450" y="3995850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7" name="Google Shape;987;p23"/>
              <p:cNvCxnSpPr/>
              <p:nvPr/>
            </p:nvCxnSpPr>
            <p:spPr>
              <a:xfrm>
                <a:off x="4755450" y="4396754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8" name="Google Shape;988;p23"/>
              <p:cNvCxnSpPr/>
              <p:nvPr/>
            </p:nvCxnSpPr>
            <p:spPr>
              <a:xfrm>
                <a:off x="4755450" y="4797658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9" name="Google Shape;989;p23"/>
              <p:cNvCxnSpPr/>
              <p:nvPr/>
            </p:nvCxnSpPr>
            <p:spPr>
              <a:xfrm>
                <a:off x="4755450" y="5198563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990" name="Google Shape;990;p23"/>
          <p:cNvSpPr/>
          <p:nvPr/>
        </p:nvSpPr>
        <p:spPr>
          <a:xfrm>
            <a:off x="4033210" y="1620814"/>
            <a:ext cx="5434634" cy="3841960"/>
          </a:xfrm>
          <a:custGeom>
            <a:avLst/>
            <a:gdLst/>
            <a:ahLst/>
            <a:cxnLst/>
            <a:rect l="l" t="t" r="r" b="b"/>
            <a:pathLst>
              <a:path w="131311" h="92829" extrusionOk="0">
                <a:moveTo>
                  <a:pt x="131310" y="670"/>
                </a:moveTo>
                <a:cubicBezTo>
                  <a:pt x="124684" y="1"/>
                  <a:pt x="119912" y="1217"/>
                  <a:pt x="115353" y="3770"/>
                </a:cubicBezTo>
                <a:cubicBezTo>
                  <a:pt x="112222" y="5502"/>
                  <a:pt x="109851" y="8420"/>
                  <a:pt x="106811" y="10366"/>
                </a:cubicBezTo>
                <a:cubicBezTo>
                  <a:pt x="98909" y="15411"/>
                  <a:pt x="88604" y="12737"/>
                  <a:pt x="79273" y="13527"/>
                </a:cubicBezTo>
                <a:cubicBezTo>
                  <a:pt x="68331" y="14469"/>
                  <a:pt x="57996" y="20852"/>
                  <a:pt x="52221" y="30214"/>
                </a:cubicBezTo>
                <a:cubicBezTo>
                  <a:pt x="47357" y="38117"/>
                  <a:pt x="45564" y="47843"/>
                  <a:pt x="39455" y="54774"/>
                </a:cubicBezTo>
                <a:cubicBezTo>
                  <a:pt x="35382" y="59394"/>
                  <a:pt x="29850" y="62312"/>
                  <a:pt x="24378" y="65047"/>
                </a:cubicBezTo>
                <a:cubicBezTo>
                  <a:pt x="18907" y="67813"/>
                  <a:pt x="12554" y="71400"/>
                  <a:pt x="8299" y="75838"/>
                </a:cubicBezTo>
                <a:cubicBezTo>
                  <a:pt x="4074" y="80276"/>
                  <a:pt x="882" y="85929"/>
                  <a:pt x="1" y="92829"/>
                </a:cubicBezTo>
                <a:lnTo>
                  <a:pt x="124867" y="92829"/>
                </a:lnTo>
                <a:cubicBezTo>
                  <a:pt x="128423" y="92829"/>
                  <a:pt x="131310" y="89911"/>
                  <a:pt x="131310" y="86355"/>
                </a:cubicBezTo>
                <a:close/>
              </a:path>
            </a:pathLst>
          </a:custGeom>
          <a:gradFill>
            <a:gsLst>
              <a:gs pos="0">
                <a:srgbClr val="EFEEFC">
                  <a:alpha val="13333"/>
                </a:srgbClr>
              </a:gs>
              <a:gs pos="100000">
                <a:srgbClr val="9BA6E9">
                  <a:alpha val="69411"/>
                </a:srgbClr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23"/>
          <p:cNvSpPr/>
          <p:nvPr/>
        </p:nvSpPr>
        <p:spPr>
          <a:xfrm>
            <a:off x="-95250" y="-95250"/>
            <a:ext cx="2087083" cy="1700643"/>
          </a:xfrm>
          <a:custGeom>
            <a:avLst/>
            <a:gdLst/>
            <a:ahLst/>
            <a:cxnLst/>
            <a:rect l="l" t="t" r="r" b="b"/>
            <a:pathLst>
              <a:path w="42191" h="34379" extrusionOk="0">
                <a:moveTo>
                  <a:pt x="42190" y="1"/>
                </a:moveTo>
                <a:cubicBezTo>
                  <a:pt x="41673" y="5351"/>
                  <a:pt x="37084" y="10183"/>
                  <a:pt x="32251" y="12554"/>
                </a:cubicBezTo>
                <a:cubicBezTo>
                  <a:pt x="27418" y="14956"/>
                  <a:pt x="22068" y="16050"/>
                  <a:pt x="17174" y="18299"/>
                </a:cubicBezTo>
                <a:cubicBezTo>
                  <a:pt x="9758" y="21643"/>
                  <a:pt x="3740" y="27205"/>
                  <a:pt x="1" y="34378"/>
                </a:cubicBezTo>
                <a:lnTo>
                  <a:pt x="1" y="6445"/>
                </a:lnTo>
                <a:cubicBezTo>
                  <a:pt x="1" y="2888"/>
                  <a:pt x="2888" y="1"/>
                  <a:pt x="6445" y="1"/>
                </a:cubicBezTo>
                <a:close/>
              </a:path>
            </a:pathLst>
          </a:custGeom>
          <a:gradFill>
            <a:gsLst>
              <a:gs pos="0">
                <a:srgbClr val="EFEEFC">
                  <a:alpha val="13333"/>
                </a:srgbClr>
              </a:gs>
              <a:gs pos="100000">
                <a:srgbClr val="9BA6E9">
                  <a:alpha val="69411"/>
                </a:srgbClr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1">
    <p:spTree>
      <p:nvGrpSpPr>
        <p:cNvPr id="1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3" name="Google Shape;993;p24"/>
          <p:cNvGrpSpPr/>
          <p:nvPr/>
        </p:nvGrpSpPr>
        <p:grpSpPr>
          <a:xfrm>
            <a:off x="-481950" y="-257250"/>
            <a:ext cx="10107900" cy="5658000"/>
            <a:chOff x="-298500" y="6796775"/>
            <a:chExt cx="10107900" cy="5658000"/>
          </a:xfrm>
        </p:grpSpPr>
        <p:grpSp>
          <p:nvGrpSpPr>
            <p:cNvPr id="994" name="Google Shape;994;p24"/>
            <p:cNvGrpSpPr/>
            <p:nvPr/>
          </p:nvGrpSpPr>
          <p:grpSpPr>
            <a:xfrm>
              <a:off x="-95250" y="6796775"/>
              <a:ext cx="9621724" cy="5658000"/>
              <a:chOff x="-95250" y="6796775"/>
              <a:chExt cx="9621724" cy="5658000"/>
            </a:xfrm>
          </p:grpSpPr>
          <p:cxnSp>
            <p:nvCxnSpPr>
              <p:cNvPr id="995" name="Google Shape;995;p24"/>
              <p:cNvCxnSpPr/>
              <p:nvPr/>
            </p:nvCxnSpPr>
            <p:spPr>
              <a:xfrm>
                <a:off x="7922853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6" name="Google Shape;996;p24"/>
              <p:cNvCxnSpPr/>
              <p:nvPr/>
            </p:nvCxnSpPr>
            <p:spPr>
              <a:xfrm>
                <a:off x="8323759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7" name="Google Shape;997;p24"/>
              <p:cNvCxnSpPr/>
              <p:nvPr/>
            </p:nvCxnSpPr>
            <p:spPr>
              <a:xfrm>
                <a:off x="8724664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8" name="Google Shape;998;p24"/>
              <p:cNvCxnSpPr/>
              <p:nvPr/>
            </p:nvCxnSpPr>
            <p:spPr>
              <a:xfrm>
                <a:off x="9125569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9" name="Google Shape;999;p24"/>
              <p:cNvCxnSpPr/>
              <p:nvPr/>
            </p:nvCxnSpPr>
            <p:spPr>
              <a:xfrm>
                <a:off x="9526474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0" name="Google Shape;1000;p24"/>
              <p:cNvCxnSpPr/>
              <p:nvPr/>
            </p:nvCxnSpPr>
            <p:spPr>
              <a:xfrm>
                <a:off x="3913802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1" name="Google Shape;1001;p24"/>
              <p:cNvCxnSpPr/>
              <p:nvPr/>
            </p:nvCxnSpPr>
            <p:spPr>
              <a:xfrm>
                <a:off x="4314707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2" name="Google Shape;1002;p24"/>
              <p:cNvCxnSpPr/>
              <p:nvPr/>
            </p:nvCxnSpPr>
            <p:spPr>
              <a:xfrm>
                <a:off x="4715612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3" name="Google Shape;1003;p24"/>
              <p:cNvCxnSpPr/>
              <p:nvPr/>
            </p:nvCxnSpPr>
            <p:spPr>
              <a:xfrm>
                <a:off x="5116517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4" name="Google Shape;1004;p24"/>
              <p:cNvCxnSpPr/>
              <p:nvPr/>
            </p:nvCxnSpPr>
            <p:spPr>
              <a:xfrm>
                <a:off x="5517422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5" name="Google Shape;1005;p24"/>
              <p:cNvCxnSpPr/>
              <p:nvPr/>
            </p:nvCxnSpPr>
            <p:spPr>
              <a:xfrm>
                <a:off x="5918328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6" name="Google Shape;1006;p24"/>
              <p:cNvCxnSpPr/>
              <p:nvPr/>
            </p:nvCxnSpPr>
            <p:spPr>
              <a:xfrm>
                <a:off x="6319233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7" name="Google Shape;1007;p24"/>
              <p:cNvCxnSpPr/>
              <p:nvPr/>
            </p:nvCxnSpPr>
            <p:spPr>
              <a:xfrm>
                <a:off x="6720138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8" name="Google Shape;1008;p24"/>
              <p:cNvCxnSpPr/>
              <p:nvPr/>
            </p:nvCxnSpPr>
            <p:spPr>
              <a:xfrm>
                <a:off x="7121043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9" name="Google Shape;1009;p24"/>
              <p:cNvCxnSpPr/>
              <p:nvPr/>
            </p:nvCxnSpPr>
            <p:spPr>
              <a:xfrm>
                <a:off x="7521948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0" name="Google Shape;1010;p24"/>
              <p:cNvCxnSpPr/>
              <p:nvPr/>
            </p:nvCxnSpPr>
            <p:spPr>
              <a:xfrm>
                <a:off x="-95250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1" name="Google Shape;1011;p24"/>
              <p:cNvCxnSpPr/>
              <p:nvPr/>
            </p:nvCxnSpPr>
            <p:spPr>
              <a:xfrm>
                <a:off x="305655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2" name="Google Shape;1012;p24"/>
              <p:cNvCxnSpPr/>
              <p:nvPr/>
            </p:nvCxnSpPr>
            <p:spPr>
              <a:xfrm>
                <a:off x="706560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3" name="Google Shape;1013;p24"/>
              <p:cNvCxnSpPr/>
              <p:nvPr/>
            </p:nvCxnSpPr>
            <p:spPr>
              <a:xfrm>
                <a:off x="1107466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4" name="Google Shape;1014;p24"/>
              <p:cNvCxnSpPr/>
              <p:nvPr/>
            </p:nvCxnSpPr>
            <p:spPr>
              <a:xfrm>
                <a:off x="1508371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5" name="Google Shape;1015;p24"/>
              <p:cNvCxnSpPr/>
              <p:nvPr/>
            </p:nvCxnSpPr>
            <p:spPr>
              <a:xfrm>
                <a:off x="1909276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6" name="Google Shape;1016;p24"/>
              <p:cNvCxnSpPr/>
              <p:nvPr/>
            </p:nvCxnSpPr>
            <p:spPr>
              <a:xfrm>
                <a:off x="2310181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7" name="Google Shape;1017;p24"/>
              <p:cNvCxnSpPr/>
              <p:nvPr/>
            </p:nvCxnSpPr>
            <p:spPr>
              <a:xfrm>
                <a:off x="2711086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8" name="Google Shape;1018;p24"/>
              <p:cNvCxnSpPr/>
              <p:nvPr/>
            </p:nvCxnSpPr>
            <p:spPr>
              <a:xfrm>
                <a:off x="3111991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9" name="Google Shape;1019;p24"/>
              <p:cNvCxnSpPr/>
              <p:nvPr/>
            </p:nvCxnSpPr>
            <p:spPr>
              <a:xfrm>
                <a:off x="3512897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020" name="Google Shape;1020;p24"/>
            <p:cNvGrpSpPr/>
            <p:nvPr/>
          </p:nvGrpSpPr>
          <p:grpSpPr>
            <a:xfrm>
              <a:off x="-298500" y="7045279"/>
              <a:ext cx="10107900" cy="5211754"/>
              <a:chOff x="-298500" y="7045279"/>
              <a:chExt cx="10107900" cy="5211754"/>
            </a:xfrm>
          </p:grpSpPr>
          <p:cxnSp>
            <p:nvCxnSpPr>
              <p:cNvPr id="1021" name="Google Shape;1021;p24"/>
              <p:cNvCxnSpPr/>
              <p:nvPr/>
            </p:nvCxnSpPr>
            <p:spPr>
              <a:xfrm>
                <a:off x="4755450" y="5599467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2" name="Google Shape;1022;p24"/>
              <p:cNvCxnSpPr/>
              <p:nvPr/>
            </p:nvCxnSpPr>
            <p:spPr>
              <a:xfrm>
                <a:off x="4755450" y="6000371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3" name="Google Shape;1023;p24"/>
              <p:cNvCxnSpPr/>
              <p:nvPr/>
            </p:nvCxnSpPr>
            <p:spPr>
              <a:xfrm>
                <a:off x="4755450" y="6401275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4" name="Google Shape;1024;p24"/>
              <p:cNvCxnSpPr/>
              <p:nvPr/>
            </p:nvCxnSpPr>
            <p:spPr>
              <a:xfrm>
                <a:off x="4755450" y="6802179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5" name="Google Shape;1025;p24"/>
              <p:cNvCxnSpPr/>
              <p:nvPr/>
            </p:nvCxnSpPr>
            <p:spPr>
              <a:xfrm>
                <a:off x="4755450" y="7203083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6" name="Google Shape;1026;p24"/>
              <p:cNvCxnSpPr/>
              <p:nvPr/>
            </p:nvCxnSpPr>
            <p:spPr>
              <a:xfrm>
                <a:off x="4755450" y="1991329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7" name="Google Shape;1027;p24"/>
              <p:cNvCxnSpPr/>
              <p:nvPr/>
            </p:nvCxnSpPr>
            <p:spPr>
              <a:xfrm>
                <a:off x="4755450" y="2392233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8" name="Google Shape;1028;p24"/>
              <p:cNvCxnSpPr/>
              <p:nvPr/>
            </p:nvCxnSpPr>
            <p:spPr>
              <a:xfrm>
                <a:off x="4755450" y="2793138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9" name="Google Shape;1029;p24"/>
              <p:cNvCxnSpPr/>
              <p:nvPr/>
            </p:nvCxnSpPr>
            <p:spPr>
              <a:xfrm>
                <a:off x="4755450" y="3194042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0" name="Google Shape;1030;p24"/>
              <p:cNvCxnSpPr/>
              <p:nvPr/>
            </p:nvCxnSpPr>
            <p:spPr>
              <a:xfrm>
                <a:off x="4755450" y="3594946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1" name="Google Shape;1031;p24"/>
              <p:cNvCxnSpPr/>
              <p:nvPr/>
            </p:nvCxnSpPr>
            <p:spPr>
              <a:xfrm>
                <a:off x="4755450" y="3995850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2" name="Google Shape;1032;p24"/>
              <p:cNvCxnSpPr/>
              <p:nvPr/>
            </p:nvCxnSpPr>
            <p:spPr>
              <a:xfrm>
                <a:off x="4755450" y="4396754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3" name="Google Shape;1033;p24"/>
              <p:cNvCxnSpPr/>
              <p:nvPr/>
            </p:nvCxnSpPr>
            <p:spPr>
              <a:xfrm>
                <a:off x="4755450" y="4797658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4" name="Google Shape;1034;p24"/>
              <p:cNvCxnSpPr/>
              <p:nvPr/>
            </p:nvCxnSpPr>
            <p:spPr>
              <a:xfrm>
                <a:off x="4755450" y="5198563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035" name="Google Shape;1035;p24"/>
          <p:cNvSpPr/>
          <p:nvPr/>
        </p:nvSpPr>
        <p:spPr>
          <a:xfrm rot="10800000" flipH="1">
            <a:off x="-95250" y="3809550"/>
            <a:ext cx="1746180" cy="1422861"/>
          </a:xfrm>
          <a:custGeom>
            <a:avLst/>
            <a:gdLst/>
            <a:ahLst/>
            <a:cxnLst/>
            <a:rect l="l" t="t" r="r" b="b"/>
            <a:pathLst>
              <a:path w="42191" h="34379" extrusionOk="0">
                <a:moveTo>
                  <a:pt x="42190" y="1"/>
                </a:moveTo>
                <a:cubicBezTo>
                  <a:pt x="41673" y="5351"/>
                  <a:pt x="37084" y="10183"/>
                  <a:pt x="32251" y="12554"/>
                </a:cubicBezTo>
                <a:cubicBezTo>
                  <a:pt x="27418" y="14956"/>
                  <a:pt x="22068" y="16050"/>
                  <a:pt x="17174" y="18299"/>
                </a:cubicBezTo>
                <a:cubicBezTo>
                  <a:pt x="9758" y="21643"/>
                  <a:pt x="3740" y="27205"/>
                  <a:pt x="1" y="34378"/>
                </a:cubicBezTo>
                <a:lnTo>
                  <a:pt x="1" y="6445"/>
                </a:lnTo>
                <a:cubicBezTo>
                  <a:pt x="1" y="2888"/>
                  <a:pt x="2888" y="1"/>
                  <a:pt x="6445" y="1"/>
                </a:cubicBezTo>
                <a:close/>
              </a:path>
            </a:pathLst>
          </a:custGeom>
          <a:gradFill>
            <a:gsLst>
              <a:gs pos="0">
                <a:srgbClr val="EFEEFC">
                  <a:alpha val="13333"/>
                </a:srgbClr>
              </a:gs>
              <a:gs pos="100000">
                <a:srgbClr val="9BA6E9">
                  <a:alpha val="69411"/>
                </a:srgbClr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6" name="Google Shape;1036;p24"/>
          <p:cNvSpPr/>
          <p:nvPr/>
        </p:nvSpPr>
        <p:spPr>
          <a:xfrm rot="627001">
            <a:off x="7904813" y="-547504"/>
            <a:ext cx="2111177" cy="2833658"/>
          </a:xfrm>
          <a:custGeom>
            <a:avLst/>
            <a:gdLst/>
            <a:ahLst/>
            <a:cxnLst/>
            <a:rect l="l" t="t" r="r" b="b"/>
            <a:pathLst>
              <a:path w="75230" h="100975" extrusionOk="0">
                <a:moveTo>
                  <a:pt x="70914" y="86506"/>
                </a:moveTo>
                <a:cubicBezTo>
                  <a:pt x="69363" y="92160"/>
                  <a:pt x="64166" y="100427"/>
                  <a:pt x="57600" y="100671"/>
                </a:cubicBezTo>
                <a:cubicBezTo>
                  <a:pt x="48421" y="100975"/>
                  <a:pt x="40731" y="92069"/>
                  <a:pt x="38451" y="83953"/>
                </a:cubicBezTo>
                <a:cubicBezTo>
                  <a:pt x="36718" y="77874"/>
                  <a:pt x="37174" y="70761"/>
                  <a:pt x="33010" y="65959"/>
                </a:cubicBezTo>
                <a:cubicBezTo>
                  <a:pt x="26840" y="58937"/>
                  <a:pt x="14894" y="61521"/>
                  <a:pt x="7204" y="56171"/>
                </a:cubicBezTo>
                <a:cubicBezTo>
                  <a:pt x="2311" y="52706"/>
                  <a:pt x="0" y="45959"/>
                  <a:pt x="1824" y="40214"/>
                </a:cubicBezTo>
                <a:cubicBezTo>
                  <a:pt x="3101" y="36171"/>
                  <a:pt x="6140" y="32645"/>
                  <a:pt x="6171" y="28420"/>
                </a:cubicBezTo>
                <a:cubicBezTo>
                  <a:pt x="6232" y="25685"/>
                  <a:pt x="4925" y="23101"/>
                  <a:pt x="4134" y="20487"/>
                </a:cubicBezTo>
                <a:cubicBezTo>
                  <a:pt x="2432" y="14742"/>
                  <a:pt x="3405" y="6323"/>
                  <a:pt x="8268" y="2858"/>
                </a:cubicBezTo>
                <a:cubicBezTo>
                  <a:pt x="11581" y="517"/>
                  <a:pt x="17204" y="0"/>
                  <a:pt x="20882" y="821"/>
                </a:cubicBezTo>
                <a:cubicBezTo>
                  <a:pt x="24530" y="1642"/>
                  <a:pt x="27873" y="3496"/>
                  <a:pt x="31065" y="5472"/>
                </a:cubicBezTo>
                <a:cubicBezTo>
                  <a:pt x="48998" y="16566"/>
                  <a:pt x="60974" y="34591"/>
                  <a:pt x="68543" y="54986"/>
                </a:cubicBezTo>
                <a:cubicBezTo>
                  <a:pt x="68543" y="54986"/>
                  <a:pt x="75230" y="71217"/>
                  <a:pt x="70914" y="86506"/>
                </a:cubicBezTo>
                <a:close/>
              </a:path>
            </a:pathLst>
          </a:custGeom>
          <a:gradFill>
            <a:gsLst>
              <a:gs pos="0">
                <a:srgbClr val="EFEEFC">
                  <a:alpha val="13333"/>
                </a:srgbClr>
              </a:gs>
              <a:gs pos="100000">
                <a:srgbClr val="9BA6E9">
                  <a:alpha val="69411"/>
                </a:srgbClr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5"/>
          <p:cNvGrpSpPr/>
          <p:nvPr/>
        </p:nvGrpSpPr>
        <p:grpSpPr>
          <a:xfrm>
            <a:off x="-481950" y="-257250"/>
            <a:ext cx="10107900" cy="5658000"/>
            <a:chOff x="-298500" y="6796775"/>
            <a:chExt cx="10107900" cy="5658000"/>
          </a:xfrm>
        </p:grpSpPr>
        <p:grpSp>
          <p:nvGrpSpPr>
            <p:cNvPr id="151" name="Google Shape;151;p5"/>
            <p:cNvGrpSpPr/>
            <p:nvPr/>
          </p:nvGrpSpPr>
          <p:grpSpPr>
            <a:xfrm>
              <a:off x="-95250" y="6796775"/>
              <a:ext cx="9621724" cy="5658000"/>
              <a:chOff x="-95250" y="6796775"/>
              <a:chExt cx="9621724" cy="5658000"/>
            </a:xfrm>
          </p:grpSpPr>
          <p:cxnSp>
            <p:nvCxnSpPr>
              <p:cNvPr id="152" name="Google Shape;152;p5"/>
              <p:cNvCxnSpPr/>
              <p:nvPr/>
            </p:nvCxnSpPr>
            <p:spPr>
              <a:xfrm>
                <a:off x="7922853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" name="Google Shape;153;p5"/>
              <p:cNvCxnSpPr/>
              <p:nvPr/>
            </p:nvCxnSpPr>
            <p:spPr>
              <a:xfrm>
                <a:off x="8323759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" name="Google Shape;154;p5"/>
              <p:cNvCxnSpPr/>
              <p:nvPr/>
            </p:nvCxnSpPr>
            <p:spPr>
              <a:xfrm>
                <a:off x="8724664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" name="Google Shape;155;p5"/>
              <p:cNvCxnSpPr/>
              <p:nvPr/>
            </p:nvCxnSpPr>
            <p:spPr>
              <a:xfrm>
                <a:off x="9125569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" name="Google Shape;156;p5"/>
              <p:cNvCxnSpPr/>
              <p:nvPr/>
            </p:nvCxnSpPr>
            <p:spPr>
              <a:xfrm>
                <a:off x="9526474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" name="Google Shape;157;p5"/>
              <p:cNvCxnSpPr/>
              <p:nvPr/>
            </p:nvCxnSpPr>
            <p:spPr>
              <a:xfrm>
                <a:off x="3913802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" name="Google Shape;158;p5"/>
              <p:cNvCxnSpPr/>
              <p:nvPr/>
            </p:nvCxnSpPr>
            <p:spPr>
              <a:xfrm>
                <a:off x="4314707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" name="Google Shape;159;p5"/>
              <p:cNvCxnSpPr/>
              <p:nvPr/>
            </p:nvCxnSpPr>
            <p:spPr>
              <a:xfrm>
                <a:off x="4715612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" name="Google Shape;160;p5"/>
              <p:cNvCxnSpPr/>
              <p:nvPr/>
            </p:nvCxnSpPr>
            <p:spPr>
              <a:xfrm>
                <a:off x="5116517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" name="Google Shape;161;p5"/>
              <p:cNvCxnSpPr/>
              <p:nvPr/>
            </p:nvCxnSpPr>
            <p:spPr>
              <a:xfrm>
                <a:off x="5517422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" name="Google Shape;162;p5"/>
              <p:cNvCxnSpPr/>
              <p:nvPr/>
            </p:nvCxnSpPr>
            <p:spPr>
              <a:xfrm>
                <a:off x="5918328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" name="Google Shape;163;p5"/>
              <p:cNvCxnSpPr/>
              <p:nvPr/>
            </p:nvCxnSpPr>
            <p:spPr>
              <a:xfrm>
                <a:off x="6319233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5"/>
              <p:cNvCxnSpPr/>
              <p:nvPr/>
            </p:nvCxnSpPr>
            <p:spPr>
              <a:xfrm>
                <a:off x="6720138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5"/>
              <p:cNvCxnSpPr/>
              <p:nvPr/>
            </p:nvCxnSpPr>
            <p:spPr>
              <a:xfrm>
                <a:off x="7121043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5"/>
              <p:cNvCxnSpPr/>
              <p:nvPr/>
            </p:nvCxnSpPr>
            <p:spPr>
              <a:xfrm>
                <a:off x="7521948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5"/>
              <p:cNvCxnSpPr/>
              <p:nvPr/>
            </p:nvCxnSpPr>
            <p:spPr>
              <a:xfrm>
                <a:off x="-95250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5"/>
              <p:cNvCxnSpPr/>
              <p:nvPr/>
            </p:nvCxnSpPr>
            <p:spPr>
              <a:xfrm>
                <a:off x="305655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5"/>
              <p:cNvCxnSpPr/>
              <p:nvPr/>
            </p:nvCxnSpPr>
            <p:spPr>
              <a:xfrm>
                <a:off x="706560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5"/>
              <p:cNvCxnSpPr/>
              <p:nvPr/>
            </p:nvCxnSpPr>
            <p:spPr>
              <a:xfrm>
                <a:off x="1107466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5"/>
              <p:cNvCxnSpPr/>
              <p:nvPr/>
            </p:nvCxnSpPr>
            <p:spPr>
              <a:xfrm>
                <a:off x="1508371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5"/>
              <p:cNvCxnSpPr/>
              <p:nvPr/>
            </p:nvCxnSpPr>
            <p:spPr>
              <a:xfrm>
                <a:off x="1909276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5"/>
              <p:cNvCxnSpPr/>
              <p:nvPr/>
            </p:nvCxnSpPr>
            <p:spPr>
              <a:xfrm>
                <a:off x="2310181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5"/>
              <p:cNvCxnSpPr/>
              <p:nvPr/>
            </p:nvCxnSpPr>
            <p:spPr>
              <a:xfrm>
                <a:off x="2711086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" name="Google Shape;175;p5"/>
              <p:cNvCxnSpPr/>
              <p:nvPr/>
            </p:nvCxnSpPr>
            <p:spPr>
              <a:xfrm>
                <a:off x="3111991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" name="Google Shape;176;p5"/>
              <p:cNvCxnSpPr/>
              <p:nvPr/>
            </p:nvCxnSpPr>
            <p:spPr>
              <a:xfrm>
                <a:off x="3512897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77" name="Google Shape;177;p5"/>
            <p:cNvGrpSpPr/>
            <p:nvPr/>
          </p:nvGrpSpPr>
          <p:grpSpPr>
            <a:xfrm>
              <a:off x="-298500" y="7045279"/>
              <a:ext cx="10107900" cy="5211754"/>
              <a:chOff x="-298500" y="7045279"/>
              <a:chExt cx="10107900" cy="5211754"/>
            </a:xfrm>
          </p:grpSpPr>
          <p:cxnSp>
            <p:nvCxnSpPr>
              <p:cNvPr id="178" name="Google Shape;178;p5"/>
              <p:cNvCxnSpPr/>
              <p:nvPr/>
            </p:nvCxnSpPr>
            <p:spPr>
              <a:xfrm>
                <a:off x="4755450" y="5599467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" name="Google Shape;179;p5"/>
              <p:cNvCxnSpPr/>
              <p:nvPr/>
            </p:nvCxnSpPr>
            <p:spPr>
              <a:xfrm>
                <a:off x="4755450" y="6000371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" name="Google Shape;180;p5"/>
              <p:cNvCxnSpPr/>
              <p:nvPr/>
            </p:nvCxnSpPr>
            <p:spPr>
              <a:xfrm>
                <a:off x="4755450" y="6401275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" name="Google Shape;181;p5"/>
              <p:cNvCxnSpPr/>
              <p:nvPr/>
            </p:nvCxnSpPr>
            <p:spPr>
              <a:xfrm>
                <a:off x="4755450" y="6802179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" name="Google Shape;182;p5"/>
              <p:cNvCxnSpPr/>
              <p:nvPr/>
            </p:nvCxnSpPr>
            <p:spPr>
              <a:xfrm>
                <a:off x="4755450" y="7203083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" name="Google Shape;183;p5"/>
              <p:cNvCxnSpPr/>
              <p:nvPr/>
            </p:nvCxnSpPr>
            <p:spPr>
              <a:xfrm>
                <a:off x="4755450" y="1991329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" name="Google Shape;184;p5"/>
              <p:cNvCxnSpPr/>
              <p:nvPr/>
            </p:nvCxnSpPr>
            <p:spPr>
              <a:xfrm>
                <a:off x="4755450" y="2392233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" name="Google Shape;185;p5"/>
              <p:cNvCxnSpPr/>
              <p:nvPr/>
            </p:nvCxnSpPr>
            <p:spPr>
              <a:xfrm>
                <a:off x="4755450" y="2793138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" name="Google Shape;186;p5"/>
              <p:cNvCxnSpPr/>
              <p:nvPr/>
            </p:nvCxnSpPr>
            <p:spPr>
              <a:xfrm>
                <a:off x="4755450" y="3194042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" name="Google Shape;187;p5"/>
              <p:cNvCxnSpPr/>
              <p:nvPr/>
            </p:nvCxnSpPr>
            <p:spPr>
              <a:xfrm>
                <a:off x="4755450" y="3594946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5"/>
              <p:cNvCxnSpPr/>
              <p:nvPr/>
            </p:nvCxnSpPr>
            <p:spPr>
              <a:xfrm>
                <a:off x="4755450" y="3995850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9" name="Google Shape;189;p5"/>
              <p:cNvCxnSpPr/>
              <p:nvPr/>
            </p:nvCxnSpPr>
            <p:spPr>
              <a:xfrm>
                <a:off x="4755450" y="4396754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" name="Google Shape;190;p5"/>
              <p:cNvCxnSpPr/>
              <p:nvPr/>
            </p:nvCxnSpPr>
            <p:spPr>
              <a:xfrm>
                <a:off x="4755450" y="4797658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" name="Google Shape;191;p5"/>
              <p:cNvCxnSpPr/>
              <p:nvPr/>
            </p:nvCxnSpPr>
            <p:spPr>
              <a:xfrm>
                <a:off x="4755450" y="5198563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92" name="Google Shape;192;p5"/>
          <p:cNvSpPr/>
          <p:nvPr/>
        </p:nvSpPr>
        <p:spPr>
          <a:xfrm>
            <a:off x="4772050" y="2057975"/>
            <a:ext cx="4600481" cy="3252264"/>
          </a:xfrm>
          <a:custGeom>
            <a:avLst/>
            <a:gdLst/>
            <a:ahLst/>
            <a:cxnLst/>
            <a:rect l="l" t="t" r="r" b="b"/>
            <a:pathLst>
              <a:path w="131311" h="92829" extrusionOk="0">
                <a:moveTo>
                  <a:pt x="131310" y="670"/>
                </a:moveTo>
                <a:cubicBezTo>
                  <a:pt x="124684" y="1"/>
                  <a:pt x="119912" y="1217"/>
                  <a:pt x="115353" y="3770"/>
                </a:cubicBezTo>
                <a:cubicBezTo>
                  <a:pt x="112222" y="5502"/>
                  <a:pt x="109851" y="8420"/>
                  <a:pt x="106811" y="10366"/>
                </a:cubicBezTo>
                <a:cubicBezTo>
                  <a:pt x="98909" y="15411"/>
                  <a:pt x="88604" y="12737"/>
                  <a:pt x="79273" y="13527"/>
                </a:cubicBezTo>
                <a:cubicBezTo>
                  <a:pt x="68331" y="14469"/>
                  <a:pt x="57996" y="20852"/>
                  <a:pt x="52221" y="30214"/>
                </a:cubicBezTo>
                <a:cubicBezTo>
                  <a:pt x="47357" y="38117"/>
                  <a:pt x="45564" y="47843"/>
                  <a:pt x="39455" y="54774"/>
                </a:cubicBezTo>
                <a:cubicBezTo>
                  <a:pt x="35382" y="59394"/>
                  <a:pt x="29850" y="62312"/>
                  <a:pt x="24378" y="65047"/>
                </a:cubicBezTo>
                <a:cubicBezTo>
                  <a:pt x="18907" y="67813"/>
                  <a:pt x="12554" y="71400"/>
                  <a:pt x="8299" y="75838"/>
                </a:cubicBezTo>
                <a:cubicBezTo>
                  <a:pt x="4074" y="80276"/>
                  <a:pt x="882" y="85929"/>
                  <a:pt x="1" y="92829"/>
                </a:cubicBezTo>
                <a:lnTo>
                  <a:pt x="124867" y="92829"/>
                </a:lnTo>
                <a:cubicBezTo>
                  <a:pt x="128423" y="92829"/>
                  <a:pt x="131310" y="89911"/>
                  <a:pt x="131310" y="86355"/>
                </a:cubicBezTo>
                <a:close/>
              </a:path>
            </a:pathLst>
          </a:custGeom>
          <a:gradFill>
            <a:gsLst>
              <a:gs pos="0">
                <a:srgbClr val="EFEEFC">
                  <a:alpha val="13333"/>
                </a:srgbClr>
              </a:gs>
              <a:gs pos="100000">
                <a:srgbClr val="9BA6E9">
                  <a:alpha val="69411"/>
                </a:srgbClr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5"/>
          <p:cNvSpPr txBox="1">
            <a:spLocks noGrp="1"/>
          </p:cNvSpPr>
          <p:nvPr>
            <p:ph type="subTitle" idx="1"/>
          </p:nvPr>
        </p:nvSpPr>
        <p:spPr>
          <a:xfrm>
            <a:off x="729875" y="1451238"/>
            <a:ext cx="3857700" cy="34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Josefin Sans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94" name="Google Shape;194;p5"/>
          <p:cNvSpPr txBox="1">
            <a:spLocks noGrp="1"/>
          </p:cNvSpPr>
          <p:nvPr>
            <p:ph type="body" idx="2"/>
          </p:nvPr>
        </p:nvSpPr>
        <p:spPr>
          <a:xfrm>
            <a:off x="729875" y="1782213"/>
            <a:ext cx="3857700" cy="78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5" name="Google Shape;195;p5"/>
          <p:cNvSpPr txBox="1">
            <a:spLocks noGrp="1"/>
          </p:cNvSpPr>
          <p:nvPr>
            <p:ph type="subTitle" idx="3"/>
          </p:nvPr>
        </p:nvSpPr>
        <p:spPr>
          <a:xfrm>
            <a:off x="729875" y="3158583"/>
            <a:ext cx="3857700" cy="34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Josefin Sans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Font typeface="Josefin Sans"/>
              <a:buNone/>
              <a:defRPr sz="1800"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96" name="Google Shape;196;p5"/>
          <p:cNvSpPr txBox="1">
            <a:spLocks noGrp="1"/>
          </p:cNvSpPr>
          <p:nvPr>
            <p:ph type="body" idx="4"/>
          </p:nvPr>
        </p:nvSpPr>
        <p:spPr>
          <a:xfrm>
            <a:off x="729875" y="3489562"/>
            <a:ext cx="3857700" cy="78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7" name="Google Shape;197;p5"/>
          <p:cNvSpPr txBox="1">
            <a:spLocks noGrp="1"/>
          </p:cNvSpPr>
          <p:nvPr>
            <p:ph type="title"/>
          </p:nvPr>
        </p:nvSpPr>
        <p:spPr>
          <a:xfrm>
            <a:off x="713225" y="362625"/>
            <a:ext cx="7717500" cy="7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" name="Google Shape;199;p6"/>
          <p:cNvGrpSpPr/>
          <p:nvPr/>
        </p:nvGrpSpPr>
        <p:grpSpPr>
          <a:xfrm>
            <a:off x="-481950" y="-257250"/>
            <a:ext cx="10107900" cy="5658000"/>
            <a:chOff x="-298500" y="6796775"/>
            <a:chExt cx="10107900" cy="5658000"/>
          </a:xfrm>
        </p:grpSpPr>
        <p:grpSp>
          <p:nvGrpSpPr>
            <p:cNvPr id="200" name="Google Shape;200;p6"/>
            <p:cNvGrpSpPr/>
            <p:nvPr/>
          </p:nvGrpSpPr>
          <p:grpSpPr>
            <a:xfrm>
              <a:off x="-95250" y="6796775"/>
              <a:ext cx="9621724" cy="5658000"/>
              <a:chOff x="-95250" y="6796775"/>
              <a:chExt cx="9621724" cy="5658000"/>
            </a:xfrm>
          </p:grpSpPr>
          <p:cxnSp>
            <p:nvCxnSpPr>
              <p:cNvPr id="201" name="Google Shape;201;p6"/>
              <p:cNvCxnSpPr/>
              <p:nvPr/>
            </p:nvCxnSpPr>
            <p:spPr>
              <a:xfrm>
                <a:off x="7922853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" name="Google Shape;202;p6"/>
              <p:cNvCxnSpPr/>
              <p:nvPr/>
            </p:nvCxnSpPr>
            <p:spPr>
              <a:xfrm>
                <a:off x="8323759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" name="Google Shape;203;p6"/>
              <p:cNvCxnSpPr/>
              <p:nvPr/>
            </p:nvCxnSpPr>
            <p:spPr>
              <a:xfrm>
                <a:off x="8724664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" name="Google Shape;204;p6"/>
              <p:cNvCxnSpPr/>
              <p:nvPr/>
            </p:nvCxnSpPr>
            <p:spPr>
              <a:xfrm>
                <a:off x="9125569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" name="Google Shape;205;p6"/>
              <p:cNvCxnSpPr/>
              <p:nvPr/>
            </p:nvCxnSpPr>
            <p:spPr>
              <a:xfrm>
                <a:off x="9526474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" name="Google Shape;206;p6"/>
              <p:cNvCxnSpPr/>
              <p:nvPr/>
            </p:nvCxnSpPr>
            <p:spPr>
              <a:xfrm>
                <a:off x="3913802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7" name="Google Shape;207;p6"/>
              <p:cNvCxnSpPr/>
              <p:nvPr/>
            </p:nvCxnSpPr>
            <p:spPr>
              <a:xfrm>
                <a:off x="4314707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8" name="Google Shape;208;p6"/>
              <p:cNvCxnSpPr/>
              <p:nvPr/>
            </p:nvCxnSpPr>
            <p:spPr>
              <a:xfrm>
                <a:off x="4715612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" name="Google Shape;209;p6"/>
              <p:cNvCxnSpPr/>
              <p:nvPr/>
            </p:nvCxnSpPr>
            <p:spPr>
              <a:xfrm>
                <a:off x="5116517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0" name="Google Shape;210;p6"/>
              <p:cNvCxnSpPr/>
              <p:nvPr/>
            </p:nvCxnSpPr>
            <p:spPr>
              <a:xfrm>
                <a:off x="5517422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1" name="Google Shape;211;p6"/>
              <p:cNvCxnSpPr/>
              <p:nvPr/>
            </p:nvCxnSpPr>
            <p:spPr>
              <a:xfrm>
                <a:off x="5918328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2" name="Google Shape;212;p6"/>
              <p:cNvCxnSpPr/>
              <p:nvPr/>
            </p:nvCxnSpPr>
            <p:spPr>
              <a:xfrm>
                <a:off x="6319233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3" name="Google Shape;213;p6"/>
              <p:cNvCxnSpPr/>
              <p:nvPr/>
            </p:nvCxnSpPr>
            <p:spPr>
              <a:xfrm>
                <a:off x="6720138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4" name="Google Shape;214;p6"/>
              <p:cNvCxnSpPr/>
              <p:nvPr/>
            </p:nvCxnSpPr>
            <p:spPr>
              <a:xfrm>
                <a:off x="7121043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5" name="Google Shape;215;p6"/>
              <p:cNvCxnSpPr/>
              <p:nvPr/>
            </p:nvCxnSpPr>
            <p:spPr>
              <a:xfrm>
                <a:off x="7521948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6" name="Google Shape;216;p6"/>
              <p:cNvCxnSpPr/>
              <p:nvPr/>
            </p:nvCxnSpPr>
            <p:spPr>
              <a:xfrm>
                <a:off x="-95250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7" name="Google Shape;217;p6"/>
              <p:cNvCxnSpPr/>
              <p:nvPr/>
            </p:nvCxnSpPr>
            <p:spPr>
              <a:xfrm>
                <a:off x="305655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8" name="Google Shape;218;p6"/>
              <p:cNvCxnSpPr/>
              <p:nvPr/>
            </p:nvCxnSpPr>
            <p:spPr>
              <a:xfrm>
                <a:off x="706560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9" name="Google Shape;219;p6"/>
              <p:cNvCxnSpPr/>
              <p:nvPr/>
            </p:nvCxnSpPr>
            <p:spPr>
              <a:xfrm>
                <a:off x="1107466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0" name="Google Shape;220;p6"/>
              <p:cNvCxnSpPr/>
              <p:nvPr/>
            </p:nvCxnSpPr>
            <p:spPr>
              <a:xfrm>
                <a:off x="1508371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" name="Google Shape;221;p6"/>
              <p:cNvCxnSpPr/>
              <p:nvPr/>
            </p:nvCxnSpPr>
            <p:spPr>
              <a:xfrm>
                <a:off x="1909276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" name="Google Shape;222;p6"/>
              <p:cNvCxnSpPr/>
              <p:nvPr/>
            </p:nvCxnSpPr>
            <p:spPr>
              <a:xfrm>
                <a:off x="2310181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" name="Google Shape;223;p6"/>
              <p:cNvCxnSpPr/>
              <p:nvPr/>
            </p:nvCxnSpPr>
            <p:spPr>
              <a:xfrm>
                <a:off x="2711086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4" name="Google Shape;224;p6"/>
              <p:cNvCxnSpPr/>
              <p:nvPr/>
            </p:nvCxnSpPr>
            <p:spPr>
              <a:xfrm>
                <a:off x="3111991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5" name="Google Shape;225;p6"/>
              <p:cNvCxnSpPr/>
              <p:nvPr/>
            </p:nvCxnSpPr>
            <p:spPr>
              <a:xfrm>
                <a:off x="3512897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26" name="Google Shape;226;p6"/>
            <p:cNvGrpSpPr/>
            <p:nvPr/>
          </p:nvGrpSpPr>
          <p:grpSpPr>
            <a:xfrm>
              <a:off x="-298500" y="7045279"/>
              <a:ext cx="10107900" cy="5211754"/>
              <a:chOff x="-298500" y="7045279"/>
              <a:chExt cx="10107900" cy="5211754"/>
            </a:xfrm>
          </p:grpSpPr>
          <p:cxnSp>
            <p:nvCxnSpPr>
              <p:cNvPr id="227" name="Google Shape;227;p6"/>
              <p:cNvCxnSpPr/>
              <p:nvPr/>
            </p:nvCxnSpPr>
            <p:spPr>
              <a:xfrm>
                <a:off x="4755450" y="5599467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" name="Google Shape;228;p6"/>
              <p:cNvCxnSpPr/>
              <p:nvPr/>
            </p:nvCxnSpPr>
            <p:spPr>
              <a:xfrm>
                <a:off x="4755450" y="6000371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" name="Google Shape;229;p6"/>
              <p:cNvCxnSpPr/>
              <p:nvPr/>
            </p:nvCxnSpPr>
            <p:spPr>
              <a:xfrm>
                <a:off x="4755450" y="6401275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" name="Google Shape;230;p6"/>
              <p:cNvCxnSpPr/>
              <p:nvPr/>
            </p:nvCxnSpPr>
            <p:spPr>
              <a:xfrm>
                <a:off x="4755450" y="6802179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" name="Google Shape;231;p6"/>
              <p:cNvCxnSpPr/>
              <p:nvPr/>
            </p:nvCxnSpPr>
            <p:spPr>
              <a:xfrm>
                <a:off x="4755450" y="7203083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" name="Google Shape;232;p6"/>
              <p:cNvCxnSpPr/>
              <p:nvPr/>
            </p:nvCxnSpPr>
            <p:spPr>
              <a:xfrm>
                <a:off x="4755450" y="1991329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" name="Google Shape;233;p6"/>
              <p:cNvCxnSpPr/>
              <p:nvPr/>
            </p:nvCxnSpPr>
            <p:spPr>
              <a:xfrm>
                <a:off x="4755450" y="2392233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" name="Google Shape;234;p6"/>
              <p:cNvCxnSpPr/>
              <p:nvPr/>
            </p:nvCxnSpPr>
            <p:spPr>
              <a:xfrm>
                <a:off x="4755450" y="2793138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" name="Google Shape;235;p6"/>
              <p:cNvCxnSpPr/>
              <p:nvPr/>
            </p:nvCxnSpPr>
            <p:spPr>
              <a:xfrm>
                <a:off x="4755450" y="3194042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6" name="Google Shape;236;p6"/>
              <p:cNvCxnSpPr/>
              <p:nvPr/>
            </p:nvCxnSpPr>
            <p:spPr>
              <a:xfrm>
                <a:off x="4755450" y="3594946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7" name="Google Shape;237;p6"/>
              <p:cNvCxnSpPr/>
              <p:nvPr/>
            </p:nvCxnSpPr>
            <p:spPr>
              <a:xfrm>
                <a:off x="4755450" y="3995850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8" name="Google Shape;238;p6"/>
              <p:cNvCxnSpPr/>
              <p:nvPr/>
            </p:nvCxnSpPr>
            <p:spPr>
              <a:xfrm>
                <a:off x="4755450" y="4396754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9" name="Google Shape;239;p6"/>
              <p:cNvCxnSpPr/>
              <p:nvPr/>
            </p:nvCxnSpPr>
            <p:spPr>
              <a:xfrm>
                <a:off x="4755450" y="4797658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0" name="Google Shape;240;p6"/>
              <p:cNvCxnSpPr/>
              <p:nvPr/>
            </p:nvCxnSpPr>
            <p:spPr>
              <a:xfrm>
                <a:off x="4755450" y="5198563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41" name="Google Shape;241;p6"/>
          <p:cNvSpPr/>
          <p:nvPr/>
        </p:nvSpPr>
        <p:spPr>
          <a:xfrm rot="-6983311">
            <a:off x="6708816" y="-1257427"/>
            <a:ext cx="2142024" cy="2743446"/>
          </a:xfrm>
          <a:custGeom>
            <a:avLst/>
            <a:gdLst/>
            <a:ahLst/>
            <a:cxnLst/>
            <a:rect l="l" t="t" r="r" b="b"/>
            <a:pathLst>
              <a:path w="61491" h="78756" extrusionOk="0">
                <a:moveTo>
                  <a:pt x="59728" y="11612"/>
                </a:moveTo>
                <a:cubicBezTo>
                  <a:pt x="59697" y="10822"/>
                  <a:pt x="59576" y="10031"/>
                  <a:pt x="59394" y="9271"/>
                </a:cubicBezTo>
                <a:cubicBezTo>
                  <a:pt x="58451" y="5624"/>
                  <a:pt x="55776" y="2402"/>
                  <a:pt x="52220" y="1338"/>
                </a:cubicBezTo>
                <a:cubicBezTo>
                  <a:pt x="47630" y="1"/>
                  <a:pt x="42645" y="2432"/>
                  <a:pt x="39484" y="6049"/>
                </a:cubicBezTo>
                <a:cubicBezTo>
                  <a:pt x="36323" y="9636"/>
                  <a:pt x="34651" y="14196"/>
                  <a:pt x="32828" y="18664"/>
                </a:cubicBezTo>
                <a:cubicBezTo>
                  <a:pt x="31065" y="23071"/>
                  <a:pt x="28967" y="27570"/>
                  <a:pt x="25320" y="30700"/>
                </a:cubicBezTo>
                <a:cubicBezTo>
                  <a:pt x="20973" y="34378"/>
                  <a:pt x="15046" y="35594"/>
                  <a:pt x="10548" y="39059"/>
                </a:cubicBezTo>
                <a:cubicBezTo>
                  <a:pt x="4013" y="44074"/>
                  <a:pt x="0" y="53710"/>
                  <a:pt x="2432" y="61582"/>
                </a:cubicBezTo>
                <a:cubicBezTo>
                  <a:pt x="4772" y="68999"/>
                  <a:pt x="11064" y="78209"/>
                  <a:pt x="21338" y="78543"/>
                </a:cubicBezTo>
                <a:cubicBezTo>
                  <a:pt x="28967" y="78756"/>
                  <a:pt x="40639" y="75564"/>
                  <a:pt x="44226" y="69819"/>
                </a:cubicBezTo>
                <a:cubicBezTo>
                  <a:pt x="44287" y="69789"/>
                  <a:pt x="61491" y="54226"/>
                  <a:pt x="59728" y="11612"/>
                </a:cubicBezTo>
                <a:close/>
              </a:path>
            </a:pathLst>
          </a:custGeom>
          <a:gradFill>
            <a:gsLst>
              <a:gs pos="0">
                <a:srgbClr val="EFEEFC">
                  <a:alpha val="13333"/>
                </a:srgbClr>
              </a:gs>
              <a:gs pos="100000">
                <a:srgbClr val="9BA6E9">
                  <a:alpha val="69411"/>
                </a:srgbClr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6"/>
          <p:cNvSpPr/>
          <p:nvPr/>
        </p:nvSpPr>
        <p:spPr>
          <a:xfrm>
            <a:off x="-639975" y="4290275"/>
            <a:ext cx="1487019" cy="1488653"/>
          </a:xfrm>
          <a:custGeom>
            <a:avLst/>
            <a:gdLst/>
            <a:ahLst/>
            <a:cxnLst/>
            <a:rect l="l" t="t" r="r" b="b"/>
            <a:pathLst>
              <a:path w="28543" h="28573" extrusionOk="0">
                <a:moveTo>
                  <a:pt x="28542" y="14287"/>
                </a:moveTo>
                <a:cubicBezTo>
                  <a:pt x="28542" y="22189"/>
                  <a:pt x="22159" y="28572"/>
                  <a:pt x="14287" y="28572"/>
                </a:cubicBezTo>
                <a:cubicBezTo>
                  <a:pt x="6384" y="28572"/>
                  <a:pt x="1" y="22189"/>
                  <a:pt x="1" y="14287"/>
                </a:cubicBezTo>
                <a:cubicBezTo>
                  <a:pt x="1" y="6414"/>
                  <a:pt x="6384" y="1"/>
                  <a:pt x="14287" y="1"/>
                </a:cubicBezTo>
                <a:cubicBezTo>
                  <a:pt x="22159" y="1"/>
                  <a:pt x="28542" y="6414"/>
                  <a:pt x="28542" y="14287"/>
                </a:cubicBezTo>
                <a:close/>
              </a:path>
            </a:pathLst>
          </a:custGeom>
          <a:gradFill>
            <a:gsLst>
              <a:gs pos="0">
                <a:srgbClr val="EFEEFC">
                  <a:alpha val="13333"/>
                </a:srgbClr>
              </a:gs>
              <a:gs pos="100000">
                <a:srgbClr val="9BA6E9">
                  <a:alpha val="69411"/>
                </a:srgbClr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6"/>
          <p:cNvSpPr txBox="1">
            <a:spLocks noGrp="1"/>
          </p:cNvSpPr>
          <p:nvPr>
            <p:ph type="title"/>
          </p:nvPr>
        </p:nvSpPr>
        <p:spPr>
          <a:xfrm>
            <a:off x="713225" y="362625"/>
            <a:ext cx="7717500" cy="7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" name="Google Shape;245;p7"/>
          <p:cNvGrpSpPr/>
          <p:nvPr/>
        </p:nvGrpSpPr>
        <p:grpSpPr>
          <a:xfrm>
            <a:off x="-481950" y="-257250"/>
            <a:ext cx="10107900" cy="5658000"/>
            <a:chOff x="-298500" y="6796775"/>
            <a:chExt cx="10107900" cy="5658000"/>
          </a:xfrm>
        </p:grpSpPr>
        <p:grpSp>
          <p:nvGrpSpPr>
            <p:cNvPr id="246" name="Google Shape;246;p7"/>
            <p:cNvGrpSpPr/>
            <p:nvPr/>
          </p:nvGrpSpPr>
          <p:grpSpPr>
            <a:xfrm>
              <a:off x="-95250" y="6796775"/>
              <a:ext cx="9621724" cy="5658000"/>
              <a:chOff x="-95250" y="6796775"/>
              <a:chExt cx="9621724" cy="5658000"/>
            </a:xfrm>
          </p:grpSpPr>
          <p:cxnSp>
            <p:nvCxnSpPr>
              <p:cNvPr id="247" name="Google Shape;247;p7"/>
              <p:cNvCxnSpPr/>
              <p:nvPr/>
            </p:nvCxnSpPr>
            <p:spPr>
              <a:xfrm>
                <a:off x="7922853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7"/>
              <p:cNvCxnSpPr/>
              <p:nvPr/>
            </p:nvCxnSpPr>
            <p:spPr>
              <a:xfrm>
                <a:off x="8323759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7"/>
              <p:cNvCxnSpPr/>
              <p:nvPr/>
            </p:nvCxnSpPr>
            <p:spPr>
              <a:xfrm>
                <a:off x="8724664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7"/>
              <p:cNvCxnSpPr/>
              <p:nvPr/>
            </p:nvCxnSpPr>
            <p:spPr>
              <a:xfrm>
                <a:off x="9125569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7"/>
              <p:cNvCxnSpPr/>
              <p:nvPr/>
            </p:nvCxnSpPr>
            <p:spPr>
              <a:xfrm>
                <a:off x="9526474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7"/>
              <p:cNvCxnSpPr/>
              <p:nvPr/>
            </p:nvCxnSpPr>
            <p:spPr>
              <a:xfrm>
                <a:off x="3913802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7"/>
              <p:cNvCxnSpPr/>
              <p:nvPr/>
            </p:nvCxnSpPr>
            <p:spPr>
              <a:xfrm>
                <a:off x="4314707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7"/>
              <p:cNvCxnSpPr/>
              <p:nvPr/>
            </p:nvCxnSpPr>
            <p:spPr>
              <a:xfrm>
                <a:off x="4715612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7"/>
              <p:cNvCxnSpPr/>
              <p:nvPr/>
            </p:nvCxnSpPr>
            <p:spPr>
              <a:xfrm>
                <a:off x="5116517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5517422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7"/>
              <p:cNvCxnSpPr/>
              <p:nvPr/>
            </p:nvCxnSpPr>
            <p:spPr>
              <a:xfrm>
                <a:off x="5918328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7"/>
              <p:cNvCxnSpPr/>
              <p:nvPr/>
            </p:nvCxnSpPr>
            <p:spPr>
              <a:xfrm>
                <a:off x="6319233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7"/>
              <p:cNvCxnSpPr/>
              <p:nvPr/>
            </p:nvCxnSpPr>
            <p:spPr>
              <a:xfrm>
                <a:off x="6720138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7"/>
              <p:cNvCxnSpPr/>
              <p:nvPr/>
            </p:nvCxnSpPr>
            <p:spPr>
              <a:xfrm>
                <a:off x="7121043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7"/>
              <p:cNvCxnSpPr/>
              <p:nvPr/>
            </p:nvCxnSpPr>
            <p:spPr>
              <a:xfrm>
                <a:off x="7521948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7"/>
              <p:cNvCxnSpPr/>
              <p:nvPr/>
            </p:nvCxnSpPr>
            <p:spPr>
              <a:xfrm>
                <a:off x="-95250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7"/>
              <p:cNvCxnSpPr/>
              <p:nvPr/>
            </p:nvCxnSpPr>
            <p:spPr>
              <a:xfrm>
                <a:off x="305655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7"/>
              <p:cNvCxnSpPr/>
              <p:nvPr/>
            </p:nvCxnSpPr>
            <p:spPr>
              <a:xfrm>
                <a:off x="706560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7"/>
              <p:cNvCxnSpPr/>
              <p:nvPr/>
            </p:nvCxnSpPr>
            <p:spPr>
              <a:xfrm>
                <a:off x="1107466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7"/>
              <p:cNvCxnSpPr/>
              <p:nvPr/>
            </p:nvCxnSpPr>
            <p:spPr>
              <a:xfrm>
                <a:off x="1508371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7"/>
              <p:cNvCxnSpPr/>
              <p:nvPr/>
            </p:nvCxnSpPr>
            <p:spPr>
              <a:xfrm>
                <a:off x="1909276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7"/>
              <p:cNvCxnSpPr/>
              <p:nvPr/>
            </p:nvCxnSpPr>
            <p:spPr>
              <a:xfrm>
                <a:off x="2310181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9" name="Google Shape;269;p7"/>
              <p:cNvCxnSpPr/>
              <p:nvPr/>
            </p:nvCxnSpPr>
            <p:spPr>
              <a:xfrm>
                <a:off x="2711086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0" name="Google Shape;270;p7"/>
              <p:cNvCxnSpPr/>
              <p:nvPr/>
            </p:nvCxnSpPr>
            <p:spPr>
              <a:xfrm>
                <a:off x="3111991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1" name="Google Shape;271;p7"/>
              <p:cNvCxnSpPr/>
              <p:nvPr/>
            </p:nvCxnSpPr>
            <p:spPr>
              <a:xfrm>
                <a:off x="3512897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72" name="Google Shape;272;p7"/>
            <p:cNvGrpSpPr/>
            <p:nvPr/>
          </p:nvGrpSpPr>
          <p:grpSpPr>
            <a:xfrm>
              <a:off x="-298500" y="7045279"/>
              <a:ext cx="10107900" cy="5211754"/>
              <a:chOff x="-298500" y="7045279"/>
              <a:chExt cx="10107900" cy="5211754"/>
            </a:xfrm>
          </p:grpSpPr>
          <p:cxnSp>
            <p:nvCxnSpPr>
              <p:cNvPr id="273" name="Google Shape;273;p7"/>
              <p:cNvCxnSpPr/>
              <p:nvPr/>
            </p:nvCxnSpPr>
            <p:spPr>
              <a:xfrm>
                <a:off x="4755450" y="5599467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4" name="Google Shape;274;p7"/>
              <p:cNvCxnSpPr/>
              <p:nvPr/>
            </p:nvCxnSpPr>
            <p:spPr>
              <a:xfrm>
                <a:off x="4755450" y="6000371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5" name="Google Shape;275;p7"/>
              <p:cNvCxnSpPr/>
              <p:nvPr/>
            </p:nvCxnSpPr>
            <p:spPr>
              <a:xfrm>
                <a:off x="4755450" y="6401275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6" name="Google Shape;276;p7"/>
              <p:cNvCxnSpPr/>
              <p:nvPr/>
            </p:nvCxnSpPr>
            <p:spPr>
              <a:xfrm>
                <a:off x="4755450" y="6802179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7" name="Google Shape;277;p7"/>
              <p:cNvCxnSpPr/>
              <p:nvPr/>
            </p:nvCxnSpPr>
            <p:spPr>
              <a:xfrm>
                <a:off x="4755450" y="7203083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8" name="Google Shape;278;p7"/>
              <p:cNvCxnSpPr/>
              <p:nvPr/>
            </p:nvCxnSpPr>
            <p:spPr>
              <a:xfrm>
                <a:off x="4755450" y="1991329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9" name="Google Shape;279;p7"/>
              <p:cNvCxnSpPr/>
              <p:nvPr/>
            </p:nvCxnSpPr>
            <p:spPr>
              <a:xfrm>
                <a:off x="4755450" y="2392233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0" name="Google Shape;280;p7"/>
              <p:cNvCxnSpPr/>
              <p:nvPr/>
            </p:nvCxnSpPr>
            <p:spPr>
              <a:xfrm>
                <a:off x="4755450" y="2793138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1" name="Google Shape;281;p7"/>
              <p:cNvCxnSpPr/>
              <p:nvPr/>
            </p:nvCxnSpPr>
            <p:spPr>
              <a:xfrm>
                <a:off x="4755450" y="3194042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2" name="Google Shape;282;p7"/>
              <p:cNvCxnSpPr/>
              <p:nvPr/>
            </p:nvCxnSpPr>
            <p:spPr>
              <a:xfrm>
                <a:off x="4755450" y="3594946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3" name="Google Shape;283;p7"/>
              <p:cNvCxnSpPr/>
              <p:nvPr/>
            </p:nvCxnSpPr>
            <p:spPr>
              <a:xfrm>
                <a:off x="4755450" y="3995850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4" name="Google Shape;284;p7"/>
              <p:cNvCxnSpPr/>
              <p:nvPr/>
            </p:nvCxnSpPr>
            <p:spPr>
              <a:xfrm>
                <a:off x="4755450" y="4396754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5" name="Google Shape;285;p7"/>
              <p:cNvCxnSpPr/>
              <p:nvPr/>
            </p:nvCxnSpPr>
            <p:spPr>
              <a:xfrm>
                <a:off x="4755450" y="4797658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6" name="Google Shape;286;p7"/>
              <p:cNvCxnSpPr/>
              <p:nvPr/>
            </p:nvCxnSpPr>
            <p:spPr>
              <a:xfrm>
                <a:off x="4755450" y="5198563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87" name="Google Shape;287;p7"/>
          <p:cNvSpPr/>
          <p:nvPr/>
        </p:nvSpPr>
        <p:spPr>
          <a:xfrm rot="1266953">
            <a:off x="7809962" y="3860611"/>
            <a:ext cx="1093403" cy="1194993"/>
          </a:xfrm>
          <a:custGeom>
            <a:avLst/>
            <a:gdLst/>
            <a:ahLst/>
            <a:cxnLst/>
            <a:rect l="l" t="t" r="r" b="b"/>
            <a:pathLst>
              <a:path w="39302" h="42950" extrusionOk="0">
                <a:moveTo>
                  <a:pt x="31216" y="3922"/>
                </a:moveTo>
                <a:cubicBezTo>
                  <a:pt x="27508" y="1004"/>
                  <a:pt x="22159" y="1"/>
                  <a:pt x="17751" y="1703"/>
                </a:cubicBezTo>
                <a:cubicBezTo>
                  <a:pt x="17599" y="1794"/>
                  <a:pt x="17417" y="1855"/>
                  <a:pt x="17265" y="1916"/>
                </a:cubicBezTo>
                <a:cubicBezTo>
                  <a:pt x="13982" y="3344"/>
                  <a:pt x="11398" y="6201"/>
                  <a:pt x="9970" y="9454"/>
                </a:cubicBezTo>
                <a:cubicBezTo>
                  <a:pt x="8572" y="12737"/>
                  <a:pt x="8176" y="16414"/>
                  <a:pt x="6626" y="19606"/>
                </a:cubicBezTo>
                <a:cubicBezTo>
                  <a:pt x="4499" y="23983"/>
                  <a:pt x="0" y="27357"/>
                  <a:pt x="851" y="32585"/>
                </a:cubicBezTo>
                <a:cubicBezTo>
                  <a:pt x="1429" y="36172"/>
                  <a:pt x="4225" y="39120"/>
                  <a:pt x="7812" y="40245"/>
                </a:cubicBezTo>
                <a:cubicBezTo>
                  <a:pt x="16535" y="42950"/>
                  <a:pt x="27630" y="38542"/>
                  <a:pt x="34590" y="29424"/>
                </a:cubicBezTo>
                <a:cubicBezTo>
                  <a:pt x="35928" y="27630"/>
                  <a:pt x="37356" y="24804"/>
                  <a:pt x="37934" y="22007"/>
                </a:cubicBezTo>
                <a:cubicBezTo>
                  <a:pt x="39302" y="15411"/>
                  <a:pt x="36779" y="8664"/>
                  <a:pt x="31672" y="4347"/>
                </a:cubicBezTo>
                <a:cubicBezTo>
                  <a:pt x="31520" y="4195"/>
                  <a:pt x="31368" y="4043"/>
                  <a:pt x="31216" y="3922"/>
                </a:cubicBezTo>
                <a:close/>
              </a:path>
            </a:pathLst>
          </a:custGeom>
          <a:gradFill>
            <a:gsLst>
              <a:gs pos="0">
                <a:srgbClr val="EFEEFC">
                  <a:alpha val="13333"/>
                </a:srgbClr>
              </a:gs>
              <a:gs pos="100000">
                <a:srgbClr val="9BA6E9">
                  <a:alpha val="69411"/>
                </a:srgbClr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7"/>
          <p:cNvSpPr/>
          <p:nvPr/>
        </p:nvSpPr>
        <p:spPr>
          <a:xfrm rot="441087">
            <a:off x="491225" y="3567990"/>
            <a:ext cx="5240534" cy="2748699"/>
          </a:xfrm>
          <a:custGeom>
            <a:avLst/>
            <a:gdLst/>
            <a:ahLst/>
            <a:cxnLst/>
            <a:rect l="l" t="t" r="r" b="b"/>
            <a:pathLst>
              <a:path w="97358" h="51065" extrusionOk="0">
                <a:moveTo>
                  <a:pt x="90580" y="33071"/>
                </a:moveTo>
                <a:cubicBezTo>
                  <a:pt x="93923" y="29180"/>
                  <a:pt x="97358" y="21429"/>
                  <a:pt x="94349" y="16596"/>
                </a:cubicBezTo>
                <a:cubicBezTo>
                  <a:pt x="90184" y="9848"/>
                  <a:pt x="79971" y="8633"/>
                  <a:pt x="73072" y="10912"/>
                </a:cubicBezTo>
                <a:cubicBezTo>
                  <a:pt x="67874" y="12614"/>
                  <a:pt x="62950" y="16383"/>
                  <a:pt x="57509" y="15684"/>
                </a:cubicBezTo>
                <a:cubicBezTo>
                  <a:pt x="49454" y="14651"/>
                  <a:pt x="45533" y="4742"/>
                  <a:pt x="37965" y="1854"/>
                </a:cubicBezTo>
                <a:cubicBezTo>
                  <a:pt x="33101" y="0"/>
                  <a:pt x="27113" y="1642"/>
                  <a:pt x="23861" y="5684"/>
                </a:cubicBezTo>
                <a:cubicBezTo>
                  <a:pt x="21581" y="8541"/>
                  <a:pt x="20517" y="12493"/>
                  <a:pt x="17478" y="14560"/>
                </a:cubicBezTo>
                <a:cubicBezTo>
                  <a:pt x="15502" y="15867"/>
                  <a:pt x="13040" y="16231"/>
                  <a:pt x="10760" y="16900"/>
                </a:cubicBezTo>
                <a:cubicBezTo>
                  <a:pt x="5806" y="18450"/>
                  <a:pt x="213" y="23253"/>
                  <a:pt x="92" y="28420"/>
                </a:cubicBezTo>
                <a:cubicBezTo>
                  <a:pt x="0" y="31946"/>
                  <a:pt x="2371" y="36262"/>
                  <a:pt x="4712" y="38481"/>
                </a:cubicBezTo>
                <a:cubicBezTo>
                  <a:pt x="7083" y="40730"/>
                  <a:pt x="10031" y="42250"/>
                  <a:pt x="13040" y="43588"/>
                </a:cubicBezTo>
                <a:cubicBezTo>
                  <a:pt x="29636" y="51065"/>
                  <a:pt x="48421" y="51004"/>
                  <a:pt x="66780" y="46566"/>
                </a:cubicBezTo>
                <a:cubicBezTo>
                  <a:pt x="66719" y="46536"/>
                  <a:pt x="81674" y="43496"/>
                  <a:pt x="90580" y="33071"/>
                </a:cubicBezTo>
                <a:close/>
              </a:path>
            </a:pathLst>
          </a:custGeom>
          <a:gradFill>
            <a:gsLst>
              <a:gs pos="0">
                <a:srgbClr val="EFEEFC">
                  <a:alpha val="13333"/>
                </a:srgbClr>
              </a:gs>
              <a:gs pos="100000">
                <a:srgbClr val="9BA6E9">
                  <a:alpha val="69411"/>
                </a:srgbClr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7"/>
          <p:cNvSpPr/>
          <p:nvPr/>
        </p:nvSpPr>
        <p:spPr>
          <a:xfrm>
            <a:off x="8142725" y="402525"/>
            <a:ext cx="713575" cy="714325"/>
          </a:xfrm>
          <a:custGeom>
            <a:avLst/>
            <a:gdLst/>
            <a:ahLst/>
            <a:cxnLst/>
            <a:rect l="l" t="t" r="r" b="b"/>
            <a:pathLst>
              <a:path w="28543" h="28573" extrusionOk="0">
                <a:moveTo>
                  <a:pt x="28542" y="14287"/>
                </a:moveTo>
                <a:cubicBezTo>
                  <a:pt x="28542" y="22189"/>
                  <a:pt x="22159" y="28572"/>
                  <a:pt x="14287" y="28572"/>
                </a:cubicBezTo>
                <a:cubicBezTo>
                  <a:pt x="6384" y="28572"/>
                  <a:pt x="1" y="22189"/>
                  <a:pt x="1" y="14287"/>
                </a:cubicBezTo>
                <a:cubicBezTo>
                  <a:pt x="1" y="6414"/>
                  <a:pt x="6384" y="1"/>
                  <a:pt x="14287" y="1"/>
                </a:cubicBezTo>
                <a:cubicBezTo>
                  <a:pt x="22159" y="1"/>
                  <a:pt x="28542" y="6414"/>
                  <a:pt x="28542" y="14287"/>
                </a:cubicBezTo>
                <a:close/>
              </a:path>
            </a:pathLst>
          </a:custGeom>
          <a:gradFill>
            <a:gsLst>
              <a:gs pos="0">
                <a:srgbClr val="EFEEFC">
                  <a:alpha val="13333"/>
                </a:srgbClr>
              </a:gs>
              <a:gs pos="100000">
                <a:srgbClr val="9BA6E9">
                  <a:alpha val="69411"/>
                </a:srgbClr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7"/>
          <p:cNvSpPr txBox="1">
            <a:spLocks noGrp="1"/>
          </p:cNvSpPr>
          <p:nvPr>
            <p:ph type="body" idx="1"/>
          </p:nvPr>
        </p:nvSpPr>
        <p:spPr>
          <a:xfrm>
            <a:off x="4590900" y="1383000"/>
            <a:ext cx="3486300" cy="24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/>
            </a:lvl1pPr>
            <a:lvl2pPr marL="914400" lvl="1" indent="-304800" algn="r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r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r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r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r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r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r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r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1" name="Google Shape;291;p7"/>
          <p:cNvSpPr txBox="1">
            <a:spLocks noGrp="1"/>
          </p:cNvSpPr>
          <p:nvPr>
            <p:ph type="title"/>
          </p:nvPr>
        </p:nvSpPr>
        <p:spPr>
          <a:xfrm>
            <a:off x="713225" y="362625"/>
            <a:ext cx="7717500" cy="7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Google Shape;293;p8"/>
          <p:cNvGrpSpPr/>
          <p:nvPr/>
        </p:nvGrpSpPr>
        <p:grpSpPr>
          <a:xfrm>
            <a:off x="-481950" y="-257250"/>
            <a:ext cx="10107900" cy="5658000"/>
            <a:chOff x="-298500" y="6796775"/>
            <a:chExt cx="10107900" cy="5658000"/>
          </a:xfrm>
        </p:grpSpPr>
        <p:grpSp>
          <p:nvGrpSpPr>
            <p:cNvPr id="294" name="Google Shape;294;p8"/>
            <p:cNvGrpSpPr/>
            <p:nvPr/>
          </p:nvGrpSpPr>
          <p:grpSpPr>
            <a:xfrm>
              <a:off x="-95250" y="6796775"/>
              <a:ext cx="9621724" cy="5658000"/>
              <a:chOff x="-95250" y="6796775"/>
              <a:chExt cx="9621724" cy="5658000"/>
            </a:xfrm>
          </p:grpSpPr>
          <p:cxnSp>
            <p:nvCxnSpPr>
              <p:cNvPr id="295" name="Google Shape;295;p8"/>
              <p:cNvCxnSpPr/>
              <p:nvPr/>
            </p:nvCxnSpPr>
            <p:spPr>
              <a:xfrm>
                <a:off x="7922853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296;p8"/>
              <p:cNvCxnSpPr/>
              <p:nvPr/>
            </p:nvCxnSpPr>
            <p:spPr>
              <a:xfrm>
                <a:off x="8323759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Google Shape;297;p8"/>
              <p:cNvCxnSpPr/>
              <p:nvPr/>
            </p:nvCxnSpPr>
            <p:spPr>
              <a:xfrm>
                <a:off x="8724664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298;p8"/>
              <p:cNvCxnSpPr/>
              <p:nvPr/>
            </p:nvCxnSpPr>
            <p:spPr>
              <a:xfrm>
                <a:off x="9125569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8"/>
              <p:cNvCxnSpPr/>
              <p:nvPr/>
            </p:nvCxnSpPr>
            <p:spPr>
              <a:xfrm>
                <a:off x="9526474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8"/>
              <p:cNvCxnSpPr/>
              <p:nvPr/>
            </p:nvCxnSpPr>
            <p:spPr>
              <a:xfrm>
                <a:off x="3913802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8"/>
              <p:cNvCxnSpPr/>
              <p:nvPr/>
            </p:nvCxnSpPr>
            <p:spPr>
              <a:xfrm>
                <a:off x="4314707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8"/>
              <p:cNvCxnSpPr/>
              <p:nvPr/>
            </p:nvCxnSpPr>
            <p:spPr>
              <a:xfrm>
                <a:off x="4715612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8"/>
              <p:cNvCxnSpPr/>
              <p:nvPr/>
            </p:nvCxnSpPr>
            <p:spPr>
              <a:xfrm>
                <a:off x="5116517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4" name="Google Shape;304;p8"/>
              <p:cNvCxnSpPr/>
              <p:nvPr/>
            </p:nvCxnSpPr>
            <p:spPr>
              <a:xfrm>
                <a:off x="5517422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5" name="Google Shape;305;p8"/>
              <p:cNvCxnSpPr/>
              <p:nvPr/>
            </p:nvCxnSpPr>
            <p:spPr>
              <a:xfrm>
                <a:off x="5918328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6" name="Google Shape;306;p8"/>
              <p:cNvCxnSpPr/>
              <p:nvPr/>
            </p:nvCxnSpPr>
            <p:spPr>
              <a:xfrm>
                <a:off x="6319233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7" name="Google Shape;307;p8"/>
              <p:cNvCxnSpPr/>
              <p:nvPr/>
            </p:nvCxnSpPr>
            <p:spPr>
              <a:xfrm>
                <a:off x="6720138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8" name="Google Shape;308;p8"/>
              <p:cNvCxnSpPr/>
              <p:nvPr/>
            </p:nvCxnSpPr>
            <p:spPr>
              <a:xfrm>
                <a:off x="7121043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9" name="Google Shape;309;p8"/>
              <p:cNvCxnSpPr/>
              <p:nvPr/>
            </p:nvCxnSpPr>
            <p:spPr>
              <a:xfrm>
                <a:off x="7521948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0" name="Google Shape;310;p8"/>
              <p:cNvCxnSpPr/>
              <p:nvPr/>
            </p:nvCxnSpPr>
            <p:spPr>
              <a:xfrm>
                <a:off x="-95250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1" name="Google Shape;311;p8"/>
              <p:cNvCxnSpPr/>
              <p:nvPr/>
            </p:nvCxnSpPr>
            <p:spPr>
              <a:xfrm>
                <a:off x="305655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2" name="Google Shape;312;p8"/>
              <p:cNvCxnSpPr/>
              <p:nvPr/>
            </p:nvCxnSpPr>
            <p:spPr>
              <a:xfrm>
                <a:off x="706560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3" name="Google Shape;313;p8"/>
              <p:cNvCxnSpPr/>
              <p:nvPr/>
            </p:nvCxnSpPr>
            <p:spPr>
              <a:xfrm>
                <a:off x="1107466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" name="Google Shape;314;p8"/>
              <p:cNvCxnSpPr/>
              <p:nvPr/>
            </p:nvCxnSpPr>
            <p:spPr>
              <a:xfrm>
                <a:off x="1508371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5" name="Google Shape;315;p8"/>
              <p:cNvCxnSpPr/>
              <p:nvPr/>
            </p:nvCxnSpPr>
            <p:spPr>
              <a:xfrm>
                <a:off x="1909276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6" name="Google Shape;316;p8"/>
              <p:cNvCxnSpPr/>
              <p:nvPr/>
            </p:nvCxnSpPr>
            <p:spPr>
              <a:xfrm>
                <a:off x="2310181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7" name="Google Shape;317;p8"/>
              <p:cNvCxnSpPr/>
              <p:nvPr/>
            </p:nvCxnSpPr>
            <p:spPr>
              <a:xfrm>
                <a:off x="2711086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8" name="Google Shape;318;p8"/>
              <p:cNvCxnSpPr/>
              <p:nvPr/>
            </p:nvCxnSpPr>
            <p:spPr>
              <a:xfrm>
                <a:off x="3111991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9" name="Google Shape;319;p8"/>
              <p:cNvCxnSpPr/>
              <p:nvPr/>
            </p:nvCxnSpPr>
            <p:spPr>
              <a:xfrm>
                <a:off x="3512897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20" name="Google Shape;320;p8"/>
            <p:cNvGrpSpPr/>
            <p:nvPr/>
          </p:nvGrpSpPr>
          <p:grpSpPr>
            <a:xfrm>
              <a:off x="-298500" y="7045279"/>
              <a:ext cx="10107900" cy="5211754"/>
              <a:chOff x="-298500" y="7045279"/>
              <a:chExt cx="10107900" cy="5211754"/>
            </a:xfrm>
          </p:grpSpPr>
          <p:cxnSp>
            <p:nvCxnSpPr>
              <p:cNvPr id="321" name="Google Shape;321;p8"/>
              <p:cNvCxnSpPr/>
              <p:nvPr/>
            </p:nvCxnSpPr>
            <p:spPr>
              <a:xfrm>
                <a:off x="4755450" y="5599467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2" name="Google Shape;322;p8"/>
              <p:cNvCxnSpPr/>
              <p:nvPr/>
            </p:nvCxnSpPr>
            <p:spPr>
              <a:xfrm>
                <a:off x="4755450" y="6000371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3" name="Google Shape;323;p8"/>
              <p:cNvCxnSpPr/>
              <p:nvPr/>
            </p:nvCxnSpPr>
            <p:spPr>
              <a:xfrm>
                <a:off x="4755450" y="6401275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4" name="Google Shape;324;p8"/>
              <p:cNvCxnSpPr/>
              <p:nvPr/>
            </p:nvCxnSpPr>
            <p:spPr>
              <a:xfrm>
                <a:off x="4755450" y="6802179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5" name="Google Shape;325;p8"/>
              <p:cNvCxnSpPr/>
              <p:nvPr/>
            </p:nvCxnSpPr>
            <p:spPr>
              <a:xfrm>
                <a:off x="4755450" y="7203083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6" name="Google Shape;326;p8"/>
              <p:cNvCxnSpPr/>
              <p:nvPr/>
            </p:nvCxnSpPr>
            <p:spPr>
              <a:xfrm>
                <a:off x="4755450" y="1991329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7" name="Google Shape;327;p8"/>
              <p:cNvCxnSpPr/>
              <p:nvPr/>
            </p:nvCxnSpPr>
            <p:spPr>
              <a:xfrm>
                <a:off x="4755450" y="2392233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8" name="Google Shape;328;p8"/>
              <p:cNvCxnSpPr/>
              <p:nvPr/>
            </p:nvCxnSpPr>
            <p:spPr>
              <a:xfrm>
                <a:off x="4755450" y="2793138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9" name="Google Shape;329;p8"/>
              <p:cNvCxnSpPr/>
              <p:nvPr/>
            </p:nvCxnSpPr>
            <p:spPr>
              <a:xfrm>
                <a:off x="4755450" y="3194042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0" name="Google Shape;330;p8"/>
              <p:cNvCxnSpPr/>
              <p:nvPr/>
            </p:nvCxnSpPr>
            <p:spPr>
              <a:xfrm>
                <a:off x="4755450" y="3594946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1" name="Google Shape;331;p8"/>
              <p:cNvCxnSpPr/>
              <p:nvPr/>
            </p:nvCxnSpPr>
            <p:spPr>
              <a:xfrm>
                <a:off x="4755450" y="3995850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2" name="Google Shape;332;p8"/>
              <p:cNvCxnSpPr/>
              <p:nvPr/>
            </p:nvCxnSpPr>
            <p:spPr>
              <a:xfrm>
                <a:off x="4755450" y="4396754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3" name="Google Shape;333;p8"/>
              <p:cNvCxnSpPr/>
              <p:nvPr/>
            </p:nvCxnSpPr>
            <p:spPr>
              <a:xfrm>
                <a:off x="4755450" y="4797658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4" name="Google Shape;334;p8"/>
              <p:cNvCxnSpPr/>
              <p:nvPr/>
            </p:nvCxnSpPr>
            <p:spPr>
              <a:xfrm>
                <a:off x="4755450" y="5198563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335" name="Google Shape;335;p8"/>
          <p:cNvSpPr/>
          <p:nvPr/>
        </p:nvSpPr>
        <p:spPr>
          <a:xfrm>
            <a:off x="-941475" y="3333749"/>
            <a:ext cx="4643175" cy="2740727"/>
          </a:xfrm>
          <a:custGeom>
            <a:avLst/>
            <a:gdLst/>
            <a:ahLst/>
            <a:cxnLst/>
            <a:rect l="l" t="t" r="r" b="b"/>
            <a:pathLst>
              <a:path w="98665" h="58239" extrusionOk="0">
                <a:moveTo>
                  <a:pt x="3800" y="23587"/>
                </a:moveTo>
                <a:cubicBezTo>
                  <a:pt x="1459" y="18785"/>
                  <a:pt x="0" y="9909"/>
                  <a:pt x="4377" y="5776"/>
                </a:cubicBezTo>
                <a:cubicBezTo>
                  <a:pt x="10456" y="1"/>
                  <a:pt x="21125" y="1490"/>
                  <a:pt x="27630" y="5654"/>
                </a:cubicBezTo>
                <a:cubicBezTo>
                  <a:pt x="32493" y="8815"/>
                  <a:pt x="36475" y="13952"/>
                  <a:pt x="42220" y="14712"/>
                </a:cubicBezTo>
                <a:cubicBezTo>
                  <a:pt x="50700" y="15806"/>
                  <a:pt x="57326" y="6779"/>
                  <a:pt x="65837" y="5806"/>
                </a:cubicBezTo>
                <a:cubicBezTo>
                  <a:pt x="71309" y="5198"/>
                  <a:pt x="76993" y="8481"/>
                  <a:pt x="79211" y="13496"/>
                </a:cubicBezTo>
                <a:cubicBezTo>
                  <a:pt x="80792" y="17022"/>
                  <a:pt x="80822" y="21308"/>
                  <a:pt x="83376" y="24256"/>
                </a:cubicBezTo>
                <a:cubicBezTo>
                  <a:pt x="84987" y="26141"/>
                  <a:pt x="87479" y="27144"/>
                  <a:pt x="89607" y="28451"/>
                </a:cubicBezTo>
                <a:cubicBezTo>
                  <a:pt x="94227" y="31338"/>
                  <a:pt x="98665" y="37721"/>
                  <a:pt x="97418" y="43041"/>
                </a:cubicBezTo>
                <a:cubicBezTo>
                  <a:pt x="96537" y="46658"/>
                  <a:pt x="93011" y="50427"/>
                  <a:pt x="90002" y="52099"/>
                </a:cubicBezTo>
                <a:cubicBezTo>
                  <a:pt x="87023" y="53770"/>
                  <a:pt x="83588" y="54500"/>
                  <a:pt x="80184" y="55047"/>
                </a:cubicBezTo>
                <a:cubicBezTo>
                  <a:pt x="61248" y="58238"/>
                  <a:pt x="42129" y="53162"/>
                  <a:pt x="24560" y="43740"/>
                </a:cubicBezTo>
                <a:cubicBezTo>
                  <a:pt x="24499" y="43740"/>
                  <a:pt x="10122" y="36658"/>
                  <a:pt x="3800" y="23587"/>
                </a:cubicBezTo>
                <a:close/>
              </a:path>
            </a:pathLst>
          </a:custGeom>
          <a:gradFill>
            <a:gsLst>
              <a:gs pos="0">
                <a:srgbClr val="EFEEFC">
                  <a:alpha val="13333"/>
                </a:srgbClr>
              </a:gs>
              <a:gs pos="100000">
                <a:srgbClr val="9BA6E9">
                  <a:alpha val="69411"/>
                </a:srgbClr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8"/>
          <p:cNvSpPr/>
          <p:nvPr/>
        </p:nvSpPr>
        <p:spPr>
          <a:xfrm>
            <a:off x="7778387" y="3973783"/>
            <a:ext cx="994153" cy="995198"/>
          </a:xfrm>
          <a:custGeom>
            <a:avLst/>
            <a:gdLst/>
            <a:ahLst/>
            <a:cxnLst/>
            <a:rect l="l" t="t" r="r" b="b"/>
            <a:pathLst>
              <a:path w="28543" h="28573" extrusionOk="0">
                <a:moveTo>
                  <a:pt x="28542" y="14287"/>
                </a:moveTo>
                <a:cubicBezTo>
                  <a:pt x="28542" y="22189"/>
                  <a:pt x="22159" y="28572"/>
                  <a:pt x="14287" y="28572"/>
                </a:cubicBezTo>
                <a:cubicBezTo>
                  <a:pt x="6384" y="28572"/>
                  <a:pt x="1" y="22189"/>
                  <a:pt x="1" y="14287"/>
                </a:cubicBezTo>
                <a:cubicBezTo>
                  <a:pt x="1" y="6414"/>
                  <a:pt x="6384" y="1"/>
                  <a:pt x="14287" y="1"/>
                </a:cubicBezTo>
                <a:cubicBezTo>
                  <a:pt x="22159" y="1"/>
                  <a:pt x="28542" y="6414"/>
                  <a:pt x="28542" y="14287"/>
                </a:cubicBezTo>
                <a:close/>
              </a:path>
            </a:pathLst>
          </a:custGeom>
          <a:gradFill>
            <a:gsLst>
              <a:gs pos="0">
                <a:srgbClr val="EFEEFC">
                  <a:alpha val="13333"/>
                </a:srgbClr>
              </a:gs>
              <a:gs pos="100000">
                <a:srgbClr val="9BA6E9">
                  <a:alpha val="69411"/>
                </a:srgbClr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8"/>
          <p:cNvSpPr txBox="1">
            <a:spLocks noGrp="1"/>
          </p:cNvSpPr>
          <p:nvPr>
            <p:ph type="title"/>
          </p:nvPr>
        </p:nvSpPr>
        <p:spPr>
          <a:xfrm>
            <a:off x="3476500" y="1530750"/>
            <a:ext cx="4371600" cy="208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0"/>
          <p:cNvSpPr txBox="1">
            <a:spLocks noGrp="1"/>
          </p:cNvSpPr>
          <p:nvPr>
            <p:ph type="body" idx="1"/>
          </p:nvPr>
        </p:nvSpPr>
        <p:spPr>
          <a:xfrm>
            <a:off x="1094825" y="3050300"/>
            <a:ext cx="4514400" cy="147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7" name="Google Shape;387;p11"/>
          <p:cNvGrpSpPr/>
          <p:nvPr/>
        </p:nvGrpSpPr>
        <p:grpSpPr>
          <a:xfrm>
            <a:off x="-481950" y="-257250"/>
            <a:ext cx="10107900" cy="5658000"/>
            <a:chOff x="-298500" y="6796775"/>
            <a:chExt cx="10107900" cy="5658000"/>
          </a:xfrm>
        </p:grpSpPr>
        <p:grpSp>
          <p:nvGrpSpPr>
            <p:cNvPr id="388" name="Google Shape;388;p11"/>
            <p:cNvGrpSpPr/>
            <p:nvPr/>
          </p:nvGrpSpPr>
          <p:grpSpPr>
            <a:xfrm>
              <a:off x="-95250" y="6796775"/>
              <a:ext cx="9621724" cy="5658000"/>
              <a:chOff x="-95250" y="6796775"/>
              <a:chExt cx="9621724" cy="5658000"/>
            </a:xfrm>
          </p:grpSpPr>
          <p:cxnSp>
            <p:nvCxnSpPr>
              <p:cNvPr id="389" name="Google Shape;389;p11"/>
              <p:cNvCxnSpPr/>
              <p:nvPr/>
            </p:nvCxnSpPr>
            <p:spPr>
              <a:xfrm>
                <a:off x="7922853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0" name="Google Shape;390;p11"/>
              <p:cNvCxnSpPr/>
              <p:nvPr/>
            </p:nvCxnSpPr>
            <p:spPr>
              <a:xfrm>
                <a:off x="8323759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1" name="Google Shape;391;p11"/>
              <p:cNvCxnSpPr/>
              <p:nvPr/>
            </p:nvCxnSpPr>
            <p:spPr>
              <a:xfrm>
                <a:off x="8724664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2" name="Google Shape;392;p11"/>
              <p:cNvCxnSpPr/>
              <p:nvPr/>
            </p:nvCxnSpPr>
            <p:spPr>
              <a:xfrm>
                <a:off x="9125569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3" name="Google Shape;393;p11"/>
              <p:cNvCxnSpPr/>
              <p:nvPr/>
            </p:nvCxnSpPr>
            <p:spPr>
              <a:xfrm>
                <a:off x="9526474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4" name="Google Shape;394;p11"/>
              <p:cNvCxnSpPr/>
              <p:nvPr/>
            </p:nvCxnSpPr>
            <p:spPr>
              <a:xfrm>
                <a:off x="3913802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5" name="Google Shape;395;p11"/>
              <p:cNvCxnSpPr/>
              <p:nvPr/>
            </p:nvCxnSpPr>
            <p:spPr>
              <a:xfrm>
                <a:off x="4314707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6" name="Google Shape;396;p11"/>
              <p:cNvCxnSpPr/>
              <p:nvPr/>
            </p:nvCxnSpPr>
            <p:spPr>
              <a:xfrm>
                <a:off x="4715612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7" name="Google Shape;397;p11"/>
              <p:cNvCxnSpPr/>
              <p:nvPr/>
            </p:nvCxnSpPr>
            <p:spPr>
              <a:xfrm>
                <a:off x="5116517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8" name="Google Shape;398;p11"/>
              <p:cNvCxnSpPr/>
              <p:nvPr/>
            </p:nvCxnSpPr>
            <p:spPr>
              <a:xfrm>
                <a:off x="5517422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9" name="Google Shape;399;p11"/>
              <p:cNvCxnSpPr/>
              <p:nvPr/>
            </p:nvCxnSpPr>
            <p:spPr>
              <a:xfrm>
                <a:off x="5918328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0" name="Google Shape;400;p11"/>
              <p:cNvCxnSpPr/>
              <p:nvPr/>
            </p:nvCxnSpPr>
            <p:spPr>
              <a:xfrm>
                <a:off x="6319233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1" name="Google Shape;401;p11"/>
              <p:cNvCxnSpPr/>
              <p:nvPr/>
            </p:nvCxnSpPr>
            <p:spPr>
              <a:xfrm>
                <a:off x="6720138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2" name="Google Shape;402;p11"/>
              <p:cNvCxnSpPr/>
              <p:nvPr/>
            </p:nvCxnSpPr>
            <p:spPr>
              <a:xfrm>
                <a:off x="7121043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3" name="Google Shape;403;p11"/>
              <p:cNvCxnSpPr/>
              <p:nvPr/>
            </p:nvCxnSpPr>
            <p:spPr>
              <a:xfrm>
                <a:off x="7521948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4" name="Google Shape;404;p11"/>
              <p:cNvCxnSpPr/>
              <p:nvPr/>
            </p:nvCxnSpPr>
            <p:spPr>
              <a:xfrm>
                <a:off x="-95250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5" name="Google Shape;405;p11"/>
              <p:cNvCxnSpPr/>
              <p:nvPr/>
            </p:nvCxnSpPr>
            <p:spPr>
              <a:xfrm>
                <a:off x="305655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6" name="Google Shape;406;p11"/>
              <p:cNvCxnSpPr/>
              <p:nvPr/>
            </p:nvCxnSpPr>
            <p:spPr>
              <a:xfrm>
                <a:off x="706560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7" name="Google Shape;407;p11"/>
              <p:cNvCxnSpPr/>
              <p:nvPr/>
            </p:nvCxnSpPr>
            <p:spPr>
              <a:xfrm>
                <a:off x="1107466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8" name="Google Shape;408;p11"/>
              <p:cNvCxnSpPr/>
              <p:nvPr/>
            </p:nvCxnSpPr>
            <p:spPr>
              <a:xfrm>
                <a:off x="1508371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9" name="Google Shape;409;p11"/>
              <p:cNvCxnSpPr/>
              <p:nvPr/>
            </p:nvCxnSpPr>
            <p:spPr>
              <a:xfrm>
                <a:off x="1909276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0" name="Google Shape;410;p11"/>
              <p:cNvCxnSpPr/>
              <p:nvPr/>
            </p:nvCxnSpPr>
            <p:spPr>
              <a:xfrm>
                <a:off x="2310181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1" name="Google Shape;411;p11"/>
              <p:cNvCxnSpPr/>
              <p:nvPr/>
            </p:nvCxnSpPr>
            <p:spPr>
              <a:xfrm>
                <a:off x="2711086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2" name="Google Shape;412;p11"/>
              <p:cNvCxnSpPr/>
              <p:nvPr/>
            </p:nvCxnSpPr>
            <p:spPr>
              <a:xfrm>
                <a:off x="3111991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" name="Google Shape;413;p11"/>
              <p:cNvCxnSpPr/>
              <p:nvPr/>
            </p:nvCxnSpPr>
            <p:spPr>
              <a:xfrm>
                <a:off x="3512897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14" name="Google Shape;414;p11"/>
            <p:cNvGrpSpPr/>
            <p:nvPr/>
          </p:nvGrpSpPr>
          <p:grpSpPr>
            <a:xfrm>
              <a:off x="-298500" y="7045279"/>
              <a:ext cx="10107900" cy="5211754"/>
              <a:chOff x="-298500" y="7045279"/>
              <a:chExt cx="10107900" cy="5211754"/>
            </a:xfrm>
          </p:grpSpPr>
          <p:cxnSp>
            <p:nvCxnSpPr>
              <p:cNvPr id="415" name="Google Shape;415;p11"/>
              <p:cNvCxnSpPr/>
              <p:nvPr/>
            </p:nvCxnSpPr>
            <p:spPr>
              <a:xfrm>
                <a:off x="4755450" y="5599467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" name="Google Shape;416;p11"/>
              <p:cNvCxnSpPr/>
              <p:nvPr/>
            </p:nvCxnSpPr>
            <p:spPr>
              <a:xfrm>
                <a:off x="4755450" y="6000371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" name="Google Shape;417;p11"/>
              <p:cNvCxnSpPr/>
              <p:nvPr/>
            </p:nvCxnSpPr>
            <p:spPr>
              <a:xfrm>
                <a:off x="4755450" y="6401275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" name="Google Shape;418;p11"/>
              <p:cNvCxnSpPr/>
              <p:nvPr/>
            </p:nvCxnSpPr>
            <p:spPr>
              <a:xfrm>
                <a:off x="4755450" y="6802179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" name="Google Shape;419;p11"/>
              <p:cNvCxnSpPr/>
              <p:nvPr/>
            </p:nvCxnSpPr>
            <p:spPr>
              <a:xfrm>
                <a:off x="4755450" y="7203083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" name="Google Shape;420;p11"/>
              <p:cNvCxnSpPr/>
              <p:nvPr/>
            </p:nvCxnSpPr>
            <p:spPr>
              <a:xfrm>
                <a:off x="4755450" y="1991329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" name="Google Shape;421;p11"/>
              <p:cNvCxnSpPr/>
              <p:nvPr/>
            </p:nvCxnSpPr>
            <p:spPr>
              <a:xfrm>
                <a:off x="4755450" y="2392233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" name="Google Shape;422;p11"/>
              <p:cNvCxnSpPr/>
              <p:nvPr/>
            </p:nvCxnSpPr>
            <p:spPr>
              <a:xfrm>
                <a:off x="4755450" y="2793138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" name="Google Shape;423;p11"/>
              <p:cNvCxnSpPr/>
              <p:nvPr/>
            </p:nvCxnSpPr>
            <p:spPr>
              <a:xfrm>
                <a:off x="4755450" y="3194042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" name="Google Shape;424;p11"/>
              <p:cNvCxnSpPr/>
              <p:nvPr/>
            </p:nvCxnSpPr>
            <p:spPr>
              <a:xfrm>
                <a:off x="4755450" y="3594946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" name="Google Shape;425;p11"/>
              <p:cNvCxnSpPr/>
              <p:nvPr/>
            </p:nvCxnSpPr>
            <p:spPr>
              <a:xfrm>
                <a:off x="4755450" y="3995850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" name="Google Shape;426;p11"/>
              <p:cNvCxnSpPr/>
              <p:nvPr/>
            </p:nvCxnSpPr>
            <p:spPr>
              <a:xfrm>
                <a:off x="4755450" y="4396754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" name="Google Shape;427;p11"/>
              <p:cNvCxnSpPr/>
              <p:nvPr/>
            </p:nvCxnSpPr>
            <p:spPr>
              <a:xfrm>
                <a:off x="4755450" y="4797658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" name="Google Shape;428;p11"/>
              <p:cNvCxnSpPr/>
              <p:nvPr/>
            </p:nvCxnSpPr>
            <p:spPr>
              <a:xfrm>
                <a:off x="4755450" y="5198563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429" name="Google Shape;429;p11"/>
          <p:cNvSpPr/>
          <p:nvPr/>
        </p:nvSpPr>
        <p:spPr>
          <a:xfrm>
            <a:off x="-95250" y="-95250"/>
            <a:ext cx="2087083" cy="1700643"/>
          </a:xfrm>
          <a:custGeom>
            <a:avLst/>
            <a:gdLst/>
            <a:ahLst/>
            <a:cxnLst/>
            <a:rect l="l" t="t" r="r" b="b"/>
            <a:pathLst>
              <a:path w="42191" h="34379" extrusionOk="0">
                <a:moveTo>
                  <a:pt x="42190" y="1"/>
                </a:moveTo>
                <a:cubicBezTo>
                  <a:pt x="41673" y="5351"/>
                  <a:pt x="37084" y="10183"/>
                  <a:pt x="32251" y="12554"/>
                </a:cubicBezTo>
                <a:cubicBezTo>
                  <a:pt x="27418" y="14956"/>
                  <a:pt x="22068" y="16050"/>
                  <a:pt x="17174" y="18299"/>
                </a:cubicBezTo>
                <a:cubicBezTo>
                  <a:pt x="9758" y="21643"/>
                  <a:pt x="3740" y="27205"/>
                  <a:pt x="1" y="34378"/>
                </a:cubicBezTo>
                <a:lnTo>
                  <a:pt x="1" y="6445"/>
                </a:lnTo>
                <a:cubicBezTo>
                  <a:pt x="1" y="2888"/>
                  <a:pt x="2888" y="1"/>
                  <a:pt x="6445" y="1"/>
                </a:cubicBezTo>
                <a:close/>
              </a:path>
            </a:pathLst>
          </a:custGeom>
          <a:gradFill>
            <a:gsLst>
              <a:gs pos="0">
                <a:srgbClr val="EFEEFC">
                  <a:alpha val="13333"/>
                </a:srgbClr>
              </a:gs>
              <a:gs pos="100000">
                <a:srgbClr val="9BA6E9">
                  <a:alpha val="69411"/>
                </a:srgbClr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11"/>
          <p:cNvSpPr/>
          <p:nvPr/>
        </p:nvSpPr>
        <p:spPr>
          <a:xfrm>
            <a:off x="5863398" y="2914650"/>
            <a:ext cx="3604487" cy="2548156"/>
          </a:xfrm>
          <a:custGeom>
            <a:avLst/>
            <a:gdLst/>
            <a:ahLst/>
            <a:cxnLst/>
            <a:rect l="l" t="t" r="r" b="b"/>
            <a:pathLst>
              <a:path w="131311" h="92829" extrusionOk="0">
                <a:moveTo>
                  <a:pt x="131310" y="670"/>
                </a:moveTo>
                <a:cubicBezTo>
                  <a:pt x="124684" y="1"/>
                  <a:pt x="119912" y="1217"/>
                  <a:pt x="115353" y="3770"/>
                </a:cubicBezTo>
                <a:cubicBezTo>
                  <a:pt x="112222" y="5502"/>
                  <a:pt x="109851" y="8420"/>
                  <a:pt x="106811" y="10366"/>
                </a:cubicBezTo>
                <a:cubicBezTo>
                  <a:pt x="98909" y="15411"/>
                  <a:pt x="88604" y="12737"/>
                  <a:pt x="79273" y="13527"/>
                </a:cubicBezTo>
                <a:cubicBezTo>
                  <a:pt x="68331" y="14469"/>
                  <a:pt x="57996" y="20852"/>
                  <a:pt x="52221" y="30214"/>
                </a:cubicBezTo>
                <a:cubicBezTo>
                  <a:pt x="47357" y="38117"/>
                  <a:pt x="45564" y="47843"/>
                  <a:pt x="39455" y="54774"/>
                </a:cubicBezTo>
                <a:cubicBezTo>
                  <a:pt x="35382" y="59394"/>
                  <a:pt x="29850" y="62312"/>
                  <a:pt x="24378" y="65047"/>
                </a:cubicBezTo>
                <a:cubicBezTo>
                  <a:pt x="18907" y="67813"/>
                  <a:pt x="12554" y="71400"/>
                  <a:pt x="8299" y="75838"/>
                </a:cubicBezTo>
                <a:cubicBezTo>
                  <a:pt x="4074" y="80276"/>
                  <a:pt x="882" y="85929"/>
                  <a:pt x="1" y="92829"/>
                </a:cubicBezTo>
                <a:lnTo>
                  <a:pt x="124867" y="92829"/>
                </a:lnTo>
                <a:cubicBezTo>
                  <a:pt x="128423" y="92829"/>
                  <a:pt x="131310" y="89911"/>
                  <a:pt x="131310" y="86355"/>
                </a:cubicBezTo>
                <a:close/>
              </a:path>
            </a:pathLst>
          </a:custGeom>
          <a:gradFill>
            <a:gsLst>
              <a:gs pos="0">
                <a:srgbClr val="EFEEFC">
                  <a:alpha val="13333"/>
                </a:srgbClr>
              </a:gs>
              <a:gs pos="100000">
                <a:srgbClr val="9BA6E9">
                  <a:alpha val="69411"/>
                </a:srgbClr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11"/>
          <p:cNvSpPr txBox="1">
            <a:spLocks noGrp="1"/>
          </p:cNvSpPr>
          <p:nvPr>
            <p:ph type="title" hasCustomPrompt="1"/>
          </p:nvPr>
        </p:nvSpPr>
        <p:spPr>
          <a:xfrm>
            <a:off x="2108850" y="1581606"/>
            <a:ext cx="4926300" cy="12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2" name="Google Shape;432;p11"/>
          <p:cNvSpPr txBox="1">
            <a:spLocks noGrp="1"/>
          </p:cNvSpPr>
          <p:nvPr>
            <p:ph type="subTitle" idx="1"/>
          </p:nvPr>
        </p:nvSpPr>
        <p:spPr>
          <a:xfrm>
            <a:off x="2108850" y="3284625"/>
            <a:ext cx="4926300" cy="24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CUSTOM_2"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3" name="Google Shape;493;p14"/>
          <p:cNvGrpSpPr/>
          <p:nvPr/>
        </p:nvGrpSpPr>
        <p:grpSpPr>
          <a:xfrm>
            <a:off x="-481950" y="-257250"/>
            <a:ext cx="10107900" cy="5658000"/>
            <a:chOff x="-298500" y="6796775"/>
            <a:chExt cx="10107900" cy="5658000"/>
          </a:xfrm>
        </p:grpSpPr>
        <p:grpSp>
          <p:nvGrpSpPr>
            <p:cNvPr id="494" name="Google Shape;494;p14"/>
            <p:cNvGrpSpPr/>
            <p:nvPr/>
          </p:nvGrpSpPr>
          <p:grpSpPr>
            <a:xfrm>
              <a:off x="-95250" y="6796775"/>
              <a:ext cx="9621724" cy="5658000"/>
              <a:chOff x="-95250" y="6796775"/>
              <a:chExt cx="9621724" cy="5658000"/>
            </a:xfrm>
          </p:grpSpPr>
          <p:cxnSp>
            <p:nvCxnSpPr>
              <p:cNvPr id="495" name="Google Shape;495;p14"/>
              <p:cNvCxnSpPr/>
              <p:nvPr/>
            </p:nvCxnSpPr>
            <p:spPr>
              <a:xfrm>
                <a:off x="7922853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6" name="Google Shape;496;p14"/>
              <p:cNvCxnSpPr/>
              <p:nvPr/>
            </p:nvCxnSpPr>
            <p:spPr>
              <a:xfrm>
                <a:off x="8323759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7" name="Google Shape;497;p14"/>
              <p:cNvCxnSpPr/>
              <p:nvPr/>
            </p:nvCxnSpPr>
            <p:spPr>
              <a:xfrm>
                <a:off x="8724664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8" name="Google Shape;498;p14"/>
              <p:cNvCxnSpPr/>
              <p:nvPr/>
            </p:nvCxnSpPr>
            <p:spPr>
              <a:xfrm>
                <a:off x="9125569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9" name="Google Shape;499;p14"/>
              <p:cNvCxnSpPr/>
              <p:nvPr/>
            </p:nvCxnSpPr>
            <p:spPr>
              <a:xfrm>
                <a:off x="9526474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0" name="Google Shape;500;p14"/>
              <p:cNvCxnSpPr/>
              <p:nvPr/>
            </p:nvCxnSpPr>
            <p:spPr>
              <a:xfrm>
                <a:off x="3913802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1" name="Google Shape;501;p14"/>
              <p:cNvCxnSpPr/>
              <p:nvPr/>
            </p:nvCxnSpPr>
            <p:spPr>
              <a:xfrm>
                <a:off x="4314707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2" name="Google Shape;502;p14"/>
              <p:cNvCxnSpPr/>
              <p:nvPr/>
            </p:nvCxnSpPr>
            <p:spPr>
              <a:xfrm>
                <a:off x="4715612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3" name="Google Shape;503;p14"/>
              <p:cNvCxnSpPr/>
              <p:nvPr/>
            </p:nvCxnSpPr>
            <p:spPr>
              <a:xfrm>
                <a:off x="5116517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4" name="Google Shape;504;p14"/>
              <p:cNvCxnSpPr/>
              <p:nvPr/>
            </p:nvCxnSpPr>
            <p:spPr>
              <a:xfrm>
                <a:off x="5517422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5" name="Google Shape;505;p14"/>
              <p:cNvCxnSpPr/>
              <p:nvPr/>
            </p:nvCxnSpPr>
            <p:spPr>
              <a:xfrm>
                <a:off x="5918328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6" name="Google Shape;506;p14"/>
              <p:cNvCxnSpPr/>
              <p:nvPr/>
            </p:nvCxnSpPr>
            <p:spPr>
              <a:xfrm>
                <a:off x="6319233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7" name="Google Shape;507;p14"/>
              <p:cNvCxnSpPr/>
              <p:nvPr/>
            </p:nvCxnSpPr>
            <p:spPr>
              <a:xfrm>
                <a:off x="6720138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8" name="Google Shape;508;p14"/>
              <p:cNvCxnSpPr/>
              <p:nvPr/>
            </p:nvCxnSpPr>
            <p:spPr>
              <a:xfrm>
                <a:off x="7121043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9" name="Google Shape;509;p14"/>
              <p:cNvCxnSpPr/>
              <p:nvPr/>
            </p:nvCxnSpPr>
            <p:spPr>
              <a:xfrm>
                <a:off x="7521948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0" name="Google Shape;510;p14"/>
              <p:cNvCxnSpPr/>
              <p:nvPr/>
            </p:nvCxnSpPr>
            <p:spPr>
              <a:xfrm>
                <a:off x="-95250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1" name="Google Shape;511;p14"/>
              <p:cNvCxnSpPr/>
              <p:nvPr/>
            </p:nvCxnSpPr>
            <p:spPr>
              <a:xfrm>
                <a:off x="305655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2" name="Google Shape;512;p14"/>
              <p:cNvCxnSpPr/>
              <p:nvPr/>
            </p:nvCxnSpPr>
            <p:spPr>
              <a:xfrm>
                <a:off x="706560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3" name="Google Shape;513;p14"/>
              <p:cNvCxnSpPr/>
              <p:nvPr/>
            </p:nvCxnSpPr>
            <p:spPr>
              <a:xfrm>
                <a:off x="1107466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4" name="Google Shape;514;p14"/>
              <p:cNvCxnSpPr/>
              <p:nvPr/>
            </p:nvCxnSpPr>
            <p:spPr>
              <a:xfrm>
                <a:off x="1508371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5" name="Google Shape;515;p14"/>
              <p:cNvCxnSpPr/>
              <p:nvPr/>
            </p:nvCxnSpPr>
            <p:spPr>
              <a:xfrm>
                <a:off x="1909276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6" name="Google Shape;516;p14"/>
              <p:cNvCxnSpPr/>
              <p:nvPr/>
            </p:nvCxnSpPr>
            <p:spPr>
              <a:xfrm>
                <a:off x="2310181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7" name="Google Shape;517;p14"/>
              <p:cNvCxnSpPr/>
              <p:nvPr/>
            </p:nvCxnSpPr>
            <p:spPr>
              <a:xfrm>
                <a:off x="2711086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8" name="Google Shape;518;p14"/>
              <p:cNvCxnSpPr/>
              <p:nvPr/>
            </p:nvCxnSpPr>
            <p:spPr>
              <a:xfrm>
                <a:off x="3111991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9" name="Google Shape;519;p14"/>
              <p:cNvCxnSpPr/>
              <p:nvPr/>
            </p:nvCxnSpPr>
            <p:spPr>
              <a:xfrm>
                <a:off x="3512897" y="6796775"/>
                <a:ext cx="0" cy="56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520" name="Google Shape;520;p14"/>
            <p:cNvGrpSpPr/>
            <p:nvPr/>
          </p:nvGrpSpPr>
          <p:grpSpPr>
            <a:xfrm>
              <a:off x="-298500" y="7045279"/>
              <a:ext cx="10107900" cy="5211754"/>
              <a:chOff x="-298500" y="7045279"/>
              <a:chExt cx="10107900" cy="5211754"/>
            </a:xfrm>
          </p:grpSpPr>
          <p:cxnSp>
            <p:nvCxnSpPr>
              <p:cNvPr id="521" name="Google Shape;521;p14"/>
              <p:cNvCxnSpPr/>
              <p:nvPr/>
            </p:nvCxnSpPr>
            <p:spPr>
              <a:xfrm>
                <a:off x="4755450" y="5599467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2" name="Google Shape;522;p14"/>
              <p:cNvCxnSpPr/>
              <p:nvPr/>
            </p:nvCxnSpPr>
            <p:spPr>
              <a:xfrm>
                <a:off x="4755450" y="6000371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3" name="Google Shape;523;p14"/>
              <p:cNvCxnSpPr/>
              <p:nvPr/>
            </p:nvCxnSpPr>
            <p:spPr>
              <a:xfrm>
                <a:off x="4755450" y="6401275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4" name="Google Shape;524;p14"/>
              <p:cNvCxnSpPr/>
              <p:nvPr/>
            </p:nvCxnSpPr>
            <p:spPr>
              <a:xfrm>
                <a:off x="4755450" y="6802179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5" name="Google Shape;525;p14"/>
              <p:cNvCxnSpPr/>
              <p:nvPr/>
            </p:nvCxnSpPr>
            <p:spPr>
              <a:xfrm>
                <a:off x="4755450" y="7203083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6" name="Google Shape;526;p14"/>
              <p:cNvCxnSpPr/>
              <p:nvPr/>
            </p:nvCxnSpPr>
            <p:spPr>
              <a:xfrm>
                <a:off x="4755450" y="1991329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7" name="Google Shape;527;p14"/>
              <p:cNvCxnSpPr/>
              <p:nvPr/>
            </p:nvCxnSpPr>
            <p:spPr>
              <a:xfrm>
                <a:off x="4755450" y="2392233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8" name="Google Shape;528;p14"/>
              <p:cNvCxnSpPr/>
              <p:nvPr/>
            </p:nvCxnSpPr>
            <p:spPr>
              <a:xfrm>
                <a:off x="4755450" y="2793138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9" name="Google Shape;529;p14"/>
              <p:cNvCxnSpPr/>
              <p:nvPr/>
            </p:nvCxnSpPr>
            <p:spPr>
              <a:xfrm>
                <a:off x="4755450" y="3194042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0" name="Google Shape;530;p14"/>
              <p:cNvCxnSpPr/>
              <p:nvPr/>
            </p:nvCxnSpPr>
            <p:spPr>
              <a:xfrm>
                <a:off x="4755450" y="3594946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1" name="Google Shape;531;p14"/>
              <p:cNvCxnSpPr/>
              <p:nvPr/>
            </p:nvCxnSpPr>
            <p:spPr>
              <a:xfrm>
                <a:off x="4755450" y="3995850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2" name="Google Shape;532;p14"/>
              <p:cNvCxnSpPr/>
              <p:nvPr/>
            </p:nvCxnSpPr>
            <p:spPr>
              <a:xfrm>
                <a:off x="4755450" y="4396754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3" name="Google Shape;533;p14"/>
              <p:cNvCxnSpPr/>
              <p:nvPr/>
            </p:nvCxnSpPr>
            <p:spPr>
              <a:xfrm>
                <a:off x="4755450" y="4797658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4" name="Google Shape;534;p14"/>
              <p:cNvCxnSpPr/>
              <p:nvPr/>
            </p:nvCxnSpPr>
            <p:spPr>
              <a:xfrm>
                <a:off x="4755450" y="5198563"/>
                <a:ext cx="0" cy="1010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535" name="Google Shape;535;p14"/>
          <p:cNvSpPr/>
          <p:nvPr/>
        </p:nvSpPr>
        <p:spPr>
          <a:xfrm rot="2097180">
            <a:off x="-1671006" y="2663142"/>
            <a:ext cx="5240452" cy="2748656"/>
          </a:xfrm>
          <a:custGeom>
            <a:avLst/>
            <a:gdLst/>
            <a:ahLst/>
            <a:cxnLst/>
            <a:rect l="l" t="t" r="r" b="b"/>
            <a:pathLst>
              <a:path w="97358" h="51065" extrusionOk="0">
                <a:moveTo>
                  <a:pt x="90580" y="33071"/>
                </a:moveTo>
                <a:cubicBezTo>
                  <a:pt x="93923" y="29180"/>
                  <a:pt x="97358" y="21429"/>
                  <a:pt x="94349" y="16596"/>
                </a:cubicBezTo>
                <a:cubicBezTo>
                  <a:pt x="90184" y="9848"/>
                  <a:pt x="79971" y="8633"/>
                  <a:pt x="73072" y="10912"/>
                </a:cubicBezTo>
                <a:cubicBezTo>
                  <a:pt x="67874" y="12614"/>
                  <a:pt x="62950" y="16383"/>
                  <a:pt x="57509" y="15684"/>
                </a:cubicBezTo>
                <a:cubicBezTo>
                  <a:pt x="49454" y="14651"/>
                  <a:pt x="45533" y="4742"/>
                  <a:pt x="37965" y="1854"/>
                </a:cubicBezTo>
                <a:cubicBezTo>
                  <a:pt x="33101" y="0"/>
                  <a:pt x="27113" y="1642"/>
                  <a:pt x="23861" y="5684"/>
                </a:cubicBezTo>
                <a:cubicBezTo>
                  <a:pt x="21581" y="8541"/>
                  <a:pt x="20517" y="12493"/>
                  <a:pt x="17478" y="14560"/>
                </a:cubicBezTo>
                <a:cubicBezTo>
                  <a:pt x="15502" y="15867"/>
                  <a:pt x="13040" y="16231"/>
                  <a:pt x="10760" y="16900"/>
                </a:cubicBezTo>
                <a:cubicBezTo>
                  <a:pt x="5806" y="18450"/>
                  <a:pt x="213" y="23253"/>
                  <a:pt x="92" y="28420"/>
                </a:cubicBezTo>
                <a:cubicBezTo>
                  <a:pt x="0" y="31946"/>
                  <a:pt x="2371" y="36262"/>
                  <a:pt x="4712" y="38481"/>
                </a:cubicBezTo>
                <a:cubicBezTo>
                  <a:pt x="7083" y="40730"/>
                  <a:pt x="10031" y="42250"/>
                  <a:pt x="13040" y="43588"/>
                </a:cubicBezTo>
                <a:cubicBezTo>
                  <a:pt x="29636" y="51065"/>
                  <a:pt x="48421" y="51004"/>
                  <a:pt x="66780" y="46566"/>
                </a:cubicBezTo>
                <a:cubicBezTo>
                  <a:pt x="66719" y="46536"/>
                  <a:pt x="81674" y="43496"/>
                  <a:pt x="90580" y="33071"/>
                </a:cubicBezTo>
                <a:close/>
              </a:path>
            </a:pathLst>
          </a:custGeom>
          <a:gradFill>
            <a:gsLst>
              <a:gs pos="0">
                <a:srgbClr val="EFEEFC">
                  <a:alpha val="13333"/>
                </a:srgbClr>
              </a:gs>
              <a:gs pos="100000">
                <a:srgbClr val="9BA6E9">
                  <a:alpha val="69411"/>
                </a:srgbClr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14"/>
          <p:cNvSpPr/>
          <p:nvPr/>
        </p:nvSpPr>
        <p:spPr>
          <a:xfrm rot="-7714840">
            <a:off x="5851813" y="-467516"/>
            <a:ext cx="5968637" cy="3523108"/>
          </a:xfrm>
          <a:custGeom>
            <a:avLst/>
            <a:gdLst/>
            <a:ahLst/>
            <a:cxnLst/>
            <a:rect l="l" t="t" r="r" b="b"/>
            <a:pathLst>
              <a:path w="98665" h="58239" extrusionOk="0">
                <a:moveTo>
                  <a:pt x="3800" y="23587"/>
                </a:moveTo>
                <a:cubicBezTo>
                  <a:pt x="1459" y="18785"/>
                  <a:pt x="0" y="9909"/>
                  <a:pt x="4377" y="5776"/>
                </a:cubicBezTo>
                <a:cubicBezTo>
                  <a:pt x="10456" y="1"/>
                  <a:pt x="21125" y="1490"/>
                  <a:pt x="27630" y="5654"/>
                </a:cubicBezTo>
                <a:cubicBezTo>
                  <a:pt x="32493" y="8815"/>
                  <a:pt x="36475" y="13952"/>
                  <a:pt x="42220" y="14712"/>
                </a:cubicBezTo>
                <a:cubicBezTo>
                  <a:pt x="50700" y="15806"/>
                  <a:pt x="57326" y="6779"/>
                  <a:pt x="65837" y="5806"/>
                </a:cubicBezTo>
                <a:cubicBezTo>
                  <a:pt x="71309" y="5198"/>
                  <a:pt x="76993" y="8481"/>
                  <a:pt x="79211" y="13496"/>
                </a:cubicBezTo>
                <a:cubicBezTo>
                  <a:pt x="80792" y="17022"/>
                  <a:pt x="80822" y="21308"/>
                  <a:pt x="83376" y="24256"/>
                </a:cubicBezTo>
                <a:cubicBezTo>
                  <a:pt x="84987" y="26141"/>
                  <a:pt x="87479" y="27144"/>
                  <a:pt x="89607" y="28451"/>
                </a:cubicBezTo>
                <a:cubicBezTo>
                  <a:pt x="94227" y="31338"/>
                  <a:pt x="98665" y="37721"/>
                  <a:pt x="97418" y="43041"/>
                </a:cubicBezTo>
                <a:cubicBezTo>
                  <a:pt x="96537" y="46658"/>
                  <a:pt x="93011" y="50427"/>
                  <a:pt x="90002" y="52099"/>
                </a:cubicBezTo>
                <a:cubicBezTo>
                  <a:pt x="87023" y="53770"/>
                  <a:pt x="83588" y="54500"/>
                  <a:pt x="80184" y="55047"/>
                </a:cubicBezTo>
                <a:cubicBezTo>
                  <a:pt x="61248" y="58238"/>
                  <a:pt x="42129" y="53162"/>
                  <a:pt x="24560" y="43740"/>
                </a:cubicBezTo>
                <a:cubicBezTo>
                  <a:pt x="24499" y="43740"/>
                  <a:pt x="10122" y="36658"/>
                  <a:pt x="3800" y="23587"/>
                </a:cubicBezTo>
                <a:close/>
              </a:path>
            </a:pathLst>
          </a:custGeom>
          <a:gradFill>
            <a:gsLst>
              <a:gs pos="0">
                <a:srgbClr val="EFEEFC">
                  <a:alpha val="13333"/>
                </a:srgbClr>
              </a:gs>
              <a:gs pos="100000">
                <a:srgbClr val="9BA6E9">
                  <a:alpha val="69411"/>
                </a:srgbClr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14"/>
          <p:cNvSpPr/>
          <p:nvPr/>
        </p:nvSpPr>
        <p:spPr>
          <a:xfrm rot="1767436">
            <a:off x="6869147" y="3579817"/>
            <a:ext cx="1395981" cy="1525556"/>
          </a:xfrm>
          <a:custGeom>
            <a:avLst/>
            <a:gdLst/>
            <a:ahLst/>
            <a:cxnLst/>
            <a:rect l="l" t="t" r="r" b="b"/>
            <a:pathLst>
              <a:path w="39302" h="42950" extrusionOk="0">
                <a:moveTo>
                  <a:pt x="31216" y="3922"/>
                </a:moveTo>
                <a:cubicBezTo>
                  <a:pt x="27508" y="1004"/>
                  <a:pt x="22159" y="1"/>
                  <a:pt x="17751" y="1703"/>
                </a:cubicBezTo>
                <a:cubicBezTo>
                  <a:pt x="17599" y="1794"/>
                  <a:pt x="17417" y="1855"/>
                  <a:pt x="17265" y="1916"/>
                </a:cubicBezTo>
                <a:cubicBezTo>
                  <a:pt x="13982" y="3344"/>
                  <a:pt x="11398" y="6201"/>
                  <a:pt x="9970" y="9454"/>
                </a:cubicBezTo>
                <a:cubicBezTo>
                  <a:pt x="8572" y="12737"/>
                  <a:pt x="8176" y="16414"/>
                  <a:pt x="6626" y="19606"/>
                </a:cubicBezTo>
                <a:cubicBezTo>
                  <a:pt x="4499" y="23983"/>
                  <a:pt x="0" y="27357"/>
                  <a:pt x="851" y="32585"/>
                </a:cubicBezTo>
                <a:cubicBezTo>
                  <a:pt x="1429" y="36172"/>
                  <a:pt x="4225" y="39120"/>
                  <a:pt x="7812" y="40245"/>
                </a:cubicBezTo>
                <a:cubicBezTo>
                  <a:pt x="16535" y="42950"/>
                  <a:pt x="27630" y="38542"/>
                  <a:pt x="34590" y="29424"/>
                </a:cubicBezTo>
                <a:cubicBezTo>
                  <a:pt x="35928" y="27630"/>
                  <a:pt x="37356" y="24804"/>
                  <a:pt x="37934" y="22007"/>
                </a:cubicBezTo>
                <a:cubicBezTo>
                  <a:pt x="39302" y="15411"/>
                  <a:pt x="36779" y="8664"/>
                  <a:pt x="31672" y="4347"/>
                </a:cubicBezTo>
                <a:cubicBezTo>
                  <a:pt x="31520" y="4195"/>
                  <a:pt x="31368" y="4043"/>
                  <a:pt x="31216" y="3922"/>
                </a:cubicBezTo>
                <a:close/>
              </a:path>
            </a:pathLst>
          </a:custGeom>
          <a:gradFill>
            <a:gsLst>
              <a:gs pos="0">
                <a:srgbClr val="EFEEFC">
                  <a:alpha val="13333"/>
                </a:srgbClr>
              </a:gs>
              <a:gs pos="100000">
                <a:srgbClr val="9BA6E9">
                  <a:alpha val="69411"/>
                </a:srgbClr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14"/>
          <p:cNvSpPr txBox="1">
            <a:spLocks noGrp="1"/>
          </p:cNvSpPr>
          <p:nvPr>
            <p:ph type="title"/>
          </p:nvPr>
        </p:nvSpPr>
        <p:spPr>
          <a:xfrm>
            <a:off x="2091000" y="1915266"/>
            <a:ext cx="49620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3200"/>
            </a:lvl9pPr>
          </a:lstStyle>
          <a:p>
            <a:endParaRPr/>
          </a:p>
        </p:txBody>
      </p:sp>
      <p:sp>
        <p:nvSpPr>
          <p:cNvPr id="539" name="Google Shape;539;p14"/>
          <p:cNvSpPr txBox="1">
            <a:spLocks noGrp="1"/>
          </p:cNvSpPr>
          <p:nvPr>
            <p:ph type="body" idx="1"/>
          </p:nvPr>
        </p:nvSpPr>
        <p:spPr>
          <a:xfrm>
            <a:off x="2091000" y="2500422"/>
            <a:ext cx="4962000" cy="72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"/>
              <a:buNone/>
              <a:defRPr sz="3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"/>
              <a:buNone/>
              <a:defRPr sz="3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"/>
              <a:buNone/>
              <a:defRPr sz="3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"/>
              <a:buNone/>
              <a:defRPr sz="3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"/>
              <a:buNone/>
              <a:defRPr sz="3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"/>
              <a:buNone/>
              <a:defRPr sz="3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"/>
              <a:buNone/>
              <a:defRPr sz="3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"/>
              <a:buNone/>
              <a:defRPr sz="3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"/>
              <a:buNone/>
              <a:defRPr sz="3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●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○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■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●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○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■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●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○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Open Sans"/>
              <a:buChar char="■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6" r:id="rId6"/>
    <p:sldLayoutId id="2147483657" r:id="rId7"/>
    <p:sldLayoutId id="2147483658" r:id="rId8"/>
    <p:sldLayoutId id="2147483660" r:id="rId9"/>
    <p:sldLayoutId id="2147483661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9" r:id="rId16"/>
    <p:sldLayoutId id="2147483670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sgo.com/slidesgo-school/presentation-tips/how-to-modify-a-graph-in-our-templates?utm_source=slidesgo_template&amp;utm_medium=referral-link&amp;utm_campaign=how-to-modify-a-graph-in-our-templates&amp;utm_term=slidesgo-school&amp;utm_content=how-to-modify-a-graph-in-our-templates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png"/><Relationship Id="rId4" Type="http://schemas.openxmlformats.org/officeDocument/2006/relationships/hyperlink" Target="https://docs.google.com/spreadsheets/d/1ey3sSFSkfpyhdZHFdyVYEAEN7wLg0Xp936fjPXXwjD8/copy#gid=0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3"/>
          <p:cNvSpPr txBox="1">
            <a:spLocks/>
          </p:cNvSpPr>
          <p:nvPr/>
        </p:nvSpPr>
        <p:spPr>
          <a:xfrm>
            <a:off x="539552" y="843558"/>
            <a:ext cx="5760640" cy="108012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6000" b="1" dirty="0">
                <a:solidFill>
                  <a:srgbClr val="002060"/>
                </a:solidFill>
              </a:rPr>
              <a:t>SIKAP DAN KEPUASAN KERJA</a:t>
            </a:r>
          </a:p>
        </p:txBody>
      </p:sp>
      <p:sp>
        <p:nvSpPr>
          <p:cNvPr id="28" name="Text Placeholder 4"/>
          <p:cNvSpPr txBox="1">
            <a:spLocks/>
          </p:cNvSpPr>
          <p:nvPr/>
        </p:nvSpPr>
        <p:spPr>
          <a:xfrm>
            <a:off x="611412" y="3723878"/>
            <a:ext cx="4176612" cy="43204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Dr.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Veni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Devialesti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user\Documents\png-transparent-interview-job-career-employment-job-interview-parttime-contract-labor-wage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4" b="96332" l="5870" r="91957">
                        <a14:foregroundMark x1="41196" y1="22648" x2="44783" y2="22488"/>
                        <a14:foregroundMark x1="44348" y1="38118" x2="42935" y2="42424"/>
                        <a14:foregroundMark x1="59348" y1="42903" x2="60870" y2="48804"/>
                        <a14:foregroundMark x1="51087" y1="43700" x2="60978" y2="40510"/>
                        <a14:foregroundMark x1="59130" y1="39075" x2="61522" y2="40989"/>
                        <a14:foregroundMark x1="58696" y1="38278" x2="62826" y2="40989"/>
                        <a14:foregroundMark x1="40978" y1="40351" x2="43587" y2="36523"/>
                        <a14:foregroundMark x1="27717" y1="42424" x2="28696" y2="43860"/>
                        <a14:foregroundMark x1="24239" y1="40670" x2="23913" y2="38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355562"/>
            <a:ext cx="6630362" cy="4071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" name="Google Shape;1384;p37"/>
          <p:cNvSpPr/>
          <p:nvPr/>
        </p:nvSpPr>
        <p:spPr>
          <a:xfrm>
            <a:off x="4495800" y="1333500"/>
            <a:ext cx="3676500" cy="2514600"/>
          </a:xfrm>
          <a:prstGeom prst="roundRect">
            <a:avLst>
              <a:gd name="adj" fmla="val 9167"/>
            </a:avLst>
          </a:prstGeom>
          <a:solidFill>
            <a:schemeClr val="accent3"/>
          </a:solidFill>
          <a:ln>
            <a:noFill/>
          </a:ln>
          <a:effectLst>
            <a:outerShdw dist="76200" dir="3000000" algn="bl" rotWithShape="0">
              <a:schemeClr val="lt1">
                <a:alpha val="2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5" name="Google Shape;1385;p37"/>
          <p:cNvSpPr txBox="1">
            <a:spLocks noGrp="1"/>
          </p:cNvSpPr>
          <p:nvPr>
            <p:ph type="title"/>
          </p:nvPr>
        </p:nvSpPr>
        <p:spPr>
          <a:xfrm>
            <a:off x="713225" y="362625"/>
            <a:ext cx="7717500" cy="7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Research resources</a:t>
            </a:r>
            <a:endParaRPr/>
          </a:p>
        </p:txBody>
      </p:sp>
      <p:sp>
        <p:nvSpPr>
          <p:cNvPr id="1386" name="Google Shape;1386;p37"/>
          <p:cNvSpPr txBox="1">
            <a:spLocks noGrp="1"/>
          </p:cNvSpPr>
          <p:nvPr>
            <p:ph type="body" idx="1"/>
          </p:nvPr>
        </p:nvSpPr>
        <p:spPr>
          <a:xfrm>
            <a:off x="4590900" y="1383000"/>
            <a:ext cx="3486300" cy="2415600"/>
          </a:xfrm>
          <a:prstGeom prst="rect">
            <a:avLst/>
          </a:prstGeom>
        </p:spPr>
        <p:txBody>
          <a:bodyPr spcFirstLastPara="1" wrap="square" lIns="91425" tIns="182875" rIns="91425" bIns="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You can list your reference websites or publications here</a:t>
            </a:r>
            <a:endParaRPr/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You can list your reference websites or publications here</a:t>
            </a:r>
            <a:endParaRPr/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You can list your reference websites or publications here</a:t>
            </a:r>
            <a:endParaRPr/>
          </a:p>
          <a:p>
            <a:pPr marL="457200" lvl="0" indent="-317500" algn="l" rtl="0">
              <a:spcBef>
                <a:spcPts val="1000"/>
              </a:spcBef>
              <a:spcAft>
                <a:spcPts val="1000"/>
              </a:spcAft>
              <a:buSzPts val="1400"/>
              <a:buChar char="●"/>
            </a:pPr>
            <a:r>
              <a:rPr lang="en"/>
              <a:t>You can list your reference websites or publications here</a:t>
            </a:r>
            <a:endParaRPr/>
          </a:p>
        </p:txBody>
      </p:sp>
      <p:grpSp>
        <p:nvGrpSpPr>
          <p:cNvPr id="1387" name="Google Shape;1387;p37"/>
          <p:cNvGrpSpPr/>
          <p:nvPr/>
        </p:nvGrpSpPr>
        <p:grpSpPr>
          <a:xfrm rot="-750275">
            <a:off x="1203437" y="1796999"/>
            <a:ext cx="985147" cy="1356432"/>
            <a:chOff x="7252675" y="3165938"/>
            <a:chExt cx="590700" cy="813325"/>
          </a:xfrm>
        </p:grpSpPr>
        <p:sp>
          <p:nvSpPr>
            <p:cNvPr id="1388" name="Google Shape;1388;p37"/>
            <p:cNvSpPr/>
            <p:nvPr/>
          </p:nvSpPr>
          <p:spPr>
            <a:xfrm>
              <a:off x="7252675" y="3165938"/>
              <a:ext cx="590700" cy="813325"/>
            </a:xfrm>
            <a:custGeom>
              <a:avLst/>
              <a:gdLst/>
              <a:ahLst/>
              <a:cxnLst/>
              <a:rect l="l" t="t" r="r" b="b"/>
              <a:pathLst>
                <a:path w="23628" h="32533" extrusionOk="0">
                  <a:moveTo>
                    <a:pt x="441" y="1"/>
                  </a:moveTo>
                  <a:cubicBezTo>
                    <a:pt x="210" y="1"/>
                    <a:pt x="0" y="211"/>
                    <a:pt x="0" y="442"/>
                  </a:cubicBezTo>
                  <a:lnTo>
                    <a:pt x="0" y="2290"/>
                  </a:lnTo>
                  <a:cubicBezTo>
                    <a:pt x="0" y="2521"/>
                    <a:pt x="210" y="2731"/>
                    <a:pt x="441" y="2731"/>
                  </a:cubicBezTo>
                  <a:lnTo>
                    <a:pt x="609" y="2731"/>
                  </a:lnTo>
                  <a:lnTo>
                    <a:pt x="609" y="3508"/>
                  </a:lnTo>
                  <a:lnTo>
                    <a:pt x="609" y="4012"/>
                  </a:lnTo>
                  <a:cubicBezTo>
                    <a:pt x="609" y="4411"/>
                    <a:pt x="924" y="4726"/>
                    <a:pt x="1323" y="4726"/>
                  </a:cubicBezTo>
                  <a:lnTo>
                    <a:pt x="1281" y="4726"/>
                  </a:lnTo>
                  <a:lnTo>
                    <a:pt x="1281" y="10061"/>
                  </a:lnTo>
                  <a:lnTo>
                    <a:pt x="1281" y="23838"/>
                  </a:lnTo>
                  <a:lnTo>
                    <a:pt x="1281" y="30768"/>
                  </a:lnTo>
                  <a:cubicBezTo>
                    <a:pt x="1281" y="31734"/>
                    <a:pt x="2079" y="32532"/>
                    <a:pt x="3045" y="32532"/>
                  </a:cubicBezTo>
                  <a:lnTo>
                    <a:pt x="20561" y="32532"/>
                  </a:lnTo>
                  <a:cubicBezTo>
                    <a:pt x="21527" y="32532"/>
                    <a:pt x="22325" y="31734"/>
                    <a:pt x="22325" y="30768"/>
                  </a:cubicBezTo>
                  <a:lnTo>
                    <a:pt x="22325" y="23838"/>
                  </a:lnTo>
                  <a:lnTo>
                    <a:pt x="22325" y="10061"/>
                  </a:lnTo>
                  <a:lnTo>
                    <a:pt x="22325" y="4726"/>
                  </a:lnTo>
                  <a:cubicBezTo>
                    <a:pt x="22703" y="4726"/>
                    <a:pt x="23018" y="4411"/>
                    <a:pt x="23018" y="4012"/>
                  </a:cubicBezTo>
                  <a:lnTo>
                    <a:pt x="23018" y="3508"/>
                  </a:lnTo>
                  <a:lnTo>
                    <a:pt x="23018" y="2731"/>
                  </a:lnTo>
                  <a:lnTo>
                    <a:pt x="23186" y="2731"/>
                  </a:lnTo>
                  <a:cubicBezTo>
                    <a:pt x="23417" y="2731"/>
                    <a:pt x="23627" y="2521"/>
                    <a:pt x="23627" y="2290"/>
                  </a:cubicBezTo>
                  <a:lnTo>
                    <a:pt x="23627" y="442"/>
                  </a:lnTo>
                  <a:cubicBezTo>
                    <a:pt x="23606" y="190"/>
                    <a:pt x="23417" y="1"/>
                    <a:pt x="23165" y="1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85725" dir="3000000" algn="bl" rotWithShape="0">
                <a:schemeClr val="lt1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89" name="Google Shape;1389;p37"/>
            <p:cNvGrpSpPr/>
            <p:nvPr/>
          </p:nvGrpSpPr>
          <p:grpSpPr>
            <a:xfrm>
              <a:off x="7252938" y="3166200"/>
              <a:ext cx="590175" cy="812800"/>
              <a:chOff x="6315500" y="3165675"/>
              <a:chExt cx="590175" cy="812800"/>
            </a:xfrm>
          </p:grpSpPr>
          <p:sp>
            <p:nvSpPr>
              <p:cNvPr id="1390" name="Google Shape;1390;p37"/>
              <p:cNvSpPr/>
              <p:nvPr/>
            </p:nvSpPr>
            <p:spPr>
              <a:xfrm>
                <a:off x="6348050" y="3283800"/>
                <a:ext cx="526125" cy="694675"/>
              </a:xfrm>
              <a:custGeom>
                <a:avLst/>
                <a:gdLst/>
                <a:ahLst/>
                <a:cxnLst/>
                <a:rect l="l" t="t" r="r" b="b"/>
                <a:pathLst>
                  <a:path w="21045" h="27787" extrusionOk="0">
                    <a:moveTo>
                      <a:pt x="1" y="1"/>
                    </a:moveTo>
                    <a:lnTo>
                      <a:pt x="1" y="26043"/>
                    </a:lnTo>
                    <a:cubicBezTo>
                      <a:pt x="1" y="27009"/>
                      <a:pt x="799" y="27786"/>
                      <a:pt x="1765" y="27786"/>
                    </a:cubicBezTo>
                    <a:lnTo>
                      <a:pt x="19280" y="27786"/>
                    </a:lnTo>
                    <a:cubicBezTo>
                      <a:pt x="20246" y="27786"/>
                      <a:pt x="21044" y="27009"/>
                      <a:pt x="21044" y="26043"/>
                    </a:cubicBezTo>
                    <a:lnTo>
                      <a:pt x="2104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" name="Google Shape;1391;p37"/>
              <p:cNvSpPr/>
              <p:nvPr/>
            </p:nvSpPr>
            <p:spPr>
              <a:xfrm>
                <a:off x="6331250" y="3232875"/>
                <a:ext cx="560775" cy="49900"/>
              </a:xfrm>
              <a:custGeom>
                <a:avLst/>
                <a:gdLst/>
                <a:ahLst/>
                <a:cxnLst/>
                <a:rect l="l" t="t" r="r" b="b"/>
                <a:pathLst>
                  <a:path w="22431" h="1996" extrusionOk="0">
                    <a:moveTo>
                      <a:pt x="0" y="1"/>
                    </a:moveTo>
                    <a:lnTo>
                      <a:pt x="0" y="1282"/>
                    </a:lnTo>
                    <a:cubicBezTo>
                      <a:pt x="0" y="1681"/>
                      <a:pt x="316" y="1996"/>
                      <a:pt x="715" y="1996"/>
                    </a:cubicBezTo>
                    <a:lnTo>
                      <a:pt x="21716" y="1996"/>
                    </a:lnTo>
                    <a:cubicBezTo>
                      <a:pt x="22115" y="1996"/>
                      <a:pt x="22430" y="1681"/>
                      <a:pt x="22430" y="1282"/>
                    </a:cubicBezTo>
                    <a:lnTo>
                      <a:pt x="2243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37"/>
              <p:cNvSpPr/>
              <p:nvPr/>
            </p:nvSpPr>
            <p:spPr>
              <a:xfrm>
                <a:off x="6315500" y="3165675"/>
                <a:ext cx="590175" cy="67750"/>
              </a:xfrm>
              <a:custGeom>
                <a:avLst/>
                <a:gdLst/>
                <a:ahLst/>
                <a:cxnLst/>
                <a:rect l="l" t="t" r="r" b="b"/>
                <a:pathLst>
                  <a:path w="23607" h="2710" extrusionOk="0">
                    <a:moveTo>
                      <a:pt x="441" y="1"/>
                    </a:moveTo>
                    <a:cubicBezTo>
                      <a:pt x="210" y="1"/>
                      <a:pt x="0" y="211"/>
                      <a:pt x="0" y="442"/>
                    </a:cubicBezTo>
                    <a:lnTo>
                      <a:pt x="0" y="2269"/>
                    </a:lnTo>
                    <a:cubicBezTo>
                      <a:pt x="0" y="2500"/>
                      <a:pt x="210" y="2710"/>
                      <a:pt x="441" y="2710"/>
                    </a:cubicBezTo>
                    <a:lnTo>
                      <a:pt x="23165" y="2710"/>
                    </a:lnTo>
                    <a:cubicBezTo>
                      <a:pt x="23396" y="2710"/>
                      <a:pt x="23606" y="2500"/>
                      <a:pt x="23606" y="2269"/>
                    </a:cubicBezTo>
                    <a:lnTo>
                      <a:pt x="23606" y="442"/>
                    </a:lnTo>
                    <a:cubicBezTo>
                      <a:pt x="23606" y="169"/>
                      <a:pt x="23417" y="1"/>
                      <a:pt x="231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" name="Google Shape;1393;p37"/>
              <p:cNvSpPr/>
              <p:nvPr/>
            </p:nvSpPr>
            <p:spPr>
              <a:xfrm>
                <a:off x="6347525" y="3416125"/>
                <a:ext cx="526125" cy="344450"/>
              </a:xfrm>
              <a:custGeom>
                <a:avLst/>
                <a:gdLst/>
                <a:ahLst/>
                <a:cxnLst/>
                <a:rect l="l" t="t" r="r" b="b"/>
                <a:pathLst>
                  <a:path w="21045" h="13778" extrusionOk="0">
                    <a:moveTo>
                      <a:pt x="1" y="0"/>
                    </a:moveTo>
                    <a:lnTo>
                      <a:pt x="1" y="13778"/>
                    </a:lnTo>
                    <a:lnTo>
                      <a:pt x="21044" y="13778"/>
                    </a:lnTo>
                    <a:lnTo>
                      <a:pt x="2104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" name="Google Shape;1394;p37"/>
              <p:cNvSpPr/>
              <p:nvPr/>
            </p:nvSpPr>
            <p:spPr>
              <a:xfrm>
                <a:off x="6330725" y="3232875"/>
                <a:ext cx="559725" cy="19975"/>
              </a:xfrm>
              <a:custGeom>
                <a:avLst/>
                <a:gdLst/>
                <a:ahLst/>
                <a:cxnLst/>
                <a:rect l="l" t="t" r="r" b="b"/>
                <a:pathLst>
                  <a:path w="22389" h="799" extrusionOk="0">
                    <a:moveTo>
                      <a:pt x="0" y="1"/>
                    </a:moveTo>
                    <a:lnTo>
                      <a:pt x="0" y="799"/>
                    </a:lnTo>
                    <a:lnTo>
                      <a:pt x="22388" y="799"/>
                    </a:lnTo>
                    <a:lnTo>
                      <a:pt x="2238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" name="Google Shape;1395;p37"/>
              <p:cNvSpPr/>
              <p:nvPr/>
            </p:nvSpPr>
            <p:spPr>
              <a:xfrm>
                <a:off x="6574875" y="3467575"/>
                <a:ext cx="73000" cy="241550"/>
              </a:xfrm>
              <a:custGeom>
                <a:avLst/>
                <a:gdLst/>
                <a:ahLst/>
                <a:cxnLst/>
                <a:rect l="l" t="t" r="r" b="b"/>
                <a:pathLst>
                  <a:path w="2920" h="9662" extrusionOk="0">
                    <a:moveTo>
                      <a:pt x="0" y="1"/>
                    </a:moveTo>
                    <a:lnTo>
                      <a:pt x="0" y="9661"/>
                    </a:lnTo>
                    <a:lnTo>
                      <a:pt x="2920" y="9661"/>
                    </a:lnTo>
                    <a:lnTo>
                      <a:pt x="292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" name="Google Shape;1396;p37"/>
              <p:cNvSpPr/>
              <p:nvPr/>
            </p:nvSpPr>
            <p:spPr>
              <a:xfrm>
                <a:off x="6489825" y="3551575"/>
                <a:ext cx="2415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9661" h="2921" extrusionOk="0">
                    <a:moveTo>
                      <a:pt x="0" y="1"/>
                    </a:moveTo>
                    <a:lnTo>
                      <a:pt x="0" y="2920"/>
                    </a:lnTo>
                    <a:lnTo>
                      <a:pt x="9661" y="2920"/>
                    </a:lnTo>
                    <a:lnTo>
                      <a:pt x="966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97" name="Google Shape;1397;p37"/>
          <p:cNvGrpSpPr/>
          <p:nvPr/>
        </p:nvGrpSpPr>
        <p:grpSpPr>
          <a:xfrm rot="879819">
            <a:off x="2954414" y="2196980"/>
            <a:ext cx="986935" cy="2035995"/>
            <a:chOff x="7586075" y="1026769"/>
            <a:chExt cx="591750" cy="1220750"/>
          </a:xfrm>
        </p:grpSpPr>
        <p:sp>
          <p:nvSpPr>
            <p:cNvPr id="1398" name="Google Shape;1398;p37"/>
            <p:cNvSpPr/>
            <p:nvPr/>
          </p:nvSpPr>
          <p:spPr>
            <a:xfrm>
              <a:off x="7586863" y="1027556"/>
              <a:ext cx="590175" cy="1219175"/>
            </a:xfrm>
            <a:custGeom>
              <a:avLst/>
              <a:gdLst/>
              <a:ahLst/>
              <a:cxnLst/>
              <a:rect l="l" t="t" r="r" b="b"/>
              <a:pathLst>
                <a:path w="23607" h="48767" extrusionOk="0">
                  <a:moveTo>
                    <a:pt x="6259" y="1"/>
                  </a:moveTo>
                  <a:cubicBezTo>
                    <a:pt x="4600" y="1"/>
                    <a:pt x="3255" y="1324"/>
                    <a:pt x="3255" y="2983"/>
                  </a:cubicBezTo>
                  <a:lnTo>
                    <a:pt x="3255" y="6238"/>
                  </a:lnTo>
                  <a:cubicBezTo>
                    <a:pt x="3255" y="7309"/>
                    <a:pt x="3843" y="8254"/>
                    <a:pt x="4684" y="8779"/>
                  </a:cubicBezTo>
                  <a:cubicBezTo>
                    <a:pt x="4579" y="9283"/>
                    <a:pt x="4306" y="9913"/>
                    <a:pt x="3738" y="10438"/>
                  </a:cubicBezTo>
                  <a:cubicBezTo>
                    <a:pt x="2625" y="11467"/>
                    <a:pt x="0" y="12980"/>
                    <a:pt x="105" y="15542"/>
                  </a:cubicBezTo>
                  <a:cubicBezTo>
                    <a:pt x="210" y="17873"/>
                    <a:pt x="147" y="41353"/>
                    <a:pt x="105" y="45553"/>
                  </a:cubicBezTo>
                  <a:lnTo>
                    <a:pt x="105" y="46183"/>
                  </a:lnTo>
                  <a:lnTo>
                    <a:pt x="147" y="46183"/>
                  </a:lnTo>
                  <a:cubicBezTo>
                    <a:pt x="147" y="46225"/>
                    <a:pt x="147" y="46246"/>
                    <a:pt x="168" y="46309"/>
                  </a:cubicBezTo>
                  <a:lnTo>
                    <a:pt x="168" y="46330"/>
                  </a:lnTo>
                  <a:cubicBezTo>
                    <a:pt x="168" y="46351"/>
                    <a:pt x="189" y="46372"/>
                    <a:pt x="189" y="46414"/>
                  </a:cubicBezTo>
                  <a:cubicBezTo>
                    <a:pt x="189" y="46435"/>
                    <a:pt x="189" y="46435"/>
                    <a:pt x="231" y="46456"/>
                  </a:cubicBezTo>
                  <a:cubicBezTo>
                    <a:pt x="252" y="46498"/>
                    <a:pt x="252" y="46519"/>
                    <a:pt x="273" y="46540"/>
                  </a:cubicBezTo>
                  <a:cubicBezTo>
                    <a:pt x="273" y="46561"/>
                    <a:pt x="294" y="46561"/>
                    <a:pt x="294" y="46603"/>
                  </a:cubicBezTo>
                  <a:cubicBezTo>
                    <a:pt x="336" y="46624"/>
                    <a:pt x="357" y="46666"/>
                    <a:pt x="378" y="46708"/>
                  </a:cubicBezTo>
                  <a:lnTo>
                    <a:pt x="399" y="46729"/>
                  </a:lnTo>
                  <a:lnTo>
                    <a:pt x="504" y="46834"/>
                  </a:lnTo>
                  <a:lnTo>
                    <a:pt x="567" y="46876"/>
                  </a:lnTo>
                  <a:cubicBezTo>
                    <a:pt x="588" y="46897"/>
                    <a:pt x="609" y="46939"/>
                    <a:pt x="672" y="46960"/>
                  </a:cubicBezTo>
                  <a:cubicBezTo>
                    <a:pt x="693" y="46981"/>
                    <a:pt x="714" y="46981"/>
                    <a:pt x="714" y="47023"/>
                  </a:cubicBezTo>
                  <a:cubicBezTo>
                    <a:pt x="756" y="47044"/>
                    <a:pt x="798" y="47065"/>
                    <a:pt x="819" y="47086"/>
                  </a:cubicBezTo>
                  <a:cubicBezTo>
                    <a:pt x="861" y="47128"/>
                    <a:pt x="882" y="47128"/>
                    <a:pt x="903" y="47149"/>
                  </a:cubicBezTo>
                  <a:cubicBezTo>
                    <a:pt x="945" y="47170"/>
                    <a:pt x="1008" y="47191"/>
                    <a:pt x="1029" y="47233"/>
                  </a:cubicBezTo>
                  <a:cubicBezTo>
                    <a:pt x="1071" y="47233"/>
                    <a:pt x="1071" y="47254"/>
                    <a:pt x="1092" y="47254"/>
                  </a:cubicBezTo>
                  <a:cubicBezTo>
                    <a:pt x="1155" y="47275"/>
                    <a:pt x="1218" y="47338"/>
                    <a:pt x="1302" y="47359"/>
                  </a:cubicBezTo>
                  <a:cubicBezTo>
                    <a:pt x="1323" y="47359"/>
                    <a:pt x="1344" y="47380"/>
                    <a:pt x="1386" y="47380"/>
                  </a:cubicBezTo>
                  <a:lnTo>
                    <a:pt x="1533" y="47464"/>
                  </a:lnTo>
                  <a:cubicBezTo>
                    <a:pt x="1554" y="47485"/>
                    <a:pt x="1596" y="47485"/>
                    <a:pt x="1638" y="47506"/>
                  </a:cubicBezTo>
                  <a:cubicBezTo>
                    <a:pt x="1680" y="47548"/>
                    <a:pt x="1743" y="47569"/>
                    <a:pt x="1806" y="47569"/>
                  </a:cubicBezTo>
                  <a:cubicBezTo>
                    <a:pt x="1827" y="47569"/>
                    <a:pt x="1869" y="47590"/>
                    <a:pt x="1911" y="47590"/>
                  </a:cubicBezTo>
                  <a:cubicBezTo>
                    <a:pt x="1953" y="47611"/>
                    <a:pt x="2037" y="47632"/>
                    <a:pt x="2121" y="47674"/>
                  </a:cubicBezTo>
                  <a:cubicBezTo>
                    <a:pt x="2142" y="47674"/>
                    <a:pt x="2163" y="47695"/>
                    <a:pt x="2184" y="47695"/>
                  </a:cubicBezTo>
                  <a:cubicBezTo>
                    <a:pt x="2289" y="47716"/>
                    <a:pt x="2373" y="47737"/>
                    <a:pt x="2478" y="47800"/>
                  </a:cubicBezTo>
                  <a:cubicBezTo>
                    <a:pt x="2499" y="47800"/>
                    <a:pt x="2562" y="47821"/>
                    <a:pt x="2583" y="47821"/>
                  </a:cubicBezTo>
                  <a:cubicBezTo>
                    <a:pt x="2667" y="47842"/>
                    <a:pt x="2709" y="47885"/>
                    <a:pt x="2793" y="47885"/>
                  </a:cubicBezTo>
                  <a:cubicBezTo>
                    <a:pt x="2856" y="47885"/>
                    <a:pt x="2877" y="47906"/>
                    <a:pt x="2919" y="47906"/>
                  </a:cubicBezTo>
                  <a:cubicBezTo>
                    <a:pt x="3003" y="47927"/>
                    <a:pt x="3066" y="47927"/>
                    <a:pt x="3129" y="47948"/>
                  </a:cubicBezTo>
                  <a:cubicBezTo>
                    <a:pt x="3192" y="47948"/>
                    <a:pt x="3213" y="47990"/>
                    <a:pt x="3276" y="47990"/>
                  </a:cubicBezTo>
                  <a:cubicBezTo>
                    <a:pt x="3339" y="48011"/>
                    <a:pt x="3423" y="48011"/>
                    <a:pt x="3507" y="48032"/>
                  </a:cubicBezTo>
                  <a:cubicBezTo>
                    <a:pt x="3549" y="48032"/>
                    <a:pt x="3591" y="48053"/>
                    <a:pt x="3633" y="48053"/>
                  </a:cubicBezTo>
                  <a:cubicBezTo>
                    <a:pt x="3738" y="48095"/>
                    <a:pt x="3864" y="48116"/>
                    <a:pt x="4011" y="48137"/>
                  </a:cubicBezTo>
                  <a:cubicBezTo>
                    <a:pt x="4053" y="48137"/>
                    <a:pt x="4095" y="48158"/>
                    <a:pt x="4158" y="48158"/>
                  </a:cubicBezTo>
                  <a:cubicBezTo>
                    <a:pt x="4243" y="48200"/>
                    <a:pt x="4327" y="48200"/>
                    <a:pt x="4390" y="48221"/>
                  </a:cubicBezTo>
                  <a:cubicBezTo>
                    <a:pt x="4453" y="48221"/>
                    <a:pt x="4537" y="48242"/>
                    <a:pt x="4579" y="48242"/>
                  </a:cubicBezTo>
                  <a:cubicBezTo>
                    <a:pt x="4663" y="48242"/>
                    <a:pt x="4705" y="48263"/>
                    <a:pt x="4789" y="48263"/>
                  </a:cubicBezTo>
                  <a:cubicBezTo>
                    <a:pt x="4873" y="48263"/>
                    <a:pt x="4915" y="48305"/>
                    <a:pt x="4999" y="48305"/>
                  </a:cubicBezTo>
                  <a:cubicBezTo>
                    <a:pt x="5062" y="48305"/>
                    <a:pt x="5125" y="48326"/>
                    <a:pt x="5188" y="48326"/>
                  </a:cubicBezTo>
                  <a:cubicBezTo>
                    <a:pt x="5272" y="48326"/>
                    <a:pt x="5335" y="48347"/>
                    <a:pt x="5419" y="48347"/>
                  </a:cubicBezTo>
                  <a:lnTo>
                    <a:pt x="5440" y="48347"/>
                  </a:lnTo>
                  <a:cubicBezTo>
                    <a:pt x="5671" y="48368"/>
                    <a:pt x="5923" y="48431"/>
                    <a:pt x="6154" y="48452"/>
                  </a:cubicBezTo>
                  <a:lnTo>
                    <a:pt x="6175" y="48452"/>
                  </a:lnTo>
                  <a:cubicBezTo>
                    <a:pt x="6322" y="48473"/>
                    <a:pt x="6448" y="48473"/>
                    <a:pt x="6553" y="48515"/>
                  </a:cubicBezTo>
                  <a:lnTo>
                    <a:pt x="6574" y="48515"/>
                  </a:lnTo>
                  <a:cubicBezTo>
                    <a:pt x="7372" y="48578"/>
                    <a:pt x="8233" y="48662"/>
                    <a:pt x="9094" y="48725"/>
                  </a:cubicBezTo>
                  <a:lnTo>
                    <a:pt x="9157" y="48725"/>
                  </a:lnTo>
                  <a:cubicBezTo>
                    <a:pt x="9409" y="48746"/>
                    <a:pt x="9703" y="48746"/>
                    <a:pt x="9955" y="48746"/>
                  </a:cubicBezTo>
                  <a:lnTo>
                    <a:pt x="10018" y="48746"/>
                  </a:lnTo>
                  <a:cubicBezTo>
                    <a:pt x="10270" y="48746"/>
                    <a:pt x="10564" y="48767"/>
                    <a:pt x="10837" y="48767"/>
                  </a:cubicBezTo>
                  <a:lnTo>
                    <a:pt x="11845" y="48767"/>
                  </a:lnTo>
                  <a:cubicBezTo>
                    <a:pt x="18335" y="48767"/>
                    <a:pt x="23564" y="47590"/>
                    <a:pt x="23564" y="46120"/>
                  </a:cubicBezTo>
                  <a:lnTo>
                    <a:pt x="23585" y="46120"/>
                  </a:lnTo>
                  <a:cubicBezTo>
                    <a:pt x="23585" y="46120"/>
                    <a:pt x="23480" y="18020"/>
                    <a:pt x="23585" y="15479"/>
                  </a:cubicBezTo>
                  <a:cubicBezTo>
                    <a:pt x="23606" y="15437"/>
                    <a:pt x="23606" y="15353"/>
                    <a:pt x="23585" y="15269"/>
                  </a:cubicBezTo>
                  <a:lnTo>
                    <a:pt x="23585" y="15164"/>
                  </a:lnTo>
                  <a:lnTo>
                    <a:pt x="23585" y="15017"/>
                  </a:lnTo>
                  <a:cubicBezTo>
                    <a:pt x="23585" y="14996"/>
                    <a:pt x="23585" y="14933"/>
                    <a:pt x="23564" y="14912"/>
                  </a:cubicBezTo>
                  <a:cubicBezTo>
                    <a:pt x="23564" y="14849"/>
                    <a:pt x="23564" y="14828"/>
                    <a:pt x="23522" y="14786"/>
                  </a:cubicBezTo>
                  <a:cubicBezTo>
                    <a:pt x="23522" y="14744"/>
                    <a:pt x="23501" y="14702"/>
                    <a:pt x="23501" y="14681"/>
                  </a:cubicBezTo>
                  <a:cubicBezTo>
                    <a:pt x="23501" y="14639"/>
                    <a:pt x="23480" y="14597"/>
                    <a:pt x="23480" y="14555"/>
                  </a:cubicBezTo>
                  <a:cubicBezTo>
                    <a:pt x="23480" y="14534"/>
                    <a:pt x="23459" y="14492"/>
                    <a:pt x="23459" y="14450"/>
                  </a:cubicBezTo>
                  <a:cubicBezTo>
                    <a:pt x="23459" y="14429"/>
                    <a:pt x="23417" y="14387"/>
                    <a:pt x="23417" y="14345"/>
                  </a:cubicBezTo>
                  <a:cubicBezTo>
                    <a:pt x="23417" y="14324"/>
                    <a:pt x="23396" y="14282"/>
                    <a:pt x="23396" y="14240"/>
                  </a:cubicBezTo>
                  <a:cubicBezTo>
                    <a:pt x="23396" y="14219"/>
                    <a:pt x="23375" y="14177"/>
                    <a:pt x="23375" y="14135"/>
                  </a:cubicBezTo>
                  <a:cubicBezTo>
                    <a:pt x="23354" y="14114"/>
                    <a:pt x="23354" y="14072"/>
                    <a:pt x="23312" y="14030"/>
                  </a:cubicBezTo>
                  <a:cubicBezTo>
                    <a:pt x="23312" y="14009"/>
                    <a:pt x="23291" y="13988"/>
                    <a:pt x="23291" y="13967"/>
                  </a:cubicBezTo>
                  <a:cubicBezTo>
                    <a:pt x="23270" y="13904"/>
                    <a:pt x="23270" y="13883"/>
                    <a:pt x="23249" y="13820"/>
                  </a:cubicBezTo>
                  <a:cubicBezTo>
                    <a:pt x="23249" y="13799"/>
                    <a:pt x="23207" y="13778"/>
                    <a:pt x="23207" y="13757"/>
                  </a:cubicBezTo>
                  <a:cubicBezTo>
                    <a:pt x="23165" y="13673"/>
                    <a:pt x="23144" y="13589"/>
                    <a:pt x="23081" y="13505"/>
                  </a:cubicBezTo>
                  <a:cubicBezTo>
                    <a:pt x="23060" y="13484"/>
                    <a:pt x="23060" y="13463"/>
                    <a:pt x="23039" y="13442"/>
                  </a:cubicBezTo>
                  <a:cubicBezTo>
                    <a:pt x="22997" y="13400"/>
                    <a:pt x="22976" y="13358"/>
                    <a:pt x="22955" y="13337"/>
                  </a:cubicBezTo>
                  <a:cubicBezTo>
                    <a:pt x="22934" y="13295"/>
                    <a:pt x="22934" y="13274"/>
                    <a:pt x="22892" y="13253"/>
                  </a:cubicBezTo>
                  <a:cubicBezTo>
                    <a:pt x="22871" y="13232"/>
                    <a:pt x="22850" y="13190"/>
                    <a:pt x="22829" y="13148"/>
                  </a:cubicBezTo>
                  <a:cubicBezTo>
                    <a:pt x="22787" y="13127"/>
                    <a:pt x="22766" y="13085"/>
                    <a:pt x="22745" y="13043"/>
                  </a:cubicBezTo>
                  <a:cubicBezTo>
                    <a:pt x="22724" y="13022"/>
                    <a:pt x="22682" y="12980"/>
                    <a:pt x="22682" y="12959"/>
                  </a:cubicBezTo>
                  <a:cubicBezTo>
                    <a:pt x="22661" y="12938"/>
                    <a:pt x="22640" y="12875"/>
                    <a:pt x="22619" y="12854"/>
                  </a:cubicBezTo>
                  <a:cubicBezTo>
                    <a:pt x="22577" y="12833"/>
                    <a:pt x="22577" y="12812"/>
                    <a:pt x="22556" y="12770"/>
                  </a:cubicBezTo>
                  <a:cubicBezTo>
                    <a:pt x="22535" y="12749"/>
                    <a:pt x="22514" y="12707"/>
                    <a:pt x="22451" y="12665"/>
                  </a:cubicBezTo>
                  <a:lnTo>
                    <a:pt x="22409" y="12623"/>
                  </a:lnTo>
                  <a:cubicBezTo>
                    <a:pt x="22346" y="12560"/>
                    <a:pt x="22325" y="12518"/>
                    <a:pt x="22262" y="12455"/>
                  </a:cubicBezTo>
                  <a:lnTo>
                    <a:pt x="22241" y="12434"/>
                  </a:lnTo>
                  <a:cubicBezTo>
                    <a:pt x="21779" y="11930"/>
                    <a:pt x="21254" y="11488"/>
                    <a:pt x="20771" y="11089"/>
                  </a:cubicBezTo>
                  <a:cubicBezTo>
                    <a:pt x="20540" y="10921"/>
                    <a:pt x="20330" y="10753"/>
                    <a:pt x="20141" y="10606"/>
                  </a:cubicBezTo>
                  <a:cubicBezTo>
                    <a:pt x="20057" y="10543"/>
                    <a:pt x="20015" y="10501"/>
                    <a:pt x="19952" y="10438"/>
                  </a:cubicBezTo>
                  <a:cubicBezTo>
                    <a:pt x="19385" y="9913"/>
                    <a:pt x="19112" y="9283"/>
                    <a:pt x="19007" y="8779"/>
                  </a:cubicBezTo>
                  <a:cubicBezTo>
                    <a:pt x="19889" y="8254"/>
                    <a:pt x="20435" y="7309"/>
                    <a:pt x="20435" y="6238"/>
                  </a:cubicBezTo>
                  <a:lnTo>
                    <a:pt x="20435" y="2962"/>
                  </a:lnTo>
                  <a:cubicBezTo>
                    <a:pt x="20435" y="2857"/>
                    <a:pt x="20435" y="2752"/>
                    <a:pt x="20414" y="2668"/>
                  </a:cubicBezTo>
                  <a:cubicBezTo>
                    <a:pt x="20414" y="2647"/>
                    <a:pt x="20414" y="2626"/>
                    <a:pt x="20372" y="2563"/>
                  </a:cubicBezTo>
                  <a:cubicBezTo>
                    <a:pt x="20372" y="2521"/>
                    <a:pt x="20351" y="2437"/>
                    <a:pt x="20351" y="2395"/>
                  </a:cubicBezTo>
                  <a:cubicBezTo>
                    <a:pt x="20351" y="2353"/>
                    <a:pt x="20330" y="2311"/>
                    <a:pt x="20330" y="2269"/>
                  </a:cubicBezTo>
                  <a:cubicBezTo>
                    <a:pt x="20309" y="2227"/>
                    <a:pt x="20309" y="2164"/>
                    <a:pt x="20267" y="2122"/>
                  </a:cubicBezTo>
                  <a:cubicBezTo>
                    <a:pt x="20267" y="2101"/>
                    <a:pt x="20246" y="2038"/>
                    <a:pt x="20225" y="2017"/>
                  </a:cubicBezTo>
                  <a:cubicBezTo>
                    <a:pt x="20204" y="1954"/>
                    <a:pt x="20204" y="1912"/>
                    <a:pt x="20162" y="1870"/>
                  </a:cubicBezTo>
                  <a:cubicBezTo>
                    <a:pt x="20141" y="1828"/>
                    <a:pt x="20141" y="1786"/>
                    <a:pt x="20120" y="1744"/>
                  </a:cubicBezTo>
                  <a:cubicBezTo>
                    <a:pt x="20099" y="1702"/>
                    <a:pt x="20057" y="1639"/>
                    <a:pt x="20036" y="1618"/>
                  </a:cubicBezTo>
                  <a:cubicBezTo>
                    <a:pt x="20015" y="1597"/>
                    <a:pt x="19994" y="1534"/>
                    <a:pt x="19994" y="1513"/>
                  </a:cubicBezTo>
                  <a:cubicBezTo>
                    <a:pt x="19952" y="1471"/>
                    <a:pt x="19931" y="1429"/>
                    <a:pt x="19910" y="1387"/>
                  </a:cubicBezTo>
                  <a:cubicBezTo>
                    <a:pt x="19889" y="1366"/>
                    <a:pt x="19847" y="1303"/>
                    <a:pt x="19826" y="1282"/>
                  </a:cubicBezTo>
                  <a:cubicBezTo>
                    <a:pt x="19805" y="1219"/>
                    <a:pt x="19784" y="1198"/>
                    <a:pt x="19742" y="1156"/>
                  </a:cubicBezTo>
                  <a:cubicBezTo>
                    <a:pt x="19721" y="1114"/>
                    <a:pt x="19700" y="1072"/>
                    <a:pt x="19679" y="1051"/>
                  </a:cubicBezTo>
                  <a:lnTo>
                    <a:pt x="19574" y="946"/>
                  </a:lnTo>
                  <a:lnTo>
                    <a:pt x="19469" y="841"/>
                  </a:lnTo>
                  <a:lnTo>
                    <a:pt x="19364" y="736"/>
                  </a:lnTo>
                  <a:cubicBezTo>
                    <a:pt x="19322" y="694"/>
                    <a:pt x="19280" y="673"/>
                    <a:pt x="19259" y="652"/>
                  </a:cubicBezTo>
                  <a:cubicBezTo>
                    <a:pt x="19217" y="631"/>
                    <a:pt x="19175" y="589"/>
                    <a:pt x="19154" y="568"/>
                  </a:cubicBezTo>
                  <a:cubicBezTo>
                    <a:pt x="19112" y="547"/>
                    <a:pt x="19070" y="526"/>
                    <a:pt x="19049" y="484"/>
                  </a:cubicBezTo>
                  <a:cubicBezTo>
                    <a:pt x="19007" y="463"/>
                    <a:pt x="18965" y="442"/>
                    <a:pt x="18944" y="421"/>
                  </a:cubicBezTo>
                  <a:cubicBezTo>
                    <a:pt x="18881" y="379"/>
                    <a:pt x="18860" y="358"/>
                    <a:pt x="18797" y="337"/>
                  </a:cubicBezTo>
                  <a:cubicBezTo>
                    <a:pt x="18776" y="316"/>
                    <a:pt x="18734" y="316"/>
                    <a:pt x="18692" y="274"/>
                  </a:cubicBezTo>
                  <a:cubicBezTo>
                    <a:pt x="18650" y="253"/>
                    <a:pt x="18587" y="232"/>
                    <a:pt x="18566" y="232"/>
                  </a:cubicBezTo>
                  <a:cubicBezTo>
                    <a:pt x="18545" y="211"/>
                    <a:pt x="18482" y="211"/>
                    <a:pt x="18461" y="169"/>
                  </a:cubicBezTo>
                  <a:cubicBezTo>
                    <a:pt x="18419" y="148"/>
                    <a:pt x="18356" y="148"/>
                    <a:pt x="18314" y="127"/>
                  </a:cubicBezTo>
                  <a:cubicBezTo>
                    <a:pt x="18272" y="127"/>
                    <a:pt x="18251" y="106"/>
                    <a:pt x="18209" y="106"/>
                  </a:cubicBezTo>
                  <a:cubicBezTo>
                    <a:pt x="18146" y="64"/>
                    <a:pt x="18062" y="64"/>
                    <a:pt x="18020" y="43"/>
                  </a:cubicBezTo>
                  <a:lnTo>
                    <a:pt x="17936" y="43"/>
                  </a:lnTo>
                  <a:cubicBezTo>
                    <a:pt x="17789" y="22"/>
                    <a:pt x="17600" y="1"/>
                    <a:pt x="17432" y="1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85725" dir="3000000" algn="bl" rotWithShape="0">
                <a:schemeClr val="lt1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99" name="Google Shape;1399;p37"/>
            <p:cNvGrpSpPr/>
            <p:nvPr/>
          </p:nvGrpSpPr>
          <p:grpSpPr>
            <a:xfrm>
              <a:off x="7586075" y="1026769"/>
              <a:ext cx="591750" cy="1220750"/>
              <a:chOff x="6324950" y="1612600"/>
              <a:chExt cx="591750" cy="1220750"/>
            </a:xfrm>
          </p:grpSpPr>
          <p:sp>
            <p:nvSpPr>
              <p:cNvPr id="1400" name="Google Shape;1400;p37"/>
              <p:cNvSpPr/>
              <p:nvPr/>
            </p:nvSpPr>
            <p:spPr>
              <a:xfrm>
                <a:off x="6324950" y="1812650"/>
                <a:ext cx="591750" cy="1020700"/>
              </a:xfrm>
              <a:custGeom>
                <a:avLst/>
                <a:gdLst/>
                <a:ahLst/>
                <a:cxnLst/>
                <a:rect l="l" t="t" r="r" b="b"/>
                <a:pathLst>
                  <a:path w="23670" h="40828" extrusionOk="0">
                    <a:moveTo>
                      <a:pt x="4747" y="0"/>
                    </a:moveTo>
                    <a:cubicBezTo>
                      <a:pt x="4747" y="0"/>
                      <a:pt x="4831" y="1407"/>
                      <a:pt x="3718" y="2457"/>
                    </a:cubicBezTo>
                    <a:cubicBezTo>
                      <a:pt x="2626" y="3465"/>
                      <a:pt x="0" y="4998"/>
                      <a:pt x="105" y="7540"/>
                    </a:cubicBezTo>
                    <a:cubicBezTo>
                      <a:pt x="210" y="9850"/>
                      <a:pt x="126" y="33351"/>
                      <a:pt x="105" y="37551"/>
                    </a:cubicBezTo>
                    <a:lnTo>
                      <a:pt x="105" y="38181"/>
                    </a:lnTo>
                    <a:lnTo>
                      <a:pt x="126" y="38181"/>
                    </a:lnTo>
                    <a:cubicBezTo>
                      <a:pt x="126" y="39651"/>
                      <a:pt x="5377" y="40827"/>
                      <a:pt x="11824" y="40827"/>
                    </a:cubicBezTo>
                    <a:cubicBezTo>
                      <a:pt x="18293" y="40827"/>
                      <a:pt x="23543" y="39651"/>
                      <a:pt x="23543" y="38181"/>
                    </a:cubicBezTo>
                    <a:lnTo>
                      <a:pt x="23564" y="38181"/>
                    </a:lnTo>
                    <a:cubicBezTo>
                      <a:pt x="23564" y="38181"/>
                      <a:pt x="23459" y="10081"/>
                      <a:pt x="23564" y="7540"/>
                    </a:cubicBezTo>
                    <a:cubicBezTo>
                      <a:pt x="23669" y="4998"/>
                      <a:pt x="21065" y="3465"/>
                      <a:pt x="19931" y="2457"/>
                    </a:cubicBezTo>
                    <a:cubicBezTo>
                      <a:pt x="18818" y="1428"/>
                      <a:pt x="18881" y="0"/>
                      <a:pt x="188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" name="Google Shape;1401;p37"/>
              <p:cNvSpPr/>
              <p:nvPr/>
            </p:nvSpPr>
            <p:spPr>
              <a:xfrm>
                <a:off x="6394775" y="2062550"/>
                <a:ext cx="452625" cy="578625"/>
              </a:xfrm>
              <a:custGeom>
                <a:avLst/>
                <a:gdLst/>
                <a:ahLst/>
                <a:cxnLst/>
                <a:rect l="l" t="t" r="r" b="b"/>
                <a:pathLst>
                  <a:path w="18105" h="23145" extrusionOk="0">
                    <a:moveTo>
                      <a:pt x="1933" y="1"/>
                    </a:moveTo>
                    <a:cubicBezTo>
                      <a:pt x="883" y="1"/>
                      <a:pt x="1" y="883"/>
                      <a:pt x="1" y="1933"/>
                    </a:cubicBezTo>
                    <a:lnTo>
                      <a:pt x="1" y="21234"/>
                    </a:lnTo>
                    <a:cubicBezTo>
                      <a:pt x="1" y="22284"/>
                      <a:pt x="883" y="23145"/>
                      <a:pt x="1933" y="23145"/>
                    </a:cubicBezTo>
                    <a:lnTo>
                      <a:pt x="16172" y="23145"/>
                    </a:lnTo>
                    <a:cubicBezTo>
                      <a:pt x="17222" y="23145"/>
                      <a:pt x="18104" y="22284"/>
                      <a:pt x="18104" y="21234"/>
                    </a:cubicBezTo>
                    <a:lnTo>
                      <a:pt x="18104" y="1933"/>
                    </a:lnTo>
                    <a:cubicBezTo>
                      <a:pt x="18104" y="883"/>
                      <a:pt x="17222" y="1"/>
                      <a:pt x="161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" name="Google Shape;1402;p37"/>
              <p:cNvSpPr/>
              <p:nvPr/>
            </p:nvSpPr>
            <p:spPr>
              <a:xfrm>
                <a:off x="6492450" y="2175975"/>
                <a:ext cx="257800" cy="257300"/>
              </a:xfrm>
              <a:custGeom>
                <a:avLst/>
                <a:gdLst/>
                <a:ahLst/>
                <a:cxnLst/>
                <a:rect l="l" t="t" r="r" b="b"/>
                <a:pathLst>
                  <a:path w="10312" h="10292" extrusionOk="0">
                    <a:moveTo>
                      <a:pt x="5755" y="1491"/>
                    </a:moveTo>
                    <a:lnTo>
                      <a:pt x="5755" y="4537"/>
                    </a:lnTo>
                    <a:lnTo>
                      <a:pt x="8800" y="4537"/>
                    </a:lnTo>
                    <a:lnTo>
                      <a:pt x="8800" y="5776"/>
                    </a:lnTo>
                    <a:lnTo>
                      <a:pt x="5755" y="5776"/>
                    </a:lnTo>
                    <a:lnTo>
                      <a:pt x="5755" y="8821"/>
                    </a:lnTo>
                    <a:lnTo>
                      <a:pt x="4536" y="8821"/>
                    </a:lnTo>
                    <a:lnTo>
                      <a:pt x="4536" y="5776"/>
                    </a:lnTo>
                    <a:lnTo>
                      <a:pt x="1470" y="5776"/>
                    </a:lnTo>
                    <a:lnTo>
                      <a:pt x="1470" y="4537"/>
                    </a:lnTo>
                    <a:lnTo>
                      <a:pt x="4536" y="4537"/>
                    </a:lnTo>
                    <a:lnTo>
                      <a:pt x="4536" y="1491"/>
                    </a:lnTo>
                    <a:close/>
                    <a:moveTo>
                      <a:pt x="5145" y="0"/>
                    </a:moveTo>
                    <a:cubicBezTo>
                      <a:pt x="2331" y="0"/>
                      <a:pt x="0" y="2310"/>
                      <a:pt x="0" y="5146"/>
                    </a:cubicBezTo>
                    <a:cubicBezTo>
                      <a:pt x="0" y="7981"/>
                      <a:pt x="2310" y="10291"/>
                      <a:pt x="5145" y="10291"/>
                    </a:cubicBezTo>
                    <a:cubicBezTo>
                      <a:pt x="5418" y="10291"/>
                      <a:pt x="5671" y="10249"/>
                      <a:pt x="5944" y="10228"/>
                    </a:cubicBezTo>
                    <a:cubicBezTo>
                      <a:pt x="8401" y="9871"/>
                      <a:pt x="10312" y="7708"/>
                      <a:pt x="10312" y="5146"/>
                    </a:cubicBezTo>
                    <a:cubicBezTo>
                      <a:pt x="10312" y="3466"/>
                      <a:pt x="9493" y="1932"/>
                      <a:pt x="8233" y="1008"/>
                    </a:cubicBezTo>
                    <a:cubicBezTo>
                      <a:pt x="7372" y="378"/>
                      <a:pt x="6322" y="0"/>
                      <a:pt x="51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37"/>
              <p:cNvSpPr/>
              <p:nvPr/>
            </p:nvSpPr>
            <p:spPr>
              <a:xfrm>
                <a:off x="6482975" y="2490475"/>
                <a:ext cx="267275" cy="17875"/>
              </a:xfrm>
              <a:custGeom>
                <a:avLst/>
                <a:gdLst/>
                <a:ahLst/>
                <a:cxnLst/>
                <a:rect l="l" t="t" r="r" b="b"/>
                <a:pathLst>
                  <a:path w="10691" h="715" extrusionOk="0">
                    <a:moveTo>
                      <a:pt x="1" y="0"/>
                    </a:moveTo>
                    <a:lnTo>
                      <a:pt x="1" y="714"/>
                    </a:lnTo>
                    <a:lnTo>
                      <a:pt x="10691" y="714"/>
                    </a:lnTo>
                    <a:lnTo>
                      <a:pt x="1069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37"/>
              <p:cNvSpPr/>
              <p:nvPr/>
            </p:nvSpPr>
            <p:spPr>
              <a:xfrm>
                <a:off x="6482975" y="2529850"/>
                <a:ext cx="267275" cy="17875"/>
              </a:xfrm>
              <a:custGeom>
                <a:avLst/>
                <a:gdLst/>
                <a:ahLst/>
                <a:cxnLst/>
                <a:rect l="l" t="t" r="r" b="b"/>
                <a:pathLst>
                  <a:path w="10691" h="715" extrusionOk="0">
                    <a:moveTo>
                      <a:pt x="1" y="0"/>
                    </a:moveTo>
                    <a:lnTo>
                      <a:pt x="1" y="714"/>
                    </a:lnTo>
                    <a:lnTo>
                      <a:pt x="10691" y="714"/>
                    </a:lnTo>
                    <a:lnTo>
                      <a:pt x="1069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37"/>
              <p:cNvSpPr/>
              <p:nvPr/>
            </p:nvSpPr>
            <p:spPr>
              <a:xfrm>
                <a:off x="6504525" y="2570275"/>
                <a:ext cx="223675" cy="17875"/>
              </a:xfrm>
              <a:custGeom>
                <a:avLst/>
                <a:gdLst/>
                <a:ahLst/>
                <a:cxnLst/>
                <a:rect l="l" t="t" r="r" b="b"/>
                <a:pathLst>
                  <a:path w="8947" h="715" extrusionOk="0">
                    <a:moveTo>
                      <a:pt x="0" y="1"/>
                    </a:moveTo>
                    <a:lnTo>
                      <a:pt x="0" y="715"/>
                    </a:lnTo>
                    <a:lnTo>
                      <a:pt x="8947" y="715"/>
                    </a:lnTo>
                    <a:lnTo>
                      <a:pt x="894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" name="Google Shape;1406;p37"/>
              <p:cNvSpPr/>
              <p:nvPr/>
            </p:nvSpPr>
            <p:spPr>
              <a:xfrm>
                <a:off x="6406850" y="1612600"/>
                <a:ext cx="429000" cy="231050"/>
              </a:xfrm>
              <a:custGeom>
                <a:avLst/>
                <a:gdLst/>
                <a:ahLst/>
                <a:cxnLst/>
                <a:rect l="l" t="t" r="r" b="b"/>
                <a:pathLst>
                  <a:path w="17160" h="9242" extrusionOk="0">
                    <a:moveTo>
                      <a:pt x="2983" y="0"/>
                    </a:moveTo>
                    <a:cubicBezTo>
                      <a:pt x="1345" y="0"/>
                      <a:pt x="1" y="1344"/>
                      <a:pt x="1" y="3004"/>
                    </a:cubicBezTo>
                    <a:lnTo>
                      <a:pt x="1" y="6259"/>
                    </a:lnTo>
                    <a:cubicBezTo>
                      <a:pt x="1" y="7897"/>
                      <a:pt x="1345" y="9241"/>
                      <a:pt x="2983" y="9241"/>
                    </a:cubicBezTo>
                    <a:lnTo>
                      <a:pt x="14177" y="9241"/>
                    </a:lnTo>
                    <a:cubicBezTo>
                      <a:pt x="15836" y="9241"/>
                      <a:pt x="17159" y="7897"/>
                      <a:pt x="17159" y="6259"/>
                    </a:cubicBezTo>
                    <a:lnTo>
                      <a:pt x="17159" y="3004"/>
                    </a:lnTo>
                    <a:cubicBezTo>
                      <a:pt x="17159" y="1344"/>
                      <a:pt x="15836" y="0"/>
                      <a:pt x="1417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37"/>
              <p:cNvSpPr/>
              <p:nvPr/>
            </p:nvSpPr>
            <p:spPr>
              <a:xfrm>
                <a:off x="6443075" y="1648825"/>
                <a:ext cx="39400" cy="158575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6343" extrusionOk="0">
                    <a:moveTo>
                      <a:pt x="778" y="0"/>
                    </a:moveTo>
                    <a:cubicBezTo>
                      <a:pt x="358" y="0"/>
                      <a:pt x="1" y="337"/>
                      <a:pt x="1" y="778"/>
                    </a:cubicBezTo>
                    <a:lnTo>
                      <a:pt x="1" y="5566"/>
                    </a:lnTo>
                    <a:cubicBezTo>
                      <a:pt x="1" y="5986"/>
                      <a:pt x="337" y="6343"/>
                      <a:pt x="778" y="6343"/>
                    </a:cubicBezTo>
                    <a:cubicBezTo>
                      <a:pt x="1198" y="6343"/>
                      <a:pt x="1576" y="6007"/>
                      <a:pt x="1576" y="5566"/>
                    </a:cubicBezTo>
                    <a:lnTo>
                      <a:pt x="1576" y="778"/>
                    </a:lnTo>
                    <a:cubicBezTo>
                      <a:pt x="1576" y="358"/>
                      <a:pt x="1219" y="0"/>
                      <a:pt x="7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37"/>
              <p:cNvSpPr/>
              <p:nvPr/>
            </p:nvSpPr>
            <p:spPr>
              <a:xfrm>
                <a:off x="6522375" y="1648825"/>
                <a:ext cx="39400" cy="158575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6343" extrusionOk="0">
                    <a:moveTo>
                      <a:pt x="777" y="0"/>
                    </a:moveTo>
                    <a:cubicBezTo>
                      <a:pt x="357" y="0"/>
                      <a:pt x="0" y="337"/>
                      <a:pt x="0" y="778"/>
                    </a:cubicBezTo>
                    <a:lnTo>
                      <a:pt x="0" y="5566"/>
                    </a:lnTo>
                    <a:cubicBezTo>
                      <a:pt x="0" y="5986"/>
                      <a:pt x="336" y="6343"/>
                      <a:pt x="777" y="6343"/>
                    </a:cubicBezTo>
                    <a:cubicBezTo>
                      <a:pt x="1197" y="6343"/>
                      <a:pt x="1575" y="6007"/>
                      <a:pt x="1575" y="5566"/>
                    </a:cubicBezTo>
                    <a:lnTo>
                      <a:pt x="1575" y="778"/>
                    </a:lnTo>
                    <a:cubicBezTo>
                      <a:pt x="1575" y="358"/>
                      <a:pt x="1239" y="0"/>
                      <a:pt x="7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37"/>
              <p:cNvSpPr/>
              <p:nvPr/>
            </p:nvSpPr>
            <p:spPr>
              <a:xfrm>
                <a:off x="6601650" y="1648825"/>
                <a:ext cx="39400" cy="158575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6343" extrusionOk="0">
                    <a:moveTo>
                      <a:pt x="798" y="0"/>
                    </a:moveTo>
                    <a:cubicBezTo>
                      <a:pt x="378" y="0"/>
                      <a:pt x="0" y="337"/>
                      <a:pt x="0" y="778"/>
                    </a:cubicBezTo>
                    <a:lnTo>
                      <a:pt x="0" y="5566"/>
                    </a:lnTo>
                    <a:cubicBezTo>
                      <a:pt x="0" y="5986"/>
                      <a:pt x="336" y="6343"/>
                      <a:pt x="798" y="6343"/>
                    </a:cubicBezTo>
                    <a:cubicBezTo>
                      <a:pt x="1218" y="6343"/>
                      <a:pt x="1576" y="6007"/>
                      <a:pt x="1576" y="5566"/>
                    </a:cubicBezTo>
                    <a:lnTo>
                      <a:pt x="1576" y="778"/>
                    </a:lnTo>
                    <a:cubicBezTo>
                      <a:pt x="1576" y="358"/>
                      <a:pt x="1239" y="0"/>
                      <a:pt x="7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37"/>
              <p:cNvSpPr/>
              <p:nvPr/>
            </p:nvSpPr>
            <p:spPr>
              <a:xfrm>
                <a:off x="6680925" y="1648825"/>
                <a:ext cx="39400" cy="158575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6343" extrusionOk="0">
                    <a:moveTo>
                      <a:pt x="799" y="0"/>
                    </a:moveTo>
                    <a:cubicBezTo>
                      <a:pt x="379" y="0"/>
                      <a:pt x="1" y="337"/>
                      <a:pt x="1" y="778"/>
                    </a:cubicBezTo>
                    <a:lnTo>
                      <a:pt x="1" y="5566"/>
                    </a:lnTo>
                    <a:cubicBezTo>
                      <a:pt x="1" y="5986"/>
                      <a:pt x="358" y="6343"/>
                      <a:pt x="799" y="6343"/>
                    </a:cubicBezTo>
                    <a:cubicBezTo>
                      <a:pt x="1219" y="6343"/>
                      <a:pt x="1576" y="6007"/>
                      <a:pt x="1576" y="5566"/>
                    </a:cubicBezTo>
                    <a:lnTo>
                      <a:pt x="1576" y="778"/>
                    </a:lnTo>
                    <a:cubicBezTo>
                      <a:pt x="1576" y="358"/>
                      <a:pt x="1240" y="0"/>
                      <a:pt x="7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" name="Google Shape;1411;p37"/>
              <p:cNvSpPr/>
              <p:nvPr/>
            </p:nvSpPr>
            <p:spPr>
              <a:xfrm>
                <a:off x="6760725" y="1648825"/>
                <a:ext cx="39425" cy="158575"/>
              </a:xfrm>
              <a:custGeom>
                <a:avLst/>
                <a:gdLst/>
                <a:ahLst/>
                <a:cxnLst/>
                <a:rect l="l" t="t" r="r" b="b"/>
                <a:pathLst>
                  <a:path w="1577" h="6343" extrusionOk="0">
                    <a:moveTo>
                      <a:pt x="778" y="0"/>
                    </a:moveTo>
                    <a:cubicBezTo>
                      <a:pt x="358" y="0"/>
                      <a:pt x="1" y="337"/>
                      <a:pt x="1" y="778"/>
                    </a:cubicBezTo>
                    <a:lnTo>
                      <a:pt x="1" y="5566"/>
                    </a:lnTo>
                    <a:cubicBezTo>
                      <a:pt x="1" y="5986"/>
                      <a:pt x="337" y="6343"/>
                      <a:pt x="778" y="6343"/>
                    </a:cubicBezTo>
                    <a:cubicBezTo>
                      <a:pt x="1198" y="6343"/>
                      <a:pt x="1576" y="6007"/>
                      <a:pt x="1576" y="5566"/>
                    </a:cubicBezTo>
                    <a:lnTo>
                      <a:pt x="1576" y="778"/>
                    </a:lnTo>
                    <a:cubicBezTo>
                      <a:pt x="1576" y="358"/>
                      <a:pt x="1219" y="0"/>
                      <a:pt x="7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12" name="Google Shape;1412;p37"/>
          <p:cNvGrpSpPr/>
          <p:nvPr/>
        </p:nvGrpSpPr>
        <p:grpSpPr>
          <a:xfrm rot="5014160">
            <a:off x="2638001" y="1217185"/>
            <a:ext cx="693907" cy="847451"/>
            <a:chOff x="7476963" y="3627165"/>
            <a:chExt cx="693913" cy="847457"/>
          </a:xfrm>
        </p:grpSpPr>
        <p:sp>
          <p:nvSpPr>
            <p:cNvPr id="1413" name="Google Shape;1413;p37"/>
            <p:cNvSpPr/>
            <p:nvPr/>
          </p:nvSpPr>
          <p:spPr>
            <a:xfrm rot="8999237">
              <a:off x="7645946" y="3665371"/>
              <a:ext cx="355946" cy="771091"/>
            </a:xfrm>
            <a:custGeom>
              <a:avLst/>
              <a:gdLst/>
              <a:ahLst/>
              <a:cxnLst/>
              <a:rect l="l" t="t" r="r" b="b"/>
              <a:pathLst>
                <a:path w="9464" h="20502" extrusionOk="0">
                  <a:moveTo>
                    <a:pt x="5652" y="1"/>
                  </a:moveTo>
                  <a:cubicBezTo>
                    <a:pt x="3915" y="1"/>
                    <a:pt x="2413" y="1288"/>
                    <a:pt x="2147" y="3032"/>
                  </a:cubicBezTo>
                  <a:lnTo>
                    <a:pt x="1204" y="9731"/>
                  </a:lnTo>
                  <a:lnTo>
                    <a:pt x="261" y="16462"/>
                  </a:lnTo>
                  <a:cubicBezTo>
                    <a:pt x="0" y="18381"/>
                    <a:pt x="1366" y="20235"/>
                    <a:pt x="3285" y="20462"/>
                  </a:cubicBezTo>
                  <a:cubicBezTo>
                    <a:pt x="3462" y="20489"/>
                    <a:pt x="3639" y="20502"/>
                    <a:pt x="3813" y="20502"/>
                  </a:cubicBezTo>
                  <a:cubicBezTo>
                    <a:pt x="5549" y="20502"/>
                    <a:pt x="7051" y="19215"/>
                    <a:pt x="7317" y="17471"/>
                  </a:cubicBezTo>
                  <a:lnTo>
                    <a:pt x="8228" y="10771"/>
                  </a:lnTo>
                  <a:lnTo>
                    <a:pt x="9171" y="4040"/>
                  </a:lnTo>
                  <a:cubicBezTo>
                    <a:pt x="9464" y="2089"/>
                    <a:pt x="8065" y="300"/>
                    <a:pt x="6179" y="40"/>
                  </a:cubicBezTo>
                  <a:cubicBezTo>
                    <a:pt x="6002" y="13"/>
                    <a:pt x="5825" y="1"/>
                    <a:pt x="5652" y="1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76200" dir="3000000" algn="bl" rotWithShape="0">
                <a:schemeClr val="lt1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37"/>
            <p:cNvSpPr/>
            <p:nvPr/>
          </p:nvSpPr>
          <p:spPr>
            <a:xfrm rot="8999111">
              <a:off x="7595912" y="3677844"/>
              <a:ext cx="311017" cy="404310"/>
            </a:xfrm>
            <a:custGeom>
              <a:avLst/>
              <a:gdLst/>
              <a:ahLst/>
              <a:cxnLst/>
              <a:rect l="l" t="t" r="r" b="b"/>
              <a:pathLst>
                <a:path w="7721" h="10037" extrusionOk="0">
                  <a:moveTo>
                    <a:pt x="1155" y="0"/>
                  </a:moveTo>
                  <a:lnTo>
                    <a:pt x="274" y="6292"/>
                  </a:lnTo>
                  <a:cubicBezTo>
                    <a:pt x="0" y="8055"/>
                    <a:pt x="1247" y="9727"/>
                    <a:pt x="3070" y="10001"/>
                  </a:cubicBezTo>
                  <a:cubicBezTo>
                    <a:pt x="3233" y="10025"/>
                    <a:pt x="3395" y="10037"/>
                    <a:pt x="3555" y="10037"/>
                  </a:cubicBezTo>
                  <a:cubicBezTo>
                    <a:pt x="5182" y="10037"/>
                    <a:pt x="6590" y="8810"/>
                    <a:pt x="6839" y="7204"/>
                  </a:cubicBezTo>
                  <a:lnTo>
                    <a:pt x="7721" y="912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37"/>
            <p:cNvSpPr/>
            <p:nvPr/>
          </p:nvSpPr>
          <p:spPr>
            <a:xfrm rot="8999111">
              <a:off x="7741158" y="4020161"/>
              <a:ext cx="309809" cy="404068"/>
            </a:xfrm>
            <a:custGeom>
              <a:avLst/>
              <a:gdLst/>
              <a:ahLst/>
              <a:cxnLst/>
              <a:rect l="l" t="t" r="r" b="b"/>
              <a:pathLst>
                <a:path w="7691" h="10031" extrusionOk="0">
                  <a:moveTo>
                    <a:pt x="4174" y="1"/>
                  </a:moveTo>
                  <a:cubicBezTo>
                    <a:pt x="2531" y="1"/>
                    <a:pt x="1103" y="1212"/>
                    <a:pt x="852" y="2858"/>
                  </a:cubicBezTo>
                  <a:lnTo>
                    <a:pt x="0" y="9119"/>
                  </a:lnTo>
                  <a:lnTo>
                    <a:pt x="6566" y="10031"/>
                  </a:lnTo>
                  <a:lnTo>
                    <a:pt x="7447" y="3800"/>
                  </a:lnTo>
                  <a:cubicBezTo>
                    <a:pt x="7691" y="1976"/>
                    <a:pt x="6414" y="304"/>
                    <a:pt x="4621" y="31"/>
                  </a:cubicBezTo>
                  <a:cubicBezTo>
                    <a:pt x="4471" y="11"/>
                    <a:pt x="4322" y="1"/>
                    <a:pt x="41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" name="Google Shape;1420;p38"/>
          <p:cNvSpPr txBox="1">
            <a:spLocks noGrp="1"/>
          </p:cNvSpPr>
          <p:nvPr>
            <p:ph type="title"/>
          </p:nvPr>
        </p:nvSpPr>
        <p:spPr>
          <a:xfrm>
            <a:off x="713225" y="362625"/>
            <a:ext cx="7717500" cy="7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Factors to consider</a:t>
            </a:r>
            <a:endParaRPr/>
          </a:p>
        </p:txBody>
      </p:sp>
      <p:sp>
        <p:nvSpPr>
          <p:cNvPr id="1421" name="Google Shape;1421;p38"/>
          <p:cNvSpPr/>
          <p:nvPr/>
        </p:nvSpPr>
        <p:spPr>
          <a:xfrm>
            <a:off x="587086" y="3112425"/>
            <a:ext cx="4143300" cy="12123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  <a:effectLst>
            <a:outerShdw dist="76200" dir="3000000" algn="bl" rotWithShape="0">
              <a:schemeClr val="lt1">
                <a:alpha val="2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2" name="Google Shape;1422;p38"/>
          <p:cNvSpPr/>
          <p:nvPr/>
        </p:nvSpPr>
        <p:spPr>
          <a:xfrm>
            <a:off x="587086" y="1405075"/>
            <a:ext cx="4143300" cy="12123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  <a:effectLst>
            <a:outerShdw dist="76200" dir="3000000" algn="bl" rotWithShape="0">
              <a:schemeClr val="lt1">
                <a:alpha val="2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3" name="Google Shape;1423;p38"/>
          <p:cNvSpPr txBox="1">
            <a:spLocks noGrp="1"/>
          </p:cNvSpPr>
          <p:nvPr>
            <p:ph type="body" idx="2"/>
          </p:nvPr>
        </p:nvSpPr>
        <p:spPr>
          <a:xfrm>
            <a:off x="729875" y="1782213"/>
            <a:ext cx="3857700" cy="78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 is the closest planet to the Sun and the smallest one in the Solar System—it’s only a bit larger than the Moon</a:t>
            </a:r>
            <a:endParaRPr/>
          </a:p>
        </p:txBody>
      </p:sp>
      <p:sp>
        <p:nvSpPr>
          <p:cNvPr id="1424" name="Google Shape;1424;p38"/>
          <p:cNvSpPr txBox="1">
            <a:spLocks noGrp="1"/>
          </p:cNvSpPr>
          <p:nvPr>
            <p:ph type="subTitle" idx="1"/>
          </p:nvPr>
        </p:nvSpPr>
        <p:spPr>
          <a:xfrm>
            <a:off x="729875" y="1451238"/>
            <a:ext cx="3857700" cy="34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</a:t>
            </a:r>
            <a:endParaRPr/>
          </a:p>
        </p:txBody>
      </p:sp>
      <p:sp>
        <p:nvSpPr>
          <p:cNvPr id="1425" name="Google Shape;1425;p38"/>
          <p:cNvSpPr txBox="1">
            <a:spLocks noGrp="1"/>
          </p:cNvSpPr>
          <p:nvPr>
            <p:ph type="subTitle" idx="3"/>
          </p:nvPr>
        </p:nvSpPr>
        <p:spPr>
          <a:xfrm>
            <a:off x="729875" y="3158583"/>
            <a:ext cx="3857700" cy="34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1426" name="Google Shape;1426;p38"/>
          <p:cNvSpPr txBox="1">
            <a:spLocks noGrp="1"/>
          </p:cNvSpPr>
          <p:nvPr>
            <p:ph type="body" idx="4"/>
          </p:nvPr>
        </p:nvSpPr>
        <p:spPr>
          <a:xfrm>
            <a:off x="729875" y="3489562"/>
            <a:ext cx="3857700" cy="78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has a beautiful name and is the second planet from the Sun. It’s hot and has a poisonous atmosphere</a:t>
            </a:r>
            <a:endParaRPr/>
          </a:p>
        </p:txBody>
      </p:sp>
      <p:sp>
        <p:nvSpPr>
          <p:cNvPr id="1427" name="Google Shape;1427;p38"/>
          <p:cNvSpPr/>
          <p:nvPr/>
        </p:nvSpPr>
        <p:spPr>
          <a:xfrm>
            <a:off x="5342375" y="1164525"/>
            <a:ext cx="1451340" cy="1452866"/>
          </a:xfrm>
          <a:custGeom>
            <a:avLst/>
            <a:gdLst/>
            <a:ahLst/>
            <a:cxnLst/>
            <a:rect l="l" t="t" r="r" b="b"/>
            <a:pathLst>
              <a:path w="28543" h="28573" extrusionOk="0">
                <a:moveTo>
                  <a:pt x="28542" y="14287"/>
                </a:moveTo>
                <a:cubicBezTo>
                  <a:pt x="28542" y="22189"/>
                  <a:pt x="22159" y="28572"/>
                  <a:pt x="14287" y="28572"/>
                </a:cubicBezTo>
                <a:cubicBezTo>
                  <a:pt x="6384" y="28572"/>
                  <a:pt x="1" y="22189"/>
                  <a:pt x="1" y="14287"/>
                </a:cubicBezTo>
                <a:cubicBezTo>
                  <a:pt x="1" y="6414"/>
                  <a:pt x="6384" y="1"/>
                  <a:pt x="14287" y="1"/>
                </a:cubicBezTo>
                <a:cubicBezTo>
                  <a:pt x="22159" y="1"/>
                  <a:pt x="28542" y="6414"/>
                  <a:pt x="28542" y="14287"/>
                </a:cubicBezTo>
                <a:close/>
              </a:path>
            </a:pathLst>
          </a:custGeom>
          <a:gradFill>
            <a:gsLst>
              <a:gs pos="0">
                <a:srgbClr val="EFEEFC">
                  <a:alpha val="13333"/>
                </a:srgbClr>
              </a:gs>
              <a:gs pos="100000">
                <a:srgbClr val="9BA6E9">
                  <a:alpha val="69411"/>
                </a:srgbClr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28" name="Google Shape;1428;p38"/>
          <p:cNvGrpSpPr/>
          <p:nvPr/>
        </p:nvGrpSpPr>
        <p:grpSpPr>
          <a:xfrm rot="727871">
            <a:off x="6641905" y="1692457"/>
            <a:ext cx="1451309" cy="2291021"/>
            <a:chOff x="5538388" y="1733488"/>
            <a:chExt cx="611700" cy="965575"/>
          </a:xfrm>
        </p:grpSpPr>
        <p:sp>
          <p:nvSpPr>
            <p:cNvPr id="1429" name="Google Shape;1429;p38"/>
            <p:cNvSpPr/>
            <p:nvPr/>
          </p:nvSpPr>
          <p:spPr>
            <a:xfrm>
              <a:off x="5538388" y="1733488"/>
              <a:ext cx="611700" cy="965575"/>
            </a:xfrm>
            <a:custGeom>
              <a:avLst/>
              <a:gdLst/>
              <a:ahLst/>
              <a:cxnLst/>
              <a:rect l="l" t="t" r="r" b="b"/>
              <a:pathLst>
                <a:path w="24468" h="38623" extrusionOk="0">
                  <a:moveTo>
                    <a:pt x="2206" y="0"/>
                  </a:moveTo>
                  <a:cubicBezTo>
                    <a:pt x="967" y="0"/>
                    <a:pt x="1" y="1008"/>
                    <a:pt x="1" y="2206"/>
                  </a:cubicBezTo>
                  <a:lnTo>
                    <a:pt x="1" y="36417"/>
                  </a:lnTo>
                  <a:cubicBezTo>
                    <a:pt x="1" y="37636"/>
                    <a:pt x="1009" y="38623"/>
                    <a:pt x="2206" y="38623"/>
                  </a:cubicBezTo>
                  <a:lnTo>
                    <a:pt x="22262" y="38623"/>
                  </a:lnTo>
                  <a:cubicBezTo>
                    <a:pt x="23501" y="38623"/>
                    <a:pt x="24468" y="37615"/>
                    <a:pt x="24468" y="36417"/>
                  </a:cubicBezTo>
                  <a:lnTo>
                    <a:pt x="24468" y="2206"/>
                  </a:lnTo>
                  <a:cubicBezTo>
                    <a:pt x="24468" y="966"/>
                    <a:pt x="23480" y="0"/>
                    <a:pt x="22262" y="0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85725" dir="3000000" algn="bl" rotWithShape="0">
                <a:schemeClr val="lt1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30" name="Google Shape;1430;p38"/>
            <p:cNvGrpSpPr/>
            <p:nvPr/>
          </p:nvGrpSpPr>
          <p:grpSpPr>
            <a:xfrm>
              <a:off x="5538398" y="1733511"/>
              <a:ext cx="611679" cy="965541"/>
              <a:chOff x="5538425" y="1733496"/>
              <a:chExt cx="1465450" cy="2313228"/>
            </a:xfrm>
          </p:grpSpPr>
          <p:sp>
            <p:nvSpPr>
              <p:cNvPr id="1431" name="Google Shape;1431;p38"/>
              <p:cNvSpPr/>
              <p:nvPr/>
            </p:nvSpPr>
            <p:spPr>
              <a:xfrm>
                <a:off x="6271749" y="1734754"/>
                <a:ext cx="732126" cy="2311970"/>
              </a:xfrm>
              <a:custGeom>
                <a:avLst/>
                <a:gdLst/>
                <a:ahLst/>
                <a:cxnLst/>
                <a:rect l="l" t="t" r="r" b="b"/>
                <a:pathLst>
                  <a:path w="12224" h="38602" extrusionOk="0">
                    <a:moveTo>
                      <a:pt x="1" y="0"/>
                    </a:moveTo>
                    <a:lnTo>
                      <a:pt x="1" y="38601"/>
                    </a:lnTo>
                    <a:lnTo>
                      <a:pt x="10019" y="38601"/>
                    </a:lnTo>
                    <a:cubicBezTo>
                      <a:pt x="11258" y="38601"/>
                      <a:pt x="12224" y="37614"/>
                      <a:pt x="12224" y="36396"/>
                    </a:cubicBezTo>
                    <a:lnTo>
                      <a:pt x="12224" y="2205"/>
                    </a:lnTo>
                    <a:cubicBezTo>
                      <a:pt x="12224" y="966"/>
                      <a:pt x="11237" y="0"/>
                      <a:pt x="100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38"/>
              <p:cNvSpPr/>
              <p:nvPr/>
            </p:nvSpPr>
            <p:spPr>
              <a:xfrm>
                <a:off x="5538425" y="1733496"/>
                <a:ext cx="733384" cy="2313228"/>
              </a:xfrm>
              <a:custGeom>
                <a:avLst/>
                <a:gdLst/>
                <a:ahLst/>
                <a:cxnLst/>
                <a:rect l="l" t="t" r="r" b="b"/>
                <a:pathLst>
                  <a:path w="12245" h="38623" extrusionOk="0">
                    <a:moveTo>
                      <a:pt x="2206" y="0"/>
                    </a:moveTo>
                    <a:cubicBezTo>
                      <a:pt x="967" y="0"/>
                      <a:pt x="1" y="1008"/>
                      <a:pt x="1" y="2205"/>
                    </a:cubicBezTo>
                    <a:lnTo>
                      <a:pt x="1" y="36417"/>
                    </a:lnTo>
                    <a:cubicBezTo>
                      <a:pt x="1" y="37656"/>
                      <a:pt x="1009" y="38622"/>
                      <a:pt x="2206" y="38622"/>
                    </a:cubicBezTo>
                    <a:lnTo>
                      <a:pt x="12245" y="38622"/>
                    </a:lnTo>
                    <a:lnTo>
                      <a:pt x="1224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" name="Google Shape;1433;p38"/>
              <p:cNvSpPr/>
              <p:nvPr/>
            </p:nvSpPr>
            <p:spPr>
              <a:xfrm>
                <a:off x="6452924" y="1892870"/>
                <a:ext cx="367321" cy="333302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5565" extrusionOk="0">
                    <a:moveTo>
                      <a:pt x="3099" y="1"/>
                    </a:moveTo>
                    <a:cubicBezTo>
                      <a:pt x="1829" y="1"/>
                      <a:pt x="665" y="864"/>
                      <a:pt x="357" y="2149"/>
                    </a:cubicBezTo>
                    <a:cubicBezTo>
                      <a:pt x="0" y="3640"/>
                      <a:pt x="924" y="5131"/>
                      <a:pt x="2436" y="5488"/>
                    </a:cubicBezTo>
                    <a:cubicBezTo>
                      <a:pt x="2653" y="5540"/>
                      <a:pt x="2869" y="5565"/>
                      <a:pt x="3082" y="5565"/>
                    </a:cubicBezTo>
                    <a:cubicBezTo>
                      <a:pt x="4337" y="5565"/>
                      <a:pt x="5470" y="4704"/>
                      <a:pt x="5776" y="3430"/>
                    </a:cubicBezTo>
                    <a:cubicBezTo>
                      <a:pt x="6133" y="1939"/>
                      <a:pt x="5209" y="427"/>
                      <a:pt x="3717" y="69"/>
                    </a:cubicBezTo>
                    <a:cubicBezTo>
                      <a:pt x="3511" y="23"/>
                      <a:pt x="3304" y="1"/>
                      <a:pt x="309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4" name="Google Shape;1434;p38"/>
              <p:cNvSpPr/>
              <p:nvPr/>
            </p:nvSpPr>
            <p:spPr>
              <a:xfrm>
                <a:off x="6447893" y="2308165"/>
                <a:ext cx="378640" cy="333541"/>
              </a:xfrm>
              <a:custGeom>
                <a:avLst/>
                <a:gdLst/>
                <a:ahLst/>
                <a:cxnLst/>
                <a:rect l="l" t="t" r="r" b="b"/>
                <a:pathLst>
                  <a:path w="6322" h="5569" extrusionOk="0">
                    <a:moveTo>
                      <a:pt x="3168" y="0"/>
                    </a:moveTo>
                    <a:cubicBezTo>
                      <a:pt x="2812" y="0"/>
                      <a:pt x="2451" y="69"/>
                      <a:pt x="2100" y="213"/>
                    </a:cubicBezTo>
                    <a:cubicBezTo>
                      <a:pt x="672" y="801"/>
                      <a:pt x="0" y="2418"/>
                      <a:pt x="588" y="3846"/>
                    </a:cubicBezTo>
                    <a:cubicBezTo>
                      <a:pt x="1034" y="4912"/>
                      <a:pt x="2069" y="5568"/>
                      <a:pt x="3166" y="5568"/>
                    </a:cubicBezTo>
                    <a:cubicBezTo>
                      <a:pt x="3518" y="5568"/>
                      <a:pt x="3875" y="5501"/>
                      <a:pt x="4221" y="5359"/>
                    </a:cubicBezTo>
                    <a:cubicBezTo>
                      <a:pt x="5650" y="4770"/>
                      <a:pt x="6322" y="3153"/>
                      <a:pt x="5734" y="1725"/>
                    </a:cubicBezTo>
                    <a:cubicBezTo>
                      <a:pt x="5290" y="648"/>
                      <a:pt x="4260" y="0"/>
                      <a:pt x="31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" name="Google Shape;1435;p38"/>
              <p:cNvSpPr/>
              <p:nvPr/>
            </p:nvSpPr>
            <p:spPr>
              <a:xfrm>
                <a:off x="6470532" y="2724658"/>
                <a:ext cx="333362" cy="333422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5567" extrusionOk="0">
                    <a:moveTo>
                      <a:pt x="2793" y="1"/>
                    </a:moveTo>
                    <a:cubicBezTo>
                      <a:pt x="1260" y="1"/>
                      <a:pt x="0" y="1240"/>
                      <a:pt x="0" y="2794"/>
                    </a:cubicBezTo>
                    <a:cubicBezTo>
                      <a:pt x="0" y="4306"/>
                      <a:pt x="1239" y="5566"/>
                      <a:pt x="2793" y="5566"/>
                    </a:cubicBezTo>
                    <a:cubicBezTo>
                      <a:pt x="4305" y="5566"/>
                      <a:pt x="5566" y="4306"/>
                      <a:pt x="5566" y="2794"/>
                    </a:cubicBezTo>
                    <a:cubicBezTo>
                      <a:pt x="5566" y="1261"/>
                      <a:pt x="4347" y="1"/>
                      <a:pt x="27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" name="Google Shape;1436;p38"/>
              <p:cNvSpPr/>
              <p:nvPr/>
            </p:nvSpPr>
            <p:spPr>
              <a:xfrm>
                <a:off x="6470532" y="3139773"/>
                <a:ext cx="333362" cy="333362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5566" extrusionOk="0">
                    <a:moveTo>
                      <a:pt x="2793" y="0"/>
                    </a:moveTo>
                    <a:cubicBezTo>
                      <a:pt x="1260" y="0"/>
                      <a:pt x="0" y="1239"/>
                      <a:pt x="0" y="2793"/>
                    </a:cubicBezTo>
                    <a:cubicBezTo>
                      <a:pt x="0" y="4306"/>
                      <a:pt x="1239" y="5566"/>
                      <a:pt x="2793" y="5566"/>
                    </a:cubicBezTo>
                    <a:cubicBezTo>
                      <a:pt x="4305" y="5566"/>
                      <a:pt x="5566" y="4306"/>
                      <a:pt x="5566" y="2793"/>
                    </a:cubicBezTo>
                    <a:cubicBezTo>
                      <a:pt x="5566" y="1260"/>
                      <a:pt x="4347" y="0"/>
                      <a:pt x="279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38"/>
              <p:cNvSpPr/>
              <p:nvPr/>
            </p:nvSpPr>
            <p:spPr>
              <a:xfrm>
                <a:off x="6470532" y="3554828"/>
                <a:ext cx="333362" cy="333422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5567" extrusionOk="0">
                    <a:moveTo>
                      <a:pt x="2793" y="1"/>
                    </a:moveTo>
                    <a:cubicBezTo>
                      <a:pt x="1260" y="1"/>
                      <a:pt x="0" y="1240"/>
                      <a:pt x="0" y="2773"/>
                    </a:cubicBezTo>
                    <a:cubicBezTo>
                      <a:pt x="0" y="4306"/>
                      <a:pt x="1239" y="5566"/>
                      <a:pt x="2793" y="5566"/>
                    </a:cubicBezTo>
                    <a:cubicBezTo>
                      <a:pt x="4305" y="5566"/>
                      <a:pt x="5566" y="4306"/>
                      <a:pt x="5566" y="2773"/>
                    </a:cubicBezTo>
                    <a:cubicBezTo>
                      <a:pt x="5566" y="1261"/>
                      <a:pt x="4347" y="1"/>
                      <a:pt x="27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8" name="Google Shape;1438;p38"/>
              <p:cNvSpPr/>
              <p:nvPr/>
            </p:nvSpPr>
            <p:spPr>
              <a:xfrm>
                <a:off x="5757332" y="1893649"/>
                <a:ext cx="366063" cy="332523"/>
              </a:xfrm>
              <a:custGeom>
                <a:avLst/>
                <a:gdLst/>
                <a:ahLst/>
                <a:cxnLst/>
                <a:rect l="l" t="t" r="r" b="b"/>
                <a:pathLst>
                  <a:path w="6112" h="5552" extrusionOk="0">
                    <a:moveTo>
                      <a:pt x="3049" y="1"/>
                    </a:moveTo>
                    <a:cubicBezTo>
                      <a:pt x="1791" y="1"/>
                      <a:pt x="644" y="861"/>
                      <a:pt x="357" y="2136"/>
                    </a:cubicBezTo>
                    <a:cubicBezTo>
                      <a:pt x="0" y="3627"/>
                      <a:pt x="924" y="5139"/>
                      <a:pt x="2415" y="5475"/>
                    </a:cubicBezTo>
                    <a:cubicBezTo>
                      <a:pt x="2632" y="5527"/>
                      <a:pt x="2849" y="5552"/>
                      <a:pt x="3063" y="5552"/>
                    </a:cubicBezTo>
                    <a:cubicBezTo>
                      <a:pt x="4321" y="5552"/>
                      <a:pt x="5467" y="4691"/>
                      <a:pt x="5755" y="3417"/>
                    </a:cubicBezTo>
                    <a:cubicBezTo>
                      <a:pt x="6112" y="1926"/>
                      <a:pt x="5188" y="414"/>
                      <a:pt x="3696" y="77"/>
                    </a:cubicBezTo>
                    <a:cubicBezTo>
                      <a:pt x="3480" y="26"/>
                      <a:pt x="3263" y="1"/>
                      <a:pt x="304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" name="Google Shape;1439;p38"/>
              <p:cNvSpPr/>
              <p:nvPr/>
            </p:nvSpPr>
            <p:spPr>
              <a:xfrm>
                <a:off x="5751043" y="2308165"/>
                <a:ext cx="378640" cy="333541"/>
              </a:xfrm>
              <a:custGeom>
                <a:avLst/>
                <a:gdLst/>
                <a:ahLst/>
                <a:cxnLst/>
                <a:rect l="l" t="t" r="r" b="b"/>
                <a:pathLst>
                  <a:path w="6322" h="5569" extrusionOk="0">
                    <a:moveTo>
                      <a:pt x="3171" y="0"/>
                    </a:moveTo>
                    <a:cubicBezTo>
                      <a:pt x="2814" y="0"/>
                      <a:pt x="2451" y="69"/>
                      <a:pt x="2100" y="213"/>
                    </a:cubicBezTo>
                    <a:cubicBezTo>
                      <a:pt x="693" y="801"/>
                      <a:pt x="0" y="2418"/>
                      <a:pt x="588" y="3846"/>
                    </a:cubicBezTo>
                    <a:cubicBezTo>
                      <a:pt x="1034" y="4912"/>
                      <a:pt x="2069" y="5568"/>
                      <a:pt x="3166" y="5568"/>
                    </a:cubicBezTo>
                    <a:cubicBezTo>
                      <a:pt x="3518" y="5568"/>
                      <a:pt x="3875" y="5501"/>
                      <a:pt x="4221" y="5359"/>
                    </a:cubicBezTo>
                    <a:cubicBezTo>
                      <a:pt x="5650" y="4770"/>
                      <a:pt x="6322" y="3153"/>
                      <a:pt x="5734" y="1725"/>
                    </a:cubicBezTo>
                    <a:cubicBezTo>
                      <a:pt x="5306" y="648"/>
                      <a:pt x="4268" y="0"/>
                      <a:pt x="317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0" name="Google Shape;1440;p38"/>
              <p:cNvSpPr/>
              <p:nvPr/>
            </p:nvSpPr>
            <p:spPr>
              <a:xfrm>
                <a:off x="5774941" y="2724658"/>
                <a:ext cx="333362" cy="333422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5567" extrusionOk="0">
                    <a:moveTo>
                      <a:pt x="2772" y="1"/>
                    </a:moveTo>
                    <a:cubicBezTo>
                      <a:pt x="1260" y="1"/>
                      <a:pt x="0" y="1240"/>
                      <a:pt x="0" y="2794"/>
                    </a:cubicBezTo>
                    <a:cubicBezTo>
                      <a:pt x="0" y="4306"/>
                      <a:pt x="1218" y="5566"/>
                      <a:pt x="2772" y="5566"/>
                    </a:cubicBezTo>
                    <a:cubicBezTo>
                      <a:pt x="4327" y="5566"/>
                      <a:pt x="5566" y="4306"/>
                      <a:pt x="5566" y="2794"/>
                    </a:cubicBezTo>
                    <a:cubicBezTo>
                      <a:pt x="5566" y="1261"/>
                      <a:pt x="4327" y="1"/>
                      <a:pt x="27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38"/>
              <p:cNvSpPr/>
              <p:nvPr/>
            </p:nvSpPr>
            <p:spPr>
              <a:xfrm>
                <a:off x="5774941" y="3139773"/>
                <a:ext cx="333362" cy="333362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5566" extrusionOk="0">
                    <a:moveTo>
                      <a:pt x="2772" y="0"/>
                    </a:moveTo>
                    <a:cubicBezTo>
                      <a:pt x="1260" y="0"/>
                      <a:pt x="0" y="1239"/>
                      <a:pt x="0" y="2793"/>
                    </a:cubicBezTo>
                    <a:cubicBezTo>
                      <a:pt x="0" y="4306"/>
                      <a:pt x="1218" y="5566"/>
                      <a:pt x="2772" y="5566"/>
                    </a:cubicBezTo>
                    <a:cubicBezTo>
                      <a:pt x="4327" y="5566"/>
                      <a:pt x="5566" y="4306"/>
                      <a:pt x="5566" y="2793"/>
                    </a:cubicBezTo>
                    <a:cubicBezTo>
                      <a:pt x="5566" y="1260"/>
                      <a:pt x="4327" y="0"/>
                      <a:pt x="27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38"/>
              <p:cNvSpPr/>
              <p:nvPr/>
            </p:nvSpPr>
            <p:spPr>
              <a:xfrm>
                <a:off x="5774941" y="3554828"/>
                <a:ext cx="333362" cy="333422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5567" extrusionOk="0">
                    <a:moveTo>
                      <a:pt x="2772" y="1"/>
                    </a:moveTo>
                    <a:cubicBezTo>
                      <a:pt x="1260" y="1"/>
                      <a:pt x="0" y="1240"/>
                      <a:pt x="0" y="2773"/>
                    </a:cubicBezTo>
                    <a:cubicBezTo>
                      <a:pt x="0" y="4306"/>
                      <a:pt x="1218" y="5566"/>
                      <a:pt x="2772" y="5566"/>
                    </a:cubicBezTo>
                    <a:cubicBezTo>
                      <a:pt x="4327" y="5566"/>
                      <a:pt x="5566" y="4306"/>
                      <a:pt x="5566" y="2773"/>
                    </a:cubicBezTo>
                    <a:cubicBezTo>
                      <a:pt x="5566" y="1261"/>
                      <a:pt x="4327" y="1"/>
                      <a:pt x="27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38"/>
              <p:cNvSpPr/>
              <p:nvPr/>
            </p:nvSpPr>
            <p:spPr>
              <a:xfrm>
                <a:off x="5847890" y="1967437"/>
                <a:ext cx="226454" cy="225196"/>
              </a:xfrm>
              <a:custGeom>
                <a:avLst/>
                <a:gdLst/>
                <a:ahLst/>
                <a:cxnLst/>
                <a:rect l="l" t="t" r="r" b="b"/>
                <a:pathLst>
                  <a:path w="3781" h="3760" extrusionOk="0">
                    <a:moveTo>
                      <a:pt x="3130" y="1"/>
                    </a:moveTo>
                    <a:lnTo>
                      <a:pt x="0" y="3109"/>
                    </a:lnTo>
                    <a:cubicBezTo>
                      <a:pt x="399" y="3508"/>
                      <a:pt x="945" y="3760"/>
                      <a:pt x="1575" y="3760"/>
                    </a:cubicBezTo>
                    <a:cubicBezTo>
                      <a:pt x="2814" y="3760"/>
                      <a:pt x="3781" y="2773"/>
                      <a:pt x="3781" y="1576"/>
                    </a:cubicBezTo>
                    <a:cubicBezTo>
                      <a:pt x="3760" y="946"/>
                      <a:pt x="3529" y="379"/>
                      <a:pt x="31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38"/>
              <p:cNvSpPr/>
              <p:nvPr/>
            </p:nvSpPr>
            <p:spPr>
              <a:xfrm>
                <a:off x="5808900" y="1927189"/>
                <a:ext cx="226454" cy="226454"/>
              </a:xfrm>
              <a:custGeom>
                <a:avLst/>
                <a:gdLst/>
                <a:ahLst/>
                <a:cxnLst/>
                <a:rect l="l" t="t" r="r" b="b"/>
                <a:pathLst>
                  <a:path w="3781" h="3781" extrusionOk="0">
                    <a:moveTo>
                      <a:pt x="2205" y="1"/>
                    </a:moveTo>
                    <a:cubicBezTo>
                      <a:pt x="966" y="1"/>
                      <a:pt x="0" y="1009"/>
                      <a:pt x="0" y="2206"/>
                    </a:cubicBezTo>
                    <a:cubicBezTo>
                      <a:pt x="0" y="2815"/>
                      <a:pt x="231" y="3361"/>
                      <a:pt x="651" y="3781"/>
                    </a:cubicBezTo>
                    <a:lnTo>
                      <a:pt x="3781" y="673"/>
                    </a:lnTo>
                    <a:cubicBezTo>
                      <a:pt x="3360" y="274"/>
                      <a:pt x="2814" y="1"/>
                      <a:pt x="220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38"/>
              <p:cNvSpPr/>
              <p:nvPr/>
            </p:nvSpPr>
            <p:spPr>
              <a:xfrm>
                <a:off x="5847890" y="2382552"/>
                <a:ext cx="226454" cy="226454"/>
              </a:xfrm>
              <a:custGeom>
                <a:avLst/>
                <a:gdLst/>
                <a:ahLst/>
                <a:cxnLst/>
                <a:rect l="l" t="t" r="r" b="b"/>
                <a:pathLst>
                  <a:path w="3781" h="3781" extrusionOk="0">
                    <a:moveTo>
                      <a:pt x="3130" y="0"/>
                    </a:moveTo>
                    <a:lnTo>
                      <a:pt x="0" y="3108"/>
                    </a:lnTo>
                    <a:cubicBezTo>
                      <a:pt x="399" y="3507"/>
                      <a:pt x="945" y="3780"/>
                      <a:pt x="1575" y="3780"/>
                    </a:cubicBezTo>
                    <a:cubicBezTo>
                      <a:pt x="2814" y="3780"/>
                      <a:pt x="3781" y="2772"/>
                      <a:pt x="3781" y="1575"/>
                    </a:cubicBezTo>
                    <a:cubicBezTo>
                      <a:pt x="3760" y="945"/>
                      <a:pt x="3529" y="378"/>
                      <a:pt x="31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38"/>
              <p:cNvSpPr/>
              <p:nvPr/>
            </p:nvSpPr>
            <p:spPr>
              <a:xfrm>
                <a:off x="5808900" y="2342304"/>
                <a:ext cx="226454" cy="226454"/>
              </a:xfrm>
              <a:custGeom>
                <a:avLst/>
                <a:gdLst/>
                <a:ahLst/>
                <a:cxnLst/>
                <a:rect l="l" t="t" r="r" b="b"/>
                <a:pathLst>
                  <a:path w="3781" h="3781" extrusionOk="0">
                    <a:moveTo>
                      <a:pt x="2205" y="0"/>
                    </a:moveTo>
                    <a:cubicBezTo>
                      <a:pt x="966" y="0"/>
                      <a:pt x="0" y="1008"/>
                      <a:pt x="0" y="2205"/>
                    </a:cubicBezTo>
                    <a:cubicBezTo>
                      <a:pt x="0" y="2814"/>
                      <a:pt x="231" y="3360"/>
                      <a:pt x="651" y="3780"/>
                    </a:cubicBezTo>
                    <a:lnTo>
                      <a:pt x="3781" y="672"/>
                    </a:lnTo>
                    <a:cubicBezTo>
                      <a:pt x="3360" y="273"/>
                      <a:pt x="2814" y="0"/>
                      <a:pt x="22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" name="Google Shape;1447;p38"/>
              <p:cNvSpPr/>
              <p:nvPr/>
            </p:nvSpPr>
            <p:spPr>
              <a:xfrm>
                <a:off x="5847890" y="2797607"/>
                <a:ext cx="226454" cy="226513"/>
              </a:xfrm>
              <a:custGeom>
                <a:avLst/>
                <a:gdLst/>
                <a:ahLst/>
                <a:cxnLst/>
                <a:rect l="l" t="t" r="r" b="b"/>
                <a:pathLst>
                  <a:path w="3781" h="3782" extrusionOk="0">
                    <a:moveTo>
                      <a:pt x="3130" y="1"/>
                    </a:moveTo>
                    <a:lnTo>
                      <a:pt x="0" y="3109"/>
                    </a:lnTo>
                    <a:cubicBezTo>
                      <a:pt x="399" y="3508"/>
                      <a:pt x="945" y="3781"/>
                      <a:pt x="1575" y="3781"/>
                    </a:cubicBezTo>
                    <a:cubicBezTo>
                      <a:pt x="2814" y="3781"/>
                      <a:pt x="3781" y="2773"/>
                      <a:pt x="3781" y="1576"/>
                    </a:cubicBezTo>
                    <a:cubicBezTo>
                      <a:pt x="3760" y="946"/>
                      <a:pt x="3529" y="379"/>
                      <a:pt x="31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38"/>
              <p:cNvSpPr/>
              <p:nvPr/>
            </p:nvSpPr>
            <p:spPr>
              <a:xfrm>
                <a:off x="5808900" y="2757359"/>
                <a:ext cx="226454" cy="226454"/>
              </a:xfrm>
              <a:custGeom>
                <a:avLst/>
                <a:gdLst/>
                <a:ahLst/>
                <a:cxnLst/>
                <a:rect l="l" t="t" r="r" b="b"/>
                <a:pathLst>
                  <a:path w="3781" h="3781" extrusionOk="0">
                    <a:moveTo>
                      <a:pt x="2205" y="1"/>
                    </a:moveTo>
                    <a:cubicBezTo>
                      <a:pt x="966" y="1"/>
                      <a:pt x="0" y="1009"/>
                      <a:pt x="0" y="2206"/>
                    </a:cubicBezTo>
                    <a:cubicBezTo>
                      <a:pt x="0" y="2815"/>
                      <a:pt x="231" y="3361"/>
                      <a:pt x="651" y="3781"/>
                    </a:cubicBezTo>
                    <a:lnTo>
                      <a:pt x="3781" y="673"/>
                    </a:lnTo>
                    <a:cubicBezTo>
                      <a:pt x="3360" y="274"/>
                      <a:pt x="2814" y="1"/>
                      <a:pt x="220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38"/>
              <p:cNvSpPr/>
              <p:nvPr/>
            </p:nvSpPr>
            <p:spPr>
              <a:xfrm>
                <a:off x="5847890" y="3212722"/>
                <a:ext cx="226454" cy="225196"/>
              </a:xfrm>
              <a:custGeom>
                <a:avLst/>
                <a:gdLst/>
                <a:ahLst/>
                <a:cxnLst/>
                <a:rect l="l" t="t" r="r" b="b"/>
                <a:pathLst>
                  <a:path w="3781" h="3760" extrusionOk="0">
                    <a:moveTo>
                      <a:pt x="3130" y="0"/>
                    </a:moveTo>
                    <a:lnTo>
                      <a:pt x="0" y="3109"/>
                    </a:lnTo>
                    <a:cubicBezTo>
                      <a:pt x="399" y="3508"/>
                      <a:pt x="945" y="3760"/>
                      <a:pt x="1575" y="3760"/>
                    </a:cubicBezTo>
                    <a:cubicBezTo>
                      <a:pt x="2814" y="3760"/>
                      <a:pt x="3781" y="2773"/>
                      <a:pt x="3781" y="1575"/>
                    </a:cubicBezTo>
                    <a:cubicBezTo>
                      <a:pt x="3760" y="945"/>
                      <a:pt x="3529" y="378"/>
                      <a:pt x="31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38"/>
              <p:cNvSpPr/>
              <p:nvPr/>
            </p:nvSpPr>
            <p:spPr>
              <a:xfrm>
                <a:off x="5808900" y="3172474"/>
                <a:ext cx="226454" cy="226454"/>
              </a:xfrm>
              <a:custGeom>
                <a:avLst/>
                <a:gdLst/>
                <a:ahLst/>
                <a:cxnLst/>
                <a:rect l="l" t="t" r="r" b="b"/>
                <a:pathLst>
                  <a:path w="3781" h="3781" extrusionOk="0">
                    <a:moveTo>
                      <a:pt x="2205" y="0"/>
                    </a:moveTo>
                    <a:cubicBezTo>
                      <a:pt x="966" y="0"/>
                      <a:pt x="0" y="1008"/>
                      <a:pt x="0" y="2205"/>
                    </a:cubicBezTo>
                    <a:cubicBezTo>
                      <a:pt x="0" y="2814"/>
                      <a:pt x="231" y="3361"/>
                      <a:pt x="651" y="3781"/>
                    </a:cubicBezTo>
                    <a:lnTo>
                      <a:pt x="3781" y="672"/>
                    </a:lnTo>
                    <a:cubicBezTo>
                      <a:pt x="3360" y="273"/>
                      <a:pt x="2814" y="0"/>
                      <a:pt x="22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451;p38"/>
              <p:cNvSpPr/>
              <p:nvPr/>
            </p:nvSpPr>
            <p:spPr>
              <a:xfrm>
                <a:off x="5847890" y="3627777"/>
                <a:ext cx="226454" cy="226513"/>
              </a:xfrm>
              <a:custGeom>
                <a:avLst/>
                <a:gdLst/>
                <a:ahLst/>
                <a:cxnLst/>
                <a:rect l="l" t="t" r="r" b="b"/>
                <a:pathLst>
                  <a:path w="3781" h="3782" extrusionOk="0">
                    <a:moveTo>
                      <a:pt x="3130" y="1"/>
                    </a:moveTo>
                    <a:lnTo>
                      <a:pt x="0" y="3109"/>
                    </a:lnTo>
                    <a:cubicBezTo>
                      <a:pt x="399" y="3508"/>
                      <a:pt x="945" y="3781"/>
                      <a:pt x="1575" y="3781"/>
                    </a:cubicBezTo>
                    <a:cubicBezTo>
                      <a:pt x="2814" y="3781"/>
                      <a:pt x="3781" y="2773"/>
                      <a:pt x="3781" y="1576"/>
                    </a:cubicBezTo>
                    <a:cubicBezTo>
                      <a:pt x="3760" y="946"/>
                      <a:pt x="3529" y="379"/>
                      <a:pt x="31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38"/>
              <p:cNvSpPr/>
              <p:nvPr/>
            </p:nvSpPr>
            <p:spPr>
              <a:xfrm>
                <a:off x="5808900" y="3587529"/>
                <a:ext cx="226454" cy="226513"/>
              </a:xfrm>
              <a:custGeom>
                <a:avLst/>
                <a:gdLst/>
                <a:ahLst/>
                <a:cxnLst/>
                <a:rect l="l" t="t" r="r" b="b"/>
                <a:pathLst>
                  <a:path w="3781" h="3782" extrusionOk="0">
                    <a:moveTo>
                      <a:pt x="2205" y="1"/>
                    </a:moveTo>
                    <a:cubicBezTo>
                      <a:pt x="966" y="1"/>
                      <a:pt x="0" y="1009"/>
                      <a:pt x="0" y="2206"/>
                    </a:cubicBezTo>
                    <a:cubicBezTo>
                      <a:pt x="0" y="2815"/>
                      <a:pt x="231" y="3361"/>
                      <a:pt x="651" y="3781"/>
                    </a:cubicBezTo>
                    <a:lnTo>
                      <a:pt x="3781" y="673"/>
                    </a:lnTo>
                    <a:cubicBezTo>
                      <a:pt x="3360" y="274"/>
                      <a:pt x="2814" y="1"/>
                      <a:pt x="220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38"/>
              <p:cNvSpPr/>
              <p:nvPr/>
            </p:nvSpPr>
            <p:spPr>
              <a:xfrm>
                <a:off x="6543481" y="1967437"/>
                <a:ext cx="226454" cy="225196"/>
              </a:xfrm>
              <a:custGeom>
                <a:avLst/>
                <a:gdLst/>
                <a:ahLst/>
                <a:cxnLst/>
                <a:rect l="l" t="t" r="r" b="b"/>
                <a:pathLst>
                  <a:path w="3781" h="3760" extrusionOk="0">
                    <a:moveTo>
                      <a:pt x="3129" y="1"/>
                    </a:moveTo>
                    <a:lnTo>
                      <a:pt x="0" y="3109"/>
                    </a:lnTo>
                    <a:cubicBezTo>
                      <a:pt x="399" y="3508"/>
                      <a:pt x="945" y="3760"/>
                      <a:pt x="1575" y="3760"/>
                    </a:cubicBezTo>
                    <a:cubicBezTo>
                      <a:pt x="2814" y="3760"/>
                      <a:pt x="3781" y="2773"/>
                      <a:pt x="3781" y="1576"/>
                    </a:cubicBezTo>
                    <a:cubicBezTo>
                      <a:pt x="3781" y="946"/>
                      <a:pt x="3550" y="379"/>
                      <a:pt x="31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38"/>
              <p:cNvSpPr/>
              <p:nvPr/>
            </p:nvSpPr>
            <p:spPr>
              <a:xfrm>
                <a:off x="6505749" y="1927189"/>
                <a:ext cx="226454" cy="226454"/>
              </a:xfrm>
              <a:custGeom>
                <a:avLst/>
                <a:gdLst/>
                <a:ahLst/>
                <a:cxnLst/>
                <a:rect l="l" t="t" r="r" b="b"/>
                <a:pathLst>
                  <a:path w="3781" h="3781" extrusionOk="0">
                    <a:moveTo>
                      <a:pt x="2205" y="1"/>
                    </a:moveTo>
                    <a:cubicBezTo>
                      <a:pt x="966" y="1"/>
                      <a:pt x="0" y="1009"/>
                      <a:pt x="0" y="2206"/>
                    </a:cubicBezTo>
                    <a:cubicBezTo>
                      <a:pt x="0" y="2815"/>
                      <a:pt x="231" y="3361"/>
                      <a:pt x="651" y="3781"/>
                    </a:cubicBezTo>
                    <a:lnTo>
                      <a:pt x="3780" y="673"/>
                    </a:lnTo>
                    <a:cubicBezTo>
                      <a:pt x="3360" y="274"/>
                      <a:pt x="2814" y="1"/>
                      <a:pt x="220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38"/>
              <p:cNvSpPr/>
              <p:nvPr/>
            </p:nvSpPr>
            <p:spPr>
              <a:xfrm>
                <a:off x="6543481" y="2382552"/>
                <a:ext cx="226454" cy="226454"/>
              </a:xfrm>
              <a:custGeom>
                <a:avLst/>
                <a:gdLst/>
                <a:ahLst/>
                <a:cxnLst/>
                <a:rect l="l" t="t" r="r" b="b"/>
                <a:pathLst>
                  <a:path w="3781" h="3781" extrusionOk="0">
                    <a:moveTo>
                      <a:pt x="3129" y="0"/>
                    </a:moveTo>
                    <a:lnTo>
                      <a:pt x="0" y="3108"/>
                    </a:lnTo>
                    <a:cubicBezTo>
                      <a:pt x="399" y="3507"/>
                      <a:pt x="945" y="3780"/>
                      <a:pt x="1575" y="3780"/>
                    </a:cubicBezTo>
                    <a:cubicBezTo>
                      <a:pt x="2814" y="3780"/>
                      <a:pt x="3781" y="2772"/>
                      <a:pt x="3781" y="1575"/>
                    </a:cubicBezTo>
                    <a:cubicBezTo>
                      <a:pt x="3781" y="945"/>
                      <a:pt x="3550" y="378"/>
                      <a:pt x="31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" name="Google Shape;1456;p38"/>
              <p:cNvSpPr/>
              <p:nvPr/>
            </p:nvSpPr>
            <p:spPr>
              <a:xfrm>
                <a:off x="6505749" y="2342304"/>
                <a:ext cx="226454" cy="226454"/>
              </a:xfrm>
              <a:custGeom>
                <a:avLst/>
                <a:gdLst/>
                <a:ahLst/>
                <a:cxnLst/>
                <a:rect l="l" t="t" r="r" b="b"/>
                <a:pathLst>
                  <a:path w="3781" h="3781" extrusionOk="0">
                    <a:moveTo>
                      <a:pt x="2205" y="0"/>
                    </a:moveTo>
                    <a:cubicBezTo>
                      <a:pt x="966" y="0"/>
                      <a:pt x="0" y="1008"/>
                      <a:pt x="0" y="2205"/>
                    </a:cubicBezTo>
                    <a:cubicBezTo>
                      <a:pt x="0" y="2814"/>
                      <a:pt x="231" y="3360"/>
                      <a:pt x="651" y="3780"/>
                    </a:cubicBezTo>
                    <a:lnTo>
                      <a:pt x="3780" y="672"/>
                    </a:lnTo>
                    <a:cubicBezTo>
                      <a:pt x="3360" y="273"/>
                      <a:pt x="2814" y="0"/>
                      <a:pt x="22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38"/>
              <p:cNvSpPr/>
              <p:nvPr/>
            </p:nvSpPr>
            <p:spPr>
              <a:xfrm>
                <a:off x="6543481" y="2797607"/>
                <a:ext cx="226454" cy="226513"/>
              </a:xfrm>
              <a:custGeom>
                <a:avLst/>
                <a:gdLst/>
                <a:ahLst/>
                <a:cxnLst/>
                <a:rect l="l" t="t" r="r" b="b"/>
                <a:pathLst>
                  <a:path w="3781" h="3782" extrusionOk="0">
                    <a:moveTo>
                      <a:pt x="3129" y="1"/>
                    </a:moveTo>
                    <a:lnTo>
                      <a:pt x="0" y="3109"/>
                    </a:lnTo>
                    <a:cubicBezTo>
                      <a:pt x="399" y="3508"/>
                      <a:pt x="945" y="3781"/>
                      <a:pt x="1575" y="3781"/>
                    </a:cubicBezTo>
                    <a:cubicBezTo>
                      <a:pt x="2814" y="3781"/>
                      <a:pt x="3781" y="2773"/>
                      <a:pt x="3781" y="1576"/>
                    </a:cubicBezTo>
                    <a:cubicBezTo>
                      <a:pt x="3781" y="946"/>
                      <a:pt x="3550" y="379"/>
                      <a:pt x="31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38"/>
              <p:cNvSpPr/>
              <p:nvPr/>
            </p:nvSpPr>
            <p:spPr>
              <a:xfrm>
                <a:off x="6505749" y="2757359"/>
                <a:ext cx="226454" cy="226454"/>
              </a:xfrm>
              <a:custGeom>
                <a:avLst/>
                <a:gdLst/>
                <a:ahLst/>
                <a:cxnLst/>
                <a:rect l="l" t="t" r="r" b="b"/>
                <a:pathLst>
                  <a:path w="3781" h="3781" extrusionOk="0">
                    <a:moveTo>
                      <a:pt x="2205" y="1"/>
                    </a:moveTo>
                    <a:cubicBezTo>
                      <a:pt x="966" y="1"/>
                      <a:pt x="0" y="1009"/>
                      <a:pt x="0" y="2206"/>
                    </a:cubicBezTo>
                    <a:cubicBezTo>
                      <a:pt x="0" y="2815"/>
                      <a:pt x="231" y="3361"/>
                      <a:pt x="651" y="3781"/>
                    </a:cubicBezTo>
                    <a:lnTo>
                      <a:pt x="3780" y="673"/>
                    </a:lnTo>
                    <a:cubicBezTo>
                      <a:pt x="3360" y="274"/>
                      <a:pt x="2814" y="1"/>
                      <a:pt x="220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38"/>
              <p:cNvSpPr/>
              <p:nvPr/>
            </p:nvSpPr>
            <p:spPr>
              <a:xfrm>
                <a:off x="6543481" y="3212722"/>
                <a:ext cx="226454" cy="225196"/>
              </a:xfrm>
              <a:custGeom>
                <a:avLst/>
                <a:gdLst/>
                <a:ahLst/>
                <a:cxnLst/>
                <a:rect l="l" t="t" r="r" b="b"/>
                <a:pathLst>
                  <a:path w="3781" h="3760" extrusionOk="0">
                    <a:moveTo>
                      <a:pt x="3129" y="0"/>
                    </a:moveTo>
                    <a:lnTo>
                      <a:pt x="0" y="3109"/>
                    </a:lnTo>
                    <a:cubicBezTo>
                      <a:pt x="399" y="3508"/>
                      <a:pt x="945" y="3760"/>
                      <a:pt x="1575" y="3760"/>
                    </a:cubicBezTo>
                    <a:cubicBezTo>
                      <a:pt x="2814" y="3760"/>
                      <a:pt x="3781" y="2773"/>
                      <a:pt x="3781" y="1575"/>
                    </a:cubicBezTo>
                    <a:cubicBezTo>
                      <a:pt x="3781" y="945"/>
                      <a:pt x="3550" y="378"/>
                      <a:pt x="31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38"/>
              <p:cNvSpPr/>
              <p:nvPr/>
            </p:nvSpPr>
            <p:spPr>
              <a:xfrm>
                <a:off x="6505749" y="3172474"/>
                <a:ext cx="226454" cy="226454"/>
              </a:xfrm>
              <a:custGeom>
                <a:avLst/>
                <a:gdLst/>
                <a:ahLst/>
                <a:cxnLst/>
                <a:rect l="l" t="t" r="r" b="b"/>
                <a:pathLst>
                  <a:path w="3781" h="3781" extrusionOk="0">
                    <a:moveTo>
                      <a:pt x="2205" y="0"/>
                    </a:moveTo>
                    <a:cubicBezTo>
                      <a:pt x="966" y="0"/>
                      <a:pt x="0" y="1008"/>
                      <a:pt x="0" y="2205"/>
                    </a:cubicBezTo>
                    <a:cubicBezTo>
                      <a:pt x="0" y="2814"/>
                      <a:pt x="231" y="3361"/>
                      <a:pt x="651" y="3781"/>
                    </a:cubicBezTo>
                    <a:lnTo>
                      <a:pt x="3780" y="672"/>
                    </a:lnTo>
                    <a:cubicBezTo>
                      <a:pt x="3360" y="273"/>
                      <a:pt x="2814" y="0"/>
                      <a:pt x="22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38"/>
              <p:cNvSpPr/>
              <p:nvPr/>
            </p:nvSpPr>
            <p:spPr>
              <a:xfrm>
                <a:off x="6543481" y="3627777"/>
                <a:ext cx="226454" cy="226513"/>
              </a:xfrm>
              <a:custGeom>
                <a:avLst/>
                <a:gdLst/>
                <a:ahLst/>
                <a:cxnLst/>
                <a:rect l="l" t="t" r="r" b="b"/>
                <a:pathLst>
                  <a:path w="3781" h="3782" extrusionOk="0">
                    <a:moveTo>
                      <a:pt x="3129" y="1"/>
                    </a:moveTo>
                    <a:lnTo>
                      <a:pt x="0" y="3109"/>
                    </a:lnTo>
                    <a:cubicBezTo>
                      <a:pt x="399" y="3508"/>
                      <a:pt x="945" y="3781"/>
                      <a:pt x="1575" y="3781"/>
                    </a:cubicBezTo>
                    <a:cubicBezTo>
                      <a:pt x="2814" y="3781"/>
                      <a:pt x="3781" y="2773"/>
                      <a:pt x="3781" y="1576"/>
                    </a:cubicBezTo>
                    <a:cubicBezTo>
                      <a:pt x="3781" y="946"/>
                      <a:pt x="3550" y="379"/>
                      <a:pt x="31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38"/>
              <p:cNvSpPr/>
              <p:nvPr/>
            </p:nvSpPr>
            <p:spPr>
              <a:xfrm>
                <a:off x="6505749" y="3587529"/>
                <a:ext cx="226454" cy="226513"/>
              </a:xfrm>
              <a:custGeom>
                <a:avLst/>
                <a:gdLst/>
                <a:ahLst/>
                <a:cxnLst/>
                <a:rect l="l" t="t" r="r" b="b"/>
                <a:pathLst>
                  <a:path w="3781" h="3782" extrusionOk="0">
                    <a:moveTo>
                      <a:pt x="2205" y="1"/>
                    </a:moveTo>
                    <a:cubicBezTo>
                      <a:pt x="966" y="1"/>
                      <a:pt x="0" y="1009"/>
                      <a:pt x="0" y="2206"/>
                    </a:cubicBezTo>
                    <a:cubicBezTo>
                      <a:pt x="0" y="2815"/>
                      <a:pt x="231" y="3361"/>
                      <a:pt x="651" y="3781"/>
                    </a:cubicBezTo>
                    <a:lnTo>
                      <a:pt x="3780" y="673"/>
                    </a:lnTo>
                    <a:cubicBezTo>
                      <a:pt x="3360" y="274"/>
                      <a:pt x="2814" y="1"/>
                      <a:pt x="220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" name="Google Shape;1463;p38"/>
              <p:cNvSpPr/>
              <p:nvPr/>
            </p:nvSpPr>
            <p:spPr>
              <a:xfrm>
                <a:off x="5846632" y="1967437"/>
                <a:ext cx="94391" cy="129607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2164" fill="none" extrusionOk="0">
                    <a:moveTo>
                      <a:pt x="1575" y="1"/>
                    </a:moveTo>
                    <a:cubicBezTo>
                      <a:pt x="714" y="1"/>
                      <a:pt x="0" y="694"/>
                      <a:pt x="0" y="1576"/>
                    </a:cubicBezTo>
                    <a:cubicBezTo>
                      <a:pt x="0" y="1786"/>
                      <a:pt x="63" y="1996"/>
                      <a:pt x="126" y="2164"/>
                    </a:cubicBezTo>
                  </a:path>
                </a:pathLst>
              </a:custGeom>
              <a:noFill/>
              <a:ln w="68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" name="Google Shape;1464;p38"/>
              <p:cNvSpPr/>
              <p:nvPr/>
            </p:nvSpPr>
            <p:spPr>
              <a:xfrm>
                <a:off x="6543481" y="1967437"/>
                <a:ext cx="94391" cy="129607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2164" fill="none" extrusionOk="0">
                    <a:moveTo>
                      <a:pt x="1575" y="1"/>
                    </a:moveTo>
                    <a:cubicBezTo>
                      <a:pt x="714" y="1"/>
                      <a:pt x="0" y="694"/>
                      <a:pt x="0" y="1576"/>
                    </a:cubicBezTo>
                    <a:cubicBezTo>
                      <a:pt x="0" y="1786"/>
                      <a:pt x="42" y="1996"/>
                      <a:pt x="126" y="2164"/>
                    </a:cubicBezTo>
                  </a:path>
                </a:pathLst>
              </a:custGeom>
              <a:noFill/>
              <a:ln w="68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38"/>
              <p:cNvSpPr/>
              <p:nvPr/>
            </p:nvSpPr>
            <p:spPr>
              <a:xfrm>
                <a:off x="5846632" y="2382552"/>
                <a:ext cx="94391" cy="129607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2164" fill="none" extrusionOk="0">
                    <a:moveTo>
                      <a:pt x="1575" y="0"/>
                    </a:moveTo>
                    <a:cubicBezTo>
                      <a:pt x="714" y="0"/>
                      <a:pt x="0" y="693"/>
                      <a:pt x="0" y="1575"/>
                    </a:cubicBezTo>
                    <a:cubicBezTo>
                      <a:pt x="0" y="1785"/>
                      <a:pt x="63" y="1995"/>
                      <a:pt x="126" y="2163"/>
                    </a:cubicBezTo>
                  </a:path>
                </a:pathLst>
              </a:custGeom>
              <a:noFill/>
              <a:ln w="68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38"/>
              <p:cNvSpPr/>
              <p:nvPr/>
            </p:nvSpPr>
            <p:spPr>
              <a:xfrm>
                <a:off x="6543481" y="2382552"/>
                <a:ext cx="94391" cy="129607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2164" fill="none" extrusionOk="0">
                    <a:moveTo>
                      <a:pt x="1575" y="0"/>
                    </a:moveTo>
                    <a:cubicBezTo>
                      <a:pt x="714" y="0"/>
                      <a:pt x="0" y="693"/>
                      <a:pt x="0" y="1575"/>
                    </a:cubicBezTo>
                    <a:cubicBezTo>
                      <a:pt x="0" y="1785"/>
                      <a:pt x="42" y="1995"/>
                      <a:pt x="126" y="2163"/>
                    </a:cubicBezTo>
                  </a:path>
                </a:pathLst>
              </a:custGeom>
              <a:noFill/>
              <a:ln w="68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38"/>
              <p:cNvSpPr/>
              <p:nvPr/>
            </p:nvSpPr>
            <p:spPr>
              <a:xfrm>
                <a:off x="5846632" y="2792576"/>
                <a:ext cx="94391" cy="130865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2185" fill="none" extrusionOk="0">
                    <a:moveTo>
                      <a:pt x="1575" y="1"/>
                    </a:moveTo>
                    <a:cubicBezTo>
                      <a:pt x="714" y="1"/>
                      <a:pt x="0" y="715"/>
                      <a:pt x="0" y="1576"/>
                    </a:cubicBezTo>
                    <a:cubicBezTo>
                      <a:pt x="0" y="1786"/>
                      <a:pt x="63" y="1996"/>
                      <a:pt x="126" y="2185"/>
                    </a:cubicBezTo>
                  </a:path>
                </a:pathLst>
              </a:custGeom>
              <a:noFill/>
              <a:ln w="68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38"/>
              <p:cNvSpPr/>
              <p:nvPr/>
            </p:nvSpPr>
            <p:spPr>
              <a:xfrm>
                <a:off x="6543481" y="2792576"/>
                <a:ext cx="94391" cy="130865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2185" fill="none" extrusionOk="0">
                    <a:moveTo>
                      <a:pt x="1575" y="1"/>
                    </a:moveTo>
                    <a:cubicBezTo>
                      <a:pt x="714" y="1"/>
                      <a:pt x="0" y="715"/>
                      <a:pt x="0" y="1576"/>
                    </a:cubicBezTo>
                    <a:cubicBezTo>
                      <a:pt x="0" y="1786"/>
                      <a:pt x="42" y="1996"/>
                      <a:pt x="126" y="2185"/>
                    </a:cubicBezTo>
                  </a:path>
                </a:pathLst>
              </a:custGeom>
              <a:noFill/>
              <a:ln w="68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" name="Google Shape;1469;p38"/>
              <p:cNvSpPr/>
              <p:nvPr/>
            </p:nvSpPr>
            <p:spPr>
              <a:xfrm>
                <a:off x="5846632" y="3207691"/>
                <a:ext cx="94391" cy="130865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2185" fill="none" extrusionOk="0">
                    <a:moveTo>
                      <a:pt x="1575" y="0"/>
                    </a:moveTo>
                    <a:cubicBezTo>
                      <a:pt x="714" y="0"/>
                      <a:pt x="0" y="714"/>
                      <a:pt x="0" y="1575"/>
                    </a:cubicBezTo>
                    <a:cubicBezTo>
                      <a:pt x="0" y="1785"/>
                      <a:pt x="63" y="1995"/>
                      <a:pt x="126" y="2184"/>
                    </a:cubicBezTo>
                  </a:path>
                </a:pathLst>
              </a:custGeom>
              <a:noFill/>
              <a:ln w="68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38"/>
              <p:cNvSpPr/>
              <p:nvPr/>
            </p:nvSpPr>
            <p:spPr>
              <a:xfrm>
                <a:off x="6543481" y="3207691"/>
                <a:ext cx="94391" cy="130865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2185" fill="none" extrusionOk="0">
                    <a:moveTo>
                      <a:pt x="1575" y="0"/>
                    </a:moveTo>
                    <a:cubicBezTo>
                      <a:pt x="714" y="0"/>
                      <a:pt x="0" y="714"/>
                      <a:pt x="0" y="1575"/>
                    </a:cubicBezTo>
                    <a:cubicBezTo>
                      <a:pt x="0" y="1785"/>
                      <a:pt x="42" y="1995"/>
                      <a:pt x="126" y="2184"/>
                    </a:cubicBezTo>
                  </a:path>
                </a:pathLst>
              </a:custGeom>
              <a:noFill/>
              <a:ln w="68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38"/>
              <p:cNvSpPr/>
              <p:nvPr/>
            </p:nvSpPr>
            <p:spPr>
              <a:xfrm>
                <a:off x="5846632" y="3622746"/>
                <a:ext cx="94391" cy="130925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2186" fill="none" extrusionOk="0">
                    <a:moveTo>
                      <a:pt x="1575" y="1"/>
                    </a:moveTo>
                    <a:cubicBezTo>
                      <a:pt x="714" y="1"/>
                      <a:pt x="0" y="715"/>
                      <a:pt x="0" y="1576"/>
                    </a:cubicBezTo>
                    <a:cubicBezTo>
                      <a:pt x="0" y="1786"/>
                      <a:pt x="63" y="1996"/>
                      <a:pt x="126" y="2185"/>
                    </a:cubicBezTo>
                  </a:path>
                </a:pathLst>
              </a:custGeom>
              <a:noFill/>
              <a:ln w="68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38"/>
              <p:cNvSpPr/>
              <p:nvPr/>
            </p:nvSpPr>
            <p:spPr>
              <a:xfrm>
                <a:off x="6543481" y="3622746"/>
                <a:ext cx="94391" cy="130925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2186" fill="none" extrusionOk="0">
                    <a:moveTo>
                      <a:pt x="1575" y="1"/>
                    </a:moveTo>
                    <a:cubicBezTo>
                      <a:pt x="714" y="1"/>
                      <a:pt x="0" y="715"/>
                      <a:pt x="0" y="1576"/>
                    </a:cubicBezTo>
                    <a:cubicBezTo>
                      <a:pt x="0" y="1786"/>
                      <a:pt x="42" y="1996"/>
                      <a:pt x="126" y="2185"/>
                    </a:cubicBezTo>
                  </a:path>
                </a:pathLst>
              </a:custGeom>
              <a:noFill/>
              <a:ln w="68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73" name="Google Shape;1473;p38"/>
          <p:cNvGrpSpPr/>
          <p:nvPr/>
        </p:nvGrpSpPr>
        <p:grpSpPr>
          <a:xfrm rot="-777419">
            <a:off x="5383513" y="1423412"/>
            <a:ext cx="598424" cy="1506429"/>
            <a:chOff x="4465119" y="1899275"/>
            <a:chExt cx="359150" cy="904150"/>
          </a:xfrm>
        </p:grpSpPr>
        <p:sp>
          <p:nvSpPr>
            <p:cNvPr id="1474" name="Google Shape;1474;p38"/>
            <p:cNvSpPr/>
            <p:nvPr/>
          </p:nvSpPr>
          <p:spPr>
            <a:xfrm>
              <a:off x="4466956" y="1899538"/>
              <a:ext cx="355475" cy="903625"/>
            </a:xfrm>
            <a:custGeom>
              <a:avLst/>
              <a:gdLst/>
              <a:ahLst/>
              <a:cxnLst/>
              <a:rect l="l" t="t" r="r" b="b"/>
              <a:pathLst>
                <a:path w="14219" h="36145" extrusionOk="0">
                  <a:moveTo>
                    <a:pt x="7162" y="0"/>
                  </a:moveTo>
                  <a:cubicBezTo>
                    <a:pt x="6175" y="0"/>
                    <a:pt x="5377" y="778"/>
                    <a:pt x="5377" y="1786"/>
                  </a:cubicBezTo>
                  <a:lnTo>
                    <a:pt x="5377" y="1933"/>
                  </a:lnTo>
                  <a:lnTo>
                    <a:pt x="5377" y="1975"/>
                  </a:lnTo>
                  <a:cubicBezTo>
                    <a:pt x="5377" y="2836"/>
                    <a:pt x="5377" y="3970"/>
                    <a:pt x="5356" y="5272"/>
                  </a:cubicBezTo>
                  <a:cubicBezTo>
                    <a:pt x="5314" y="7666"/>
                    <a:pt x="4726" y="8695"/>
                    <a:pt x="4327" y="9136"/>
                  </a:cubicBezTo>
                  <a:lnTo>
                    <a:pt x="3277" y="9136"/>
                  </a:lnTo>
                  <a:cubicBezTo>
                    <a:pt x="2920" y="9136"/>
                    <a:pt x="2584" y="9283"/>
                    <a:pt x="2332" y="9535"/>
                  </a:cubicBezTo>
                  <a:cubicBezTo>
                    <a:pt x="2101" y="9766"/>
                    <a:pt x="1954" y="10102"/>
                    <a:pt x="1954" y="10480"/>
                  </a:cubicBezTo>
                  <a:cubicBezTo>
                    <a:pt x="1954" y="11173"/>
                    <a:pt x="2500" y="11740"/>
                    <a:pt x="3172" y="11803"/>
                  </a:cubicBezTo>
                  <a:lnTo>
                    <a:pt x="3172" y="13253"/>
                  </a:lnTo>
                  <a:cubicBezTo>
                    <a:pt x="3172" y="13253"/>
                    <a:pt x="0" y="16193"/>
                    <a:pt x="63" y="18377"/>
                  </a:cubicBezTo>
                  <a:cubicBezTo>
                    <a:pt x="105" y="20477"/>
                    <a:pt x="63" y="32973"/>
                    <a:pt x="63" y="33960"/>
                  </a:cubicBezTo>
                  <a:lnTo>
                    <a:pt x="63" y="34023"/>
                  </a:lnTo>
                  <a:lnTo>
                    <a:pt x="63" y="34128"/>
                  </a:lnTo>
                  <a:lnTo>
                    <a:pt x="63" y="34149"/>
                  </a:lnTo>
                  <a:cubicBezTo>
                    <a:pt x="63" y="34170"/>
                    <a:pt x="63" y="34212"/>
                    <a:pt x="84" y="34233"/>
                  </a:cubicBezTo>
                  <a:cubicBezTo>
                    <a:pt x="84" y="34254"/>
                    <a:pt x="84" y="34254"/>
                    <a:pt x="105" y="34275"/>
                  </a:cubicBezTo>
                  <a:cubicBezTo>
                    <a:pt x="105" y="34317"/>
                    <a:pt x="126" y="34317"/>
                    <a:pt x="126" y="34338"/>
                  </a:cubicBezTo>
                  <a:cubicBezTo>
                    <a:pt x="126" y="34359"/>
                    <a:pt x="168" y="34359"/>
                    <a:pt x="168" y="34380"/>
                  </a:cubicBezTo>
                  <a:cubicBezTo>
                    <a:pt x="168" y="34422"/>
                    <a:pt x="189" y="34422"/>
                    <a:pt x="189" y="34443"/>
                  </a:cubicBezTo>
                  <a:cubicBezTo>
                    <a:pt x="189" y="34464"/>
                    <a:pt x="210" y="34464"/>
                    <a:pt x="210" y="34485"/>
                  </a:cubicBezTo>
                  <a:cubicBezTo>
                    <a:pt x="210" y="34527"/>
                    <a:pt x="231" y="34527"/>
                    <a:pt x="231" y="34548"/>
                  </a:cubicBezTo>
                  <a:lnTo>
                    <a:pt x="294" y="34590"/>
                  </a:lnTo>
                  <a:lnTo>
                    <a:pt x="336" y="34653"/>
                  </a:lnTo>
                  <a:cubicBezTo>
                    <a:pt x="357" y="34716"/>
                    <a:pt x="357" y="34737"/>
                    <a:pt x="378" y="34737"/>
                  </a:cubicBezTo>
                  <a:lnTo>
                    <a:pt x="420" y="34779"/>
                  </a:lnTo>
                  <a:cubicBezTo>
                    <a:pt x="462" y="34821"/>
                    <a:pt x="483" y="34821"/>
                    <a:pt x="483" y="34842"/>
                  </a:cubicBezTo>
                  <a:cubicBezTo>
                    <a:pt x="504" y="34842"/>
                    <a:pt x="504" y="34863"/>
                    <a:pt x="525" y="34863"/>
                  </a:cubicBezTo>
                  <a:cubicBezTo>
                    <a:pt x="546" y="34884"/>
                    <a:pt x="588" y="34884"/>
                    <a:pt x="609" y="34905"/>
                  </a:cubicBezTo>
                  <a:cubicBezTo>
                    <a:pt x="630" y="34905"/>
                    <a:pt x="630" y="34947"/>
                    <a:pt x="651" y="34947"/>
                  </a:cubicBezTo>
                  <a:cubicBezTo>
                    <a:pt x="693" y="34968"/>
                    <a:pt x="714" y="34989"/>
                    <a:pt x="735" y="34989"/>
                  </a:cubicBezTo>
                  <a:lnTo>
                    <a:pt x="756" y="34989"/>
                  </a:lnTo>
                  <a:cubicBezTo>
                    <a:pt x="903" y="35073"/>
                    <a:pt x="1029" y="35157"/>
                    <a:pt x="1176" y="35199"/>
                  </a:cubicBezTo>
                  <a:cubicBezTo>
                    <a:pt x="1176" y="35199"/>
                    <a:pt x="1218" y="35199"/>
                    <a:pt x="1218" y="35220"/>
                  </a:cubicBezTo>
                  <a:cubicBezTo>
                    <a:pt x="1261" y="35262"/>
                    <a:pt x="1282" y="35262"/>
                    <a:pt x="1345" y="35283"/>
                  </a:cubicBezTo>
                  <a:cubicBezTo>
                    <a:pt x="1366" y="35283"/>
                    <a:pt x="1366" y="35304"/>
                    <a:pt x="1387" y="35304"/>
                  </a:cubicBezTo>
                  <a:cubicBezTo>
                    <a:pt x="1450" y="35325"/>
                    <a:pt x="1471" y="35325"/>
                    <a:pt x="1534" y="35367"/>
                  </a:cubicBezTo>
                  <a:cubicBezTo>
                    <a:pt x="1555" y="35367"/>
                    <a:pt x="1576" y="35388"/>
                    <a:pt x="1576" y="35388"/>
                  </a:cubicBezTo>
                  <a:cubicBezTo>
                    <a:pt x="1639" y="35409"/>
                    <a:pt x="1660" y="35409"/>
                    <a:pt x="1702" y="35430"/>
                  </a:cubicBezTo>
                  <a:cubicBezTo>
                    <a:pt x="1744" y="35430"/>
                    <a:pt x="1765" y="35472"/>
                    <a:pt x="1786" y="35472"/>
                  </a:cubicBezTo>
                  <a:cubicBezTo>
                    <a:pt x="1849" y="35493"/>
                    <a:pt x="1891" y="35493"/>
                    <a:pt x="1912" y="35514"/>
                  </a:cubicBezTo>
                  <a:cubicBezTo>
                    <a:pt x="1954" y="35514"/>
                    <a:pt x="1975" y="35535"/>
                    <a:pt x="1996" y="35535"/>
                  </a:cubicBezTo>
                  <a:cubicBezTo>
                    <a:pt x="2059" y="35577"/>
                    <a:pt x="2101" y="35577"/>
                    <a:pt x="2122" y="35598"/>
                  </a:cubicBezTo>
                  <a:cubicBezTo>
                    <a:pt x="2164" y="35598"/>
                    <a:pt x="2185" y="35619"/>
                    <a:pt x="2206" y="35619"/>
                  </a:cubicBezTo>
                  <a:cubicBezTo>
                    <a:pt x="2269" y="35640"/>
                    <a:pt x="2311" y="35640"/>
                    <a:pt x="2332" y="35682"/>
                  </a:cubicBezTo>
                  <a:cubicBezTo>
                    <a:pt x="2374" y="35682"/>
                    <a:pt x="2416" y="35703"/>
                    <a:pt x="2458" y="35703"/>
                  </a:cubicBezTo>
                  <a:cubicBezTo>
                    <a:pt x="2500" y="35703"/>
                    <a:pt x="2563" y="35724"/>
                    <a:pt x="2605" y="35724"/>
                  </a:cubicBezTo>
                  <a:cubicBezTo>
                    <a:pt x="2626" y="35724"/>
                    <a:pt x="2689" y="35745"/>
                    <a:pt x="2710" y="35745"/>
                  </a:cubicBezTo>
                  <a:cubicBezTo>
                    <a:pt x="2752" y="35745"/>
                    <a:pt x="2815" y="35787"/>
                    <a:pt x="2836" y="35787"/>
                  </a:cubicBezTo>
                  <a:cubicBezTo>
                    <a:pt x="2899" y="35787"/>
                    <a:pt x="2941" y="35808"/>
                    <a:pt x="3004" y="35808"/>
                  </a:cubicBezTo>
                  <a:cubicBezTo>
                    <a:pt x="3025" y="35808"/>
                    <a:pt x="3088" y="35829"/>
                    <a:pt x="3109" y="35829"/>
                  </a:cubicBezTo>
                  <a:cubicBezTo>
                    <a:pt x="3172" y="35850"/>
                    <a:pt x="3277" y="35850"/>
                    <a:pt x="3382" y="35892"/>
                  </a:cubicBezTo>
                  <a:lnTo>
                    <a:pt x="3445" y="35892"/>
                  </a:lnTo>
                  <a:cubicBezTo>
                    <a:pt x="3529" y="35913"/>
                    <a:pt x="3613" y="35913"/>
                    <a:pt x="3697" y="35934"/>
                  </a:cubicBezTo>
                  <a:lnTo>
                    <a:pt x="3760" y="35934"/>
                  </a:lnTo>
                  <a:cubicBezTo>
                    <a:pt x="3844" y="35934"/>
                    <a:pt x="3907" y="35955"/>
                    <a:pt x="3991" y="35955"/>
                  </a:cubicBezTo>
                  <a:lnTo>
                    <a:pt x="4054" y="35955"/>
                  </a:lnTo>
                  <a:cubicBezTo>
                    <a:pt x="4117" y="35955"/>
                    <a:pt x="4201" y="35998"/>
                    <a:pt x="4306" y="35998"/>
                  </a:cubicBezTo>
                  <a:lnTo>
                    <a:pt x="4369" y="35998"/>
                  </a:lnTo>
                  <a:cubicBezTo>
                    <a:pt x="4474" y="35998"/>
                    <a:pt x="4537" y="36019"/>
                    <a:pt x="4642" y="36019"/>
                  </a:cubicBezTo>
                  <a:lnTo>
                    <a:pt x="4684" y="36019"/>
                  </a:lnTo>
                  <a:cubicBezTo>
                    <a:pt x="4789" y="36019"/>
                    <a:pt x="4894" y="36040"/>
                    <a:pt x="4999" y="36040"/>
                  </a:cubicBezTo>
                  <a:cubicBezTo>
                    <a:pt x="5335" y="36061"/>
                    <a:pt x="5692" y="36103"/>
                    <a:pt x="6070" y="36124"/>
                  </a:cubicBezTo>
                  <a:lnTo>
                    <a:pt x="6154" y="36124"/>
                  </a:lnTo>
                  <a:cubicBezTo>
                    <a:pt x="6469" y="36124"/>
                    <a:pt x="6784" y="36145"/>
                    <a:pt x="7099" y="36145"/>
                  </a:cubicBezTo>
                  <a:cubicBezTo>
                    <a:pt x="11026" y="36145"/>
                    <a:pt x="14219" y="35199"/>
                    <a:pt x="14219" y="34023"/>
                  </a:cubicBezTo>
                  <a:cubicBezTo>
                    <a:pt x="14219" y="34023"/>
                    <a:pt x="14156" y="20561"/>
                    <a:pt x="14219" y="18377"/>
                  </a:cubicBezTo>
                  <a:lnTo>
                    <a:pt x="14219" y="18104"/>
                  </a:lnTo>
                  <a:lnTo>
                    <a:pt x="14219" y="18041"/>
                  </a:lnTo>
                  <a:cubicBezTo>
                    <a:pt x="14219" y="17957"/>
                    <a:pt x="14177" y="17894"/>
                    <a:pt x="14177" y="17831"/>
                  </a:cubicBezTo>
                  <a:lnTo>
                    <a:pt x="14177" y="17747"/>
                  </a:lnTo>
                  <a:cubicBezTo>
                    <a:pt x="14156" y="17663"/>
                    <a:pt x="14156" y="17558"/>
                    <a:pt x="14135" y="17474"/>
                  </a:cubicBezTo>
                  <a:lnTo>
                    <a:pt x="14135" y="17432"/>
                  </a:lnTo>
                  <a:lnTo>
                    <a:pt x="14051" y="17201"/>
                  </a:lnTo>
                  <a:cubicBezTo>
                    <a:pt x="14051" y="17159"/>
                    <a:pt x="14030" y="17138"/>
                    <a:pt x="14030" y="17117"/>
                  </a:cubicBezTo>
                  <a:cubicBezTo>
                    <a:pt x="13988" y="17033"/>
                    <a:pt x="13967" y="16949"/>
                    <a:pt x="13946" y="16907"/>
                  </a:cubicBezTo>
                  <a:cubicBezTo>
                    <a:pt x="13946" y="16886"/>
                    <a:pt x="13925" y="16886"/>
                    <a:pt x="13925" y="16844"/>
                  </a:cubicBezTo>
                  <a:cubicBezTo>
                    <a:pt x="13862" y="16781"/>
                    <a:pt x="13841" y="16676"/>
                    <a:pt x="13778" y="16592"/>
                  </a:cubicBezTo>
                  <a:cubicBezTo>
                    <a:pt x="13778" y="16571"/>
                    <a:pt x="13757" y="16571"/>
                    <a:pt x="13757" y="16529"/>
                  </a:cubicBezTo>
                  <a:cubicBezTo>
                    <a:pt x="13736" y="16466"/>
                    <a:pt x="13673" y="16382"/>
                    <a:pt x="13652" y="16319"/>
                  </a:cubicBezTo>
                  <a:cubicBezTo>
                    <a:pt x="13652" y="16298"/>
                    <a:pt x="13631" y="16277"/>
                    <a:pt x="13610" y="16256"/>
                  </a:cubicBezTo>
                  <a:cubicBezTo>
                    <a:pt x="13547" y="16172"/>
                    <a:pt x="13505" y="16088"/>
                    <a:pt x="13442" y="15983"/>
                  </a:cubicBezTo>
                  <a:cubicBezTo>
                    <a:pt x="13400" y="15899"/>
                    <a:pt x="13337" y="15794"/>
                    <a:pt x="13253" y="15731"/>
                  </a:cubicBezTo>
                  <a:cubicBezTo>
                    <a:pt x="13253" y="15689"/>
                    <a:pt x="13232" y="15689"/>
                    <a:pt x="13232" y="15668"/>
                  </a:cubicBezTo>
                  <a:cubicBezTo>
                    <a:pt x="13190" y="15584"/>
                    <a:pt x="13126" y="15521"/>
                    <a:pt x="13084" y="15458"/>
                  </a:cubicBezTo>
                  <a:cubicBezTo>
                    <a:pt x="13084" y="15437"/>
                    <a:pt x="13042" y="15437"/>
                    <a:pt x="13042" y="15416"/>
                  </a:cubicBezTo>
                  <a:cubicBezTo>
                    <a:pt x="12916" y="15227"/>
                    <a:pt x="12790" y="15059"/>
                    <a:pt x="12685" y="14912"/>
                  </a:cubicBezTo>
                  <a:lnTo>
                    <a:pt x="12664" y="14891"/>
                  </a:lnTo>
                  <a:cubicBezTo>
                    <a:pt x="12349" y="14492"/>
                    <a:pt x="12034" y="14114"/>
                    <a:pt x="11761" y="13841"/>
                  </a:cubicBezTo>
                  <a:lnTo>
                    <a:pt x="11152" y="13232"/>
                  </a:lnTo>
                  <a:lnTo>
                    <a:pt x="11152" y="11782"/>
                  </a:lnTo>
                  <a:cubicBezTo>
                    <a:pt x="11467" y="11761"/>
                    <a:pt x="11761" y="11635"/>
                    <a:pt x="11992" y="11383"/>
                  </a:cubicBezTo>
                  <a:cubicBezTo>
                    <a:pt x="12244" y="11152"/>
                    <a:pt x="12391" y="10816"/>
                    <a:pt x="12391" y="10438"/>
                  </a:cubicBezTo>
                  <a:cubicBezTo>
                    <a:pt x="12391" y="9703"/>
                    <a:pt x="11782" y="9115"/>
                    <a:pt x="11047" y="9115"/>
                  </a:cubicBezTo>
                  <a:lnTo>
                    <a:pt x="9997" y="9115"/>
                  </a:lnTo>
                  <a:cubicBezTo>
                    <a:pt x="9619" y="8653"/>
                    <a:pt x="9031" y="7645"/>
                    <a:pt x="8989" y="5251"/>
                  </a:cubicBezTo>
                  <a:cubicBezTo>
                    <a:pt x="8947" y="3823"/>
                    <a:pt x="8926" y="2647"/>
                    <a:pt x="8947" y="1765"/>
                  </a:cubicBezTo>
                  <a:cubicBezTo>
                    <a:pt x="8947" y="820"/>
                    <a:pt x="8212" y="43"/>
                    <a:pt x="7309" y="0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85725" dir="3000000" algn="bl" rotWithShape="0">
                <a:schemeClr val="lt1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75" name="Google Shape;1475;p38"/>
            <p:cNvGrpSpPr/>
            <p:nvPr/>
          </p:nvGrpSpPr>
          <p:grpSpPr>
            <a:xfrm>
              <a:off x="4465119" y="1899275"/>
              <a:ext cx="359150" cy="904150"/>
              <a:chOff x="5504300" y="1912400"/>
              <a:chExt cx="359150" cy="904150"/>
            </a:xfrm>
          </p:grpSpPr>
          <p:sp>
            <p:nvSpPr>
              <p:cNvPr id="1476" name="Google Shape;1476;p38"/>
              <p:cNvSpPr/>
              <p:nvPr/>
            </p:nvSpPr>
            <p:spPr>
              <a:xfrm>
                <a:off x="5504300" y="2244225"/>
                <a:ext cx="359150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14366" h="22893" extrusionOk="0">
                    <a:moveTo>
                      <a:pt x="3172" y="0"/>
                    </a:moveTo>
                    <a:cubicBezTo>
                      <a:pt x="3172" y="0"/>
                      <a:pt x="1" y="2941"/>
                      <a:pt x="43" y="5104"/>
                    </a:cubicBezTo>
                    <a:cubicBezTo>
                      <a:pt x="106" y="7204"/>
                      <a:pt x="43" y="19700"/>
                      <a:pt x="43" y="20708"/>
                    </a:cubicBezTo>
                    <a:lnTo>
                      <a:pt x="43" y="20750"/>
                    </a:lnTo>
                    <a:cubicBezTo>
                      <a:pt x="43" y="21947"/>
                      <a:pt x="3235" y="22892"/>
                      <a:pt x="7162" y="22892"/>
                    </a:cubicBezTo>
                    <a:cubicBezTo>
                      <a:pt x="11111" y="22892"/>
                      <a:pt x="14282" y="21947"/>
                      <a:pt x="14282" y="20750"/>
                    </a:cubicBezTo>
                    <a:cubicBezTo>
                      <a:pt x="14282" y="20750"/>
                      <a:pt x="14240" y="7267"/>
                      <a:pt x="14303" y="5104"/>
                    </a:cubicBezTo>
                    <a:cubicBezTo>
                      <a:pt x="14366" y="2941"/>
                      <a:pt x="11174" y="0"/>
                      <a:pt x="1117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38"/>
              <p:cNvSpPr/>
              <p:nvPr/>
            </p:nvSpPr>
            <p:spPr>
              <a:xfrm>
                <a:off x="5583050" y="2158125"/>
                <a:ext cx="200075" cy="100300"/>
              </a:xfrm>
              <a:custGeom>
                <a:avLst/>
                <a:gdLst/>
                <a:ahLst/>
                <a:cxnLst/>
                <a:rect l="l" t="t" r="r" b="b"/>
                <a:pathLst>
                  <a:path w="8003" h="4012" extrusionOk="0">
                    <a:moveTo>
                      <a:pt x="1" y="0"/>
                    </a:moveTo>
                    <a:lnTo>
                      <a:pt x="1" y="3423"/>
                    </a:lnTo>
                    <a:cubicBezTo>
                      <a:pt x="1" y="3738"/>
                      <a:pt x="1786" y="4012"/>
                      <a:pt x="3991" y="4012"/>
                    </a:cubicBezTo>
                    <a:cubicBezTo>
                      <a:pt x="4516" y="4012"/>
                      <a:pt x="4999" y="3991"/>
                      <a:pt x="5440" y="3949"/>
                    </a:cubicBezTo>
                    <a:cubicBezTo>
                      <a:pt x="6932" y="3885"/>
                      <a:pt x="8003" y="3654"/>
                      <a:pt x="8003" y="3402"/>
                    </a:cubicBezTo>
                    <a:lnTo>
                      <a:pt x="800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8" name="Google Shape;1478;p38"/>
              <p:cNvSpPr/>
              <p:nvPr/>
            </p:nvSpPr>
            <p:spPr>
              <a:xfrm>
                <a:off x="5603550" y="1912400"/>
                <a:ext cx="160150" cy="235775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9431" extrusionOk="0">
                    <a:moveTo>
                      <a:pt x="3192" y="0"/>
                    </a:moveTo>
                    <a:cubicBezTo>
                      <a:pt x="2205" y="0"/>
                      <a:pt x="1407" y="819"/>
                      <a:pt x="1407" y="1786"/>
                    </a:cubicBezTo>
                    <a:lnTo>
                      <a:pt x="1407" y="1954"/>
                    </a:lnTo>
                    <a:lnTo>
                      <a:pt x="1407" y="1975"/>
                    </a:lnTo>
                    <a:cubicBezTo>
                      <a:pt x="1407" y="2836"/>
                      <a:pt x="1407" y="3970"/>
                      <a:pt x="1386" y="5293"/>
                    </a:cubicBezTo>
                    <a:cubicBezTo>
                      <a:pt x="1344" y="7666"/>
                      <a:pt x="756" y="8695"/>
                      <a:pt x="357" y="9136"/>
                    </a:cubicBezTo>
                    <a:cubicBezTo>
                      <a:pt x="147" y="9388"/>
                      <a:pt x="0" y="9430"/>
                      <a:pt x="0" y="9430"/>
                    </a:cubicBezTo>
                    <a:lnTo>
                      <a:pt x="6406" y="9430"/>
                    </a:lnTo>
                    <a:cubicBezTo>
                      <a:pt x="6406" y="9430"/>
                      <a:pt x="6238" y="9388"/>
                      <a:pt x="6028" y="9115"/>
                    </a:cubicBezTo>
                    <a:cubicBezTo>
                      <a:pt x="5629" y="8674"/>
                      <a:pt x="5061" y="7624"/>
                      <a:pt x="4998" y="5251"/>
                    </a:cubicBezTo>
                    <a:cubicBezTo>
                      <a:pt x="4977" y="3844"/>
                      <a:pt x="4977" y="2668"/>
                      <a:pt x="4977" y="1764"/>
                    </a:cubicBezTo>
                    <a:cubicBezTo>
                      <a:pt x="4977" y="840"/>
                      <a:pt x="4242" y="63"/>
                      <a:pt x="3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" name="Google Shape;1479;p38"/>
              <p:cNvSpPr/>
              <p:nvPr/>
            </p:nvSpPr>
            <p:spPr>
              <a:xfrm>
                <a:off x="5553125" y="2140800"/>
                <a:ext cx="260975" cy="67225"/>
              </a:xfrm>
              <a:custGeom>
                <a:avLst/>
                <a:gdLst/>
                <a:ahLst/>
                <a:cxnLst/>
                <a:rect l="l" t="t" r="r" b="b"/>
                <a:pathLst>
                  <a:path w="10439" h="2689" extrusionOk="0">
                    <a:moveTo>
                      <a:pt x="1324" y="0"/>
                    </a:moveTo>
                    <a:cubicBezTo>
                      <a:pt x="967" y="0"/>
                      <a:pt x="631" y="168"/>
                      <a:pt x="379" y="399"/>
                    </a:cubicBezTo>
                    <a:cubicBezTo>
                      <a:pt x="148" y="630"/>
                      <a:pt x="1" y="966"/>
                      <a:pt x="1" y="1344"/>
                    </a:cubicBezTo>
                    <a:cubicBezTo>
                      <a:pt x="1" y="2079"/>
                      <a:pt x="589" y="2688"/>
                      <a:pt x="1324" y="2688"/>
                    </a:cubicBezTo>
                    <a:lnTo>
                      <a:pt x="9095" y="2688"/>
                    </a:lnTo>
                    <a:cubicBezTo>
                      <a:pt x="9473" y="2688"/>
                      <a:pt x="9809" y="2520"/>
                      <a:pt x="10040" y="2289"/>
                    </a:cubicBezTo>
                    <a:cubicBezTo>
                      <a:pt x="10292" y="2058"/>
                      <a:pt x="10439" y="1722"/>
                      <a:pt x="10439" y="1344"/>
                    </a:cubicBezTo>
                    <a:cubicBezTo>
                      <a:pt x="10439" y="609"/>
                      <a:pt x="9830" y="0"/>
                      <a:pt x="909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" name="Google Shape;1484;p39"/>
          <p:cNvSpPr txBox="1">
            <a:spLocks noGrp="1"/>
          </p:cNvSpPr>
          <p:nvPr>
            <p:ph type="subTitle" idx="1"/>
          </p:nvPr>
        </p:nvSpPr>
        <p:spPr>
          <a:xfrm>
            <a:off x="3828975" y="1427725"/>
            <a:ext cx="1377600" cy="4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</a:t>
            </a:r>
            <a:endParaRPr/>
          </a:p>
        </p:txBody>
      </p:sp>
      <p:sp>
        <p:nvSpPr>
          <p:cNvPr id="1485" name="Google Shape;1485;p39"/>
          <p:cNvSpPr txBox="1">
            <a:spLocks noGrp="1"/>
          </p:cNvSpPr>
          <p:nvPr>
            <p:ph type="title" idx="6"/>
          </p:nvPr>
        </p:nvSpPr>
        <p:spPr>
          <a:xfrm>
            <a:off x="713225" y="362625"/>
            <a:ext cx="7717500" cy="7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Success rate</a:t>
            </a:r>
            <a:endParaRPr/>
          </a:p>
        </p:txBody>
      </p:sp>
      <p:sp>
        <p:nvSpPr>
          <p:cNvPr id="1486" name="Google Shape;1486;p39"/>
          <p:cNvSpPr txBox="1">
            <a:spLocks noGrp="1"/>
          </p:cNvSpPr>
          <p:nvPr>
            <p:ph type="subTitle" idx="4"/>
          </p:nvPr>
        </p:nvSpPr>
        <p:spPr>
          <a:xfrm>
            <a:off x="3828975" y="3504175"/>
            <a:ext cx="1377600" cy="4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1487" name="Google Shape;1487;p39"/>
          <p:cNvSpPr txBox="1">
            <a:spLocks noGrp="1"/>
          </p:cNvSpPr>
          <p:nvPr>
            <p:ph type="title"/>
          </p:nvPr>
        </p:nvSpPr>
        <p:spPr>
          <a:xfrm flipH="1">
            <a:off x="713225" y="1369525"/>
            <a:ext cx="9720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50%</a:t>
            </a:r>
            <a:endParaRPr/>
          </a:p>
        </p:txBody>
      </p:sp>
      <p:sp>
        <p:nvSpPr>
          <p:cNvPr id="1488" name="Google Shape;1488;p39"/>
          <p:cNvSpPr txBox="1">
            <a:spLocks noGrp="1"/>
          </p:cNvSpPr>
          <p:nvPr>
            <p:ph type="title" idx="3"/>
          </p:nvPr>
        </p:nvSpPr>
        <p:spPr>
          <a:xfrm flipH="1">
            <a:off x="713225" y="2407750"/>
            <a:ext cx="9720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75%</a:t>
            </a:r>
            <a:endParaRPr/>
          </a:p>
        </p:txBody>
      </p:sp>
      <p:sp>
        <p:nvSpPr>
          <p:cNvPr id="1489" name="Google Shape;1489;p39"/>
          <p:cNvSpPr txBox="1">
            <a:spLocks noGrp="1"/>
          </p:cNvSpPr>
          <p:nvPr>
            <p:ph type="title" idx="5"/>
          </p:nvPr>
        </p:nvSpPr>
        <p:spPr>
          <a:xfrm flipH="1">
            <a:off x="713225" y="3445975"/>
            <a:ext cx="9720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95%</a:t>
            </a:r>
            <a:endParaRPr/>
          </a:p>
        </p:txBody>
      </p:sp>
      <p:sp>
        <p:nvSpPr>
          <p:cNvPr id="1490" name="Google Shape;1490;p39"/>
          <p:cNvSpPr txBox="1">
            <a:spLocks noGrp="1"/>
          </p:cNvSpPr>
          <p:nvPr>
            <p:ph type="subTitle" idx="2"/>
          </p:nvPr>
        </p:nvSpPr>
        <p:spPr>
          <a:xfrm>
            <a:off x="3828975" y="2465950"/>
            <a:ext cx="1377600" cy="4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1491" name="Google Shape;1491;p39"/>
          <p:cNvSpPr/>
          <p:nvPr/>
        </p:nvSpPr>
        <p:spPr>
          <a:xfrm>
            <a:off x="1743075" y="1486075"/>
            <a:ext cx="1947600" cy="3429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1143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76200" dir="2940000" algn="bl" rotWithShape="0">
              <a:schemeClr val="lt1">
                <a:alpha val="2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2" name="Google Shape;1492;p39"/>
          <p:cNvSpPr/>
          <p:nvPr/>
        </p:nvSpPr>
        <p:spPr>
          <a:xfrm>
            <a:off x="1743075" y="1486075"/>
            <a:ext cx="972000" cy="3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3" name="Google Shape;1493;p39"/>
          <p:cNvSpPr/>
          <p:nvPr/>
        </p:nvSpPr>
        <p:spPr>
          <a:xfrm>
            <a:off x="1745200" y="2524300"/>
            <a:ext cx="1947600" cy="3429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1143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76200" dir="2940000" algn="bl" rotWithShape="0">
              <a:schemeClr val="lt1">
                <a:alpha val="2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4" name="Google Shape;1494;p39"/>
          <p:cNvSpPr/>
          <p:nvPr/>
        </p:nvSpPr>
        <p:spPr>
          <a:xfrm>
            <a:off x="1745200" y="2524300"/>
            <a:ext cx="1505100" cy="3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5" name="Google Shape;1495;p39"/>
          <p:cNvSpPr/>
          <p:nvPr/>
        </p:nvSpPr>
        <p:spPr>
          <a:xfrm>
            <a:off x="1745200" y="3562525"/>
            <a:ext cx="1947600" cy="3429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1143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76200" dir="2940000" algn="bl" rotWithShape="0">
              <a:schemeClr val="lt1">
                <a:alpha val="2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6" name="Google Shape;1496;p39"/>
          <p:cNvSpPr/>
          <p:nvPr/>
        </p:nvSpPr>
        <p:spPr>
          <a:xfrm>
            <a:off x="1745200" y="3562525"/>
            <a:ext cx="1807500" cy="3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7" name="Google Shape;1497;p39"/>
          <p:cNvSpPr txBox="1">
            <a:spLocks noGrp="1"/>
          </p:cNvSpPr>
          <p:nvPr>
            <p:ph type="subTitle" idx="7"/>
          </p:nvPr>
        </p:nvSpPr>
        <p:spPr>
          <a:xfrm>
            <a:off x="5249525" y="1427725"/>
            <a:ext cx="3181200" cy="4596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the closest planet to the Sun and the smallest in the Solar System</a:t>
            </a:r>
            <a:endParaRPr/>
          </a:p>
        </p:txBody>
      </p:sp>
      <p:sp>
        <p:nvSpPr>
          <p:cNvPr id="1498" name="Google Shape;1498;p39"/>
          <p:cNvSpPr txBox="1">
            <a:spLocks noGrp="1"/>
          </p:cNvSpPr>
          <p:nvPr>
            <p:ph type="subTitle" idx="8"/>
          </p:nvPr>
        </p:nvSpPr>
        <p:spPr>
          <a:xfrm>
            <a:off x="5249525" y="2465950"/>
            <a:ext cx="3181200" cy="4596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has a beautiful name and is the second planet from the Sun</a:t>
            </a:r>
            <a:endParaRPr/>
          </a:p>
        </p:txBody>
      </p:sp>
      <p:sp>
        <p:nvSpPr>
          <p:cNvPr id="1499" name="Google Shape;1499;p39"/>
          <p:cNvSpPr txBox="1">
            <a:spLocks noGrp="1"/>
          </p:cNvSpPr>
          <p:nvPr>
            <p:ph type="subTitle" idx="9"/>
          </p:nvPr>
        </p:nvSpPr>
        <p:spPr>
          <a:xfrm>
            <a:off x="5249525" y="3504175"/>
            <a:ext cx="3181200" cy="4596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being red, Mars is actually a cold place. It’s full of iron oxide dust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4" name="Google Shape;1504;p40"/>
          <p:cNvSpPr/>
          <p:nvPr/>
        </p:nvSpPr>
        <p:spPr>
          <a:xfrm>
            <a:off x="713225" y="2973950"/>
            <a:ext cx="5277600" cy="1629600"/>
          </a:xfrm>
          <a:prstGeom prst="roundRect">
            <a:avLst>
              <a:gd name="adj" fmla="val 13127"/>
            </a:avLst>
          </a:prstGeom>
          <a:solidFill>
            <a:schemeClr val="accent3"/>
          </a:solidFill>
          <a:ln>
            <a:noFill/>
          </a:ln>
          <a:effectLst>
            <a:outerShdw dist="76200" dir="3000000" algn="bl" rotWithShape="0">
              <a:schemeClr val="lt1">
                <a:alpha val="2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5" name="Google Shape;1505;p40"/>
          <p:cNvSpPr txBox="1">
            <a:spLocks noGrp="1"/>
          </p:cNvSpPr>
          <p:nvPr>
            <p:ph type="body" idx="1"/>
          </p:nvPr>
        </p:nvSpPr>
        <p:spPr>
          <a:xfrm>
            <a:off x="1094825" y="3050300"/>
            <a:ext cx="4514400" cy="147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506" name="Google Shape;1506;p40"/>
          <p:cNvSpPr/>
          <p:nvPr/>
        </p:nvSpPr>
        <p:spPr>
          <a:xfrm>
            <a:off x="-95250" y="-95250"/>
            <a:ext cx="3015813" cy="2457411"/>
          </a:xfrm>
          <a:custGeom>
            <a:avLst/>
            <a:gdLst/>
            <a:ahLst/>
            <a:cxnLst/>
            <a:rect l="l" t="t" r="r" b="b"/>
            <a:pathLst>
              <a:path w="42191" h="34379" extrusionOk="0">
                <a:moveTo>
                  <a:pt x="42190" y="1"/>
                </a:moveTo>
                <a:cubicBezTo>
                  <a:pt x="41673" y="5351"/>
                  <a:pt x="37084" y="10183"/>
                  <a:pt x="32251" y="12554"/>
                </a:cubicBezTo>
                <a:cubicBezTo>
                  <a:pt x="27418" y="14956"/>
                  <a:pt x="22068" y="16050"/>
                  <a:pt x="17174" y="18299"/>
                </a:cubicBezTo>
                <a:cubicBezTo>
                  <a:pt x="9758" y="21643"/>
                  <a:pt x="3740" y="27205"/>
                  <a:pt x="1" y="34378"/>
                </a:cubicBezTo>
                <a:lnTo>
                  <a:pt x="1" y="6445"/>
                </a:lnTo>
                <a:cubicBezTo>
                  <a:pt x="1" y="2888"/>
                  <a:pt x="2888" y="1"/>
                  <a:pt x="6445" y="1"/>
                </a:cubicBezTo>
                <a:close/>
              </a:path>
            </a:pathLst>
          </a:custGeom>
          <a:gradFill>
            <a:gsLst>
              <a:gs pos="0">
                <a:srgbClr val="EFEEFC">
                  <a:alpha val="13333"/>
                </a:srgbClr>
              </a:gs>
              <a:gs pos="100000">
                <a:srgbClr val="9BA6E9">
                  <a:alpha val="69411"/>
                </a:srgbClr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1" name="Google Shape;1511;p41"/>
          <p:cNvSpPr txBox="1">
            <a:spLocks noGrp="1"/>
          </p:cNvSpPr>
          <p:nvPr>
            <p:ph type="subTitle" idx="4294967295"/>
          </p:nvPr>
        </p:nvSpPr>
        <p:spPr>
          <a:xfrm>
            <a:off x="713221" y="2353427"/>
            <a:ext cx="1828800" cy="34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/>
              <a:t>Preclinical</a:t>
            </a:r>
            <a:endParaRPr sz="2000" b="1"/>
          </a:p>
        </p:txBody>
      </p:sp>
      <p:sp>
        <p:nvSpPr>
          <p:cNvPr id="1512" name="Google Shape;1512;p41"/>
          <p:cNvSpPr txBox="1">
            <a:spLocks noGrp="1"/>
          </p:cNvSpPr>
          <p:nvPr>
            <p:ph type="body" idx="4294967295"/>
          </p:nvPr>
        </p:nvSpPr>
        <p:spPr>
          <a:xfrm>
            <a:off x="713221" y="2695732"/>
            <a:ext cx="1828800" cy="190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82880" lvl="0" indent="-1803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Mercury is the smallest planet</a:t>
            </a:r>
            <a:endParaRPr/>
          </a:p>
          <a:p>
            <a:pPr marL="182880" lvl="0" indent="-18034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400"/>
              <a:buChar char="●"/>
            </a:pPr>
            <a:r>
              <a:rPr lang="en"/>
              <a:t>Mercury is a rocky planet</a:t>
            </a:r>
            <a:endParaRPr/>
          </a:p>
        </p:txBody>
      </p:sp>
      <p:sp>
        <p:nvSpPr>
          <p:cNvPr id="1513" name="Google Shape;1513;p41"/>
          <p:cNvSpPr txBox="1">
            <a:spLocks noGrp="1"/>
          </p:cNvSpPr>
          <p:nvPr>
            <p:ph type="subTitle" idx="4294967295"/>
          </p:nvPr>
        </p:nvSpPr>
        <p:spPr>
          <a:xfrm>
            <a:off x="2676144" y="2353427"/>
            <a:ext cx="1828800" cy="34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/>
              <a:t>Phase 1</a:t>
            </a:r>
            <a:endParaRPr sz="2000" b="1"/>
          </a:p>
        </p:txBody>
      </p:sp>
      <p:sp>
        <p:nvSpPr>
          <p:cNvPr id="1514" name="Google Shape;1514;p41"/>
          <p:cNvSpPr txBox="1">
            <a:spLocks noGrp="1"/>
          </p:cNvSpPr>
          <p:nvPr>
            <p:ph type="body" idx="4294967295"/>
          </p:nvPr>
        </p:nvSpPr>
        <p:spPr>
          <a:xfrm>
            <a:off x="2676144" y="2695725"/>
            <a:ext cx="1828800" cy="190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82880" lvl="0" indent="-1803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Venus has a beautiful name, but it’s hot</a:t>
            </a:r>
            <a:endParaRPr/>
          </a:p>
          <a:p>
            <a:pPr marL="182880" lvl="0" indent="-1803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Venus is hotter than Mercury</a:t>
            </a:r>
            <a:endParaRPr/>
          </a:p>
          <a:p>
            <a:pPr marL="182880" lvl="0" indent="-18034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400"/>
              <a:buChar char="●"/>
            </a:pPr>
            <a:r>
              <a:rPr lang="en"/>
              <a:t>Venus has a toxic atmosphere </a:t>
            </a:r>
            <a:endParaRPr/>
          </a:p>
        </p:txBody>
      </p:sp>
      <p:sp>
        <p:nvSpPr>
          <p:cNvPr id="1515" name="Google Shape;1515;p41"/>
          <p:cNvSpPr txBox="1">
            <a:spLocks noGrp="1"/>
          </p:cNvSpPr>
          <p:nvPr>
            <p:ph type="subTitle" idx="4294967295"/>
          </p:nvPr>
        </p:nvSpPr>
        <p:spPr>
          <a:xfrm>
            <a:off x="4639060" y="2353427"/>
            <a:ext cx="1828800" cy="34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/>
              <a:t>Phase 2</a:t>
            </a:r>
            <a:endParaRPr sz="2000" b="1"/>
          </a:p>
        </p:txBody>
      </p:sp>
      <p:sp>
        <p:nvSpPr>
          <p:cNvPr id="1516" name="Google Shape;1516;p41"/>
          <p:cNvSpPr txBox="1">
            <a:spLocks noGrp="1"/>
          </p:cNvSpPr>
          <p:nvPr>
            <p:ph type="body" idx="4294967295"/>
          </p:nvPr>
        </p:nvSpPr>
        <p:spPr>
          <a:xfrm>
            <a:off x="4639060" y="2695732"/>
            <a:ext cx="1828800" cy="190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82880" lvl="0" indent="-1803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Despite being red, Mars is actually cold</a:t>
            </a:r>
            <a:endParaRPr/>
          </a:p>
          <a:p>
            <a:pPr marL="182880" lvl="0" indent="-18034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400"/>
              <a:buChar char="●"/>
            </a:pPr>
            <a:r>
              <a:rPr lang="en"/>
              <a:t>Mars is full of iron oxide dust, which gives the planet its color</a:t>
            </a:r>
            <a:endParaRPr/>
          </a:p>
        </p:txBody>
      </p:sp>
      <p:sp>
        <p:nvSpPr>
          <p:cNvPr id="1517" name="Google Shape;1517;p41"/>
          <p:cNvSpPr txBox="1">
            <a:spLocks noGrp="1"/>
          </p:cNvSpPr>
          <p:nvPr>
            <p:ph type="subTitle" idx="4294967295"/>
          </p:nvPr>
        </p:nvSpPr>
        <p:spPr>
          <a:xfrm>
            <a:off x="6601979" y="2353427"/>
            <a:ext cx="1828800" cy="34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/>
              <a:t>Phase 3</a:t>
            </a:r>
            <a:endParaRPr sz="2000" b="1"/>
          </a:p>
        </p:txBody>
      </p:sp>
      <p:sp>
        <p:nvSpPr>
          <p:cNvPr id="1518" name="Google Shape;1518;p41"/>
          <p:cNvSpPr txBox="1">
            <a:spLocks noGrp="1"/>
          </p:cNvSpPr>
          <p:nvPr>
            <p:ph type="body" idx="4294967295"/>
          </p:nvPr>
        </p:nvSpPr>
        <p:spPr>
          <a:xfrm>
            <a:off x="6601979" y="2695725"/>
            <a:ext cx="1828800" cy="190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82880" lvl="0" indent="-1803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Jupiter is a gas giant and the biggest planet in the Solar System</a:t>
            </a:r>
            <a:endParaRPr/>
          </a:p>
          <a:p>
            <a:pPr marL="182880" lvl="0" indent="-18034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400"/>
              <a:buChar char="●"/>
            </a:pPr>
            <a:r>
              <a:rPr lang="en"/>
              <a:t>Jupiter doesn’t have a surface</a:t>
            </a:r>
            <a:endParaRPr/>
          </a:p>
        </p:txBody>
      </p:sp>
      <p:sp>
        <p:nvSpPr>
          <p:cNvPr id="1519" name="Google Shape;1519;p41"/>
          <p:cNvSpPr txBox="1">
            <a:spLocks noGrp="1"/>
          </p:cNvSpPr>
          <p:nvPr>
            <p:ph type="title"/>
          </p:nvPr>
        </p:nvSpPr>
        <p:spPr>
          <a:xfrm>
            <a:off x="713225" y="362625"/>
            <a:ext cx="7717500" cy="7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Clinical trial</a:t>
            </a:r>
            <a:endParaRPr/>
          </a:p>
        </p:txBody>
      </p:sp>
      <p:sp>
        <p:nvSpPr>
          <p:cNvPr id="1520" name="Google Shape;1520;p41"/>
          <p:cNvSpPr/>
          <p:nvPr/>
        </p:nvSpPr>
        <p:spPr>
          <a:xfrm>
            <a:off x="836221" y="1384400"/>
            <a:ext cx="755400" cy="7497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  <a:effectLst>
            <a:outerShdw dist="76200" dir="3000000" algn="bl" rotWithShape="0">
              <a:schemeClr val="lt1">
                <a:alpha val="26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521" name="Google Shape;1521;p41"/>
          <p:cNvCxnSpPr>
            <a:stCxn id="1520" idx="3"/>
            <a:endCxn id="1522" idx="1"/>
          </p:cNvCxnSpPr>
          <p:nvPr/>
        </p:nvCxnSpPr>
        <p:spPr>
          <a:xfrm>
            <a:off x="1591621" y="1759250"/>
            <a:ext cx="12057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22" name="Google Shape;1522;p41"/>
          <p:cNvSpPr/>
          <p:nvPr/>
        </p:nvSpPr>
        <p:spPr>
          <a:xfrm>
            <a:off x="2797344" y="1384400"/>
            <a:ext cx="759000" cy="7497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  <a:effectLst>
            <a:outerShdw dist="76200" dir="3000000" algn="bl" rotWithShape="0">
              <a:schemeClr val="lt1">
                <a:alpha val="26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23" name="Google Shape;1523;p41"/>
          <p:cNvSpPr/>
          <p:nvPr/>
        </p:nvSpPr>
        <p:spPr>
          <a:xfrm>
            <a:off x="4760260" y="1384400"/>
            <a:ext cx="759000" cy="7497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  <a:effectLst>
            <a:outerShdw dist="76200" dir="3000000" algn="bl" rotWithShape="0">
              <a:schemeClr val="lt1">
                <a:alpha val="26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24" name="Google Shape;1524;p41"/>
          <p:cNvSpPr/>
          <p:nvPr/>
        </p:nvSpPr>
        <p:spPr>
          <a:xfrm>
            <a:off x="6723179" y="1384400"/>
            <a:ext cx="759000" cy="7497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  <a:effectLst>
            <a:outerShdw dist="76200" dir="3000000" algn="bl" rotWithShape="0">
              <a:schemeClr val="lt1">
                <a:alpha val="26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525" name="Google Shape;1525;p41"/>
          <p:cNvCxnSpPr>
            <a:stCxn id="1523" idx="1"/>
            <a:endCxn id="1522" idx="3"/>
          </p:cNvCxnSpPr>
          <p:nvPr/>
        </p:nvCxnSpPr>
        <p:spPr>
          <a:xfrm rot="10800000">
            <a:off x="3556360" y="1759250"/>
            <a:ext cx="12039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26" name="Google Shape;1526;p41"/>
          <p:cNvCxnSpPr>
            <a:stCxn id="1524" idx="1"/>
            <a:endCxn id="1523" idx="3"/>
          </p:cNvCxnSpPr>
          <p:nvPr/>
        </p:nvCxnSpPr>
        <p:spPr>
          <a:xfrm rot="10800000">
            <a:off x="5519279" y="1759250"/>
            <a:ext cx="12039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27" name="Google Shape;1527;p41"/>
          <p:cNvSpPr/>
          <p:nvPr/>
        </p:nvSpPr>
        <p:spPr>
          <a:xfrm>
            <a:off x="1068883" y="1582176"/>
            <a:ext cx="290077" cy="354136"/>
          </a:xfrm>
          <a:custGeom>
            <a:avLst/>
            <a:gdLst/>
            <a:ahLst/>
            <a:cxnLst/>
            <a:rect l="l" t="t" r="r" b="b"/>
            <a:pathLst>
              <a:path w="9704" h="11847" extrusionOk="0">
                <a:moveTo>
                  <a:pt x="7593" y="693"/>
                </a:moveTo>
                <a:lnTo>
                  <a:pt x="7593" y="1418"/>
                </a:lnTo>
                <a:lnTo>
                  <a:pt x="6900" y="1418"/>
                </a:lnTo>
                <a:lnTo>
                  <a:pt x="6900" y="693"/>
                </a:lnTo>
                <a:close/>
                <a:moveTo>
                  <a:pt x="7939" y="2080"/>
                </a:moveTo>
                <a:cubicBezTo>
                  <a:pt x="8160" y="2080"/>
                  <a:pt x="8317" y="2237"/>
                  <a:pt x="8317" y="2426"/>
                </a:cubicBezTo>
                <a:lnTo>
                  <a:pt x="8317" y="5577"/>
                </a:lnTo>
                <a:lnTo>
                  <a:pt x="6868" y="5577"/>
                </a:lnTo>
                <a:cubicBezTo>
                  <a:pt x="6900" y="5482"/>
                  <a:pt x="6931" y="5356"/>
                  <a:pt x="6931" y="5230"/>
                </a:cubicBezTo>
                <a:cubicBezTo>
                  <a:pt x="6931" y="4789"/>
                  <a:pt x="6648" y="4411"/>
                  <a:pt x="6207" y="4254"/>
                </a:cubicBezTo>
                <a:lnTo>
                  <a:pt x="6207" y="2426"/>
                </a:lnTo>
                <a:cubicBezTo>
                  <a:pt x="6207" y="2237"/>
                  <a:pt x="6364" y="2080"/>
                  <a:pt x="6585" y="2080"/>
                </a:cubicBezTo>
                <a:close/>
                <a:moveTo>
                  <a:pt x="5860" y="4915"/>
                </a:moveTo>
                <a:cubicBezTo>
                  <a:pt x="6049" y="4915"/>
                  <a:pt x="6207" y="5073"/>
                  <a:pt x="6207" y="5262"/>
                </a:cubicBezTo>
                <a:cubicBezTo>
                  <a:pt x="6207" y="5482"/>
                  <a:pt x="6049" y="5640"/>
                  <a:pt x="5860" y="5640"/>
                </a:cubicBezTo>
                <a:cubicBezTo>
                  <a:pt x="5671" y="5640"/>
                  <a:pt x="5513" y="5482"/>
                  <a:pt x="5513" y="5262"/>
                </a:cubicBezTo>
                <a:cubicBezTo>
                  <a:pt x="5545" y="5073"/>
                  <a:pt x="5671" y="4915"/>
                  <a:pt x="5860" y="4915"/>
                </a:cubicBezTo>
                <a:close/>
                <a:moveTo>
                  <a:pt x="8317" y="6270"/>
                </a:moveTo>
                <a:lnTo>
                  <a:pt x="8317" y="6616"/>
                </a:lnTo>
                <a:cubicBezTo>
                  <a:pt x="8317" y="6837"/>
                  <a:pt x="8160" y="6963"/>
                  <a:pt x="7939" y="6963"/>
                </a:cubicBezTo>
                <a:lnTo>
                  <a:pt x="6585" y="6963"/>
                </a:lnTo>
                <a:cubicBezTo>
                  <a:pt x="6364" y="6963"/>
                  <a:pt x="6207" y="6805"/>
                  <a:pt x="6207" y="6616"/>
                </a:cubicBezTo>
                <a:lnTo>
                  <a:pt x="6207" y="6270"/>
                </a:lnTo>
                <a:close/>
                <a:moveTo>
                  <a:pt x="7593" y="7688"/>
                </a:moveTo>
                <a:lnTo>
                  <a:pt x="7593" y="8381"/>
                </a:lnTo>
                <a:lnTo>
                  <a:pt x="6900" y="8381"/>
                </a:lnTo>
                <a:lnTo>
                  <a:pt x="6900" y="7688"/>
                </a:lnTo>
                <a:close/>
                <a:moveTo>
                  <a:pt x="5513" y="3529"/>
                </a:moveTo>
                <a:lnTo>
                  <a:pt x="5513" y="4285"/>
                </a:lnTo>
                <a:cubicBezTo>
                  <a:pt x="5198" y="4411"/>
                  <a:pt x="4946" y="4632"/>
                  <a:pt x="4883" y="4947"/>
                </a:cubicBezTo>
                <a:cubicBezTo>
                  <a:pt x="4064" y="5104"/>
                  <a:pt x="3434" y="5829"/>
                  <a:pt x="3434" y="6648"/>
                </a:cubicBezTo>
                <a:lnTo>
                  <a:pt x="3434" y="10113"/>
                </a:lnTo>
                <a:cubicBezTo>
                  <a:pt x="3434" y="10302"/>
                  <a:pt x="3592" y="10460"/>
                  <a:pt x="3781" y="10460"/>
                </a:cubicBezTo>
                <a:lnTo>
                  <a:pt x="5639" y="10460"/>
                </a:lnTo>
                <a:lnTo>
                  <a:pt x="5986" y="11185"/>
                </a:lnTo>
                <a:lnTo>
                  <a:pt x="2048" y="11185"/>
                </a:lnTo>
                <a:lnTo>
                  <a:pt x="2048" y="11153"/>
                </a:lnTo>
                <a:lnTo>
                  <a:pt x="2048" y="7309"/>
                </a:lnTo>
                <a:cubicBezTo>
                  <a:pt x="2048" y="5356"/>
                  <a:pt x="3592" y="3686"/>
                  <a:pt x="5513" y="3529"/>
                </a:cubicBezTo>
                <a:close/>
                <a:moveTo>
                  <a:pt x="5923" y="0"/>
                </a:moveTo>
                <a:cubicBezTo>
                  <a:pt x="5702" y="0"/>
                  <a:pt x="5545" y="158"/>
                  <a:pt x="5545" y="347"/>
                </a:cubicBezTo>
                <a:cubicBezTo>
                  <a:pt x="5545" y="536"/>
                  <a:pt x="5702" y="693"/>
                  <a:pt x="5923" y="693"/>
                </a:cubicBezTo>
                <a:lnTo>
                  <a:pt x="6270" y="693"/>
                </a:lnTo>
                <a:lnTo>
                  <a:pt x="6270" y="1450"/>
                </a:lnTo>
                <a:cubicBezTo>
                  <a:pt x="5860" y="1607"/>
                  <a:pt x="5545" y="1954"/>
                  <a:pt x="5545" y="2426"/>
                </a:cubicBezTo>
                <a:lnTo>
                  <a:pt x="5545" y="2836"/>
                </a:lnTo>
                <a:cubicBezTo>
                  <a:pt x="3245" y="3025"/>
                  <a:pt x="1386" y="4947"/>
                  <a:pt x="1386" y="7309"/>
                </a:cubicBezTo>
                <a:lnTo>
                  <a:pt x="1386" y="11153"/>
                </a:lnTo>
                <a:lnTo>
                  <a:pt x="347" y="11153"/>
                </a:lnTo>
                <a:cubicBezTo>
                  <a:pt x="158" y="11153"/>
                  <a:pt x="0" y="11311"/>
                  <a:pt x="0" y="11500"/>
                </a:cubicBezTo>
                <a:cubicBezTo>
                  <a:pt x="0" y="11689"/>
                  <a:pt x="158" y="11846"/>
                  <a:pt x="347" y="11846"/>
                </a:cubicBezTo>
                <a:lnTo>
                  <a:pt x="7971" y="11846"/>
                </a:lnTo>
                <a:cubicBezTo>
                  <a:pt x="8160" y="11846"/>
                  <a:pt x="8317" y="11689"/>
                  <a:pt x="8317" y="11500"/>
                </a:cubicBezTo>
                <a:cubicBezTo>
                  <a:pt x="8317" y="11311"/>
                  <a:pt x="8160" y="11153"/>
                  <a:pt x="7971" y="11153"/>
                </a:cubicBezTo>
                <a:lnTo>
                  <a:pt x="6774" y="11153"/>
                </a:lnTo>
                <a:lnTo>
                  <a:pt x="6427" y="10428"/>
                </a:lnTo>
                <a:lnTo>
                  <a:pt x="9326" y="10428"/>
                </a:lnTo>
                <a:cubicBezTo>
                  <a:pt x="9546" y="10428"/>
                  <a:pt x="9704" y="10271"/>
                  <a:pt x="9704" y="10082"/>
                </a:cubicBezTo>
                <a:cubicBezTo>
                  <a:pt x="9672" y="9924"/>
                  <a:pt x="9515" y="9767"/>
                  <a:pt x="9326" y="9767"/>
                </a:cubicBezTo>
                <a:lnTo>
                  <a:pt x="4127" y="9767"/>
                </a:lnTo>
                <a:lnTo>
                  <a:pt x="4127" y="6648"/>
                </a:lnTo>
                <a:cubicBezTo>
                  <a:pt x="4127" y="6175"/>
                  <a:pt x="4442" y="5797"/>
                  <a:pt x="4883" y="5671"/>
                </a:cubicBezTo>
                <a:cubicBezTo>
                  <a:pt x="5009" y="5955"/>
                  <a:pt x="5230" y="6175"/>
                  <a:pt x="5513" y="6270"/>
                </a:cubicBezTo>
                <a:lnTo>
                  <a:pt x="5513" y="6648"/>
                </a:lnTo>
                <a:cubicBezTo>
                  <a:pt x="5513" y="7089"/>
                  <a:pt x="5797" y="7467"/>
                  <a:pt x="6238" y="7625"/>
                </a:cubicBezTo>
                <a:lnTo>
                  <a:pt x="6238" y="8727"/>
                </a:lnTo>
                <a:cubicBezTo>
                  <a:pt x="6238" y="8948"/>
                  <a:pt x="6396" y="9105"/>
                  <a:pt x="6585" y="9105"/>
                </a:cubicBezTo>
                <a:lnTo>
                  <a:pt x="7971" y="9105"/>
                </a:lnTo>
                <a:cubicBezTo>
                  <a:pt x="8160" y="9105"/>
                  <a:pt x="8317" y="8948"/>
                  <a:pt x="8317" y="8727"/>
                </a:cubicBezTo>
                <a:lnTo>
                  <a:pt x="8317" y="7625"/>
                </a:lnTo>
                <a:cubicBezTo>
                  <a:pt x="8695" y="7467"/>
                  <a:pt x="9010" y="7120"/>
                  <a:pt x="9010" y="6648"/>
                </a:cubicBezTo>
                <a:lnTo>
                  <a:pt x="9010" y="2426"/>
                </a:lnTo>
                <a:cubicBezTo>
                  <a:pt x="9010" y="2017"/>
                  <a:pt x="8758" y="1607"/>
                  <a:pt x="8317" y="1450"/>
                </a:cubicBezTo>
                <a:lnTo>
                  <a:pt x="8317" y="693"/>
                </a:lnTo>
                <a:lnTo>
                  <a:pt x="8664" y="693"/>
                </a:lnTo>
                <a:cubicBezTo>
                  <a:pt x="8853" y="693"/>
                  <a:pt x="9010" y="536"/>
                  <a:pt x="9010" y="347"/>
                </a:cubicBezTo>
                <a:cubicBezTo>
                  <a:pt x="9010" y="158"/>
                  <a:pt x="8853" y="0"/>
                  <a:pt x="866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28" name="Google Shape;1528;p41"/>
          <p:cNvGrpSpPr/>
          <p:nvPr/>
        </p:nvGrpSpPr>
        <p:grpSpPr>
          <a:xfrm>
            <a:off x="3020969" y="1582645"/>
            <a:ext cx="311749" cy="353210"/>
            <a:chOff x="-27710725" y="1959200"/>
            <a:chExt cx="260725" cy="295400"/>
          </a:xfrm>
        </p:grpSpPr>
        <p:sp>
          <p:nvSpPr>
            <p:cNvPr id="1529" name="Google Shape;1529;p41"/>
            <p:cNvSpPr/>
            <p:nvPr/>
          </p:nvSpPr>
          <p:spPr>
            <a:xfrm>
              <a:off x="-27710725" y="1959200"/>
              <a:ext cx="260725" cy="295400"/>
            </a:xfrm>
            <a:custGeom>
              <a:avLst/>
              <a:gdLst/>
              <a:ahLst/>
              <a:cxnLst/>
              <a:rect l="l" t="t" r="r" b="b"/>
              <a:pathLst>
                <a:path w="10429" h="11816" extrusionOk="0">
                  <a:moveTo>
                    <a:pt x="1072" y="3561"/>
                  </a:moveTo>
                  <a:cubicBezTo>
                    <a:pt x="1261" y="3561"/>
                    <a:pt x="1418" y="3718"/>
                    <a:pt x="1418" y="3907"/>
                  </a:cubicBezTo>
                  <a:lnTo>
                    <a:pt x="1418" y="4916"/>
                  </a:lnTo>
                  <a:lnTo>
                    <a:pt x="694" y="4916"/>
                  </a:lnTo>
                  <a:lnTo>
                    <a:pt x="694" y="3907"/>
                  </a:lnTo>
                  <a:cubicBezTo>
                    <a:pt x="694" y="3718"/>
                    <a:pt x="851" y="3561"/>
                    <a:pt x="1072" y="3561"/>
                  </a:cubicBezTo>
                  <a:close/>
                  <a:moveTo>
                    <a:pt x="5230" y="3561"/>
                  </a:moveTo>
                  <a:cubicBezTo>
                    <a:pt x="5419" y="3561"/>
                    <a:pt x="5577" y="3718"/>
                    <a:pt x="5577" y="3907"/>
                  </a:cubicBezTo>
                  <a:lnTo>
                    <a:pt x="5577" y="4916"/>
                  </a:lnTo>
                  <a:lnTo>
                    <a:pt x="4884" y="4916"/>
                  </a:lnTo>
                  <a:lnTo>
                    <a:pt x="4884" y="3907"/>
                  </a:lnTo>
                  <a:cubicBezTo>
                    <a:pt x="4884" y="3718"/>
                    <a:pt x="5041" y="3561"/>
                    <a:pt x="5230" y="3561"/>
                  </a:cubicBezTo>
                  <a:close/>
                  <a:moveTo>
                    <a:pt x="8696" y="4348"/>
                  </a:moveTo>
                  <a:cubicBezTo>
                    <a:pt x="9294" y="4348"/>
                    <a:pt x="9736" y="4821"/>
                    <a:pt x="9736" y="5357"/>
                  </a:cubicBezTo>
                  <a:cubicBezTo>
                    <a:pt x="9736" y="5924"/>
                    <a:pt x="9263" y="6396"/>
                    <a:pt x="8696" y="6396"/>
                  </a:cubicBezTo>
                  <a:cubicBezTo>
                    <a:pt x="8097" y="6396"/>
                    <a:pt x="7688" y="5924"/>
                    <a:pt x="7688" y="5357"/>
                  </a:cubicBezTo>
                  <a:cubicBezTo>
                    <a:pt x="7688" y="4821"/>
                    <a:pt x="8160" y="4348"/>
                    <a:pt x="8696" y="4348"/>
                  </a:cubicBezTo>
                  <a:close/>
                  <a:moveTo>
                    <a:pt x="5482" y="5609"/>
                  </a:moveTo>
                  <a:cubicBezTo>
                    <a:pt x="5388" y="6176"/>
                    <a:pt x="5073" y="6774"/>
                    <a:pt x="4569" y="7121"/>
                  </a:cubicBezTo>
                  <a:cubicBezTo>
                    <a:pt x="4120" y="7475"/>
                    <a:pt x="3582" y="7653"/>
                    <a:pt x="3036" y="7653"/>
                  </a:cubicBezTo>
                  <a:cubicBezTo>
                    <a:pt x="2854" y="7653"/>
                    <a:pt x="2671" y="7633"/>
                    <a:pt x="2489" y="7593"/>
                  </a:cubicBezTo>
                  <a:cubicBezTo>
                    <a:pt x="1639" y="7404"/>
                    <a:pt x="946" y="6617"/>
                    <a:pt x="757" y="5640"/>
                  </a:cubicBezTo>
                  <a:lnTo>
                    <a:pt x="1418" y="5640"/>
                  </a:lnTo>
                  <a:cubicBezTo>
                    <a:pt x="1481" y="5955"/>
                    <a:pt x="1639" y="6270"/>
                    <a:pt x="1891" y="6491"/>
                  </a:cubicBezTo>
                  <a:cubicBezTo>
                    <a:pt x="2206" y="6806"/>
                    <a:pt x="2647" y="7026"/>
                    <a:pt x="3119" y="7026"/>
                  </a:cubicBezTo>
                  <a:cubicBezTo>
                    <a:pt x="3183" y="7026"/>
                    <a:pt x="3309" y="7026"/>
                    <a:pt x="3372" y="6963"/>
                  </a:cubicBezTo>
                  <a:cubicBezTo>
                    <a:pt x="4096" y="6837"/>
                    <a:pt x="4600" y="6302"/>
                    <a:pt x="4758" y="5609"/>
                  </a:cubicBezTo>
                  <a:close/>
                  <a:moveTo>
                    <a:pt x="2426" y="1"/>
                  </a:moveTo>
                  <a:cubicBezTo>
                    <a:pt x="2237" y="1"/>
                    <a:pt x="2080" y="158"/>
                    <a:pt x="2080" y="347"/>
                  </a:cubicBezTo>
                  <a:lnTo>
                    <a:pt x="2080" y="725"/>
                  </a:lnTo>
                  <a:lnTo>
                    <a:pt x="1733" y="725"/>
                  </a:lnTo>
                  <a:cubicBezTo>
                    <a:pt x="1135" y="725"/>
                    <a:pt x="694" y="1198"/>
                    <a:pt x="694" y="1734"/>
                  </a:cubicBezTo>
                  <a:lnTo>
                    <a:pt x="694" y="2836"/>
                  </a:lnTo>
                  <a:cubicBezTo>
                    <a:pt x="316" y="2994"/>
                    <a:pt x="1" y="3340"/>
                    <a:pt x="1" y="3813"/>
                  </a:cubicBezTo>
                  <a:lnTo>
                    <a:pt x="1" y="5073"/>
                  </a:lnTo>
                  <a:lnTo>
                    <a:pt x="1" y="5231"/>
                  </a:lnTo>
                  <a:cubicBezTo>
                    <a:pt x="32" y="5924"/>
                    <a:pt x="284" y="6554"/>
                    <a:pt x="662" y="7058"/>
                  </a:cubicBezTo>
                  <a:cubicBezTo>
                    <a:pt x="1103" y="7656"/>
                    <a:pt x="1702" y="8035"/>
                    <a:pt x="2395" y="8224"/>
                  </a:cubicBezTo>
                  <a:cubicBezTo>
                    <a:pt x="2521" y="8287"/>
                    <a:pt x="2678" y="8287"/>
                    <a:pt x="2804" y="8318"/>
                  </a:cubicBezTo>
                  <a:lnTo>
                    <a:pt x="2804" y="8696"/>
                  </a:lnTo>
                  <a:cubicBezTo>
                    <a:pt x="2804" y="10429"/>
                    <a:pt x="4222" y="11815"/>
                    <a:pt x="5892" y="11815"/>
                  </a:cubicBezTo>
                  <a:cubicBezTo>
                    <a:pt x="7625" y="11815"/>
                    <a:pt x="9011" y="10397"/>
                    <a:pt x="9011" y="8696"/>
                  </a:cubicBezTo>
                  <a:lnTo>
                    <a:pt x="9011" y="6932"/>
                  </a:lnTo>
                  <a:cubicBezTo>
                    <a:pt x="9830" y="6837"/>
                    <a:pt x="10429" y="6176"/>
                    <a:pt x="10429" y="5325"/>
                  </a:cubicBezTo>
                  <a:cubicBezTo>
                    <a:pt x="10429" y="4380"/>
                    <a:pt x="9641" y="3592"/>
                    <a:pt x="8696" y="3592"/>
                  </a:cubicBezTo>
                  <a:cubicBezTo>
                    <a:pt x="7751" y="3592"/>
                    <a:pt x="6963" y="4380"/>
                    <a:pt x="6963" y="5325"/>
                  </a:cubicBezTo>
                  <a:cubicBezTo>
                    <a:pt x="6963" y="6144"/>
                    <a:pt x="7562" y="6837"/>
                    <a:pt x="8349" y="7026"/>
                  </a:cubicBezTo>
                  <a:lnTo>
                    <a:pt x="8349" y="8791"/>
                  </a:lnTo>
                  <a:cubicBezTo>
                    <a:pt x="8349" y="10114"/>
                    <a:pt x="7247" y="11216"/>
                    <a:pt x="5892" y="11216"/>
                  </a:cubicBezTo>
                  <a:cubicBezTo>
                    <a:pt x="4569" y="11216"/>
                    <a:pt x="3466" y="10114"/>
                    <a:pt x="3466" y="8791"/>
                  </a:cubicBezTo>
                  <a:lnTo>
                    <a:pt x="3466" y="8350"/>
                  </a:lnTo>
                  <a:cubicBezTo>
                    <a:pt x="4065" y="8287"/>
                    <a:pt x="4600" y="8066"/>
                    <a:pt x="5073" y="7688"/>
                  </a:cubicBezTo>
                  <a:cubicBezTo>
                    <a:pt x="5829" y="7089"/>
                    <a:pt x="6270" y="6176"/>
                    <a:pt x="6270" y="5231"/>
                  </a:cubicBezTo>
                  <a:lnTo>
                    <a:pt x="6270" y="3876"/>
                  </a:lnTo>
                  <a:cubicBezTo>
                    <a:pt x="6270" y="3435"/>
                    <a:pt x="5986" y="3025"/>
                    <a:pt x="5545" y="2868"/>
                  </a:cubicBezTo>
                  <a:lnTo>
                    <a:pt x="5545" y="1765"/>
                  </a:lnTo>
                  <a:cubicBezTo>
                    <a:pt x="5545" y="1198"/>
                    <a:pt x="5073" y="757"/>
                    <a:pt x="4537" y="757"/>
                  </a:cubicBezTo>
                  <a:lnTo>
                    <a:pt x="4159" y="757"/>
                  </a:lnTo>
                  <a:lnTo>
                    <a:pt x="4159" y="410"/>
                  </a:lnTo>
                  <a:cubicBezTo>
                    <a:pt x="4159" y="190"/>
                    <a:pt x="4002" y="32"/>
                    <a:pt x="3813" y="32"/>
                  </a:cubicBezTo>
                  <a:cubicBezTo>
                    <a:pt x="3624" y="32"/>
                    <a:pt x="3466" y="190"/>
                    <a:pt x="3466" y="410"/>
                  </a:cubicBezTo>
                  <a:lnTo>
                    <a:pt x="3466" y="1765"/>
                  </a:lnTo>
                  <a:cubicBezTo>
                    <a:pt x="3466" y="1986"/>
                    <a:pt x="3624" y="2143"/>
                    <a:pt x="3813" y="2143"/>
                  </a:cubicBezTo>
                  <a:cubicBezTo>
                    <a:pt x="4002" y="2143"/>
                    <a:pt x="4159" y="1986"/>
                    <a:pt x="4159" y="1765"/>
                  </a:cubicBezTo>
                  <a:lnTo>
                    <a:pt x="4159" y="1418"/>
                  </a:lnTo>
                  <a:lnTo>
                    <a:pt x="4537" y="1418"/>
                  </a:lnTo>
                  <a:cubicBezTo>
                    <a:pt x="4726" y="1418"/>
                    <a:pt x="4884" y="1576"/>
                    <a:pt x="4884" y="1765"/>
                  </a:cubicBezTo>
                  <a:lnTo>
                    <a:pt x="4884" y="2868"/>
                  </a:lnTo>
                  <a:cubicBezTo>
                    <a:pt x="4474" y="3025"/>
                    <a:pt x="4159" y="3403"/>
                    <a:pt x="4159" y="3876"/>
                  </a:cubicBezTo>
                  <a:lnTo>
                    <a:pt x="4159" y="5168"/>
                  </a:lnTo>
                  <a:cubicBezTo>
                    <a:pt x="4159" y="5703"/>
                    <a:pt x="3813" y="6176"/>
                    <a:pt x="3309" y="6270"/>
                  </a:cubicBezTo>
                  <a:lnTo>
                    <a:pt x="3151" y="6270"/>
                  </a:lnTo>
                  <a:cubicBezTo>
                    <a:pt x="2867" y="6270"/>
                    <a:pt x="2584" y="6144"/>
                    <a:pt x="2395" y="5955"/>
                  </a:cubicBezTo>
                  <a:cubicBezTo>
                    <a:pt x="2206" y="5766"/>
                    <a:pt x="2080" y="5483"/>
                    <a:pt x="2080" y="5199"/>
                  </a:cubicBezTo>
                  <a:lnTo>
                    <a:pt x="2080" y="3813"/>
                  </a:lnTo>
                  <a:cubicBezTo>
                    <a:pt x="2080" y="3403"/>
                    <a:pt x="1796" y="2994"/>
                    <a:pt x="1387" y="2836"/>
                  </a:cubicBezTo>
                  <a:lnTo>
                    <a:pt x="1387" y="1734"/>
                  </a:lnTo>
                  <a:cubicBezTo>
                    <a:pt x="1387" y="1545"/>
                    <a:pt x="1544" y="1387"/>
                    <a:pt x="1733" y="1387"/>
                  </a:cubicBezTo>
                  <a:lnTo>
                    <a:pt x="2080" y="1387"/>
                  </a:lnTo>
                  <a:lnTo>
                    <a:pt x="2080" y="1734"/>
                  </a:lnTo>
                  <a:cubicBezTo>
                    <a:pt x="2080" y="1923"/>
                    <a:pt x="2237" y="2080"/>
                    <a:pt x="2426" y="2080"/>
                  </a:cubicBezTo>
                  <a:cubicBezTo>
                    <a:pt x="2647" y="2080"/>
                    <a:pt x="2804" y="1923"/>
                    <a:pt x="2804" y="1734"/>
                  </a:cubicBezTo>
                  <a:lnTo>
                    <a:pt x="2804" y="347"/>
                  </a:lnTo>
                  <a:cubicBezTo>
                    <a:pt x="2804" y="158"/>
                    <a:pt x="2647" y="1"/>
                    <a:pt x="24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41"/>
            <p:cNvSpPr/>
            <p:nvPr/>
          </p:nvSpPr>
          <p:spPr>
            <a:xfrm>
              <a:off x="-27502000" y="208445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1" name="Google Shape;1531;p41"/>
          <p:cNvGrpSpPr/>
          <p:nvPr/>
        </p:nvGrpSpPr>
        <p:grpSpPr>
          <a:xfrm>
            <a:off x="4962228" y="1582181"/>
            <a:ext cx="355063" cy="354136"/>
            <a:chOff x="-27358650" y="1961575"/>
            <a:chExt cx="296950" cy="296175"/>
          </a:xfrm>
        </p:grpSpPr>
        <p:sp>
          <p:nvSpPr>
            <p:cNvPr id="1532" name="Google Shape;1532;p41"/>
            <p:cNvSpPr/>
            <p:nvPr/>
          </p:nvSpPr>
          <p:spPr>
            <a:xfrm>
              <a:off x="-27358650" y="1961575"/>
              <a:ext cx="296950" cy="296175"/>
            </a:xfrm>
            <a:custGeom>
              <a:avLst/>
              <a:gdLst/>
              <a:ahLst/>
              <a:cxnLst/>
              <a:rect l="l" t="t" r="r" b="b"/>
              <a:pathLst>
                <a:path w="11878" h="11847" extrusionOk="0">
                  <a:moveTo>
                    <a:pt x="7719" y="2080"/>
                  </a:moveTo>
                  <a:lnTo>
                    <a:pt x="7719" y="2836"/>
                  </a:lnTo>
                  <a:lnTo>
                    <a:pt x="4222" y="2836"/>
                  </a:lnTo>
                  <a:lnTo>
                    <a:pt x="4222" y="2080"/>
                  </a:lnTo>
                  <a:close/>
                  <a:moveTo>
                    <a:pt x="8034" y="693"/>
                  </a:moveTo>
                  <a:cubicBezTo>
                    <a:pt x="8633" y="693"/>
                    <a:pt x="9074" y="1166"/>
                    <a:pt x="9074" y="1733"/>
                  </a:cubicBezTo>
                  <a:lnTo>
                    <a:pt x="9074" y="2836"/>
                  </a:lnTo>
                  <a:lnTo>
                    <a:pt x="8349" y="2836"/>
                  </a:lnTo>
                  <a:lnTo>
                    <a:pt x="8349" y="1733"/>
                  </a:lnTo>
                  <a:cubicBezTo>
                    <a:pt x="8349" y="1513"/>
                    <a:pt x="8192" y="1355"/>
                    <a:pt x="8002" y="1355"/>
                  </a:cubicBezTo>
                  <a:lnTo>
                    <a:pt x="3781" y="1355"/>
                  </a:lnTo>
                  <a:cubicBezTo>
                    <a:pt x="3592" y="1355"/>
                    <a:pt x="3434" y="1513"/>
                    <a:pt x="3434" y="1733"/>
                  </a:cubicBezTo>
                  <a:lnTo>
                    <a:pt x="3434" y="2836"/>
                  </a:lnTo>
                  <a:lnTo>
                    <a:pt x="2741" y="2836"/>
                  </a:lnTo>
                  <a:lnTo>
                    <a:pt x="2741" y="1733"/>
                  </a:lnTo>
                  <a:lnTo>
                    <a:pt x="2804" y="1733"/>
                  </a:lnTo>
                  <a:cubicBezTo>
                    <a:pt x="2804" y="1134"/>
                    <a:pt x="3277" y="693"/>
                    <a:pt x="3844" y="693"/>
                  </a:cubicBezTo>
                  <a:close/>
                  <a:moveTo>
                    <a:pt x="10176" y="3497"/>
                  </a:moveTo>
                  <a:cubicBezTo>
                    <a:pt x="10617" y="3497"/>
                    <a:pt x="10995" y="3781"/>
                    <a:pt x="11153" y="4190"/>
                  </a:cubicBezTo>
                  <a:lnTo>
                    <a:pt x="851" y="4190"/>
                  </a:lnTo>
                  <a:cubicBezTo>
                    <a:pt x="914" y="3812"/>
                    <a:pt x="1323" y="3497"/>
                    <a:pt x="1796" y="3497"/>
                  </a:cubicBezTo>
                  <a:close/>
                  <a:moveTo>
                    <a:pt x="11153" y="4915"/>
                  </a:moveTo>
                  <a:lnTo>
                    <a:pt x="11153" y="6301"/>
                  </a:lnTo>
                  <a:lnTo>
                    <a:pt x="10460" y="6301"/>
                  </a:lnTo>
                  <a:lnTo>
                    <a:pt x="10460" y="5923"/>
                  </a:lnTo>
                  <a:cubicBezTo>
                    <a:pt x="10491" y="5734"/>
                    <a:pt x="10334" y="5577"/>
                    <a:pt x="10145" y="5577"/>
                  </a:cubicBezTo>
                  <a:lnTo>
                    <a:pt x="8759" y="5577"/>
                  </a:lnTo>
                  <a:cubicBezTo>
                    <a:pt x="8570" y="5577"/>
                    <a:pt x="8412" y="5734"/>
                    <a:pt x="8412" y="5923"/>
                  </a:cubicBezTo>
                  <a:lnTo>
                    <a:pt x="8412" y="6301"/>
                  </a:lnTo>
                  <a:lnTo>
                    <a:pt x="3529" y="6301"/>
                  </a:lnTo>
                  <a:lnTo>
                    <a:pt x="3529" y="5923"/>
                  </a:lnTo>
                  <a:cubicBezTo>
                    <a:pt x="3529" y="5734"/>
                    <a:pt x="3371" y="5577"/>
                    <a:pt x="3151" y="5577"/>
                  </a:cubicBezTo>
                  <a:lnTo>
                    <a:pt x="1796" y="5577"/>
                  </a:lnTo>
                  <a:cubicBezTo>
                    <a:pt x="1575" y="5577"/>
                    <a:pt x="1418" y="5734"/>
                    <a:pt x="1418" y="5923"/>
                  </a:cubicBezTo>
                  <a:lnTo>
                    <a:pt x="1418" y="6301"/>
                  </a:lnTo>
                  <a:lnTo>
                    <a:pt x="725" y="6301"/>
                  </a:lnTo>
                  <a:lnTo>
                    <a:pt x="725" y="4915"/>
                  </a:lnTo>
                  <a:close/>
                  <a:moveTo>
                    <a:pt x="2836" y="6301"/>
                  </a:moveTo>
                  <a:lnTo>
                    <a:pt x="2836" y="8034"/>
                  </a:lnTo>
                  <a:cubicBezTo>
                    <a:pt x="2836" y="8223"/>
                    <a:pt x="2678" y="8381"/>
                    <a:pt x="2489" y="8381"/>
                  </a:cubicBezTo>
                  <a:cubicBezTo>
                    <a:pt x="2300" y="8381"/>
                    <a:pt x="2143" y="8223"/>
                    <a:pt x="2143" y="8034"/>
                  </a:cubicBezTo>
                  <a:lnTo>
                    <a:pt x="2143" y="6301"/>
                  </a:lnTo>
                  <a:close/>
                  <a:moveTo>
                    <a:pt x="9830" y="6301"/>
                  </a:moveTo>
                  <a:lnTo>
                    <a:pt x="9830" y="8034"/>
                  </a:lnTo>
                  <a:cubicBezTo>
                    <a:pt x="9830" y="8223"/>
                    <a:pt x="9672" y="8381"/>
                    <a:pt x="9452" y="8381"/>
                  </a:cubicBezTo>
                  <a:cubicBezTo>
                    <a:pt x="9263" y="8381"/>
                    <a:pt x="9105" y="8223"/>
                    <a:pt x="9105" y="8034"/>
                  </a:cubicBezTo>
                  <a:lnTo>
                    <a:pt x="9105" y="6301"/>
                  </a:lnTo>
                  <a:close/>
                  <a:moveTo>
                    <a:pt x="11121" y="6994"/>
                  </a:moveTo>
                  <a:lnTo>
                    <a:pt x="11121" y="10113"/>
                  </a:lnTo>
                  <a:cubicBezTo>
                    <a:pt x="11184" y="10649"/>
                    <a:pt x="10712" y="11121"/>
                    <a:pt x="10145" y="11121"/>
                  </a:cubicBezTo>
                  <a:lnTo>
                    <a:pt x="1733" y="11121"/>
                  </a:lnTo>
                  <a:cubicBezTo>
                    <a:pt x="1166" y="11121"/>
                    <a:pt x="725" y="10649"/>
                    <a:pt x="725" y="10113"/>
                  </a:cubicBezTo>
                  <a:lnTo>
                    <a:pt x="725" y="6994"/>
                  </a:lnTo>
                  <a:lnTo>
                    <a:pt x="1418" y="6994"/>
                  </a:lnTo>
                  <a:lnTo>
                    <a:pt x="1418" y="8034"/>
                  </a:lnTo>
                  <a:cubicBezTo>
                    <a:pt x="1418" y="8601"/>
                    <a:pt x="1891" y="9042"/>
                    <a:pt x="2458" y="9042"/>
                  </a:cubicBezTo>
                  <a:cubicBezTo>
                    <a:pt x="2993" y="9042"/>
                    <a:pt x="3466" y="8570"/>
                    <a:pt x="3466" y="8034"/>
                  </a:cubicBezTo>
                  <a:lnTo>
                    <a:pt x="3466" y="6994"/>
                  </a:lnTo>
                  <a:lnTo>
                    <a:pt x="8349" y="6994"/>
                  </a:lnTo>
                  <a:lnTo>
                    <a:pt x="8349" y="8034"/>
                  </a:lnTo>
                  <a:cubicBezTo>
                    <a:pt x="8349" y="8601"/>
                    <a:pt x="8822" y="9042"/>
                    <a:pt x="9389" y="9042"/>
                  </a:cubicBezTo>
                  <a:cubicBezTo>
                    <a:pt x="9924" y="9042"/>
                    <a:pt x="10397" y="8570"/>
                    <a:pt x="10397" y="8034"/>
                  </a:cubicBezTo>
                  <a:lnTo>
                    <a:pt x="10397" y="6994"/>
                  </a:lnTo>
                  <a:close/>
                  <a:moveTo>
                    <a:pt x="3844" y="0"/>
                  </a:moveTo>
                  <a:cubicBezTo>
                    <a:pt x="2899" y="0"/>
                    <a:pt x="2111" y="788"/>
                    <a:pt x="2111" y="1733"/>
                  </a:cubicBezTo>
                  <a:lnTo>
                    <a:pt x="2111" y="2836"/>
                  </a:lnTo>
                  <a:lnTo>
                    <a:pt x="1733" y="2836"/>
                  </a:lnTo>
                  <a:cubicBezTo>
                    <a:pt x="788" y="2836"/>
                    <a:pt x="0" y="3623"/>
                    <a:pt x="0" y="4568"/>
                  </a:cubicBezTo>
                  <a:lnTo>
                    <a:pt x="0" y="10113"/>
                  </a:lnTo>
                  <a:cubicBezTo>
                    <a:pt x="0" y="11058"/>
                    <a:pt x="788" y="11846"/>
                    <a:pt x="1733" y="11846"/>
                  </a:cubicBezTo>
                  <a:lnTo>
                    <a:pt x="10145" y="11846"/>
                  </a:lnTo>
                  <a:cubicBezTo>
                    <a:pt x="11090" y="11846"/>
                    <a:pt x="11878" y="11058"/>
                    <a:pt x="11878" y="10113"/>
                  </a:cubicBezTo>
                  <a:lnTo>
                    <a:pt x="11878" y="4568"/>
                  </a:lnTo>
                  <a:cubicBezTo>
                    <a:pt x="11878" y="3623"/>
                    <a:pt x="11121" y="2836"/>
                    <a:pt x="10145" y="2836"/>
                  </a:cubicBezTo>
                  <a:lnTo>
                    <a:pt x="9767" y="2836"/>
                  </a:lnTo>
                  <a:lnTo>
                    <a:pt x="9767" y="1733"/>
                  </a:lnTo>
                  <a:cubicBezTo>
                    <a:pt x="9767" y="788"/>
                    <a:pt x="8979" y="0"/>
                    <a:pt x="80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41"/>
            <p:cNvSpPr/>
            <p:nvPr/>
          </p:nvSpPr>
          <p:spPr>
            <a:xfrm>
              <a:off x="-27246025" y="2152175"/>
              <a:ext cx="70900" cy="70900"/>
            </a:xfrm>
            <a:custGeom>
              <a:avLst/>
              <a:gdLst/>
              <a:ahLst/>
              <a:cxnLst/>
              <a:rect l="l" t="t" r="r" b="b"/>
              <a:pathLst>
                <a:path w="2836" h="2836" extrusionOk="0">
                  <a:moveTo>
                    <a:pt x="1418" y="0"/>
                  </a:moveTo>
                  <a:cubicBezTo>
                    <a:pt x="1229" y="0"/>
                    <a:pt x="1072" y="158"/>
                    <a:pt x="1072" y="347"/>
                  </a:cubicBezTo>
                  <a:lnTo>
                    <a:pt x="1072" y="1072"/>
                  </a:lnTo>
                  <a:lnTo>
                    <a:pt x="347" y="1072"/>
                  </a:lnTo>
                  <a:cubicBezTo>
                    <a:pt x="158" y="1072"/>
                    <a:pt x="0" y="1229"/>
                    <a:pt x="0" y="1418"/>
                  </a:cubicBezTo>
                  <a:cubicBezTo>
                    <a:pt x="0" y="1607"/>
                    <a:pt x="158" y="1765"/>
                    <a:pt x="347" y="1765"/>
                  </a:cubicBezTo>
                  <a:lnTo>
                    <a:pt x="1072" y="1765"/>
                  </a:lnTo>
                  <a:lnTo>
                    <a:pt x="1072" y="2489"/>
                  </a:lnTo>
                  <a:cubicBezTo>
                    <a:pt x="1072" y="2678"/>
                    <a:pt x="1229" y="2836"/>
                    <a:pt x="1418" y="2836"/>
                  </a:cubicBezTo>
                  <a:cubicBezTo>
                    <a:pt x="1607" y="2836"/>
                    <a:pt x="1765" y="2678"/>
                    <a:pt x="1765" y="2489"/>
                  </a:cubicBezTo>
                  <a:lnTo>
                    <a:pt x="1765" y="1765"/>
                  </a:lnTo>
                  <a:lnTo>
                    <a:pt x="2489" y="1765"/>
                  </a:lnTo>
                  <a:cubicBezTo>
                    <a:pt x="2678" y="1765"/>
                    <a:pt x="2836" y="1607"/>
                    <a:pt x="2836" y="1418"/>
                  </a:cubicBezTo>
                  <a:cubicBezTo>
                    <a:pt x="2836" y="1229"/>
                    <a:pt x="2678" y="1072"/>
                    <a:pt x="2489" y="1072"/>
                  </a:cubicBezTo>
                  <a:lnTo>
                    <a:pt x="1765" y="1072"/>
                  </a:lnTo>
                  <a:lnTo>
                    <a:pt x="1765" y="347"/>
                  </a:lnTo>
                  <a:cubicBezTo>
                    <a:pt x="1765" y="158"/>
                    <a:pt x="1607" y="0"/>
                    <a:pt x="1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4" name="Google Shape;1534;p41"/>
          <p:cNvGrpSpPr/>
          <p:nvPr/>
        </p:nvGrpSpPr>
        <p:grpSpPr>
          <a:xfrm>
            <a:off x="6922323" y="1582301"/>
            <a:ext cx="360713" cy="353897"/>
            <a:chOff x="-26993200" y="1961775"/>
            <a:chExt cx="301675" cy="295975"/>
          </a:xfrm>
        </p:grpSpPr>
        <p:sp>
          <p:nvSpPr>
            <p:cNvPr id="1535" name="Google Shape;1535;p41"/>
            <p:cNvSpPr/>
            <p:nvPr/>
          </p:nvSpPr>
          <p:spPr>
            <a:xfrm>
              <a:off x="-26993200" y="1961775"/>
              <a:ext cx="301675" cy="295975"/>
            </a:xfrm>
            <a:custGeom>
              <a:avLst/>
              <a:gdLst/>
              <a:ahLst/>
              <a:cxnLst/>
              <a:rect l="l" t="t" r="r" b="b"/>
              <a:pathLst>
                <a:path w="12067" h="11839" extrusionOk="0">
                  <a:moveTo>
                    <a:pt x="8601" y="685"/>
                  </a:moveTo>
                  <a:cubicBezTo>
                    <a:pt x="8664" y="685"/>
                    <a:pt x="8790" y="717"/>
                    <a:pt x="8822" y="811"/>
                  </a:cubicBezTo>
                  <a:lnTo>
                    <a:pt x="11279" y="3237"/>
                  </a:lnTo>
                  <a:cubicBezTo>
                    <a:pt x="11342" y="3332"/>
                    <a:pt x="11374" y="3395"/>
                    <a:pt x="11374" y="3489"/>
                  </a:cubicBezTo>
                  <a:cubicBezTo>
                    <a:pt x="11374" y="3552"/>
                    <a:pt x="11342" y="3647"/>
                    <a:pt x="11279" y="3710"/>
                  </a:cubicBezTo>
                  <a:cubicBezTo>
                    <a:pt x="11216" y="3773"/>
                    <a:pt x="11122" y="3804"/>
                    <a:pt x="11031" y="3804"/>
                  </a:cubicBezTo>
                  <a:cubicBezTo>
                    <a:pt x="10941" y="3804"/>
                    <a:pt x="10854" y="3773"/>
                    <a:pt x="10807" y="3710"/>
                  </a:cubicBezTo>
                  <a:lnTo>
                    <a:pt x="8349" y="1284"/>
                  </a:lnTo>
                  <a:cubicBezTo>
                    <a:pt x="8286" y="1189"/>
                    <a:pt x="8223" y="1126"/>
                    <a:pt x="8223" y="1032"/>
                  </a:cubicBezTo>
                  <a:cubicBezTo>
                    <a:pt x="8223" y="969"/>
                    <a:pt x="8286" y="843"/>
                    <a:pt x="8349" y="811"/>
                  </a:cubicBezTo>
                  <a:cubicBezTo>
                    <a:pt x="8444" y="717"/>
                    <a:pt x="8507" y="685"/>
                    <a:pt x="8601" y="685"/>
                  </a:cubicBezTo>
                  <a:close/>
                  <a:moveTo>
                    <a:pt x="7971" y="2103"/>
                  </a:moveTo>
                  <a:lnTo>
                    <a:pt x="8759" y="2891"/>
                  </a:lnTo>
                  <a:lnTo>
                    <a:pt x="9925" y="4056"/>
                  </a:lnTo>
                  <a:lnTo>
                    <a:pt x="7058" y="6955"/>
                  </a:lnTo>
                  <a:cubicBezTo>
                    <a:pt x="6617" y="6545"/>
                    <a:pt x="5986" y="6356"/>
                    <a:pt x="5325" y="6356"/>
                  </a:cubicBezTo>
                  <a:lnTo>
                    <a:pt x="5293" y="6356"/>
                  </a:lnTo>
                  <a:cubicBezTo>
                    <a:pt x="5256" y="6359"/>
                    <a:pt x="5219" y="6360"/>
                    <a:pt x="5182" y="6360"/>
                  </a:cubicBezTo>
                  <a:cubicBezTo>
                    <a:pt x="4779" y="6360"/>
                    <a:pt x="4385" y="6206"/>
                    <a:pt x="4096" y="5947"/>
                  </a:cubicBezTo>
                  <a:lnTo>
                    <a:pt x="5136" y="4939"/>
                  </a:lnTo>
                  <a:lnTo>
                    <a:pt x="5356" y="5159"/>
                  </a:lnTo>
                  <a:cubicBezTo>
                    <a:pt x="5451" y="5254"/>
                    <a:pt x="5514" y="5285"/>
                    <a:pt x="5608" y="5285"/>
                  </a:cubicBezTo>
                  <a:cubicBezTo>
                    <a:pt x="5671" y="5285"/>
                    <a:pt x="5797" y="5254"/>
                    <a:pt x="5829" y="5159"/>
                  </a:cubicBezTo>
                  <a:cubicBezTo>
                    <a:pt x="5955" y="5065"/>
                    <a:pt x="5955" y="4813"/>
                    <a:pt x="5829" y="4687"/>
                  </a:cubicBezTo>
                  <a:lnTo>
                    <a:pt x="5608" y="4466"/>
                  </a:lnTo>
                  <a:lnTo>
                    <a:pt x="6081" y="3993"/>
                  </a:lnTo>
                  <a:lnTo>
                    <a:pt x="6302" y="4214"/>
                  </a:lnTo>
                  <a:cubicBezTo>
                    <a:pt x="6396" y="4308"/>
                    <a:pt x="6459" y="4340"/>
                    <a:pt x="6554" y="4340"/>
                  </a:cubicBezTo>
                  <a:cubicBezTo>
                    <a:pt x="6617" y="4340"/>
                    <a:pt x="6743" y="4308"/>
                    <a:pt x="6774" y="4214"/>
                  </a:cubicBezTo>
                  <a:cubicBezTo>
                    <a:pt x="6900" y="4119"/>
                    <a:pt x="6900" y="3867"/>
                    <a:pt x="6774" y="3741"/>
                  </a:cubicBezTo>
                  <a:lnTo>
                    <a:pt x="6554" y="3521"/>
                  </a:lnTo>
                  <a:lnTo>
                    <a:pt x="7026" y="3048"/>
                  </a:lnTo>
                  <a:lnTo>
                    <a:pt x="7247" y="3269"/>
                  </a:lnTo>
                  <a:cubicBezTo>
                    <a:pt x="7341" y="3363"/>
                    <a:pt x="7404" y="3395"/>
                    <a:pt x="7499" y="3395"/>
                  </a:cubicBezTo>
                  <a:cubicBezTo>
                    <a:pt x="7562" y="3395"/>
                    <a:pt x="7688" y="3363"/>
                    <a:pt x="7719" y="3269"/>
                  </a:cubicBezTo>
                  <a:cubicBezTo>
                    <a:pt x="7845" y="3174"/>
                    <a:pt x="7845" y="2922"/>
                    <a:pt x="7719" y="2796"/>
                  </a:cubicBezTo>
                  <a:lnTo>
                    <a:pt x="7499" y="2576"/>
                  </a:lnTo>
                  <a:lnTo>
                    <a:pt x="7971" y="2103"/>
                  </a:lnTo>
                  <a:close/>
                  <a:moveTo>
                    <a:pt x="3592" y="6482"/>
                  </a:moveTo>
                  <a:cubicBezTo>
                    <a:pt x="4038" y="6839"/>
                    <a:pt x="4596" y="7084"/>
                    <a:pt x="5213" y="7084"/>
                  </a:cubicBezTo>
                  <a:cubicBezTo>
                    <a:pt x="5250" y="7084"/>
                    <a:pt x="5288" y="7083"/>
                    <a:pt x="5325" y="7081"/>
                  </a:cubicBezTo>
                  <a:cubicBezTo>
                    <a:pt x="5797" y="7081"/>
                    <a:pt x="6239" y="7175"/>
                    <a:pt x="6554" y="7459"/>
                  </a:cubicBezTo>
                  <a:lnTo>
                    <a:pt x="3277" y="10735"/>
                  </a:lnTo>
                  <a:cubicBezTo>
                    <a:pt x="2993" y="11003"/>
                    <a:pt x="2639" y="11137"/>
                    <a:pt x="2285" y="11137"/>
                  </a:cubicBezTo>
                  <a:cubicBezTo>
                    <a:pt x="1930" y="11137"/>
                    <a:pt x="1576" y="11003"/>
                    <a:pt x="1292" y="10735"/>
                  </a:cubicBezTo>
                  <a:cubicBezTo>
                    <a:pt x="757" y="10168"/>
                    <a:pt x="757" y="9318"/>
                    <a:pt x="1292" y="8751"/>
                  </a:cubicBezTo>
                  <a:lnTo>
                    <a:pt x="3592" y="6482"/>
                  </a:lnTo>
                  <a:close/>
                  <a:moveTo>
                    <a:pt x="8582" y="0"/>
                  </a:moveTo>
                  <a:cubicBezTo>
                    <a:pt x="8318" y="0"/>
                    <a:pt x="8050" y="103"/>
                    <a:pt x="7845" y="307"/>
                  </a:cubicBezTo>
                  <a:cubicBezTo>
                    <a:pt x="7656" y="496"/>
                    <a:pt x="7530" y="780"/>
                    <a:pt x="7530" y="1032"/>
                  </a:cubicBezTo>
                  <a:cubicBezTo>
                    <a:pt x="7530" y="1189"/>
                    <a:pt x="7562" y="1347"/>
                    <a:pt x="7656" y="1473"/>
                  </a:cubicBezTo>
                  <a:lnTo>
                    <a:pt x="6869" y="2261"/>
                  </a:lnTo>
                  <a:lnTo>
                    <a:pt x="4884" y="4245"/>
                  </a:lnTo>
                  <a:lnTo>
                    <a:pt x="820" y="8278"/>
                  </a:lnTo>
                  <a:cubicBezTo>
                    <a:pt x="1" y="9097"/>
                    <a:pt x="1" y="10420"/>
                    <a:pt x="820" y="11240"/>
                  </a:cubicBezTo>
                  <a:cubicBezTo>
                    <a:pt x="1229" y="11649"/>
                    <a:pt x="1796" y="11838"/>
                    <a:pt x="2300" y="11838"/>
                  </a:cubicBezTo>
                  <a:cubicBezTo>
                    <a:pt x="2836" y="11838"/>
                    <a:pt x="3340" y="11649"/>
                    <a:pt x="3750" y="11240"/>
                  </a:cubicBezTo>
                  <a:lnTo>
                    <a:pt x="10555" y="4434"/>
                  </a:lnTo>
                  <a:cubicBezTo>
                    <a:pt x="10712" y="4497"/>
                    <a:pt x="10838" y="4560"/>
                    <a:pt x="10996" y="4560"/>
                  </a:cubicBezTo>
                  <a:cubicBezTo>
                    <a:pt x="11279" y="4560"/>
                    <a:pt x="11531" y="4434"/>
                    <a:pt x="11752" y="4245"/>
                  </a:cubicBezTo>
                  <a:cubicBezTo>
                    <a:pt x="11941" y="4025"/>
                    <a:pt x="12067" y="3773"/>
                    <a:pt x="12067" y="3489"/>
                  </a:cubicBezTo>
                  <a:cubicBezTo>
                    <a:pt x="12067" y="3206"/>
                    <a:pt x="11941" y="2922"/>
                    <a:pt x="11752" y="2733"/>
                  </a:cubicBezTo>
                  <a:lnTo>
                    <a:pt x="9294" y="307"/>
                  </a:lnTo>
                  <a:cubicBezTo>
                    <a:pt x="9105" y="103"/>
                    <a:pt x="8846" y="0"/>
                    <a:pt x="8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41"/>
            <p:cNvSpPr/>
            <p:nvPr/>
          </p:nvSpPr>
          <p:spPr>
            <a:xfrm>
              <a:off x="-26900250" y="216477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79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41"/>
            <p:cNvSpPr/>
            <p:nvPr/>
          </p:nvSpPr>
          <p:spPr>
            <a:xfrm>
              <a:off x="-26938075" y="2177375"/>
              <a:ext cx="18150" cy="16575"/>
            </a:xfrm>
            <a:custGeom>
              <a:avLst/>
              <a:gdLst/>
              <a:ahLst/>
              <a:cxnLst/>
              <a:rect l="l" t="t" r="r" b="b"/>
              <a:pathLst>
                <a:path w="726" h="663" extrusionOk="0">
                  <a:moveTo>
                    <a:pt x="375" y="1"/>
                  </a:moveTo>
                  <a:cubicBezTo>
                    <a:pt x="292" y="1"/>
                    <a:pt x="206" y="32"/>
                    <a:pt x="127" y="95"/>
                  </a:cubicBezTo>
                  <a:cubicBezTo>
                    <a:pt x="1" y="221"/>
                    <a:pt x="1" y="442"/>
                    <a:pt x="127" y="568"/>
                  </a:cubicBezTo>
                  <a:cubicBezTo>
                    <a:pt x="190" y="631"/>
                    <a:pt x="277" y="662"/>
                    <a:pt x="363" y="662"/>
                  </a:cubicBezTo>
                  <a:cubicBezTo>
                    <a:pt x="450" y="662"/>
                    <a:pt x="536" y="631"/>
                    <a:pt x="599" y="568"/>
                  </a:cubicBezTo>
                  <a:cubicBezTo>
                    <a:pt x="725" y="442"/>
                    <a:pt x="725" y="221"/>
                    <a:pt x="599" y="95"/>
                  </a:cubicBezTo>
                  <a:cubicBezTo>
                    <a:pt x="536" y="32"/>
                    <a:pt x="458" y="1"/>
                    <a:pt x="3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" name="Google Shape;1542;p42"/>
          <p:cNvSpPr/>
          <p:nvPr/>
        </p:nvSpPr>
        <p:spPr>
          <a:xfrm>
            <a:off x="2252700" y="1323204"/>
            <a:ext cx="4638600" cy="18048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  <a:effectLst>
            <a:outerShdw dist="76200" dir="3000000" algn="bl" rotWithShape="0">
              <a:schemeClr val="lt1">
                <a:alpha val="2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3" name="Google Shape;1543;p42"/>
          <p:cNvSpPr/>
          <p:nvPr/>
        </p:nvSpPr>
        <p:spPr>
          <a:xfrm>
            <a:off x="2252700" y="3369975"/>
            <a:ext cx="4638600" cy="4503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544" name="Google Shape;1544;p42"/>
          <p:cNvSpPr txBox="1">
            <a:spLocks noGrp="1"/>
          </p:cNvSpPr>
          <p:nvPr>
            <p:ph type="title"/>
          </p:nvPr>
        </p:nvSpPr>
        <p:spPr>
          <a:xfrm>
            <a:off x="3158100" y="3444826"/>
            <a:ext cx="2827800" cy="30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—Someone Famous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545" name="Google Shape;1545;p42"/>
          <p:cNvGrpSpPr/>
          <p:nvPr/>
        </p:nvGrpSpPr>
        <p:grpSpPr>
          <a:xfrm rot="-802863">
            <a:off x="1239593" y="2639791"/>
            <a:ext cx="777060" cy="1610972"/>
            <a:chOff x="4962975" y="49050"/>
            <a:chExt cx="609600" cy="1263800"/>
          </a:xfrm>
        </p:grpSpPr>
        <p:sp>
          <p:nvSpPr>
            <p:cNvPr id="1546" name="Google Shape;1546;p42"/>
            <p:cNvSpPr/>
            <p:nvPr/>
          </p:nvSpPr>
          <p:spPr>
            <a:xfrm>
              <a:off x="4962975" y="49575"/>
              <a:ext cx="609600" cy="1262750"/>
            </a:xfrm>
            <a:custGeom>
              <a:avLst/>
              <a:gdLst/>
              <a:ahLst/>
              <a:cxnLst/>
              <a:rect l="l" t="t" r="r" b="b"/>
              <a:pathLst>
                <a:path w="24384" h="50510" extrusionOk="0">
                  <a:moveTo>
                    <a:pt x="2227" y="0"/>
                  </a:moveTo>
                  <a:cubicBezTo>
                    <a:pt x="967" y="0"/>
                    <a:pt x="1" y="1134"/>
                    <a:pt x="211" y="2395"/>
                  </a:cubicBezTo>
                  <a:lnTo>
                    <a:pt x="1051" y="7792"/>
                  </a:lnTo>
                  <a:lnTo>
                    <a:pt x="5377" y="35220"/>
                  </a:lnTo>
                  <a:lnTo>
                    <a:pt x="5860" y="38224"/>
                  </a:lnTo>
                  <a:lnTo>
                    <a:pt x="6679" y="43579"/>
                  </a:lnTo>
                  <a:cubicBezTo>
                    <a:pt x="6826" y="44482"/>
                    <a:pt x="7519" y="45133"/>
                    <a:pt x="8380" y="45301"/>
                  </a:cubicBezTo>
                  <a:lnTo>
                    <a:pt x="8380" y="46561"/>
                  </a:lnTo>
                  <a:cubicBezTo>
                    <a:pt x="7855" y="46687"/>
                    <a:pt x="7456" y="47191"/>
                    <a:pt x="7456" y="47737"/>
                  </a:cubicBezTo>
                  <a:lnTo>
                    <a:pt x="7456" y="49291"/>
                  </a:lnTo>
                  <a:cubicBezTo>
                    <a:pt x="7456" y="49963"/>
                    <a:pt x="8002" y="50510"/>
                    <a:pt x="8674" y="50510"/>
                  </a:cubicBezTo>
                  <a:lnTo>
                    <a:pt x="15668" y="50510"/>
                  </a:lnTo>
                  <a:cubicBezTo>
                    <a:pt x="16361" y="50510"/>
                    <a:pt x="16907" y="49963"/>
                    <a:pt x="16907" y="49291"/>
                  </a:cubicBezTo>
                  <a:lnTo>
                    <a:pt x="16907" y="47737"/>
                  </a:lnTo>
                  <a:cubicBezTo>
                    <a:pt x="16907" y="47149"/>
                    <a:pt x="16508" y="46687"/>
                    <a:pt x="16004" y="46561"/>
                  </a:cubicBezTo>
                  <a:lnTo>
                    <a:pt x="16004" y="45301"/>
                  </a:lnTo>
                  <a:cubicBezTo>
                    <a:pt x="16886" y="45133"/>
                    <a:pt x="17558" y="44461"/>
                    <a:pt x="17684" y="43579"/>
                  </a:cubicBezTo>
                  <a:lnTo>
                    <a:pt x="19007" y="35220"/>
                  </a:lnTo>
                  <a:lnTo>
                    <a:pt x="23334" y="7792"/>
                  </a:lnTo>
                  <a:lnTo>
                    <a:pt x="24174" y="2395"/>
                  </a:lnTo>
                  <a:cubicBezTo>
                    <a:pt x="24384" y="1134"/>
                    <a:pt x="23418" y="0"/>
                    <a:pt x="22136" y="0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85725" dir="3000000" algn="bl" rotWithShape="0">
                <a:schemeClr val="lt1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47" name="Google Shape;1547;p42"/>
            <p:cNvGrpSpPr/>
            <p:nvPr/>
          </p:nvGrpSpPr>
          <p:grpSpPr>
            <a:xfrm>
              <a:off x="4962975" y="49050"/>
              <a:ext cx="609600" cy="1263800"/>
              <a:chOff x="4962975" y="1558525"/>
              <a:chExt cx="609600" cy="1263800"/>
            </a:xfrm>
          </p:grpSpPr>
          <p:sp>
            <p:nvSpPr>
              <p:cNvPr id="1548" name="Google Shape;1548;p42"/>
              <p:cNvSpPr/>
              <p:nvPr/>
            </p:nvSpPr>
            <p:spPr>
              <a:xfrm>
                <a:off x="5171950" y="2685775"/>
                <a:ext cx="190625" cy="43100"/>
              </a:xfrm>
              <a:custGeom>
                <a:avLst/>
                <a:gdLst/>
                <a:ahLst/>
                <a:cxnLst/>
                <a:rect l="l" t="t" r="r" b="b"/>
                <a:pathLst>
                  <a:path w="7625" h="1724" extrusionOk="0">
                    <a:moveTo>
                      <a:pt x="1" y="1"/>
                    </a:moveTo>
                    <a:lnTo>
                      <a:pt x="1" y="1723"/>
                    </a:lnTo>
                    <a:lnTo>
                      <a:pt x="7624" y="1723"/>
                    </a:lnTo>
                    <a:lnTo>
                      <a:pt x="762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9" name="Google Shape;1549;p42"/>
              <p:cNvSpPr/>
              <p:nvPr/>
            </p:nvSpPr>
            <p:spPr>
              <a:xfrm>
                <a:off x="5207650" y="2685775"/>
                <a:ext cx="13675" cy="43100"/>
              </a:xfrm>
              <a:custGeom>
                <a:avLst/>
                <a:gdLst/>
                <a:ahLst/>
                <a:cxnLst/>
                <a:rect l="l" t="t" r="r" b="b"/>
                <a:pathLst>
                  <a:path w="547" h="1724" extrusionOk="0">
                    <a:moveTo>
                      <a:pt x="1" y="1"/>
                    </a:moveTo>
                    <a:lnTo>
                      <a:pt x="1" y="1723"/>
                    </a:lnTo>
                    <a:lnTo>
                      <a:pt x="547" y="1723"/>
                    </a:lnTo>
                    <a:lnTo>
                      <a:pt x="54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0" name="Google Shape;1550;p42"/>
              <p:cNvSpPr/>
              <p:nvPr/>
            </p:nvSpPr>
            <p:spPr>
              <a:xfrm>
                <a:off x="5233900" y="2685775"/>
                <a:ext cx="13675" cy="43100"/>
              </a:xfrm>
              <a:custGeom>
                <a:avLst/>
                <a:gdLst/>
                <a:ahLst/>
                <a:cxnLst/>
                <a:rect l="l" t="t" r="r" b="b"/>
                <a:pathLst>
                  <a:path w="547" h="1724" extrusionOk="0">
                    <a:moveTo>
                      <a:pt x="1" y="1"/>
                    </a:moveTo>
                    <a:lnTo>
                      <a:pt x="1" y="1723"/>
                    </a:lnTo>
                    <a:lnTo>
                      <a:pt x="547" y="1723"/>
                    </a:lnTo>
                    <a:lnTo>
                      <a:pt x="54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42"/>
              <p:cNvSpPr/>
              <p:nvPr/>
            </p:nvSpPr>
            <p:spPr>
              <a:xfrm>
                <a:off x="5260150" y="2685775"/>
                <a:ext cx="13675" cy="43100"/>
              </a:xfrm>
              <a:custGeom>
                <a:avLst/>
                <a:gdLst/>
                <a:ahLst/>
                <a:cxnLst/>
                <a:rect l="l" t="t" r="r" b="b"/>
                <a:pathLst>
                  <a:path w="547" h="1724" extrusionOk="0">
                    <a:moveTo>
                      <a:pt x="1" y="1"/>
                    </a:moveTo>
                    <a:lnTo>
                      <a:pt x="1" y="1723"/>
                    </a:lnTo>
                    <a:lnTo>
                      <a:pt x="547" y="1723"/>
                    </a:lnTo>
                    <a:lnTo>
                      <a:pt x="54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2" name="Google Shape;1552;p42"/>
              <p:cNvSpPr/>
              <p:nvPr/>
            </p:nvSpPr>
            <p:spPr>
              <a:xfrm>
                <a:off x="5286400" y="2685775"/>
                <a:ext cx="13675" cy="43100"/>
              </a:xfrm>
              <a:custGeom>
                <a:avLst/>
                <a:gdLst/>
                <a:ahLst/>
                <a:cxnLst/>
                <a:rect l="l" t="t" r="r" b="b"/>
                <a:pathLst>
                  <a:path w="547" h="1724" extrusionOk="0">
                    <a:moveTo>
                      <a:pt x="1" y="1"/>
                    </a:moveTo>
                    <a:lnTo>
                      <a:pt x="1" y="1723"/>
                    </a:lnTo>
                    <a:lnTo>
                      <a:pt x="547" y="1723"/>
                    </a:lnTo>
                    <a:lnTo>
                      <a:pt x="54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3" name="Google Shape;1553;p42"/>
              <p:cNvSpPr/>
              <p:nvPr/>
            </p:nvSpPr>
            <p:spPr>
              <a:xfrm>
                <a:off x="5312675" y="2685775"/>
                <a:ext cx="13675" cy="43100"/>
              </a:xfrm>
              <a:custGeom>
                <a:avLst/>
                <a:gdLst/>
                <a:ahLst/>
                <a:cxnLst/>
                <a:rect l="l" t="t" r="r" b="b"/>
                <a:pathLst>
                  <a:path w="547" h="1724" extrusionOk="0">
                    <a:moveTo>
                      <a:pt x="0" y="1"/>
                    </a:moveTo>
                    <a:lnTo>
                      <a:pt x="0" y="1723"/>
                    </a:lnTo>
                    <a:lnTo>
                      <a:pt x="546" y="1723"/>
                    </a:lnTo>
                    <a:lnTo>
                      <a:pt x="54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" name="Google Shape;1554;p42"/>
              <p:cNvSpPr/>
              <p:nvPr/>
            </p:nvSpPr>
            <p:spPr>
              <a:xfrm>
                <a:off x="5149900" y="2722025"/>
                <a:ext cx="235775" cy="100300"/>
              </a:xfrm>
              <a:custGeom>
                <a:avLst/>
                <a:gdLst/>
                <a:ahLst/>
                <a:cxnLst/>
                <a:rect l="l" t="t" r="r" b="b"/>
                <a:pathLst>
                  <a:path w="9431" h="4012" extrusionOk="0">
                    <a:moveTo>
                      <a:pt x="1240" y="0"/>
                    </a:moveTo>
                    <a:cubicBezTo>
                      <a:pt x="547" y="0"/>
                      <a:pt x="1" y="546"/>
                      <a:pt x="1" y="1218"/>
                    </a:cubicBezTo>
                    <a:lnTo>
                      <a:pt x="1" y="2772"/>
                    </a:lnTo>
                    <a:cubicBezTo>
                      <a:pt x="1" y="3465"/>
                      <a:pt x="547" y="4011"/>
                      <a:pt x="1240" y="4011"/>
                    </a:cubicBezTo>
                    <a:lnTo>
                      <a:pt x="8191" y="4011"/>
                    </a:lnTo>
                    <a:cubicBezTo>
                      <a:pt x="8884" y="4011"/>
                      <a:pt x="9430" y="3465"/>
                      <a:pt x="9430" y="2772"/>
                    </a:cubicBezTo>
                    <a:lnTo>
                      <a:pt x="9430" y="1218"/>
                    </a:lnTo>
                    <a:cubicBezTo>
                      <a:pt x="9430" y="546"/>
                      <a:pt x="8884" y="0"/>
                      <a:pt x="8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" name="Google Shape;1555;p42"/>
              <p:cNvSpPr/>
              <p:nvPr/>
            </p:nvSpPr>
            <p:spPr>
              <a:xfrm>
                <a:off x="4962975" y="1558525"/>
                <a:ext cx="609600" cy="1133575"/>
              </a:xfrm>
              <a:custGeom>
                <a:avLst/>
                <a:gdLst/>
                <a:ahLst/>
                <a:cxnLst/>
                <a:rect l="l" t="t" r="r" b="b"/>
                <a:pathLst>
                  <a:path w="24384" h="45343" extrusionOk="0">
                    <a:moveTo>
                      <a:pt x="2227" y="0"/>
                    </a:moveTo>
                    <a:cubicBezTo>
                      <a:pt x="967" y="0"/>
                      <a:pt x="1" y="1134"/>
                      <a:pt x="211" y="2394"/>
                    </a:cubicBezTo>
                    <a:lnTo>
                      <a:pt x="1051" y="7813"/>
                    </a:lnTo>
                    <a:lnTo>
                      <a:pt x="5356" y="35241"/>
                    </a:lnTo>
                    <a:lnTo>
                      <a:pt x="5818" y="38265"/>
                    </a:lnTo>
                    <a:lnTo>
                      <a:pt x="6658" y="43621"/>
                    </a:lnTo>
                    <a:cubicBezTo>
                      <a:pt x="6847" y="44608"/>
                      <a:pt x="7688" y="45343"/>
                      <a:pt x="8717" y="45343"/>
                    </a:cubicBezTo>
                    <a:lnTo>
                      <a:pt x="15626" y="45343"/>
                    </a:lnTo>
                    <a:cubicBezTo>
                      <a:pt x="16634" y="45343"/>
                      <a:pt x="17516" y="44608"/>
                      <a:pt x="17663" y="43621"/>
                    </a:cubicBezTo>
                    <a:lnTo>
                      <a:pt x="18986" y="35241"/>
                    </a:lnTo>
                    <a:lnTo>
                      <a:pt x="23313" y="7834"/>
                    </a:lnTo>
                    <a:lnTo>
                      <a:pt x="24174" y="2436"/>
                    </a:lnTo>
                    <a:cubicBezTo>
                      <a:pt x="24384" y="1176"/>
                      <a:pt x="23418" y="42"/>
                      <a:pt x="221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42"/>
              <p:cNvSpPr/>
              <p:nvPr/>
            </p:nvSpPr>
            <p:spPr>
              <a:xfrm>
                <a:off x="5024425" y="1795300"/>
                <a:ext cx="486725" cy="603300"/>
              </a:xfrm>
              <a:custGeom>
                <a:avLst/>
                <a:gdLst/>
                <a:ahLst/>
                <a:cxnLst/>
                <a:rect l="l" t="t" r="r" b="b"/>
                <a:pathLst>
                  <a:path w="19469" h="24132" extrusionOk="0">
                    <a:moveTo>
                      <a:pt x="1092" y="1"/>
                    </a:moveTo>
                    <a:cubicBezTo>
                      <a:pt x="483" y="1"/>
                      <a:pt x="0" y="526"/>
                      <a:pt x="105" y="1114"/>
                    </a:cubicBezTo>
                    <a:lnTo>
                      <a:pt x="3612" y="23313"/>
                    </a:lnTo>
                    <a:cubicBezTo>
                      <a:pt x="3675" y="23796"/>
                      <a:pt x="4095" y="24132"/>
                      <a:pt x="4578" y="24132"/>
                    </a:cubicBezTo>
                    <a:lnTo>
                      <a:pt x="14890" y="24132"/>
                    </a:lnTo>
                    <a:cubicBezTo>
                      <a:pt x="15373" y="24132"/>
                      <a:pt x="15793" y="23775"/>
                      <a:pt x="15856" y="23313"/>
                    </a:cubicBezTo>
                    <a:lnTo>
                      <a:pt x="19364" y="1114"/>
                    </a:lnTo>
                    <a:cubicBezTo>
                      <a:pt x="19469" y="526"/>
                      <a:pt x="18986" y="1"/>
                      <a:pt x="184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42"/>
              <p:cNvSpPr/>
              <p:nvPr/>
            </p:nvSpPr>
            <p:spPr>
              <a:xfrm>
                <a:off x="5138875" y="2036300"/>
                <a:ext cx="257825" cy="15250"/>
              </a:xfrm>
              <a:custGeom>
                <a:avLst/>
                <a:gdLst/>
                <a:ahLst/>
                <a:cxnLst/>
                <a:rect l="l" t="t" r="r" b="b"/>
                <a:pathLst>
                  <a:path w="10313" h="610" extrusionOk="0">
                    <a:moveTo>
                      <a:pt x="0" y="1"/>
                    </a:moveTo>
                    <a:lnTo>
                      <a:pt x="0" y="610"/>
                    </a:lnTo>
                    <a:lnTo>
                      <a:pt x="10312" y="610"/>
                    </a:lnTo>
                    <a:lnTo>
                      <a:pt x="1031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42"/>
              <p:cNvSpPr/>
              <p:nvPr/>
            </p:nvSpPr>
            <p:spPr>
              <a:xfrm>
                <a:off x="5138875" y="2079350"/>
                <a:ext cx="257825" cy="14725"/>
              </a:xfrm>
              <a:custGeom>
                <a:avLst/>
                <a:gdLst/>
                <a:ahLst/>
                <a:cxnLst/>
                <a:rect l="l" t="t" r="r" b="b"/>
                <a:pathLst>
                  <a:path w="10313" h="589" extrusionOk="0">
                    <a:moveTo>
                      <a:pt x="0" y="1"/>
                    </a:moveTo>
                    <a:lnTo>
                      <a:pt x="0" y="589"/>
                    </a:lnTo>
                    <a:lnTo>
                      <a:pt x="10312" y="589"/>
                    </a:lnTo>
                    <a:lnTo>
                      <a:pt x="1031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42"/>
              <p:cNvSpPr/>
              <p:nvPr/>
            </p:nvSpPr>
            <p:spPr>
              <a:xfrm>
                <a:off x="5138875" y="2121900"/>
                <a:ext cx="257825" cy="15250"/>
              </a:xfrm>
              <a:custGeom>
                <a:avLst/>
                <a:gdLst/>
                <a:ahLst/>
                <a:cxnLst/>
                <a:rect l="l" t="t" r="r" b="b"/>
                <a:pathLst>
                  <a:path w="10313" h="610" extrusionOk="0">
                    <a:moveTo>
                      <a:pt x="0" y="0"/>
                    </a:moveTo>
                    <a:lnTo>
                      <a:pt x="0" y="609"/>
                    </a:lnTo>
                    <a:lnTo>
                      <a:pt x="10312" y="609"/>
                    </a:lnTo>
                    <a:lnTo>
                      <a:pt x="1031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42"/>
              <p:cNvSpPr/>
              <p:nvPr/>
            </p:nvSpPr>
            <p:spPr>
              <a:xfrm>
                <a:off x="5138875" y="2180175"/>
                <a:ext cx="257825" cy="15250"/>
              </a:xfrm>
              <a:custGeom>
                <a:avLst/>
                <a:gdLst/>
                <a:ahLst/>
                <a:cxnLst/>
                <a:rect l="l" t="t" r="r" b="b"/>
                <a:pathLst>
                  <a:path w="10313" h="610" extrusionOk="0">
                    <a:moveTo>
                      <a:pt x="0" y="0"/>
                    </a:moveTo>
                    <a:lnTo>
                      <a:pt x="0" y="609"/>
                    </a:lnTo>
                    <a:lnTo>
                      <a:pt x="10312" y="609"/>
                    </a:lnTo>
                    <a:lnTo>
                      <a:pt x="1031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42"/>
              <p:cNvSpPr/>
              <p:nvPr/>
            </p:nvSpPr>
            <p:spPr>
              <a:xfrm>
                <a:off x="5138875" y="2223225"/>
                <a:ext cx="257825" cy="14725"/>
              </a:xfrm>
              <a:custGeom>
                <a:avLst/>
                <a:gdLst/>
                <a:ahLst/>
                <a:cxnLst/>
                <a:rect l="l" t="t" r="r" b="b"/>
                <a:pathLst>
                  <a:path w="10313" h="589" extrusionOk="0">
                    <a:moveTo>
                      <a:pt x="0" y="0"/>
                    </a:moveTo>
                    <a:lnTo>
                      <a:pt x="0" y="588"/>
                    </a:lnTo>
                    <a:lnTo>
                      <a:pt x="10312" y="588"/>
                    </a:lnTo>
                    <a:lnTo>
                      <a:pt x="1031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42"/>
              <p:cNvSpPr/>
              <p:nvPr/>
            </p:nvSpPr>
            <p:spPr>
              <a:xfrm>
                <a:off x="5138875" y="2265750"/>
                <a:ext cx="257825" cy="15250"/>
              </a:xfrm>
              <a:custGeom>
                <a:avLst/>
                <a:gdLst/>
                <a:ahLst/>
                <a:cxnLst/>
                <a:rect l="l" t="t" r="r" b="b"/>
                <a:pathLst>
                  <a:path w="10313" h="610" extrusionOk="0">
                    <a:moveTo>
                      <a:pt x="0" y="1"/>
                    </a:moveTo>
                    <a:lnTo>
                      <a:pt x="0" y="610"/>
                    </a:lnTo>
                    <a:lnTo>
                      <a:pt x="10312" y="610"/>
                    </a:lnTo>
                    <a:lnTo>
                      <a:pt x="1031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42"/>
              <p:cNvSpPr/>
              <p:nvPr/>
            </p:nvSpPr>
            <p:spPr>
              <a:xfrm>
                <a:off x="5208175" y="1899275"/>
                <a:ext cx="119225" cy="109100"/>
              </a:xfrm>
              <a:custGeom>
                <a:avLst/>
                <a:gdLst/>
                <a:ahLst/>
                <a:cxnLst/>
                <a:rect l="l" t="t" r="r" b="b"/>
                <a:pathLst>
                  <a:path w="4769" h="4364" extrusionOk="0">
                    <a:moveTo>
                      <a:pt x="2384" y="0"/>
                    </a:moveTo>
                    <a:cubicBezTo>
                      <a:pt x="1828" y="0"/>
                      <a:pt x="1271" y="210"/>
                      <a:pt x="841" y="630"/>
                    </a:cubicBezTo>
                    <a:cubicBezTo>
                      <a:pt x="1" y="1491"/>
                      <a:pt x="1" y="2878"/>
                      <a:pt x="841" y="3718"/>
                    </a:cubicBezTo>
                    <a:cubicBezTo>
                      <a:pt x="1271" y="4148"/>
                      <a:pt x="1828" y="4363"/>
                      <a:pt x="2384" y="4363"/>
                    </a:cubicBezTo>
                    <a:cubicBezTo>
                      <a:pt x="2941" y="4363"/>
                      <a:pt x="3497" y="4148"/>
                      <a:pt x="3928" y="3718"/>
                    </a:cubicBezTo>
                    <a:cubicBezTo>
                      <a:pt x="4768" y="2878"/>
                      <a:pt x="4768" y="1491"/>
                      <a:pt x="3928" y="630"/>
                    </a:cubicBezTo>
                    <a:cubicBezTo>
                      <a:pt x="3497" y="210"/>
                      <a:pt x="2941" y="0"/>
                      <a:pt x="238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42"/>
              <p:cNvSpPr/>
              <p:nvPr/>
            </p:nvSpPr>
            <p:spPr>
              <a:xfrm>
                <a:off x="5223925" y="1910825"/>
                <a:ext cx="88250" cy="87700"/>
              </a:xfrm>
              <a:custGeom>
                <a:avLst/>
                <a:gdLst/>
                <a:ahLst/>
                <a:cxnLst/>
                <a:rect l="l" t="t" r="r" b="b"/>
                <a:pathLst>
                  <a:path w="3530" h="3508" extrusionOk="0">
                    <a:moveTo>
                      <a:pt x="1765" y="231"/>
                    </a:moveTo>
                    <a:cubicBezTo>
                      <a:pt x="2605" y="231"/>
                      <a:pt x="3298" y="903"/>
                      <a:pt x="3298" y="1743"/>
                    </a:cubicBezTo>
                    <a:cubicBezTo>
                      <a:pt x="3298" y="2584"/>
                      <a:pt x="2605" y="3277"/>
                      <a:pt x="1765" y="3277"/>
                    </a:cubicBezTo>
                    <a:cubicBezTo>
                      <a:pt x="925" y="3277"/>
                      <a:pt x="253" y="2584"/>
                      <a:pt x="253" y="1743"/>
                    </a:cubicBezTo>
                    <a:cubicBezTo>
                      <a:pt x="253" y="903"/>
                      <a:pt x="925" y="231"/>
                      <a:pt x="1765" y="231"/>
                    </a:cubicBezTo>
                    <a:close/>
                    <a:moveTo>
                      <a:pt x="1765" y="0"/>
                    </a:moveTo>
                    <a:cubicBezTo>
                      <a:pt x="799" y="0"/>
                      <a:pt x="1" y="777"/>
                      <a:pt x="1" y="1743"/>
                    </a:cubicBezTo>
                    <a:cubicBezTo>
                      <a:pt x="1" y="2731"/>
                      <a:pt x="799" y="3508"/>
                      <a:pt x="1765" y="3508"/>
                    </a:cubicBezTo>
                    <a:cubicBezTo>
                      <a:pt x="2731" y="3508"/>
                      <a:pt x="3529" y="2731"/>
                      <a:pt x="3529" y="1743"/>
                    </a:cubicBezTo>
                    <a:cubicBezTo>
                      <a:pt x="3508" y="777"/>
                      <a:pt x="2710" y="0"/>
                      <a:pt x="17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65" name="Google Shape;1565;p42"/>
          <p:cNvGrpSpPr/>
          <p:nvPr/>
        </p:nvGrpSpPr>
        <p:grpSpPr>
          <a:xfrm rot="4837516">
            <a:off x="7138408" y="3432428"/>
            <a:ext cx="693952" cy="847505"/>
            <a:chOff x="7476963" y="3627165"/>
            <a:chExt cx="693913" cy="847457"/>
          </a:xfrm>
        </p:grpSpPr>
        <p:sp>
          <p:nvSpPr>
            <p:cNvPr id="1566" name="Google Shape;1566;p42"/>
            <p:cNvSpPr/>
            <p:nvPr/>
          </p:nvSpPr>
          <p:spPr>
            <a:xfrm rot="8999237">
              <a:off x="7645946" y="3665371"/>
              <a:ext cx="355946" cy="771091"/>
            </a:xfrm>
            <a:custGeom>
              <a:avLst/>
              <a:gdLst/>
              <a:ahLst/>
              <a:cxnLst/>
              <a:rect l="l" t="t" r="r" b="b"/>
              <a:pathLst>
                <a:path w="9464" h="20502" extrusionOk="0">
                  <a:moveTo>
                    <a:pt x="5652" y="1"/>
                  </a:moveTo>
                  <a:cubicBezTo>
                    <a:pt x="3915" y="1"/>
                    <a:pt x="2413" y="1288"/>
                    <a:pt x="2147" y="3032"/>
                  </a:cubicBezTo>
                  <a:lnTo>
                    <a:pt x="1204" y="9731"/>
                  </a:lnTo>
                  <a:lnTo>
                    <a:pt x="261" y="16462"/>
                  </a:lnTo>
                  <a:cubicBezTo>
                    <a:pt x="0" y="18381"/>
                    <a:pt x="1366" y="20235"/>
                    <a:pt x="3285" y="20462"/>
                  </a:cubicBezTo>
                  <a:cubicBezTo>
                    <a:pt x="3462" y="20489"/>
                    <a:pt x="3639" y="20502"/>
                    <a:pt x="3813" y="20502"/>
                  </a:cubicBezTo>
                  <a:cubicBezTo>
                    <a:pt x="5549" y="20502"/>
                    <a:pt x="7051" y="19215"/>
                    <a:pt x="7317" y="17471"/>
                  </a:cubicBezTo>
                  <a:lnTo>
                    <a:pt x="8228" y="10771"/>
                  </a:lnTo>
                  <a:lnTo>
                    <a:pt x="9171" y="4040"/>
                  </a:lnTo>
                  <a:cubicBezTo>
                    <a:pt x="9464" y="2089"/>
                    <a:pt x="8065" y="300"/>
                    <a:pt x="6179" y="40"/>
                  </a:cubicBezTo>
                  <a:cubicBezTo>
                    <a:pt x="6002" y="13"/>
                    <a:pt x="5825" y="1"/>
                    <a:pt x="5652" y="1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76200" dir="3000000" algn="bl" rotWithShape="0">
                <a:schemeClr val="lt1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42"/>
            <p:cNvSpPr/>
            <p:nvPr/>
          </p:nvSpPr>
          <p:spPr>
            <a:xfrm rot="8999111">
              <a:off x="7595912" y="3677844"/>
              <a:ext cx="311017" cy="404310"/>
            </a:xfrm>
            <a:custGeom>
              <a:avLst/>
              <a:gdLst/>
              <a:ahLst/>
              <a:cxnLst/>
              <a:rect l="l" t="t" r="r" b="b"/>
              <a:pathLst>
                <a:path w="7721" h="10037" extrusionOk="0">
                  <a:moveTo>
                    <a:pt x="1155" y="0"/>
                  </a:moveTo>
                  <a:lnTo>
                    <a:pt x="274" y="6292"/>
                  </a:lnTo>
                  <a:cubicBezTo>
                    <a:pt x="0" y="8055"/>
                    <a:pt x="1247" y="9727"/>
                    <a:pt x="3070" y="10001"/>
                  </a:cubicBezTo>
                  <a:cubicBezTo>
                    <a:pt x="3233" y="10025"/>
                    <a:pt x="3395" y="10037"/>
                    <a:pt x="3555" y="10037"/>
                  </a:cubicBezTo>
                  <a:cubicBezTo>
                    <a:pt x="5182" y="10037"/>
                    <a:pt x="6590" y="8810"/>
                    <a:pt x="6839" y="7204"/>
                  </a:cubicBezTo>
                  <a:lnTo>
                    <a:pt x="7721" y="912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42"/>
            <p:cNvSpPr/>
            <p:nvPr/>
          </p:nvSpPr>
          <p:spPr>
            <a:xfrm rot="8999111">
              <a:off x="7741158" y="4020161"/>
              <a:ext cx="309809" cy="404068"/>
            </a:xfrm>
            <a:custGeom>
              <a:avLst/>
              <a:gdLst/>
              <a:ahLst/>
              <a:cxnLst/>
              <a:rect l="l" t="t" r="r" b="b"/>
              <a:pathLst>
                <a:path w="7691" h="10031" extrusionOk="0">
                  <a:moveTo>
                    <a:pt x="4174" y="1"/>
                  </a:moveTo>
                  <a:cubicBezTo>
                    <a:pt x="2531" y="1"/>
                    <a:pt x="1103" y="1212"/>
                    <a:pt x="852" y="2858"/>
                  </a:cubicBezTo>
                  <a:lnTo>
                    <a:pt x="0" y="9119"/>
                  </a:lnTo>
                  <a:lnTo>
                    <a:pt x="6566" y="10031"/>
                  </a:lnTo>
                  <a:lnTo>
                    <a:pt x="7447" y="3800"/>
                  </a:lnTo>
                  <a:cubicBezTo>
                    <a:pt x="7691" y="1976"/>
                    <a:pt x="6414" y="304"/>
                    <a:pt x="4621" y="31"/>
                  </a:cubicBezTo>
                  <a:cubicBezTo>
                    <a:pt x="4471" y="11"/>
                    <a:pt x="4322" y="1"/>
                    <a:pt x="41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9" name="Google Shape;1569;p42"/>
          <p:cNvGrpSpPr/>
          <p:nvPr/>
        </p:nvGrpSpPr>
        <p:grpSpPr>
          <a:xfrm>
            <a:off x="6791164" y="310910"/>
            <a:ext cx="798477" cy="796946"/>
            <a:chOff x="7632314" y="2652585"/>
            <a:chExt cx="798477" cy="796946"/>
          </a:xfrm>
        </p:grpSpPr>
        <p:sp>
          <p:nvSpPr>
            <p:cNvPr id="1570" name="Google Shape;1570;p42"/>
            <p:cNvSpPr/>
            <p:nvPr/>
          </p:nvSpPr>
          <p:spPr>
            <a:xfrm rot="2700000">
              <a:off x="7853624" y="2665507"/>
              <a:ext cx="355951" cy="771101"/>
            </a:xfrm>
            <a:custGeom>
              <a:avLst/>
              <a:gdLst/>
              <a:ahLst/>
              <a:cxnLst/>
              <a:rect l="l" t="t" r="r" b="b"/>
              <a:pathLst>
                <a:path w="9464" h="20502" extrusionOk="0">
                  <a:moveTo>
                    <a:pt x="5652" y="1"/>
                  </a:moveTo>
                  <a:cubicBezTo>
                    <a:pt x="3915" y="1"/>
                    <a:pt x="2413" y="1288"/>
                    <a:pt x="2147" y="3032"/>
                  </a:cubicBezTo>
                  <a:lnTo>
                    <a:pt x="1204" y="9731"/>
                  </a:lnTo>
                  <a:lnTo>
                    <a:pt x="261" y="16462"/>
                  </a:lnTo>
                  <a:cubicBezTo>
                    <a:pt x="0" y="18381"/>
                    <a:pt x="1366" y="20235"/>
                    <a:pt x="3285" y="20462"/>
                  </a:cubicBezTo>
                  <a:cubicBezTo>
                    <a:pt x="3462" y="20489"/>
                    <a:pt x="3639" y="20502"/>
                    <a:pt x="3813" y="20502"/>
                  </a:cubicBezTo>
                  <a:cubicBezTo>
                    <a:pt x="5549" y="20502"/>
                    <a:pt x="7051" y="19215"/>
                    <a:pt x="7317" y="17471"/>
                  </a:cubicBezTo>
                  <a:lnTo>
                    <a:pt x="8228" y="10771"/>
                  </a:lnTo>
                  <a:lnTo>
                    <a:pt x="9171" y="4040"/>
                  </a:lnTo>
                  <a:cubicBezTo>
                    <a:pt x="9464" y="2089"/>
                    <a:pt x="8065" y="300"/>
                    <a:pt x="6179" y="40"/>
                  </a:cubicBezTo>
                  <a:cubicBezTo>
                    <a:pt x="6002" y="13"/>
                    <a:pt x="5825" y="1"/>
                    <a:pt x="5652" y="1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76200" dir="3000000" algn="bl" rotWithShape="0">
                <a:schemeClr val="lt1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42"/>
            <p:cNvSpPr/>
            <p:nvPr/>
          </p:nvSpPr>
          <p:spPr>
            <a:xfrm rot="2700000">
              <a:off x="7729716" y="2963118"/>
              <a:ext cx="311032" cy="404329"/>
            </a:xfrm>
            <a:custGeom>
              <a:avLst/>
              <a:gdLst/>
              <a:ahLst/>
              <a:cxnLst/>
              <a:rect l="l" t="t" r="r" b="b"/>
              <a:pathLst>
                <a:path w="7721" h="10037" extrusionOk="0">
                  <a:moveTo>
                    <a:pt x="1155" y="0"/>
                  </a:moveTo>
                  <a:lnTo>
                    <a:pt x="274" y="6292"/>
                  </a:lnTo>
                  <a:cubicBezTo>
                    <a:pt x="0" y="8055"/>
                    <a:pt x="1247" y="9727"/>
                    <a:pt x="3070" y="10001"/>
                  </a:cubicBezTo>
                  <a:cubicBezTo>
                    <a:pt x="3233" y="10025"/>
                    <a:pt x="3395" y="10037"/>
                    <a:pt x="3555" y="10037"/>
                  </a:cubicBezTo>
                  <a:cubicBezTo>
                    <a:pt x="5182" y="10037"/>
                    <a:pt x="6590" y="8810"/>
                    <a:pt x="6839" y="7204"/>
                  </a:cubicBezTo>
                  <a:lnTo>
                    <a:pt x="7721" y="912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42"/>
            <p:cNvSpPr/>
            <p:nvPr/>
          </p:nvSpPr>
          <p:spPr>
            <a:xfrm rot="2700000">
              <a:off x="8023474" y="2735029"/>
              <a:ext cx="309823" cy="404088"/>
            </a:xfrm>
            <a:custGeom>
              <a:avLst/>
              <a:gdLst/>
              <a:ahLst/>
              <a:cxnLst/>
              <a:rect l="l" t="t" r="r" b="b"/>
              <a:pathLst>
                <a:path w="7691" h="10031" extrusionOk="0">
                  <a:moveTo>
                    <a:pt x="4174" y="1"/>
                  </a:moveTo>
                  <a:cubicBezTo>
                    <a:pt x="2531" y="1"/>
                    <a:pt x="1103" y="1212"/>
                    <a:pt x="852" y="2858"/>
                  </a:cubicBezTo>
                  <a:lnTo>
                    <a:pt x="0" y="9119"/>
                  </a:lnTo>
                  <a:lnTo>
                    <a:pt x="6566" y="10031"/>
                  </a:lnTo>
                  <a:lnTo>
                    <a:pt x="7447" y="3800"/>
                  </a:lnTo>
                  <a:cubicBezTo>
                    <a:pt x="7691" y="1976"/>
                    <a:pt x="6414" y="304"/>
                    <a:pt x="4621" y="31"/>
                  </a:cubicBezTo>
                  <a:cubicBezTo>
                    <a:pt x="4471" y="11"/>
                    <a:pt x="4322" y="1"/>
                    <a:pt x="4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73" name="Google Shape;1573;p42"/>
          <p:cNvSpPr txBox="1">
            <a:spLocks noGrp="1"/>
          </p:cNvSpPr>
          <p:nvPr>
            <p:ph type="title" idx="2"/>
          </p:nvPr>
        </p:nvSpPr>
        <p:spPr>
          <a:xfrm>
            <a:off x="2654700" y="1572950"/>
            <a:ext cx="3834600" cy="13053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“This is a quote, words full of wisdom that someone important said and can make the reader get inspired.”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8" name="Google Shape;1578;p43"/>
          <p:cNvSpPr/>
          <p:nvPr/>
        </p:nvSpPr>
        <p:spPr>
          <a:xfrm>
            <a:off x="1567264" y="2451200"/>
            <a:ext cx="755400" cy="7497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  <a:effectLst>
            <a:outerShdw dist="76200" dir="3000000" algn="bl" rotWithShape="0">
              <a:schemeClr val="lt1">
                <a:alpha val="26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A</a:t>
            </a:r>
            <a:endParaRPr sz="3000" b="1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579" name="Google Shape;1579;p43"/>
          <p:cNvCxnSpPr>
            <a:stCxn id="1578" idx="3"/>
            <a:endCxn id="1580" idx="1"/>
          </p:cNvCxnSpPr>
          <p:nvPr/>
        </p:nvCxnSpPr>
        <p:spPr>
          <a:xfrm>
            <a:off x="2322664" y="2826050"/>
            <a:ext cx="553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81" name="Google Shape;1581;p43"/>
          <p:cNvSpPr txBox="1">
            <a:spLocks noGrp="1"/>
          </p:cNvSpPr>
          <p:nvPr>
            <p:ph type="subTitle" idx="4294967295"/>
          </p:nvPr>
        </p:nvSpPr>
        <p:spPr>
          <a:xfrm>
            <a:off x="727740" y="1879356"/>
            <a:ext cx="2434500" cy="34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/>
              <a:t>Research</a:t>
            </a:r>
            <a:endParaRPr sz="2000" b="1"/>
          </a:p>
        </p:txBody>
      </p:sp>
      <p:sp>
        <p:nvSpPr>
          <p:cNvPr id="1582" name="Google Shape;1582;p43"/>
          <p:cNvSpPr txBox="1">
            <a:spLocks noGrp="1"/>
          </p:cNvSpPr>
          <p:nvPr>
            <p:ph type="body" idx="4294967295"/>
          </p:nvPr>
        </p:nvSpPr>
        <p:spPr>
          <a:xfrm>
            <a:off x="727750" y="1308140"/>
            <a:ext cx="2434500" cy="5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 is the smallest planet of them all</a:t>
            </a:r>
            <a:endParaRPr/>
          </a:p>
        </p:txBody>
      </p:sp>
      <p:sp>
        <p:nvSpPr>
          <p:cNvPr id="1583" name="Google Shape;1583;p43"/>
          <p:cNvSpPr txBox="1">
            <a:spLocks noGrp="1"/>
          </p:cNvSpPr>
          <p:nvPr>
            <p:ph type="subTitle" idx="4294967295"/>
          </p:nvPr>
        </p:nvSpPr>
        <p:spPr>
          <a:xfrm>
            <a:off x="2038256" y="3436172"/>
            <a:ext cx="2434500" cy="34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/>
              <a:t>Preclinical</a:t>
            </a:r>
            <a:endParaRPr sz="2000" b="1"/>
          </a:p>
        </p:txBody>
      </p:sp>
      <p:sp>
        <p:nvSpPr>
          <p:cNvPr id="1584" name="Google Shape;1584;p43"/>
          <p:cNvSpPr txBox="1">
            <a:spLocks noGrp="1"/>
          </p:cNvSpPr>
          <p:nvPr>
            <p:ph type="body" idx="4294967295"/>
          </p:nvPr>
        </p:nvSpPr>
        <p:spPr>
          <a:xfrm>
            <a:off x="2038250" y="3778475"/>
            <a:ext cx="2434500" cy="56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 is the biggest planet of them all</a:t>
            </a:r>
            <a:endParaRPr/>
          </a:p>
        </p:txBody>
      </p:sp>
      <p:sp>
        <p:nvSpPr>
          <p:cNvPr id="1585" name="Google Shape;1585;p43"/>
          <p:cNvSpPr txBox="1">
            <a:spLocks noGrp="1"/>
          </p:cNvSpPr>
          <p:nvPr>
            <p:ph type="subTitle" idx="4294967295"/>
          </p:nvPr>
        </p:nvSpPr>
        <p:spPr>
          <a:xfrm>
            <a:off x="3348772" y="1879356"/>
            <a:ext cx="2434500" cy="34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/>
              <a:t>Experimentation</a:t>
            </a:r>
            <a:endParaRPr sz="2000" b="1"/>
          </a:p>
        </p:txBody>
      </p:sp>
      <p:sp>
        <p:nvSpPr>
          <p:cNvPr id="1586" name="Google Shape;1586;p43"/>
          <p:cNvSpPr txBox="1">
            <a:spLocks noGrp="1"/>
          </p:cNvSpPr>
          <p:nvPr>
            <p:ph type="body" idx="4294967295"/>
          </p:nvPr>
        </p:nvSpPr>
        <p:spPr>
          <a:xfrm>
            <a:off x="3348777" y="1308140"/>
            <a:ext cx="2434500" cy="5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being red, Mars is a cold place</a:t>
            </a:r>
            <a:endParaRPr/>
          </a:p>
        </p:txBody>
      </p:sp>
      <p:sp>
        <p:nvSpPr>
          <p:cNvPr id="1587" name="Google Shape;1587;p43"/>
          <p:cNvSpPr txBox="1">
            <a:spLocks noGrp="1"/>
          </p:cNvSpPr>
          <p:nvPr>
            <p:ph type="subTitle" idx="4294967295"/>
          </p:nvPr>
        </p:nvSpPr>
        <p:spPr>
          <a:xfrm>
            <a:off x="4659288" y="3436163"/>
            <a:ext cx="2434500" cy="34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/>
              <a:t>Results</a:t>
            </a:r>
            <a:endParaRPr sz="2000" b="1"/>
          </a:p>
        </p:txBody>
      </p:sp>
      <p:sp>
        <p:nvSpPr>
          <p:cNvPr id="1588" name="Google Shape;1588;p43"/>
          <p:cNvSpPr txBox="1">
            <a:spLocks noGrp="1"/>
          </p:cNvSpPr>
          <p:nvPr>
            <p:ph type="body" idx="4294967295"/>
          </p:nvPr>
        </p:nvSpPr>
        <p:spPr>
          <a:xfrm>
            <a:off x="4659291" y="3778475"/>
            <a:ext cx="2434500" cy="56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 is a gas giant with several rings</a:t>
            </a:r>
            <a:endParaRPr/>
          </a:p>
        </p:txBody>
      </p:sp>
      <p:sp>
        <p:nvSpPr>
          <p:cNvPr id="1589" name="Google Shape;1589;p43"/>
          <p:cNvSpPr txBox="1">
            <a:spLocks noGrp="1"/>
          </p:cNvSpPr>
          <p:nvPr>
            <p:ph type="title"/>
          </p:nvPr>
        </p:nvSpPr>
        <p:spPr>
          <a:xfrm>
            <a:off x="713225" y="362625"/>
            <a:ext cx="7717500" cy="7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Trial timeline</a:t>
            </a:r>
            <a:endParaRPr/>
          </a:p>
        </p:txBody>
      </p:sp>
      <p:sp>
        <p:nvSpPr>
          <p:cNvPr id="1590" name="Google Shape;1590;p43"/>
          <p:cNvSpPr txBox="1">
            <a:spLocks noGrp="1"/>
          </p:cNvSpPr>
          <p:nvPr>
            <p:ph type="subTitle" idx="4294967295"/>
          </p:nvPr>
        </p:nvSpPr>
        <p:spPr>
          <a:xfrm>
            <a:off x="5969803" y="1876626"/>
            <a:ext cx="2434500" cy="34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/>
              <a:t>Conclusions</a:t>
            </a:r>
            <a:endParaRPr sz="2000" b="1"/>
          </a:p>
        </p:txBody>
      </p:sp>
      <p:sp>
        <p:nvSpPr>
          <p:cNvPr id="1591" name="Google Shape;1591;p43"/>
          <p:cNvSpPr txBox="1">
            <a:spLocks noGrp="1"/>
          </p:cNvSpPr>
          <p:nvPr>
            <p:ph type="body" idx="4294967295"/>
          </p:nvPr>
        </p:nvSpPr>
        <p:spPr>
          <a:xfrm>
            <a:off x="5969804" y="1305624"/>
            <a:ext cx="2434500" cy="5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Neptune is very far from the Sun</a:t>
            </a:r>
            <a:endParaRPr/>
          </a:p>
        </p:txBody>
      </p:sp>
      <p:sp>
        <p:nvSpPr>
          <p:cNvPr id="1580" name="Google Shape;1580;p43"/>
          <p:cNvSpPr/>
          <p:nvPr/>
        </p:nvSpPr>
        <p:spPr>
          <a:xfrm>
            <a:off x="2876000" y="2451200"/>
            <a:ext cx="759000" cy="7497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  <a:effectLst>
            <a:outerShdw dist="76200" dir="3000000" algn="bl" rotWithShape="0">
              <a:schemeClr val="lt1">
                <a:alpha val="26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B</a:t>
            </a:r>
            <a:endParaRPr sz="3000" b="1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92" name="Google Shape;1592;p43"/>
          <p:cNvSpPr/>
          <p:nvPr/>
        </p:nvSpPr>
        <p:spPr>
          <a:xfrm>
            <a:off x="4199009" y="2451200"/>
            <a:ext cx="759000" cy="7497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  <a:effectLst>
            <a:outerShdw dist="76200" dir="3000000" algn="bl" rotWithShape="0">
              <a:schemeClr val="lt1">
                <a:alpha val="26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C</a:t>
            </a:r>
            <a:endParaRPr sz="3000" b="1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93" name="Google Shape;1593;p43"/>
          <p:cNvSpPr/>
          <p:nvPr/>
        </p:nvSpPr>
        <p:spPr>
          <a:xfrm>
            <a:off x="5508725" y="2451200"/>
            <a:ext cx="759000" cy="7497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  <a:effectLst>
            <a:outerShdw dist="76200" dir="3000000" algn="bl" rotWithShape="0">
              <a:schemeClr val="lt1">
                <a:alpha val="26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D</a:t>
            </a:r>
            <a:endParaRPr sz="3000" b="1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94" name="Google Shape;1594;p43"/>
          <p:cNvSpPr/>
          <p:nvPr/>
        </p:nvSpPr>
        <p:spPr>
          <a:xfrm>
            <a:off x="6807550" y="2451200"/>
            <a:ext cx="759000" cy="7497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  <a:effectLst>
            <a:outerShdw dist="76200" dir="3000000" algn="bl" rotWithShape="0">
              <a:schemeClr val="lt1">
                <a:alpha val="26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E</a:t>
            </a:r>
            <a:endParaRPr sz="3000" b="1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595" name="Google Shape;1595;p43"/>
          <p:cNvCxnSpPr>
            <a:stCxn id="1592" idx="1"/>
            <a:endCxn id="1580" idx="3"/>
          </p:cNvCxnSpPr>
          <p:nvPr/>
        </p:nvCxnSpPr>
        <p:spPr>
          <a:xfrm rot="10800000">
            <a:off x="3635009" y="2826050"/>
            <a:ext cx="5640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96" name="Google Shape;1596;p43"/>
          <p:cNvCxnSpPr>
            <a:stCxn id="1593" idx="1"/>
            <a:endCxn id="1592" idx="3"/>
          </p:cNvCxnSpPr>
          <p:nvPr/>
        </p:nvCxnSpPr>
        <p:spPr>
          <a:xfrm rot="10800000">
            <a:off x="4957925" y="2826050"/>
            <a:ext cx="550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97" name="Google Shape;1597;p43"/>
          <p:cNvCxnSpPr>
            <a:stCxn id="1594" idx="1"/>
            <a:endCxn id="1593" idx="3"/>
          </p:cNvCxnSpPr>
          <p:nvPr/>
        </p:nvCxnSpPr>
        <p:spPr>
          <a:xfrm rot="10800000">
            <a:off x="6267850" y="2826050"/>
            <a:ext cx="5397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2" name="Google Shape;1602;p44"/>
          <p:cNvSpPr/>
          <p:nvPr/>
        </p:nvSpPr>
        <p:spPr>
          <a:xfrm>
            <a:off x="4575278" y="2900500"/>
            <a:ext cx="1815900" cy="12123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  <a:effectLst>
            <a:outerShdw dist="76200" dir="3000000" algn="bl" rotWithShape="0">
              <a:schemeClr val="lt1">
                <a:alpha val="2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3" name="Google Shape;1603;p44"/>
          <p:cNvSpPr/>
          <p:nvPr/>
        </p:nvSpPr>
        <p:spPr>
          <a:xfrm>
            <a:off x="6585650" y="2900500"/>
            <a:ext cx="1815900" cy="12123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  <a:effectLst>
            <a:outerShdw dist="76200" dir="3000000" algn="bl" rotWithShape="0">
              <a:schemeClr val="lt1">
                <a:alpha val="2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4" name="Google Shape;1604;p44"/>
          <p:cNvSpPr/>
          <p:nvPr/>
        </p:nvSpPr>
        <p:spPr>
          <a:xfrm>
            <a:off x="712070" y="2900488"/>
            <a:ext cx="3600300" cy="12123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  <a:effectLst>
            <a:outerShdw dist="76200" dir="3000000" algn="bl" rotWithShape="0">
              <a:schemeClr val="lt1">
                <a:alpha val="2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5" name="Google Shape;1605;p44"/>
          <p:cNvSpPr/>
          <p:nvPr/>
        </p:nvSpPr>
        <p:spPr>
          <a:xfrm>
            <a:off x="707628" y="1405063"/>
            <a:ext cx="3600300" cy="12123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  <a:effectLst>
            <a:outerShdw dist="76200" dir="3000000" algn="bl" rotWithShape="0">
              <a:schemeClr val="lt1">
                <a:alpha val="2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06" name="Google Shape;1606;p44"/>
          <p:cNvPicPr preferRelativeResize="0"/>
          <p:nvPr/>
        </p:nvPicPr>
        <p:blipFill rotWithShape="1">
          <a:blip r:embed="rId3">
            <a:alphaModFix/>
          </a:blip>
          <a:srcRect l="43298" t="11040" r="32892" b="53262"/>
          <a:stretch/>
        </p:blipFill>
        <p:spPr>
          <a:xfrm>
            <a:off x="851711" y="1526563"/>
            <a:ext cx="969300" cy="9693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607" name="Google Shape;1607;p44"/>
          <p:cNvSpPr txBox="1">
            <a:spLocks noGrp="1"/>
          </p:cNvSpPr>
          <p:nvPr>
            <p:ph type="title"/>
          </p:nvPr>
        </p:nvSpPr>
        <p:spPr>
          <a:xfrm>
            <a:off x="713225" y="362625"/>
            <a:ext cx="7717500" cy="7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Phase 1</a:t>
            </a:r>
            <a:endParaRPr/>
          </a:p>
        </p:txBody>
      </p:sp>
      <p:sp>
        <p:nvSpPr>
          <p:cNvPr id="1608" name="Google Shape;1608;p44"/>
          <p:cNvSpPr txBox="1">
            <a:spLocks noGrp="1"/>
          </p:cNvSpPr>
          <p:nvPr>
            <p:ph type="subTitle" idx="4294967295"/>
          </p:nvPr>
        </p:nvSpPr>
        <p:spPr>
          <a:xfrm>
            <a:off x="766241" y="3046200"/>
            <a:ext cx="3492000" cy="34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/>
              <a:t>Results</a:t>
            </a:r>
            <a:endParaRPr sz="2000" b="1"/>
          </a:p>
        </p:txBody>
      </p:sp>
      <p:sp>
        <p:nvSpPr>
          <p:cNvPr id="1609" name="Google Shape;1609;p44"/>
          <p:cNvSpPr txBox="1">
            <a:spLocks noGrp="1"/>
          </p:cNvSpPr>
          <p:nvPr>
            <p:ph type="body" idx="4294967295"/>
          </p:nvPr>
        </p:nvSpPr>
        <p:spPr>
          <a:xfrm>
            <a:off x="766241" y="3490276"/>
            <a:ext cx="34920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has a beautiful name and is the second planet from the Sun</a:t>
            </a:r>
            <a:endParaRPr/>
          </a:p>
        </p:txBody>
      </p:sp>
      <p:sp>
        <p:nvSpPr>
          <p:cNvPr id="1610" name="Google Shape;1610;p44"/>
          <p:cNvSpPr txBox="1">
            <a:spLocks noGrp="1"/>
          </p:cNvSpPr>
          <p:nvPr>
            <p:ph type="body" idx="4294967295"/>
          </p:nvPr>
        </p:nvSpPr>
        <p:spPr>
          <a:xfrm>
            <a:off x="1943003" y="1486825"/>
            <a:ext cx="2222100" cy="34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Young healthy people</a:t>
            </a:r>
            <a:endParaRPr/>
          </a:p>
        </p:txBody>
      </p:sp>
      <p:sp>
        <p:nvSpPr>
          <p:cNvPr id="1611" name="Google Shape;1611;p44"/>
          <p:cNvSpPr txBox="1">
            <a:spLocks noGrp="1"/>
          </p:cNvSpPr>
          <p:nvPr>
            <p:ph type="body" idx="4294967295"/>
          </p:nvPr>
        </p:nvSpPr>
        <p:spPr>
          <a:xfrm>
            <a:off x="1943003" y="1840075"/>
            <a:ext cx="2222100" cy="34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20-80 participants</a:t>
            </a:r>
            <a:endParaRPr/>
          </a:p>
        </p:txBody>
      </p:sp>
      <p:sp>
        <p:nvSpPr>
          <p:cNvPr id="1612" name="Google Shape;1612;p44"/>
          <p:cNvSpPr txBox="1">
            <a:spLocks noGrp="1"/>
          </p:cNvSpPr>
          <p:nvPr>
            <p:ph type="subTitle" idx="4294967295"/>
          </p:nvPr>
        </p:nvSpPr>
        <p:spPr>
          <a:xfrm>
            <a:off x="4574778" y="2012879"/>
            <a:ext cx="1876800" cy="71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/>
              <a:t>Secondary Effects</a:t>
            </a:r>
            <a:endParaRPr sz="2000" b="1"/>
          </a:p>
        </p:txBody>
      </p:sp>
      <p:sp>
        <p:nvSpPr>
          <p:cNvPr id="1613" name="Google Shape;1613;p44"/>
          <p:cNvSpPr txBox="1">
            <a:spLocks noGrp="1"/>
          </p:cNvSpPr>
          <p:nvPr>
            <p:ph type="body" idx="4294967295"/>
          </p:nvPr>
        </p:nvSpPr>
        <p:spPr>
          <a:xfrm>
            <a:off x="6437172" y="2012879"/>
            <a:ext cx="1999200" cy="71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ha extremely high temperatures</a:t>
            </a:r>
            <a:endParaRPr/>
          </a:p>
        </p:txBody>
      </p:sp>
      <p:sp>
        <p:nvSpPr>
          <p:cNvPr id="1614" name="Google Shape;1614;p44"/>
          <p:cNvSpPr txBox="1">
            <a:spLocks noGrp="1"/>
          </p:cNvSpPr>
          <p:nvPr>
            <p:ph type="subTitle" idx="4294967295"/>
          </p:nvPr>
        </p:nvSpPr>
        <p:spPr>
          <a:xfrm>
            <a:off x="4573691" y="1473025"/>
            <a:ext cx="883500" cy="34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80%</a:t>
            </a:r>
            <a:endParaRPr sz="2400" b="1"/>
          </a:p>
        </p:txBody>
      </p:sp>
      <p:sp>
        <p:nvSpPr>
          <p:cNvPr id="1615" name="Google Shape;1615;p44"/>
          <p:cNvSpPr txBox="1">
            <a:spLocks noGrp="1"/>
          </p:cNvSpPr>
          <p:nvPr>
            <p:ph type="body" idx="4294967295"/>
          </p:nvPr>
        </p:nvSpPr>
        <p:spPr>
          <a:xfrm>
            <a:off x="7467072" y="1405075"/>
            <a:ext cx="9693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Success</a:t>
            </a:r>
            <a:endParaRPr sz="1200"/>
          </a:p>
        </p:txBody>
      </p:sp>
      <p:sp>
        <p:nvSpPr>
          <p:cNvPr id="1616" name="Google Shape;1616;p44"/>
          <p:cNvSpPr txBox="1">
            <a:spLocks noGrp="1"/>
          </p:cNvSpPr>
          <p:nvPr>
            <p:ph type="subTitle" idx="4294967295"/>
          </p:nvPr>
        </p:nvSpPr>
        <p:spPr>
          <a:xfrm>
            <a:off x="4575278" y="3046200"/>
            <a:ext cx="1815900" cy="34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/>
              <a:t>Goal</a:t>
            </a:r>
            <a:endParaRPr sz="2000" b="1"/>
          </a:p>
        </p:txBody>
      </p:sp>
      <p:sp>
        <p:nvSpPr>
          <p:cNvPr id="1617" name="Google Shape;1617;p44"/>
          <p:cNvSpPr txBox="1">
            <a:spLocks noGrp="1"/>
          </p:cNvSpPr>
          <p:nvPr>
            <p:ph type="body" idx="4294967295"/>
          </p:nvPr>
        </p:nvSpPr>
        <p:spPr>
          <a:xfrm>
            <a:off x="4575278" y="3488914"/>
            <a:ext cx="18159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Study the safety of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medication</a:t>
            </a:r>
            <a:endParaRPr/>
          </a:p>
        </p:txBody>
      </p:sp>
      <p:sp>
        <p:nvSpPr>
          <p:cNvPr id="1618" name="Google Shape;1618;p44"/>
          <p:cNvSpPr txBox="1">
            <a:spLocks noGrp="1"/>
          </p:cNvSpPr>
          <p:nvPr>
            <p:ph type="subTitle" idx="4294967295"/>
          </p:nvPr>
        </p:nvSpPr>
        <p:spPr>
          <a:xfrm>
            <a:off x="6585572" y="3046200"/>
            <a:ext cx="1815900" cy="34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/>
              <a:t>6 months</a:t>
            </a:r>
            <a:endParaRPr sz="2000" b="1"/>
          </a:p>
        </p:txBody>
      </p:sp>
      <p:sp>
        <p:nvSpPr>
          <p:cNvPr id="1619" name="Google Shape;1619;p44"/>
          <p:cNvSpPr txBox="1">
            <a:spLocks noGrp="1"/>
          </p:cNvSpPr>
          <p:nvPr>
            <p:ph type="body" idx="4294967295"/>
          </p:nvPr>
        </p:nvSpPr>
        <p:spPr>
          <a:xfrm>
            <a:off x="6585577" y="3488914"/>
            <a:ext cx="18159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Experimentation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</a:t>
            </a:r>
            <a:endParaRPr/>
          </a:p>
        </p:txBody>
      </p:sp>
      <p:sp>
        <p:nvSpPr>
          <p:cNvPr id="1620" name="Google Shape;1620;p44"/>
          <p:cNvSpPr/>
          <p:nvPr/>
        </p:nvSpPr>
        <p:spPr>
          <a:xfrm>
            <a:off x="5479653" y="1472725"/>
            <a:ext cx="1947600" cy="3429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1143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76200" dir="2940000" algn="bl" rotWithShape="0">
              <a:schemeClr val="lt1">
                <a:alpha val="2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1" name="Google Shape;1621;p44"/>
          <p:cNvSpPr/>
          <p:nvPr/>
        </p:nvSpPr>
        <p:spPr>
          <a:xfrm>
            <a:off x="5479653" y="1472725"/>
            <a:ext cx="1657500" cy="3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2" name="Google Shape;1622;p44"/>
          <p:cNvSpPr txBox="1">
            <a:spLocks noGrp="1"/>
          </p:cNvSpPr>
          <p:nvPr>
            <p:ph type="body" idx="4294967295"/>
          </p:nvPr>
        </p:nvSpPr>
        <p:spPr>
          <a:xfrm>
            <a:off x="1943003" y="2193325"/>
            <a:ext cx="2222100" cy="34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Mainly female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7" name="Google Shape;1627;p45"/>
          <p:cNvSpPr/>
          <p:nvPr/>
        </p:nvSpPr>
        <p:spPr>
          <a:xfrm>
            <a:off x="713225" y="1237400"/>
            <a:ext cx="4719600" cy="2921100"/>
          </a:xfrm>
          <a:prstGeom prst="roundRect">
            <a:avLst>
              <a:gd name="adj" fmla="val 11853"/>
            </a:avLst>
          </a:prstGeom>
          <a:solidFill>
            <a:schemeClr val="accent3"/>
          </a:solidFill>
          <a:ln>
            <a:noFill/>
          </a:ln>
          <a:effectLst>
            <a:outerShdw dist="76200" dir="3000000" algn="bl" rotWithShape="0">
              <a:schemeClr val="lt1">
                <a:alpha val="2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8" name="Google Shape;1628;p45"/>
          <p:cNvSpPr txBox="1">
            <a:spLocks noGrp="1"/>
          </p:cNvSpPr>
          <p:nvPr>
            <p:ph type="body" idx="4294967295"/>
          </p:nvPr>
        </p:nvSpPr>
        <p:spPr>
          <a:xfrm>
            <a:off x="6831900" y="1597625"/>
            <a:ext cx="1598100" cy="4356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Mercury is a small planet</a:t>
            </a:r>
            <a:endParaRPr/>
          </a:p>
        </p:txBody>
      </p:sp>
      <p:sp>
        <p:nvSpPr>
          <p:cNvPr id="1629" name="Google Shape;1629;p45"/>
          <p:cNvSpPr txBox="1">
            <a:spLocks noGrp="1"/>
          </p:cNvSpPr>
          <p:nvPr>
            <p:ph type="title"/>
          </p:nvPr>
        </p:nvSpPr>
        <p:spPr>
          <a:xfrm>
            <a:off x="713250" y="362625"/>
            <a:ext cx="7717500" cy="7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Alcoholism treatment tendency</a:t>
            </a:r>
            <a:endParaRPr/>
          </a:p>
        </p:txBody>
      </p:sp>
      <p:sp>
        <p:nvSpPr>
          <p:cNvPr id="1630" name="Google Shape;1630;p45"/>
          <p:cNvSpPr txBox="1"/>
          <p:nvPr/>
        </p:nvSpPr>
        <p:spPr>
          <a:xfrm>
            <a:off x="713250" y="4382800"/>
            <a:ext cx="7717500" cy="2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Follow the link in the graph to modify its data and then paste the new one here. </a:t>
            </a:r>
            <a:r>
              <a:rPr lang="en" sz="1200" b="1">
                <a:solidFill>
                  <a:schemeClr val="lt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For more info, click here</a:t>
            </a:r>
            <a:endParaRPr sz="12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31" name="Google Shape;1631;p45"/>
          <p:cNvSpPr txBox="1">
            <a:spLocks noGrp="1"/>
          </p:cNvSpPr>
          <p:nvPr>
            <p:ph type="subTitle" idx="4294967295"/>
          </p:nvPr>
        </p:nvSpPr>
        <p:spPr>
          <a:xfrm>
            <a:off x="6831900" y="1213425"/>
            <a:ext cx="1598100" cy="3423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/>
              <a:t>Mercury</a:t>
            </a:r>
            <a:endParaRPr sz="2000" b="1"/>
          </a:p>
        </p:txBody>
      </p:sp>
      <p:sp>
        <p:nvSpPr>
          <p:cNvPr id="1632" name="Google Shape;1632;p45"/>
          <p:cNvSpPr/>
          <p:nvPr/>
        </p:nvSpPr>
        <p:spPr>
          <a:xfrm>
            <a:off x="5859089" y="1248475"/>
            <a:ext cx="755400" cy="7497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  <a:effectLst>
            <a:outerShdw dist="76200" dir="3000000" algn="bl" rotWithShape="0">
              <a:schemeClr val="lt1">
                <a:alpha val="26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60%</a:t>
            </a:r>
            <a:endParaRPr sz="3000" b="1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33" name="Google Shape;1633;p45"/>
          <p:cNvSpPr txBox="1">
            <a:spLocks noGrp="1"/>
          </p:cNvSpPr>
          <p:nvPr>
            <p:ph type="body" idx="4294967295"/>
          </p:nvPr>
        </p:nvSpPr>
        <p:spPr>
          <a:xfrm>
            <a:off x="6831900" y="2672252"/>
            <a:ext cx="1598100" cy="4356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Venus has a beautiful name</a:t>
            </a:r>
            <a:endParaRPr/>
          </a:p>
        </p:txBody>
      </p:sp>
      <p:sp>
        <p:nvSpPr>
          <p:cNvPr id="1634" name="Google Shape;1634;p45"/>
          <p:cNvSpPr txBox="1">
            <a:spLocks noGrp="1"/>
          </p:cNvSpPr>
          <p:nvPr>
            <p:ph type="subTitle" idx="4294967295"/>
          </p:nvPr>
        </p:nvSpPr>
        <p:spPr>
          <a:xfrm>
            <a:off x="6831900" y="2288057"/>
            <a:ext cx="1598100" cy="3423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/>
              <a:t>Venus</a:t>
            </a:r>
            <a:endParaRPr sz="2000" b="1"/>
          </a:p>
        </p:txBody>
      </p:sp>
      <p:sp>
        <p:nvSpPr>
          <p:cNvPr id="1635" name="Google Shape;1635;p45"/>
          <p:cNvSpPr/>
          <p:nvPr/>
        </p:nvSpPr>
        <p:spPr>
          <a:xfrm>
            <a:off x="5859089" y="2255057"/>
            <a:ext cx="755400" cy="7497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  <a:effectLst>
            <a:outerShdw dist="76200" dir="3000000" algn="bl" rotWithShape="0">
              <a:schemeClr val="lt1">
                <a:alpha val="26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60%</a:t>
            </a:r>
            <a:endParaRPr sz="3000" b="1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36" name="Google Shape;1636;p45"/>
          <p:cNvSpPr txBox="1">
            <a:spLocks noGrp="1"/>
          </p:cNvSpPr>
          <p:nvPr>
            <p:ph type="body" idx="4294967295"/>
          </p:nvPr>
        </p:nvSpPr>
        <p:spPr>
          <a:xfrm>
            <a:off x="6831900" y="3757947"/>
            <a:ext cx="1598100" cy="4356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Mars is actually a cold place</a:t>
            </a:r>
            <a:endParaRPr/>
          </a:p>
        </p:txBody>
      </p:sp>
      <p:sp>
        <p:nvSpPr>
          <p:cNvPr id="1637" name="Google Shape;1637;p45"/>
          <p:cNvSpPr txBox="1">
            <a:spLocks noGrp="1"/>
          </p:cNvSpPr>
          <p:nvPr>
            <p:ph type="subTitle" idx="4294967295"/>
          </p:nvPr>
        </p:nvSpPr>
        <p:spPr>
          <a:xfrm>
            <a:off x="6831900" y="3373739"/>
            <a:ext cx="1598100" cy="3423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/>
              <a:t>Mars</a:t>
            </a:r>
            <a:endParaRPr sz="2000" b="1"/>
          </a:p>
        </p:txBody>
      </p:sp>
      <p:sp>
        <p:nvSpPr>
          <p:cNvPr id="1638" name="Google Shape;1638;p45"/>
          <p:cNvSpPr/>
          <p:nvPr/>
        </p:nvSpPr>
        <p:spPr>
          <a:xfrm>
            <a:off x="5859089" y="3408789"/>
            <a:ext cx="755400" cy="7497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  <a:effectLst>
            <a:outerShdw dist="76200" dir="3000000" algn="bl" rotWithShape="0">
              <a:schemeClr val="lt1">
                <a:alpha val="26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rPr>
              <a:t>60%</a:t>
            </a:r>
            <a:endParaRPr sz="3000" b="1">
              <a:solidFill>
                <a:schemeClr val="accent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639" name="Google Shape;1639;p45" title="Gráfico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3776" y="1313350"/>
            <a:ext cx="4478499" cy="276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4" name="Google Shape;1644;p46"/>
          <p:cNvSpPr/>
          <p:nvPr/>
        </p:nvSpPr>
        <p:spPr>
          <a:xfrm>
            <a:off x="704850" y="1328891"/>
            <a:ext cx="7717500" cy="2757300"/>
          </a:xfrm>
          <a:prstGeom prst="roundRect">
            <a:avLst>
              <a:gd name="adj" fmla="val 13127"/>
            </a:avLst>
          </a:prstGeom>
          <a:solidFill>
            <a:schemeClr val="accent3"/>
          </a:solidFill>
          <a:ln>
            <a:noFill/>
          </a:ln>
          <a:effectLst>
            <a:outerShdw dist="76200" dir="3000000" algn="bl" rotWithShape="0">
              <a:schemeClr val="lt1">
                <a:alpha val="2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5" name="Google Shape;1645;p46"/>
          <p:cNvSpPr txBox="1">
            <a:spLocks noGrp="1"/>
          </p:cNvSpPr>
          <p:nvPr>
            <p:ph type="title"/>
          </p:nvPr>
        </p:nvSpPr>
        <p:spPr>
          <a:xfrm>
            <a:off x="713225" y="362625"/>
            <a:ext cx="7717500" cy="7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  <p:graphicFrame>
        <p:nvGraphicFramePr>
          <p:cNvPr id="1646" name="Google Shape;1646;p46"/>
          <p:cNvGraphicFramePr/>
          <p:nvPr/>
        </p:nvGraphicFramePr>
        <p:xfrm>
          <a:off x="951350" y="142586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{44EC5DA7-5978-4BC0-B649-3F3B3295C6B0}</a:tableStyleId>
              </a:tblPr>
              <a:tblGrid>
                <a:gridCol w="12743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944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944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944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944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944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9445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27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Experiment A</a:t>
                      </a:r>
                      <a:endParaRPr sz="2000" b="1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Experiment B</a:t>
                      </a:r>
                      <a:endParaRPr sz="2000" b="1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7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Outcome</a:t>
                      </a:r>
                      <a:endParaRPr b="1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Outcome</a:t>
                      </a:r>
                      <a:endParaRPr b="1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7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Groups</a:t>
                      </a:r>
                      <a:endParaRPr b="1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Test 1</a:t>
                      </a:r>
                      <a:endParaRPr b="1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Test 2</a:t>
                      </a:r>
                      <a:endParaRPr b="1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Test 3</a:t>
                      </a:r>
                      <a:endParaRPr b="1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Test 1</a:t>
                      </a:r>
                      <a:endParaRPr b="1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Test 2</a:t>
                      </a:r>
                      <a:endParaRPr b="1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Test 3</a:t>
                      </a:r>
                      <a:endParaRPr b="1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7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Group 1</a:t>
                      </a:r>
                      <a:endParaRPr b="1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315</a:t>
                      </a:r>
                      <a:endParaRPr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584</a:t>
                      </a:r>
                      <a:endParaRPr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328</a:t>
                      </a:r>
                      <a:endParaRPr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357</a:t>
                      </a:r>
                      <a:endParaRPr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249</a:t>
                      </a:r>
                      <a:endParaRPr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365</a:t>
                      </a:r>
                      <a:endParaRPr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7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Group 2</a:t>
                      </a:r>
                      <a:endParaRPr b="1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587</a:t>
                      </a:r>
                      <a:endParaRPr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459</a:t>
                      </a:r>
                      <a:endParaRPr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569</a:t>
                      </a:r>
                      <a:endParaRPr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459</a:t>
                      </a:r>
                      <a:endParaRPr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957</a:t>
                      </a:r>
                      <a:endParaRPr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398</a:t>
                      </a:r>
                      <a:endParaRPr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7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Group 3</a:t>
                      </a:r>
                      <a:endParaRPr b="1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124</a:t>
                      </a:r>
                      <a:endParaRPr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684</a:t>
                      </a:r>
                      <a:endParaRPr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398</a:t>
                      </a:r>
                      <a:endParaRPr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589</a:t>
                      </a:r>
                      <a:endParaRPr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245</a:t>
                      </a:r>
                      <a:endParaRPr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358</a:t>
                      </a:r>
                      <a:endParaRPr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6960" y="253846"/>
            <a:ext cx="8012208" cy="1384995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just"/>
            <a:r>
              <a:rPr lang="en-ID" sz="36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Sikap</a:t>
            </a:r>
            <a:r>
              <a:rPr lang="en-ID" sz="16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ID" sz="16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attitude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merupakan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pernyataan-pernyataan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evaluatif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mengenai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objek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orang,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peristiwa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Sikap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merefleksikan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perasaan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terhadap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sesuatu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tergolong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rumit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agardapat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memahami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sikap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secara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menyeluruh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maka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harus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memahami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karakteristik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ataukomponen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dasarnya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2CED2E1-D1E1-48B7-B5E6-DFCF3086BC16}"/>
              </a:ext>
            </a:extLst>
          </p:cNvPr>
          <p:cNvSpPr txBox="1"/>
          <p:nvPr/>
        </p:nvSpPr>
        <p:spPr>
          <a:xfrm>
            <a:off x="606960" y="1779662"/>
            <a:ext cx="8012208" cy="2954655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just"/>
            <a:r>
              <a:rPr lang="en-ID" sz="18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Sikap</a:t>
            </a:r>
            <a:r>
              <a:rPr lang="en-ID" sz="1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memiliki</a:t>
            </a:r>
            <a:r>
              <a:rPr lang="en-ID" sz="1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tiga</a:t>
            </a:r>
            <a:r>
              <a:rPr lang="en-ID" sz="1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komponen</a:t>
            </a:r>
            <a:r>
              <a:rPr lang="en-ID" sz="1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utama</a:t>
            </a:r>
            <a:r>
              <a:rPr lang="en-ID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yaitu</a:t>
            </a:r>
            <a:r>
              <a:rPr lang="en-ID" sz="1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D" sz="16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Komponen</a:t>
            </a:r>
            <a:r>
              <a:rPr lang="en-ID" sz="16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kognitif</a:t>
            </a:r>
            <a:r>
              <a:rPr lang="en-ID" sz="16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(cognitive component):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Opini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segmen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kepercayaan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darisuatu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sikap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Komponen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kognitif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membentuk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tahapan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komponen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afektif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D" sz="16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Komponen</a:t>
            </a:r>
            <a:r>
              <a:rPr lang="en-ID" sz="16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afektif</a:t>
            </a:r>
            <a:r>
              <a:rPr lang="en-ID" sz="16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(affective component):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Segmen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perasaan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emosional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darisuatu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sikap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dicerminkan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pernyataan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Komponen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afektif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menimbulkankomponen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perilaku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D" sz="16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Komponen</a:t>
            </a:r>
            <a:r>
              <a:rPr lang="en-ID" sz="16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perilaku</a:t>
            </a:r>
            <a:r>
              <a:rPr lang="en-ID" sz="16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behavioral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component):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Sebuah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maksud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berperilaku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tertentu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terhadap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seseorang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sesuatu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ID" sz="8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Ketiga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komponen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ini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memiliki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keterkaitan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antara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satu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lainnya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melihat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komponen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sikap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ini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dapat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membantu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memahami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kompleksitas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hubungan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potensial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antara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sikap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perilaku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4011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1" name="Google Shape;1651;p47"/>
          <p:cNvSpPr/>
          <p:nvPr/>
        </p:nvSpPr>
        <p:spPr>
          <a:xfrm>
            <a:off x="3190150" y="1364550"/>
            <a:ext cx="4944300" cy="2414400"/>
          </a:xfrm>
          <a:prstGeom prst="roundRect">
            <a:avLst>
              <a:gd name="adj" fmla="val 13127"/>
            </a:avLst>
          </a:prstGeom>
          <a:solidFill>
            <a:schemeClr val="accent3"/>
          </a:solidFill>
          <a:ln>
            <a:noFill/>
          </a:ln>
          <a:effectLst>
            <a:outerShdw dist="76200" dir="3000000" algn="bl" rotWithShape="0">
              <a:schemeClr val="lt1">
                <a:alpha val="2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2" name="Google Shape;1652;p47"/>
          <p:cNvSpPr/>
          <p:nvPr/>
        </p:nvSpPr>
        <p:spPr>
          <a:xfrm>
            <a:off x="1808600" y="539500"/>
            <a:ext cx="1162486" cy="1162486"/>
          </a:xfrm>
          <a:custGeom>
            <a:avLst/>
            <a:gdLst/>
            <a:ahLst/>
            <a:cxnLst/>
            <a:rect l="l" t="t" r="r" b="b"/>
            <a:pathLst>
              <a:path w="33376" h="33376" extrusionOk="0">
                <a:moveTo>
                  <a:pt x="33375" y="16688"/>
                </a:moveTo>
                <a:cubicBezTo>
                  <a:pt x="33375" y="25898"/>
                  <a:pt x="25898" y="33375"/>
                  <a:pt x="16688" y="33375"/>
                </a:cubicBezTo>
                <a:cubicBezTo>
                  <a:pt x="7478" y="33375"/>
                  <a:pt x="1" y="25898"/>
                  <a:pt x="1" y="16688"/>
                </a:cubicBezTo>
                <a:cubicBezTo>
                  <a:pt x="1" y="7478"/>
                  <a:pt x="7478" y="1"/>
                  <a:pt x="16688" y="1"/>
                </a:cubicBezTo>
                <a:cubicBezTo>
                  <a:pt x="25898" y="1"/>
                  <a:pt x="33375" y="7478"/>
                  <a:pt x="33375" y="16688"/>
                </a:cubicBezTo>
                <a:close/>
              </a:path>
            </a:pathLst>
          </a:custGeom>
          <a:gradFill>
            <a:gsLst>
              <a:gs pos="0">
                <a:srgbClr val="EFEEFC">
                  <a:alpha val="13333"/>
                </a:srgbClr>
              </a:gs>
              <a:gs pos="100000">
                <a:srgbClr val="9BA6E9">
                  <a:alpha val="69411"/>
                </a:srgbClr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3" name="Google Shape;1653;p47"/>
          <p:cNvSpPr txBox="1">
            <a:spLocks noGrp="1"/>
          </p:cNvSpPr>
          <p:nvPr>
            <p:ph type="title"/>
          </p:nvPr>
        </p:nvSpPr>
        <p:spPr>
          <a:xfrm>
            <a:off x="3476500" y="1530750"/>
            <a:ext cx="4371600" cy="208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Awesome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words</a:t>
            </a:r>
            <a:endParaRPr/>
          </a:p>
        </p:txBody>
      </p:sp>
      <p:grpSp>
        <p:nvGrpSpPr>
          <p:cNvPr id="1654" name="Google Shape;1654;p47"/>
          <p:cNvGrpSpPr/>
          <p:nvPr/>
        </p:nvGrpSpPr>
        <p:grpSpPr>
          <a:xfrm rot="4232721">
            <a:off x="430369" y="2274403"/>
            <a:ext cx="2141272" cy="1356572"/>
            <a:chOff x="611425" y="3666838"/>
            <a:chExt cx="965575" cy="611700"/>
          </a:xfrm>
        </p:grpSpPr>
        <p:sp>
          <p:nvSpPr>
            <p:cNvPr id="1655" name="Google Shape;1655;p47"/>
            <p:cNvSpPr/>
            <p:nvPr/>
          </p:nvSpPr>
          <p:spPr>
            <a:xfrm>
              <a:off x="611425" y="3667100"/>
              <a:ext cx="965575" cy="611175"/>
            </a:xfrm>
            <a:custGeom>
              <a:avLst/>
              <a:gdLst/>
              <a:ahLst/>
              <a:cxnLst/>
              <a:rect l="l" t="t" r="r" b="b"/>
              <a:pathLst>
                <a:path w="38623" h="24447" extrusionOk="0">
                  <a:moveTo>
                    <a:pt x="2205" y="0"/>
                  </a:moveTo>
                  <a:cubicBezTo>
                    <a:pt x="966" y="0"/>
                    <a:pt x="0" y="987"/>
                    <a:pt x="0" y="2205"/>
                  </a:cubicBezTo>
                  <a:lnTo>
                    <a:pt x="0" y="12223"/>
                  </a:lnTo>
                  <a:lnTo>
                    <a:pt x="0" y="22262"/>
                  </a:lnTo>
                  <a:cubicBezTo>
                    <a:pt x="0" y="23480"/>
                    <a:pt x="1008" y="24446"/>
                    <a:pt x="2205" y="24446"/>
                  </a:cubicBezTo>
                  <a:lnTo>
                    <a:pt x="36417" y="24446"/>
                  </a:lnTo>
                  <a:cubicBezTo>
                    <a:pt x="37656" y="24446"/>
                    <a:pt x="38622" y="23459"/>
                    <a:pt x="38622" y="22262"/>
                  </a:cubicBezTo>
                  <a:lnTo>
                    <a:pt x="38622" y="12223"/>
                  </a:lnTo>
                  <a:lnTo>
                    <a:pt x="38622" y="2205"/>
                  </a:lnTo>
                  <a:cubicBezTo>
                    <a:pt x="38622" y="966"/>
                    <a:pt x="37635" y="0"/>
                    <a:pt x="36417" y="0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85725" dir="3000000" algn="bl" rotWithShape="0">
                <a:schemeClr val="lt1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56" name="Google Shape;1656;p47"/>
            <p:cNvGrpSpPr/>
            <p:nvPr/>
          </p:nvGrpSpPr>
          <p:grpSpPr>
            <a:xfrm>
              <a:off x="611425" y="3666838"/>
              <a:ext cx="965575" cy="611700"/>
              <a:chOff x="4273600" y="3620900"/>
              <a:chExt cx="965575" cy="611700"/>
            </a:xfrm>
          </p:grpSpPr>
          <p:sp>
            <p:nvSpPr>
              <p:cNvPr id="1657" name="Google Shape;1657;p47"/>
              <p:cNvSpPr/>
              <p:nvPr/>
            </p:nvSpPr>
            <p:spPr>
              <a:xfrm>
                <a:off x="4273600" y="3927000"/>
                <a:ext cx="965575" cy="305600"/>
              </a:xfrm>
              <a:custGeom>
                <a:avLst/>
                <a:gdLst/>
                <a:ahLst/>
                <a:cxnLst/>
                <a:rect l="l" t="t" r="r" b="b"/>
                <a:pathLst>
                  <a:path w="38623" h="12224" extrusionOk="0">
                    <a:moveTo>
                      <a:pt x="1" y="0"/>
                    </a:moveTo>
                    <a:lnTo>
                      <a:pt x="1" y="10018"/>
                    </a:lnTo>
                    <a:cubicBezTo>
                      <a:pt x="1" y="11257"/>
                      <a:pt x="1009" y="12223"/>
                      <a:pt x="2206" y="12223"/>
                    </a:cubicBezTo>
                    <a:lnTo>
                      <a:pt x="36418" y="12223"/>
                    </a:lnTo>
                    <a:cubicBezTo>
                      <a:pt x="37657" y="12223"/>
                      <a:pt x="38623" y="11215"/>
                      <a:pt x="38623" y="10018"/>
                    </a:cubicBezTo>
                    <a:lnTo>
                      <a:pt x="386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" name="Google Shape;1658;p47"/>
              <p:cNvSpPr/>
              <p:nvPr/>
            </p:nvSpPr>
            <p:spPr>
              <a:xfrm>
                <a:off x="4273600" y="3620900"/>
                <a:ext cx="965575" cy="306125"/>
              </a:xfrm>
              <a:custGeom>
                <a:avLst/>
                <a:gdLst/>
                <a:ahLst/>
                <a:cxnLst/>
                <a:rect l="l" t="t" r="r" b="b"/>
                <a:pathLst>
                  <a:path w="38623" h="12245" extrusionOk="0">
                    <a:moveTo>
                      <a:pt x="2206" y="0"/>
                    </a:moveTo>
                    <a:cubicBezTo>
                      <a:pt x="967" y="0"/>
                      <a:pt x="1" y="1008"/>
                      <a:pt x="1" y="2205"/>
                    </a:cubicBezTo>
                    <a:lnTo>
                      <a:pt x="1" y="12244"/>
                    </a:lnTo>
                    <a:lnTo>
                      <a:pt x="38623" y="12244"/>
                    </a:lnTo>
                    <a:lnTo>
                      <a:pt x="38623" y="2205"/>
                    </a:lnTo>
                    <a:cubicBezTo>
                      <a:pt x="38623" y="966"/>
                      <a:pt x="37636" y="0"/>
                      <a:pt x="364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" name="Google Shape;1659;p47"/>
              <p:cNvSpPr/>
              <p:nvPr/>
            </p:nvSpPr>
            <p:spPr>
              <a:xfrm>
                <a:off x="4373350" y="3660800"/>
                <a:ext cx="101375" cy="238900"/>
              </a:xfrm>
              <a:custGeom>
                <a:avLst/>
                <a:gdLst/>
                <a:ahLst/>
                <a:cxnLst/>
                <a:rect l="l" t="t" r="r" b="b"/>
                <a:pathLst>
                  <a:path w="4055" h="9556" extrusionOk="0">
                    <a:moveTo>
                      <a:pt x="2017" y="0"/>
                    </a:moveTo>
                    <a:cubicBezTo>
                      <a:pt x="925" y="0"/>
                      <a:pt x="1" y="924"/>
                      <a:pt x="1" y="2037"/>
                    </a:cubicBezTo>
                    <a:lnTo>
                      <a:pt x="1" y="7540"/>
                    </a:lnTo>
                    <a:cubicBezTo>
                      <a:pt x="1" y="8653"/>
                      <a:pt x="925" y="9556"/>
                      <a:pt x="2017" y="9556"/>
                    </a:cubicBezTo>
                    <a:cubicBezTo>
                      <a:pt x="3151" y="9556"/>
                      <a:pt x="4054" y="8674"/>
                      <a:pt x="4054" y="7540"/>
                    </a:cubicBezTo>
                    <a:lnTo>
                      <a:pt x="4054" y="2037"/>
                    </a:lnTo>
                    <a:cubicBezTo>
                      <a:pt x="4054" y="924"/>
                      <a:pt x="3130" y="0"/>
                      <a:pt x="20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" name="Google Shape;1660;p47"/>
              <p:cNvSpPr/>
              <p:nvPr/>
            </p:nvSpPr>
            <p:spPr>
              <a:xfrm>
                <a:off x="4539800" y="3660800"/>
                <a:ext cx="100825" cy="238900"/>
              </a:xfrm>
              <a:custGeom>
                <a:avLst/>
                <a:gdLst/>
                <a:ahLst/>
                <a:cxnLst/>
                <a:rect l="l" t="t" r="r" b="b"/>
                <a:pathLst>
                  <a:path w="4033" h="9556" extrusionOk="0">
                    <a:moveTo>
                      <a:pt x="2017" y="0"/>
                    </a:moveTo>
                    <a:cubicBezTo>
                      <a:pt x="904" y="0"/>
                      <a:pt x="0" y="924"/>
                      <a:pt x="0" y="2037"/>
                    </a:cubicBezTo>
                    <a:lnTo>
                      <a:pt x="0" y="7540"/>
                    </a:lnTo>
                    <a:cubicBezTo>
                      <a:pt x="0" y="8653"/>
                      <a:pt x="904" y="9556"/>
                      <a:pt x="2017" y="9556"/>
                    </a:cubicBezTo>
                    <a:cubicBezTo>
                      <a:pt x="3151" y="9556"/>
                      <a:pt x="4033" y="8674"/>
                      <a:pt x="4033" y="7540"/>
                    </a:cubicBezTo>
                    <a:lnTo>
                      <a:pt x="4033" y="2037"/>
                    </a:lnTo>
                    <a:cubicBezTo>
                      <a:pt x="4033" y="924"/>
                      <a:pt x="3109" y="0"/>
                      <a:pt x="20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47"/>
              <p:cNvSpPr/>
              <p:nvPr/>
            </p:nvSpPr>
            <p:spPr>
              <a:xfrm>
                <a:off x="4705725" y="3660800"/>
                <a:ext cx="100825" cy="238900"/>
              </a:xfrm>
              <a:custGeom>
                <a:avLst/>
                <a:gdLst/>
                <a:ahLst/>
                <a:cxnLst/>
                <a:rect l="l" t="t" r="r" b="b"/>
                <a:pathLst>
                  <a:path w="4033" h="9556" extrusionOk="0">
                    <a:moveTo>
                      <a:pt x="2016" y="0"/>
                    </a:moveTo>
                    <a:cubicBezTo>
                      <a:pt x="924" y="0"/>
                      <a:pt x="0" y="924"/>
                      <a:pt x="0" y="2037"/>
                    </a:cubicBezTo>
                    <a:lnTo>
                      <a:pt x="0" y="7540"/>
                    </a:lnTo>
                    <a:cubicBezTo>
                      <a:pt x="0" y="8653"/>
                      <a:pt x="924" y="9556"/>
                      <a:pt x="2016" y="9556"/>
                    </a:cubicBezTo>
                    <a:cubicBezTo>
                      <a:pt x="3150" y="9556"/>
                      <a:pt x="4032" y="8674"/>
                      <a:pt x="4032" y="7540"/>
                    </a:cubicBezTo>
                    <a:lnTo>
                      <a:pt x="4032" y="2037"/>
                    </a:lnTo>
                    <a:cubicBezTo>
                      <a:pt x="4032" y="924"/>
                      <a:pt x="3129" y="0"/>
                      <a:pt x="201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2" name="Google Shape;1662;p47"/>
              <p:cNvSpPr/>
              <p:nvPr/>
            </p:nvSpPr>
            <p:spPr>
              <a:xfrm>
                <a:off x="4871625" y="3660800"/>
                <a:ext cx="101350" cy="238900"/>
              </a:xfrm>
              <a:custGeom>
                <a:avLst/>
                <a:gdLst/>
                <a:ahLst/>
                <a:cxnLst/>
                <a:rect l="l" t="t" r="r" b="b"/>
                <a:pathLst>
                  <a:path w="4054" h="9556" extrusionOk="0">
                    <a:moveTo>
                      <a:pt x="2017" y="0"/>
                    </a:moveTo>
                    <a:cubicBezTo>
                      <a:pt x="925" y="0"/>
                      <a:pt x="1" y="924"/>
                      <a:pt x="1" y="2037"/>
                    </a:cubicBezTo>
                    <a:lnTo>
                      <a:pt x="1" y="7540"/>
                    </a:lnTo>
                    <a:cubicBezTo>
                      <a:pt x="1" y="8653"/>
                      <a:pt x="925" y="9556"/>
                      <a:pt x="2017" y="9556"/>
                    </a:cubicBezTo>
                    <a:cubicBezTo>
                      <a:pt x="3151" y="9556"/>
                      <a:pt x="4054" y="8674"/>
                      <a:pt x="4054" y="7540"/>
                    </a:cubicBezTo>
                    <a:lnTo>
                      <a:pt x="4054" y="2037"/>
                    </a:lnTo>
                    <a:cubicBezTo>
                      <a:pt x="4054" y="924"/>
                      <a:pt x="3130" y="0"/>
                      <a:pt x="20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3" name="Google Shape;1663;p47"/>
              <p:cNvSpPr/>
              <p:nvPr/>
            </p:nvSpPr>
            <p:spPr>
              <a:xfrm>
                <a:off x="5038600" y="3660800"/>
                <a:ext cx="100825" cy="238900"/>
              </a:xfrm>
              <a:custGeom>
                <a:avLst/>
                <a:gdLst/>
                <a:ahLst/>
                <a:cxnLst/>
                <a:rect l="l" t="t" r="r" b="b"/>
                <a:pathLst>
                  <a:path w="4033" h="9556" extrusionOk="0">
                    <a:moveTo>
                      <a:pt x="2016" y="0"/>
                    </a:moveTo>
                    <a:cubicBezTo>
                      <a:pt x="903" y="0"/>
                      <a:pt x="0" y="924"/>
                      <a:pt x="0" y="2037"/>
                    </a:cubicBezTo>
                    <a:lnTo>
                      <a:pt x="0" y="7540"/>
                    </a:lnTo>
                    <a:cubicBezTo>
                      <a:pt x="0" y="8653"/>
                      <a:pt x="903" y="9556"/>
                      <a:pt x="2016" y="9556"/>
                    </a:cubicBezTo>
                    <a:cubicBezTo>
                      <a:pt x="3108" y="9556"/>
                      <a:pt x="4032" y="8674"/>
                      <a:pt x="4032" y="7540"/>
                    </a:cubicBezTo>
                    <a:lnTo>
                      <a:pt x="4032" y="2037"/>
                    </a:lnTo>
                    <a:cubicBezTo>
                      <a:pt x="4032" y="924"/>
                      <a:pt x="3108" y="0"/>
                      <a:pt x="201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4" name="Google Shape;1664;p47"/>
              <p:cNvSpPr/>
              <p:nvPr/>
            </p:nvSpPr>
            <p:spPr>
              <a:xfrm>
                <a:off x="4373350" y="3954300"/>
                <a:ext cx="101375" cy="238900"/>
              </a:xfrm>
              <a:custGeom>
                <a:avLst/>
                <a:gdLst/>
                <a:ahLst/>
                <a:cxnLst/>
                <a:rect l="l" t="t" r="r" b="b"/>
                <a:pathLst>
                  <a:path w="4055" h="9556" extrusionOk="0">
                    <a:moveTo>
                      <a:pt x="2017" y="0"/>
                    </a:moveTo>
                    <a:cubicBezTo>
                      <a:pt x="925" y="0"/>
                      <a:pt x="1" y="924"/>
                      <a:pt x="1" y="2016"/>
                    </a:cubicBezTo>
                    <a:lnTo>
                      <a:pt x="1" y="7540"/>
                    </a:lnTo>
                    <a:cubicBezTo>
                      <a:pt x="1" y="8632"/>
                      <a:pt x="925" y="9556"/>
                      <a:pt x="2017" y="9556"/>
                    </a:cubicBezTo>
                    <a:cubicBezTo>
                      <a:pt x="3151" y="9556"/>
                      <a:pt x="4054" y="8674"/>
                      <a:pt x="4054" y="7540"/>
                    </a:cubicBezTo>
                    <a:lnTo>
                      <a:pt x="4054" y="2016"/>
                    </a:lnTo>
                    <a:cubicBezTo>
                      <a:pt x="4054" y="924"/>
                      <a:pt x="3130" y="0"/>
                      <a:pt x="20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5" name="Google Shape;1665;p47"/>
              <p:cNvSpPr/>
              <p:nvPr/>
            </p:nvSpPr>
            <p:spPr>
              <a:xfrm>
                <a:off x="4539800" y="3954300"/>
                <a:ext cx="100825" cy="238900"/>
              </a:xfrm>
              <a:custGeom>
                <a:avLst/>
                <a:gdLst/>
                <a:ahLst/>
                <a:cxnLst/>
                <a:rect l="l" t="t" r="r" b="b"/>
                <a:pathLst>
                  <a:path w="4033" h="9556" extrusionOk="0">
                    <a:moveTo>
                      <a:pt x="2017" y="0"/>
                    </a:moveTo>
                    <a:cubicBezTo>
                      <a:pt x="904" y="0"/>
                      <a:pt x="0" y="924"/>
                      <a:pt x="0" y="2016"/>
                    </a:cubicBezTo>
                    <a:lnTo>
                      <a:pt x="0" y="7540"/>
                    </a:lnTo>
                    <a:cubicBezTo>
                      <a:pt x="0" y="8632"/>
                      <a:pt x="904" y="9556"/>
                      <a:pt x="2017" y="9556"/>
                    </a:cubicBezTo>
                    <a:cubicBezTo>
                      <a:pt x="3151" y="9556"/>
                      <a:pt x="4033" y="8674"/>
                      <a:pt x="4033" y="7540"/>
                    </a:cubicBezTo>
                    <a:lnTo>
                      <a:pt x="4033" y="2016"/>
                    </a:lnTo>
                    <a:cubicBezTo>
                      <a:pt x="4033" y="924"/>
                      <a:pt x="3109" y="0"/>
                      <a:pt x="20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47"/>
              <p:cNvSpPr/>
              <p:nvPr/>
            </p:nvSpPr>
            <p:spPr>
              <a:xfrm>
                <a:off x="4705725" y="3954300"/>
                <a:ext cx="100825" cy="238900"/>
              </a:xfrm>
              <a:custGeom>
                <a:avLst/>
                <a:gdLst/>
                <a:ahLst/>
                <a:cxnLst/>
                <a:rect l="l" t="t" r="r" b="b"/>
                <a:pathLst>
                  <a:path w="4033" h="9556" extrusionOk="0">
                    <a:moveTo>
                      <a:pt x="2016" y="0"/>
                    </a:moveTo>
                    <a:cubicBezTo>
                      <a:pt x="924" y="0"/>
                      <a:pt x="0" y="924"/>
                      <a:pt x="0" y="2016"/>
                    </a:cubicBezTo>
                    <a:lnTo>
                      <a:pt x="0" y="7540"/>
                    </a:lnTo>
                    <a:cubicBezTo>
                      <a:pt x="0" y="8632"/>
                      <a:pt x="924" y="9556"/>
                      <a:pt x="2016" y="9556"/>
                    </a:cubicBezTo>
                    <a:cubicBezTo>
                      <a:pt x="3150" y="9556"/>
                      <a:pt x="4032" y="8674"/>
                      <a:pt x="4032" y="7540"/>
                    </a:cubicBezTo>
                    <a:lnTo>
                      <a:pt x="4032" y="2016"/>
                    </a:lnTo>
                    <a:cubicBezTo>
                      <a:pt x="4032" y="924"/>
                      <a:pt x="3129" y="0"/>
                      <a:pt x="201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47"/>
              <p:cNvSpPr/>
              <p:nvPr/>
            </p:nvSpPr>
            <p:spPr>
              <a:xfrm>
                <a:off x="4871625" y="3954300"/>
                <a:ext cx="101350" cy="238900"/>
              </a:xfrm>
              <a:custGeom>
                <a:avLst/>
                <a:gdLst/>
                <a:ahLst/>
                <a:cxnLst/>
                <a:rect l="l" t="t" r="r" b="b"/>
                <a:pathLst>
                  <a:path w="4054" h="9556" extrusionOk="0">
                    <a:moveTo>
                      <a:pt x="2017" y="0"/>
                    </a:moveTo>
                    <a:cubicBezTo>
                      <a:pt x="925" y="0"/>
                      <a:pt x="1" y="924"/>
                      <a:pt x="1" y="2016"/>
                    </a:cubicBezTo>
                    <a:lnTo>
                      <a:pt x="1" y="7540"/>
                    </a:lnTo>
                    <a:cubicBezTo>
                      <a:pt x="1" y="8632"/>
                      <a:pt x="925" y="9556"/>
                      <a:pt x="2017" y="9556"/>
                    </a:cubicBezTo>
                    <a:cubicBezTo>
                      <a:pt x="3151" y="9556"/>
                      <a:pt x="4054" y="8674"/>
                      <a:pt x="4054" y="7540"/>
                    </a:cubicBezTo>
                    <a:lnTo>
                      <a:pt x="4054" y="2016"/>
                    </a:lnTo>
                    <a:cubicBezTo>
                      <a:pt x="4054" y="924"/>
                      <a:pt x="3130" y="0"/>
                      <a:pt x="20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47"/>
              <p:cNvSpPr/>
              <p:nvPr/>
            </p:nvSpPr>
            <p:spPr>
              <a:xfrm>
                <a:off x="5038600" y="3954300"/>
                <a:ext cx="100825" cy="238900"/>
              </a:xfrm>
              <a:custGeom>
                <a:avLst/>
                <a:gdLst/>
                <a:ahLst/>
                <a:cxnLst/>
                <a:rect l="l" t="t" r="r" b="b"/>
                <a:pathLst>
                  <a:path w="4033" h="9556" extrusionOk="0">
                    <a:moveTo>
                      <a:pt x="2016" y="0"/>
                    </a:moveTo>
                    <a:cubicBezTo>
                      <a:pt x="903" y="0"/>
                      <a:pt x="0" y="924"/>
                      <a:pt x="0" y="2016"/>
                    </a:cubicBezTo>
                    <a:lnTo>
                      <a:pt x="0" y="7540"/>
                    </a:lnTo>
                    <a:cubicBezTo>
                      <a:pt x="0" y="8632"/>
                      <a:pt x="903" y="9556"/>
                      <a:pt x="2016" y="9556"/>
                    </a:cubicBezTo>
                    <a:cubicBezTo>
                      <a:pt x="3108" y="9556"/>
                      <a:pt x="4032" y="8674"/>
                      <a:pt x="4032" y="7540"/>
                    </a:cubicBezTo>
                    <a:lnTo>
                      <a:pt x="4032" y="2016"/>
                    </a:lnTo>
                    <a:cubicBezTo>
                      <a:pt x="4032" y="924"/>
                      <a:pt x="3108" y="0"/>
                      <a:pt x="201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47"/>
              <p:cNvSpPr/>
              <p:nvPr/>
            </p:nvSpPr>
            <p:spPr>
              <a:xfrm>
                <a:off x="4388050" y="3676025"/>
                <a:ext cx="71975" cy="105025"/>
              </a:xfrm>
              <a:custGeom>
                <a:avLst/>
                <a:gdLst/>
                <a:ahLst/>
                <a:cxnLst/>
                <a:rect l="l" t="t" r="r" b="b"/>
                <a:pathLst>
                  <a:path w="2879" h="4201" extrusionOk="0">
                    <a:moveTo>
                      <a:pt x="1429" y="0"/>
                    </a:moveTo>
                    <a:cubicBezTo>
                      <a:pt x="652" y="0"/>
                      <a:pt x="1" y="651"/>
                      <a:pt x="1" y="1449"/>
                    </a:cubicBezTo>
                    <a:lnTo>
                      <a:pt x="1" y="4201"/>
                    </a:lnTo>
                    <a:lnTo>
                      <a:pt x="2878" y="4201"/>
                    </a:lnTo>
                    <a:lnTo>
                      <a:pt x="2878" y="1449"/>
                    </a:lnTo>
                    <a:cubicBezTo>
                      <a:pt x="2878" y="651"/>
                      <a:pt x="2227" y="0"/>
                      <a:pt x="14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47"/>
              <p:cNvSpPr/>
              <p:nvPr/>
            </p:nvSpPr>
            <p:spPr>
              <a:xfrm>
                <a:off x="4388050" y="3781025"/>
                <a:ext cx="71975" cy="104500"/>
              </a:xfrm>
              <a:custGeom>
                <a:avLst/>
                <a:gdLst/>
                <a:ahLst/>
                <a:cxnLst/>
                <a:rect l="l" t="t" r="r" b="b"/>
                <a:pathLst>
                  <a:path w="2879" h="4180" extrusionOk="0">
                    <a:moveTo>
                      <a:pt x="1" y="1"/>
                    </a:moveTo>
                    <a:lnTo>
                      <a:pt x="1" y="2752"/>
                    </a:lnTo>
                    <a:cubicBezTo>
                      <a:pt x="1" y="3550"/>
                      <a:pt x="652" y="4180"/>
                      <a:pt x="1429" y="4180"/>
                    </a:cubicBezTo>
                    <a:cubicBezTo>
                      <a:pt x="2227" y="4180"/>
                      <a:pt x="2878" y="3529"/>
                      <a:pt x="2878" y="2731"/>
                    </a:cubicBezTo>
                    <a:lnTo>
                      <a:pt x="287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47"/>
              <p:cNvSpPr/>
              <p:nvPr/>
            </p:nvSpPr>
            <p:spPr>
              <a:xfrm>
                <a:off x="4553975" y="3781025"/>
                <a:ext cx="72475" cy="104500"/>
              </a:xfrm>
              <a:custGeom>
                <a:avLst/>
                <a:gdLst/>
                <a:ahLst/>
                <a:cxnLst/>
                <a:rect l="l" t="t" r="r" b="b"/>
                <a:pathLst>
                  <a:path w="2899" h="4180" extrusionOk="0">
                    <a:moveTo>
                      <a:pt x="1" y="1"/>
                    </a:moveTo>
                    <a:lnTo>
                      <a:pt x="1" y="2752"/>
                    </a:lnTo>
                    <a:cubicBezTo>
                      <a:pt x="1" y="3550"/>
                      <a:pt x="652" y="4180"/>
                      <a:pt x="1450" y="4180"/>
                    </a:cubicBezTo>
                    <a:cubicBezTo>
                      <a:pt x="2227" y="4180"/>
                      <a:pt x="2899" y="3529"/>
                      <a:pt x="2899" y="2731"/>
                    </a:cubicBezTo>
                    <a:lnTo>
                      <a:pt x="289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47"/>
              <p:cNvSpPr/>
              <p:nvPr/>
            </p:nvSpPr>
            <p:spPr>
              <a:xfrm>
                <a:off x="4553975" y="3676025"/>
                <a:ext cx="72475" cy="105025"/>
              </a:xfrm>
              <a:custGeom>
                <a:avLst/>
                <a:gdLst/>
                <a:ahLst/>
                <a:cxnLst/>
                <a:rect l="l" t="t" r="r" b="b"/>
                <a:pathLst>
                  <a:path w="2899" h="4201" extrusionOk="0">
                    <a:moveTo>
                      <a:pt x="1450" y="0"/>
                    </a:moveTo>
                    <a:cubicBezTo>
                      <a:pt x="652" y="0"/>
                      <a:pt x="1" y="651"/>
                      <a:pt x="1" y="1449"/>
                    </a:cubicBezTo>
                    <a:lnTo>
                      <a:pt x="1" y="4201"/>
                    </a:lnTo>
                    <a:lnTo>
                      <a:pt x="2899" y="4201"/>
                    </a:lnTo>
                    <a:lnTo>
                      <a:pt x="2899" y="1449"/>
                    </a:lnTo>
                    <a:cubicBezTo>
                      <a:pt x="2899" y="651"/>
                      <a:pt x="2227" y="0"/>
                      <a:pt x="14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47"/>
              <p:cNvSpPr/>
              <p:nvPr/>
            </p:nvSpPr>
            <p:spPr>
              <a:xfrm>
                <a:off x="4719900" y="3781025"/>
                <a:ext cx="72475" cy="104500"/>
              </a:xfrm>
              <a:custGeom>
                <a:avLst/>
                <a:gdLst/>
                <a:ahLst/>
                <a:cxnLst/>
                <a:rect l="l" t="t" r="r" b="b"/>
                <a:pathLst>
                  <a:path w="2899" h="4180" extrusionOk="0">
                    <a:moveTo>
                      <a:pt x="0" y="1"/>
                    </a:moveTo>
                    <a:lnTo>
                      <a:pt x="0" y="2752"/>
                    </a:lnTo>
                    <a:cubicBezTo>
                      <a:pt x="0" y="3550"/>
                      <a:pt x="672" y="4180"/>
                      <a:pt x="1449" y="4180"/>
                    </a:cubicBezTo>
                    <a:cubicBezTo>
                      <a:pt x="2247" y="4180"/>
                      <a:pt x="2898" y="3529"/>
                      <a:pt x="2898" y="2731"/>
                    </a:cubicBezTo>
                    <a:lnTo>
                      <a:pt x="289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47"/>
              <p:cNvSpPr/>
              <p:nvPr/>
            </p:nvSpPr>
            <p:spPr>
              <a:xfrm>
                <a:off x="4719900" y="3676025"/>
                <a:ext cx="72475" cy="105025"/>
              </a:xfrm>
              <a:custGeom>
                <a:avLst/>
                <a:gdLst/>
                <a:ahLst/>
                <a:cxnLst/>
                <a:rect l="l" t="t" r="r" b="b"/>
                <a:pathLst>
                  <a:path w="2899" h="4201" extrusionOk="0">
                    <a:moveTo>
                      <a:pt x="1449" y="0"/>
                    </a:moveTo>
                    <a:cubicBezTo>
                      <a:pt x="672" y="0"/>
                      <a:pt x="0" y="651"/>
                      <a:pt x="0" y="1449"/>
                    </a:cubicBezTo>
                    <a:lnTo>
                      <a:pt x="0" y="4201"/>
                    </a:lnTo>
                    <a:lnTo>
                      <a:pt x="2898" y="4201"/>
                    </a:lnTo>
                    <a:lnTo>
                      <a:pt x="2898" y="1449"/>
                    </a:lnTo>
                    <a:cubicBezTo>
                      <a:pt x="2898" y="651"/>
                      <a:pt x="2247" y="0"/>
                      <a:pt x="14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47"/>
              <p:cNvSpPr/>
              <p:nvPr/>
            </p:nvSpPr>
            <p:spPr>
              <a:xfrm>
                <a:off x="4886325" y="3676025"/>
                <a:ext cx="71950" cy="105025"/>
              </a:xfrm>
              <a:custGeom>
                <a:avLst/>
                <a:gdLst/>
                <a:ahLst/>
                <a:cxnLst/>
                <a:rect l="l" t="t" r="r" b="b"/>
                <a:pathLst>
                  <a:path w="2878" h="4201" extrusionOk="0">
                    <a:moveTo>
                      <a:pt x="1429" y="0"/>
                    </a:moveTo>
                    <a:cubicBezTo>
                      <a:pt x="652" y="0"/>
                      <a:pt x="1" y="651"/>
                      <a:pt x="1" y="1449"/>
                    </a:cubicBezTo>
                    <a:lnTo>
                      <a:pt x="1" y="4201"/>
                    </a:lnTo>
                    <a:lnTo>
                      <a:pt x="2878" y="4201"/>
                    </a:lnTo>
                    <a:lnTo>
                      <a:pt x="2878" y="1449"/>
                    </a:lnTo>
                    <a:cubicBezTo>
                      <a:pt x="2878" y="651"/>
                      <a:pt x="2227" y="0"/>
                      <a:pt x="14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47"/>
              <p:cNvSpPr/>
              <p:nvPr/>
            </p:nvSpPr>
            <p:spPr>
              <a:xfrm>
                <a:off x="4886325" y="3781025"/>
                <a:ext cx="71950" cy="104500"/>
              </a:xfrm>
              <a:custGeom>
                <a:avLst/>
                <a:gdLst/>
                <a:ahLst/>
                <a:cxnLst/>
                <a:rect l="l" t="t" r="r" b="b"/>
                <a:pathLst>
                  <a:path w="2878" h="4180" extrusionOk="0">
                    <a:moveTo>
                      <a:pt x="1" y="1"/>
                    </a:moveTo>
                    <a:lnTo>
                      <a:pt x="1" y="2752"/>
                    </a:lnTo>
                    <a:cubicBezTo>
                      <a:pt x="1" y="3550"/>
                      <a:pt x="652" y="4180"/>
                      <a:pt x="1429" y="4180"/>
                    </a:cubicBezTo>
                    <a:cubicBezTo>
                      <a:pt x="2227" y="4180"/>
                      <a:pt x="2878" y="3529"/>
                      <a:pt x="2878" y="2731"/>
                    </a:cubicBezTo>
                    <a:lnTo>
                      <a:pt x="287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1677;p47"/>
              <p:cNvSpPr/>
              <p:nvPr/>
            </p:nvSpPr>
            <p:spPr>
              <a:xfrm>
                <a:off x="5052775" y="3781025"/>
                <a:ext cx="72475" cy="104500"/>
              </a:xfrm>
              <a:custGeom>
                <a:avLst/>
                <a:gdLst/>
                <a:ahLst/>
                <a:cxnLst/>
                <a:rect l="l" t="t" r="r" b="b"/>
                <a:pathLst>
                  <a:path w="2899" h="4180" extrusionOk="0">
                    <a:moveTo>
                      <a:pt x="0" y="1"/>
                    </a:moveTo>
                    <a:lnTo>
                      <a:pt x="0" y="2752"/>
                    </a:lnTo>
                    <a:cubicBezTo>
                      <a:pt x="0" y="3550"/>
                      <a:pt x="630" y="4180"/>
                      <a:pt x="1449" y="4180"/>
                    </a:cubicBezTo>
                    <a:cubicBezTo>
                      <a:pt x="2226" y="4180"/>
                      <a:pt x="2898" y="3529"/>
                      <a:pt x="2898" y="2731"/>
                    </a:cubicBezTo>
                    <a:lnTo>
                      <a:pt x="289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" name="Google Shape;1678;p47"/>
              <p:cNvSpPr/>
              <p:nvPr/>
            </p:nvSpPr>
            <p:spPr>
              <a:xfrm>
                <a:off x="5052775" y="3676025"/>
                <a:ext cx="72475" cy="105025"/>
              </a:xfrm>
              <a:custGeom>
                <a:avLst/>
                <a:gdLst/>
                <a:ahLst/>
                <a:cxnLst/>
                <a:rect l="l" t="t" r="r" b="b"/>
                <a:pathLst>
                  <a:path w="2899" h="4201" extrusionOk="0">
                    <a:moveTo>
                      <a:pt x="1449" y="0"/>
                    </a:moveTo>
                    <a:cubicBezTo>
                      <a:pt x="651" y="0"/>
                      <a:pt x="0" y="651"/>
                      <a:pt x="0" y="1449"/>
                    </a:cubicBezTo>
                    <a:lnTo>
                      <a:pt x="0" y="4201"/>
                    </a:lnTo>
                    <a:lnTo>
                      <a:pt x="2898" y="4201"/>
                    </a:lnTo>
                    <a:lnTo>
                      <a:pt x="2898" y="1449"/>
                    </a:lnTo>
                    <a:cubicBezTo>
                      <a:pt x="2898" y="651"/>
                      <a:pt x="2226" y="0"/>
                      <a:pt x="14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" name="Google Shape;1679;p47"/>
              <p:cNvSpPr/>
              <p:nvPr/>
            </p:nvSpPr>
            <p:spPr>
              <a:xfrm>
                <a:off x="4388050" y="3969525"/>
                <a:ext cx="71975" cy="105025"/>
              </a:xfrm>
              <a:custGeom>
                <a:avLst/>
                <a:gdLst/>
                <a:ahLst/>
                <a:cxnLst/>
                <a:rect l="l" t="t" r="r" b="b"/>
                <a:pathLst>
                  <a:path w="2879" h="4201" extrusionOk="0">
                    <a:moveTo>
                      <a:pt x="1429" y="0"/>
                    </a:moveTo>
                    <a:cubicBezTo>
                      <a:pt x="652" y="0"/>
                      <a:pt x="1" y="651"/>
                      <a:pt x="1" y="1449"/>
                    </a:cubicBezTo>
                    <a:lnTo>
                      <a:pt x="1" y="4201"/>
                    </a:lnTo>
                    <a:lnTo>
                      <a:pt x="2878" y="4201"/>
                    </a:lnTo>
                    <a:lnTo>
                      <a:pt x="2878" y="1449"/>
                    </a:lnTo>
                    <a:cubicBezTo>
                      <a:pt x="2878" y="630"/>
                      <a:pt x="2248" y="0"/>
                      <a:pt x="14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0" name="Google Shape;1680;p47"/>
              <p:cNvSpPr/>
              <p:nvPr/>
            </p:nvSpPr>
            <p:spPr>
              <a:xfrm>
                <a:off x="4388050" y="4074000"/>
                <a:ext cx="71975" cy="105025"/>
              </a:xfrm>
              <a:custGeom>
                <a:avLst/>
                <a:gdLst/>
                <a:ahLst/>
                <a:cxnLst/>
                <a:rect l="l" t="t" r="r" b="b"/>
                <a:pathLst>
                  <a:path w="2879" h="4201" extrusionOk="0">
                    <a:moveTo>
                      <a:pt x="1" y="1"/>
                    </a:moveTo>
                    <a:lnTo>
                      <a:pt x="1" y="2752"/>
                    </a:lnTo>
                    <a:cubicBezTo>
                      <a:pt x="1" y="3529"/>
                      <a:pt x="652" y="4201"/>
                      <a:pt x="1429" y="4201"/>
                    </a:cubicBezTo>
                    <a:cubicBezTo>
                      <a:pt x="2227" y="4201"/>
                      <a:pt x="2878" y="3529"/>
                      <a:pt x="2878" y="2752"/>
                    </a:cubicBezTo>
                    <a:lnTo>
                      <a:pt x="287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1" name="Google Shape;1681;p47"/>
              <p:cNvSpPr/>
              <p:nvPr/>
            </p:nvSpPr>
            <p:spPr>
              <a:xfrm>
                <a:off x="4553975" y="3969525"/>
                <a:ext cx="72475" cy="105025"/>
              </a:xfrm>
              <a:custGeom>
                <a:avLst/>
                <a:gdLst/>
                <a:ahLst/>
                <a:cxnLst/>
                <a:rect l="l" t="t" r="r" b="b"/>
                <a:pathLst>
                  <a:path w="2899" h="4201" extrusionOk="0">
                    <a:moveTo>
                      <a:pt x="1450" y="0"/>
                    </a:moveTo>
                    <a:cubicBezTo>
                      <a:pt x="652" y="0"/>
                      <a:pt x="1" y="651"/>
                      <a:pt x="1" y="1449"/>
                    </a:cubicBezTo>
                    <a:lnTo>
                      <a:pt x="1" y="4201"/>
                    </a:lnTo>
                    <a:lnTo>
                      <a:pt x="2899" y="4201"/>
                    </a:lnTo>
                    <a:lnTo>
                      <a:pt x="2899" y="1449"/>
                    </a:lnTo>
                    <a:cubicBezTo>
                      <a:pt x="2899" y="630"/>
                      <a:pt x="2269" y="0"/>
                      <a:pt x="14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2" name="Google Shape;1682;p47"/>
              <p:cNvSpPr/>
              <p:nvPr/>
            </p:nvSpPr>
            <p:spPr>
              <a:xfrm>
                <a:off x="4553975" y="4074000"/>
                <a:ext cx="72475" cy="105025"/>
              </a:xfrm>
              <a:custGeom>
                <a:avLst/>
                <a:gdLst/>
                <a:ahLst/>
                <a:cxnLst/>
                <a:rect l="l" t="t" r="r" b="b"/>
                <a:pathLst>
                  <a:path w="2899" h="4201" extrusionOk="0">
                    <a:moveTo>
                      <a:pt x="1" y="1"/>
                    </a:moveTo>
                    <a:lnTo>
                      <a:pt x="1" y="2752"/>
                    </a:lnTo>
                    <a:cubicBezTo>
                      <a:pt x="1" y="3529"/>
                      <a:pt x="652" y="4201"/>
                      <a:pt x="1450" y="4201"/>
                    </a:cubicBezTo>
                    <a:cubicBezTo>
                      <a:pt x="2227" y="4201"/>
                      <a:pt x="2899" y="3529"/>
                      <a:pt x="2899" y="2752"/>
                    </a:cubicBezTo>
                    <a:lnTo>
                      <a:pt x="289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3" name="Google Shape;1683;p47"/>
              <p:cNvSpPr/>
              <p:nvPr/>
            </p:nvSpPr>
            <p:spPr>
              <a:xfrm>
                <a:off x="4719900" y="3969525"/>
                <a:ext cx="72475" cy="105025"/>
              </a:xfrm>
              <a:custGeom>
                <a:avLst/>
                <a:gdLst/>
                <a:ahLst/>
                <a:cxnLst/>
                <a:rect l="l" t="t" r="r" b="b"/>
                <a:pathLst>
                  <a:path w="2899" h="4201" extrusionOk="0">
                    <a:moveTo>
                      <a:pt x="1449" y="0"/>
                    </a:moveTo>
                    <a:cubicBezTo>
                      <a:pt x="672" y="0"/>
                      <a:pt x="0" y="651"/>
                      <a:pt x="0" y="1449"/>
                    </a:cubicBezTo>
                    <a:lnTo>
                      <a:pt x="0" y="4201"/>
                    </a:lnTo>
                    <a:lnTo>
                      <a:pt x="2898" y="4201"/>
                    </a:lnTo>
                    <a:lnTo>
                      <a:pt x="2898" y="1449"/>
                    </a:lnTo>
                    <a:cubicBezTo>
                      <a:pt x="2898" y="630"/>
                      <a:pt x="2268" y="0"/>
                      <a:pt x="14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4" name="Google Shape;1684;p47"/>
              <p:cNvSpPr/>
              <p:nvPr/>
            </p:nvSpPr>
            <p:spPr>
              <a:xfrm>
                <a:off x="4719900" y="4074000"/>
                <a:ext cx="72475" cy="105025"/>
              </a:xfrm>
              <a:custGeom>
                <a:avLst/>
                <a:gdLst/>
                <a:ahLst/>
                <a:cxnLst/>
                <a:rect l="l" t="t" r="r" b="b"/>
                <a:pathLst>
                  <a:path w="2899" h="4201" extrusionOk="0">
                    <a:moveTo>
                      <a:pt x="0" y="1"/>
                    </a:moveTo>
                    <a:lnTo>
                      <a:pt x="0" y="2752"/>
                    </a:lnTo>
                    <a:cubicBezTo>
                      <a:pt x="0" y="3529"/>
                      <a:pt x="672" y="4201"/>
                      <a:pt x="1449" y="4201"/>
                    </a:cubicBezTo>
                    <a:cubicBezTo>
                      <a:pt x="2247" y="4201"/>
                      <a:pt x="2898" y="3529"/>
                      <a:pt x="2898" y="2752"/>
                    </a:cubicBezTo>
                    <a:lnTo>
                      <a:pt x="289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5" name="Google Shape;1685;p47"/>
              <p:cNvSpPr/>
              <p:nvPr/>
            </p:nvSpPr>
            <p:spPr>
              <a:xfrm>
                <a:off x="4886325" y="4074000"/>
                <a:ext cx="71950" cy="105025"/>
              </a:xfrm>
              <a:custGeom>
                <a:avLst/>
                <a:gdLst/>
                <a:ahLst/>
                <a:cxnLst/>
                <a:rect l="l" t="t" r="r" b="b"/>
                <a:pathLst>
                  <a:path w="2878" h="4201" extrusionOk="0">
                    <a:moveTo>
                      <a:pt x="1" y="1"/>
                    </a:moveTo>
                    <a:lnTo>
                      <a:pt x="1" y="2752"/>
                    </a:lnTo>
                    <a:cubicBezTo>
                      <a:pt x="1" y="3529"/>
                      <a:pt x="652" y="4201"/>
                      <a:pt x="1429" y="4201"/>
                    </a:cubicBezTo>
                    <a:cubicBezTo>
                      <a:pt x="2227" y="4201"/>
                      <a:pt x="2878" y="3529"/>
                      <a:pt x="2878" y="2752"/>
                    </a:cubicBezTo>
                    <a:lnTo>
                      <a:pt x="287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" name="Google Shape;1686;p47"/>
              <p:cNvSpPr/>
              <p:nvPr/>
            </p:nvSpPr>
            <p:spPr>
              <a:xfrm>
                <a:off x="4886325" y="3969525"/>
                <a:ext cx="71950" cy="105025"/>
              </a:xfrm>
              <a:custGeom>
                <a:avLst/>
                <a:gdLst/>
                <a:ahLst/>
                <a:cxnLst/>
                <a:rect l="l" t="t" r="r" b="b"/>
                <a:pathLst>
                  <a:path w="2878" h="4201" extrusionOk="0">
                    <a:moveTo>
                      <a:pt x="1429" y="0"/>
                    </a:moveTo>
                    <a:cubicBezTo>
                      <a:pt x="652" y="0"/>
                      <a:pt x="1" y="651"/>
                      <a:pt x="1" y="1449"/>
                    </a:cubicBezTo>
                    <a:lnTo>
                      <a:pt x="1" y="4201"/>
                    </a:lnTo>
                    <a:lnTo>
                      <a:pt x="2878" y="4201"/>
                    </a:lnTo>
                    <a:lnTo>
                      <a:pt x="2878" y="1449"/>
                    </a:lnTo>
                    <a:cubicBezTo>
                      <a:pt x="2878" y="630"/>
                      <a:pt x="2248" y="0"/>
                      <a:pt x="14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7" name="Google Shape;1687;p47"/>
              <p:cNvSpPr/>
              <p:nvPr/>
            </p:nvSpPr>
            <p:spPr>
              <a:xfrm>
                <a:off x="5052775" y="3969525"/>
                <a:ext cx="72475" cy="105025"/>
              </a:xfrm>
              <a:custGeom>
                <a:avLst/>
                <a:gdLst/>
                <a:ahLst/>
                <a:cxnLst/>
                <a:rect l="l" t="t" r="r" b="b"/>
                <a:pathLst>
                  <a:path w="2899" h="4201" extrusionOk="0">
                    <a:moveTo>
                      <a:pt x="1449" y="0"/>
                    </a:moveTo>
                    <a:cubicBezTo>
                      <a:pt x="651" y="0"/>
                      <a:pt x="0" y="651"/>
                      <a:pt x="0" y="1449"/>
                    </a:cubicBezTo>
                    <a:lnTo>
                      <a:pt x="0" y="4201"/>
                    </a:lnTo>
                    <a:lnTo>
                      <a:pt x="2898" y="4201"/>
                    </a:lnTo>
                    <a:lnTo>
                      <a:pt x="2898" y="1449"/>
                    </a:lnTo>
                    <a:cubicBezTo>
                      <a:pt x="2898" y="630"/>
                      <a:pt x="2226" y="0"/>
                      <a:pt x="14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" name="Google Shape;1688;p47"/>
              <p:cNvSpPr/>
              <p:nvPr/>
            </p:nvSpPr>
            <p:spPr>
              <a:xfrm>
                <a:off x="5052775" y="4074000"/>
                <a:ext cx="72475" cy="105025"/>
              </a:xfrm>
              <a:custGeom>
                <a:avLst/>
                <a:gdLst/>
                <a:ahLst/>
                <a:cxnLst/>
                <a:rect l="l" t="t" r="r" b="b"/>
                <a:pathLst>
                  <a:path w="2899" h="4201" extrusionOk="0">
                    <a:moveTo>
                      <a:pt x="0" y="1"/>
                    </a:moveTo>
                    <a:lnTo>
                      <a:pt x="0" y="2752"/>
                    </a:lnTo>
                    <a:cubicBezTo>
                      <a:pt x="0" y="3529"/>
                      <a:pt x="651" y="4201"/>
                      <a:pt x="1449" y="4201"/>
                    </a:cubicBezTo>
                    <a:cubicBezTo>
                      <a:pt x="2226" y="4201"/>
                      <a:pt x="2898" y="3529"/>
                      <a:pt x="2898" y="2752"/>
                    </a:cubicBezTo>
                    <a:lnTo>
                      <a:pt x="289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" name="Google Shape;1689;p47"/>
              <p:cNvSpPr/>
              <p:nvPr/>
            </p:nvSpPr>
            <p:spPr>
              <a:xfrm>
                <a:off x="4945650" y="3711200"/>
                <a:ext cx="25" cy="137575"/>
              </a:xfrm>
              <a:custGeom>
                <a:avLst/>
                <a:gdLst/>
                <a:ahLst/>
                <a:cxnLst/>
                <a:rect l="l" t="t" r="r" b="b"/>
                <a:pathLst>
                  <a:path w="1" h="5503" fill="none" extrusionOk="0">
                    <a:moveTo>
                      <a:pt x="1" y="0"/>
                    </a:moveTo>
                    <a:lnTo>
                      <a:pt x="1" y="5503"/>
                    </a:lnTo>
                  </a:path>
                </a:pathLst>
              </a:custGeom>
              <a:noFill/>
              <a:ln w="6825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" name="Google Shape;1690;p47"/>
              <p:cNvSpPr/>
              <p:nvPr/>
            </p:nvSpPr>
            <p:spPr>
              <a:xfrm>
                <a:off x="4945650" y="4004700"/>
                <a:ext cx="25" cy="137575"/>
              </a:xfrm>
              <a:custGeom>
                <a:avLst/>
                <a:gdLst/>
                <a:ahLst/>
                <a:cxnLst/>
                <a:rect l="l" t="t" r="r" b="b"/>
                <a:pathLst>
                  <a:path w="1" h="5503" fill="none" extrusionOk="0">
                    <a:moveTo>
                      <a:pt x="1" y="0"/>
                    </a:moveTo>
                    <a:lnTo>
                      <a:pt x="1" y="5503"/>
                    </a:lnTo>
                  </a:path>
                </a:pathLst>
              </a:custGeom>
              <a:noFill/>
              <a:ln w="6825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1" name="Google Shape;1691;p47"/>
              <p:cNvSpPr/>
              <p:nvPr/>
            </p:nvSpPr>
            <p:spPr>
              <a:xfrm>
                <a:off x="4779750" y="3711200"/>
                <a:ext cx="25" cy="137575"/>
              </a:xfrm>
              <a:custGeom>
                <a:avLst/>
                <a:gdLst/>
                <a:ahLst/>
                <a:cxnLst/>
                <a:rect l="l" t="t" r="r" b="b"/>
                <a:pathLst>
                  <a:path w="1" h="5503" fill="none" extrusionOk="0">
                    <a:moveTo>
                      <a:pt x="0" y="0"/>
                    </a:moveTo>
                    <a:lnTo>
                      <a:pt x="0" y="5503"/>
                    </a:lnTo>
                  </a:path>
                </a:pathLst>
              </a:custGeom>
              <a:noFill/>
              <a:ln w="6825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2" name="Google Shape;1692;p47"/>
              <p:cNvSpPr/>
              <p:nvPr/>
            </p:nvSpPr>
            <p:spPr>
              <a:xfrm>
                <a:off x="4779750" y="4004700"/>
                <a:ext cx="25" cy="137575"/>
              </a:xfrm>
              <a:custGeom>
                <a:avLst/>
                <a:gdLst/>
                <a:ahLst/>
                <a:cxnLst/>
                <a:rect l="l" t="t" r="r" b="b"/>
                <a:pathLst>
                  <a:path w="1" h="5503" fill="none" extrusionOk="0">
                    <a:moveTo>
                      <a:pt x="0" y="0"/>
                    </a:moveTo>
                    <a:lnTo>
                      <a:pt x="0" y="5503"/>
                    </a:lnTo>
                  </a:path>
                </a:pathLst>
              </a:custGeom>
              <a:noFill/>
              <a:ln w="6825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" name="Google Shape;1693;p47"/>
              <p:cNvSpPr/>
              <p:nvPr/>
            </p:nvSpPr>
            <p:spPr>
              <a:xfrm>
                <a:off x="4613825" y="3711200"/>
                <a:ext cx="25" cy="137575"/>
              </a:xfrm>
              <a:custGeom>
                <a:avLst/>
                <a:gdLst/>
                <a:ahLst/>
                <a:cxnLst/>
                <a:rect l="l" t="t" r="r" b="b"/>
                <a:pathLst>
                  <a:path w="1" h="5503" fill="none" extrusionOk="0">
                    <a:moveTo>
                      <a:pt x="1" y="0"/>
                    </a:moveTo>
                    <a:lnTo>
                      <a:pt x="1" y="5503"/>
                    </a:lnTo>
                  </a:path>
                </a:pathLst>
              </a:custGeom>
              <a:noFill/>
              <a:ln w="6825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" name="Google Shape;1694;p47"/>
              <p:cNvSpPr/>
              <p:nvPr/>
            </p:nvSpPr>
            <p:spPr>
              <a:xfrm>
                <a:off x="4613825" y="4004700"/>
                <a:ext cx="25" cy="137575"/>
              </a:xfrm>
              <a:custGeom>
                <a:avLst/>
                <a:gdLst/>
                <a:ahLst/>
                <a:cxnLst/>
                <a:rect l="l" t="t" r="r" b="b"/>
                <a:pathLst>
                  <a:path w="1" h="5503" fill="none" extrusionOk="0">
                    <a:moveTo>
                      <a:pt x="1" y="0"/>
                    </a:moveTo>
                    <a:lnTo>
                      <a:pt x="1" y="5503"/>
                    </a:lnTo>
                  </a:path>
                </a:pathLst>
              </a:custGeom>
              <a:noFill/>
              <a:ln w="6825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" name="Google Shape;1695;p47"/>
              <p:cNvSpPr/>
              <p:nvPr/>
            </p:nvSpPr>
            <p:spPr>
              <a:xfrm>
                <a:off x="4447925" y="3711200"/>
                <a:ext cx="25" cy="137575"/>
              </a:xfrm>
              <a:custGeom>
                <a:avLst/>
                <a:gdLst/>
                <a:ahLst/>
                <a:cxnLst/>
                <a:rect l="l" t="t" r="r" b="b"/>
                <a:pathLst>
                  <a:path w="1" h="5503" fill="none" extrusionOk="0">
                    <a:moveTo>
                      <a:pt x="0" y="0"/>
                    </a:moveTo>
                    <a:lnTo>
                      <a:pt x="0" y="5503"/>
                    </a:lnTo>
                  </a:path>
                </a:pathLst>
              </a:custGeom>
              <a:noFill/>
              <a:ln w="6825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" name="Google Shape;1696;p47"/>
              <p:cNvSpPr/>
              <p:nvPr/>
            </p:nvSpPr>
            <p:spPr>
              <a:xfrm>
                <a:off x="4447925" y="4004700"/>
                <a:ext cx="25" cy="137575"/>
              </a:xfrm>
              <a:custGeom>
                <a:avLst/>
                <a:gdLst/>
                <a:ahLst/>
                <a:cxnLst/>
                <a:rect l="l" t="t" r="r" b="b"/>
                <a:pathLst>
                  <a:path w="1" h="5503" fill="none" extrusionOk="0">
                    <a:moveTo>
                      <a:pt x="0" y="0"/>
                    </a:moveTo>
                    <a:lnTo>
                      <a:pt x="0" y="5503"/>
                    </a:lnTo>
                  </a:path>
                </a:pathLst>
              </a:custGeom>
              <a:noFill/>
              <a:ln w="6825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" name="Google Shape;1697;p47"/>
              <p:cNvSpPr/>
              <p:nvPr/>
            </p:nvSpPr>
            <p:spPr>
              <a:xfrm>
                <a:off x="5111575" y="3711200"/>
                <a:ext cx="25" cy="137575"/>
              </a:xfrm>
              <a:custGeom>
                <a:avLst/>
                <a:gdLst/>
                <a:ahLst/>
                <a:cxnLst/>
                <a:rect l="l" t="t" r="r" b="b"/>
                <a:pathLst>
                  <a:path w="1" h="5503" fill="none" extrusionOk="0">
                    <a:moveTo>
                      <a:pt x="0" y="0"/>
                    </a:moveTo>
                    <a:lnTo>
                      <a:pt x="0" y="5503"/>
                    </a:lnTo>
                  </a:path>
                </a:pathLst>
              </a:custGeom>
              <a:noFill/>
              <a:ln w="6825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" name="Google Shape;1698;p47"/>
              <p:cNvSpPr/>
              <p:nvPr/>
            </p:nvSpPr>
            <p:spPr>
              <a:xfrm>
                <a:off x="5111575" y="4004700"/>
                <a:ext cx="25" cy="137575"/>
              </a:xfrm>
              <a:custGeom>
                <a:avLst/>
                <a:gdLst/>
                <a:ahLst/>
                <a:cxnLst/>
                <a:rect l="l" t="t" r="r" b="b"/>
                <a:pathLst>
                  <a:path w="1" h="5503" fill="none" extrusionOk="0">
                    <a:moveTo>
                      <a:pt x="0" y="0"/>
                    </a:moveTo>
                    <a:lnTo>
                      <a:pt x="0" y="5503"/>
                    </a:lnTo>
                  </a:path>
                </a:pathLst>
              </a:custGeom>
              <a:noFill/>
              <a:ln w="6825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99" name="Google Shape;1699;p47"/>
          <p:cNvGrpSpPr/>
          <p:nvPr/>
        </p:nvGrpSpPr>
        <p:grpSpPr>
          <a:xfrm>
            <a:off x="2152488" y="1284015"/>
            <a:ext cx="693913" cy="847457"/>
            <a:chOff x="7476963" y="3627165"/>
            <a:chExt cx="693913" cy="847457"/>
          </a:xfrm>
        </p:grpSpPr>
        <p:sp>
          <p:nvSpPr>
            <p:cNvPr id="1700" name="Google Shape;1700;p47"/>
            <p:cNvSpPr/>
            <p:nvPr/>
          </p:nvSpPr>
          <p:spPr>
            <a:xfrm rot="8999237">
              <a:off x="7645946" y="3665371"/>
              <a:ext cx="355946" cy="771091"/>
            </a:xfrm>
            <a:custGeom>
              <a:avLst/>
              <a:gdLst/>
              <a:ahLst/>
              <a:cxnLst/>
              <a:rect l="l" t="t" r="r" b="b"/>
              <a:pathLst>
                <a:path w="9464" h="20502" extrusionOk="0">
                  <a:moveTo>
                    <a:pt x="5652" y="1"/>
                  </a:moveTo>
                  <a:cubicBezTo>
                    <a:pt x="3915" y="1"/>
                    <a:pt x="2413" y="1288"/>
                    <a:pt x="2147" y="3032"/>
                  </a:cubicBezTo>
                  <a:lnTo>
                    <a:pt x="1204" y="9731"/>
                  </a:lnTo>
                  <a:lnTo>
                    <a:pt x="261" y="16462"/>
                  </a:lnTo>
                  <a:cubicBezTo>
                    <a:pt x="0" y="18381"/>
                    <a:pt x="1366" y="20235"/>
                    <a:pt x="3285" y="20462"/>
                  </a:cubicBezTo>
                  <a:cubicBezTo>
                    <a:pt x="3462" y="20489"/>
                    <a:pt x="3639" y="20502"/>
                    <a:pt x="3813" y="20502"/>
                  </a:cubicBezTo>
                  <a:cubicBezTo>
                    <a:pt x="5549" y="20502"/>
                    <a:pt x="7051" y="19215"/>
                    <a:pt x="7317" y="17471"/>
                  </a:cubicBezTo>
                  <a:lnTo>
                    <a:pt x="8228" y="10771"/>
                  </a:lnTo>
                  <a:lnTo>
                    <a:pt x="9171" y="4040"/>
                  </a:lnTo>
                  <a:cubicBezTo>
                    <a:pt x="9464" y="2089"/>
                    <a:pt x="8065" y="300"/>
                    <a:pt x="6179" y="40"/>
                  </a:cubicBezTo>
                  <a:cubicBezTo>
                    <a:pt x="6002" y="13"/>
                    <a:pt x="5825" y="1"/>
                    <a:pt x="5652" y="1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76200" dir="3000000" algn="bl" rotWithShape="0">
                <a:schemeClr val="lt1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47"/>
            <p:cNvSpPr/>
            <p:nvPr/>
          </p:nvSpPr>
          <p:spPr>
            <a:xfrm rot="8999111">
              <a:off x="7595912" y="3677844"/>
              <a:ext cx="311017" cy="404310"/>
            </a:xfrm>
            <a:custGeom>
              <a:avLst/>
              <a:gdLst/>
              <a:ahLst/>
              <a:cxnLst/>
              <a:rect l="l" t="t" r="r" b="b"/>
              <a:pathLst>
                <a:path w="7721" h="10037" extrusionOk="0">
                  <a:moveTo>
                    <a:pt x="1155" y="0"/>
                  </a:moveTo>
                  <a:lnTo>
                    <a:pt x="274" y="6292"/>
                  </a:lnTo>
                  <a:cubicBezTo>
                    <a:pt x="0" y="8055"/>
                    <a:pt x="1247" y="9727"/>
                    <a:pt x="3070" y="10001"/>
                  </a:cubicBezTo>
                  <a:cubicBezTo>
                    <a:pt x="3233" y="10025"/>
                    <a:pt x="3395" y="10037"/>
                    <a:pt x="3555" y="10037"/>
                  </a:cubicBezTo>
                  <a:cubicBezTo>
                    <a:pt x="5182" y="10037"/>
                    <a:pt x="6590" y="8810"/>
                    <a:pt x="6839" y="7204"/>
                  </a:cubicBezTo>
                  <a:lnTo>
                    <a:pt x="7721" y="912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47"/>
            <p:cNvSpPr/>
            <p:nvPr/>
          </p:nvSpPr>
          <p:spPr>
            <a:xfrm rot="8999111">
              <a:off x="7741158" y="4020161"/>
              <a:ext cx="309809" cy="404068"/>
            </a:xfrm>
            <a:custGeom>
              <a:avLst/>
              <a:gdLst/>
              <a:ahLst/>
              <a:cxnLst/>
              <a:rect l="l" t="t" r="r" b="b"/>
              <a:pathLst>
                <a:path w="7691" h="10031" extrusionOk="0">
                  <a:moveTo>
                    <a:pt x="4174" y="1"/>
                  </a:moveTo>
                  <a:cubicBezTo>
                    <a:pt x="2531" y="1"/>
                    <a:pt x="1103" y="1212"/>
                    <a:pt x="852" y="2858"/>
                  </a:cubicBezTo>
                  <a:lnTo>
                    <a:pt x="0" y="9119"/>
                  </a:lnTo>
                  <a:lnTo>
                    <a:pt x="6566" y="10031"/>
                  </a:lnTo>
                  <a:lnTo>
                    <a:pt x="7447" y="3800"/>
                  </a:lnTo>
                  <a:cubicBezTo>
                    <a:pt x="7691" y="1976"/>
                    <a:pt x="6414" y="304"/>
                    <a:pt x="4621" y="31"/>
                  </a:cubicBezTo>
                  <a:cubicBezTo>
                    <a:pt x="4471" y="11"/>
                    <a:pt x="4322" y="1"/>
                    <a:pt x="41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3" name="Google Shape;1703;p47"/>
          <p:cNvGrpSpPr/>
          <p:nvPr/>
        </p:nvGrpSpPr>
        <p:grpSpPr>
          <a:xfrm>
            <a:off x="7460864" y="372785"/>
            <a:ext cx="798477" cy="796946"/>
            <a:chOff x="7632314" y="2652585"/>
            <a:chExt cx="798477" cy="796946"/>
          </a:xfrm>
        </p:grpSpPr>
        <p:sp>
          <p:nvSpPr>
            <p:cNvPr id="1704" name="Google Shape;1704;p47"/>
            <p:cNvSpPr/>
            <p:nvPr/>
          </p:nvSpPr>
          <p:spPr>
            <a:xfrm rot="2700000">
              <a:off x="7853624" y="2665507"/>
              <a:ext cx="355951" cy="771101"/>
            </a:xfrm>
            <a:custGeom>
              <a:avLst/>
              <a:gdLst/>
              <a:ahLst/>
              <a:cxnLst/>
              <a:rect l="l" t="t" r="r" b="b"/>
              <a:pathLst>
                <a:path w="9464" h="20502" extrusionOk="0">
                  <a:moveTo>
                    <a:pt x="5652" y="1"/>
                  </a:moveTo>
                  <a:cubicBezTo>
                    <a:pt x="3915" y="1"/>
                    <a:pt x="2413" y="1288"/>
                    <a:pt x="2147" y="3032"/>
                  </a:cubicBezTo>
                  <a:lnTo>
                    <a:pt x="1204" y="9731"/>
                  </a:lnTo>
                  <a:lnTo>
                    <a:pt x="261" y="16462"/>
                  </a:lnTo>
                  <a:cubicBezTo>
                    <a:pt x="0" y="18381"/>
                    <a:pt x="1366" y="20235"/>
                    <a:pt x="3285" y="20462"/>
                  </a:cubicBezTo>
                  <a:cubicBezTo>
                    <a:pt x="3462" y="20489"/>
                    <a:pt x="3639" y="20502"/>
                    <a:pt x="3813" y="20502"/>
                  </a:cubicBezTo>
                  <a:cubicBezTo>
                    <a:pt x="5549" y="20502"/>
                    <a:pt x="7051" y="19215"/>
                    <a:pt x="7317" y="17471"/>
                  </a:cubicBezTo>
                  <a:lnTo>
                    <a:pt x="8228" y="10771"/>
                  </a:lnTo>
                  <a:lnTo>
                    <a:pt x="9171" y="4040"/>
                  </a:lnTo>
                  <a:cubicBezTo>
                    <a:pt x="9464" y="2089"/>
                    <a:pt x="8065" y="300"/>
                    <a:pt x="6179" y="40"/>
                  </a:cubicBezTo>
                  <a:cubicBezTo>
                    <a:pt x="6002" y="13"/>
                    <a:pt x="5825" y="1"/>
                    <a:pt x="5652" y="1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76200" dir="3000000" algn="bl" rotWithShape="0">
                <a:schemeClr val="lt1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47"/>
            <p:cNvSpPr/>
            <p:nvPr/>
          </p:nvSpPr>
          <p:spPr>
            <a:xfrm rot="2700000">
              <a:off x="7729716" y="2963118"/>
              <a:ext cx="311032" cy="404329"/>
            </a:xfrm>
            <a:custGeom>
              <a:avLst/>
              <a:gdLst/>
              <a:ahLst/>
              <a:cxnLst/>
              <a:rect l="l" t="t" r="r" b="b"/>
              <a:pathLst>
                <a:path w="7721" h="10037" extrusionOk="0">
                  <a:moveTo>
                    <a:pt x="1155" y="0"/>
                  </a:moveTo>
                  <a:lnTo>
                    <a:pt x="274" y="6292"/>
                  </a:lnTo>
                  <a:cubicBezTo>
                    <a:pt x="0" y="8055"/>
                    <a:pt x="1247" y="9727"/>
                    <a:pt x="3070" y="10001"/>
                  </a:cubicBezTo>
                  <a:cubicBezTo>
                    <a:pt x="3233" y="10025"/>
                    <a:pt x="3395" y="10037"/>
                    <a:pt x="3555" y="10037"/>
                  </a:cubicBezTo>
                  <a:cubicBezTo>
                    <a:pt x="5182" y="10037"/>
                    <a:pt x="6590" y="8810"/>
                    <a:pt x="6839" y="7204"/>
                  </a:cubicBezTo>
                  <a:lnTo>
                    <a:pt x="7721" y="912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47"/>
            <p:cNvSpPr/>
            <p:nvPr/>
          </p:nvSpPr>
          <p:spPr>
            <a:xfrm rot="2700000">
              <a:off x="8023474" y="2735029"/>
              <a:ext cx="309823" cy="404088"/>
            </a:xfrm>
            <a:custGeom>
              <a:avLst/>
              <a:gdLst/>
              <a:ahLst/>
              <a:cxnLst/>
              <a:rect l="l" t="t" r="r" b="b"/>
              <a:pathLst>
                <a:path w="7691" h="10031" extrusionOk="0">
                  <a:moveTo>
                    <a:pt x="4174" y="1"/>
                  </a:moveTo>
                  <a:cubicBezTo>
                    <a:pt x="2531" y="1"/>
                    <a:pt x="1103" y="1212"/>
                    <a:pt x="852" y="2858"/>
                  </a:cubicBezTo>
                  <a:lnTo>
                    <a:pt x="0" y="9119"/>
                  </a:lnTo>
                  <a:lnTo>
                    <a:pt x="6566" y="10031"/>
                  </a:lnTo>
                  <a:lnTo>
                    <a:pt x="7447" y="3800"/>
                  </a:lnTo>
                  <a:cubicBezTo>
                    <a:pt x="7691" y="1976"/>
                    <a:pt x="6414" y="304"/>
                    <a:pt x="4621" y="31"/>
                  </a:cubicBezTo>
                  <a:cubicBezTo>
                    <a:pt x="4471" y="11"/>
                    <a:pt x="4322" y="1"/>
                    <a:pt x="4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707" name="Google Shape;1707;p47"/>
          <p:cNvCxnSpPr/>
          <p:nvPr/>
        </p:nvCxnSpPr>
        <p:spPr>
          <a:xfrm>
            <a:off x="3476500" y="3056100"/>
            <a:ext cx="1687800" cy="0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12" name="Google Shape;1712;p48"/>
          <p:cNvCxnSpPr>
            <a:stCxn id="1713" idx="2"/>
            <a:endCxn id="1714" idx="0"/>
          </p:cNvCxnSpPr>
          <p:nvPr/>
        </p:nvCxnSpPr>
        <p:spPr>
          <a:xfrm>
            <a:off x="6115048" y="2123200"/>
            <a:ext cx="0" cy="375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15" name="Google Shape;1715;p48"/>
          <p:cNvCxnSpPr>
            <a:stCxn id="1714" idx="2"/>
            <a:endCxn id="1716" idx="0"/>
          </p:cNvCxnSpPr>
          <p:nvPr/>
        </p:nvCxnSpPr>
        <p:spPr>
          <a:xfrm>
            <a:off x="6115048" y="3307775"/>
            <a:ext cx="0" cy="375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17" name="Google Shape;1717;p48"/>
          <p:cNvSpPr txBox="1">
            <a:spLocks noGrp="1"/>
          </p:cNvSpPr>
          <p:nvPr>
            <p:ph type="title"/>
          </p:nvPr>
        </p:nvSpPr>
        <p:spPr>
          <a:xfrm>
            <a:off x="713225" y="362625"/>
            <a:ext cx="7717500" cy="7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 analysis</a:t>
            </a:r>
            <a:endParaRPr/>
          </a:p>
        </p:txBody>
      </p:sp>
      <p:sp>
        <p:nvSpPr>
          <p:cNvPr id="1718" name="Google Shape;1718;p48"/>
          <p:cNvSpPr txBox="1">
            <a:spLocks noGrp="1"/>
          </p:cNvSpPr>
          <p:nvPr>
            <p:ph type="body" idx="4294967295"/>
          </p:nvPr>
        </p:nvSpPr>
        <p:spPr>
          <a:xfrm>
            <a:off x="6811050" y="4046825"/>
            <a:ext cx="1353000" cy="4425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 is very small</a:t>
            </a:r>
            <a:endParaRPr/>
          </a:p>
        </p:txBody>
      </p:sp>
      <p:sp>
        <p:nvSpPr>
          <p:cNvPr id="1719" name="Google Shape;1719;p48"/>
          <p:cNvSpPr txBox="1">
            <a:spLocks noGrp="1"/>
          </p:cNvSpPr>
          <p:nvPr>
            <p:ph type="body" idx="4294967295"/>
          </p:nvPr>
        </p:nvSpPr>
        <p:spPr>
          <a:xfrm>
            <a:off x="6811050" y="1673800"/>
            <a:ext cx="1353000" cy="4425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 is actually cold</a:t>
            </a:r>
            <a:endParaRPr/>
          </a:p>
        </p:txBody>
      </p:sp>
      <p:sp>
        <p:nvSpPr>
          <p:cNvPr id="1720" name="Google Shape;1720;p48"/>
          <p:cNvSpPr txBox="1">
            <a:spLocks noGrp="1"/>
          </p:cNvSpPr>
          <p:nvPr>
            <p:ph type="subTitle" idx="4294967295"/>
          </p:nvPr>
        </p:nvSpPr>
        <p:spPr>
          <a:xfrm>
            <a:off x="6811050" y="1314100"/>
            <a:ext cx="1353000" cy="2835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/>
              <a:t>Mars</a:t>
            </a:r>
            <a:endParaRPr sz="2000" b="1"/>
          </a:p>
        </p:txBody>
      </p:sp>
      <p:sp>
        <p:nvSpPr>
          <p:cNvPr id="1721" name="Google Shape;1721;p48"/>
          <p:cNvSpPr txBox="1">
            <a:spLocks noGrp="1"/>
          </p:cNvSpPr>
          <p:nvPr>
            <p:ph type="subTitle" idx="4294967295"/>
          </p:nvPr>
        </p:nvSpPr>
        <p:spPr>
          <a:xfrm>
            <a:off x="6811050" y="3683250"/>
            <a:ext cx="1353000" cy="2835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/>
              <a:t>Mercury</a:t>
            </a:r>
            <a:endParaRPr sz="2000" b="1"/>
          </a:p>
        </p:txBody>
      </p:sp>
      <p:sp>
        <p:nvSpPr>
          <p:cNvPr id="1722" name="Google Shape;1722;p48"/>
          <p:cNvSpPr txBox="1">
            <a:spLocks noGrp="1"/>
          </p:cNvSpPr>
          <p:nvPr>
            <p:ph type="body" idx="4294967295"/>
          </p:nvPr>
        </p:nvSpPr>
        <p:spPr>
          <a:xfrm>
            <a:off x="6811050" y="2860313"/>
            <a:ext cx="1353000" cy="4425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 is a gas giant</a:t>
            </a:r>
            <a:endParaRPr/>
          </a:p>
        </p:txBody>
      </p:sp>
      <p:sp>
        <p:nvSpPr>
          <p:cNvPr id="1723" name="Google Shape;1723;p48"/>
          <p:cNvSpPr txBox="1">
            <a:spLocks noGrp="1"/>
          </p:cNvSpPr>
          <p:nvPr>
            <p:ph type="subTitle" idx="4294967295"/>
          </p:nvPr>
        </p:nvSpPr>
        <p:spPr>
          <a:xfrm>
            <a:off x="6811050" y="2498675"/>
            <a:ext cx="1353000" cy="2835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/>
              <a:t>Jupiter</a:t>
            </a:r>
            <a:endParaRPr sz="2000" b="1"/>
          </a:p>
        </p:txBody>
      </p:sp>
      <p:sp>
        <p:nvSpPr>
          <p:cNvPr id="1713" name="Google Shape;1713;p48"/>
          <p:cNvSpPr/>
          <p:nvPr/>
        </p:nvSpPr>
        <p:spPr>
          <a:xfrm>
            <a:off x="5707348" y="1314100"/>
            <a:ext cx="815400" cy="8091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  <a:effectLst>
            <a:outerShdw dist="76200" dir="3000000" algn="bl" rotWithShape="0">
              <a:schemeClr val="lt1">
                <a:alpha val="26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01</a:t>
            </a:r>
            <a:endParaRPr sz="3000" b="1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16" name="Google Shape;1716;p48"/>
          <p:cNvSpPr/>
          <p:nvPr/>
        </p:nvSpPr>
        <p:spPr>
          <a:xfrm>
            <a:off x="5707348" y="3683250"/>
            <a:ext cx="815400" cy="8091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  <a:effectLst>
            <a:outerShdw dist="76200" dir="3000000" algn="bl" rotWithShape="0">
              <a:schemeClr val="lt1">
                <a:alpha val="26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03</a:t>
            </a:r>
            <a:endParaRPr sz="3000" b="1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14" name="Google Shape;1714;p48"/>
          <p:cNvSpPr/>
          <p:nvPr/>
        </p:nvSpPr>
        <p:spPr>
          <a:xfrm>
            <a:off x="5707348" y="2498675"/>
            <a:ext cx="815400" cy="8091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  <a:effectLst>
            <a:outerShdw dist="76200" dir="3000000" algn="bl" rotWithShape="0">
              <a:schemeClr val="lt1">
                <a:alpha val="26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02</a:t>
            </a:r>
            <a:endParaRPr sz="3000" b="1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24" name="Google Shape;1724;p48"/>
          <p:cNvSpPr/>
          <p:nvPr/>
        </p:nvSpPr>
        <p:spPr>
          <a:xfrm>
            <a:off x="1058850" y="1387425"/>
            <a:ext cx="668700" cy="668700"/>
          </a:xfrm>
          <a:prstGeom prst="pie">
            <a:avLst>
              <a:gd name="adj1" fmla="val 16117121"/>
              <a:gd name="adj2" fmla="val 10845344"/>
            </a:avLst>
          </a:prstGeom>
          <a:solidFill>
            <a:schemeClr val="lt2"/>
          </a:solidFill>
          <a:ln w="38100" cap="flat" cmpd="sng">
            <a:solidFill>
              <a:schemeClr val="accent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5" name="Google Shape;1725;p48"/>
          <p:cNvSpPr/>
          <p:nvPr/>
        </p:nvSpPr>
        <p:spPr>
          <a:xfrm>
            <a:off x="3142651" y="1387425"/>
            <a:ext cx="668700" cy="668700"/>
          </a:xfrm>
          <a:prstGeom prst="pie">
            <a:avLst>
              <a:gd name="adj1" fmla="val 16290060"/>
              <a:gd name="adj2" fmla="val 21492602"/>
            </a:avLst>
          </a:prstGeom>
          <a:solidFill>
            <a:schemeClr val="accent2"/>
          </a:solidFill>
          <a:ln w="38100" cap="flat" cmpd="sng">
            <a:solidFill>
              <a:schemeClr val="accent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6" name="Google Shape;1726;p48"/>
          <p:cNvSpPr txBox="1">
            <a:spLocks noGrp="1"/>
          </p:cNvSpPr>
          <p:nvPr>
            <p:ph type="body" idx="4294967295"/>
          </p:nvPr>
        </p:nvSpPr>
        <p:spPr>
          <a:xfrm>
            <a:off x="1803750" y="1677250"/>
            <a:ext cx="1353000" cy="4425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 is actually cold</a:t>
            </a:r>
            <a:endParaRPr/>
          </a:p>
        </p:txBody>
      </p:sp>
      <p:sp>
        <p:nvSpPr>
          <p:cNvPr id="1727" name="Google Shape;1727;p48"/>
          <p:cNvSpPr txBox="1">
            <a:spLocks noGrp="1"/>
          </p:cNvSpPr>
          <p:nvPr>
            <p:ph type="subTitle" idx="4294967295"/>
          </p:nvPr>
        </p:nvSpPr>
        <p:spPr>
          <a:xfrm>
            <a:off x="1803750" y="1317550"/>
            <a:ext cx="1353000" cy="2835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/>
              <a:t>Mars</a:t>
            </a:r>
            <a:endParaRPr sz="2000" b="1"/>
          </a:p>
        </p:txBody>
      </p:sp>
      <p:sp>
        <p:nvSpPr>
          <p:cNvPr id="1728" name="Google Shape;1728;p48"/>
          <p:cNvSpPr txBox="1">
            <a:spLocks noGrp="1"/>
          </p:cNvSpPr>
          <p:nvPr>
            <p:ph type="body" idx="4294967295"/>
          </p:nvPr>
        </p:nvSpPr>
        <p:spPr>
          <a:xfrm>
            <a:off x="3895475" y="1681363"/>
            <a:ext cx="1353000" cy="4425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 is a gas giant</a:t>
            </a:r>
            <a:endParaRPr/>
          </a:p>
        </p:txBody>
      </p:sp>
      <p:sp>
        <p:nvSpPr>
          <p:cNvPr id="1729" name="Google Shape;1729;p48"/>
          <p:cNvSpPr txBox="1">
            <a:spLocks noGrp="1"/>
          </p:cNvSpPr>
          <p:nvPr>
            <p:ph type="subTitle" idx="4294967295"/>
          </p:nvPr>
        </p:nvSpPr>
        <p:spPr>
          <a:xfrm>
            <a:off x="3895475" y="1319725"/>
            <a:ext cx="1353000" cy="2835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/>
              <a:t>Jupiter</a:t>
            </a:r>
            <a:endParaRPr sz="2000" b="1"/>
          </a:p>
        </p:txBody>
      </p:sp>
      <p:sp>
        <p:nvSpPr>
          <p:cNvPr id="1730" name="Google Shape;1730;p48"/>
          <p:cNvSpPr/>
          <p:nvPr/>
        </p:nvSpPr>
        <p:spPr>
          <a:xfrm>
            <a:off x="1058850" y="2375138"/>
            <a:ext cx="3970500" cy="9891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1" name="Google Shape;1731;p48"/>
          <p:cNvSpPr/>
          <p:nvPr/>
        </p:nvSpPr>
        <p:spPr>
          <a:xfrm>
            <a:off x="2172750" y="3683250"/>
            <a:ext cx="283500" cy="283500"/>
          </a:xfrm>
          <a:prstGeom prst="ellipse">
            <a:avLst/>
          </a:prstGeom>
          <a:solidFill>
            <a:schemeClr val="lt2"/>
          </a:solidFill>
          <a:ln w="38100" cap="flat" cmpd="sng">
            <a:solidFill>
              <a:schemeClr val="accent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2" name="Google Shape;1732;p48"/>
          <p:cNvSpPr/>
          <p:nvPr/>
        </p:nvSpPr>
        <p:spPr>
          <a:xfrm>
            <a:off x="2613013" y="3683250"/>
            <a:ext cx="283500" cy="283500"/>
          </a:xfrm>
          <a:prstGeom prst="ellipse">
            <a:avLst/>
          </a:prstGeom>
          <a:solidFill>
            <a:schemeClr val="lt2"/>
          </a:solidFill>
          <a:ln w="38100" cap="flat" cmpd="sng">
            <a:solidFill>
              <a:schemeClr val="accent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3" name="Google Shape;1733;p48"/>
          <p:cNvSpPr/>
          <p:nvPr/>
        </p:nvSpPr>
        <p:spPr>
          <a:xfrm>
            <a:off x="3053275" y="3683250"/>
            <a:ext cx="283500" cy="283500"/>
          </a:xfrm>
          <a:prstGeom prst="ellipse">
            <a:avLst/>
          </a:prstGeom>
          <a:solidFill>
            <a:schemeClr val="lt2"/>
          </a:solidFill>
          <a:ln w="38100" cap="flat" cmpd="sng">
            <a:solidFill>
              <a:schemeClr val="accent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4" name="Google Shape;1734;p48"/>
          <p:cNvSpPr/>
          <p:nvPr/>
        </p:nvSpPr>
        <p:spPr>
          <a:xfrm>
            <a:off x="3493538" y="3683250"/>
            <a:ext cx="283500" cy="283500"/>
          </a:xfrm>
          <a:prstGeom prst="ellipse">
            <a:avLst/>
          </a:prstGeom>
          <a:solidFill>
            <a:schemeClr val="dk2"/>
          </a:solidFill>
          <a:ln w="38100" cap="flat" cmpd="sng">
            <a:solidFill>
              <a:schemeClr val="accent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5" name="Google Shape;1735;p48"/>
          <p:cNvSpPr/>
          <p:nvPr/>
        </p:nvSpPr>
        <p:spPr>
          <a:xfrm>
            <a:off x="3933800" y="3683250"/>
            <a:ext cx="283500" cy="283500"/>
          </a:xfrm>
          <a:prstGeom prst="ellipse">
            <a:avLst/>
          </a:prstGeom>
          <a:solidFill>
            <a:schemeClr val="dk2"/>
          </a:solidFill>
          <a:ln w="38100" cap="flat" cmpd="sng">
            <a:solidFill>
              <a:schemeClr val="accent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6" name="Google Shape;1736;p48"/>
          <p:cNvSpPr/>
          <p:nvPr/>
        </p:nvSpPr>
        <p:spPr>
          <a:xfrm>
            <a:off x="2172750" y="4205825"/>
            <a:ext cx="283500" cy="283500"/>
          </a:xfrm>
          <a:prstGeom prst="ellipse">
            <a:avLst/>
          </a:prstGeom>
          <a:solidFill>
            <a:schemeClr val="lt2"/>
          </a:solidFill>
          <a:ln w="38100" cap="flat" cmpd="sng">
            <a:solidFill>
              <a:schemeClr val="accent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7" name="Google Shape;1737;p48"/>
          <p:cNvSpPr/>
          <p:nvPr/>
        </p:nvSpPr>
        <p:spPr>
          <a:xfrm>
            <a:off x="2613013" y="4205825"/>
            <a:ext cx="283500" cy="283500"/>
          </a:xfrm>
          <a:prstGeom prst="ellipse">
            <a:avLst/>
          </a:prstGeom>
          <a:solidFill>
            <a:schemeClr val="lt2"/>
          </a:solidFill>
          <a:ln w="38100" cap="flat" cmpd="sng">
            <a:solidFill>
              <a:schemeClr val="accent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8" name="Google Shape;1738;p48"/>
          <p:cNvSpPr/>
          <p:nvPr/>
        </p:nvSpPr>
        <p:spPr>
          <a:xfrm>
            <a:off x="3053275" y="4205825"/>
            <a:ext cx="283500" cy="283500"/>
          </a:xfrm>
          <a:prstGeom prst="ellipse">
            <a:avLst/>
          </a:prstGeom>
          <a:solidFill>
            <a:schemeClr val="dk2"/>
          </a:solidFill>
          <a:ln w="38100" cap="flat" cmpd="sng">
            <a:solidFill>
              <a:schemeClr val="accent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9" name="Google Shape;1739;p48"/>
          <p:cNvSpPr/>
          <p:nvPr/>
        </p:nvSpPr>
        <p:spPr>
          <a:xfrm>
            <a:off x="3493538" y="4205825"/>
            <a:ext cx="283500" cy="283500"/>
          </a:xfrm>
          <a:prstGeom prst="ellipse">
            <a:avLst/>
          </a:prstGeom>
          <a:solidFill>
            <a:schemeClr val="dk2"/>
          </a:solidFill>
          <a:ln w="38100" cap="flat" cmpd="sng">
            <a:solidFill>
              <a:schemeClr val="accent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0" name="Google Shape;1740;p48"/>
          <p:cNvSpPr/>
          <p:nvPr/>
        </p:nvSpPr>
        <p:spPr>
          <a:xfrm>
            <a:off x="3933800" y="4205825"/>
            <a:ext cx="283500" cy="283500"/>
          </a:xfrm>
          <a:prstGeom prst="ellipse">
            <a:avLst/>
          </a:prstGeom>
          <a:solidFill>
            <a:schemeClr val="dk2"/>
          </a:solidFill>
          <a:ln w="38100" cap="flat" cmpd="sng">
            <a:solidFill>
              <a:schemeClr val="accent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1" name="Google Shape;1741;p48"/>
          <p:cNvSpPr txBox="1">
            <a:spLocks noGrp="1"/>
          </p:cNvSpPr>
          <p:nvPr>
            <p:ph type="subTitle" idx="4294967295"/>
          </p:nvPr>
        </p:nvSpPr>
        <p:spPr>
          <a:xfrm>
            <a:off x="979950" y="3683250"/>
            <a:ext cx="1116600" cy="2835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/>
              <a:t>Mars</a:t>
            </a:r>
            <a:endParaRPr sz="2000" b="1"/>
          </a:p>
        </p:txBody>
      </p:sp>
      <p:sp>
        <p:nvSpPr>
          <p:cNvPr id="1742" name="Google Shape;1742;p48"/>
          <p:cNvSpPr txBox="1">
            <a:spLocks noGrp="1"/>
          </p:cNvSpPr>
          <p:nvPr>
            <p:ph type="subTitle" idx="4294967295"/>
          </p:nvPr>
        </p:nvSpPr>
        <p:spPr>
          <a:xfrm>
            <a:off x="4213950" y="3683250"/>
            <a:ext cx="815400" cy="2835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/>
              <a:t>60%</a:t>
            </a:r>
            <a:endParaRPr sz="2000" b="1"/>
          </a:p>
        </p:txBody>
      </p:sp>
      <p:sp>
        <p:nvSpPr>
          <p:cNvPr id="1743" name="Google Shape;1743;p48"/>
          <p:cNvSpPr txBox="1">
            <a:spLocks noGrp="1"/>
          </p:cNvSpPr>
          <p:nvPr>
            <p:ph type="subTitle" idx="4294967295"/>
          </p:nvPr>
        </p:nvSpPr>
        <p:spPr>
          <a:xfrm>
            <a:off x="979950" y="4205825"/>
            <a:ext cx="1116600" cy="2835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/>
              <a:t>Jupiter</a:t>
            </a:r>
            <a:endParaRPr sz="2000" b="1"/>
          </a:p>
        </p:txBody>
      </p:sp>
      <p:sp>
        <p:nvSpPr>
          <p:cNvPr id="1744" name="Google Shape;1744;p48"/>
          <p:cNvSpPr txBox="1">
            <a:spLocks noGrp="1"/>
          </p:cNvSpPr>
          <p:nvPr>
            <p:ph type="subTitle" idx="4294967295"/>
          </p:nvPr>
        </p:nvSpPr>
        <p:spPr>
          <a:xfrm>
            <a:off x="4213950" y="4205825"/>
            <a:ext cx="815400" cy="2835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/>
              <a:t>40%</a:t>
            </a:r>
            <a:endParaRPr sz="2000" b="1"/>
          </a:p>
        </p:txBody>
      </p:sp>
      <p:sp>
        <p:nvSpPr>
          <p:cNvPr id="1745" name="Google Shape;1745;p48"/>
          <p:cNvSpPr txBox="1">
            <a:spLocks noGrp="1"/>
          </p:cNvSpPr>
          <p:nvPr>
            <p:ph type="body" idx="4294967295"/>
          </p:nvPr>
        </p:nvSpPr>
        <p:spPr>
          <a:xfrm>
            <a:off x="1407775" y="2988247"/>
            <a:ext cx="3190500" cy="2835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Jupiter is a gas giant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1746" name="Google Shape;1746;p48"/>
          <p:cNvSpPr txBox="1">
            <a:spLocks noGrp="1"/>
          </p:cNvSpPr>
          <p:nvPr>
            <p:ph type="subTitle" idx="4294967295"/>
          </p:nvPr>
        </p:nvSpPr>
        <p:spPr>
          <a:xfrm>
            <a:off x="1407775" y="2467600"/>
            <a:ext cx="3190500" cy="4425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accent3"/>
                </a:solidFill>
              </a:rPr>
              <a:t>987,345</a:t>
            </a:r>
            <a:endParaRPr sz="3000" b="1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" name="Google Shape;1751;p49"/>
          <p:cNvSpPr/>
          <p:nvPr/>
        </p:nvSpPr>
        <p:spPr>
          <a:xfrm>
            <a:off x="1766850" y="1505031"/>
            <a:ext cx="5610300" cy="1414200"/>
          </a:xfrm>
          <a:prstGeom prst="roundRect">
            <a:avLst>
              <a:gd name="adj" fmla="val 13127"/>
            </a:avLst>
          </a:prstGeom>
          <a:solidFill>
            <a:schemeClr val="accent3"/>
          </a:solidFill>
          <a:ln>
            <a:noFill/>
          </a:ln>
          <a:effectLst>
            <a:outerShdw dist="76200" dir="3000000" algn="bl" rotWithShape="0">
              <a:schemeClr val="lt1">
                <a:alpha val="2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2" name="Google Shape;1752;p49"/>
          <p:cNvSpPr/>
          <p:nvPr/>
        </p:nvSpPr>
        <p:spPr>
          <a:xfrm>
            <a:off x="1766850" y="3179625"/>
            <a:ext cx="5610300" cy="4503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3" name="Google Shape;1753;p49"/>
          <p:cNvSpPr txBox="1">
            <a:spLocks noGrp="1"/>
          </p:cNvSpPr>
          <p:nvPr>
            <p:ph type="title"/>
          </p:nvPr>
        </p:nvSpPr>
        <p:spPr>
          <a:xfrm>
            <a:off x="2108850" y="1581606"/>
            <a:ext cx="4926300" cy="12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150,000</a:t>
            </a:r>
            <a:endParaRPr/>
          </a:p>
        </p:txBody>
      </p:sp>
      <p:grpSp>
        <p:nvGrpSpPr>
          <p:cNvPr id="1754" name="Google Shape;1754;p49"/>
          <p:cNvGrpSpPr/>
          <p:nvPr/>
        </p:nvGrpSpPr>
        <p:grpSpPr>
          <a:xfrm flipH="1">
            <a:off x="7939935" y="1338700"/>
            <a:ext cx="356339" cy="772858"/>
            <a:chOff x="7139725" y="911275"/>
            <a:chExt cx="356339" cy="772858"/>
          </a:xfrm>
        </p:grpSpPr>
        <p:sp>
          <p:nvSpPr>
            <p:cNvPr id="1755" name="Google Shape;1755;p49"/>
            <p:cNvSpPr/>
            <p:nvPr/>
          </p:nvSpPr>
          <p:spPr>
            <a:xfrm>
              <a:off x="7139738" y="911615"/>
              <a:ext cx="355941" cy="771080"/>
            </a:xfrm>
            <a:custGeom>
              <a:avLst/>
              <a:gdLst/>
              <a:ahLst/>
              <a:cxnLst/>
              <a:rect l="l" t="t" r="r" b="b"/>
              <a:pathLst>
                <a:path w="9464" h="20502" extrusionOk="0">
                  <a:moveTo>
                    <a:pt x="5652" y="1"/>
                  </a:moveTo>
                  <a:cubicBezTo>
                    <a:pt x="3915" y="1"/>
                    <a:pt x="2413" y="1288"/>
                    <a:pt x="2147" y="3032"/>
                  </a:cubicBezTo>
                  <a:lnTo>
                    <a:pt x="1204" y="9731"/>
                  </a:lnTo>
                  <a:lnTo>
                    <a:pt x="261" y="16462"/>
                  </a:lnTo>
                  <a:cubicBezTo>
                    <a:pt x="0" y="18381"/>
                    <a:pt x="1366" y="20235"/>
                    <a:pt x="3285" y="20462"/>
                  </a:cubicBezTo>
                  <a:cubicBezTo>
                    <a:pt x="3462" y="20489"/>
                    <a:pt x="3639" y="20502"/>
                    <a:pt x="3813" y="20502"/>
                  </a:cubicBezTo>
                  <a:cubicBezTo>
                    <a:pt x="5549" y="20502"/>
                    <a:pt x="7051" y="19215"/>
                    <a:pt x="7317" y="17471"/>
                  </a:cubicBezTo>
                  <a:lnTo>
                    <a:pt x="8228" y="10771"/>
                  </a:lnTo>
                  <a:lnTo>
                    <a:pt x="9171" y="4040"/>
                  </a:lnTo>
                  <a:cubicBezTo>
                    <a:pt x="9464" y="2089"/>
                    <a:pt x="8065" y="300"/>
                    <a:pt x="6179" y="40"/>
                  </a:cubicBezTo>
                  <a:cubicBezTo>
                    <a:pt x="6002" y="13"/>
                    <a:pt x="5825" y="1"/>
                    <a:pt x="5652" y="1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76200" dir="2820000" algn="bl" rotWithShape="0">
                <a:schemeClr val="lt1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49"/>
            <p:cNvSpPr/>
            <p:nvPr/>
          </p:nvSpPr>
          <p:spPr>
            <a:xfrm>
              <a:off x="7139725" y="1279817"/>
              <a:ext cx="311021" cy="404315"/>
            </a:xfrm>
            <a:custGeom>
              <a:avLst/>
              <a:gdLst/>
              <a:ahLst/>
              <a:cxnLst/>
              <a:rect l="l" t="t" r="r" b="b"/>
              <a:pathLst>
                <a:path w="7721" h="10037" extrusionOk="0">
                  <a:moveTo>
                    <a:pt x="1155" y="0"/>
                  </a:moveTo>
                  <a:lnTo>
                    <a:pt x="274" y="6292"/>
                  </a:lnTo>
                  <a:cubicBezTo>
                    <a:pt x="0" y="8055"/>
                    <a:pt x="1247" y="9727"/>
                    <a:pt x="3070" y="10001"/>
                  </a:cubicBezTo>
                  <a:cubicBezTo>
                    <a:pt x="3233" y="10025"/>
                    <a:pt x="3395" y="10037"/>
                    <a:pt x="3555" y="10037"/>
                  </a:cubicBezTo>
                  <a:cubicBezTo>
                    <a:pt x="5182" y="10037"/>
                    <a:pt x="6590" y="8810"/>
                    <a:pt x="6839" y="7204"/>
                  </a:cubicBezTo>
                  <a:lnTo>
                    <a:pt x="7721" y="912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49"/>
            <p:cNvSpPr/>
            <p:nvPr/>
          </p:nvSpPr>
          <p:spPr>
            <a:xfrm>
              <a:off x="7186251" y="911275"/>
              <a:ext cx="309813" cy="404074"/>
            </a:xfrm>
            <a:custGeom>
              <a:avLst/>
              <a:gdLst/>
              <a:ahLst/>
              <a:cxnLst/>
              <a:rect l="l" t="t" r="r" b="b"/>
              <a:pathLst>
                <a:path w="7691" h="10031" extrusionOk="0">
                  <a:moveTo>
                    <a:pt x="4174" y="1"/>
                  </a:moveTo>
                  <a:cubicBezTo>
                    <a:pt x="2531" y="1"/>
                    <a:pt x="1103" y="1212"/>
                    <a:pt x="852" y="2858"/>
                  </a:cubicBezTo>
                  <a:lnTo>
                    <a:pt x="0" y="9119"/>
                  </a:lnTo>
                  <a:lnTo>
                    <a:pt x="6566" y="10031"/>
                  </a:lnTo>
                  <a:lnTo>
                    <a:pt x="7447" y="3800"/>
                  </a:lnTo>
                  <a:cubicBezTo>
                    <a:pt x="7691" y="1976"/>
                    <a:pt x="6414" y="304"/>
                    <a:pt x="4621" y="31"/>
                  </a:cubicBezTo>
                  <a:cubicBezTo>
                    <a:pt x="4471" y="11"/>
                    <a:pt x="4322" y="1"/>
                    <a:pt x="4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8" name="Google Shape;1758;p49"/>
          <p:cNvGrpSpPr/>
          <p:nvPr/>
        </p:nvGrpSpPr>
        <p:grpSpPr>
          <a:xfrm flipH="1">
            <a:off x="6201950" y="279990"/>
            <a:ext cx="766496" cy="950175"/>
            <a:chOff x="7510728" y="1301978"/>
            <a:chExt cx="766496" cy="950175"/>
          </a:xfrm>
        </p:grpSpPr>
        <p:sp>
          <p:nvSpPr>
            <p:cNvPr id="1759" name="Google Shape;1759;p49"/>
            <p:cNvSpPr/>
            <p:nvPr/>
          </p:nvSpPr>
          <p:spPr>
            <a:xfrm>
              <a:off x="7511558" y="1301978"/>
              <a:ext cx="765664" cy="949841"/>
            </a:xfrm>
            <a:custGeom>
              <a:avLst/>
              <a:gdLst/>
              <a:ahLst/>
              <a:cxnLst/>
              <a:rect l="l" t="t" r="r" b="b"/>
              <a:pathLst>
                <a:path w="20358" h="25255" extrusionOk="0">
                  <a:moveTo>
                    <a:pt x="16305" y="0"/>
                  </a:moveTo>
                  <a:cubicBezTo>
                    <a:pt x="15804" y="0"/>
                    <a:pt x="15300" y="106"/>
                    <a:pt x="14829" y="327"/>
                  </a:cubicBezTo>
                  <a:lnTo>
                    <a:pt x="8683" y="3222"/>
                  </a:lnTo>
                  <a:lnTo>
                    <a:pt x="2537" y="6116"/>
                  </a:lnTo>
                  <a:cubicBezTo>
                    <a:pt x="748" y="6929"/>
                    <a:pt x="0" y="9075"/>
                    <a:pt x="813" y="10831"/>
                  </a:cubicBezTo>
                  <a:cubicBezTo>
                    <a:pt x="1401" y="12124"/>
                    <a:pt x="2701" y="12856"/>
                    <a:pt x="4040" y="12856"/>
                  </a:cubicBezTo>
                  <a:cubicBezTo>
                    <a:pt x="4554" y="12856"/>
                    <a:pt x="5074" y="12748"/>
                    <a:pt x="5561" y="12522"/>
                  </a:cubicBezTo>
                  <a:lnTo>
                    <a:pt x="11512" y="9726"/>
                  </a:lnTo>
                  <a:lnTo>
                    <a:pt x="8423" y="14116"/>
                  </a:lnTo>
                  <a:lnTo>
                    <a:pt x="4521" y="19644"/>
                  </a:lnTo>
                  <a:cubicBezTo>
                    <a:pt x="3382" y="21237"/>
                    <a:pt x="3805" y="23481"/>
                    <a:pt x="5366" y="24587"/>
                  </a:cubicBezTo>
                  <a:cubicBezTo>
                    <a:pt x="5983" y="25040"/>
                    <a:pt x="6698" y="25255"/>
                    <a:pt x="7408" y="25255"/>
                  </a:cubicBezTo>
                  <a:cubicBezTo>
                    <a:pt x="8532" y="25255"/>
                    <a:pt x="9644" y="24718"/>
                    <a:pt x="10342" y="23741"/>
                  </a:cubicBezTo>
                  <a:lnTo>
                    <a:pt x="14244" y="18213"/>
                  </a:lnTo>
                  <a:lnTo>
                    <a:pt x="18146" y="12685"/>
                  </a:lnTo>
                  <a:cubicBezTo>
                    <a:pt x="19252" y="11059"/>
                    <a:pt x="18894" y="8815"/>
                    <a:pt x="17301" y="7709"/>
                  </a:cubicBezTo>
                  <a:cubicBezTo>
                    <a:pt x="17106" y="7547"/>
                    <a:pt x="16846" y="7417"/>
                    <a:pt x="16618" y="7319"/>
                  </a:cubicBezTo>
                  <a:lnTo>
                    <a:pt x="17821" y="6766"/>
                  </a:lnTo>
                  <a:cubicBezTo>
                    <a:pt x="19610" y="5953"/>
                    <a:pt x="20358" y="3775"/>
                    <a:pt x="19545" y="2051"/>
                  </a:cubicBezTo>
                  <a:cubicBezTo>
                    <a:pt x="18954" y="750"/>
                    <a:pt x="17640" y="0"/>
                    <a:pt x="16305" y="0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76200" dir="4020000" algn="bl" rotWithShape="0">
                <a:schemeClr val="lt1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49"/>
            <p:cNvSpPr/>
            <p:nvPr/>
          </p:nvSpPr>
          <p:spPr>
            <a:xfrm>
              <a:off x="7510728" y="1423061"/>
              <a:ext cx="440811" cy="362543"/>
            </a:xfrm>
            <a:custGeom>
              <a:avLst/>
              <a:gdLst/>
              <a:ahLst/>
              <a:cxnLst/>
              <a:rect l="l" t="t" r="r" b="b"/>
              <a:pathLst>
                <a:path w="10943" h="9000" extrusionOk="0">
                  <a:moveTo>
                    <a:pt x="8116" y="1"/>
                  </a:moveTo>
                  <a:lnTo>
                    <a:pt x="2371" y="2675"/>
                  </a:lnTo>
                  <a:cubicBezTo>
                    <a:pt x="699" y="3435"/>
                    <a:pt x="0" y="5472"/>
                    <a:pt x="791" y="7083"/>
                  </a:cubicBezTo>
                  <a:cubicBezTo>
                    <a:pt x="1343" y="8299"/>
                    <a:pt x="2555" y="9000"/>
                    <a:pt x="3806" y="9000"/>
                  </a:cubicBezTo>
                  <a:cubicBezTo>
                    <a:pt x="4275" y="9000"/>
                    <a:pt x="4750" y="8901"/>
                    <a:pt x="5198" y="8694"/>
                  </a:cubicBezTo>
                  <a:lnTo>
                    <a:pt x="10943" y="5989"/>
                  </a:lnTo>
                  <a:lnTo>
                    <a:pt x="81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49"/>
            <p:cNvSpPr/>
            <p:nvPr/>
          </p:nvSpPr>
          <p:spPr>
            <a:xfrm>
              <a:off x="7837621" y="1302980"/>
              <a:ext cx="439603" cy="362542"/>
            </a:xfrm>
            <a:custGeom>
              <a:avLst/>
              <a:gdLst/>
              <a:ahLst/>
              <a:cxnLst/>
              <a:rect l="l" t="t" r="r" b="b"/>
              <a:pathLst>
                <a:path w="10913" h="9000" extrusionOk="0">
                  <a:moveTo>
                    <a:pt x="7138" y="1"/>
                  </a:moveTo>
                  <a:cubicBezTo>
                    <a:pt x="6668" y="1"/>
                    <a:pt x="6194" y="100"/>
                    <a:pt x="5746" y="307"/>
                  </a:cubicBezTo>
                  <a:lnTo>
                    <a:pt x="1" y="3012"/>
                  </a:lnTo>
                  <a:lnTo>
                    <a:pt x="2828" y="9000"/>
                  </a:lnTo>
                  <a:lnTo>
                    <a:pt x="8542" y="6325"/>
                  </a:lnTo>
                  <a:cubicBezTo>
                    <a:pt x="10214" y="5565"/>
                    <a:pt x="10913" y="3529"/>
                    <a:pt x="10153" y="1918"/>
                  </a:cubicBezTo>
                  <a:cubicBezTo>
                    <a:pt x="9601" y="702"/>
                    <a:pt x="8389" y="1"/>
                    <a:pt x="71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49"/>
            <p:cNvSpPr/>
            <p:nvPr/>
          </p:nvSpPr>
          <p:spPr>
            <a:xfrm>
              <a:off x="7639269" y="1833255"/>
              <a:ext cx="407780" cy="418898"/>
            </a:xfrm>
            <a:custGeom>
              <a:avLst/>
              <a:gdLst/>
              <a:ahLst/>
              <a:cxnLst/>
              <a:rect l="l" t="t" r="r" b="b"/>
              <a:pathLst>
                <a:path w="10123" h="10399" extrusionOk="0">
                  <a:moveTo>
                    <a:pt x="4712" y="0"/>
                  </a:moveTo>
                  <a:lnTo>
                    <a:pt x="1065" y="5167"/>
                  </a:lnTo>
                  <a:cubicBezTo>
                    <a:pt x="1" y="6687"/>
                    <a:pt x="366" y="8754"/>
                    <a:pt x="1855" y="9788"/>
                  </a:cubicBezTo>
                  <a:cubicBezTo>
                    <a:pt x="2433" y="10201"/>
                    <a:pt x="3099" y="10398"/>
                    <a:pt x="3759" y="10398"/>
                  </a:cubicBezTo>
                  <a:cubicBezTo>
                    <a:pt x="4799" y="10398"/>
                    <a:pt x="5824" y="9908"/>
                    <a:pt x="6475" y="8997"/>
                  </a:cubicBezTo>
                  <a:lnTo>
                    <a:pt x="10123" y="3830"/>
                  </a:lnTo>
                  <a:lnTo>
                    <a:pt x="47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49"/>
            <p:cNvSpPr/>
            <p:nvPr/>
          </p:nvSpPr>
          <p:spPr>
            <a:xfrm>
              <a:off x="7827832" y="1567835"/>
              <a:ext cx="408988" cy="419744"/>
            </a:xfrm>
            <a:custGeom>
              <a:avLst/>
              <a:gdLst/>
              <a:ahLst/>
              <a:cxnLst/>
              <a:rect l="l" t="t" r="r" b="b"/>
              <a:pathLst>
                <a:path w="10153" h="10420" extrusionOk="0">
                  <a:moveTo>
                    <a:pt x="6421" y="0"/>
                  </a:moveTo>
                  <a:cubicBezTo>
                    <a:pt x="5369" y="0"/>
                    <a:pt x="4324" y="503"/>
                    <a:pt x="3648" y="1422"/>
                  </a:cubicBezTo>
                  <a:lnTo>
                    <a:pt x="1" y="6589"/>
                  </a:lnTo>
                  <a:lnTo>
                    <a:pt x="5442" y="10419"/>
                  </a:lnTo>
                  <a:lnTo>
                    <a:pt x="9089" y="5252"/>
                  </a:lnTo>
                  <a:cubicBezTo>
                    <a:pt x="10153" y="3762"/>
                    <a:pt x="9788" y="1665"/>
                    <a:pt x="8299" y="601"/>
                  </a:cubicBezTo>
                  <a:cubicBezTo>
                    <a:pt x="7729" y="194"/>
                    <a:pt x="7074" y="0"/>
                    <a:pt x="6421" y="0"/>
                  </a:cubicBezTo>
                  <a:close/>
                </a:path>
              </a:pathLst>
            </a:custGeom>
            <a:solidFill>
              <a:srgbClr val="F7D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4" name="Google Shape;1764;p49"/>
          <p:cNvGrpSpPr/>
          <p:nvPr/>
        </p:nvGrpSpPr>
        <p:grpSpPr>
          <a:xfrm rot="-693273">
            <a:off x="522603" y="2769562"/>
            <a:ext cx="914686" cy="1966362"/>
            <a:chOff x="3735850" y="68950"/>
            <a:chExt cx="494100" cy="1062200"/>
          </a:xfrm>
        </p:grpSpPr>
        <p:sp>
          <p:nvSpPr>
            <p:cNvPr id="1765" name="Google Shape;1765;p49"/>
            <p:cNvSpPr/>
            <p:nvPr/>
          </p:nvSpPr>
          <p:spPr>
            <a:xfrm>
              <a:off x="3735875" y="71600"/>
              <a:ext cx="494075" cy="1056925"/>
            </a:xfrm>
            <a:custGeom>
              <a:avLst/>
              <a:gdLst/>
              <a:ahLst/>
              <a:cxnLst/>
              <a:rect l="l" t="t" r="r" b="b"/>
              <a:pathLst>
                <a:path w="19763" h="42277" extrusionOk="0">
                  <a:moveTo>
                    <a:pt x="5377" y="0"/>
                  </a:moveTo>
                  <a:cubicBezTo>
                    <a:pt x="4620" y="0"/>
                    <a:pt x="4011" y="588"/>
                    <a:pt x="4011" y="1365"/>
                  </a:cubicBezTo>
                  <a:lnTo>
                    <a:pt x="4011" y="4872"/>
                  </a:lnTo>
                  <a:cubicBezTo>
                    <a:pt x="4011" y="5587"/>
                    <a:pt x="4536" y="6133"/>
                    <a:pt x="5229" y="6217"/>
                  </a:cubicBezTo>
                  <a:cubicBezTo>
                    <a:pt x="5271" y="7057"/>
                    <a:pt x="5293" y="8422"/>
                    <a:pt x="5061" y="9451"/>
                  </a:cubicBezTo>
                  <a:cubicBezTo>
                    <a:pt x="5040" y="9577"/>
                    <a:pt x="4977" y="9724"/>
                    <a:pt x="4956" y="9829"/>
                  </a:cubicBezTo>
                  <a:cubicBezTo>
                    <a:pt x="4872" y="10039"/>
                    <a:pt x="4809" y="10207"/>
                    <a:pt x="4704" y="10354"/>
                  </a:cubicBezTo>
                  <a:cubicBezTo>
                    <a:pt x="3822" y="11551"/>
                    <a:pt x="147" y="15352"/>
                    <a:pt x="84" y="18503"/>
                  </a:cubicBezTo>
                  <a:cubicBezTo>
                    <a:pt x="0" y="21065"/>
                    <a:pt x="42" y="34128"/>
                    <a:pt x="84" y="38664"/>
                  </a:cubicBezTo>
                  <a:cubicBezTo>
                    <a:pt x="21" y="39483"/>
                    <a:pt x="21" y="40029"/>
                    <a:pt x="21" y="40176"/>
                  </a:cubicBezTo>
                  <a:lnTo>
                    <a:pt x="21" y="40239"/>
                  </a:lnTo>
                  <a:lnTo>
                    <a:pt x="21" y="40344"/>
                  </a:lnTo>
                  <a:lnTo>
                    <a:pt x="21" y="40365"/>
                  </a:lnTo>
                  <a:cubicBezTo>
                    <a:pt x="21" y="40386"/>
                    <a:pt x="63" y="40428"/>
                    <a:pt x="63" y="40449"/>
                  </a:cubicBezTo>
                  <a:cubicBezTo>
                    <a:pt x="63" y="40449"/>
                    <a:pt x="63" y="40470"/>
                    <a:pt x="84" y="40470"/>
                  </a:cubicBezTo>
                  <a:cubicBezTo>
                    <a:pt x="84" y="40491"/>
                    <a:pt x="105" y="40533"/>
                    <a:pt x="105" y="40554"/>
                  </a:cubicBezTo>
                  <a:lnTo>
                    <a:pt x="126" y="40575"/>
                  </a:lnTo>
                  <a:cubicBezTo>
                    <a:pt x="147" y="40596"/>
                    <a:pt x="147" y="40638"/>
                    <a:pt x="189" y="40659"/>
                  </a:cubicBezTo>
                  <a:lnTo>
                    <a:pt x="210" y="40680"/>
                  </a:lnTo>
                  <a:lnTo>
                    <a:pt x="315" y="40785"/>
                  </a:lnTo>
                  <a:cubicBezTo>
                    <a:pt x="315" y="40785"/>
                    <a:pt x="336" y="40785"/>
                    <a:pt x="336" y="40806"/>
                  </a:cubicBezTo>
                  <a:cubicBezTo>
                    <a:pt x="357" y="40848"/>
                    <a:pt x="399" y="40869"/>
                    <a:pt x="441" y="40890"/>
                  </a:cubicBezTo>
                  <a:cubicBezTo>
                    <a:pt x="462" y="40890"/>
                    <a:pt x="462" y="40911"/>
                    <a:pt x="504" y="40911"/>
                  </a:cubicBezTo>
                  <a:cubicBezTo>
                    <a:pt x="525" y="40953"/>
                    <a:pt x="546" y="40974"/>
                    <a:pt x="609" y="40974"/>
                  </a:cubicBezTo>
                  <a:cubicBezTo>
                    <a:pt x="630" y="40974"/>
                    <a:pt x="630" y="40995"/>
                    <a:pt x="651" y="40995"/>
                  </a:cubicBezTo>
                  <a:cubicBezTo>
                    <a:pt x="672" y="41016"/>
                    <a:pt x="735" y="41016"/>
                    <a:pt x="756" y="41058"/>
                  </a:cubicBezTo>
                  <a:cubicBezTo>
                    <a:pt x="777" y="41058"/>
                    <a:pt x="819" y="41079"/>
                    <a:pt x="819" y="41079"/>
                  </a:cubicBezTo>
                  <a:cubicBezTo>
                    <a:pt x="861" y="41100"/>
                    <a:pt x="903" y="41121"/>
                    <a:pt x="945" y="41121"/>
                  </a:cubicBezTo>
                  <a:cubicBezTo>
                    <a:pt x="966" y="41121"/>
                    <a:pt x="966" y="41142"/>
                    <a:pt x="1008" y="41142"/>
                  </a:cubicBezTo>
                  <a:cubicBezTo>
                    <a:pt x="1050" y="41184"/>
                    <a:pt x="1134" y="41205"/>
                    <a:pt x="1218" y="41226"/>
                  </a:cubicBezTo>
                  <a:cubicBezTo>
                    <a:pt x="1239" y="41226"/>
                    <a:pt x="1239" y="41247"/>
                    <a:pt x="1260" y="41247"/>
                  </a:cubicBezTo>
                  <a:cubicBezTo>
                    <a:pt x="1323" y="41290"/>
                    <a:pt x="1365" y="41311"/>
                    <a:pt x="1428" y="41311"/>
                  </a:cubicBezTo>
                  <a:cubicBezTo>
                    <a:pt x="1449" y="41311"/>
                    <a:pt x="1470" y="41332"/>
                    <a:pt x="1491" y="41332"/>
                  </a:cubicBezTo>
                  <a:cubicBezTo>
                    <a:pt x="1554" y="41353"/>
                    <a:pt x="1596" y="41353"/>
                    <a:pt x="1659" y="41395"/>
                  </a:cubicBezTo>
                  <a:cubicBezTo>
                    <a:pt x="1680" y="41395"/>
                    <a:pt x="1701" y="41416"/>
                    <a:pt x="1764" y="41416"/>
                  </a:cubicBezTo>
                  <a:cubicBezTo>
                    <a:pt x="1806" y="41437"/>
                    <a:pt x="1869" y="41437"/>
                    <a:pt x="1911" y="41458"/>
                  </a:cubicBezTo>
                  <a:cubicBezTo>
                    <a:pt x="1932" y="41458"/>
                    <a:pt x="1974" y="41500"/>
                    <a:pt x="2016" y="41500"/>
                  </a:cubicBezTo>
                  <a:cubicBezTo>
                    <a:pt x="2079" y="41521"/>
                    <a:pt x="2163" y="41521"/>
                    <a:pt x="2205" y="41542"/>
                  </a:cubicBezTo>
                  <a:cubicBezTo>
                    <a:pt x="2226" y="41542"/>
                    <a:pt x="2268" y="41563"/>
                    <a:pt x="2289" y="41563"/>
                  </a:cubicBezTo>
                  <a:cubicBezTo>
                    <a:pt x="2352" y="41605"/>
                    <a:pt x="2478" y="41626"/>
                    <a:pt x="2562" y="41647"/>
                  </a:cubicBezTo>
                  <a:cubicBezTo>
                    <a:pt x="2604" y="41647"/>
                    <a:pt x="2646" y="41668"/>
                    <a:pt x="2688" y="41668"/>
                  </a:cubicBezTo>
                  <a:cubicBezTo>
                    <a:pt x="2730" y="41710"/>
                    <a:pt x="2814" y="41710"/>
                    <a:pt x="2856" y="41731"/>
                  </a:cubicBezTo>
                  <a:cubicBezTo>
                    <a:pt x="2919" y="41731"/>
                    <a:pt x="2940" y="41752"/>
                    <a:pt x="3003" y="41752"/>
                  </a:cubicBezTo>
                  <a:cubicBezTo>
                    <a:pt x="3045" y="41752"/>
                    <a:pt x="3108" y="41773"/>
                    <a:pt x="3171" y="41773"/>
                  </a:cubicBezTo>
                  <a:cubicBezTo>
                    <a:pt x="3234" y="41773"/>
                    <a:pt x="3276" y="41815"/>
                    <a:pt x="3339" y="41815"/>
                  </a:cubicBezTo>
                  <a:cubicBezTo>
                    <a:pt x="3381" y="41815"/>
                    <a:pt x="3444" y="41836"/>
                    <a:pt x="3486" y="41836"/>
                  </a:cubicBezTo>
                  <a:cubicBezTo>
                    <a:pt x="3549" y="41836"/>
                    <a:pt x="3591" y="41857"/>
                    <a:pt x="3654" y="41857"/>
                  </a:cubicBezTo>
                  <a:cubicBezTo>
                    <a:pt x="3696" y="41857"/>
                    <a:pt x="3759" y="41878"/>
                    <a:pt x="3801" y="41878"/>
                  </a:cubicBezTo>
                  <a:lnTo>
                    <a:pt x="4284" y="41962"/>
                  </a:lnTo>
                  <a:lnTo>
                    <a:pt x="4305" y="41962"/>
                  </a:lnTo>
                  <a:cubicBezTo>
                    <a:pt x="4389" y="41962"/>
                    <a:pt x="4494" y="41983"/>
                    <a:pt x="4557" y="41983"/>
                  </a:cubicBezTo>
                  <a:lnTo>
                    <a:pt x="4641" y="41983"/>
                  </a:lnTo>
                  <a:cubicBezTo>
                    <a:pt x="4725" y="41983"/>
                    <a:pt x="4830" y="42025"/>
                    <a:pt x="4935" y="42025"/>
                  </a:cubicBezTo>
                  <a:lnTo>
                    <a:pt x="5019" y="42025"/>
                  </a:lnTo>
                  <a:cubicBezTo>
                    <a:pt x="5124" y="42025"/>
                    <a:pt x="5229" y="42046"/>
                    <a:pt x="5335" y="42046"/>
                  </a:cubicBezTo>
                  <a:lnTo>
                    <a:pt x="5356" y="42046"/>
                  </a:lnTo>
                  <a:cubicBezTo>
                    <a:pt x="6112" y="42130"/>
                    <a:pt x="6952" y="42193"/>
                    <a:pt x="7813" y="42256"/>
                  </a:cubicBezTo>
                  <a:lnTo>
                    <a:pt x="7855" y="42256"/>
                  </a:lnTo>
                  <a:cubicBezTo>
                    <a:pt x="8023" y="42256"/>
                    <a:pt x="8233" y="42277"/>
                    <a:pt x="8443" y="42277"/>
                  </a:cubicBezTo>
                  <a:lnTo>
                    <a:pt x="9871" y="42277"/>
                  </a:lnTo>
                  <a:cubicBezTo>
                    <a:pt x="15310" y="42277"/>
                    <a:pt x="19679" y="41290"/>
                    <a:pt x="19679" y="40071"/>
                  </a:cubicBezTo>
                  <a:cubicBezTo>
                    <a:pt x="19679" y="40071"/>
                    <a:pt x="19763" y="21464"/>
                    <a:pt x="19679" y="18335"/>
                  </a:cubicBezTo>
                  <a:cubicBezTo>
                    <a:pt x="19679" y="18230"/>
                    <a:pt x="19679" y="18125"/>
                    <a:pt x="19658" y="18020"/>
                  </a:cubicBezTo>
                  <a:lnTo>
                    <a:pt x="19658" y="17936"/>
                  </a:lnTo>
                  <a:cubicBezTo>
                    <a:pt x="19658" y="17873"/>
                    <a:pt x="19637" y="17789"/>
                    <a:pt x="19637" y="17705"/>
                  </a:cubicBezTo>
                  <a:cubicBezTo>
                    <a:pt x="19637" y="17684"/>
                    <a:pt x="19616" y="17621"/>
                    <a:pt x="19616" y="17600"/>
                  </a:cubicBezTo>
                  <a:cubicBezTo>
                    <a:pt x="19616" y="17516"/>
                    <a:pt x="19595" y="17474"/>
                    <a:pt x="19553" y="17390"/>
                  </a:cubicBezTo>
                  <a:cubicBezTo>
                    <a:pt x="19553" y="17348"/>
                    <a:pt x="19532" y="17306"/>
                    <a:pt x="19532" y="17263"/>
                  </a:cubicBezTo>
                  <a:cubicBezTo>
                    <a:pt x="19511" y="17200"/>
                    <a:pt x="19511" y="17137"/>
                    <a:pt x="19490" y="17074"/>
                  </a:cubicBezTo>
                  <a:cubicBezTo>
                    <a:pt x="19490" y="17032"/>
                    <a:pt x="19448" y="16990"/>
                    <a:pt x="19448" y="16948"/>
                  </a:cubicBezTo>
                  <a:cubicBezTo>
                    <a:pt x="19427" y="16885"/>
                    <a:pt x="19427" y="16822"/>
                    <a:pt x="19406" y="16759"/>
                  </a:cubicBezTo>
                  <a:cubicBezTo>
                    <a:pt x="19385" y="16717"/>
                    <a:pt x="19385" y="16654"/>
                    <a:pt x="19343" y="16633"/>
                  </a:cubicBezTo>
                  <a:cubicBezTo>
                    <a:pt x="19322" y="16570"/>
                    <a:pt x="19301" y="16507"/>
                    <a:pt x="19301" y="16444"/>
                  </a:cubicBezTo>
                  <a:cubicBezTo>
                    <a:pt x="19280" y="16402"/>
                    <a:pt x="19280" y="16339"/>
                    <a:pt x="19238" y="16297"/>
                  </a:cubicBezTo>
                  <a:cubicBezTo>
                    <a:pt x="19217" y="16234"/>
                    <a:pt x="19196" y="16192"/>
                    <a:pt x="19175" y="16108"/>
                  </a:cubicBezTo>
                  <a:cubicBezTo>
                    <a:pt x="19133" y="16045"/>
                    <a:pt x="19112" y="16003"/>
                    <a:pt x="19112" y="15940"/>
                  </a:cubicBezTo>
                  <a:lnTo>
                    <a:pt x="19028" y="15793"/>
                  </a:lnTo>
                  <a:lnTo>
                    <a:pt x="18965" y="15625"/>
                  </a:lnTo>
                  <a:lnTo>
                    <a:pt x="18881" y="15478"/>
                  </a:lnTo>
                  <a:lnTo>
                    <a:pt x="18797" y="15310"/>
                  </a:lnTo>
                  <a:cubicBezTo>
                    <a:pt x="18776" y="15268"/>
                    <a:pt x="18755" y="15247"/>
                    <a:pt x="18713" y="15184"/>
                  </a:cubicBezTo>
                  <a:cubicBezTo>
                    <a:pt x="18692" y="15142"/>
                    <a:pt x="18671" y="15058"/>
                    <a:pt x="18608" y="14995"/>
                  </a:cubicBezTo>
                  <a:cubicBezTo>
                    <a:pt x="18587" y="14974"/>
                    <a:pt x="18566" y="14932"/>
                    <a:pt x="18566" y="14890"/>
                  </a:cubicBezTo>
                  <a:cubicBezTo>
                    <a:pt x="18440" y="14659"/>
                    <a:pt x="18272" y="14407"/>
                    <a:pt x="18125" y="14155"/>
                  </a:cubicBezTo>
                  <a:cubicBezTo>
                    <a:pt x="18125" y="14134"/>
                    <a:pt x="18083" y="14113"/>
                    <a:pt x="18083" y="14113"/>
                  </a:cubicBezTo>
                  <a:cubicBezTo>
                    <a:pt x="18041" y="14050"/>
                    <a:pt x="18020" y="13987"/>
                    <a:pt x="17957" y="13924"/>
                  </a:cubicBezTo>
                  <a:cubicBezTo>
                    <a:pt x="17936" y="13903"/>
                    <a:pt x="17915" y="13840"/>
                    <a:pt x="17873" y="13819"/>
                  </a:cubicBezTo>
                  <a:cubicBezTo>
                    <a:pt x="17852" y="13777"/>
                    <a:pt x="17810" y="13714"/>
                    <a:pt x="17768" y="13672"/>
                  </a:cubicBezTo>
                  <a:cubicBezTo>
                    <a:pt x="17747" y="13609"/>
                    <a:pt x="17726" y="13567"/>
                    <a:pt x="17663" y="13525"/>
                  </a:cubicBezTo>
                  <a:cubicBezTo>
                    <a:pt x="17642" y="13483"/>
                    <a:pt x="17621" y="13462"/>
                    <a:pt x="17558" y="13399"/>
                  </a:cubicBezTo>
                  <a:cubicBezTo>
                    <a:pt x="17516" y="13357"/>
                    <a:pt x="17474" y="13294"/>
                    <a:pt x="17432" y="13252"/>
                  </a:cubicBezTo>
                  <a:lnTo>
                    <a:pt x="17411" y="13210"/>
                  </a:lnTo>
                  <a:lnTo>
                    <a:pt x="17390" y="13189"/>
                  </a:lnTo>
                  <a:cubicBezTo>
                    <a:pt x="17285" y="13063"/>
                    <a:pt x="17179" y="12895"/>
                    <a:pt x="17074" y="12769"/>
                  </a:cubicBezTo>
                  <a:cubicBezTo>
                    <a:pt x="17032" y="12748"/>
                    <a:pt x="17011" y="12685"/>
                    <a:pt x="16990" y="12664"/>
                  </a:cubicBezTo>
                  <a:cubicBezTo>
                    <a:pt x="16906" y="12559"/>
                    <a:pt x="16822" y="12475"/>
                    <a:pt x="16780" y="12370"/>
                  </a:cubicBezTo>
                  <a:cubicBezTo>
                    <a:pt x="16696" y="12307"/>
                    <a:pt x="16654" y="12202"/>
                    <a:pt x="16570" y="12118"/>
                  </a:cubicBezTo>
                  <a:cubicBezTo>
                    <a:pt x="16528" y="12055"/>
                    <a:pt x="16507" y="12034"/>
                    <a:pt x="16465" y="11992"/>
                  </a:cubicBezTo>
                  <a:cubicBezTo>
                    <a:pt x="15856" y="11215"/>
                    <a:pt x="15331" y="10627"/>
                    <a:pt x="15058" y="10249"/>
                  </a:cubicBezTo>
                  <a:cubicBezTo>
                    <a:pt x="14428" y="9409"/>
                    <a:pt x="14470" y="7267"/>
                    <a:pt x="14533" y="6112"/>
                  </a:cubicBezTo>
                  <a:cubicBezTo>
                    <a:pt x="15226" y="6028"/>
                    <a:pt x="15751" y="5440"/>
                    <a:pt x="15751" y="4767"/>
                  </a:cubicBezTo>
                  <a:lnTo>
                    <a:pt x="15751" y="1365"/>
                  </a:lnTo>
                  <a:cubicBezTo>
                    <a:pt x="15751" y="588"/>
                    <a:pt x="15142" y="0"/>
                    <a:pt x="14386" y="0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85725" dir="3000000" algn="bl" rotWithShape="0">
                <a:schemeClr val="lt1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66" name="Google Shape;1766;p49"/>
            <p:cNvGrpSpPr/>
            <p:nvPr/>
          </p:nvGrpSpPr>
          <p:grpSpPr>
            <a:xfrm>
              <a:off x="3735850" y="68950"/>
              <a:ext cx="494100" cy="1062200"/>
              <a:chOff x="4510925" y="1777975"/>
              <a:chExt cx="494100" cy="1062200"/>
            </a:xfrm>
          </p:grpSpPr>
          <p:sp>
            <p:nvSpPr>
              <p:cNvPr id="1767" name="Google Shape;1767;p49"/>
              <p:cNvSpPr/>
              <p:nvPr/>
            </p:nvSpPr>
            <p:spPr>
              <a:xfrm>
                <a:off x="4510925" y="1915025"/>
                <a:ext cx="494100" cy="925150"/>
              </a:xfrm>
              <a:custGeom>
                <a:avLst/>
                <a:gdLst/>
                <a:ahLst/>
                <a:cxnLst/>
                <a:rect l="l" t="t" r="r" b="b"/>
                <a:pathLst>
                  <a:path w="19764" h="37006" extrusionOk="0">
                    <a:moveTo>
                      <a:pt x="5104" y="0"/>
                    </a:moveTo>
                    <a:cubicBezTo>
                      <a:pt x="5104" y="0"/>
                      <a:pt x="5398" y="2416"/>
                      <a:pt x="5041" y="3991"/>
                    </a:cubicBezTo>
                    <a:cubicBezTo>
                      <a:pt x="4999" y="4117"/>
                      <a:pt x="4978" y="4264"/>
                      <a:pt x="4936" y="4390"/>
                    </a:cubicBezTo>
                    <a:cubicBezTo>
                      <a:pt x="4852" y="4600"/>
                      <a:pt x="4768" y="4789"/>
                      <a:pt x="4663" y="4915"/>
                    </a:cubicBezTo>
                    <a:cubicBezTo>
                      <a:pt x="3781" y="6091"/>
                      <a:pt x="105" y="9892"/>
                      <a:pt x="42" y="13042"/>
                    </a:cubicBezTo>
                    <a:cubicBezTo>
                      <a:pt x="0" y="15626"/>
                      <a:pt x="21" y="28668"/>
                      <a:pt x="42" y="33225"/>
                    </a:cubicBezTo>
                    <a:lnTo>
                      <a:pt x="42" y="34737"/>
                    </a:lnTo>
                    <a:lnTo>
                      <a:pt x="42" y="34800"/>
                    </a:lnTo>
                    <a:cubicBezTo>
                      <a:pt x="42" y="35997"/>
                      <a:pt x="4453" y="37005"/>
                      <a:pt x="9871" y="37005"/>
                    </a:cubicBezTo>
                    <a:cubicBezTo>
                      <a:pt x="15290" y="37005"/>
                      <a:pt x="19679" y="35997"/>
                      <a:pt x="19679" y="34800"/>
                    </a:cubicBezTo>
                    <a:cubicBezTo>
                      <a:pt x="19679" y="34800"/>
                      <a:pt x="19763" y="16172"/>
                      <a:pt x="19658" y="13084"/>
                    </a:cubicBezTo>
                    <a:cubicBezTo>
                      <a:pt x="19574" y="9934"/>
                      <a:pt x="15899" y="6112"/>
                      <a:pt x="15038" y="4936"/>
                    </a:cubicBezTo>
                    <a:cubicBezTo>
                      <a:pt x="14135" y="3739"/>
                      <a:pt x="14555" y="0"/>
                      <a:pt x="145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49"/>
              <p:cNvSpPr/>
              <p:nvPr/>
            </p:nvSpPr>
            <p:spPr>
              <a:xfrm>
                <a:off x="4584950" y="2245275"/>
                <a:ext cx="334475" cy="428450"/>
              </a:xfrm>
              <a:custGeom>
                <a:avLst/>
                <a:gdLst/>
                <a:ahLst/>
                <a:cxnLst/>
                <a:rect l="l" t="t" r="r" b="b"/>
                <a:pathLst>
                  <a:path w="13379" h="17138" extrusionOk="0">
                    <a:moveTo>
                      <a:pt x="1093" y="0"/>
                    </a:moveTo>
                    <a:cubicBezTo>
                      <a:pt x="505" y="0"/>
                      <a:pt x="1" y="505"/>
                      <a:pt x="1" y="1114"/>
                    </a:cubicBezTo>
                    <a:lnTo>
                      <a:pt x="1" y="16046"/>
                    </a:lnTo>
                    <a:cubicBezTo>
                      <a:pt x="1" y="16655"/>
                      <a:pt x="505" y="17138"/>
                      <a:pt x="1093" y="17138"/>
                    </a:cubicBezTo>
                    <a:lnTo>
                      <a:pt x="12287" y="17138"/>
                    </a:lnTo>
                    <a:cubicBezTo>
                      <a:pt x="12917" y="17138"/>
                      <a:pt x="13379" y="16655"/>
                      <a:pt x="13379" y="16046"/>
                    </a:cubicBezTo>
                    <a:lnTo>
                      <a:pt x="13379" y="1114"/>
                    </a:lnTo>
                    <a:cubicBezTo>
                      <a:pt x="13379" y="505"/>
                      <a:pt x="12896" y="0"/>
                      <a:pt x="1228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49"/>
              <p:cNvSpPr/>
              <p:nvPr/>
            </p:nvSpPr>
            <p:spPr>
              <a:xfrm>
                <a:off x="4651100" y="2358150"/>
                <a:ext cx="202175" cy="202175"/>
              </a:xfrm>
              <a:custGeom>
                <a:avLst/>
                <a:gdLst/>
                <a:ahLst/>
                <a:cxnLst/>
                <a:rect l="l" t="t" r="r" b="b"/>
                <a:pathLst>
                  <a:path w="8087" h="8087" extrusionOk="0">
                    <a:moveTo>
                      <a:pt x="2962" y="1"/>
                    </a:moveTo>
                    <a:lnTo>
                      <a:pt x="2962" y="2962"/>
                    </a:lnTo>
                    <a:lnTo>
                      <a:pt x="1" y="2962"/>
                    </a:lnTo>
                    <a:lnTo>
                      <a:pt x="1" y="5146"/>
                    </a:lnTo>
                    <a:lnTo>
                      <a:pt x="2962" y="5146"/>
                    </a:lnTo>
                    <a:lnTo>
                      <a:pt x="2962" y="8087"/>
                    </a:lnTo>
                    <a:lnTo>
                      <a:pt x="5146" y="8087"/>
                    </a:lnTo>
                    <a:lnTo>
                      <a:pt x="5146" y="5146"/>
                    </a:lnTo>
                    <a:lnTo>
                      <a:pt x="8087" y="5146"/>
                    </a:lnTo>
                    <a:lnTo>
                      <a:pt x="8087" y="2962"/>
                    </a:lnTo>
                    <a:lnTo>
                      <a:pt x="5146" y="2962"/>
                    </a:lnTo>
                    <a:lnTo>
                      <a:pt x="514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49"/>
              <p:cNvSpPr/>
              <p:nvPr/>
            </p:nvSpPr>
            <p:spPr>
              <a:xfrm>
                <a:off x="4634300" y="2014775"/>
                <a:ext cx="142850" cy="17375"/>
              </a:xfrm>
              <a:custGeom>
                <a:avLst/>
                <a:gdLst/>
                <a:ahLst/>
                <a:cxnLst/>
                <a:rect l="l" t="t" r="r" b="b"/>
                <a:pathLst>
                  <a:path w="5714" h="695" extrusionOk="0">
                    <a:moveTo>
                      <a:pt x="106" y="1"/>
                    </a:moveTo>
                    <a:cubicBezTo>
                      <a:pt x="64" y="148"/>
                      <a:pt x="43" y="274"/>
                      <a:pt x="1" y="400"/>
                    </a:cubicBezTo>
                    <a:cubicBezTo>
                      <a:pt x="1024" y="622"/>
                      <a:pt x="2013" y="695"/>
                      <a:pt x="2872" y="695"/>
                    </a:cubicBezTo>
                    <a:cubicBezTo>
                      <a:pt x="4535" y="695"/>
                      <a:pt x="5713" y="421"/>
                      <a:pt x="5713" y="421"/>
                    </a:cubicBezTo>
                    <a:lnTo>
                      <a:pt x="5713" y="421"/>
                    </a:lnTo>
                    <a:cubicBezTo>
                      <a:pt x="5390" y="428"/>
                      <a:pt x="5082" y="431"/>
                      <a:pt x="4786" y="431"/>
                    </a:cubicBezTo>
                    <a:cubicBezTo>
                      <a:pt x="2472" y="431"/>
                      <a:pt x="1000" y="224"/>
                      <a:pt x="1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49"/>
              <p:cNvSpPr/>
              <p:nvPr/>
            </p:nvSpPr>
            <p:spPr>
              <a:xfrm>
                <a:off x="4611200" y="1777975"/>
                <a:ext cx="293525" cy="156500"/>
              </a:xfrm>
              <a:custGeom>
                <a:avLst/>
                <a:gdLst/>
                <a:ahLst/>
                <a:cxnLst/>
                <a:rect l="l" t="t" r="r" b="b"/>
                <a:pathLst>
                  <a:path w="11741" h="6260" extrusionOk="0">
                    <a:moveTo>
                      <a:pt x="1366" y="1"/>
                    </a:moveTo>
                    <a:cubicBezTo>
                      <a:pt x="589" y="1"/>
                      <a:pt x="1" y="610"/>
                      <a:pt x="1" y="1366"/>
                    </a:cubicBezTo>
                    <a:lnTo>
                      <a:pt x="1" y="4894"/>
                    </a:lnTo>
                    <a:cubicBezTo>
                      <a:pt x="1" y="5650"/>
                      <a:pt x="610" y="6259"/>
                      <a:pt x="1366" y="6259"/>
                    </a:cubicBezTo>
                    <a:lnTo>
                      <a:pt x="10376" y="6259"/>
                    </a:lnTo>
                    <a:cubicBezTo>
                      <a:pt x="11132" y="6259"/>
                      <a:pt x="11741" y="5650"/>
                      <a:pt x="11741" y="4894"/>
                    </a:cubicBezTo>
                    <a:lnTo>
                      <a:pt x="11741" y="1366"/>
                    </a:lnTo>
                    <a:cubicBezTo>
                      <a:pt x="11741" y="631"/>
                      <a:pt x="11132" y="1"/>
                      <a:pt x="103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72" name="Google Shape;1772;p49"/>
          <p:cNvSpPr txBox="1">
            <a:spLocks noGrp="1"/>
          </p:cNvSpPr>
          <p:nvPr>
            <p:ph type="subTitle" idx="1"/>
          </p:nvPr>
        </p:nvSpPr>
        <p:spPr>
          <a:xfrm>
            <a:off x="2108850" y="3284625"/>
            <a:ext cx="4926300" cy="2403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Big numbers catch your audience’s attention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p50"/>
          <p:cNvSpPr/>
          <p:nvPr/>
        </p:nvSpPr>
        <p:spPr>
          <a:xfrm>
            <a:off x="1885950" y="1688400"/>
            <a:ext cx="5372100" cy="17667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  <a:effectLst>
            <a:outerShdw dist="76200" dir="3000000" algn="bl" rotWithShape="0">
              <a:schemeClr val="lt1">
                <a:alpha val="2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8" name="Google Shape;1778;p50"/>
          <p:cNvSpPr txBox="1">
            <a:spLocks noGrp="1"/>
          </p:cNvSpPr>
          <p:nvPr>
            <p:ph type="title"/>
          </p:nvPr>
        </p:nvSpPr>
        <p:spPr>
          <a:xfrm>
            <a:off x="2091000" y="1915266"/>
            <a:ext cx="49620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Conclusions</a:t>
            </a:r>
            <a:endParaRPr/>
          </a:p>
        </p:txBody>
      </p:sp>
      <p:sp>
        <p:nvSpPr>
          <p:cNvPr id="1779" name="Google Shape;1779;p50"/>
          <p:cNvSpPr txBox="1">
            <a:spLocks noGrp="1"/>
          </p:cNvSpPr>
          <p:nvPr>
            <p:ph type="body" idx="1"/>
          </p:nvPr>
        </p:nvSpPr>
        <p:spPr>
          <a:xfrm>
            <a:off x="2091000" y="2500422"/>
            <a:ext cx="4962000" cy="72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has a beautiful name and is the second planet from the Sun. It’s terribly hot—even hotter than Mercury—and its atmosphere is extremely poisonous</a:t>
            </a:r>
            <a:endParaRPr/>
          </a:p>
        </p:txBody>
      </p:sp>
      <p:grpSp>
        <p:nvGrpSpPr>
          <p:cNvPr id="1780" name="Google Shape;1780;p50"/>
          <p:cNvGrpSpPr/>
          <p:nvPr/>
        </p:nvGrpSpPr>
        <p:grpSpPr>
          <a:xfrm rot="1336444">
            <a:off x="1063325" y="701151"/>
            <a:ext cx="521012" cy="1449053"/>
            <a:chOff x="6234025" y="1538150"/>
            <a:chExt cx="276200" cy="768175"/>
          </a:xfrm>
        </p:grpSpPr>
        <p:sp>
          <p:nvSpPr>
            <p:cNvPr id="1781" name="Google Shape;1781;p50"/>
            <p:cNvSpPr/>
            <p:nvPr/>
          </p:nvSpPr>
          <p:spPr>
            <a:xfrm>
              <a:off x="6234550" y="1538163"/>
              <a:ext cx="275150" cy="768150"/>
            </a:xfrm>
            <a:custGeom>
              <a:avLst/>
              <a:gdLst/>
              <a:ahLst/>
              <a:cxnLst/>
              <a:rect l="l" t="t" r="r" b="b"/>
              <a:pathLst>
                <a:path w="11006" h="30726" extrusionOk="0">
                  <a:moveTo>
                    <a:pt x="5503" y="0"/>
                  </a:moveTo>
                  <a:cubicBezTo>
                    <a:pt x="3361" y="0"/>
                    <a:pt x="1660" y="294"/>
                    <a:pt x="1660" y="651"/>
                  </a:cubicBezTo>
                  <a:lnTo>
                    <a:pt x="1660" y="4788"/>
                  </a:lnTo>
                  <a:cubicBezTo>
                    <a:pt x="1645" y="4779"/>
                    <a:pt x="1631" y="4775"/>
                    <a:pt x="1617" y="4775"/>
                  </a:cubicBezTo>
                  <a:cubicBezTo>
                    <a:pt x="1571" y="4775"/>
                    <a:pt x="1534" y="4819"/>
                    <a:pt x="1534" y="4851"/>
                  </a:cubicBezTo>
                  <a:lnTo>
                    <a:pt x="1534" y="5439"/>
                  </a:lnTo>
                  <a:lnTo>
                    <a:pt x="1534" y="5544"/>
                  </a:lnTo>
                  <a:cubicBezTo>
                    <a:pt x="1534" y="5586"/>
                    <a:pt x="1576" y="5670"/>
                    <a:pt x="1660" y="5733"/>
                  </a:cubicBezTo>
                  <a:lnTo>
                    <a:pt x="1660" y="5965"/>
                  </a:lnTo>
                  <a:cubicBezTo>
                    <a:pt x="1660" y="6049"/>
                    <a:pt x="1744" y="6112"/>
                    <a:pt x="1912" y="6196"/>
                  </a:cubicBezTo>
                  <a:lnTo>
                    <a:pt x="1912" y="7036"/>
                  </a:lnTo>
                  <a:cubicBezTo>
                    <a:pt x="1849" y="7162"/>
                    <a:pt x="64" y="10165"/>
                    <a:pt x="22" y="12034"/>
                  </a:cubicBezTo>
                  <a:cubicBezTo>
                    <a:pt x="22" y="12412"/>
                    <a:pt x="1" y="13357"/>
                    <a:pt x="1" y="14617"/>
                  </a:cubicBezTo>
                  <a:lnTo>
                    <a:pt x="1" y="23333"/>
                  </a:lnTo>
                  <a:lnTo>
                    <a:pt x="1" y="23858"/>
                  </a:lnTo>
                  <a:cubicBezTo>
                    <a:pt x="1" y="26651"/>
                    <a:pt x="22" y="28940"/>
                    <a:pt x="22" y="29423"/>
                  </a:cubicBezTo>
                  <a:cubicBezTo>
                    <a:pt x="1" y="29465"/>
                    <a:pt x="1" y="29486"/>
                    <a:pt x="1" y="29528"/>
                  </a:cubicBezTo>
                  <a:cubicBezTo>
                    <a:pt x="1" y="30201"/>
                    <a:pt x="2479" y="30726"/>
                    <a:pt x="5482" y="30726"/>
                  </a:cubicBezTo>
                  <a:cubicBezTo>
                    <a:pt x="8528" y="30726"/>
                    <a:pt x="10985" y="30201"/>
                    <a:pt x="10985" y="29528"/>
                  </a:cubicBezTo>
                  <a:cubicBezTo>
                    <a:pt x="10985" y="29528"/>
                    <a:pt x="10985" y="26735"/>
                    <a:pt x="11006" y="23375"/>
                  </a:cubicBezTo>
                  <a:lnTo>
                    <a:pt x="11006" y="14659"/>
                  </a:lnTo>
                  <a:cubicBezTo>
                    <a:pt x="11006" y="13336"/>
                    <a:pt x="11006" y="12391"/>
                    <a:pt x="10985" y="11992"/>
                  </a:cubicBezTo>
                  <a:cubicBezTo>
                    <a:pt x="10964" y="10669"/>
                    <a:pt x="10040" y="8779"/>
                    <a:pt x="9494" y="7750"/>
                  </a:cubicBezTo>
                  <a:cubicBezTo>
                    <a:pt x="9242" y="7309"/>
                    <a:pt x="9074" y="7015"/>
                    <a:pt x="9074" y="7015"/>
                  </a:cubicBezTo>
                  <a:lnTo>
                    <a:pt x="9074" y="6175"/>
                  </a:lnTo>
                  <a:cubicBezTo>
                    <a:pt x="9221" y="6091"/>
                    <a:pt x="9326" y="6007"/>
                    <a:pt x="9326" y="5944"/>
                  </a:cubicBezTo>
                  <a:lnTo>
                    <a:pt x="9326" y="5733"/>
                  </a:lnTo>
                  <a:cubicBezTo>
                    <a:pt x="9431" y="5670"/>
                    <a:pt x="9452" y="5586"/>
                    <a:pt x="9452" y="5544"/>
                  </a:cubicBezTo>
                  <a:lnTo>
                    <a:pt x="9452" y="4851"/>
                  </a:lnTo>
                  <a:cubicBezTo>
                    <a:pt x="9452" y="4807"/>
                    <a:pt x="9420" y="4762"/>
                    <a:pt x="9380" y="4762"/>
                  </a:cubicBezTo>
                  <a:cubicBezTo>
                    <a:pt x="9363" y="4762"/>
                    <a:pt x="9344" y="4770"/>
                    <a:pt x="9326" y="4788"/>
                  </a:cubicBezTo>
                  <a:lnTo>
                    <a:pt x="9326" y="651"/>
                  </a:lnTo>
                  <a:cubicBezTo>
                    <a:pt x="9326" y="441"/>
                    <a:pt x="8675" y="231"/>
                    <a:pt x="7709" y="126"/>
                  </a:cubicBezTo>
                  <a:cubicBezTo>
                    <a:pt x="7436" y="105"/>
                    <a:pt x="7142" y="84"/>
                    <a:pt x="6827" y="63"/>
                  </a:cubicBezTo>
                  <a:cubicBezTo>
                    <a:pt x="6407" y="21"/>
                    <a:pt x="5965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85725" dir="3000000" algn="bl" rotWithShape="0">
                <a:schemeClr val="lt1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82" name="Google Shape;1782;p50"/>
            <p:cNvGrpSpPr/>
            <p:nvPr/>
          </p:nvGrpSpPr>
          <p:grpSpPr>
            <a:xfrm>
              <a:off x="6234025" y="1538150"/>
              <a:ext cx="276200" cy="768175"/>
              <a:chOff x="5976850" y="2062025"/>
              <a:chExt cx="276200" cy="768175"/>
            </a:xfrm>
          </p:grpSpPr>
          <p:sp>
            <p:nvSpPr>
              <p:cNvPr id="1783" name="Google Shape;1783;p50"/>
              <p:cNvSpPr/>
              <p:nvPr/>
            </p:nvSpPr>
            <p:spPr>
              <a:xfrm>
                <a:off x="5976850" y="2237400"/>
                <a:ext cx="276200" cy="592800"/>
              </a:xfrm>
              <a:custGeom>
                <a:avLst/>
                <a:gdLst/>
                <a:ahLst/>
                <a:cxnLst/>
                <a:rect l="l" t="t" r="r" b="b"/>
                <a:pathLst>
                  <a:path w="11048" h="23712" extrusionOk="0">
                    <a:moveTo>
                      <a:pt x="1953" y="0"/>
                    </a:moveTo>
                    <a:cubicBezTo>
                      <a:pt x="1869" y="126"/>
                      <a:pt x="84" y="3130"/>
                      <a:pt x="63" y="4999"/>
                    </a:cubicBezTo>
                    <a:cubicBezTo>
                      <a:pt x="0" y="6154"/>
                      <a:pt x="21" y="12181"/>
                      <a:pt x="21" y="16865"/>
                    </a:cubicBezTo>
                    <a:cubicBezTo>
                      <a:pt x="63" y="19637"/>
                      <a:pt x="63" y="21926"/>
                      <a:pt x="63" y="22430"/>
                    </a:cubicBezTo>
                    <a:cubicBezTo>
                      <a:pt x="21" y="22472"/>
                      <a:pt x="21" y="22493"/>
                      <a:pt x="21" y="22535"/>
                    </a:cubicBezTo>
                    <a:cubicBezTo>
                      <a:pt x="21" y="23186"/>
                      <a:pt x="2478" y="23711"/>
                      <a:pt x="5524" y="23711"/>
                    </a:cubicBezTo>
                    <a:cubicBezTo>
                      <a:pt x="8527" y="23711"/>
                      <a:pt x="11005" y="23186"/>
                      <a:pt x="11005" y="22535"/>
                    </a:cubicBezTo>
                    <a:cubicBezTo>
                      <a:pt x="11005" y="22535"/>
                      <a:pt x="11047" y="6952"/>
                      <a:pt x="11026" y="4999"/>
                    </a:cubicBezTo>
                    <a:cubicBezTo>
                      <a:pt x="11005" y="3655"/>
                      <a:pt x="10081" y="1765"/>
                      <a:pt x="9535" y="735"/>
                    </a:cubicBezTo>
                    <a:cubicBezTo>
                      <a:pt x="9262" y="294"/>
                      <a:pt x="9115" y="0"/>
                      <a:pt x="91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4" name="Google Shape;1784;p50"/>
              <p:cNvSpPr/>
              <p:nvPr/>
            </p:nvSpPr>
            <p:spPr>
              <a:xfrm>
                <a:off x="6024625" y="2213775"/>
                <a:ext cx="180125" cy="35725"/>
              </a:xfrm>
              <a:custGeom>
                <a:avLst/>
                <a:gdLst/>
                <a:ahLst/>
                <a:cxnLst/>
                <a:rect l="l" t="t" r="r" b="b"/>
                <a:pathLst>
                  <a:path w="7205" h="1429" extrusionOk="0">
                    <a:moveTo>
                      <a:pt x="0" y="0"/>
                    </a:moveTo>
                    <a:lnTo>
                      <a:pt x="0" y="1008"/>
                    </a:lnTo>
                    <a:cubicBezTo>
                      <a:pt x="0" y="1239"/>
                      <a:pt x="1639" y="1428"/>
                      <a:pt x="3613" y="1428"/>
                    </a:cubicBezTo>
                    <a:cubicBezTo>
                      <a:pt x="5608" y="1428"/>
                      <a:pt x="7204" y="1239"/>
                      <a:pt x="7204" y="1008"/>
                    </a:cubicBezTo>
                    <a:lnTo>
                      <a:pt x="720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50"/>
              <p:cNvSpPr/>
              <p:nvPr/>
            </p:nvSpPr>
            <p:spPr>
              <a:xfrm>
                <a:off x="5976850" y="2428525"/>
                <a:ext cx="275675" cy="217900"/>
              </a:xfrm>
              <a:custGeom>
                <a:avLst/>
                <a:gdLst/>
                <a:ahLst/>
                <a:cxnLst/>
                <a:rect l="l" t="t" r="r" b="b"/>
                <a:pathLst>
                  <a:path w="11027" h="8716" extrusionOk="0">
                    <a:moveTo>
                      <a:pt x="0" y="0"/>
                    </a:moveTo>
                    <a:lnTo>
                      <a:pt x="0" y="8716"/>
                    </a:lnTo>
                    <a:lnTo>
                      <a:pt x="11026" y="8716"/>
                    </a:lnTo>
                    <a:lnTo>
                      <a:pt x="110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50"/>
              <p:cNvSpPr/>
              <p:nvPr/>
            </p:nvSpPr>
            <p:spPr>
              <a:xfrm>
                <a:off x="6045625" y="2468425"/>
                <a:ext cx="138100" cy="137050"/>
              </a:xfrm>
              <a:custGeom>
                <a:avLst/>
                <a:gdLst/>
                <a:ahLst/>
                <a:cxnLst/>
                <a:rect l="l" t="t" r="r" b="b"/>
                <a:pathLst>
                  <a:path w="5524" h="5482" extrusionOk="0">
                    <a:moveTo>
                      <a:pt x="2080" y="0"/>
                    </a:moveTo>
                    <a:lnTo>
                      <a:pt x="2080" y="2058"/>
                    </a:lnTo>
                    <a:lnTo>
                      <a:pt x="1" y="2058"/>
                    </a:lnTo>
                    <a:lnTo>
                      <a:pt x="1" y="3444"/>
                    </a:lnTo>
                    <a:lnTo>
                      <a:pt x="2080" y="3444"/>
                    </a:lnTo>
                    <a:lnTo>
                      <a:pt x="2080" y="5482"/>
                    </a:lnTo>
                    <a:lnTo>
                      <a:pt x="3445" y="5482"/>
                    </a:lnTo>
                    <a:lnTo>
                      <a:pt x="3445" y="3444"/>
                    </a:lnTo>
                    <a:lnTo>
                      <a:pt x="5524" y="3444"/>
                    </a:lnTo>
                    <a:lnTo>
                      <a:pt x="5524" y="2058"/>
                    </a:lnTo>
                    <a:lnTo>
                      <a:pt x="3445" y="2058"/>
                    </a:lnTo>
                    <a:lnTo>
                      <a:pt x="344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50"/>
              <p:cNvSpPr/>
              <p:nvPr/>
            </p:nvSpPr>
            <p:spPr>
              <a:xfrm>
                <a:off x="6018850" y="2062025"/>
                <a:ext cx="191675" cy="165425"/>
              </a:xfrm>
              <a:custGeom>
                <a:avLst/>
                <a:gdLst/>
                <a:ahLst/>
                <a:cxnLst/>
                <a:rect l="l" t="t" r="r" b="b"/>
                <a:pathLst>
                  <a:path w="7667" h="6617" extrusionOk="0">
                    <a:moveTo>
                      <a:pt x="3844" y="1"/>
                    </a:moveTo>
                    <a:cubicBezTo>
                      <a:pt x="1744" y="1"/>
                      <a:pt x="0" y="295"/>
                      <a:pt x="0" y="673"/>
                    </a:cubicBezTo>
                    <a:lnTo>
                      <a:pt x="0" y="5965"/>
                    </a:lnTo>
                    <a:cubicBezTo>
                      <a:pt x="0" y="6322"/>
                      <a:pt x="1702" y="6616"/>
                      <a:pt x="3844" y="6616"/>
                    </a:cubicBezTo>
                    <a:cubicBezTo>
                      <a:pt x="5965" y="6616"/>
                      <a:pt x="7666" y="6322"/>
                      <a:pt x="7666" y="5965"/>
                    </a:cubicBezTo>
                    <a:lnTo>
                      <a:pt x="7666" y="673"/>
                    </a:lnTo>
                    <a:cubicBezTo>
                      <a:pt x="7666" y="463"/>
                      <a:pt x="7036" y="253"/>
                      <a:pt x="6049" y="148"/>
                    </a:cubicBezTo>
                    <a:cubicBezTo>
                      <a:pt x="5776" y="106"/>
                      <a:pt x="5482" y="85"/>
                      <a:pt x="5167" y="64"/>
                    </a:cubicBezTo>
                    <a:cubicBezTo>
                      <a:pt x="4747" y="22"/>
                      <a:pt x="4306" y="1"/>
                      <a:pt x="38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50"/>
              <p:cNvSpPr/>
              <p:nvPr/>
            </p:nvSpPr>
            <p:spPr>
              <a:xfrm>
                <a:off x="6016225" y="2181625"/>
                <a:ext cx="198500" cy="36900"/>
              </a:xfrm>
              <a:custGeom>
                <a:avLst/>
                <a:gdLst/>
                <a:ahLst/>
                <a:cxnLst/>
                <a:rect l="l" t="t" r="r" b="b"/>
                <a:pathLst>
                  <a:path w="7940" h="1476" extrusionOk="0">
                    <a:moveTo>
                      <a:pt x="83" y="1"/>
                    </a:moveTo>
                    <a:cubicBezTo>
                      <a:pt x="44" y="1"/>
                      <a:pt x="0" y="50"/>
                      <a:pt x="0" y="110"/>
                    </a:cubicBezTo>
                    <a:lnTo>
                      <a:pt x="0" y="782"/>
                    </a:lnTo>
                    <a:cubicBezTo>
                      <a:pt x="0" y="845"/>
                      <a:pt x="21" y="908"/>
                      <a:pt x="126" y="971"/>
                    </a:cubicBezTo>
                    <a:cubicBezTo>
                      <a:pt x="588" y="1265"/>
                      <a:pt x="2164" y="1475"/>
                      <a:pt x="3970" y="1475"/>
                    </a:cubicBezTo>
                    <a:cubicBezTo>
                      <a:pt x="5776" y="1475"/>
                      <a:pt x="7330" y="1265"/>
                      <a:pt x="7792" y="971"/>
                    </a:cubicBezTo>
                    <a:cubicBezTo>
                      <a:pt x="7876" y="908"/>
                      <a:pt x="7939" y="845"/>
                      <a:pt x="7939" y="782"/>
                    </a:cubicBezTo>
                    <a:lnTo>
                      <a:pt x="7939" y="110"/>
                    </a:lnTo>
                    <a:cubicBezTo>
                      <a:pt x="7939" y="50"/>
                      <a:pt x="7896" y="1"/>
                      <a:pt x="7848" y="1"/>
                    </a:cubicBezTo>
                    <a:cubicBezTo>
                      <a:pt x="7829" y="1"/>
                      <a:pt x="7810" y="8"/>
                      <a:pt x="7792" y="26"/>
                    </a:cubicBezTo>
                    <a:cubicBezTo>
                      <a:pt x="7330" y="320"/>
                      <a:pt x="5797" y="530"/>
                      <a:pt x="3970" y="530"/>
                    </a:cubicBezTo>
                    <a:cubicBezTo>
                      <a:pt x="3067" y="530"/>
                      <a:pt x="2269" y="467"/>
                      <a:pt x="1597" y="383"/>
                    </a:cubicBezTo>
                    <a:cubicBezTo>
                      <a:pt x="903" y="320"/>
                      <a:pt x="378" y="173"/>
                      <a:pt x="126" y="26"/>
                    </a:cubicBezTo>
                    <a:cubicBezTo>
                      <a:pt x="115" y="8"/>
                      <a:pt x="99" y="1"/>
                      <a:pt x="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89" name="Google Shape;1789;p50"/>
          <p:cNvGrpSpPr/>
          <p:nvPr/>
        </p:nvGrpSpPr>
        <p:grpSpPr>
          <a:xfrm rot="-1875866" flipH="1">
            <a:off x="2510713" y="575851"/>
            <a:ext cx="356347" cy="772875"/>
            <a:chOff x="7139725" y="911275"/>
            <a:chExt cx="356339" cy="772858"/>
          </a:xfrm>
        </p:grpSpPr>
        <p:sp>
          <p:nvSpPr>
            <p:cNvPr id="1790" name="Google Shape;1790;p50"/>
            <p:cNvSpPr/>
            <p:nvPr/>
          </p:nvSpPr>
          <p:spPr>
            <a:xfrm>
              <a:off x="7139738" y="911615"/>
              <a:ext cx="355941" cy="771080"/>
            </a:xfrm>
            <a:custGeom>
              <a:avLst/>
              <a:gdLst/>
              <a:ahLst/>
              <a:cxnLst/>
              <a:rect l="l" t="t" r="r" b="b"/>
              <a:pathLst>
                <a:path w="9464" h="20502" extrusionOk="0">
                  <a:moveTo>
                    <a:pt x="5652" y="1"/>
                  </a:moveTo>
                  <a:cubicBezTo>
                    <a:pt x="3915" y="1"/>
                    <a:pt x="2413" y="1288"/>
                    <a:pt x="2147" y="3032"/>
                  </a:cubicBezTo>
                  <a:lnTo>
                    <a:pt x="1204" y="9731"/>
                  </a:lnTo>
                  <a:lnTo>
                    <a:pt x="261" y="16462"/>
                  </a:lnTo>
                  <a:cubicBezTo>
                    <a:pt x="0" y="18381"/>
                    <a:pt x="1366" y="20235"/>
                    <a:pt x="3285" y="20462"/>
                  </a:cubicBezTo>
                  <a:cubicBezTo>
                    <a:pt x="3462" y="20489"/>
                    <a:pt x="3639" y="20502"/>
                    <a:pt x="3813" y="20502"/>
                  </a:cubicBezTo>
                  <a:cubicBezTo>
                    <a:pt x="5549" y="20502"/>
                    <a:pt x="7051" y="19215"/>
                    <a:pt x="7317" y="17471"/>
                  </a:cubicBezTo>
                  <a:lnTo>
                    <a:pt x="8228" y="10771"/>
                  </a:lnTo>
                  <a:lnTo>
                    <a:pt x="9171" y="4040"/>
                  </a:lnTo>
                  <a:cubicBezTo>
                    <a:pt x="9464" y="2089"/>
                    <a:pt x="8065" y="300"/>
                    <a:pt x="6179" y="40"/>
                  </a:cubicBezTo>
                  <a:cubicBezTo>
                    <a:pt x="6002" y="13"/>
                    <a:pt x="5825" y="1"/>
                    <a:pt x="5652" y="1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76200" dir="2820000" algn="bl" rotWithShape="0">
                <a:schemeClr val="lt1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50"/>
            <p:cNvSpPr/>
            <p:nvPr/>
          </p:nvSpPr>
          <p:spPr>
            <a:xfrm>
              <a:off x="7139725" y="1279817"/>
              <a:ext cx="311021" cy="404315"/>
            </a:xfrm>
            <a:custGeom>
              <a:avLst/>
              <a:gdLst/>
              <a:ahLst/>
              <a:cxnLst/>
              <a:rect l="l" t="t" r="r" b="b"/>
              <a:pathLst>
                <a:path w="7721" h="10037" extrusionOk="0">
                  <a:moveTo>
                    <a:pt x="1155" y="0"/>
                  </a:moveTo>
                  <a:lnTo>
                    <a:pt x="274" y="6292"/>
                  </a:lnTo>
                  <a:cubicBezTo>
                    <a:pt x="0" y="8055"/>
                    <a:pt x="1247" y="9727"/>
                    <a:pt x="3070" y="10001"/>
                  </a:cubicBezTo>
                  <a:cubicBezTo>
                    <a:pt x="3233" y="10025"/>
                    <a:pt x="3395" y="10037"/>
                    <a:pt x="3555" y="10037"/>
                  </a:cubicBezTo>
                  <a:cubicBezTo>
                    <a:pt x="5182" y="10037"/>
                    <a:pt x="6590" y="8810"/>
                    <a:pt x="6839" y="7204"/>
                  </a:cubicBezTo>
                  <a:lnTo>
                    <a:pt x="7721" y="912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50"/>
            <p:cNvSpPr/>
            <p:nvPr/>
          </p:nvSpPr>
          <p:spPr>
            <a:xfrm>
              <a:off x="7186251" y="911275"/>
              <a:ext cx="309813" cy="404074"/>
            </a:xfrm>
            <a:custGeom>
              <a:avLst/>
              <a:gdLst/>
              <a:ahLst/>
              <a:cxnLst/>
              <a:rect l="l" t="t" r="r" b="b"/>
              <a:pathLst>
                <a:path w="7691" h="10031" extrusionOk="0">
                  <a:moveTo>
                    <a:pt x="4174" y="1"/>
                  </a:moveTo>
                  <a:cubicBezTo>
                    <a:pt x="2531" y="1"/>
                    <a:pt x="1103" y="1212"/>
                    <a:pt x="852" y="2858"/>
                  </a:cubicBezTo>
                  <a:lnTo>
                    <a:pt x="0" y="9119"/>
                  </a:lnTo>
                  <a:lnTo>
                    <a:pt x="6566" y="10031"/>
                  </a:lnTo>
                  <a:lnTo>
                    <a:pt x="7447" y="3800"/>
                  </a:lnTo>
                  <a:cubicBezTo>
                    <a:pt x="7691" y="1976"/>
                    <a:pt x="6414" y="304"/>
                    <a:pt x="4621" y="31"/>
                  </a:cubicBezTo>
                  <a:cubicBezTo>
                    <a:pt x="4471" y="11"/>
                    <a:pt x="4322" y="1"/>
                    <a:pt x="4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793" name="Google Shape;1793;p50"/>
          <p:cNvCxnSpPr/>
          <p:nvPr/>
        </p:nvCxnSpPr>
        <p:spPr>
          <a:xfrm>
            <a:off x="4764050" y="2194875"/>
            <a:ext cx="1872600" cy="0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48B17BD-5D9E-4EFE-8645-8306B56193DF}"/>
              </a:ext>
            </a:extLst>
          </p:cNvPr>
          <p:cNvSpPr/>
          <p:nvPr/>
        </p:nvSpPr>
        <p:spPr>
          <a:xfrm>
            <a:off x="251520" y="160885"/>
            <a:ext cx="8640960" cy="4821729"/>
          </a:xfrm>
          <a:prstGeom prst="rect">
            <a:avLst/>
          </a:prstGeom>
          <a:solidFill>
            <a:srgbClr val="EFEE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4B4250B-3141-4CA6-BAFF-3A42CCC7BB11}"/>
              </a:ext>
            </a:extLst>
          </p:cNvPr>
          <p:cNvSpPr/>
          <p:nvPr/>
        </p:nvSpPr>
        <p:spPr>
          <a:xfrm>
            <a:off x="395536" y="274120"/>
            <a:ext cx="8352928" cy="459356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2C4605E-09FB-42A8-B13E-AD41434F65B4}"/>
              </a:ext>
            </a:extLst>
          </p:cNvPr>
          <p:cNvSpPr txBox="1"/>
          <p:nvPr/>
        </p:nvSpPr>
        <p:spPr>
          <a:xfrm>
            <a:off x="611560" y="808957"/>
            <a:ext cx="792088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Pada </a:t>
            </a:r>
            <a:r>
              <a:rPr lang="en-ID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awalnya</a:t>
            </a:r>
            <a:r>
              <a:rPr lang="en-ID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diasumsikan</a:t>
            </a:r>
            <a:r>
              <a:rPr lang="en-ID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bahwa</a:t>
            </a:r>
            <a:r>
              <a:rPr lang="en-ID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sikap</a:t>
            </a:r>
            <a:r>
              <a:rPr lang="en-ID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dimiliki</a:t>
            </a:r>
            <a:r>
              <a:rPr lang="en-ID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seseorang</a:t>
            </a:r>
            <a:r>
              <a:rPr lang="en-ID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menentukan</a:t>
            </a:r>
            <a:r>
              <a:rPr lang="en-ID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perilaku</a:t>
            </a:r>
            <a:r>
              <a:rPr lang="en-ID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orang </a:t>
            </a:r>
            <a:r>
              <a:rPr lang="en-ID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tersebut</a:t>
            </a:r>
            <a:r>
              <a:rPr lang="en-ID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ID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Namun</a:t>
            </a:r>
            <a:r>
              <a:rPr lang="en-ID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seorang</a:t>
            </a:r>
            <a:r>
              <a:rPr lang="en-ID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peneliti</a:t>
            </a:r>
            <a:r>
              <a:rPr lang="en-ID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bernama</a:t>
            </a:r>
            <a:r>
              <a:rPr lang="en-ID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Leon Festinger di </a:t>
            </a:r>
            <a:r>
              <a:rPr lang="en-ID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akhir</a:t>
            </a:r>
            <a:r>
              <a:rPr lang="en-ID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tahun</a:t>
            </a:r>
            <a:r>
              <a:rPr lang="en-ID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1960 </a:t>
            </a:r>
            <a:r>
              <a:rPr lang="en-ID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menemukan</a:t>
            </a:r>
            <a:r>
              <a:rPr lang="en-ID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bahwa</a:t>
            </a:r>
            <a:r>
              <a:rPr lang="en-ID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sikaplah</a:t>
            </a:r>
            <a:r>
              <a:rPr lang="en-ID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mengikuti</a:t>
            </a:r>
            <a:r>
              <a:rPr lang="en-ID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perilaku</a:t>
            </a:r>
            <a:r>
              <a:rPr lang="en-ID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Hal </a:t>
            </a:r>
            <a:r>
              <a:rPr lang="en-ID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ini</a:t>
            </a:r>
            <a:r>
              <a:rPr lang="en-ID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dijelaskan</a:t>
            </a:r>
            <a:r>
              <a:rPr lang="en-ID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sebagai</a:t>
            </a:r>
            <a:r>
              <a:rPr lang="en-ID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sebuah</a:t>
            </a:r>
            <a:r>
              <a:rPr lang="en-ID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efek</a:t>
            </a:r>
            <a:r>
              <a:rPr lang="en-ID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disonansi</a:t>
            </a:r>
            <a:r>
              <a:rPr lang="en-ID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kognitif</a:t>
            </a:r>
            <a:r>
              <a:rPr lang="en-ID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ID" sz="1600" b="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cognitive dissonance</a:t>
            </a:r>
            <a:r>
              <a:rPr lang="en-ID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en-ID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yaitu</a:t>
            </a:r>
            <a:r>
              <a:rPr lang="en-ID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setiap</a:t>
            </a:r>
            <a:r>
              <a:rPr lang="en-ID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ketidakcocokan</a:t>
            </a:r>
            <a:r>
              <a:rPr lang="en-ID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antara</a:t>
            </a:r>
            <a:r>
              <a:rPr lang="en-ID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dua</a:t>
            </a:r>
            <a:r>
              <a:rPr lang="en-ID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ID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lebih</a:t>
            </a:r>
            <a:r>
              <a:rPr lang="en-ID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sikap</a:t>
            </a:r>
            <a:r>
              <a:rPr lang="en-ID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ID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antara</a:t>
            </a:r>
            <a:r>
              <a:rPr lang="en-ID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perilaku</a:t>
            </a:r>
            <a:r>
              <a:rPr lang="en-ID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ID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sikap</a:t>
            </a:r>
            <a:r>
              <a:rPr lang="en-ID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endParaRPr lang="en-ID" sz="800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D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Festinger </a:t>
            </a:r>
            <a:r>
              <a:rPr lang="en-ID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berpendapat</a:t>
            </a:r>
            <a:r>
              <a:rPr lang="en-ID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bahwa</a:t>
            </a:r>
            <a:r>
              <a:rPr lang="en-ID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individu</a:t>
            </a:r>
            <a:r>
              <a:rPr lang="en-ID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merasa</a:t>
            </a:r>
            <a:r>
              <a:rPr lang="en-ID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ID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nyaman</a:t>
            </a:r>
            <a:r>
              <a:rPr lang="en-ID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ID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keadaan</a:t>
            </a:r>
            <a:r>
              <a:rPr lang="en-ID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inkonsistensi</a:t>
            </a:r>
            <a:r>
              <a:rPr lang="en-ID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ID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akan</a:t>
            </a:r>
            <a:r>
              <a:rPr lang="en-ID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berusaha</a:t>
            </a:r>
            <a:r>
              <a:rPr lang="en-ID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ID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mencari</a:t>
            </a:r>
            <a:r>
              <a:rPr lang="en-ID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kondisi</a:t>
            </a:r>
            <a:r>
              <a:rPr lang="en-ID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stabil</a:t>
            </a:r>
            <a:r>
              <a:rPr lang="en-ID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ID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cara</a:t>
            </a:r>
            <a:r>
              <a:rPr lang="en-ID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meminimalisasi</a:t>
            </a:r>
            <a:r>
              <a:rPr lang="en-ID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disonansi</a:t>
            </a:r>
            <a:r>
              <a:rPr lang="en-ID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tersebut</a:t>
            </a:r>
            <a:r>
              <a:rPr lang="en-ID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ID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Mereka</a:t>
            </a:r>
            <a:r>
              <a:rPr lang="en-ID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dapat</a:t>
            </a:r>
            <a:r>
              <a:rPr lang="en-ID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mengubah</a:t>
            </a:r>
            <a:r>
              <a:rPr lang="en-ID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sikap</a:t>
            </a:r>
            <a:r>
              <a:rPr lang="en-ID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ID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perilaku</a:t>
            </a:r>
            <a:r>
              <a:rPr lang="en-ID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ID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mengembangkan</a:t>
            </a:r>
            <a:r>
              <a:rPr lang="en-ID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rasionalisasi</a:t>
            </a:r>
            <a:r>
              <a:rPr lang="en-ID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bagi</a:t>
            </a:r>
            <a:r>
              <a:rPr lang="en-ID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ketidaksesuaian</a:t>
            </a:r>
            <a:r>
              <a:rPr lang="en-ID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itu</a:t>
            </a:r>
            <a:r>
              <a:rPr lang="en-ID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ID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Namun</a:t>
            </a:r>
            <a:r>
              <a:rPr lang="en-ID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ID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ada</a:t>
            </a:r>
            <a:r>
              <a:rPr lang="en-ID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individu</a:t>
            </a:r>
            <a:r>
              <a:rPr lang="en-ID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dapat</a:t>
            </a:r>
            <a:r>
              <a:rPr lang="en-ID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sepenuhnya</a:t>
            </a:r>
            <a:r>
              <a:rPr lang="en-ID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menghindari</a:t>
            </a:r>
            <a:r>
              <a:rPr lang="en-ID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disonansi</a:t>
            </a:r>
            <a:r>
              <a:rPr lang="en-ID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endParaRPr lang="en-ID" sz="800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D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Terdapat</a:t>
            </a:r>
            <a:r>
              <a:rPr lang="en-ID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tiga</a:t>
            </a:r>
            <a:r>
              <a:rPr lang="en-ID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faktor</a:t>
            </a:r>
            <a:r>
              <a:rPr lang="en-ID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memengaruhi</a:t>
            </a:r>
            <a:r>
              <a:rPr lang="en-ID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keinginan</a:t>
            </a:r>
            <a:r>
              <a:rPr lang="en-ID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seseorang</a:t>
            </a:r>
            <a:r>
              <a:rPr lang="en-ID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ID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mengurangi</a:t>
            </a:r>
            <a:r>
              <a:rPr lang="en-ID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ketidakcocokan</a:t>
            </a:r>
            <a:r>
              <a:rPr lang="en-ID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yaitu</a:t>
            </a:r>
            <a:r>
              <a:rPr lang="en-ID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ID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Pentingnya</a:t>
            </a:r>
            <a:r>
              <a:rPr lang="en-ID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elemen-elemen</a:t>
            </a:r>
            <a:r>
              <a:rPr lang="en-ID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menciptakannya</a:t>
            </a:r>
            <a:r>
              <a:rPr lang="en-ID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ID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Tingkat </a:t>
            </a:r>
            <a:r>
              <a:rPr lang="en-ID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pengaruh</a:t>
            </a:r>
            <a:r>
              <a:rPr lang="en-ID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kepercayaan</a:t>
            </a:r>
            <a:r>
              <a:rPr lang="en-ID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dimiliki</a:t>
            </a:r>
            <a:r>
              <a:rPr lang="en-ID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ID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Imbalan</a:t>
            </a:r>
            <a:r>
              <a:rPr lang="en-ID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ID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disonansi</a:t>
            </a:r>
            <a:r>
              <a:rPr lang="en-ID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ID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E8BE873-A055-4D05-B41F-63438ABDEFA1}"/>
              </a:ext>
            </a:extLst>
          </p:cNvPr>
          <p:cNvSpPr txBox="1"/>
          <p:nvPr/>
        </p:nvSpPr>
        <p:spPr>
          <a:xfrm>
            <a:off x="1187624" y="274120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25000"/>
                  </a:schemeClr>
                </a:solidFill>
                <a:latin typeface="Agency FB" panose="020B0503020202020204" pitchFamily="34" charset="0"/>
              </a:rPr>
              <a:t>APAKAH PERILAKU SELALU MENGIKUTI SIKAP?</a:t>
            </a:r>
          </a:p>
        </p:txBody>
      </p:sp>
    </p:spTree>
    <p:extLst>
      <p:ext uri="{BB962C8B-B14F-4D97-AF65-F5344CB8AC3E}">
        <p14:creationId xmlns:p14="http://schemas.microsoft.com/office/powerpoint/2010/main" val="2795227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2E097A9-C70E-4B17-8618-2D6B016D0A4C}"/>
              </a:ext>
            </a:extLst>
          </p:cNvPr>
          <p:cNvSpPr/>
          <p:nvPr/>
        </p:nvSpPr>
        <p:spPr>
          <a:xfrm>
            <a:off x="323528" y="195486"/>
            <a:ext cx="8640960" cy="4608512"/>
          </a:xfrm>
          <a:prstGeom prst="rect">
            <a:avLst/>
          </a:prstGeom>
          <a:solidFill>
            <a:srgbClr val="EFEE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1E85CD1-2F90-437F-A5DF-CF1AA283141E}"/>
              </a:ext>
            </a:extLst>
          </p:cNvPr>
          <p:cNvSpPr/>
          <p:nvPr/>
        </p:nvSpPr>
        <p:spPr>
          <a:xfrm>
            <a:off x="467544" y="339502"/>
            <a:ext cx="8352928" cy="4289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2" name="TextBox 41"/>
          <p:cNvSpPr txBox="1"/>
          <p:nvPr/>
        </p:nvSpPr>
        <p:spPr>
          <a:xfrm>
            <a:off x="1259632" y="308164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25000"/>
                  </a:schemeClr>
                </a:solidFill>
                <a:latin typeface="Agency FB" panose="020B0503020202020204" pitchFamily="34" charset="0"/>
              </a:rPr>
              <a:t>APAKAH PERILAKU SELALU MENGIKUTI SIKAP?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1560" y="802330"/>
            <a:ext cx="8208912" cy="4289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Variabel</a:t>
            </a:r>
            <a: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-variable </a:t>
            </a:r>
            <a:r>
              <a:rPr lang="en-US" sz="1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pengait</a:t>
            </a:r>
            <a:endParaRPr lang="en-US" sz="1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Variabel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pengait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hubungan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sikap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perilaku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yang paling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kuat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adalah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pentingnya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sikap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id-ID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kekhus</a:t>
            </a:r>
            <a:r>
              <a:rPr lang="id-ID" sz="1600" dirty="0">
                <a:latin typeface="Calibri" panose="020F0502020204030204" pitchFamily="34" charset="0"/>
                <a:cs typeface="Calibri" panose="020F0502020204030204" pitchFamily="34" charset="0"/>
              </a:rPr>
              <a:t>us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annya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aksesibilitasnya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apakah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ada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tekanan-tekanan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sosial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dan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apakah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seorang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mempunyai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pengalaman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langsung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sikap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Sikap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penting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adalah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sikap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mencerminkan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nilai-nilai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fundamental,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minat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diri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indentifikasi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individu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kelompok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dihargai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oleh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seseorang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ID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Sikap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mudah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diingat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cenderung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dapat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digunakan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memprediksi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perilaku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biasa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dibandingkan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sikap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bisa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diakses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ingatan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Ketidaksesuaian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antara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sikap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perilaku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kemungkinan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besar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muncul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ketika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tekanan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sosial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berperilaku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cara-cara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tertentu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memiliki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kekuatan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luar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biasa</a:t>
            </a:r>
            <a:r>
              <a:rPr lang="en-ID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Akhirnya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hubungan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sikap-perilaku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mungkin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sekali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menjadi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jauh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lebih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kuat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apabila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sebuah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sikap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merujuk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pada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sesuatu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nama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individu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tersebut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mempunyai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pengalaman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pribadi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secara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langsung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ID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id-ID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7E1A25B9-B487-41CD-BC23-B89DA51AFB46}"/>
              </a:ext>
            </a:extLst>
          </p:cNvPr>
          <p:cNvSpPr/>
          <p:nvPr/>
        </p:nvSpPr>
        <p:spPr>
          <a:xfrm>
            <a:off x="251520" y="232894"/>
            <a:ext cx="8640960" cy="4715120"/>
          </a:xfrm>
          <a:prstGeom prst="rect">
            <a:avLst/>
          </a:prstGeom>
          <a:solidFill>
            <a:srgbClr val="EFEE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D42D9BAB-0D8E-4AF9-8716-13901F04CC11}"/>
              </a:ext>
            </a:extLst>
          </p:cNvPr>
          <p:cNvSpPr txBox="1"/>
          <p:nvPr/>
        </p:nvSpPr>
        <p:spPr>
          <a:xfrm>
            <a:off x="359532" y="1093967"/>
            <a:ext cx="8424936" cy="3550011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D" sz="16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Teori</a:t>
            </a:r>
            <a:r>
              <a:rPr lang="en-ID" sz="1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Persepsi</a:t>
            </a:r>
            <a:r>
              <a:rPr lang="en-ID" sz="1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ID" sz="16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iri</a:t>
            </a:r>
            <a:r>
              <a:rPr lang="en-ID" sz="1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ID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self-perception theory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pandangan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tentang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sikap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digunakan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setelah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melakukan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sesuatu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memahami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tindakan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telah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terjadi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Sikap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kerja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berisi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evaluasi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positif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negatif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dimiliki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tentang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aspek-aspek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lingkungan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kerja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meliputi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tiga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sikap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yaitu</a:t>
            </a:r>
            <a:r>
              <a:rPr lang="en-ID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ID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D" sz="1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Sikap</a:t>
            </a:r>
            <a:r>
              <a:rPr lang="en-ID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kepuasan</a:t>
            </a:r>
            <a:r>
              <a:rPr lang="en-ID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kerja</a:t>
            </a:r>
            <a:r>
              <a:rPr lang="en-ID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(job satisfaction),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yaitu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sebagai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suatu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perasaan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positif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tentang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pekerjaan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seseorang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merupakan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hasil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sebuah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evaluasi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karakteristiknya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Seseorang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memiliki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tingkat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kepuasan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kerja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tinggi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berarti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memiliki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perasaan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positif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tentang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pekerjaan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itu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D" sz="1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Sikap</a:t>
            </a:r>
            <a:r>
              <a:rPr lang="en-ID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keterlibatan</a:t>
            </a:r>
            <a:r>
              <a:rPr lang="en-ID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pekerjaan</a:t>
            </a:r>
            <a:r>
              <a:rPr lang="en-ID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(job involvement),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yaitu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keterlibatan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pekerjaan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mengukur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tingkatan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sampai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mana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individu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secara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psikologis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memihak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pekerjaan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mereka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menganggap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penting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tingkat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kinerja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dicapai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sebagai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bentuk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penghargaan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diri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D" sz="1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Sikap</a:t>
            </a:r>
            <a:r>
              <a:rPr lang="en-ID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Komitmen</a:t>
            </a:r>
            <a:r>
              <a:rPr lang="en-ID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Organisasional</a:t>
            </a:r>
            <a:r>
              <a:rPr lang="en-ID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(organizational commitment),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yaitu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suatu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keadaan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dimana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seorang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karyawan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memihak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organisasi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tertentu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serta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tujuan-tujuan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keinginannya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mempertahankan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keanggotaan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organisasi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tersebut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20F460C2-13B6-4176-B04D-C4B25D486E98}"/>
              </a:ext>
            </a:extLst>
          </p:cNvPr>
          <p:cNvSpPr txBox="1"/>
          <p:nvPr/>
        </p:nvSpPr>
        <p:spPr>
          <a:xfrm>
            <a:off x="359532" y="520926"/>
            <a:ext cx="8424936" cy="52322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en-ID" sz="28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Teori</a:t>
            </a:r>
            <a:r>
              <a:rPr lang="en-ID" sz="2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Persepsi</a:t>
            </a:r>
            <a:r>
              <a:rPr lang="en-ID" sz="2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ID" sz="28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iri</a:t>
            </a:r>
            <a:r>
              <a:rPr lang="en-ID" sz="2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D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7E1A25B9-B487-41CD-BC23-B89DA51AFB46}"/>
              </a:ext>
            </a:extLst>
          </p:cNvPr>
          <p:cNvSpPr/>
          <p:nvPr/>
        </p:nvSpPr>
        <p:spPr>
          <a:xfrm>
            <a:off x="269776" y="0"/>
            <a:ext cx="8676456" cy="5092030"/>
          </a:xfrm>
          <a:prstGeom prst="rect">
            <a:avLst/>
          </a:prstGeom>
          <a:solidFill>
            <a:srgbClr val="EFEE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Rectangle 2"/>
          <p:cNvSpPr/>
          <p:nvPr/>
        </p:nvSpPr>
        <p:spPr>
          <a:xfrm>
            <a:off x="395536" y="608751"/>
            <a:ext cx="8352928" cy="43392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D42D9BAB-0D8E-4AF9-8716-13901F04CC11}"/>
              </a:ext>
            </a:extLst>
          </p:cNvPr>
          <p:cNvSpPr txBox="1"/>
          <p:nvPr/>
        </p:nvSpPr>
        <p:spPr>
          <a:xfrm>
            <a:off x="395536" y="608751"/>
            <a:ext cx="8352928" cy="44832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Kepuasan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Kerja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ID" sz="16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job satisfaction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menjelaskan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suat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perasaan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positif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tentang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pekerjaan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yang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dihasilkan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suatu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evaluasi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pada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karakteristik-karakteristiknya</a:t>
            </a:r>
            <a:r>
              <a:rPr lang="en-ID" sz="1600" b="0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D" sz="1600" b="0" i="0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Keterlibatan</a:t>
            </a:r>
            <a:r>
              <a:rPr lang="en-ID" sz="1600" b="0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Kerja</a:t>
            </a:r>
            <a:r>
              <a:rPr lang="en-ID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ID" sz="1600" b="0" i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job involvement</a:t>
            </a:r>
            <a:r>
              <a:rPr lang="en-ID" sz="1600" b="0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en-ID" sz="1600" b="0" i="0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yaitu</a:t>
            </a:r>
            <a:r>
              <a:rPr lang="en-ID" sz="1600" b="0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keterlibatan</a:t>
            </a:r>
            <a:r>
              <a:rPr lang="en-ID" sz="1600" b="0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seorang</a:t>
            </a:r>
            <a:r>
              <a:rPr lang="en-ID" sz="1600" b="0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individu</a:t>
            </a:r>
            <a:r>
              <a:rPr lang="en-ID" sz="1600" b="0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1600" b="0" i="0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kepuasan</a:t>
            </a:r>
            <a:r>
              <a:rPr lang="en-ID" sz="1600" b="0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1600" b="0" i="0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ID" sz="1600" b="0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antusiasme</a:t>
            </a:r>
            <a:r>
              <a:rPr lang="en-ID" sz="1600" b="0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terhadap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pekerjaan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1600" b="0" i="0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dilakukannya</a:t>
            </a:r>
            <a:r>
              <a:rPr lang="en-ID" sz="1600" b="0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D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Komitmen</a:t>
            </a:r>
            <a:r>
              <a:rPr lang="en-ID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Organisasi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ID" sz="1600" i="1" dirty="0">
                <a:latin typeface="Calibri" panose="020F0502020204030204" pitchFamily="34" charset="0"/>
                <a:cs typeface="Calibri" panose="020F0502020204030204" pitchFamily="34" charset="0"/>
              </a:rPr>
              <a:t>organizational commitment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seorang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pekerja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mengidentifikasi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sebuah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organisasi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tujuan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serta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harapannya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tetap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menjadi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anggota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id-ID" sz="1600" dirty="0">
                <a:latin typeface="Calibri" panose="020F0502020204030204" pitchFamily="34" charset="0"/>
                <a:cs typeface="Calibri" panose="020F0502020204030204" pitchFamily="34" charset="0"/>
              </a:rPr>
              <a:t>Tiga dimensi terpisah komitmen </a:t>
            </a:r>
            <a:r>
              <a:rPr lang="id-ID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organisasi </a:t>
            </a:r>
            <a:r>
              <a:rPr lang="id-ID" sz="1600" dirty="0">
                <a:latin typeface="Calibri" panose="020F0502020204030204" pitchFamily="34" charset="0"/>
                <a:cs typeface="Calibri" panose="020F0502020204030204" pitchFamily="34" charset="0"/>
              </a:rPr>
              <a:t>adalah </a:t>
            </a:r>
            <a:r>
              <a:rPr lang="id-ID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ID" sz="1600" b="0" i="0" dirty="0" smtClean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ID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ID" sz="1600" b="0" i="0" dirty="0" smtClean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800"/>
              </a:spcAft>
            </a:pPr>
            <a:endParaRPr lang="en-ID" sz="800" b="0" i="0" dirty="0" smtClean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ID" sz="800" b="0" i="0" dirty="0" smtClean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D" sz="1600" b="0" i="0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Dukungan</a:t>
            </a:r>
            <a:r>
              <a:rPr lang="en-ID" sz="1600" b="0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Organisasi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Dirasakan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ID" sz="16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perceived organizational support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adalah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tingkat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di mana para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pekerja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mempercayai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bahwa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organisasi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menilai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kontribusinya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peduli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terhadap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kesejahteraan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mereka</a:t>
            </a:r>
            <a:r>
              <a:rPr lang="en-ID" sz="1600" b="0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ID" sz="16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20F460C2-13B6-4176-B04D-C4B25D486E98}"/>
              </a:ext>
            </a:extLst>
          </p:cNvPr>
          <p:cNvSpPr txBox="1"/>
          <p:nvPr/>
        </p:nvSpPr>
        <p:spPr>
          <a:xfrm>
            <a:off x="395536" y="123478"/>
            <a:ext cx="8352928" cy="52322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en-ID" sz="28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Sikap</a:t>
            </a:r>
            <a:r>
              <a:rPr lang="en-ID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8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Kerja</a:t>
            </a:r>
            <a:r>
              <a:rPr lang="en-ID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yang Utama</a:t>
            </a:r>
            <a:endParaRPr lang="en-ID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2567483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Komitmen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Afektif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perasaan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emosional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id-ID" sz="1600" dirty="0">
                <a:latin typeface="Calibri" panose="020F0502020204030204" pitchFamily="34" charset="0"/>
                <a:cs typeface="Calibri" panose="020F0502020204030204" pitchFamily="34" charset="0"/>
              </a:rPr>
              <a:t> Perasaan emosional untuk organisasi dan keyakinan dalam nilai-nilainya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Komitmen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Berkelanjutan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nilai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ekonomi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id-ID" sz="1600" dirty="0">
                <a:latin typeface="Calibri" panose="020F0502020204030204" pitchFamily="34" charset="0"/>
                <a:cs typeface="Calibri" panose="020F0502020204030204" pitchFamily="34" charset="0"/>
              </a:rPr>
              <a:t> nilai ekonomi yang dirasa dari bertahan dengan sebuah organisasi bila dibandingkan dengan meninggalkan organisasi tersebut.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Komitmen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Normatif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d-ID" sz="1600" dirty="0">
                <a:latin typeface="Calibri" panose="020F0502020204030204" pitchFamily="34" charset="0"/>
                <a:cs typeface="Calibri" panose="020F0502020204030204" pitchFamily="34" charset="0"/>
              </a:rPr>
              <a:t>komitmen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bertahan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dlm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organisasi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d-ID" sz="1600" dirty="0">
                <a:latin typeface="Calibri" panose="020F0502020204030204" pitchFamily="34" charset="0"/>
                <a:cs typeface="Calibri" panose="020F0502020204030204" pitchFamily="34" charset="0"/>
              </a:rPr>
              <a:t>untuk alasan-alasan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moral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etis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001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6960" y="253846"/>
            <a:ext cx="8012208" cy="2000548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Kepuasan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sz="24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erja</a:t>
            </a:r>
            <a:r>
              <a:rPr lang="en-US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merupakan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sebagai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suatu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perasaan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positif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tentang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pekerjaan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seseorang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merupakan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hasil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sebuah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evaluasi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karakteristiknya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Sebuah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pekerjaan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menuntut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interaksi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rekan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kerja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atasan-atasan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mengikuti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peraturan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kebijaksanaan-kebijaksanaan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organisasional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memenuhi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standar-standar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kinerja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menerima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kondisi-kondisi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kerja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acapkali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kurang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ideal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sebagainya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Jadi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penilaian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seorang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karyawan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tentang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seberapa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merasa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puas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puas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pekerjaan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merupakan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penyajian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rumit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sejumlah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elemen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pekerjaan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berlainan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ID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2CED2E1-D1E1-48B7-B5E6-DFCF3086BC16}"/>
              </a:ext>
            </a:extLst>
          </p:cNvPr>
          <p:cNvSpPr txBox="1"/>
          <p:nvPr/>
        </p:nvSpPr>
        <p:spPr>
          <a:xfrm>
            <a:off x="606960" y="1779662"/>
            <a:ext cx="8012208" cy="2954655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just"/>
            <a:r>
              <a:rPr lang="en-ID" sz="1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Sikap</a:t>
            </a:r>
            <a:r>
              <a:rPr lang="en-ID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memiliki</a:t>
            </a:r>
            <a:r>
              <a:rPr lang="en-ID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tiga</a:t>
            </a:r>
            <a:r>
              <a:rPr lang="en-ID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komponen</a:t>
            </a:r>
            <a:r>
              <a:rPr lang="en-ID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utama</a:t>
            </a:r>
            <a:r>
              <a:rPr lang="en-ID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yaitu</a:t>
            </a:r>
            <a:r>
              <a:rPr lang="en-ID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D" sz="1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Komponen</a:t>
            </a:r>
            <a:r>
              <a:rPr lang="en-ID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kognitif</a:t>
            </a:r>
            <a:r>
              <a:rPr lang="en-ID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(cognitive component):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Opini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segmen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kepercayaan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darisuatu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sikap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Komponen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kognitif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membentuk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tahapan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komponen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afektif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D" sz="1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Komponen</a:t>
            </a:r>
            <a:r>
              <a:rPr lang="en-ID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afektif</a:t>
            </a:r>
            <a:r>
              <a:rPr lang="en-ID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(affective component):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Segmen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perasaan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emosional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darisuatu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sikap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dicerminkan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pernyataan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Komponen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afektif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menimbulkankomponen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perilaku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D" sz="1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Komponen</a:t>
            </a:r>
            <a:r>
              <a:rPr lang="en-ID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perilaku</a:t>
            </a:r>
            <a:r>
              <a:rPr lang="en-ID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behavioral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component):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Sebuah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maksud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berperilaku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tertentu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terhadap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seseorang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sesuatu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ID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Ketiga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komponen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ini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memiliki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keterkaitan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antara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satu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lainnya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melihat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komponen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sikap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ini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dapat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membantu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memahami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kompleksitas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hubungan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potensial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antara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sikap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ID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perilaku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275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Google Shape;1363;p36"/>
          <p:cNvSpPr/>
          <p:nvPr/>
        </p:nvSpPr>
        <p:spPr>
          <a:xfrm>
            <a:off x="4572000" y="3102750"/>
            <a:ext cx="3600300" cy="12123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  <a:effectLst>
            <a:outerShdw dist="76200" dir="3000000" algn="bl" rotWithShape="0">
              <a:schemeClr val="lt1">
                <a:alpha val="2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64" name="Google Shape;1364;p36"/>
          <p:cNvPicPr preferRelativeResize="0"/>
          <p:nvPr/>
        </p:nvPicPr>
        <p:blipFill rotWithShape="1">
          <a:blip r:embed="rId3">
            <a:alphaModFix/>
          </a:blip>
          <a:srcRect l="30833" t="19863" r="24897" b="50631"/>
          <a:stretch/>
        </p:blipFill>
        <p:spPr>
          <a:xfrm>
            <a:off x="7011608" y="3224250"/>
            <a:ext cx="969300" cy="9693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365" name="Google Shape;1365;p36"/>
          <p:cNvSpPr/>
          <p:nvPr/>
        </p:nvSpPr>
        <p:spPr>
          <a:xfrm>
            <a:off x="4572000" y="1405063"/>
            <a:ext cx="3600300" cy="12123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  <a:effectLst>
            <a:outerShdw dist="76200" dir="3000000" algn="bl" rotWithShape="0">
              <a:schemeClr val="lt1">
                <a:alpha val="2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66" name="Google Shape;1366;p36"/>
          <p:cNvPicPr preferRelativeResize="0"/>
          <p:nvPr/>
        </p:nvPicPr>
        <p:blipFill rotWithShape="1">
          <a:blip r:embed="rId4">
            <a:alphaModFix/>
          </a:blip>
          <a:srcRect l="32914" t="17087" r="22504" b="53200"/>
          <a:stretch/>
        </p:blipFill>
        <p:spPr>
          <a:xfrm>
            <a:off x="7011608" y="1526563"/>
            <a:ext cx="969300" cy="9693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367" name="Google Shape;1367;p36"/>
          <p:cNvSpPr/>
          <p:nvPr/>
        </p:nvSpPr>
        <p:spPr>
          <a:xfrm>
            <a:off x="704850" y="1405063"/>
            <a:ext cx="3600300" cy="12123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  <a:effectLst>
            <a:outerShdw dist="76200" dir="3000000" algn="bl" rotWithShape="0">
              <a:schemeClr val="lt1">
                <a:alpha val="2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68" name="Google Shape;1368;p36"/>
          <p:cNvPicPr preferRelativeResize="0"/>
          <p:nvPr/>
        </p:nvPicPr>
        <p:blipFill rotWithShape="1">
          <a:blip r:embed="rId5">
            <a:alphaModFix/>
          </a:blip>
          <a:srcRect l="43298" t="11040" r="32892" b="53262"/>
          <a:stretch/>
        </p:blipFill>
        <p:spPr>
          <a:xfrm>
            <a:off x="3144458" y="1526563"/>
            <a:ext cx="969300" cy="9693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369" name="Google Shape;1369;p36"/>
          <p:cNvSpPr/>
          <p:nvPr/>
        </p:nvSpPr>
        <p:spPr>
          <a:xfrm>
            <a:off x="704850" y="3102750"/>
            <a:ext cx="3600300" cy="12123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  <a:effectLst>
            <a:outerShdw dist="76200" dir="3000000" algn="bl" rotWithShape="0">
              <a:schemeClr val="lt1">
                <a:alpha val="2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0" name="Google Shape;1370;p36"/>
          <p:cNvSpPr txBox="1">
            <a:spLocks noGrp="1"/>
          </p:cNvSpPr>
          <p:nvPr>
            <p:ph type="title"/>
          </p:nvPr>
        </p:nvSpPr>
        <p:spPr>
          <a:xfrm>
            <a:off x="713225" y="362625"/>
            <a:ext cx="7717500" cy="7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Research and publications</a:t>
            </a:r>
            <a:endParaRPr/>
          </a:p>
        </p:txBody>
      </p:sp>
      <p:sp>
        <p:nvSpPr>
          <p:cNvPr id="1371" name="Google Shape;1371;p36"/>
          <p:cNvSpPr txBox="1">
            <a:spLocks noGrp="1"/>
          </p:cNvSpPr>
          <p:nvPr>
            <p:ph type="subTitle" idx="1"/>
          </p:nvPr>
        </p:nvSpPr>
        <p:spPr>
          <a:xfrm>
            <a:off x="921763" y="2168129"/>
            <a:ext cx="2064900" cy="34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Jane Doe</a:t>
            </a:r>
            <a:endParaRPr/>
          </a:p>
        </p:txBody>
      </p:sp>
      <p:sp>
        <p:nvSpPr>
          <p:cNvPr id="1372" name="Google Shape;1372;p36"/>
          <p:cNvSpPr txBox="1">
            <a:spLocks noGrp="1"/>
          </p:cNvSpPr>
          <p:nvPr>
            <p:ph type="subTitle" idx="2"/>
          </p:nvPr>
        </p:nvSpPr>
        <p:spPr>
          <a:xfrm>
            <a:off x="4784442" y="2168129"/>
            <a:ext cx="2064900" cy="34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John James</a:t>
            </a:r>
            <a:endParaRPr/>
          </a:p>
        </p:txBody>
      </p:sp>
      <p:sp>
        <p:nvSpPr>
          <p:cNvPr id="1373" name="Google Shape;1373;p36"/>
          <p:cNvSpPr txBox="1">
            <a:spLocks noGrp="1"/>
          </p:cNvSpPr>
          <p:nvPr>
            <p:ph type="subTitle" idx="3"/>
          </p:nvPr>
        </p:nvSpPr>
        <p:spPr>
          <a:xfrm>
            <a:off x="921763" y="3870480"/>
            <a:ext cx="2064900" cy="34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Helena Smith</a:t>
            </a:r>
            <a:endParaRPr/>
          </a:p>
        </p:txBody>
      </p:sp>
      <p:sp>
        <p:nvSpPr>
          <p:cNvPr id="1374" name="Google Shape;1374;p36"/>
          <p:cNvSpPr txBox="1">
            <a:spLocks noGrp="1"/>
          </p:cNvSpPr>
          <p:nvPr>
            <p:ph type="subTitle" idx="4"/>
          </p:nvPr>
        </p:nvSpPr>
        <p:spPr>
          <a:xfrm>
            <a:off x="4784442" y="3861105"/>
            <a:ext cx="2064900" cy="34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Paul Brown</a:t>
            </a:r>
            <a:endParaRPr/>
          </a:p>
        </p:txBody>
      </p:sp>
      <p:pic>
        <p:nvPicPr>
          <p:cNvPr id="1375" name="Google Shape;1375;p36"/>
          <p:cNvPicPr preferRelativeResize="0"/>
          <p:nvPr/>
        </p:nvPicPr>
        <p:blipFill rotWithShape="1">
          <a:blip r:embed="rId6">
            <a:alphaModFix/>
          </a:blip>
          <a:srcRect l="29858" t="13694" r="13879" b="48807"/>
          <a:stretch/>
        </p:blipFill>
        <p:spPr>
          <a:xfrm>
            <a:off x="3144458" y="3224250"/>
            <a:ext cx="969300" cy="9693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376" name="Google Shape;1376;p36"/>
          <p:cNvSpPr txBox="1">
            <a:spLocks noGrp="1"/>
          </p:cNvSpPr>
          <p:nvPr>
            <p:ph type="subTitle" idx="5"/>
          </p:nvPr>
        </p:nvSpPr>
        <p:spPr>
          <a:xfrm>
            <a:off x="921763" y="1512029"/>
            <a:ext cx="2064900" cy="6561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“Neptune is the fourth-largest planet by diameter”</a:t>
            </a:r>
            <a:endParaRPr/>
          </a:p>
        </p:txBody>
      </p:sp>
      <p:sp>
        <p:nvSpPr>
          <p:cNvPr id="1377" name="Google Shape;1377;p36"/>
          <p:cNvSpPr txBox="1">
            <a:spLocks noGrp="1"/>
          </p:cNvSpPr>
          <p:nvPr>
            <p:ph type="subTitle" idx="6"/>
          </p:nvPr>
        </p:nvSpPr>
        <p:spPr>
          <a:xfrm>
            <a:off x="4784442" y="1512024"/>
            <a:ext cx="2064900" cy="6561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“Mercury is the closest planet to the Sun and the smallest one”</a:t>
            </a:r>
            <a:endParaRPr/>
          </a:p>
        </p:txBody>
      </p:sp>
      <p:sp>
        <p:nvSpPr>
          <p:cNvPr id="1378" name="Google Shape;1378;p36"/>
          <p:cNvSpPr txBox="1">
            <a:spLocks noGrp="1"/>
          </p:cNvSpPr>
          <p:nvPr>
            <p:ph type="subTitle" idx="7"/>
          </p:nvPr>
        </p:nvSpPr>
        <p:spPr>
          <a:xfrm>
            <a:off x="921763" y="3205014"/>
            <a:ext cx="2064900" cy="6561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“Despite being red, Mars is a very cold planet full of iron”</a:t>
            </a:r>
            <a:endParaRPr/>
          </a:p>
        </p:txBody>
      </p:sp>
      <p:sp>
        <p:nvSpPr>
          <p:cNvPr id="1379" name="Google Shape;1379;p36"/>
          <p:cNvSpPr txBox="1">
            <a:spLocks noGrp="1"/>
          </p:cNvSpPr>
          <p:nvPr>
            <p:ph type="subTitle" idx="8"/>
          </p:nvPr>
        </p:nvSpPr>
        <p:spPr>
          <a:xfrm>
            <a:off x="4784442" y="3205014"/>
            <a:ext cx="2064900" cy="6561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“Saturn is the ringed planet. It’s a gas giant composed of helium”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lcoholism Treatment Drugs Breakthrough by Slidesgo">
  <a:themeElements>
    <a:clrScheme name="Simple Light">
      <a:dk1>
        <a:srgbClr val="F8F6FF"/>
      </a:dk1>
      <a:lt1>
        <a:srgbClr val="1D0D8D"/>
      </a:lt1>
      <a:dk2>
        <a:srgbClr val="F46F25"/>
      </a:dk2>
      <a:lt2>
        <a:srgbClr val="FC462D"/>
      </a:lt2>
      <a:accent1>
        <a:srgbClr val="EFEEFC"/>
      </a:accent1>
      <a:accent2>
        <a:srgbClr val="9BA6E9"/>
      </a:accent2>
      <a:accent3>
        <a:srgbClr val="FFFFFF"/>
      </a:accent3>
      <a:accent4>
        <a:srgbClr val="F7D238"/>
      </a:accent4>
      <a:accent5>
        <a:srgbClr val="FFFFFF"/>
      </a:accent5>
      <a:accent6>
        <a:srgbClr val="FFFFFF"/>
      </a:accent6>
      <a:hlink>
        <a:srgbClr val="1D0D8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1454</Words>
  <Application>Microsoft Office PowerPoint</Application>
  <PresentationFormat>On-screen Show (16:9)</PresentationFormat>
  <Paragraphs>198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Agency FB</vt:lpstr>
      <vt:lpstr>Arial</vt:lpstr>
      <vt:lpstr>Calibri</vt:lpstr>
      <vt:lpstr>Josefin Sans</vt:lpstr>
      <vt:lpstr>Open Sans</vt:lpstr>
      <vt:lpstr>Times New Roman</vt:lpstr>
      <vt:lpstr>Alcoholism Treatment Drugs Breakthrough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Research and publications</vt:lpstr>
      <vt:lpstr>Research resources</vt:lpstr>
      <vt:lpstr>Factors to consider</vt:lpstr>
      <vt:lpstr>Success rate</vt:lpstr>
      <vt:lpstr>PowerPoint Presentation</vt:lpstr>
      <vt:lpstr>Clinical trial</vt:lpstr>
      <vt:lpstr>—Someone Famous</vt:lpstr>
      <vt:lpstr>Trial timeline</vt:lpstr>
      <vt:lpstr>Phase 1</vt:lpstr>
      <vt:lpstr>Alcoholism treatment tendency</vt:lpstr>
      <vt:lpstr>Results</vt:lpstr>
      <vt:lpstr>Awesome words</vt:lpstr>
      <vt:lpstr>Results analysis</vt:lpstr>
      <vt:lpstr>150,000</vt:lpstr>
      <vt:lpstr>Conclusions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15</cp:revision>
  <dcterms:modified xsi:type="dcterms:W3CDTF">2023-06-12T02:28:49Z</dcterms:modified>
</cp:coreProperties>
</file>