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18" r:id="rId3"/>
    <p:sldId id="331" r:id="rId4"/>
    <p:sldId id="305" r:id="rId5"/>
    <p:sldId id="321" r:id="rId6"/>
    <p:sldId id="323" r:id="rId7"/>
    <p:sldId id="332" r:id="rId8"/>
    <p:sldId id="300" r:id="rId9"/>
  </p:sldIdLst>
  <p:sldSz cx="9144000" cy="6858000" type="screen4x3"/>
  <p:notesSz cx="7045325" cy="9345613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0" autoAdjust="0"/>
    <p:restoredTop sz="94580" autoAdjust="0"/>
  </p:normalViewPr>
  <p:slideViewPr>
    <p:cSldViewPr>
      <p:cViewPr varScale="1">
        <p:scale>
          <a:sx n="63" d="100"/>
          <a:sy n="63" d="100"/>
        </p:scale>
        <p:origin x="128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102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5399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75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ACARA PERDATA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HKB23403: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PENGANTAR HUKUM INDONESIA – HUKUM ACARA PERDATA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ACARA PERDATA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836712"/>
            <a:ext cx="7920880" cy="525658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melaksanakan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meliputi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pendahuluan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persiapan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menuju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penentuan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pemeriksaan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peristiwa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sekaligus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Pelaksanaan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adakannya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pelaksaan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5893150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488832" cy="4586064"/>
          </a:xfrm>
        </p:spPr>
        <p:txBody>
          <a:bodyPr/>
          <a:lstStyle/>
          <a:p>
            <a:pPr algn="l"/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Asas-Asas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hukum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acara </a:t>
            </a:r>
            <a:r>
              <a:rPr lang="en-US" b="1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Perdata</a:t>
            </a:r>
            <a:r>
              <a:rPr lang="en-US" b="1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:</a:t>
            </a: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menunggu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Hakim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pasif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Persidangan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bersifat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terbuka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Mendengar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kedua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pihak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Putusan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sertai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alasan-alasan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Beracara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dikenakan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biaya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514350" indent="-514350" algn="l">
              <a:buAutoNum type="arabicPeriod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keharusan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mewakilkan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l"/>
            <a:endParaRPr lang="en-US" b="1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285967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908720"/>
            <a:ext cx="8229600" cy="54334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yang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maksud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sehingga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hakim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acara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pembuktian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memutuskan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periksa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algn="l"/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Alat-alat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tentukan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undang-undang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algn="l"/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2. 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saksi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3.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persangkaan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4.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pengakuan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5.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Bukti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sumpah</a:t>
            </a:r>
            <a:endParaRPr lang="en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03623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Cara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empat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2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M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engajukan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Gugatan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Perdata</a:t>
            </a: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7715200" cy="358479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118 HIR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457200" indent="-457200" algn="l">
              <a:buAutoNum type="arabicPeriod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tertulis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perdata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wewenang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nefgeri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masukkan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denagn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surat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permintaan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tandatangani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oleh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kuasanya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mengajukan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Tingkat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= hakim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Negeri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=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banding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Tinggi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= Hakim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kasasi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Mahkamah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Agung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AutoNum type="arabicPeriod"/>
            </a:pP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99887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836712"/>
            <a:ext cx="8229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3. Isi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gugatan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Identitas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pihak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tergugat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Dalil-dalil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konkret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Petitum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tuntutan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12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ID" sz="20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</a:p>
          <a:p>
            <a:pPr marL="514350" indent="-514350" algn="l">
              <a:buAutoNum type="arabicPeriod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mengkahiri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perkara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tingkatan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peradilan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-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akhir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sbb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:</a:t>
            </a:r>
          </a:p>
          <a:p>
            <a:pPr marL="342900" indent="-342900" algn="l">
              <a:buFontTx/>
              <a:buChar char="-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condemnatoir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Constitutief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342900" indent="-342900" algn="l">
              <a:buFontTx/>
              <a:buChar char="-"/>
            </a:pP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Putusan</a:t>
            </a:r>
            <a:r>
              <a:rPr lang="en-ID" sz="20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0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Declaratoir</a:t>
            </a:r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0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390574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7584" y="836712"/>
            <a:ext cx="6944816" cy="518457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400" b="1" dirty="0">
                <a:solidFill>
                  <a:schemeClr val="tx1"/>
                </a:solidFill>
              </a:rPr>
              <a:t>2.Putusan yang </a:t>
            </a:r>
            <a:r>
              <a:rPr lang="en-US" sz="2400" b="1" dirty="0" err="1">
                <a:solidFill>
                  <a:schemeClr val="tx1"/>
                </a:solidFill>
              </a:rPr>
              <a:t>bukan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putusan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akhir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Putusan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berfungsi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memperlancar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jalannya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persidangan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Upaya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  <a:r>
              <a:rPr lang="en-US" sz="2400" b="1" dirty="0" err="1">
                <a:solidFill>
                  <a:schemeClr val="tx1"/>
                </a:solidFill>
              </a:rPr>
              <a:t>Hukum</a:t>
            </a:r>
            <a:r>
              <a:rPr lang="en-US" sz="2400" b="1" dirty="0">
                <a:solidFill>
                  <a:schemeClr val="tx1"/>
                </a:solidFill>
              </a:rPr>
              <a:t> 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tx1"/>
                </a:solidFill>
              </a:rPr>
              <a:t>Cara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memperbaiki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kekeliruan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dalam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suatu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putusan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 err="1">
                <a:solidFill>
                  <a:schemeClr val="tx1"/>
                </a:solidFill>
              </a:rPr>
              <a:t>Verstek</a:t>
            </a:r>
            <a:r>
              <a:rPr lang="en-US" sz="2400" b="1" dirty="0">
                <a:solidFill>
                  <a:schemeClr val="tx1"/>
                </a:solidFill>
              </a:rPr>
              <a:t> (</a:t>
            </a:r>
            <a:r>
              <a:rPr lang="en-US" sz="2400" b="1" dirty="0" err="1">
                <a:solidFill>
                  <a:schemeClr val="tx1"/>
                </a:solidFill>
              </a:rPr>
              <a:t>perlawanan</a:t>
            </a:r>
            <a:r>
              <a:rPr lang="en-US" sz="2400" b="1" dirty="0">
                <a:solidFill>
                  <a:schemeClr val="tx1"/>
                </a:solidFill>
              </a:rPr>
              <a:t>)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Upaya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hukum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putusan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Verstek</a:t>
            </a:r>
            <a:endParaRPr lang="en-US" sz="2400" dirty="0">
              <a:solidFill>
                <a:schemeClr val="tx1"/>
              </a:solidFill>
            </a:endParaRPr>
          </a:p>
          <a:p>
            <a:pPr algn="l"/>
            <a:r>
              <a:rPr lang="en-US" sz="2400" b="1" dirty="0">
                <a:solidFill>
                  <a:schemeClr val="tx1"/>
                </a:solidFill>
              </a:rPr>
              <a:t>Banding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 err="1">
                <a:solidFill>
                  <a:schemeClr val="tx1"/>
                </a:solidFill>
              </a:rPr>
              <a:t>Permohonan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untuk</a:t>
            </a:r>
            <a:r>
              <a:rPr lang="en-US" sz="2400" dirty="0">
                <a:solidFill>
                  <a:schemeClr val="tx1"/>
                </a:solidFill>
              </a:rPr>
              <a:t> di </a:t>
            </a:r>
            <a:r>
              <a:rPr lang="en-US" sz="2400" dirty="0" err="1">
                <a:solidFill>
                  <a:schemeClr val="tx1"/>
                </a:solidFill>
              </a:rPr>
              <a:t>adakan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pemeriksaan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ulang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terhadap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putusan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pengadilan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tidak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memuaskan</a:t>
            </a:r>
            <a:r>
              <a:rPr lang="en-US" sz="2400" dirty="0">
                <a:solidFill>
                  <a:schemeClr val="tx1"/>
                </a:solidFill>
              </a:rPr>
              <a:t> salah </a:t>
            </a:r>
            <a:r>
              <a:rPr lang="en-US" sz="2400" dirty="0" err="1">
                <a:solidFill>
                  <a:schemeClr val="tx1"/>
                </a:solidFill>
              </a:rPr>
              <a:t>satu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pihak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berperkara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dengan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alasan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putusan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keliru</a:t>
            </a:r>
            <a:r>
              <a:rPr lang="en-US" sz="2400" dirty="0">
                <a:solidFill>
                  <a:schemeClr val="tx1"/>
                </a:solidFill>
              </a:rPr>
              <a:t>, </a:t>
            </a:r>
            <a:r>
              <a:rPr lang="en-US" sz="2400" dirty="0" err="1">
                <a:solidFill>
                  <a:schemeClr val="tx1"/>
                </a:solidFill>
              </a:rPr>
              <a:t>putusan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kurang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adil</a:t>
            </a:r>
            <a:r>
              <a:rPr lang="en-US" sz="2400" dirty="0">
                <a:solidFill>
                  <a:schemeClr val="tx1"/>
                </a:solidFill>
              </a:rPr>
              <a:t> dan di </a:t>
            </a:r>
            <a:r>
              <a:rPr lang="en-US" sz="2400" dirty="0" err="1">
                <a:solidFill>
                  <a:schemeClr val="tx1"/>
                </a:solidFill>
              </a:rPr>
              <a:t>ajukan</a:t>
            </a:r>
            <a:r>
              <a:rPr lang="en-US" sz="2400" dirty="0">
                <a:solidFill>
                  <a:schemeClr val="tx1"/>
                </a:solidFill>
              </a:rPr>
              <a:t> pada </a:t>
            </a:r>
            <a:r>
              <a:rPr lang="en-US" sz="2400" dirty="0" err="1">
                <a:solidFill>
                  <a:schemeClr val="tx1"/>
                </a:solidFill>
              </a:rPr>
              <a:t>pengadilan</a:t>
            </a:r>
            <a:r>
              <a:rPr lang="en-US" sz="2400" dirty="0">
                <a:solidFill>
                  <a:schemeClr val="tx1"/>
                </a:solidFill>
              </a:rPr>
              <a:t> yang </a:t>
            </a:r>
            <a:r>
              <a:rPr lang="en-US" sz="2400" dirty="0" err="1">
                <a:solidFill>
                  <a:schemeClr val="tx1"/>
                </a:solidFill>
              </a:rPr>
              <a:t>lebih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  <a:r>
              <a:rPr lang="en-US" sz="2400" dirty="0" err="1">
                <a:solidFill>
                  <a:schemeClr val="tx1"/>
                </a:solidFill>
              </a:rPr>
              <a:t>tinggi</a:t>
            </a:r>
            <a:r>
              <a:rPr lang="en-US" sz="2400" b="1" dirty="0">
                <a:solidFill>
                  <a:schemeClr val="tx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5906146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5328</TotalTime>
  <Words>355</Words>
  <Application>Microsoft Office PowerPoint</Application>
  <PresentationFormat>On-screen Show (4:3)</PresentationFormat>
  <Paragraphs>61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539</cp:revision>
  <cp:lastPrinted>2017-08-29T02:54:51Z</cp:lastPrinted>
  <dcterms:created xsi:type="dcterms:W3CDTF">2010-04-18T12:06:30Z</dcterms:created>
  <dcterms:modified xsi:type="dcterms:W3CDTF">2023-12-08T05:29:07Z</dcterms:modified>
</cp:coreProperties>
</file>