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3" r:id="rId3"/>
    <p:sldId id="299" r:id="rId4"/>
    <p:sldId id="330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19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Ketenagakerjaan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FA97B3D-0B9C-0B58-32D9-5E5BC011C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7584" y="1052736"/>
            <a:ext cx="7088832" cy="4514056"/>
          </a:xfrm>
        </p:spPr>
        <p:txBody>
          <a:bodyPr>
            <a:normAutofit fontScale="85000" lnSpcReduction="10000"/>
          </a:bodyPr>
          <a:lstStyle/>
          <a:p>
            <a:r>
              <a:rPr lang="id-ID" dirty="0"/>
              <a:t>Kasus: </a:t>
            </a:r>
          </a:p>
          <a:p>
            <a:pPr algn="just"/>
            <a:r>
              <a:rPr lang="id-ID" dirty="0"/>
              <a:t>Dinas Ketenagakerjaan dan Transmigrasi </a:t>
            </a:r>
            <a:r>
              <a:rPr lang="id-ID" dirty="0" err="1"/>
              <a:t>Propinsi</a:t>
            </a:r>
            <a:r>
              <a:rPr lang="id-ID" dirty="0"/>
              <a:t> Jawa Tengah berupaya menyelesaikan kasus pekerja di Grobogan. Kasus tersebut diawali dengan salah satu perusahaan yang ada di Kabupaten Grobogan tidak membayar upah lembur kepada para pekerjanya. </a:t>
            </a:r>
          </a:p>
          <a:p>
            <a:pPr algn="just"/>
            <a:r>
              <a:rPr lang="id-ID" dirty="0"/>
              <a:t>Investigasi dari awal telah ditemukan pelanggaran-pelanggaran kepada para pekerja. Upah lembur tersebut tidak dibayarkan kepada pekerja sejak tahun 2022. </a:t>
            </a:r>
            <a:r>
              <a:rPr lang="id-ID" dirty="0" err="1"/>
              <a:t>Disnakertrans</a:t>
            </a:r>
            <a:r>
              <a:rPr lang="id-ID" dirty="0"/>
              <a:t> </a:t>
            </a:r>
            <a:r>
              <a:rPr lang="id-ID" dirty="0" err="1"/>
              <a:t>Propinsi</a:t>
            </a:r>
            <a:r>
              <a:rPr lang="id-ID" dirty="0"/>
              <a:t> Jawa Tengah memerintahkan perhitungan ulang kepada perusahaan tersebut agar upah lembur tersebut dapat dibayarkan kepada para pekerja .</a:t>
            </a:r>
          </a:p>
        </p:txBody>
      </p:sp>
    </p:spTree>
    <p:extLst>
      <p:ext uri="{BB962C8B-B14F-4D97-AF65-F5344CB8AC3E}">
        <p14:creationId xmlns:p14="http://schemas.microsoft.com/office/powerpoint/2010/main" val="27558138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Kotak Teks 1">
            <a:extLst>
              <a:ext uri="{FF2B5EF4-FFF2-40B4-BE49-F238E27FC236}">
                <a16:creationId xmlns:a16="http://schemas.microsoft.com/office/drawing/2014/main" id="{E90F14DF-8E5E-8642-0E9F-7D1B6E692423}"/>
              </a:ext>
            </a:extLst>
          </p:cNvPr>
          <p:cNvSpPr txBox="1"/>
          <p:nvPr/>
        </p:nvSpPr>
        <p:spPr>
          <a:xfrm>
            <a:off x="1115616" y="1340768"/>
            <a:ext cx="65527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Pertanyaan diskusi: 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/>
              <a:t>Pelanggaran apa yang dilakukan oleh pihak perusahaan tersebut kepada para pekerja? Saudara jelaskan!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/>
              <a:t>Dasar hukum dan pasal apa yang di pakai untuk menjerat perusahaan tersebut? 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/>
              <a:t>Sanksi apa yang dapat diberikan kepada perusahaan tersebut sesuai dengan UU? 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/>
              <a:t>Apa upaya hukum yang dapat di tempuh bagi serikat pekerja untuk mendapatkan keadilan?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/>
              <a:t>Apakah pengawasan yang dilakukan oleh Dinas Ketenagakerjaan dan Transmigrasi sudah ketat apabila adanya pelanggaran dari perusahaan?  </a:t>
            </a:r>
          </a:p>
          <a:p>
            <a:pPr marL="342900" indent="-342900"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</a:t>
            </a:r>
            <a:r>
              <a:rPr lang="en-US" sz="4000" dirty="0" err="1">
                <a:solidFill>
                  <a:schemeClr val="tx1"/>
                </a:solidFill>
              </a:rPr>
              <a:t>Esto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 dirty="0" err="1">
                <a:solidFill>
                  <a:schemeClr val="tx1"/>
                </a:solidFill>
              </a:rPr>
              <a:t>Hukuman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harus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setimpal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kejahatan</a:t>
            </a:r>
            <a:r>
              <a:rPr lang="en-US" sz="4000" dirty="0">
                <a:solidFill>
                  <a:schemeClr val="tx1"/>
                </a:solidFill>
              </a:rPr>
              <a:t>)  </a:t>
            </a:r>
            <a:endParaRPr lang="en-ID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8857</TotalTime>
  <Words>186</Words>
  <Application>Microsoft Macintosh PowerPoint</Application>
  <PresentationFormat>Tampilan Layar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508</cp:revision>
  <cp:lastPrinted>2017-08-29T02:54:51Z</cp:lastPrinted>
  <dcterms:created xsi:type="dcterms:W3CDTF">2010-04-18T12:06:30Z</dcterms:created>
  <dcterms:modified xsi:type="dcterms:W3CDTF">2025-01-05T10:35:54Z</dcterms:modified>
</cp:coreProperties>
</file>