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91" r:id="rId3"/>
    <p:sldId id="350" r:id="rId4"/>
    <p:sldId id="351" r:id="rId5"/>
    <p:sldId id="352" r:id="rId6"/>
    <p:sldId id="353" r:id="rId7"/>
    <p:sldId id="303" r:id="rId8"/>
  </p:sldIdLst>
  <p:sldSz cx="9144000" cy="6858000" type="screen4x3"/>
  <p:notesSz cx="6761163" cy="99425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="" xmlns:p15="http://schemas.microsoft.com/office/powerpoint/2012/main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E0602"/>
    <a:srgbClr val="0033CC"/>
    <a:srgbClr val="07F9A8"/>
    <a:srgbClr val="660033"/>
    <a:srgbClr val="FFFF99"/>
    <a:srgbClr val="1C1C1C"/>
    <a:srgbClr val="19F3F3"/>
    <a:srgbClr val="08E823"/>
    <a:srgbClr val="33CC3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1758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MEMAHAMI KERJA TIM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 </a:t>
            </a:r>
            <a:r>
              <a:rPr lang="en-US" sz="36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Lanjutan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sz="36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733801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+mj-lt"/>
                <a:ea typeface="Segoe UI Symbol" pitchFamily="34" charset="0"/>
              </a:rPr>
              <a:t>Individu pemain tim</a:t>
            </a:r>
            <a:endParaRPr lang="en-US" dirty="0" smtClean="0">
              <a:latin typeface="+mj-lt"/>
              <a:ea typeface="Segoe UI Symbol" pitchFamily="34" charset="0"/>
            </a:endParaRPr>
          </a:p>
          <a:p>
            <a:pPr lvl="0"/>
            <a:endParaRPr lang="en-US" dirty="0" smtClean="0">
              <a:latin typeface="+mj-lt"/>
              <a:ea typeface="Segoe UI Symbol" pitchFamily="34" charset="0"/>
            </a:endParaRPr>
          </a:p>
          <a:p>
            <a:r>
              <a:rPr lang="id-ID" dirty="0" smtClean="0">
                <a:latin typeface="+mj-lt"/>
                <a:ea typeface="Segoe UI Symbol" pitchFamily="34" charset="0"/>
              </a:rPr>
              <a:t>Implikasi untuk manajer</a:t>
            </a:r>
            <a:endParaRPr lang="en-US" dirty="0" smtClean="0">
              <a:latin typeface="+mj-lt"/>
              <a:ea typeface="Segoe UI Symbo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Keragaman</a:t>
            </a:r>
            <a:r>
              <a:rPr lang="en-US" dirty="0" smtClean="0"/>
              <a:t> </a:t>
            </a:r>
            <a:r>
              <a:rPr lang="en-US" dirty="0" err="1" smtClean="0"/>
              <a:t>Anggota</a:t>
            </a:r>
            <a:r>
              <a:rPr lang="id-ID" dirty="0" smtClean="0"/>
              <a:t> Tim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533400" y="1676400"/>
          <a:ext cx="8229600" cy="469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5410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Peran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Tugas</a:t>
                      </a:r>
                      <a:endParaRPr lang="id-ID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Penghubung (linker)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Mengoordinasikan</a:t>
                      </a:r>
                      <a:r>
                        <a:rPr lang="id-ID" sz="2000" baseline="0" dirty="0" smtClean="0"/>
                        <a:t> &amp; mengintegrasikan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Pencipta (creator)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Memprakarsai gagasan-gagasan yang kreatif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Penyelenggara (promoter)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Memenangkan gagasan setelah dimulai oleh mereka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Penilai (assessor)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Menawarkan analisis opsi yang mendalam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Penyusun (organizer)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Menyediakan struktur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Penghasil (produser)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Menyediakan arah dan tindak lanjut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Pengendali (controller)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Memeriksa secara terperinci dan menegakkan aturan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Pengelola (maintainer)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Memperjuangkan pertempuran secara eksternal</a:t>
                      </a:r>
                      <a:endParaRPr lang="id-ID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Penasihat (advisor)</a:t>
                      </a:r>
                      <a:endParaRPr lang="id-ID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dirty="0" smtClean="0"/>
                        <a:t>Mendorong pencarian lebih banyak informasi</a:t>
                      </a:r>
                      <a:endParaRPr lang="id-ID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Tim</a:t>
            </a:r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latin typeface="+mj-lt"/>
              </a:rPr>
              <a:t>Pemilihan</a:t>
            </a:r>
            <a:r>
              <a:rPr lang="en-US" b="1" dirty="0" smtClean="0">
                <a:latin typeface="+mj-lt"/>
              </a:rPr>
              <a:t>: </a:t>
            </a:r>
            <a:r>
              <a:rPr lang="en-US" dirty="0" err="1" smtClean="0">
                <a:latin typeface="+mj-lt"/>
              </a:rPr>
              <a:t>merekrut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pemain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inti</a:t>
            </a:r>
            <a:endParaRPr lang="en-US" dirty="0" smtClean="0">
              <a:latin typeface="+mj-lt"/>
            </a:endParaRPr>
          </a:p>
          <a:p>
            <a:endParaRPr lang="en-US" b="1" dirty="0" smtClean="0">
              <a:latin typeface="+mj-lt"/>
            </a:endParaRPr>
          </a:p>
          <a:p>
            <a:r>
              <a:rPr lang="en-US" b="1" dirty="0" err="1" smtClean="0">
                <a:latin typeface="+mj-lt"/>
              </a:rPr>
              <a:t>Pelatihan</a:t>
            </a:r>
            <a:r>
              <a:rPr lang="en-US" b="1" dirty="0" smtClean="0">
                <a:latin typeface="+mj-lt"/>
              </a:rPr>
              <a:t>: </a:t>
            </a:r>
            <a:r>
              <a:rPr lang="en-US" dirty="0" err="1" smtClean="0">
                <a:latin typeface="+mj-lt"/>
              </a:rPr>
              <a:t>menciptakan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para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pemain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inti</a:t>
            </a:r>
            <a:endParaRPr lang="en-US" dirty="0" smtClean="0">
              <a:latin typeface="+mj-lt"/>
            </a:endParaRPr>
          </a:p>
          <a:p>
            <a:endParaRPr lang="en-US" b="1" dirty="0" smtClean="0">
              <a:latin typeface="+mj-lt"/>
            </a:endParaRPr>
          </a:p>
          <a:p>
            <a:r>
              <a:rPr lang="en-US" b="1" dirty="0" err="1" smtClean="0">
                <a:latin typeface="+mj-lt"/>
              </a:rPr>
              <a:t>Pemberian</a:t>
            </a:r>
            <a:r>
              <a:rPr lang="en-US" b="1" dirty="0" smtClean="0">
                <a:latin typeface="+mj-lt"/>
              </a:rPr>
              <a:t> </a:t>
            </a:r>
            <a:r>
              <a:rPr lang="en-US" b="1" dirty="0" err="1" smtClean="0">
                <a:latin typeface="+mj-lt"/>
              </a:rPr>
              <a:t>imbalan</a:t>
            </a:r>
            <a:r>
              <a:rPr lang="en-US" b="1" dirty="0" smtClean="0">
                <a:latin typeface="+mj-lt"/>
              </a:rPr>
              <a:t>: </a:t>
            </a:r>
            <a:r>
              <a:rPr lang="en-US" dirty="0" err="1" smtClean="0">
                <a:latin typeface="+mj-lt"/>
              </a:rPr>
              <a:t>menyediakan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insentif</a:t>
            </a:r>
            <a:r>
              <a:rPr lang="en-US" dirty="0" smtClean="0">
                <a:latin typeface="+mj-lt"/>
              </a:rPr>
              <a:t> agar </a:t>
            </a:r>
            <a:r>
              <a:rPr lang="en-US" dirty="0" err="1" smtClean="0">
                <a:latin typeface="+mj-lt"/>
              </a:rPr>
              <a:t>menjadi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seorang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pemain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tim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baik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endParaRPr lang="id-ID" b="0" i="1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dirty="0" smtClean="0">
              <a:latin typeface="+mj-lt"/>
            </a:endParaRPr>
          </a:p>
          <a:p>
            <a:pPr>
              <a:buNone/>
            </a:pPr>
            <a:endParaRPr lang="en-US" b="1" dirty="0" smtClean="0">
              <a:latin typeface="+mj-lt"/>
            </a:endParaRPr>
          </a:p>
          <a:p>
            <a:pPr>
              <a:buNone/>
            </a:pPr>
            <a:endParaRPr lang="en-US" b="1" dirty="0" smtClean="0">
              <a:latin typeface="+mj-lt"/>
            </a:endParaRPr>
          </a:p>
          <a:p>
            <a:pPr>
              <a:buNone/>
            </a:pPr>
            <a:r>
              <a:rPr lang="en-US" sz="3600" b="1" dirty="0" err="1" smtClean="0">
                <a:latin typeface="+mj-lt"/>
              </a:rPr>
              <a:t>Apakah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sistem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tim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selalu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lebih</a:t>
            </a:r>
            <a:r>
              <a:rPr lang="en-US" sz="3600" b="1" dirty="0" smtClean="0">
                <a:latin typeface="+mj-lt"/>
              </a:rPr>
              <a:t> </a:t>
            </a:r>
            <a:r>
              <a:rPr lang="en-US" sz="3600" b="1" dirty="0" err="1" smtClean="0">
                <a:latin typeface="+mj-lt"/>
              </a:rPr>
              <a:t>baik</a:t>
            </a:r>
            <a:r>
              <a:rPr lang="en-US" sz="3600" b="1" dirty="0" smtClean="0">
                <a:latin typeface="+mj-lt"/>
              </a:rPr>
              <a:t>???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609600"/>
            <a:ext cx="8229600" cy="914400"/>
          </a:xfrm>
        </p:spPr>
        <p:txBody>
          <a:bodyPr>
            <a:normAutofit/>
          </a:bodyPr>
          <a:lstStyle/>
          <a:p>
            <a:r>
              <a:rPr lang="en-US" sz="4000" dirty="0" err="1" smtClean="0"/>
              <a:t>Implikasi</a:t>
            </a:r>
            <a:r>
              <a:rPr lang="en-US" sz="4000" dirty="0" smtClean="0"/>
              <a:t> </a:t>
            </a:r>
            <a:r>
              <a:rPr lang="id-ID" sz="4000" dirty="0" smtClean="0"/>
              <a:t>untuk </a:t>
            </a:r>
            <a:r>
              <a:rPr lang="en-US" sz="4000" dirty="0" err="1" smtClean="0"/>
              <a:t>Manajer</a:t>
            </a:r>
            <a:endParaRPr lang="id-ID" sz="4000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44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Tim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efektif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memiliki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karakteristik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umum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Tim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efektif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cenderung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berukuran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kecil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Tim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efektif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memiliki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anggota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berkomitmen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terhadap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meyakini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kemampuan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tim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gar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menjadi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efektif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, p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ilih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individu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memiliki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keterampilan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interpersonal</a:t>
            </a:r>
            <a:r>
              <a:rPr lang="id-ID" smtClean="0">
                <a:latin typeface="Arial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en-US" b="1" dirty="0" smtClean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14946</TotalTime>
  <Words>288</Words>
  <Application>Microsoft Office PowerPoint</Application>
  <PresentationFormat>On-screen Show (4:3)</PresentationFormat>
  <Paragraphs>66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Pokok Bahasan</vt:lpstr>
      <vt:lpstr>Keragaman Anggota Tim</vt:lpstr>
      <vt:lpstr>Mengubah Individu Menjadi Tim</vt:lpstr>
      <vt:lpstr>Slide 5</vt:lpstr>
      <vt:lpstr>Implikasi untuk Manajer</vt:lpstr>
      <vt:lpstr>Slide 7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616</cp:revision>
  <cp:lastPrinted>2015-09-17T08:41:14Z</cp:lastPrinted>
  <dcterms:created xsi:type="dcterms:W3CDTF">2010-04-18T12:06:30Z</dcterms:created>
  <dcterms:modified xsi:type="dcterms:W3CDTF">2021-06-14T03:13:10Z</dcterms:modified>
</cp:coreProperties>
</file>