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024D43-7682-41F0-90F3-F958FF0B49D0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447B02-F2CD-420D-B613-F362258DF78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880" y="1828800"/>
            <a:ext cx="8458200" cy="914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>VI. </a:t>
            </a:r>
            <a:r>
              <a:rPr lang="en-US" b="1" i="1" dirty="0">
                <a:effectLst/>
              </a:rPr>
              <a:t>Foreign Direct </a:t>
            </a:r>
            <a:r>
              <a:rPr lang="en-US" b="1" i="1" dirty="0" smtClean="0">
                <a:effectLst/>
              </a:rPr>
              <a:t>Investment </a:t>
            </a:r>
            <a:r>
              <a:rPr lang="en-US" b="1" dirty="0" smtClean="0">
                <a:effectLst/>
              </a:rPr>
              <a:t>(</a:t>
            </a:r>
            <a:r>
              <a:rPr lang="en-US" b="1" dirty="0">
                <a:effectLst/>
              </a:rPr>
              <a:t>FDI)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399" y="2971800"/>
            <a:ext cx="4182403" cy="25146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Mahasiswa</a:t>
            </a:r>
            <a:r>
              <a:rPr lang="en-US" b="1" dirty="0"/>
              <a:t> </a:t>
            </a:r>
            <a:r>
              <a:rPr lang="en-US" b="1" dirty="0" err="1"/>
              <a:t>memahami</a:t>
            </a:r>
            <a:r>
              <a:rPr lang="en-US" b="1" dirty="0"/>
              <a:t> FDI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mampu</a:t>
            </a:r>
            <a:r>
              <a:rPr lang="en-US" b="1" dirty="0"/>
              <a:t> </a:t>
            </a:r>
            <a:r>
              <a:rPr lang="en-US" b="1" dirty="0" err="1"/>
              <a:t>mengkaji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isu</a:t>
            </a:r>
            <a:r>
              <a:rPr lang="en-US" b="1" dirty="0"/>
              <a:t> FDI </a:t>
            </a:r>
            <a:endParaRPr lang="en-US" b="1" dirty="0" smtClean="0"/>
          </a:p>
          <a:p>
            <a:pPr algn="ctr"/>
            <a:r>
              <a:rPr lang="en-US" b="1" dirty="0" smtClean="0"/>
              <a:t>di Indonesia</a:t>
            </a:r>
          </a:p>
          <a:p>
            <a:pPr algn="ctr"/>
            <a:endParaRPr lang="en-US" b="1" dirty="0"/>
          </a:p>
        </p:txBody>
      </p:sp>
      <p:pic>
        <p:nvPicPr>
          <p:cNvPr id="5" name="Picture 4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4932040" y="5844231"/>
            <a:ext cx="4211960" cy="88211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800" smtClean="0">
                <a:solidFill>
                  <a:srgbClr val="7030A0"/>
                </a:solidFill>
              </a:rPr>
              <a:t>Lukman Hakim, S.P., M.M.</a:t>
            </a:r>
            <a:endParaRPr lang="id-ID" sz="2800" dirty="0">
              <a:solidFill>
                <a:srgbClr val="7030A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05925" y="3505200"/>
            <a:ext cx="4166075" cy="3352799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201197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FDI </a:t>
            </a:r>
            <a:r>
              <a:rPr lang="en-US" b="1" dirty="0" err="1"/>
              <a:t>adalah</a:t>
            </a:r>
            <a:r>
              <a:rPr lang="en-US" b="1" dirty="0"/>
              <a:t> Foreign Direct Investment, 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penanaman</a:t>
            </a:r>
            <a:r>
              <a:rPr lang="en-US" dirty="0"/>
              <a:t> modal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371600"/>
            <a:ext cx="4343400" cy="396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4" name="Picture 2" descr="C:\Users\Digital Marketing\Documents\2024\Bahan Ajar\Bisnis Internasional\5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09485"/>
            <a:ext cx="39624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76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ffectLst/>
              </a:rPr>
              <a:t>Jenis</a:t>
            </a:r>
            <a:r>
              <a:rPr lang="en-US" b="1" dirty="0">
                <a:effectLst/>
              </a:rPr>
              <a:t> FDI</a:t>
            </a:r>
            <a:endParaRPr lang="en-US" dirty="0">
              <a:effectLst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752600"/>
            <a:ext cx="4191000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3434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1. FDI </a:t>
            </a:r>
            <a:r>
              <a:rPr lang="en-US" b="1" dirty="0" err="1"/>
              <a:t>Vertikal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2. FDI Horizontal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Manfaat</a:t>
            </a:r>
            <a:r>
              <a:rPr lang="en-US" b="1" dirty="0"/>
              <a:t> FDI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sz="3300" dirty="0" err="1"/>
              <a:t>Bertambahnya</a:t>
            </a:r>
            <a:r>
              <a:rPr lang="en-US" sz="3300" dirty="0"/>
              <a:t> modal </a:t>
            </a:r>
            <a:r>
              <a:rPr lang="en-US" sz="3300" dirty="0" err="1"/>
              <a:t>baru</a:t>
            </a:r>
            <a:r>
              <a:rPr lang="en-US" sz="3300" dirty="0"/>
              <a:t> </a:t>
            </a:r>
          </a:p>
          <a:p>
            <a:pPr marL="514350" indent="-514350">
              <a:buAutoNum type="arabicPeriod"/>
            </a:pPr>
            <a:r>
              <a:rPr lang="en-US" sz="3300" dirty="0" err="1"/>
              <a:t>Mengurangi</a:t>
            </a:r>
            <a:r>
              <a:rPr lang="en-US" sz="3300" dirty="0"/>
              <a:t> </a:t>
            </a:r>
            <a:r>
              <a:rPr lang="en-US" sz="3300" dirty="0" err="1"/>
              <a:t>angka</a:t>
            </a:r>
            <a:r>
              <a:rPr lang="en-US" sz="3300" dirty="0"/>
              <a:t> </a:t>
            </a:r>
            <a:r>
              <a:rPr lang="en-US" sz="3300" dirty="0" err="1"/>
              <a:t>pengangguran</a:t>
            </a:r>
            <a:endParaRPr lang="en-US" sz="3300" dirty="0"/>
          </a:p>
          <a:p>
            <a:pPr marL="514350" indent="-514350">
              <a:buAutoNum type="arabicPeriod"/>
            </a:pPr>
            <a:r>
              <a:rPr lang="en-US" sz="3300" dirty="0" err="1"/>
              <a:t>Mendapatkan</a:t>
            </a:r>
            <a:r>
              <a:rPr lang="en-US" sz="3300" dirty="0"/>
              <a:t> </a:t>
            </a:r>
            <a:r>
              <a:rPr lang="en-US" sz="3300" dirty="0" err="1"/>
              <a:t>insentif</a:t>
            </a:r>
            <a:r>
              <a:rPr lang="en-US" sz="3300" dirty="0"/>
              <a:t> </a:t>
            </a:r>
            <a:r>
              <a:rPr lang="en-US" sz="3300" dirty="0" err="1"/>
              <a:t>pajak</a:t>
            </a:r>
            <a:endParaRPr lang="en-US" sz="3300" dirty="0"/>
          </a:p>
          <a:p>
            <a:pPr marL="514350" indent="-514350">
              <a:buFont typeface="Wingdings 2"/>
              <a:buAutoNum type="arabicPeriod"/>
            </a:pPr>
            <a:r>
              <a:rPr lang="en-US" sz="3300" dirty="0" err="1"/>
              <a:t>Mempermudah</a:t>
            </a:r>
            <a:r>
              <a:rPr lang="en-US" sz="3300" dirty="0"/>
              <a:t> </a:t>
            </a:r>
            <a:r>
              <a:rPr lang="en-US" sz="3300" dirty="0" err="1"/>
              <a:t>perusahaan</a:t>
            </a:r>
            <a:r>
              <a:rPr lang="en-US" sz="3300" dirty="0"/>
              <a:t> </a:t>
            </a:r>
            <a:r>
              <a:rPr lang="en-US" sz="3300" dirty="0" err="1"/>
              <a:t>lokal</a:t>
            </a:r>
            <a:r>
              <a:rPr lang="en-US" sz="3300" dirty="0"/>
              <a:t> </a:t>
            </a:r>
            <a:r>
              <a:rPr lang="en-US" sz="3300" dirty="0" err="1"/>
              <a:t>untuk</a:t>
            </a:r>
            <a:r>
              <a:rPr lang="en-US" sz="3300" dirty="0"/>
              <a:t> </a:t>
            </a:r>
            <a:r>
              <a:rPr lang="en-US" sz="3300" dirty="0" err="1"/>
              <a:t>masuk</a:t>
            </a:r>
            <a:r>
              <a:rPr lang="en-US" sz="3300" dirty="0"/>
              <a:t> </a:t>
            </a:r>
            <a:r>
              <a:rPr lang="en-US" sz="3300" dirty="0" err="1"/>
              <a:t>ke</a:t>
            </a:r>
            <a:r>
              <a:rPr lang="en-US" sz="3300" dirty="0"/>
              <a:t> </a:t>
            </a:r>
            <a:r>
              <a:rPr lang="en-US" sz="3300" dirty="0" err="1"/>
              <a:t>pasar</a:t>
            </a:r>
            <a:r>
              <a:rPr lang="en-US" sz="3300" dirty="0"/>
              <a:t> global.</a:t>
            </a:r>
          </a:p>
          <a:p>
            <a:pPr marL="514350" indent="-514350">
              <a:buAutoNum type="arabicPeriod"/>
            </a:pPr>
            <a:r>
              <a:rPr lang="en-US" sz="3300" dirty="0" err="1"/>
              <a:t>Meningkatkan</a:t>
            </a:r>
            <a:r>
              <a:rPr lang="en-US" sz="3300" dirty="0"/>
              <a:t> </a:t>
            </a:r>
            <a:r>
              <a:rPr lang="en-US" sz="3300" dirty="0" err="1"/>
              <a:t>peluang</a:t>
            </a:r>
            <a:r>
              <a:rPr lang="en-US" sz="3300" dirty="0"/>
              <a:t> </a:t>
            </a:r>
            <a:r>
              <a:rPr lang="en-US" sz="3300" dirty="0" err="1"/>
              <a:t>kerja</a:t>
            </a:r>
            <a:r>
              <a:rPr lang="en-US" sz="3300" dirty="0"/>
              <a:t> </a:t>
            </a:r>
            <a:r>
              <a:rPr lang="en-US" sz="3300" dirty="0" err="1"/>
              <a:t>sama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dirty="0" err="1"/>
              <a:t>ekspor</a:t>
            </a:r>
            <a:r>
              <a:rPr lang="en-US" sz="33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83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Kekurangan</a:t>
            </a:r>
            <a:r>
              <a:rPr lang="en-US" b="1" dirty="0" smtClean="0">
                <a:effectLst/>
              </a:rPr>
              <a:t> </a:t>
            </a:r>
            <a:r>
              <a:rPr lang="en-US" b="1" dirty="0">
                <a:effectLst/>
              </a:rPr>
              <a:t>FDI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b="1" dirty="0" err="1" smtClean="0"/>
              <a:t>Repatriasi</a:t>
            </a:r>
            <a:r>
              <a:rPr lang="en-US" b="1" dirty="0" smtClean="0"/>
              <a:t> </a:t>
            </a:r>
            <a:r>
              <a:rPr lang="en-US" b="1" dirty="0" err="1" smtClean="0"/>
              <a:t>Keuntungan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Perpindahan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Lokal</a:t>
            </a:r>
            <a:endParaRPr lang="en-US" dirty="0"/>
          </a:p>
          <a:p>
            <a:pPr marL="0" indent="0">
              <a:buNone/>
            </a:pPr>
            <a:r>
              <a:rPr lang="en-US" b="1" dirty="0" smtClean="0"/>
              <a:t>Cara </a:t>
            </a:r>
            <a:r>
              <a:rPr lang="en-US" b="1" dirty="0" err="1"/>
              <a:t>Melakukan</a:t>
            </a:r>
            <a:r>
              <a:rPr lang="en-US" b="1" dirty="0"/>
              <a:t> FDI</a:t>
            </a:r>
            <a:endParaRPr lang="en-US" dirty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 smtClean="0"/>
              <a:t>Membeli</a:t>
            </a:r>
            <a:r>
              <a:rPr lang="en-US" b="1" dirty="0" smtClean="0"/>
              <a:t> </a:t>
            </a:r>
            <a:r>
              <a:rPr lang="en-US" b="1" dirty="0" err="1" smtClean="0"/>
              <a:t>perusahaan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Membeli</a:t>
            </a:r>
            <a:r>
              <a:rPr lang="en-US" b="1" dirty="0"/>
              <a:t> </a:t>
            </a:r>
            <a:r>
              <a:rPr lang="en-US" b="1" dirty="0" err="1"/>
              <a:t>saham</a:t>
            </a:r>
            <a:r>
              <a:rPr lang="en-US" b="1" dirty="0"/>
              <a:t> </a:t>
            </a:r>
            <a:r>
              <a:rPr lang="en-US" b="1" dirty="0" err="1" smtClean="0"/>
              <a:t>perusahaan</a:t>
            </a:r>
            <a:endParaRPr lang="en-US" b="1" dirty="0" smtClean="0"/>
          </a:p>
          <a:p>
            <a:pPr marL="514350" indent="-514350">
              <a:buFont typeface="Wingdings 2"/>
              <a:buAutoNum type="arabicPeriod"/>
            </a:pPr>
            <a:r>
              <a:rPr lang="en-US" b="1" dirty="0" err="1"/>
              <a:t>Membeli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membangun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aset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236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FDI di Indonesia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b="1" dirty="0" smtClean="0"/>
              <a:t>Hyundai</a:t>
            </a:r>
            <a:r>
              <a:rPr lang="en-US" b="1" dirty="0"/>
              <a:t>. </a:t>
            </a:r>
            <a:endParaRPr lang="en-US" b="1" dirty="0" smtClean="0"/>
          </a:p>
          <a:p>
            <a:pPr marL="514350" indent="-514350">
              <a:buAutoNum type="arabicPeriod"/>
            </a:pPr>
            <a:r>
              <a:rPr lang="en-US" b="1" dirty="0" err="1"/>
              <a:t>Pegatron</a:t>
            </a:r>
            <a:r>
              <a:rPr lang="en-US" b="1" dirty="0"/>
              <a:t> </a:t>
            </a:r>
            <a:r>
              <a:rPr lang="en-US" b="1" dirty="0" smtClean="0"/>
              <a:t>Corporation</a:t>
            </a:r>
          </a:p>
          <a:p>
            <a:pPr marL="514350" indent="-514350">
              <a:buAutoNum type="arabicPeriod"/>
            </a:pPr>
            <a:r>
              <a:rPr lang="en-US" b="1" dirty="0"/>
              <a:t>Shanghai Electric Group Corporation.</a:t>
            </a:r>
            <a:endParaRPr lang="en-US" dirty="0"/>
          </a:p>
        </p:txBody>
      </p:sp>
      <p:pic>
        <p:nvPicPr>
          <p:cNvPr id="2050" name="Picture 2" descr="C:\Users\Digital Marketing\Documents\2024\Bahan Ajar\Bisnis Internasional\4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038600"/>
            <a:ext cx="4057650" cy="2254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791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>
                <a:effectLst/>
              </a:rPr>
              <a:t>Faktor-faktor</a:t>
            </a:r>
            <a:r>
              <a:rPr lang="en-US" b="1" dirty="0">
                <a:effectLst/>
              </a:rPr>
              <a:t> yang </a:t>
            </a:r>
            <a:r>
              <a:rPr lang="en-US" b="1" dirty="0" err="1">
                <a:effectLst/>
              </a:rPr>
              <a:t>Mempengaruhi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Keputusan</a:t>
            </a:r>
            <a:r>
              <a:rPr lang="en-US" b="1" dirty="0">
                <a:effectLst/>
              </a:rPr>
              <a:t> Perusahaan </a:t>
            </a:r>
            <a:r>
              <a:rPr lang="en-US" b="1" dirty="0" err="1">
                <a:effectLst/>
              </a:rPr>
              <a:t>untuk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Berinvestasi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2667000"/>
          </a:xfrm>
        </p:spPr>
        <p:txBody>
          <a:bodyPr>
            <a:normAutofit/>
          </a:bodyPr>
          <a:lstStyle/>
          <a:p>
            <a:pPr lvl="0"/>
            <a:r>
              <a:rPr lang="en-US" b="1" dirty="0" err="1"/>
              <a:t>Biaya</a:t>
            </a:r>
            <a:r>
              <a:rPr lang="en-US" b="1" dirty="0"/>
              <a:t>. </a:t>
            </a:r>
            <a:endParaRPr lang="en-US" b="1" dirty="0" smtClean="0"/>
          </a:p>
          <a:p>
            <a:pPr lvl="0"/>
            <a:r>
              <a:rPr lang="en-US" b="1" dirty="0" err="1" smtClean="0"/>
              <a:t>Logistik</a:t>
            </a:r>
            <a:r>
              <a:rPr lang="en-US" b="1" dirty="0"/>
              <a:t>. </a:t>
            </a:r>
            <a:endParaRPr lang="en-US" b="1" dirty="0" smtClean="0"/>
          </a:p>
          <a:p>
            <a:pPr lvl="0"/>
            <a:r>
              <a:rPr lang="en-US" b="1" dirty="0" err="1" smtClean="0"/>
              <a:t>Pasar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b="1" dirty="0" err="1" smtClean="0"/>
              <a:t>Pengetahuan</a:t>
            </a:r>
            <a:r>
              <a:rPr lang="en-US" b="1" dirty="0"/>
              <a:t>.</a:t>
            </a:r>
            <a:r>
              <a:rPr lang="en-US" dirty="0"/>
              <a:t>  </a:t>
            </a:r>
          </a:p>
          <a:p>
            <a:pPr lvl="0"/>
            <a:r>
              <a:rPr lang="en-US" b="1" dirty="0" err="1"/>
              <a:t>Pelanggan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pesaing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343400" cy="2667000"/>
          </a:xfrm>
        </p:spPr>
        <p:txBody>
          <a:bodyPr>
            <a:normAutofit/>
          </a:bodyPr>
          <a:lstStyle/>
          <a:p>
            <a:pPr lvl="0"/>
            <a:r>
              <a:rPr lang="en-US" b="1" dirty="0" err="1"/>
              <a:t>Kebijakan</a:t>
            </a:r>
            <a:r>
              <a:rPr lang="en-US" b="1" dirty="0"/>
              <a:t>.</a:t>
            </a:r>
            <a:r>
              <a:rPr lang="en-US" dirty="0"/>
              <a:t> </a:t>
            </a:r>
          </a:p>
          <a:p>
            <a:pPr lvl="0"/>
            <a:r>
              <a:rPr lang="en-US" b="1" dirty="0" err="1"/>
              <a:t>Kemudahan</a:t>
            </a:r>
            <a:r>
              <a:rPr lang="en-US" b="1" dirty="0"/>
              <a:t>.</a:t>
            </a:r>
            <a:r>
              <a:rPr lang="en-US" dirty="0"/>
              <a:t> </a:t>
            </a:r>
          </a:p>
          <a:p>
            <a:pPr lvl="0"/>
            <a:r>
              <a:rPr lang="en-US" b="1" dirty="0" err="1"/>
              <a:t>Budaya</a:t>
            </a:r>
            <a:r>
              <a:rPr lang="en-US" b="1" dirty="0"/>
              <a:t>. </a:t>
            </a:r>
          </a:p>
          <a:p>
            <a:pPr lvl="0"/>
            <a:r>
              <a:rPr lang="en-US" b="1" dirty="0" err="1"/>
              <a:t>Dampak</a:t>
            </a:r>
            <a:r>
              <a:rPr lang="en-US" b="1" dirty="0"/>
              <a:t>. </a:t>
            </a:r>
          </a:p>
          <a:p>
            <a:pPr lvl="0"/>
            <a:r>
              <a:rPr lang="en-US" b="1" dirty="0" err="1"/>
              <a:t>Ekspatriasi</a:t>
            </a:r>
            <a:r>
              <a:rPr lang="en-US" b="1" dirty="0"/>
              <a:t> dana. </a:t>
            </a:r>
            <a:endParaRPr lang="en-US" dirty="0"/>
          </a:p>
        </p:txBody>
      </p:sp>
      <p:pic>
        <p:nvPicPr>
          <p:cNvPr id="1026" name="Picture 2" descr="C:\Users\Digital Marketing\Documents\2024\Bahan Ajar\Bisnis Internasional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75" y="4495800"/>
            <a:ext cx="5419725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66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79</TotalTime>
  <Words>138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VI. Foreign Direct Investment (FDI) </vt:lpstr>
      <vt:lpstr>Pengertian</vt:lpstr>
      <vt:lpstr>Jenis FDI</vt:lpstr>
      <vt:lpstr> Kekurangan FDI </vt:lpstr>
      <vt:lpstr> Faktor-faktor yang Mempengaruhi Keputusan Perusahaan untuk Berinvestasi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VI. Foreign Direct Investment (FDI)</dc:title>
  <dc:creator>Digital Marketing</dc:creator>
  <cp:lastModifiedBy>Digital Marketing</cp:lastModifiedBy>
  <cp:revision>2</cp:revision>
  <dcterms:created xsi:type="dcterms:W3CDTF">2024-04-19T02:20:57Z</dcterms:created>
  <dcterms:modified xsi:type="dcterms:W3CDTF">2024-04-19T03:40:27Z</dcterms:modified>
</cp:coreProperties>
</file>