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6" r:id="rId3"/>
    <p:sldId id="279" r:id="rId4"/>
    <p:sldId id="292" r:id="rId5"/>
    <p:sldId id="293" r:id="rId6"/>
    <p:sldId id="294" r:id="rId7"/>
    <p:sldId id="295" r:id="rId8"/>
    <p:sldId id="296" r:id="rId9"/>
    <p:sldId id="297" r:id="rId10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488573-0D67-453C-A19A-3ED32E5DC270}" type="datetimeFigureOut">
              <a:rPr lang="en-US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FE1819-7A0D-4EBB-9D65-E7C5DE888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61131C-95F7-4B66-84BF-72C9C899C13E}" type="datetimeFigureOut">
              <a:rPr lang="en-US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396D49-C8A9-410D-9DE0-D88278F48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BE7ED-2A50-45DF-8649-A8C938734A4F}" type="datetime1">
              <a:rPr lang="en-US" smtClean="0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78C0D-CE2C-4E5D-BBAA-33483539A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1212-4842-4E2F-824D-767818E5FB76}" type="datetime1">
              <a:rPr lang="en-US" smtClean="0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D610F-FCF6-4CEC-91EA-EF7D6BE5B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39359-E803-4E5B-B4DC-76616DFA817B}" type="datetime1">
              <a:rPr lang="en-US" smtClean="0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E14D7-AFEC-4FC5-BF5A-31E498A5D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43285-286C-4EB4-802F-B62D5267FBB6}" type="datetime1">
              <a:rPr lang="en-US" smtClean="0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CBB72-0968-4FFF-B576-EE572B344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40969-A497-4C3F-9777-35C27BE2D58D}" type="datetime1">
              <a:rPr lang="en-US" smtClean="0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EC642-4CC0-46F4-8137-7A903C58B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83CB9-756A-4CA0-B2D3-CAB02A41399B}" type="datetime1">
              <a:rPr lang="en-US" smtClean="0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403AD-1DC4-427A-A632-940AD6975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11B5C-0579-4B56-9685-5E3DC3F6D40E}" type="datetime1">
              <a:rPr lang="en-US" smtClean="0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ABD6-B3AD-4959-BE78-D33D800F7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7A779-2C4A-472D-808D-8E8CEDDDBB80}" type="datetime1">
              <a:rPr lang="en-US" smtClean="0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F0982-801C-4633-8EEF-FDCBF8FE4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8A126-440C-4E7F-B496-CA33C8ED3538}" type="datetime1">
              <a:rPr lang="en-US" smtClean="0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3CD01-37FE-48AE-BC86-80D69A2F4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907F0-C20B-40A3-B05B-205B52B7C519}" type="datetime1">
              <a:rPr lang="en-US" smtClean="0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0E709-CFE0-4090-947C-B75499B42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735DE-BA7D-4184-9923-08DC0BD8577F}" type="datetime1">
              <a:rPr lang="en-US" smtClean="0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D562E-DA0F-4A85-A761-085B9A783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228CCC-6E8A-4064-8249-E99BA4730077}" type="datetime1">
              <a:rPr lang="en-US" smtClean="0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E5455E-AC52-4244-86B1-5B078D7C7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5DB2A-D30E-436A-AB51-E1C7A463BA89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08A8B6A-65C7-45D4-84E9-5C6E63A2DAC7}" type="datetime1">
              <a:rPr lang="en-US" smtClean="0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Kewargangaraan</a:t>
            </a:r>
          </a:p>
        </p:txBody>
      </p:sp>
      <p:pic>
        <p:nvPicPr>
          <p:cNvPr id="2" name="Picture 3" descr="F:\LAMPUNG\GALERY\PKN\demokrasi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928670"/>
            <a:ext cx="5667783" cy="542928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0" y="2143116"/>
            <a:ext cx="9144000" cy="21852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ke-6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DEMOKRASI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17EFB-83BB-40E3-9E23-7779BDD8240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0B43674-B604-4A26-9AB9-F1371C9F2C2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14438" y="357188"/>
            <a:ext cx="2357437" cy="1428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Cambria" pitchFamily="18" charset="0"/>
              </a:rPr>
              <a:t>DEMOS</a:t>
            </a:r>
          </a:p>
          <a:p>
            <a:pPr algn="ctr">
              <a:defRPr/>
            </a:pPr>
            <a:r>
              <a:rPr lang="en-US" sz="2400" dirty="0">
                <a:latin typeface="Cambria" pitchFamily="18" charset="0"/>
              </a:rPr>
              <a:t>(RAKYAT)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72063" y="428625"/>
            <a:ext cx="3000375" cy="1357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Cambria" pitchFamily="18" charset="0"/>
              </a:rPr>
              <a:t>KRATOS, CRATEIN</a:t>
            </a:r>
          </a:p>
          <a:p>
            <a:pPr algn="ctr">
              <a:defRPr/>
            </a:pPr>
            <a:r>
              <a:rPr lang="en-US" sz="2400" dirty="0">
                <a:latin typeface="Cambria" pitchFamily="18" charset="0"/>
              </a:rPr>
              <a:t>(KEKUASAAN)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28688" y="2500313"/>
            <a:ext cx="7500937" cy="3643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latin typeface="Cambria" pitchFamily="18" charset="0"/>
              </a:rPr>
              <a:t>DEMOKRASI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sz="3200" dirty="0" err="1">
                <a:latin typeface="Cambria" pitchFamily="18" charset="0"/>
              </a:rPr>
              <a:t>Bentuk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atau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mekanisme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sistem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pemerintahan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suatu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negara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sebagai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upaya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mewujudkan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kedaulatan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rakyat</a:t>
            </a:r>
            <a:r>
              <a:rPr lang="en-US" sz="3200" dirty="0">
                <a:latin typeface="Cambria" pitchFamily="18" charset="0"/>
              </a:rPr>
              <a:t> (</a:t>
            </a:r>
            <a:r>
              <a:rPr lang="en-US" sz="3200" dirty="0" err="1">
                <a:latin typeface="Cambria" pitchFamily="18" charset="0"/>
              </a:rPr>
              <a:t>kekuasaan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negara</a:t>
            </a:r>
            <a:r>
              <a:rPr lang="en-US" sz="3200" dirty="0">
                <a:latin typeface="Cambria" pitchFamily="18" charset="0"/>
              </a:rPr>
              <a:t>) </a:t>
            </a:r>
            <a:r>
              <a:rPr lang="en-US" sz="3200" dirty="0" err="1">
                <a:latin typeface="Cambria" pitchFamily="18" charset="0"/>
              </a:rPr>
              <a:t>atas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negara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untuk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dijalankan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oleh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pemerintah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negara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tersebut</a:t>
            </a:r>
            <a:r>
              <a:rPr lang="en-US" sz="3200" dirty="0">
                <a:latin typeface="Cambria" pitchFamily="18" charset="0"/>
              </a:rPr>
              <a:t>.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071813" y="1714500"/>
            <a:ext cx="1081087" cy="7921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4714875" y="1785938"/>
            <a:ext cx="1071563" cy="7191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814EC0C-AFFC-4CF8-BDF2-B06BAAFC92B2}" type="datetime1">
              <a:rPr lang="en-US" smtClean="0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Kewargangaraan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66E2C-FA54-4B38-973B-7491EF84A9C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3FDCD14-26F6-4D7A-8B32-55813E4D284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8313" y="1571612"/>
            <a:ext cx="8353425" cy="224676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2A0FF3"/>
                </a:solidFill>
                <a:latin typeface="Cambria" pitchFamily="18" charset="0"/>
              </a:rPr>
              <a:t>Demokrasi secara substansial:</a:t>
            </a:r>
          </a:p>
          <a:p>
            <a:pPr>
              <a:spcBef>
                <a:spcPct val="50000"/>
              </a:spcBef>
              <a:defRPr/>
            </a:pPr>
            <a:r>
              <a:rPr lang="id-ID" sz="2400" dirty="0">
                <a:latin typeface="Cambria" pitchFamily="18" charset="0"/>
              </a:rPr>
              <a:t>Demokrasi dilihat dari sisi pelaksanaan 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id-ID" sz="2400" dirty="0">
                <a:latin typeface="Cambria" pitchFamily="18" charset="0"/>
              </a:rPr>
              <a:t>dalam pelaksanaan pemerintahan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id-ID" sz="2400" dirty="0">
                <a:latin typeface="Cambria" pitchFamily="18" charset="0"/>
              </a:rPr>
              <a:t>dalam kehidupan bermasyarakat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68313" y="4221163"/>
            <a:ext cx="8280400" cy="123110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3200" b="1" i="1" dirty="0">
                <a:solidFill>
                  <a:srgbClr val="99FF33"/>
                </a:solidFill>
                <a:latin typeface="Cambria" pitchFamily="18" charset="0"/>
              </a:rPr>
              <a:t>Demokrasi secara formal:</a:t>
            </a:r>
          </a:p>
          <a:p>
            <a:pPr>
              <a:spcBef>
                <a:spcPct val="50000"/>
              </a:spcBef>
              <a:defRPr/>
            </a:pPr>
            <a:r>
              <a:rPr lang="id-ID" sz="2800" i="1" dirty="0">
                <a:solidFill>
                  <a:srgbClr val="FFFF66"/>
                </a:solidFill>
                <a:latin typeface="Cambria" pitchFamily="18" charset="0"/>
              </a:rPr>
              <a:t>Demokrasi dalam pelaksanaan politik / pemerintahan</a:t>
            </a:r>
            <a:endParaRPr lang="en-US" sz="2800" i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4348" y="428604"/>
            <a:ext cx="7929618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>
                <a:latin typeface="Cambria" pitchFamily="18" charset="0"/>
              </a:rPr>
              <a:t>Pelaksanaan</a:t>
            </a:r>
            <a:r>
              <a:rPr lang="en-US" sz="4000" dirty="0">
                <a:latin typeface="Cambria" pitchFamily="18" charset="0"/>
              </a:rPr>
              <a:t> </a:t>
            </a:r>
            <a:r>
              <a:rPr lang="en-US" sz="4000" dirty="0" err="1">
                <a:latin typeface="Cambria" pitchFamily="18" charset="0"/>
              </a:rPr>
              <a:t>Demokrasi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C07264E-B774-48DC-9D93-E8709CEE0692}" type="datetime1">
              <a:rPr lang="en-US" smtClean="0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Kewargangaraan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18A126-440C-4E7F-B496-CA33C8ED3538}" type="datetime1">
              <a:rPr lang="en-US" smtClean="0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3CD01-37FE-48AE-BC86-80D69A2F4E5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3496" y="428604"/>
            <a:ext cx="74318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Pemahaman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ttg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Demokrasi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1857364"/>
            <a:ext cx="82894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Demokrasi</a:t>
            </a:r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sbg</a:t>
            </a:r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bentuk</a:t>
            </a:r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pemerintahan</a:t>
            </a:r>
            <a:endParaRPr lang="en-US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596" y="2925545"/>
            <a:ext cx="65710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Demokrasi</a:t>
            </a:r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sbg</a:t>
            </a:r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sistem</a:t>
            </a:r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politik</a:t>
            </a:r>
            <a:endParaRPr lang="en-US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596" y="4000504"/>
            <a:ext cx="61863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Demokrasi</a:t>
            </a:r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sbg</a:t>
            </a:r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sikap</a:t>
            </a:r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hidup</a:t>
            </a:r>
            <a:endParaRPr lang="en-US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18A126-440C-4E7F-B496-CA33C8ED3538}" type="datetime1">
              <a:rPr lang="en-US" smtClean="0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3CD01-37FE-48AE-BC86-80D69A2F4E5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52019" y="500042"/>
            <a:ext cx="6263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Prinsip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Demokrasi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1785926"/>
            <a:ext cx="6631944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Partisipasi</a:t>
            </a:r>
            <a:endParaRPr lang="en-US" sz="32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Inklusivitas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pelibatan</a:t>
            </a:r>
            <a:endParaRPr lang="en-US" sz="32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Perwakilan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representasi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Transparansi</a:t>
            </a:r>
            <a:endParaRPr lang="en-US" sz="32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Akuntabilitas</a:t>
            </a:r>
            <a:endParaRPr lang="en-US" sz="32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Responsip</a:t>
            </a:r>
            <a:endParaRPr lang="en-US" sz="32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Kompetisi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bebas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adil</a:t>
            </a:r>
            <a:endParaRPr lang="en-US" sz="32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Solidaritas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18A126-440C-4E7F-B496-CA33C8ED3538}" type="datetime1">
              <a:rPr lang="en-US" smtClean="0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3CD01-37FE-48AE-BC86-80D69A2F4E5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52019" y="500042"/>
            <a:ext cx="6840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Indikator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Demokrasi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193" y="1714488"/>
            <a:ext cx="8365211" cy="38790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Kesetaraan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hak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warga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terjamin</a:t>
            </a:r>
            <a:endParaRPr lang="en-US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Institusi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pemerintah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representatif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akuntabel</a:t>
            </a:r>
            <a:endParaRPr lang="en-US" sz="32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Masyarakat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demokratis</a:t>
            </a:r>
            <a:endParaRPr lang="en-US" sz="32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18A126-440C-4E7F-B496-CA33C8ED3538}" type="datetime1">
              <a:rPr lang="en-US" smtClean="0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3CD01-37FE-48AE-BC86-80D69A2F4E5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7BF4C0-1AC2-41E2-92B0-D2F41B1B3B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1F5A643-F017-4841-9DB4-78EF0CC00BDA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996" y="438128"/>
            <a:ext cx="821537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atin typeface="Cambria" pitchFamily="18" charset="0"/>
              </a:rPr>
              <a:t>NILAI DEMOKRASI (</a:t>
            </a:r>
            <a:r>
              <a:rPr lang="en-US" sz="4000" b="1" dirty="0" err="1">
                <a:latin typeface="Cambria" pitchFamily="18" charset="0"/>
              </a:rPr>
              <a:t>Substansial</a:t>
            </a:r>
            <a:r>
              <a:rPr lang="en-US" sz="4000" b="1" dirty="0">
                <a:latin typeface="Cambria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442" y="1343101"/>
            <a:ext cx="5857916" cy="452431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kebebasan</a:t>
            </a:r>
            <a:r>
              <a:rPr lang="en-US" sz="3200" b="1" dirty="0">
                <a:latin typeface="Cambria" pitchFamily="18" charset="0"/>
              </a:rPr>
              <a:t> 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sz="3200" b="1" dirty="0" err="1">
                <a:latin typeface="Cambria" pitchFamily="18" charset="0"/>
              </a:rPr>
              <a:t>berpendapat</a:t>
            </a:r>
            <a:endParaRPr lang="en-US" sz="3200" b="1" dirty="0">
              <a:latin typeface="Cambria" pitchFamily="18" charset="0"/>
            </a:endParaRP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sz="3200" b="1" dirty="0" err="1">
                <a:latin typeface="Cambria" pitchFamily="18" charset="0"/>
              </a:rPr>
              <a:t>berkelompok</a:t>
            </a:r>
            <a:endParaRPr lang="en-US" sz="3200" b="1" dirty="0">
              <a:latin typeface="Cambria" pitchFamily="18" charset="0"/>
            </a:endParaRP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sz="3200" b="1" dirty="0" err="1">
                <a:latin typeface="Cambria" pitchFamily="18" charset="0"/>
              </a:rPr>
              <a:t>berpartisipasi</a:t>
            </a:r>
            <a:endParaRPr lang="en-US" sz="3200" b="1" dirty="0">
              <a:latin typeface="Cambria" pitchFamily="18" charset="0"/>
            </a:endParaRPr>
          </a:p>
          <a:p>
            <a:pPr marL="800100" lvl="1" indent="-342900">
              <a:buFontTx/>
              <a:buAutoNum type="arabicPeriod"/>
              <a:defRPr/>
            </a:pP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penghormatan</a:t>
            </a:r>
            <a:endParaRPr lang="en-US" sz="3200" b="1" dirty="0">
              <a:latin typeface="Cambria" pitchFamily="18" charset="0"/>
            </a:endParaRPr>
          </a:p>
          <a:p>
            <a:pPr marL="800100" lvl="1" indent="-342900">
              <a:buFontTx/>
              <a:buAutoNum type="arabicPeriod"/>
              <a:defRPr/>
            </a:pP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kesetaraan</a:t>
            </a:r>
            <a:endParaRPr lang="en-US" sz="3200" b="1" dirty="0">
              <a:latin typeface="Cambria" pitchFamily="18" charset="0"/>
            </a:endParaRPr>
          </a:p>
          <a:p>
            <a:pPr marL="800100" lvl="1" indent="-342900">
              <a:buFontTx/>
              <a:buAutoNum type="arabicPeriod"/>
              <a:defRPr/>
            </a:pPr>
            <a:r>
              <a:rPr lang="en-US" sz="3200" b="1" dirty="0">
                <a:latin typeface="Cambria" pitchFamily="18" charset="0"/>
              </a:rPr>
              <a:t> rasa </a:t>
            </a:r>
            <a:r>
              <a:rPr lang="en-US" sz="3200" b="1" dirty="0" err="1">
                <a:latin typeface="Cambria" pitchFamily="18" charset="0"/>
              </a:rPr>
              <a:t>percaya</a:t>
            </a:r>
            <a:r>
              <a:rPr lang="en-US" sz="3200" b="1" dirty="0">
                <a:latin typeface="Cambria" pitchFamily="18" charset="0"/>
              </a:rPr>
              <a:t> (</a:t>
            </a:r>
            <a:r>
              <a:rPr lang="en-US" sz="3200" b="1" i="1" dirty="0">
                <a:latin typeface="Cambria" pitchFamily="18" charset="0"/>
              </a:rPr>
              <a:t>trust</a:t>
            </a:r>
            <a:r>
              <a:rPr lang="en-US" sz="3200" b="1" dirty="0">
                <a:latin typeface="Cambria" pitchFamily="18" charset="0"/>
              </a:rPr>
              <a:t>)</a:t>
            </a:r>
          </a:p>
          <a:p>
            <a:pPr marL="800100" lvl="1" indent="-342900">
              <a:buFontTx/>
              <a:buAutoNum type="arabicPeriod"/>
              <a:defRPr/>
            </a:pP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kerjasama</a:t>
            </a:r>
            <a:endParaRPr lang="en-US" sz="3200" b="1" dirty="0">
              <a:latin typeface="Cambria" pitchFamily="18" charset="0"/>
            </a:endParaRPr>
          </a:p>
          <a:p>
            <a:pPr marL="800100" lvl="1" indent="-342900">
              <a:buFontTx/>
              <a:buAutoNum type="arabicPeriod"/>
              <a:defRPr/>
            </a:pP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persaingan</a:t>
            </a:r>
            <a:r>
              <a:rPr lang="en-US" sz="3200" b="1" dirty="0">
                <a:latin typeface="Cambria" pitchFamily="18" charset="0"/>
              </a:rPr>
              <a:t> (</a:t>
            </a:r>
            <a:r>
              <a:rPr lang="en-US" sz="3200" b="1" i="1" dirty="0">
                <a:latin typeface="Cambria" pitchFamily="18" charset="0"/>
              </a:rPr>
              <a:t>competition</a:t>
            </a:r>
            <a:r>
              <a:rPr lang="en-US" sz="3200" b="1" dirty="0">
                <a:latin typeface="Cambria" pitchFamily="18" charset="0"/>
              </a:rPr>
              <a:t>)</a:t>
            </a:r>
          </a:p>
        </p:txBody>
      </p:sp>
      <p:sp>
        <p:nvSpPr>
          <p:cNvPr id="9" name="Date Placeholder 9"/>
          <p:cNvSpPr txBox="1">
            <a:spLocks/>
          </p:cNvSpPr>
          <p:nvPr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AEB0B-39E1-4CD9-AC75-2F89EFEA9AE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10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Revisi 01 Pendidikan Kewargangaraan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F12AFB-A17B-4B32-A0D0-8B4E0F79E4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1CDD52D-1FFD-4D73-AFEC-E20EBDB8C5EA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80930" y="1652574"/>
            <a:ext cx="4214842" cy="2857520"/>
          </a:xfrm>
          <a:prstGeom prst="ellipse">
            <a:avLst/>
          </a:prstGeom>
          <a:scene3d>
            <a:camera prst="isometricTopUp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Cambria" pitchFamily="18" charset="0"/>
              </a:rPr>
              <a:t>LIBERAL</a:t>
            </a:r>
          </a:p>
          <a:p>
            <a:pPr algn="ctr">
              <a:defRPr/>
            </a:pPr>
            <a:r>
              <a:rPr lang="en-US" sz="3200" b="1" dirty="0">
                <a:latin typeface="Cambria" pitchFamily="18" charset="0"/>
              </a:rPr>
              <a:t>(INDIVIDUAL)</a:t>
            </a:r>
          </a:p>
        </p:txBody>
      </p:sp>
      <p:sp>
        <p:nvSpPr>
          <p:cNvPr id="8" name="Oval 7"/>
          <p:cNvSpPr/>
          <p:nvPr/>
        </p:nvSpPr>
        <p:spPr>
          <a:xfrm>
            <a:off x="5153028" y="1938326"/>
            <a:ext cx="4143372" cy="2786082"/>
          </a:xfrm>
          <a:prstGeom prst="ellipse">
            <a:avLst/>
          </a:prstGeom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Cambria" pitchFamily="18" charset="0"/>
              </a:rPr>
              <a:t>SOSIALIS</a:t>
            </a:r>
          </a:p>
          <a:p>
            <a:pPr algn="ctr">
              <a:defRPr/>
            </a:pPr>
            <a:r>
              <a:rPr lang="en-US" sz="3200" b="1" dirty="0">
                <a:latin typeface="Cambria" pitchFamily="18" charset="0"/>
              </a:rPr>
              <a:t>(KOMUNIS)</a:t>
            </a:r>
          </a:p>
        </p:txBody>
      </p:sp>
      <p:sp>
        <p:nvSpPr>
          <p:cNvPr id="9" name="Oval 8"/>
          <p:cNvSpPr/>
          <p:nvPr/>
        </p:nvSpPr>
        <p:spPr>
          <a:xfrm>
            <a:off x="2366946" y="1714488"/>
            <a:ext cx="4714908" cy="3081358"/>
          </a:xfrm>
          <a:prstGeom prst="ellipse">
            <a:avLst/>
          </a:prstGeom>
          <a:solidFill>
            <a:srgbClr val="92D050"/>
          </a:solidFill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latin typeface="Cambria" pitchFamily="18" charset="0"/>
              </a:rPr>
              <a:t>PANCASILA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latin typeface="Cambria" pitchFamily="18" charset="0"/>
              </a:rPr>
              <a:t>(</a:t>
            </a:r>
            <a:r>
              <a:rPr lang="en-US" sz="3600" b="1" dirty="0" err="1">
                <a:solidFill>
                  <a:srgbClr val="C00000"/>
                </a:solidFill>
                <a:latin typeface="Cambria" pitchFamily="18" charset="0"/>
              </a:rPr>
              <a:t>Jalan</a:t>
            </a:r>
            <a:r>
              <a:rPr lang="en-US" sz="3600" b="1" dirty="0">
                <a:solidFill>
                  <a:srgbClr val="C00000"/>
                </a:solidFill>
                <a:latin typeface="Cambria" pitchFamily="18" charset="0"/>
              </a:rPr>
              <a:t> Tengah)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52566" y="658936"/>
            <a:ext cx="5786478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latin typeface="Cambria" pitchFamily="18" charset="0"/>
              </a:rPr>
              <a:t>BENTUK DEMOKRASI</a:t>
            </a:r>
          </a:p>
        </p:txBody>
      </p:sp>
      <p:sp>
        <p:nvSpPr>
          <p:cNvPr id="11" name="Date Placeholder 11"/>
          <p:cNvSpPr txBox="1">
            <a:spLocks/>
          </p:cNvSpPr>
          <p:nvPr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4DF3F-4E96-4A68-8C31-1DF5C73361D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18A126-440C-4E7F-B496-CA33C8ED3538}" type="datetime1">
              <a:rPr lang="en-US" smtClean="0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3CD01-37FE-48AE-BC86-80D69A2F4E5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57EC3-B399-485D-B902-7DA03C39FE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ate Placeholder 6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4667F-16DD-4C83-B3B8-8D20DC76CAD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7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Revisi 01 Pendidikan Kewargangaraan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F:\LAMPUNG\GALERY\PKN\Demokrasi keliru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78585"/>
            <a:ext cx="6715140" cy="5707869"/>
          </a:xfrm>
          <a:prstGeom prst="rect">
            <a:avLst/>
          </a:prstGeom>
          <a:noFill/>
        </p:spPr>
      </p:pic>
      <p:pic>
        <p:nvPicPr>
          <p:cNvPr id="9" name="Picture 3" descr="F:\LAMPUNG\GALERY\UNIK DAN LUCU\pogu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4643446"/>
            <a:ext cx="2000232" cy="1846726"/>
          </a:xfrm>
          <a:prstGeom prst="rect">
            <a:avLst/>
          </a:prstGeom>
          <a:noFill/>
        </p:spPr>
      </p:pic>
      <p:sp>
        <p:nvSpPr>
          <p:cNvPr id="10" name="Cloud Callout 9"/>
          <p:cNvSpPr/>
          <p:nvPr/>
        </p:nvSpPr>
        <p:spPr>
          <a:xfrm>
            <a:off x="571472" y="2428868"/>
            <a:ext cx="1785950" cy="1571636"/>
          </a:xfrm>
          <a:prstGeom prst="cloudCallout">
            <a:avLst>
              <a:gd name="adj1" fmla="val -38753"/>
              <a:gd name="adj2" fmla="val 959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</a:rPr>
              <a:t>Kasihan</a:t>
            </a:r>
            <a:r>
              <a:rPr lang="en-US" sz="2000" b="1" dirty="0" smtClean="0">
                <a:solidFill>
                  <a:srgbClr val="FFFF00"/>
                </a:solidFill>
              </a:rPr>
              <a:t> yang </a:t>
            </a:r>
            <a:r>
              <a:rPr lang="en-US" sz="2000" b="1" dirty="0" err="1" smtClean="0">
                <a:solidFill>
                  <a:srgbClr val="FFFF00"/>
                </a:solidFill>
              </a:rPr>
              <a:t>kecil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2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240</Words>
  <Application>Microsoft Office PowerPoint</Application>
  <PresentationFormat>On-screen Show (4:3)</PresentationFormat>
  <Paragraphs>89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IBI Darmajaya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110</cp:revision>
  <dcterms:created xsi:type="dcterms:W3CDTF">2010-04-18T12:06:30Z</dcterms:created>
  <dcterms:modified xsi:type="dcterms:W3CDTF">2019-10-28T07:19:42Z</dcterms:modified>
</cp:coreProperties>
</file>