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5" r:id="rId2"/>
    <p:sldId id="305" r:id="rId3"/>
    <p:sldId id="392" r:id="rId4"/>
    <p:sldId id="403" r:id="rId5"/>
    <p:sldId id="404" r:id="rId6"/>
    <p:sldId id="405" r:id="rId7"/>
    <p:sldId id="406" r:id="rId8"/>
    <p:sldId id="407" r:id="rId9"/>
    <p:sldId id="391" r:id="rId10"/>
  </p:sldIdLst>
  <p:sldSz cx="9144000" cy="6858000" type="screen4x3"/>
  <p:notesSz cx="7315200" cy="96012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B8B082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SISTEM &amp; TEKNOLOGI INFORMASI</a:t>
            </a:r>
            <a:endParaRPr kumimoji="0" lang="en-US" sz="5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1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PERTEMUAN </a:t>
            </a:r>
            <a:r>
              <a:rPr kumimoji="0" lang="en-US" sz="51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7</a:t>
            </a:r>
            <a:endParaRPr kumimoji="0" lang="en-US" sz="51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cs typeface="+mn-cs"/>
            </a:endParaRP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KONTINUITAS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BISNIS &amp; PEMULIHAN BENCANA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2214554"/>
            <a:ext cx="8534400" cy="3714776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Materi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Pokok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Rencana</a:t>
            </a: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Kontinuitas</a:t>
            </a: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 &amp; </a:t>
            </a: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Pemulihan</a:t>
            </a: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Bencana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Penyusunan</a:t>
            </a: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 BCP (</a:t>
            </a:r>
            <a:r>
              <a:rPr lang="en-US" sz="3200" i="1" dirty="0" smtClean="0">
                <a:latin typeface="Arial" pitchFamily="34" charset="0"/>
                <a:ea typeface="+mj-ea"/>
                <a:cs typeface="Arial" pitchFamily="34" charset="0"/>
              </a:rPr>
              <a:t>Business Continuity Plan)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Audit </a:t>
            </a: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Kontinuitas</a:t>
            </a: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 &amp; </a:t>
            </a: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Pemulihan</a:t>
            </a:r>
            <a:r>
              <a:rPr lang="en-US" sz="32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+mj-ea"/>
                <a:cs typeface="Arial" pitchFamily="34" charset="0"/>
              </a:rPr>
              <a:t>Bencana</a:t>
            </a:r>
            <a:endParaRPr lang="en-US" sz="32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PROSES PENYUSUNAN BCP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1571612"/>
            <a:ext cx="8534400" cy="214314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BCP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terdiri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Disaster Recovery Plan (DRP)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Operations Plan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Restoration Plan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15216" y="4071942"/>
            <a:ext cx="8534400" cy="214314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Disaster Recovery Plan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?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Operations Plan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?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Restoration Plan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?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PROSES PENYUSUNAN BCP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1357298"/>
            <a:ext cx="8534400" cy="435771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Pelaksanaan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aktivitas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kontinuitas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pemulihan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bencana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siklus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hidup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Kontinuitas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Pemulihan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Bencana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Dampak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Business Impact Analysis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Klasifikasi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Kekritisan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Operasional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Pengembangan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Prosedur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Kontinuitas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Pemulihan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Bencana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AUDIT KONTINUITAS BISNIS &amp; PEMULIHAN BENCANA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282" y="1928802"/>
            <a:ext cx="8534400" cy="364333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kaitannya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BCP, audit SI/TI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Pemahaman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Pengevaluasian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Strategi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Kontinuitas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Keterkaitannya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Pengevaluasian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BCP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menemukan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kecukupan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kelayakan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peninjauan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membandingkannya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standar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regulasi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AUDIT KONTINUITAS BISNIS &amp; PEMULIHAN BENCANA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282" y="1928802"/>
            <a:ext cx="8534400" cy="364333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Verifikasi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BCP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efektif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meninjau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pengujian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sebelumnya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penanggung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jawab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Pengevaluasian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penyimpanan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diluar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perusahaan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memastikan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kecukupan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pemeriksaan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fasilitas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meninjau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isinya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kontrol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keamanan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AUDIT KONTINUITAS BISNIS &amp; PEMULIHAN BENCANA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282" y="1928802"/>
            <a:ext cx="8534400" cy="364333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Pengevaluasian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personel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merespon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efektif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situasi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darurat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meninjau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prosedur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darurat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pelatihan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karyawan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pengujian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keahlian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Kepastian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bajwa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pemeliharaan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tersedia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efektif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142852"/>
            <a:ext cx="8534400" cy="64294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AUDIT KONTINUITAS BISNIS &amp; PEMULIHAN BENCANA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282" y="1928802"/>
            <a:ext cx="8534400" cy="364333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Pengevaluasian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apakah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manual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kontinuitas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prosedur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ditulis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bahasa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sederhana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mudah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dipahami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429132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264</Words>
  <Application>Microsoft Office PowerPoint</Application>
  <PresentationFormat>On-screen Show (4:3)</PresentationFormat>
  <Paragraphs>62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</cp:lastModifiedBy>
  <cp:revision>172</cp:revision>
  <dcterms:created xsi:type="dcterms:W3CDTF">2010-04-18T12:06:30Z</dcterms:created>
  <dcterms:modified xsi:type="dcterms:W3CDTF">2016-01-31T14:20:26Z</dcterms:modified>
</cp:coreProperties>
</file>