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3" r:id="rId3"/>
    <p:sldId id="294" r:id="rId4"/>
    <p:sldId id="295" r:id="rId5"/>
    <p:sldId id="297" r:id="rId6"/>
    <p:sldId id="298" r:id="rId7"/>
    <p:sldId id="299" r:id="rId8"/>
    <p:sldId id="300" r:id="rId9"/>
    <p:sldId id="301" r:id="rId10"/>
    <p:sldId id="302" r:id="rId11"/>
    <p:sldId id="296" r:id="rId12"/>
    <p:sldId id="275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147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FE54BA-31F5-4A3B-A51F-DF2ECABFE856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B63288A-CFC8-48AD-90A1-DF90C2F6B317}">
      <dgm:prSet phldrT="[Text]"/>
      <dgm:spPr/>
      <dgm:t>
        <a:bodyPr/>
        <a:lstStyle/>
        <a:p>
          <a:r>
            <a:rPr lang="id-ID" dirty="0"/>
            <a:t>Liberal</a:t>
          </a:r>
        </a:p>
      </dgm:t>
    </dgm:pt>
    <dgm:pt modelId="{7F5170E1-D1BA-457F-B6DA-85126A1B239E}" type="parTrans" cxnId="{41E24E0C-8683-45D7-B878-70CA542BE9F6}">
      <dgm:prSet/>
      <dgm:spPr/>
      <dgm:t>
        <a:bodyPr/>
        <a:lstStyle/>
        <a:p>
          <a:endParaRPr lang="id-ID"/>
        </a:p>
      </dgm:t>
    </dgm:pt>
    <dgm:pt modelId="{57069BBE-914C-48AE-86EA-0B6ECD780464}" type="sibTrans" cxnId="{41E24E0C-8683-45D7-B878-70CA542BE9F6}">
      <dgm:prSet/>
      <dgm:spPr/>
      <dgm:t>
        <a:bodyPr/>
        <a:lstStyle/>
        <a:p>
          <a:endParaRPr lang="id-ID"/>
        </a:p>
      </dgm:t>
    </dgm:pt>
    <dgm:pt modelId="{184282F8-A24C-4D4D-BA23-C390454C12E2}">
      <dgm:prSet phldrT="[Text]"/>
      <dgm:spPr/>
      <dgm:t>
        <a:bodyPr/>
        <a:lstStyle/>
        <a:p>
          <a:r>
            <a:rPr lang="id-ID" dirty="0"/>
            <a:t>Individualis</a:t>
          </a:r>
        </a:p>
      </dgm:t>
    </dgm:pt>
    <dgm:pt modelId="{A2E2703D-459E-4B7F-864A-B28EA0207CEA}" type="parTrans" cxnId="{388858EF-343B-4F1B-956B-55C8268A23D2}">
      <dgm:prSet/>
      <dgm:spPr/>
      <dgm:t>
        <a:bodyPr/>
        <a:lstStyle/>
        <a:p>
          <a:endParaRPr lang="id-ID"/>
        </a:p>
      </dgm:t>
    </dgm:pt>
    <dgm:pt modelId="{4CC662FE-430C-4633-8347-56D876DAE279}" type="sibTrans" cxnId="{388858EF-343B-4F1B-956B-55C8268A23D2}">
      <dgm:prSet/>
      <dgm:spPr/>
      <dgm:t>
        <a:bodyPr/>
        <a:lstStyle/>
        <a:p>
          <a:endParaRPr lang="id-ID"/>
        </a:p>
      </dgm:t>
    </dgm:pt>
    <dgm:pt modelId="{8C024B8C-37CB-4885-863F-56E39D3A0CA3}">
      <dgm:prSet phldrT="[Text]"/>
      <dgm:spPr/>
      <dgm:t>
        <a:bodyPr/>
        <a:lstStyle/>
        <a:p>
          <a:r>
            <a:rPr lang="id-ID" dirty="0"/>
            <a:t>Utamakan HAM</a:t>
          </a:r>
        </a:p>
      </dgm:t>
    </dgm:pt>
    <dgm:pt modelId="{38E6ED06-DB77-4467-9707-114920729D89}" type="parTrans" cxnId="{A0687082-D154-4C28-8D9E-B42D84ECE4B1}">
      <dgm:prSet/>
      <dgm:spPr/>
      <dgm:t>
        <a:bodyPr/>
        <a:lstStyle/>
        <a:p>
          <a:endParaRPr lang="id-ID"/>
        </a:p>
      </dgm:t>
    </dgm:pt>
    <dgm:pt modelId="{C5D2C759-E78C-4595-B969-59F38868D481}" type="sibTrans" cxnId="{A0687082-D154-4C28-8D9E-B42D84ECE4B1}">
      <dgm:prSet/>
      <dgm:spPr/>
      <dgm:t>
        <a:bodyPr/>
        <a:lstStyle/>
        <a:p>
          <a:endParaRPr lang="id-ID"/>
        </a:p>
      </dgm:t>
    </dgm:pt>
    <dgm:pt modelId="{5823B210-2063-4B3A-991D-2438F2E49175}">
      <dgm:prSet phldrT="[Text]"/>
      <dgm:spPr/>
      <dgm:t>
        <a:bodyPr/>
        <a:lstStyle/>
        <a:p>
          <a:r>
            <a:rPr lang="id-ID" dirty="0"/>
            <a:t>Pancasila</a:t>
          </a:r>
        </a:p>
      </dgm:t>
    </dgm:pt>
    <dgm:pt modelId="{FD547EB8-FEDA-4D1D-A99D-97D0B973A410}" type="parTrans" cxnId="{D265339C-90BF-4AA2-833C-9E192DFBA984}">
      <dgm:prSet/>
      <dgm:spPr/>
      <dgm:t>
        <a:bodyPr/>
        <a:lstStyle/>
        <a:p>
          <a:endParaRPr lang="id-ID"/>
        </a:p>
      </dgm:t>
    </dgm:pt>
    <dgm:pt modelId="{A858B81A-2B24-479A-9530-25AB8F553DD7}" type="sibTrans" cxnId="{D265339C-90BF-4AA2-833C-9E192DFBA984}">
      <dgm:prSet/>
      <dgm:spPr/>
      <dgm:t>
        <a:bodyPr/>
        <a:lstStyle/>
        <a:p>
          <a:endParaRPr lang="id-ID"/>
        </a:p>
      </dgm:t>
    </dgm:pt>
    <dgm:pt modelId="{AFD5E724-8B37-4F2D-B254-4B032BFBF6CB}">
      <dgm:prSet phldrT="[Text]"/>
      <dgm:spPr/>
      <dgm:t>
        <a:bodyPr/>
        <a:lstStyle/>
        <a:p>
          <a:r>
            <a:rPr lang="id-ID" dirty="0"/>
            <a:t>Keseimbangan</a:t>
          </a:r>
        </a:p>
      </dgm:t>
    </dgm:pt>
    <dgm:pt modelId="{334CFADB-BA41-4C16-8B2A-0907CE23AC0D}" type="parTrans" cxnId="{BED37C97-FC84-49A5-96AC-17FF42C83E5A}">
      <dgm:prSet/>
      <dgm:spPr/>
      <dgm:t>
        <a:bodyPr/>
        <a:lstStyle/>
        <a:p>
          <a:endParaRPr lang="id-ID"/>
        </a:p>
      </dgm:t>
    </dgm:pt>
    <dgm:pt modelId="{EFF2438C-6CE0-4D03-B130-4E4F6022CC41}" type="sibTrans" cxnId="{BED37C97-FC84-49A5-96AC-17FF42C83E5A}">
      <dgm:prSet/>
      <dgm:spPr/>
      <dgm:t>
        <a:bodyPr/>
        <a:lstStyle/>
        <a:p>
          <a:endParaRPr lang="id-ID"/>
        </a:p>
      </dgm:t>
    </dgm:pt>
    <dgm:pt modelId="{AD7F3270-DD69-4510-B2FB-4AFC67145736}">
      <dgm:prSet phldrT="[Text]"/>
      <dgm:spPr/>
      <dgm:t>
        <a:bodyPr/>
        <a:lstStyle/>
        <a:p>
          <a:r>
            <a:rPr lang="id-ID" dirty="0"/>
            <a:t>Sosial-Humanis</a:t>
          </a:r>
        </a:p>
      </dgm:t>
    </dgm:pt>
    <dgm:pt modelId="{AA6C525D-53D1-4A8A-BEAC-8D512C8C7C29}" type="parTrans" cxnId="{3B7016DC-870D-49ED-A5D9-70B259AA962F}">
      <dgm:prSet/>
      <dgm:spPr/>
      <dgm:t>
        <a:bodyPr/>
        <a:lstStyle/>
        <a:p>
          <a:endParaRPr lang="id-ID"/>
        </a:p>
      </dgm:t>
    </dgm:pt>
    <dgm:pt modelId="{707C0649-E038-42E5-A47F-41BAAD85AD54}" type="sibTrans" cxnId="{3B7016DC-870D-49ED-A5D9-70B259AA962F}">
      <dgm:prSet/>
      <dgm:spPr/>
      <dgm:t>
        <a:bodyPr/>
        <a:lstStyle/>
        <a:p>
          <a:endParaRPr lang="id-ID"/>
        </a:p>
      </dgm:t>
    </dgm:pt>
    <dgm:pt modelId="{A92847DD-7F9E-4731-814D-1088D1E4E700}">
      <dgm:prSet phldrT="[Text]"/>
      <dgm:spPr/>
      <dgm:t>
        <a:bodyPr/>
        <a:lstStyle/>
        <a:p>
          <a:r>
            <a:rPr lang="id-ID" dirty="0"/>
            <a:t>Sosialis</a:t>
          </a:r>
        </a:p>
      </dgm:t>
    </dgm:pt>
    <dgm:pt modelId="{EBB47DA9-6AF1-42EA-9609-7257FA20E70A}" type="parTrans" cxnId="{7F359335-3FFB-46CC-B9A1-882488DCA7D4}">
      <dgm:prSet/>
      <dgm:spPr/>
      <dgm:t>
        <a:bodyPr/>
        <a:lstStyle/>
        <a:p>
          <a:endParaRPr lang="id-ID"/>
        </a:p>
      </dgm:t>
    </dgm:pt>
    <dgm:pt modelId="{3A16E69E-FD8D-4C07-A736-DE6F2AC3DB0C}" type="sibTrans" cxnId="{7F359335-3FFB-46CC-B9A1-882488DCA7D4}">
      <dgm:prSet/>
      <dgm:spPr/>
      <dgm:t>
        <a:bodyPr/>
        <a:lstStyle/>
        <a:p>
          <a:endParaRPr lang="id-ID"/>
        </a:p>
      </dgm:t>
    </dgm:pt>
    <dgm:pt modelId="{3B39E879-C495-4C67-91E6-10CCE268E2A9}">
      <dgm:prSet phldrT="[Text]"/>
      <dgm:spPr/>
      <dgm:t>
        <a:bodyPr/>
        <a:lstStyle/>
        <a:p>
          <a:r>
            <a:rPr lang="id-ID" dirty="0"/>
            <a:t>Sama rata sama rasa</a:t>
          </a:r>
        </a:p>
      </dgm:t>
    </dgm:pt>
    <dgm:pt modelId="{2A79D401-3D37-4234-83E2-77E2A09F79D0}" type="parTrans" cxnId="{FFE04586-CCD7-492B-8FB5-9A2C71F8C5BF}">
      <dgm:prSet/>
      <dgm:spPr/>
      <dgm:t>
        <a:bodyPr/>
        <a:lstStyle/>
        <a:p>
          <a:endParaRPr lang="id-ID"/>
        </a:p>
      </dgm:t>
    </dgm:pt>
    <dgm:pt modelId="{55DEF0D8-AA14-41EB-81F7-E6B341B9B3FC}" type="sibTrans" cxnId="{FFE04586-CCD7-492B-8FB5-9A2C71F8C5BF}">
      <dgm:prSet/>
      <dgm:spPr/>
      <dgm:t>
        <a:bodyPr/>
        <a:lstStyle/>
        <a:p>
          <a:endParaRPr lang="id-ID"/>
        </a:p>
      </dgm:t>
    </dgm:pt>
    <dgm:pt modelId="{2CD234D7-55ED-43FC-92BC-2ADDAE37CA0C}">
      <dgm:prSet phldrT="[Text]"/>
      <dgm:spPr/>
      <dgm:t>
        <a:bodyPr/>
        <a:lstStyle/>
        <a:p>
          <a:r>
            <a:rPr lang="id-ID" dirty="0"/>
            <a:t>Kurang menghargai HAM</a:t>
          </a:r>
        </a:p>
      </dgm:t>
    </dgm:pt>
    <dgm:pt modelId="{6A4BC161-D588-4CE3-BE6A-C0C651665701}" type="parTrans" cxnId="{4080B4BF-A6F2-4589-B662-BD4B2F1D52C4}">
      <dgm:prSet/>
      <dgm:spPr/>
      <dgm:t>
        <a:bodyPr/>
        <a:lstStyle/>
        <a:p>
          <a:endParaRPr lang="id-ID"/>
        </a:p>
      </dgm:t>
    </dgm:pt>
    <dgm:pt modelId="{6D580ED2-E042-4DA5-9004-593C94BC7B25}" type="sibTrans" cxnId="{4080B4BF-A6F2-4589-B662-BD4B2F1D52C4}">
      <dgm:prSet/>
      <dgm:spPr/>
      <dgm:t>
        <a:bodyPr/>
        <a:lstStyle/>
        <a:p>
          <a:endParaRPr lang="id-ID"/>
        </a:p>
      </dgm:t>
    </dgm:pt>
    <dgm:pt modelId="{72805858-17E2-4244-9776-75A1423C6EDB}">
      <dgm:prSet phldrT="[Text]"/>
      <dgm:spPr/>
      <dgm:t>
        <a:bodyPr/>
        <a:lstStyle/>
        <a:p>
          <a:r>
            <a:rPr lang="id-ID" dirty="0"/>
            <a:t>kapitalis</a:t>
          </a:r>
        </a:p>
      </dgm:t>
    </dgm:pt>
    <dgm:pt modelId="{C3C1D0FC-7245-4B4E-B4E8-074B06F6EC1E}" type="parTrans" cxnId="{196AF816-5D41-472B-96EA-22FEE5FE91A2}">
      <dgm:prSet/>
      <dgm:spPr/>
      <dgm:t>
        <a:bodyPr/>
        <a:lstStyle/>
        <a:p>
          <a:endParaRPr lang="id-ID"/>
        </a:p>
      </dgm:t>
    </dgm:pt>
    <dgm:pt modelId="{DD8100D2-0930-432D-AD9E-6FA0FBCD1C07}" type="sibTrans" cxnId="{196AF816-5D41-472B-96EA-22FEE5FE91A2}">
      <dgm:prSet/>
      <dgm:spPr/>
      <dgm:t>
        <a:bodyPr/>
        <a:lstStyle/>
        <a:p>
          <a:endParaRPr lang="id-ID"/>
        </a:p>
      </dgm:t>
    </dgm:pt>
    <dgm:pt modelId="{E3112AA7-48FB-42E2-865F-FB6A45ADBA35}" type="pres">
      <dgm:prSet presAssocID="{B3FE54BA-31F5-4A3B-A51F-DF2ECABFE856}" presName="theList" presStyleCnt="0">
        <dgm:presLayoutVars>
          <dgm:dir/>
          <dgm:animLvl val="lvl"/>
          <dgm:resizeHandles val="exact"/>
        </dgm:presLayoutVars>
      </dgm:prSet>
      <dgm:spPr/>
    </dgm:pt>
    <dgm:pt modelId="{6BBD8B13-4355-47A7-96B3-93E8F581D353}" type="pres">
      <dgm:prSet presAssocID="{CB63288A-CFC8-48AD-90A1-DF90C2F6B317}" presName="compNode" presStyleCnt="0"/>
      <dgm:spPr/>
    </dgm:pt>
    <dgm:pt modelId="{AAED397E-FB5F-49E0-92D1-B4F60A943B93}" type="pres">
      <dgm:prSet presAssocID="{CB63288A-CFC8-48AD-90A1-DF90C2F6B317}" presName="aNode" presStyleLbl="bgShp" presStyleIdx="0" presStyleCnt="3"/>
      <dgm:spPr/>
    </dgm:pt>
    <dgm:pt modelId="{E1FCCCAB-7FF2-45DF-B1C8-D62784DABD52}" type="pres">
      <dgm:prSet presAssocID="{CB63288A-CFC8-48AD-90A1-DF90C2F6B317}" presName="textNode" presStyleLbl="bgShp" presStyleIdx="0" presStyleCnt="3"/>
      <dgm:spPr/>
    </dgm:pt>
    <dgm:pt modelId="{956790E0-2A08-473A-B644-4ED3199F39C7}" type="pres">
      <dgm:prSet presAssocID="{CB63288A-CFC8-48AD-90A1-DF90C2F6B317}" presName="compChildNode" presStyleCnt="0"/>
      <dgm:spPr/>
    </dgm:pt>
    <dgm:pt modelId="{CAB12B7A-A463-40CD-9EBD-63805A697A49}" type="pres">
      <dgm:prSet presAssocID="{CB63288A-CFC8-48AD-90A1-DF90C2F6B317}" presName="theInnerList" presStyleCnt="0"/>
      <dgm:spPr/>
    </dgm:pt>
    <dgm:pt modelId="{1636B2C1-3C69-45E8-8B84-462C51641A6A}" type="pres">
      <dgm:prSet presAssocID="{184282F8-A24C-4D4D-BA23-C390454C12E2}" presName="childNode" presStyleLbl="node1" presStyleIdx="0" presStyleCnt="7">
        <dgm:presLayoutVars>
          <dgm:bulletEnabled val="1"/>
        </dgm:presLayoutVars>
      </dgm:prSet>
      <dgm:spPr/>
    </dgm:pt>
    <dgm:pt modelId="{B60B5288-AFCA-4097-AEB2-FC9E31AECDF6}" type="pres">
      <dgm:prSet presAssocID="{184282F8-A24C-4D4D-BA23-C390454C12E2}" presName="aSpace2" presStyleCnt="0"/>
      <dgm:spPr/>
    </dgm:pt>
    <dgm:pt modelId="{37D3D1FC-8814-4A5F-967B-4522B64426DD}" type="pres">
      <dgm:prSet presAssocID="{72805858-17E2-4244-9776-75A1423C6EDB}" presName="childNode" presStyleLbl="node1" presStyleIdx="1" presStyleCnt="7">
        <dgm:presLayoutVars>
          <dgm:bulletEnabled val="1"/>
        </dgm:presLayoutVars>
      </dgm:prSet>
      <dgm:spPr/>
    </dgm:pt>
    <dgm:pt modelId="{631681C7-E9B1-432B-ACF4-4E1298F9B8A9}" type="pres">
      <dgm:prSet presAssocID="{72805858-17E2-4244-9776-75A1423C6EDB}" presName="aSpace2" presStyleCnt="0"/>
      <dgm:spPr/>
    </dgm:pt>
    <dgm:pt modelId="{E6044945-0405-4AAE-B95C-C044EAFC1ED8}" type="pres">
      <dgm:prSet presAssocID="{8C024B8C-37CB-4885-863F-56E39D3A0CA3}" presName="childNode" presStyleLbl="node1" presStyleIdx="2" presStyleCnt="7">
        <dgm:presLayoutVars>
          <dgm:bulletEnabled val="1"/>
        </dgm:presLayoutVars>
      </dgm:prSet>
      <dgm:spPr/>
    </dgm:pt>
    <dgm:pt modelId="{B1B55F95-3C9B-4A64-A5B1-68AF4ADB425D}" type="pres">
      <dgm:prSet presAssocID="{CB63288A-CFC8-48AD-90A1-DF90C2F6B317}" presName="aSpace" presStyleCnt="0"/>
      <dgm:spPr/>
    </dgm:pt>
    <dgm:pt modelId="{A625A792-5CBC-48B5-BB46-F6BD42CF0E1D}" type="pres">
      <dgm:prSet presAssocID="{5823B210-2063-4B3A-991D-2438F2E49175}" presName="compNode" presStyleCnt="0"/>
      <dgm:spPr/>
    </dgm:pt>
    <dgm:pt modelId="{5141F6BE-C6D0-4D41-9103-9B27A04C3D97}" type="pres">
      <dgm:prSet presAssocID="{5823B210-2063-4B3A-991D-2438F2E49175}" presName="aNode" presStyleLbl="bgShp" presStyleIdx="1" presStyleCnt="3"/>
      <dgm:spPr/>
    </dgm:pt>
    <dgm:pt modelId="{3D24BAE4-8CD9-4B9E-B204-617AE722A84E}" type="pres">
      <dgm:prSet presAssocID="{5823B210-2063-4B3A-991D-2438F2E49175}" presName="textNode" presStyleLbl="bgShp" presStyleIdx="1" presStyleCnt="3"/>
      <dgm:spPr/>
    </dgm:pt>
    <dgm:pt modelId="{1DC761E9-9D0D-401E-9AC6-850FBB971DE8}" type="pres">
      <dgm:prSet presAssocID="{5823B210-2063-4B3A-991D-2438F2E49175}" presName="compChildNode" presStyleCnt="0"/>
      <dgm:spPr/>
    </dgm:pt>
    <dgm:pt modelId="{D1FEC3B4-D905-4F51-8D54-B54508552A37}" type="pres">
      <dgm:prSet presAssocID="{5823B210-2063-4B3A-991D-2438F2E49175}" presName="theInnerList" presStyleCnt="0"/>
      <dgm:spPr/>
    </dgm:pt>
    <dgm:pt modelId="{3AE1B12E-9D85-4348-AAED-1A532B8A8820}" type="pres">
      <dgm:prSet presAssocID="{AFD5E724-8B37-4F2D-B254-4B032BFBF6CB}" presName="childNode" presStyleLbl="node1" presStyleIdx="3" presStyleCnt="7">
        <dgm:presLayoutVars>
          <dgm:bulletEnabled val="1"/>
        </dgm:presLayoutVars>
      </dgm:prSet>
      <dgm:spPr/>
    </dgm:pt>
    <dgm:pt modelId="{CD324E71-004F-4A25-8209-C802CF7745B7}" type="pres">
      <dgm:prSet presAssocID="{AFD5E724-8B37-4F2D-B254-4B032BFBF6CB}" presName="aSpace2" presStyleCnt="0"/>
      <dgm:spPr/>
    </dgm:pt>
    <dgm:pt modelId="{015C95A1-0982-4DEB-9929-C33682D5AB23}" type="pres">
      <dgm:prSet presAssocID="{AD7F3270-DD69-4510-B2FB-4AFC67145736}" presName="childNode" presStyleLbl="node1" presStyleIdx="4" presStyleCnt="7">
        <dgm:presLayoutVars>
          <dgm:bulletEnabled val="1"/>
        </dgm:presLayoutVars>
      </dgm:prSet>
      <dgm:spPr/>
    </dgm:pt>
    <dgm:pt modelId="{FF4C016D-C103-4EB0-B9C6-3A13AE5C0567}" type="pres">
      <dgm:prSet presAssocID="{5823B210-2063-4B3A-991D-2438F2E49175}" presName="aSpace" presStyleCnt="0"/>
      <dgm:spPr/>
    </dgm:pt>
    <dgm:pt modelId="{D93AC97A-ADA2-4BED-89DA-CD15BB61A9CB}" type="pres">
      <dgm:prSet presAssocID="{A92847DD-7F9E-4731-814D-1088D1E4E700}" presName="compNode" presStyleCnt="0"/>
      <dgm:spPr/>
    </dgm:pt>
    <dgm:pt modelId="{FD8D63AC-6D86-4923-BAF2-2C22333F716B}" type="pres">
      <dgm:prSet presAssocID="{A92847DD-7F9E-4731-814D-1088D1E4E700}" presName="aNode" presStyleLbl="bgShp" presStyleIdx="2" presStyleCnt="3"/>
      <dgm:spPr/>
    </dgm:pt>
    <dgm:pt modelId="{5B8FF697-9DD2-4EC2-A18C-231BE7C16DF5}" type="pres">
      <dgm:prSet presAssocID="{A92847DD-7F9E-4731-814D-1088D1E4E700}" presName="textNode" presStyleLbl="bgShp" presStyleIdx="2" presStyleCnt="3"/>
      <dgm:spPr/>
    </dgm:pt>
    <dgm:pt modelId="{2D29AC10-0B7C-4D4F-8DB1-44A34A73E75D}" type="pres">
      <dgm:prSet presAssocID="{A92847DD-7F9E-4731-814D-1088D1E4E700}" presName="compChildNode" presStyleCnt="0"/>
      <dgm:spPr/>
    </dgm:pt>
    <dgm:pt modelId="{9764EE8D-A4BE-44E2-ADDC-566F2EFCC446}" type="pres">
      <dgm:prSet presAssocID="{A92847DD-7F9E-4731-814D-1088D1E4E700}" presName="theInnerList" presStyleCnt="0"/>
      <dgm:spPr/>
    </dgm:pt>
    <dgm:pt modelId="{317F0630-DEAA-45F0-8581-4C6B9B13CF7C}" type="pres">
      <dgm:prSet presAssocID="{3B39E879-C495-4C67-91E6-10CCE268E2A9}" presName="childNode" presStyleLbl="node1" presStyleIdx="5" presStyleCnt="7">
        <dgm:presLayoutVars>
          <dgm:bulletEnabled val="1"/>
        </dgm:presLayoutVars>
      </dgm:prSet>
      <dgm:spPr/>
    </dgm:pt>
    <dgm:pt modelId="{8CCA4CD6-1D58-4A02-8471-0048CE31CA51}" type="pres">
      <dgm:prSet presAssocID="{3B39E879-C495-4C67-91E6-10CCE268E2A9}" presName="aSpace2" presStyleCnt="0"/>
      <dgm:spPr/>
    </dgm:pt>
    <dgm:pt modelId="{5FEC1055-1365-412D-8994-8E87A2AC2B9F}" type="pres">
      <dgm:prSet presAssocID="{2CD234D7-55ED-43FC-92BC-2ADDAE37CA0C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41E24E0C-8683-45D7-B878-70CA542BE9F6}" srcId="{B3FE54BA-31F5-4A3B-A51F-DF2ECABFE856}" destId="{CB63288A-CFC8-48AD-90A1-DF90C2F6B317}" srcOrd="0" destOrd="0" parTransId="{7F5170E1-D1BA-457F-B6DA-85126A1B239E}" sibTransId="{57069BBE-914C-48AE-86EA-0B6ECD780464}"/>
    <dgm:cxn modelId="{AF03A910-03E3-41AF-AEFE-1C36BB696C80}" type="presOf" srcId="{AFD5E724-8B37-4F2D-B254-4B032BFBF6CB}" destId="{3AE1B12E-9D85-4348-AAED-1A532B8A8820}" srcOrd="0" destOrd="0" presId="urn:microsoft.com/office/officeart/2005/8/layout/lProcess2"/>
    <dgm:cxn modelId="{E3C9A814-10D0-49F3-962D-94C73CA3BF87}" type="presOf" srcId="{CB63288A-CFC8-48AD-90A1-DF90C2F6B317}" destId="{AAED397E-FB5F-49E0-92D1-B4F60A943B93}" srcOrd="0" destOrd="0" presId="urn:microsoft.com/office/officeart/2005/8/layout/lProcess2"/>
    <dgm:cxn modelId="{196AF816-5D41-472B-96EA-22FEE5FE91A2}" srcId="{CB63288A-CFC8-48AD-90A1-DF90C2F6B317}" destId="{72805858-17E2-4244-9776-75A1423C6EDB}" srcOrd="1" destOrd="0" parTransId="{C3C1D0FC-7245-4B4E-B4E8-074B06F6EC1E}" sibTransId="{DD8100D2-0930-432D-AD9E-6FA0FBCD1C07}"/>
    <dgm:cxn modelId="{7F359335-3FFB-46CC-B9A1-882488DCA7D4}" srcId="{B3FE54BA-31F5-4A3B-A51F-DF2ECABFE856}" destId="{A92847DD-7F9E-4731-814D-1088D1E4E700}" srcOrd="2" destOrd="0" parTransId="{EBB47DA9-6AF1-42EA-9609-7257FA20E70A}" sibTransId="{3A16E69E-FD8D-4C07-A736-DE6F2AC3DB0C}"/>
    <dgm:cxn modelId="{333B7858-A641-498C-9C84-9AD407D54492}" type="presOf" srcId="{8C024B8C-37CB-4885-863F-56E39D3A0CA3}" destId="{E6044945-0405-4AAE-B95C-C044EAFC1ED8}" srcOrd="0" destOrd="0" presId="urn:microsoft.com/office/officeart/2005/8/layout/lProcess2"/>
    <dgm:cxn modelId="{4D963659-7158-4CA7-9ED9-A0838D90253F}" type="presOf" srcId="{A92847DD-7F9E-4731-814D-1088D1E4E700}" destId="{FD8D63AC-6D86-4923-BAF2-2C22333F716B}" srcOrd="0" destOrd="0" presId="urn:microsoft.com/office/officeart/2005/8/layout/lProcess2"/>
    <dgm:cxn modelId="{A0687082-D154-4C28-8D9E-B42D84ECE4B1}" srcId="{CB63288A-CFC8-48AD-90A1-DF90C2F6B317}" destId="{8C024B8C-37CB-4885-863F-56E39D3A0CA3}" srcOrd="2" destOrd="0" parTransId="{38E6ED06-DB77-4467-9707-114920729D89}" sibTransId="{C5D2C759-E78C-4595-B969-59F38868D481}"/>
    <dgm:cxn modelId="{FFE04586-CCD7-492B-8FB5-9A2C71F8C5BF}" srcId="{A92847DD-7F9E-4731-814D-1088D1E4E700}" destId="{3B39E879-C495-4C67-91E6-10CCE268E2A9}" srcOrd="0" destOrd="0" parTransId="{2A79D401-3D37-4234-83E2-77E2A09F79D0}" sibTransId="{55DEF0D8-AA14-41EB-81F7-E6B341B9B3FC}"/>
    <dgm:cxn modelId="{943F7493-CFE8-47FD-9AD3-40AAD24F74B3}" type="presOf" srcId="{A92847DD-7F9E-4731-814D-1088D1E4E700}" destId="{5B8FF697-9DD2-4EC2-A18C-231BE7C16DF5}" srcOrd="1" destOrd="0" presId="urn:microsoft.com/office/officeart/2005/8/layout/lProcess2"/>
    <dgm:cxn modelId="{BED37C97-FC84-49A5-96AC-17FF42C83E5A}" srcId="{5823B210-2063-4B3A-991D-2438F2E49175}" destId="{AFD5E724-8B37-4F2D-B254-4B032BFBF6CB}" srcOrd="0" destOrd="0" parTransId="{334CFADB-BA41-4C16-8B2A-0907CE23AC0D}" sibTransId="{EFF2438C-6CE0-4D03-B130-4E4F6022CC41}"/>
    <dgm:cxn modelId="{D265339C-90BF-4AA2-833C-9E192DFBA984}" srcId="{B3FE54BA-31F5-4A3B-A51F-DF2ECABFE856}" destId="{5823B210-2063-4B3A-991D-2438F2E49175}" srcOrd="1" destOrd="0" parTransId="{FD547EB8-FEDA-4D1D-A99D-97D0B973A410}" sibTransId="{A858B81A-2B24-479A-9530-25AB8F553DD7}"/>
    <dgm:cxn modelId="{A683F8AE-474B-4796-A5AF-3D4CEE311D92}" type="presOf" srcId="{2CD234D7-55ED-43FC-92BC-2ADDAE37CA0C}" destId="{5FEC1055-1365-412D-8994-8E87A2AC2B9F}" srcOrd="0" destOrd="0" presId="urn:microsoft.com/office/officeart/2005/8/layout/lProcess2"/>
    <dgm:cxn modelId="{5941EBB1-93C4-410A-B86A-4906E8F60A43}" type="presOf" srcId="{5823B210-2063-4B3A-991D-2438F2E49175}" destId="{5141F6BE-C6D0-4D41-9103-9B27A04C3D97}" srcOrd="0" destOrd="0" presId="urn:microsoft.com/office/officeart/2005/8/layout/lProcess2"/>
    <dgm:cxn modelId="{4141CEB2-B5CE-42F0-93FB-3A0DB9041CF1}" type="presOf" srcId="{B3FE54BA-31F5-4A3B-A51F-DF2ECABFE856}" destId="{E3112AA7-48FB-42E2-865F-FB6A45ADBA35}" srcOrd="0" destOrd="0" presId="urn:microsoft.com/office/officeart/2005/8/layout/lProcess2"/>
    <dgm:cxn modelId="{21C94AB6-5FA3-4830-B964-11768CB12A96}" type="presOf" srcId="{3B39E879-C495-4C67-91E6-10CCE268E2A9}" destId="{317F0630-DEAA-45F0-8581-4C6B9B13CF7C}" srcOrd="0" destOrd="0" presId="urn:microsoft.com/office/officeart/2005/8/layout/lProcess2"/>
    <dgm:cxn modelId="{2018D5BD-A1C2-44AD-9BD2-0B89DC3CA4F0}" type="presOf" srcId="{5823B210-2063-4B3A-991D-2438F2E49175}" destId="{3D24BAE4-8CD9-4B9E-B204-617AE722A84E}" srcOrd="1" destOrd="0" presId="urn:microsoft.com/office/officeart/2005/8/layout/lProcess2"/>
    <dgm:cxn modelId="{4080B4BF-A6F2-4589-B662-BD4B2F1D52C4}" srcId="{A92847DD-7F9E-4731-814D-1088D1E4E700}" destId="{2CD234D7-55ED-43FC-92BC-2ADDAE37CA0C}" srcOrd="1" destOrd="0" parTransId="{6A4BC161-D588-4CE3-BE6A-C0C651665701}" sibTransId="{6D580ED2-E042-4DA5-9004-593C94BC7B25}"/>
    <dgm:cxn modelId="{8817FCD0-BD32-4559-A76B-433072784565}" type="presOf" srcId="{72805858-17E2-4244-9776-75A1423C6EDB}" destId="{37D3D1FC-8814-4A5F-967B-4522B64426DD}" srcOrd="0" destOrd="0" presId="urn:microsoft.com/office/officeart/2005/8/layout/lProcess2"/>
    <dgm:cxn modelId="{C56533D8-3852-4C67-B0CC-85CA6468ED1F}" type="presOf" srcId="{CB63288A-CFC8-48AD-90A1-DF90C2F6B317}" destId="{E1FCCCAB-7FF2-45DF-B1C8-D62784DABD52}" srcOrd="1" destOrd="0" presId="urn:microsoft.com/office/officeart/2005/8/layout/lProcess2"/>
    <dgm:cxn modelId="{3B7016DC-870D-49ED-A5D9-70B259AA962F}" srcId="{5823B210-2063-4B3A-991D-2438F2E49175}" destId="{AD7F3270-DD69-4510-B2FB-4AFC67145736}" srcOrd="1" destOrd="0" parTransId="{AA6C525D-53D1-4A8A-BEAC-8D512C8C7C29}" sibTransId="{707C0649-E038-42E5-A47F-41BAAD85AD54}"/>
    <dgm:cxn modelId="{FA4364EB-8A96-44A3-A244-CF1A14006D2C}" type="presOf" srcId="{184282F8-A24C-4D4D-BA23-C390454C12E2}" destId="{1636B2C1-3C69-45E8-8B84-462C51641A6A}" srcOrd="0" destOrd="0" presId="urn:microsoft.com/office/officeart/2005/8/layout/lProcess2"/>
    <dgm:cxn modelId="{388858EF-343B-4F1B-956B-55C8268A23D2}" srcId="{CB63288A-CFC8-48AD-90A1-DF90C2F6B317}" destId="{184282F8-A24C-4D4D-BA23-C390454C12E2}" srcOrd="0" destOrd="0" parTransId="{A2E2703D-459E-4B7F-864A-B28EA0207CEA}" sibTransId="{4CC662FE-430C-4633-8347-56D876DAE279}"/>
    <dgm:cxn modelId="{89A5D6FB-00CD-4BF7-ADBA-F930EDDB419C}" type="presOf" srcId="{AD7F3270-DD69-4510-B2FB-4AFC67145736}" destId="{015C95A1-0982-4DEB-9929-C33682D5AB23}" srcOrd="0" destOrd="0" presId="urn:microsoft.com/office/officeart/2005/8/layout/lProcess2"/>
    <dgm:cxn modelId="{7E59D0C2-408B-4723-8829-FBA9F76F09C9}" type="presParOf" srcId="{E3112AA7-48FB-42E2-865F-FB6A45ADBA35}" destId="{6BBD8B13-4355-47A7-96B3-93E8F581D353}" srcOrd="0" destOrd="0" presId="urn:microsoft.com/office/officeart/2005/8/layout/lProcess2"/>
    <dgm:cxn modelId="{6206825E-633F-4736-9656-AFF17CF1C0F2}" type="presParOf" srcId="{6BBD8B13-4355-47A7-96B3-93E8F581D353}" destId="{AAED397E-FB5F-49E0-92D1-B4F60A943B93}" srcOrd="0" destOrd="0" presId="urn:microsoft.com/office/officeart/2005/8/layout/lProcess2"/>
    <dgm:cxn modelId="{29E96897-1DDB-4AEF-8BFE-24DF215CA57F}" type="presParOf" srcId="{6BBD8B13-4355-47A7-96B3-93E8F581D353}" destId="{E1FCCCAB-7FF2-45DF-B1C8-D62784DABD52}" srcOrd="1" destOrd="0" presId="urn:microsoft.com/office/officeart/2005/8/layout/lProcess2"/>
    <dgm:cxn modelId="{0474FDD3-8A67-4365-AF7A-347EAEA9E610}" type="presParOf" srcId="{6BBD8B13-4355-47A7-96B3-93E8F581D353}" destId="{956790E0-2A08-473A-B644-4ED3199F39C7}" srcOrd="2" destOrd="0" presId="urn:microsoft.com/office/officeart/2005/8/layout/lProcess2"/>
    <dgm:cxn modelId="{B814C54B-0FE4-475B-A79F-FB85CF9B7E89}" type="presParOf" srcId="{956790E0-2A08-473A-B644-4ED3199F39C7}" destId="{CAB12B7A-A463-40CD-9EBD-63805A697A49}" srcOrd="0" destOrd="0" presId="urn:microsoft.com/office/officeart/2005/8/layout/lProcess2"/>
    <dgm:cxn modelId="{FE180CD4-136D-4E4F-AC41-668C0E822554}" type="presParOf" srcId="{CAB12B7A-A463-40CD-9EBD-63805A697A49}" destId="{1636B2C1-3C69-45E8-8B84-462C51641A6A}" srcOrd="0" destOrd="0" presId="urn:microsoft.com/office/officeart/2005/8/layout/lProcess2"/>
    <dgm:cxn modelId="{46198151-E3DA-41B5-B3E6-27CD0AF8071F}" type="presParOf" srcId="{CAB12B7A-A463-40CD-9EBD-63805A697A49}" destId="{B60B5288-AFCA-4097-AEB2-FC9E31AECDF6}" srcOrd="1" destOrd="0" presId="urn:microsoft.com/office/officeart/2005/8/layout/lProcess2"/>
    <dgm:cxn modelId="{0945BFB8-0D67-4EB6-8410-6681558E79BB}" type="presParOf" srcId="{CAB12B7A-A463-40CD-9EBD-63805A697A49}" destId="{37D3D1FC-8814-4A5F-967B-4522B64426DD}" srcOrd="2" destOrd="0" presId="urn:microsoft.com/office/officeart/2005/8/layout/lProcess2"/>
    <dgm:cxn modelId="{27AE6BD6-6DF2-46B1-AEC6-4FEE3A367AC3}" type="presParOf" srcId="{CAB12B7A-A463-40CD-9EBD-63805A697A49}" destId="{631681C7-E9B1-432B-ACF4-4E1298F9B8A9}" srcOrd="3" destOrd="0" presId="urn:microsoft.com/office/officeart/2005/8/layout/lProcess2"/>
    <dgm:cxn modelId="{480BD7F5-FC5D-439A-BA12-F45AB751D595}" type="presParOf" srcId="{CAB12B7A-A463-40CD-9EBD-63805A697A49}" destId="{E6044945-0405-4AAE-B95C-C044EAFC1ED8}" srcOrd="4" destOrd="0" presId="urn:microsoft.com/office/officeart/2005/8/layout/lProcess2"/>
    <dgm:cxn modelId="{379DAF31-4E9E-4D8A-AF6F-A7DE93CEFD69}" type="presParOf" srcId="{E3112AA7-48FB-42E2-865F-FB6A45ADBA35}" destId="{B1B55F95-3C9B-4A64-A5B1-68AF4ADB425D}" srcOrd="1" destOrd="0" presId="urn:microsoft.com/office/officeart/2005/8/layout/lProcess2"/>
    <dgm:cxn modelId="{E305B770-EA1B-4D13-8C8A-86F9782CADE3}" type="presParOf" srcId="{E3112AA7-48FB-42E2-865F-FB6A45ADBA35}" destId="{A625A792-5CBC-48B5-BB46-F6BD42CF0E1D}" srcOrd="2" destOrd="0" presId="urn:microsoft.com/office/officeart/2005/8/layout/lProcess2"/>
    <dgm:cxn modelId="{CE854193-7291-4669-AC84-3014652F2BA9}" type="presParOf" srcId="{A625A792-5CBC-48B5-BB46-F6BD42CF0E1D}" destId="{5141F6BE-C6D0-4D41-9103-9B27A04C3D97}" srcOrd="0" destOrd="0" presId="urn:microsoft.com/office/officeart/2005/8/layout/lProcess2"/>
    <dgm:cxn modelId="{C3CC56C6-727B-4190-9355-CB2A0959A486}" type="presParOf" srcId="{A625A792-5CBC-48B5-BB46-F6BD42CF0E1D}" destId="{3D24BAE4-8CD9-4B9E-B204-617AE722A84E}" srcOrd="1" destOrd="0" presId="urn:microsoft.com/office/officeart/2005/8/layout/lProcess2"/>
    <dgm:cxn modelId="{70CD7D65-2C1F-4F16-BBE3-A6E4DC3CAE05}" type="presParOf" srcId="{A625A792-5CBC-48B5-BB46-F6BD42CF0E1D}" destId="{1DC761E9-9D0D-401E-9AC6-850FBB971DE8}" srcOrd="2" destOrd="0" presId="urn:microsoft.com/office/officeart/2005/8/layout/lProcess2"/>
    <dgm:cxn modelId="{D30C4F91-EA4C-4BBE-A077-8F152C73D5CF}" type="presParOf" srcId="{1DC761E9-9D0D-401E-9AC6-850FBB971DE8}" destId="{D1FEC3B4-D905-4F51-8D54-B54508552A37}" srcOrd="0" destOrd="0" presId="urn:microsoft.com/office/officeart/2005/8/layout/lProcess2"/>
    <dgm:cxn modelId="{D1351B51-F045-4202-848C-37F2F3CECD6E}" type="presParOf" srcId="{D1FEC3B4-D905-4F51-8D54-B54508552A37}" destId="{3AE1B12E-9D85-4348-AAED-1A532B8A8820}" srcOrd="0" destOrd="0" presId="urn:microsoft.com/office/officeart/2005/8/layout/lProcess2"/>
    <dgm:cxn modelId="{B79FC69C-BA4C-42F6-914D-C872D53BD3E3}" type="presParOf" srcId="{D1FEC3B4-D905-4F51-8D54-B54508552A37}" destId="{CD324E71-004F-4A25-8209-C802CF7745B7}" srcOrd="1" destOrd="0" presId="urn:microsoft.com/office/officeart/2005/8/layout/lProcess2"/>
    <dgm:cxn modelId="{4BD4143A-B8AE-4D26-9120-24501D3CC16C}" type="presParOf" srcId="{D1FEC3B4-D905-4F51-8D54-B54508552A37}" destId="{015C95A1-0982-4DEB-9929-C33682D5AB23}" srcOrd="2" destOrd="0" presId="urn:microsoft.com/office/officeart/2005/8/layout/lProcess2"/>
    <dgm:cxn modelId="{A760DC8D-9938-4D92-9130-64E743A44359}" type="presParOf" srcId="{E3112AA7-48FB-42E2-865F-FB6A45ADBA35}" destId="{FF4C016D-C103-4EB0-B9C6-3A13AE5C0567}" srcOrd="3" destOrd="0" presId="urn:microsoft.com/office/officeart/2005/8/layout/lProcess2"/>
    <dgm:cxn modelId="{427330EE-8987-4E6D-B24F-CC6637085AAF}" type="presParOf" srcId="{E3112AA7-48FB-42E2-865F-FB6A45ADBA35}" destId="{D93AC97A-ADA2-4BED-89DA-CD15BB61A9CB}" srcOrd="4" destOrd="0" presId="urn:microsoft.com/office/officeart/2005/8/layout/lProcess2"/>
    <dgm:cxn modelId="{164B33A7-5A67-45EF-90BD-22F06F650870}" type="presParOf" srcId="{D93AC97A-ADA2-4BED-89DA-CD15BB61A9CB}" destId="{FD8D63AC-6D86-4923-BAF2-2C22333F716B}" srcOrd="0" destOrd="0" presId="urn:microsoft.com/office/officeart/2005/8/layout/lProcess2"/>
    <dgm:cxn modelId="{1581DB5F-14D8-48F3-904C-62F1E9AB440B}" type="presParOf" srcId="{D93AC97A-ADA2-4BED-89DA-CD15BB61A9CB}" destId="{5B8FF697-9DD2-4EC2-A18C-231BE7C16DF5}" srcOrd="1" destOrd="0" presId="urn:microsoft.com/office/officeart/2005/8/layout/lProcess2"/>
    <dgm:cxn modelId="{D9F52FE5-F0B3-462F-AEAD-99CA798E3711}" type="presParOf" srcId="{D93AC97A-ADA2-4BED-89DA-CD15BB61A9CB}" destId="{2D29AC10-0B7C-4D4F-8DB1-44A34A73E75D}" srcOrd="2" destOrd="0" presId="urn:microsoft.com/office/officeart/2005/8/layout/lProcess2"/>
    <dgm:cxn modelId="{04F8E566-9C30-41DA-A36A-613D40568803}" type="presParOf" srcId="{2D29AC10-0B7C-4D4F-8DB1-44A34A73E75D}" destId="{9764EE8D-A4BE-44E2-ADDC-566F2EFCC446}" srcOrd="0" destOrd="0" presId="urn:microsoft.com/office/officeart/2005/8/layout/lProcess2"/>
    <dgm:cxn modelId="{CB9D376C-FBC7-4529-A236-AD699DC2E7AA}" type="presParOf" srcId="{9764EE8D-A4BE-44E2-ADDC-566F2EFCC446}" destId="{317F0630-DEAA-45F0-8581-4C6B9B13CF7C}" srcOrd="0" destOrd="0" presId="urn:microsoft.com/office/officeart/2005/8/layout/lProcess2"/>
    <dgm:cxn modelId="{125FC4EC-B616-4706-9254-7728A1460775}" type="presParOf" srcId="{9764EE8D-A4BE-44E2-ADDC-566F2EFCC446}" destId="{8CCA4CD6-1D58-4A02-8471-0048CE31CA51}" srcOrd="1" destOrd="0" presId="urn:microsoft.com/office/officeart/2005/8/layout/lProcess2"/>
    <dgm:cxn modelId="{AF7DE826-1F86-4635-8D47-A9A7D2ED2221}" type="presParOf" srcId="{9764EE8D-A4BE-44E2-ADDC-566F2EFCC446}" destId="{5FEC1055-1365-412D-8994-8E87A2AC2B9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122FF2-217A-4134-B1B0-F0282904FB81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A370A3F8-4BC5-4356-A316-9D58428CBF7A}">
      <dgm:prSet phldrT="[Text]"/>
      <dgm:spPr/>
      <dgm:t>
        <a:bodyPr/>
        <a:lstStyle/>
        <a:p>
          <a:r>
            <a:rPr lang="id-ID" dirty="0"/>
            <a:t>Nilainya tidak dipaksakan dari luar, melainkan kekayaan rohani, moral dan budaya sendiri</a:t>
          </a:r>
        </a:p>
      </dgm:t>
    </dgm:pt>
    <dgm:pt modelId="{CB60BD40-57DD-4FD3-90C8-6847E34C2647}" type="parTrans" cxnId="{1AF3C1D5-3B8F-44F2-BEF5-2B24507D7C04}">
      <dgm:prSet/>
      <dgm:spPr/>
      <dgm:t>
        <a:bodyPr/>
        <a:lstStyle/>
        <a:p>
          <a:endParaRPr lang="id-ID"/>
        </a:p>
      </dgm:t>
    </dgm:pt>
    <dgm:pt modelId="{E0A38985-B52A-40AD-AB3A-E63ABD6208BD}" type="sibTrans" cxnId="{1AF3C1D5-3B8F-44F2-BEF5-2B24507D7C04}">
      <dgm:prSet/>
      <dgm:spPr/>
      <dgm:t>
        <a:bodyPr/>
        <a:lstStyle/>
        <a:p>
          <a:endParaRPr lang="id-ID"/>
        </a:p>
      </dgm:t>
    </dgm:pt>
    <dgm:pt modelId="{1F5B7DBB-D00E-4EF3-9AED-58E4BB5F8B2B}">
      <dgm:prSet phldrT="[Text]"/>
      <dgm:spPr/>
      <dgm:t>
        <a:bodyPr/>
        <a:lstStyle/>
        <a:p>
          <a:r>
            <a:rPr lang="id-ID" dirty="0"/>
            <a:t>Konsensus masyarakat, tidak diciptakan oleh negara melainkan dalam masyarakat sendiri.</a:t>
          </a:r>
        </a:p>
      </dgm:t>
    </dgm:pt>
    <dgm:pt modelId="{9CED5E50-1D6E-4842-BA18-246C374D2D4E}" type="parTrans" cxnId="{BFBE1EBE-F63C-4E53-A9F7-88B86BF28803}">
      <dgm:prSet/>
      <dgm:spPr/>
      <dgm:t>
        <a:bodyPr/>
        <a:lstStyle/>
        <a:p>
          <a:endParaRPr lang="id-ID"/>
        </a:p>
      </dgm:t>
    </dgm:pt>
    <dgm:pt modelId="{2748FD9C-AF52-4764-A397-7730401751BB}" type="sibTrans" cxnId="{BFBE1EBE-F63C-4E53-A9F7-88B86BF28803}">
      <dgm:prSet/>
      <dgm:spPr/>
      <dgm:t>
        <a:bodyPr/>
        <a:lstStyle/>
        <a:p>
          <a:endParaRPr lang="id-ID"/>
        </a:p>
      </dgm:t>
    </dgm:pt>
    <dgm:pt modelId="{C53DFD22-C887-45C5-8CF4-82C0D068C5BD}">
      <dgm:prSet phldrT="[Text]"/>
      <dgm:spPr/>
      <dgm:t>
        <a:bodyPr/>
        <a:lstStyle/>
        <a:p>
          <a:r>
            <a:rPr lang="id-ID" dirty="0"/>
            <a:t>Ideologi yang bukan saja dibenarkan tapi dibutuhkan.</a:t>
          </a:r>
        </a:p>
      </dgm:t>
    </dgm:pt>
    <dgm:pt modelId="{1C060B58-A9E5-4B38-94D9-1D3235039F0E}" type="parTrans" cxnId="{CBFCE5D8-C4A0-4D42-9D5E-AEF3C236EA54}">
      <dgm:prSet/>
      <dgm:spPr/>
      <dgm:t>
        <a:bodyPr/>
        <a:lstStyle/>
        <a:p>
          <a:endParaRPr lang="id-ID"/>
        </a:p>
      </dgm:t>
    </dgm:pt>
    <dgm:pt modelId="{138B4713-0A1B-400D-866E-6F2B9E7542C7}" type="sibTrans" cxnId="{CBFCE5D8-C4A0-4D42-9D5E-AEF3C236EA54}">
      <dgm:prSet/>
      <dgm:spPr/>
      <dgm:t>
        <a:bodyPr/>
        <a:lstStyle/>
        <a:p>
          <a:endParaRPr lang="id-ID"/>
        </a:p>
      </dgm:t>
    </dgm:pt>
    <dgm:pt modelId="{3D37AF9B-C484-40A2-97E0-25128F8CB0BE}">
      <dgm:prSet phldrT="[Text]"/>
      <dgm:spPr/>
      <dgm:t>
        <a:bodyPr/>
        <a:lstStyle/>
        <a:p>
          <a:r>
            <a:rPr lang="id-ID" dirty="0"/>
            <a:t>Milik semua masyarakat dan rakyat</a:t>
          </a:r>
        </a:p>
      </dgm:t>
    </dgm:pt>
    <dgm:pt modelId="{F5F00D88-EAB8-445C-B9D3-2ABBB25CDD22}" type="parTrans" cxnId="{F51CBEB0-5AFF-4EBE-8E3B-540E00CF004E}">
      <dgm:prSet/>
      <dgm:spPr/>
      <dgm:t>
        <a:bodyPr/>
        <a:lstStyle/>
        <a:p>
          <a:endParaRPr lang="id-ID"/>
        </a:p>
      </dgm:t>
    </dgm:pt>
    <dgm:pt modelId="{2B721E2B-F054-4A6C-8681-961F559BA6F7}" type="sibTrans" cxnId="{F51CBEB0-5AFF-4EBE-8E3B-540E00CF004E}">
      <dgm:prSet/>
      <dgm:spPr/>
      <dgm:t>
        <a:bodyPr/>
        <a:lstStyle/>
        <a:p>
          <a:endParaRPr lang="id-ID"/>
        </a:p>
      </dgm:t>
    </dgm:pt>
    <dgm:pt modelId="{28624560-02B2-42D7-95CE-14CBAF052F76}">
      <dgm:prSet phldrT="[Text]"/>
      <dgm:spPr/>
      <dgm:t>
        <a:bodyPr/>
        <a:lstStyle/>
        <a:p>
          <a:r>
            <a:rPr lang="id-ID" dirty="0"/>
            <a:t>Dapat berintegrasi dengan perkembangan zaman  dan adanya dinamika secara internal</a:t>
          </a:r>
        </a:p>
      </dgm:t>
    </dgm:pt>
    <dgm:pt modelId="{C2241F27-EA06-43FA-B646-11BB8255F2C7}" type="parTrans" cxnId="{FA645E6D-7541-4563-9B80-8CD1522F8D92}">
      <dgm:prSet/>
      <dgm:spPr/>
      <dgm:t>
        <a:bodyPr/>
        <a:lstStyle/>
        <a:p>
          <a:endParaRPr lang="id-ID"/>
        </a:p>
      </dgm:t>
    </dgm:pt>
    <dgm:pt modelId="{8052821B-D61A-4EFB-A678-BCFAFE10BB72}" type="sibTrans" cxnId="{FA645E6D-7541-4563-9B80-8CD1522F8D92}">
      <dgm:prSet/>
      <dgm:spPr/>
      <dgm:t>
        <a:bodyPr/>
        <a:lstStyle/>
        <a:p>
          <a:endParaRPr lang="id-ID"/>
        </a:p>
      </dgm:t>
    </dgm:pt>
    <dgm:pt modelId="{844149B6-0B64-4124-859B-82FCA7C355D6}" type="pres">
      <dgm:prSet presAssocID="{25122FF2-217A-4134-B1B0-F0282904FB81}" presName="compositeShape" presStyleCnt="0">
        <dgm:presLayoutVars>
          <dgm:dir/>
          <dgm:resizeHandles/>
        </dgm:presLayoutVars>
      </dgm:prSet>
      <dgm:spPr/>
    </dgm:pt>
    <dgm:pt modelId="{CC1E5A8C-45F0-4687-B183-C30654C55EA5}" type="pres">
      <dgm:prSet presAssocID="{25122FF2-217A-4134-B1B0-F0282904FB81}" presName="pyramid" presStyleLbl="node1" presStyleIdx="0" presStyleCnt="1" custLinFactNeighborX="451" custLinFactNeighborY="-10294"/>
      <dgm:spPr/>
    </dgm:pt>
    <dgm:pt modelId="{C05282FF-E606-4299-B052-AED0E43DBA30}" type="pres">
      <dgm:prSet presAssocID="{25122FF2-217A-4134-B1B0-F0282904FB81}" presName="theList" presStyleCnt="0"/>
      <dgm:spPr/>
    </dgm:pt>
    <dgm:pt modelId="{27002124-08B3-4BBD-867B-6D2E2FD0ED34}" type="pres">
      <dgm:prSet presAssocID="{A370A3F8-4BC5-4356-A316-9D58428CBF7A}" presName="aNode" presStyleLbl="fgAcc1" presStyleIdx="0" presStyleCnt="5" custScaleX="138490">
        <dgm:presLayoutVars>
          <dgm:bulletEnabled val="1"/>
        </dgm:presLayoutVars>
      </dgm:prSet>
      <dgm:spPr/>
    </dgm:pt>
    <dgm:pt modelId="{85FCFA76-C5AA-4869-8C0F-822D86AEC60E}" type="pres">
      <dgm:prSet presAssocID="{A370A3F8-4BC5-4356-A316-9D58428CBF7A}" presName="aSpace" presStyleCnt="0"/>
      <dgm:spPr/>
    </dgm:pt>
    <dgm:pt modelId="{0CDB31CE-4DDD-49A1-968D-76E434ADD725}" type="pres">
      <dgm:prSet presAssocID="{1F5B7DBB-D00E-4EF3-9AED-58E4BB5F8B2B}" presName="aNode" presStyleLbl="fgAcc1" presStyleIdx="1" presStyleCnt="5" custScaleX="152065">
        <dgm:presLayoutVars>
          <dgm:bulletEnabled val="1"/>
        </dgm:presLayoutVars>
      </dgm:prSet>
      <dgm:spPr/>
    </dgm:pt>
    <dgm:pt modelId="{FBFA89D0-9718-4D3F-ABD6-D60A6FED4734}" type="pres">
      <dgm:prSet presAssocID="{1F5B7DBB-D00E-4EF3-9AED-58E4BB5F8B2B}" presName="aSpace" presStyleCnt="0"/>
      <dgm:spPr/>
    </dgm:pt>
    <dgm:pt modelId="{FE82D18E-330F-4046-90BA-024A0C4B709D}" type="pres">
      <dgm:prSet presAssocID="{3D37AF9B-C484-40A2-97E0-25128F8CB0BE}" presName="aNode" presStyleLbl="fgAcc1" presStyleIdx="2" presStyleCnt="5" custScaleX="165639">
        <dgm:presLayoutVars>
          <dgm:bulletEnabled val="1"/>
        </dgm:presLayoutVars>
      </dgm:prSet>
      <dgm:spPr/>
    </dgm:pt>
    <dgm:pt modelId="{CE857779-E140-4BB2-87A2-5A700A14A6A9}" type="pres">
      <dgm:prSet presAssocID="{3D37AF9B-C484-40A2-97E0-25128F8CB0BE}" presName="aSpace" presStyleCnt="0"/>
      <dgm:spPr/>
    </dgm:pt>
    <dgm:pt modelId="{233F2608-9B9C-4D46-A89E-E6707CB117EF}" type="pres">
      <dgm:prSet presAssocID="{C53DFD22-C887-45C5-8CF4-82C0D068C5BD}" presName="aNode" presStyleLbl="fgAcc1" presStyleIdx="3" presStyleCnt="5" custScaleX="192789">
        <dgm:presLayoutVars>
          <dgm:bulletEnabled val="1"/>
        </dgm:presLayoutVars>
      </dgm:prSet>
      <dgm:spPr/>
    </dgm:pt>
    <dgm:pt modelId="{FB2EA686-B783-4644-87FA-C0651A16B817}" type="pres">
      <dgm:prSet presAssocID="{C53DFD22-C887-45C5-8CF4-82C0D068C5BD}" presName="aSpace" presStyleCnt="0"/>
      <dgm:spPr/>
    </dgm:pt>
    <dgm:pt modelId="{95468744-462C-4DD3-8D5C-414D5046E59B}" type="pres">
      <dgm:prSet presAssocID="{28624560-02B2-42D7-95CE-14CBAF052F76}" presName="aNode" presStyleLbl="fgAcc1" presStyleIdx="4" presStyleCnt="5" custScaleX="218609">
        <dgm:presLayoutVars>
          <dgm:bulletEnabled val="1"/>
        </dgm:presLayoutVars>
      </dgm:prSet>
      <dgm:spPr/>
    </dgm:pt>
    <dgm:pt modelId="{270B3E09-8FBC-49DA-B251-55F41F49567A}" type="pres">
      <dgm:prSet presAssocID="{28624560-02B2-42D7-95CE-14CBAF052F76}" presName="aSpace" presStyleCnt="0"/>
      <dgm:spPr/>
    </dgm:pt>
  </dgm:ptLst>
  <dgm:cxnLst>
    <dgm:cxn modelId="{C1A81E2D-8A44-4F04-883C-DC7D0D867E27}" type="presOf" srcId="{25122FF2-217A-4134-B1B0-F0282904FB81}" destId="{844149B6-0B64-4124-859B-82FCA7C355D6}" srcOrd="0" destOrd="0" presId="urn:microsoft.com/office/officeart/2005/8/layout/pyramid2"/>
    <dgm:cxn modelId="{3C5D4A6A-1943-4018-A1E3-C511C857A7B1}" type="presOf" srcId="{1F5B7DBB-D00E-4EF3-9AED-58E4BB5F8B2B}" destId="{0CDB31CE-4DDD-49A1-968D-76E434ADD725}" srcOrd="0" destOrd="0" presId="urn:microsoft.com/office/officeart/2005/8/layout/pyramid2"/>
    <dgm:cxn modelId="{FA645E6D-7541-4563-9B80-8CD1522F8D92}" srcId="{25122FF2-217A-4134-B1B0-F0282904FB81}" destId="{28624560-02B2-42D7-95CE-14CBAF052F76}" srcOrd="4" destOrd="0" parTransId="{C2241F27-EA06-43FA-B646-11BB8255F2C7}" sibTransId="{8052821B-D61A-4EFB-A678-BCFAFE10BB72}"/>
    <dgm:cxn modelId="{33DDB26F-78DC-4442-BE75-FFC30E369D4E}" type="presOf" srcId="{A370A3F8-4BC5-4356-A316-9D58428CBF7A}" destId="{27002124-08B3-4BBD-867B-6D2E2FD0ED34}" srcOrd="0" destOrd="0" presId="urn:microsoft.com/office/officeart/2005/8/layout/pyramid2"/>
    <dgm:cxn modelId="{A9E24177-DEAB-4A82-A8E0-85BE8BAC58B1}" type="presOf" srcId="{3D37AF9B-C484-40A2-97E0-25128F8CB0BE}" destId="{FE82D18E-330F-4046-90BA-024A0C4B709D}" srcOrd="0" destOrd="0" presId="urn:microsoft.com/office/officeart/2005/8/layout/pyramid2"/>
    <dgm:cxn modelId="{E6039B79-DBF5-4A3F-AFEF-85EE09A37329}" type="presOf" srcId="{28624560-02B2-42D7-95CE-14CBAF052F76}" destId="{95468744-462C-4DD3-8D5C-414D5046E59B}" srcOrd="0" destOrd="0" presId="urn:microsoft.com/office/officeart/2005/8/layout/pyramid2"/>
    <dgm:cxn modelId="{9C614884-3734-44BE-82E3-B6E772BC259B}" type="presOf" srcId="{C53DFD22-C887-45C5-8CF4-82C0D068C5BD}" destId="{233F2608-9B9C-4D46-A89E-E6707CB117EF}" srcOrd="0" destOrd="0" presId="urn:microsoft.com/office/officeart/2005/8/layout/pyramid2"/>
    <dgm:cxn modelId="{F51CBEB0-5AFF-4EBE-8E3B-540E00CF004E}" srcId="{25122FF2-217A-4134-B1B0-F0282904FB81}" destId="{3D37AF9B-C484-40A2-97E0-25128F8CB0BE}" srcOrd="2" destOrd="0" parTransId="{F5F00D88-EAB8-445C-B9D3-2ABBB25CDD22}" sibTransId="{2B721E2B-F054-4A6C-8681-961F559BA6F7}"/>
    <dgm:cxn modelId="{BFBE1EBE-F63C-4E53-A9F7-88B86BF28803}" srcId="{25122FF2-217A-4134-B1B0-F0282904FB81}" destId="{1F5B7DBB-D00E-4EF3-9AED-58E4BB5F8B2B}" srcOrd="1" destOrd="0" parTransId="{9CED5E50-1D6E-4842-BA18-246C374D2D4E}" sibTransId="{2748FD9C-AF52-4764-A397-7730401751BB}"/>
    <dgm:cxn modelId="{1AF3C1D5-3B8F-44F2-BEF5-2B24507D7C04}" srcId="{25122FF2-217A-4134-B1B0-F0282904FB81}" destId="{A370A3F8-4BC5-4356-A316-9D58428CBF7A}" srcOrd="0" destOrd="0" parTransId="{CB60BD40-57DD-4FD3-90C8-6847E34C2647}" sibTransId="{E0A38985-B52A-40AD-AB3A-E63ABD6208BD}"/>
    <dgm:cxn modelId="{CBFCE5D8-C4A0-4D42-9D5E-AEF3C236EA54}" srcId="{25122FF2-217A-4134-B1B0-F0282904FB81}" destId="{C53DFD22-C887-45C5-8CF4-82C0D068C5BD}" srcOrd="3" destOrd="0" parTransId="{1C060B58-A9E5-4B38-94D9-1D3235039F0E}" sibTransId="{138B4713-0A1B-400D-866E-6F2B9E7542C7}"/>
    <dgm:cxn modelId="{19A0C379-D5B0-4A5E-9794-E452174934AB}" type="presParOf" srcId="{844149B6-0B64-4124-859B-82FCA7C355D6}" destId="{CC1E5A8C-45F0-4687-B183-C30654C55EA5}" srcOrd="0" destOrd="0" presId="urn:microsoft.com/office/officeart/2005/8/layout/pyramid2"/>
    <dgm:cxn modelId="{8BB23601-E28F-4F35-B425-DAB2FDA949E1}" type="presParOf" srcId="{844149B6-0B64-4124-859B-82FCA7C355D6}" destId="{C05282FF-E606-4299-B052-AED0E43DBA30}" srcOrd="1" destOrd="0" presId="urn:microsoft.com/office/officeart/2005/8/layout/pyramid2"/>
    <dgm:cxn modelId="{CAC2EBBC-6A60-4180-AAA6-7DAF1EBB26D9}" type="presParOf" srcId="{C05282FF-E606-4299-B052-AED0E43DBA30}" destId="{27002124-08B3-4BBD-867B-6D2E2FD0ED34}" srcOrd="0" destOrd="0" presId="urn:microsoft.com/office/officeart/2005/8/layout/pyramid2"/>
    <dgm:cxn modelId="{F768FA50-2196-4F29-BBEA-87CAC794FDCD}" type="presParOf" srcId="{C05282FF-E606-4299-B052-AED0E43DBA30}" destId="{85FCFA76-C5AA-4869-8C0F-822D86AEC60E}" srcOrd="1" destOrd="0" presId="urn:microsoft.com/office/officeart/2005/8/layout/pyramid2"/>
    <dgm:cxn modelId="{026909F7-E066-4638-9C41-BFB133905B84}" type="presParOf" srcId="{C05282FF-E606-4299-B052-AED0E43DBA30}" destId="{0CDB31CE-4DDD-49A1-968D-76E434ADD725}" srcOrd="2" destOrd="0" presId="urn:microsoft.com/office/officeart/2005/8/layout/pyramid2"/>
    <dgm:cxn modelId="{223C2F7E-1CF6-4EF0-A81D-4335E4707EBA}" type="presParOf" srcId="{C05282FF-E606-4299-B052-AED0E43DBA30}" destId="{FBFA89D0-9718-4D3F-ABD6-D60A6FED4734}" srcOrd="3" destOrd="0" presId="urn:microsoft.com/office/officeart/2005/8/layout/pyramid2"/>
    <dgm:cxn modelId="{B3C590D9-E015-4F90-8002-9BA2A86DB276}" type="presParOf" srcId="{C05282FF-E606-4299-B052-AED0E43DBA30}" destId="{FE82D18E-330F-4046-90BA-024A0C4B709D}" srcOrd="4" destOrd="0" presId="urn:microsoft.com/office/officeart/2005/8/layout/pyramid2"/>
    <dgm:cxn modelId="{5C85F6A1-12DC-4FB4-AA71-C95D66ED95FD}" type="presParOf" srcId="{C05282FF-E606-4299-B052-AED0E43DBA30}" destId="{CE857779-E140-4BB2-87A2-5A700A14A6A9}" srcOrd="5" destOrd="0" presId="urn:microsoft.com/office/officeart/2005/8/layout/pyramid2"/>
    <dgm:cxn modelId="{72CA5305-FCF5-4C6E-865E-792ABEDAA9F9}" type="presParOf" srcId="{C05282FF-E606-4299-B052-AED0E43DBA30}" destId="{233F2608-9B9C-4D46-A89E-E6707CB117EF}" srcOrd="6" destOrd="0" presId="urn:microsoft.com/office/officeart/2005/8/layout/pyramid2"/>
    <dgm:cxn modelId="{C46477B2-18DA-46CC-BCA4-8C5BD0185A6F}" type="presParOf" srcId="{C05282FF-E606-4299-B052-AED0E43DBA30}" destId="{FB2EA686-B783-4644-87FA-C0651A16B817}" srcOrd="7" destOrd="0" presId="urn:microsoft.com/office/officeart/2005/8/layout/pyramid2"/>
    <dgm:cxn modelId="{C3ADAF8A-DFCD-4238-8DBD-5D850497821F}" type="presParOf" srcId="{C05282FF-E606-4299-B052-AED0E43DBA30}" destId="{95468744-462C-4DD3-8D5C-414D5046E59B}" srcOrd="8" destOrd="0" presId="urn:microsoft.com/office/officeart/2005/8/layout/pyramid2"/>
    <dgm:cxn modelId="{FF217F4D-A2D2-4C15-A964-DFBC8EBF09BA}" type="presParOf" srcId="{C05282FF-E606-4299-B052-AED0E43DBA30}" destId="{270B3E09-8FBC-49DA-B251-55F41F49567A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ED397E-FB5F-49E0-92D1-B4F60A943B93}">
      <dsp:nvSpPr>
        <dsp:cNvPr id="0" name=""/>
        <dsp:cNvSpPr/>
      </dsp:nvSpPr>
      <dsp:spPr>
        <a:xfrm>
          <a:off x="1023" y="0"/>
          <a:ext cx="2660302" cy="49530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800" kern="1200" dirty="0"/>
            <a:t>Liberal</a:t>
          </a:r>
        </a:p>
      </dsp:txBody>
      <dsp:txXfrm>
        <a:off x="1023" y="0"/>
        <a:ext cx="2660302" cy="1485900"/>
      </dsp:txXfrm>
    </dsp:sp>
    <dsp:sp modelId="{1636B2C1-3C69-45E8-8B84-462C51641A6A}">
      <dsp:nvSpPr>
        <dsp:cNvPr id="0" name=""/>
        <dsp:cNvSpPr/>
      </dsp:nvSpPr>
      <dsp:spPr>
        <a:xfrm>
          <a:off x="267053" y="1486323"/>
          <a:ext cx="2128242" cy="973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 dirty="0"/>
            <a:t>Individualis</a:t>
          </a:r>
        </a:p>
      </dsp:txBody>
      <dsp:txXfrm>
        <a:off x="295553" y="1514823"/>
        <a:ext cx="2071242" cy="916066"/>
      </dsp:txXfrm>
    </dsp:sp>
    <dsp:sp modelId="{37D3D1FC-8814-4A5F-967B-4522B64426DD}">
      <dsp:nvSpPr>
        <dsp:cNvPr id="0" name=""/>
        <dsp:cNvSpPr/>
      </dsp:nvSpPr>
      <dsp:spPr>
        <a:xfrm>
          <a:off x="267053" y="2609092"/>
          <a:ext cx="2128242" cy="973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 dirty="0"/>
            <a:t>kapitalis</a:t>
          </a:r>
        </a:p>
      </dsp:txBody>
      <dsp:txXfrm>
        <a:off x="295553" y="2637592"/>
        <a:ext cx="2071242" cy="916066"/>
      </dsp:txXfrm>
    </dsp:sp>
    <dsp:sp modelId="{E6044945-0405-4AAE-B95C-C044EAFC1ED8}">
      <dsp:nvSpPr>
        <dsp:cNvPr id="0" name=""/>
        <dsp:cNvSpPr/>
      </dsp:nvSpPr>
      <dsp:spPr>
        <a:xfrm>
          <a:off x="267053" y="3731861"/>
          <a:ext cx="2128242" cy="973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 dirty="0"/>
            <a:t>Utamakan HAM</a:t>
          </a:r>
        </a:p>
      </dsp:txBody>
      <dsp:txXfrm>
        <a:off x="295553" y="3760361"/>
        <a:ext cx="2071242" cy="916066"/>
      </dsp:txXfrm>
    </dsp:sp>
    <dsp:sp modelId="{5141F6BE-C6D0-4D41-9103-9B27A04C3D97}">
      <dsp:nvSpPr>
        <dsp:cNvPr id="0" name=""/>
        <dsp:cNvSpPr/>
      </dsp:nvSpPr>
      <dsp:spPr>
        <a:xfrm>
          <a:off x="2860848" y="0"/>
          <a:ext cx="2660302" cy="49530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800" kern="1200" dirty="0"/>
            <a:t>Pancasila</a:t>
          </a:r>
        </a:p>
      </dsp:txBody>
      <dsp:txXfrm>
        <a:off x="2860848" y="0"/>
        <a:ext cx="2660302" cy="1485900"/>
      </dsp:txXfrm>
    </dsp:sp>
    <dsp:sp modelId="{3AE1B12E-9D85-4348-AAED-1A532B8A8820}">
      <dsp:nvSpPr>
        <dsp:cNvPr id="0" name=""/>
        <dsp:cNvSpPr/>
      </dsp:nvSpPr>
      <dsp:spPr>
        <a:xfrm>
          <a:off x="3126878" y="1487351"/>
          <a:ext cx="2128242" cy="1493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 dirty="0"/>
            <a:t>Keseimbangan</a:t>
          </a:r>
        </a:p>
      </dsp:txBody>
      <dsp:txXfrm>
        <a:off x="3170618" y="1531091"/>
        <a:ext cx="2040762" cy="1405917"/>
      </dsp:txXfrm>
    </dsp:sp>
    <dsp:sp modelId="{015C95A1-0982-4DEB-9929-C33682D5AB23}">
      <dsp:nvSpPr>
        <dsp:cNvPr id="0" name=""/>
        <dsp:cNvSpPr/>
      </dsp:nvSpPr>
      <dsp:spPr>
        <a:xfrm>
          <a:off x="3126878" y="3210502"/>
          <a:ext cx="2128242" cy="1493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 dirty="0"/>
            <a:t>Sosial-Humanis</a:t>
          </a:r>
        </a:p>
      </dsp:txBody>
      <dsp:txXfrm>
        <a:off x="3170618" y="3254242"/>
        <a:ext cx="2040762" cy="1405917"/>
      </dsp:txXfrm>
    </dsp:sp>
    <dsp:sp modelId="{FD8D63AC-6D86-4923-BAF2-2C22333F716B}">
      <dsp:nvSpPr>
        <dsp:cNvPr id="0" name=""/>
        <dsp:cNvSpPr/>
      </dsp:nvSpPr>
      <dsp:spPr>
        <a:xfrm>
          <a:off x="5720674" y="0"/>
          <a:ext cx="2660302" cy="49530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800" kern="1200" dirty="0"/>
            <a:t>Sosialis</a:t>
          </a:r>
        </a:p>
      </dsp:txBody>
      <dsp:txXfrm>
        <a:off x="5720674" y="0"/>
        <a:ext cx="2660302" cy="1485900"/>
      </dsp:txXfrm>
    </dsp:sp>
    <dsp:sp modelId="{317F0630-DEAA-45F0-8581-4C6B9B13CF7C}">
      <dsp:nvSpPr>
        <dsp:cNvPr id="0" name=""/>
        <dsp:cNvSpPr/>
      </dsp:nvSpPr>
      <dsp:spPr>
        <a:xfrm>
          <a:off x="5986704" y="1487351"/>
          <a:ext cx="2128242" cy="1493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 dirty="0"/>
            <a:t>Sama rata sama rasa</a:t>
          </a:r>
        </a:p>
      </dsp:txBody>
      <dsp:txXfrm>
        <a:off x="6030444" y="1531091"/>
        <a:ext cx="2040762" cy="1405917"/>
      </dsp:txXfrm>
    </dsp:sp>
    <dsp:sp modelId="{5FEC1055-1365-412D-8994-8E87A2AC2B9F}">
      <dsp:nvSpPr>
        <dsp:cNvPr id="0" name=""/>
        <dsp:cNvSpPr/>
      </dsp:nvSpPr>
      <dsp:spPr>
        <a:xfrm>
          <a:off x="5986704" y="3210502"/>
          <a:ext cx="2128242" cy="1493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 dirty="0"/>
            <a:t>Kurang menghargai HAM</a:t>
          </a:r>
        </a:p>
      </dsp:txBody>
      <dsp:txXfrm>
        <a:off x="6030444" y="3254242"/>
        <a:ext cx="2040762" cy="14059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E5A8C-45F0-4687-B183-C30654C55EA5}">
      <dsp:nvSpPr>
        <dsp:cNvPr id="0" name=""/>
        <dsp:cNvSpPr/>
      </dsp:nvSpPr>
      <dsp:spPr>
        <a:xfrm>
          <a:off x="-29428" y="0"/>
          <a:ext cx="5105400" cy="51054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002124-08B3-4BBD-867B-6D2E2FD0ED34}">
      <dsp:nvSpPr>
        <dsp:cNvPr id="0" name=""/>
        <dsp:cNvSpPr/>
      </dsp:nvSpPr>
      <dsp:spPr>
        <a:xfrm>
          <a:off x="1861598" y="511038"/>
          <a:ext cx="4595804" cy="7259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Nilainya tidak dipaksakan dari luar, melainkan kekayaan rohani, moral dan budaya sendiri</a:t>
          </a:r>
        </a:p>
      </dsp:txBody>
      <dsp:txXfrm>
        <a:off x="1897035" y="546475"/>
        <a:ext cx="4524930" cy="655050"/>
      </dsp:txXfrm>
    </dsp:sp>
    <dsp:sp modelId="{0CDB31CE-4DDD-49A1-968D-76E434ADD725}">
      <dsp:nvSpPr>
        <dsp:cNvPr id="0" name=""/>
        <dsp:cNvSpPr/>
      </dsp:nvSpPr>
      <dsp:spPr>
        <a:xfrm>
          <a:off x="1636355" y="1327703"/>
          <a:ext cx="5046292" cy="7259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 dirty="0"/>
            <a:t>Konsensus masyarakat, tidak diciptakan oleh negara melainkan dalam masyarakat sendiri.</a:t>
          </a:r>
        </a:p>
      </dsp:txBody>
      <dsp:txXfrm>
        <a:off x="1671792" y="1363140"/>
        <a:ext cx="4975418" cy="655050"/>
      </dsp:txXfrm>
    </dsp:sp>
    <dsp:sp modelId="{FE82D18E-330F-4046-90BA-024A0C4B709D}">
      <dsp:nvSpPr>
        <dsp:cNvPr id="0" name=""/>
        <dsp:cNvSpPr/>
      </dsp:nvSpPr>
      <dsp:spPr>
        <a:xfrm>
          <a:off x="1411127" y="2144367"/>
          <a:ext cx="5496746" cy="7259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 dirty="0"/>
            <a:t>Milik semua masyarakat dan rakyat</a:t>
          </a:r>
        </a:p>
      </dsp:txBody>
      <dsp:txXfrm>
        <a:off x="1446564" y="2179804"/>
        <a:ext cx="5425872" cy="655050"/>
      </dsp:txXfrm>
    </dsp:sp>
    <dsp:sp modelId="{233F2608-9B9C-4D46-A89E-E6707CB117EF}">
      <dsp:nvSpPr>
        <dsp:cNvPr id="0" name=""/>
        <dsp:cNvSpPr/>
      </dsp:nvSpPr>
      <dsp:spPr>
        <a:xfrm>
          <a:off x="960639" y="2961032"/>
          <a:ext cx="6397722" cy="7259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 dirty="0"/>
            <a:t>Ideologi yang bukan saja dibenarkan tapi dibutuhkan.</a:t>
          </a:r>
        </a:p>
      </dsp:txBody>
      <dsp:txXfrm>
        <a:off x="996076" y="2996469"/>
        <a:ext cx="6326848" cy="655050"/>
      </dsp:txXfrm>
    </dsp:sp>
    <dsp:sp modelId="{95468744-462C-4DD3-8D5C-414D5046E59B}">
      <dsp:nvSpPr>
        <dsp:cNvPr id="0" name=""/>
        <dsp:cNvSpPr/>
      </dsp:nvSpPr>
      <dsp:spPr>
        <a:xfrm>
          <a:off x="532220" y="3777696"/>
          <a:ext cx="7254561" cy="7259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 dirty="0"/>
            <a:t>Dapat berintegrasi dengan perkembangan zaman  dan adanya dinamika secara internal</a:t>
          </a:r>
        </a:p>
      </dsp:txBody>
      <dsp:txXfrm>
        <a:off x="567657" y="3813133"/>
        <a:ext cx="7183687" cy="655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62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11/28/2022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571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01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564A8C-DBF6-4557-8C50-859EC1FEBB0E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1821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0D0741-EB20-4E0F-B0BB-12F9A38C4FEB}" type="slidenum">
              <a:rPr lang="id-ID" smtClean="0"/>
              <a:pPr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73410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82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ke-8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IDEOLOGI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0176" y="4786322"/>
            <a:ext cx="68307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Perbandingan</a:t>
            </a:r>
            <a:r>
              <a:rPr lang="en-US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Ideologi</a:t>
            </a:r>
            <a:endParaRPr lang="en-U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214313" y="357188"/>
            <a:ext cx="7072312" cy="107791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kumimoji="1" lang="en-US" altLang="ja-JP" sz="3200" dirty="0" err="1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Sikap</a:t>
            </a:r>
            <a:r>
              <a:rPr kumimoji="1" lang="en-US" altLang="ja-JP" sz="3200" dirty="0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 </a:t>
            </a:r>
            <a:r>
              <a:rPr kumimoji="1" lang="en-US" altLang="ja-JP" sz="3200" dirty="0" err="1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positif</a:t>
            </a:r>
            <a:r>
              <a:rPr kumimoji="1" lang="en-US" altLang="ja-JP" sz="3200" dirty="0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 </a:t>
            </a:r>
            <a:r>
              <a:rPr kumimoji="1" lang="en-US" altLang="ja-JP" sz="3200" dirty="0" err="1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terhadapa</a:t>
            </a:r>
            <a:r>
              <a:rPr kumimoji="1" lang="en-US" altLang="ja-JP" sz="3200" dirty="0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 </a:t>
            </a:r>
            <a:r>
              <a:rPr kumimoji="1" lang="en-US" altLang="ja-JP" sz="3200" dirty="0" err="1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Pancasila</a:t>
            </a:r>
            <a:r>
              <a:rPr kumimoji="1" lang="en-US" altLang="ja-JP" sz="3200" dirty="0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 </a:t>
            </a:r>
            <a:r>
              <a:rPr kumimoji="1" lang="en-US" altLang="ja-JP" sz="3200" dirty="0" err="1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sebagai</a:t>
            </a:r>
            <a:r>
              <a:rPr kumimoji="1" lang="en-US" altLang="ja-JP" sz="3200" dirty="0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 </a:t>
            </a:r>
            <a:r>
              <a:rPr kumimoji="1" lang="en-US" altLang="ja-JP" sz="3200" dirty="0" err="1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Ideologi</a:t>
            </a:r>
            <a:r>
              <a:rPr kumimoji="1" lang="en-US" altLang="ja-JP" sz="3200" dirty="0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 Terbuka</a:t>
            </a:r>
            <a:endParaRPr kumimoji="1" lang="ja-JP" altLang="en-US" sz="3200" dirty="0">
              <a:solidFill>
                <a:schemeClr val="bg1"/>
              </a:solidFill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42888" y="1785938"/>
            <a:ext cx="9601201" cy="169862"/>
          </a:xfrm>
          <a:prstGeom prst="rect">
            <a:avLst/>
          </a:prstGeom>
          <a:solidFill>
            <a:srgbClr val="567176">
              <a:alpha val="6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4288" y="1797050"/>
            <a:ext cx="2884488" cy="169863"/>
          </a:xfrm>
          <a:prstGeom prst="rect">
            <a:avLst/>
          </a:prstGeom>
          <a:solidFill>
            <a:srgbClr val="4F81BD">
              <a:alpha val="6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22538" y="1797050"/>
            <a:ext cx="892175" cy="169863"/>
          </a:xfrm>
          <a:prstGeom prst="rect">
            <a:avLst/>
          </a:prstGeom>
          <a:solidFill>
            <a:schemeClr val="accent3">
              <a:lumMod val="75000"/>
              <a:alpha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52775" y="1797050"/>
            <a:ext cx="4540250" cy="169863"/>
          </a:xfrm>
          <a:prstGeom prst="rect">
            <a:avLst/>
          </a:prstGeom>
          <a:solidFill>
            <a:schemeClr val="accent2">
              <a:lumMod val="50000"/>
              <a:alpha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94600" y="1797050"/>
            <a:ext cx="1535113" cy="169863"/>
          </a:xfrm>
          <a:prstGeom prst="rect">
            <a:avLst/>
          </a:prstGeom>
          <a:solidFill>
            <a:schemeClr val="accent3">
              <a:lumMod val="50000"/>
              <a:alpha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76913" y="1797050"/>
            <a:ext cx="1371600" cy="169863"/>
          </a:xfrm>
          <a:prstGeom prst="rect">
            <a:avLst/>
          </a:prstGeom>
          <a:solidFill>
            <a:srgbClr val="7F8C3C">
              <a:alpha val="6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57250" y="2428875"/>
            <a:ext cx="8001000" cy="361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</a:pPr>
            <a:r>
              <a:rPr lang="sv-SE" altLang="ja-JP" sz="2000">
                <a:latin typeface="Gill Sans MT" panose="020B0502020104020203" pitchFamily="34" charset="0"/>
                <a:ea typeface="ＭＳ Ｐゴシック" panose="020B0600070205080204" pitchFamily="34" charset="-128"/>
              </a:rPr>
              <a:t>Pancasila sebagai dasar negara dan ideologi kita ditetapkan oleh Panitia Persiapan Kemerdekaan Indonesia sewaktu kemerdekaan Indonesia untuk dijadikan pedoman dalam mengatur kehidupan bernegara agar kita dapat mencapai cita-cita bangsa yang ditetapkan pula dalam pembukaan UUD 1945.</a:t>
            </a:r>
          </a:p>
          <a:p>
            <a:pPr algn="just" eaLnBrk="1" hangingPunct="1">
              <a:lnSpc>
                <a:spcPct val="80000"/>
              </a:lnSpc>
            </a:pPr>
            <a:endParaRPr lang="sv-SE" altLang="ja-JP" sz="2000"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80000"/>
              </a:lnSpc>
            </a:pPr>
            <a:endParaRPr lang="sv-SE" altLang="ja-JP" sz="2000"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sv-SE" altLang="ja-JP" sz="2000">
                <a:latin typeface="Gill Sans MT" panose="020B0502020104020203" pitchFamily="34" charset="0"/>
                <a:ea typeface="ＭＳ Ｐゴシック" panose="020B0600070205080204" pitchFamily="34" charset="-128"/>
              </a:rPr>
              <a:t> Oleh sebab itu kita harus memiliki sikap positif terhadap nilai-nilai Pancasila itu untuk diamalkan dalam kehidupan berbangsa dan bernegara. </a:t>
            </a:r>
          </a:p>
          <a:p>
            <a:pPr algn="just" eaLnBrk="1" hangingPunct="1">
              <a:lnSpc>
                <a:spcPct val="80000"/>
              </a:lnSpc>
            </a:pPr>
            <a:endParaRPr lang="sv-SE" altLang="ja-JP" sz="2000"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80000"/>
              </a:lnSpc>
            </a:pPr>
            <a:endParaRPr lang="sv-SE" altLang="ja-JP" sz="2000"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sv-SE" altLang="ja-JP" sz="2000">
                <a:latin typeface="Gill Sans MT" panose="020B0502020104020203" pitchFamily="34" charset="0"/>
                <a:ea typeface="ＭＳ Ｐゴシック" panose="020B0600070205080204" pitchFamily="34" charset="-128"/>
              </a:rPr>
              <a:t>Sikap positif terhadap Pancasila sebagai ideologi terbuka dapat ditemukan dalam pergaulan hidup berbangsa dan bernegara.</a:t>
            </a:r>
            <a:r>
              <a:rPr lang="en-US" altLang="ja-JP" sz="2000">
                <a:latin typeface="Gill Sans MT" panose="020B0502020104020203" pitchFamily="34" charset="0"/>
                <a:ea typeface="ＭＳ Ｐゴシック" panose="020B060007020508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18527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403 -2.12766E-7 L 1.01528 -2.12766E-7 " pathEditMode="relative" rAng="0" ptsTypes="AA">
                                      <p:cBhvr>
                                        <p:cTn id="6" dur="31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5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33 -2.12766E-7 L 0.80208 -2.12766E-7 " pathEditMode="relative" rAng="0" ptsTypes="AA">
                                      <p:cBhvr>
                                        <p:cTn id="8" dur="4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00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1962 -4.07407E-6 L 0.7967 -4.07407E-6 " pathEditMode="relative" rAng="0" ptsTypes="AA">
                                      <p:cBhvr>
                                        <p:cTn id="10" dur="35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80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233 -2.12766E-7 L -1.06875 -2.12766E-7 " pathEditMode="relative" rAng="0" ptsTypes="AA">
                                      <p:cBhvr>
                                        <p:cTn id="12" dur="39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10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6112 1.85185E-6 L 0.4 1.85185E-6 " pathEditMode="relative" rAng="0" ptsTypes="AA">
                                      <p:cBhvr>
                                        <p:cTn id="14" dur="5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56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81000"/>
            <a:ext cx="7467600" cy="533400"/>
          </a:xfrm>
          <a:solidFill>
            <a:srgbClr val="00B050"/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dirty="0"/>
              <a:t>Ciri Khas ideologi terbuka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838200" y="1143000"/>
          <a:ext cx="7734328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436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304800" y="6410325"/>
            <a:ext cx="3581400" cy="3667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fld id="{5A845428-E173-4E4B-99B5-480FA4FE2D46}" type="slidenum">
              <a:rPr lang="ar-SA" sz="1200" smtClean="0">
                <a:solidFill>
                  <a:srgbClr val="FFFFFF"/>
                </a:solidFill>
              </a:rPr>
              <a:pPr algn="l"/>
              <a:t>11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13317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4362450" y="1027113"/>
            <a:ext cx="457200" cy="4413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ctr" compatLnSpc="1">
            <a:prstTxWarp prst="textNoShape">
              <a:avLst/>
            </a:prstTxWarp>
            <a:normAutofit fontScale="55000" lnSpcReduction="20000"/>
          </a:bodyPr>
          <a:lstStyle/>
          <a:p>
            <a:pPr algn="ctr">
              <a:defRPr/>
            </a:pPr>
            <a:r>
              <a:rPr lang="en-US" sz="1600">
                <a:solidFill>
                  <a:schemeClr val="accent3">
                    <a:shade val="75000"/>
                  </a:schemeClr>
                </a:solidFill>
              </a:rPr>
              <a:t>Dr. H.Syahrial</a:t>
            </a:r>
          </a:p>
        </p:txBody>
      </p:sp>
    </p:spTree>
    <p:extLst>
      <p:ext uri="{BB962C8B-B14F-4D97-AF65-F5344CB8AC3E}">
        <p14:creationId xmlns:p14="http://schemas.microsoft.com/office/powerpoint/2010/main" val="4204632217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DC4EB1-2ACF-4928-88A0-01D4BC8B5BA5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467600" cy="614362"/>
          </a:xfrm>
          <a:solidFill>
            <a:srgbClr val="00B050"/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000" b="1" dirty="0"/>
              <a:t>Pancasila &amp; Ideologi Lain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143000"/>
          <a:ext cx="8382000" cy="4953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413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362450" y="1027113"/>
            <a:ext cx="457200" cy="4413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ctr" compatLnSpc="1">
            <a:prstTxWarp prst="textNoShape">
              <a:avLst/>
            </a:prstTxWarp>
            <a:normAutofit fontScale="55000" lnSpcReduction="20000"/>
          </a:bodyPr>
          <a:lstStyle/>
          <a:p>
            <a:pPr algn="ctr">
              <a:defRPr/>
            </a:pPr>
            <a:r>
              <a:rPr lang="en-US" sz="1600">
                <a:solidFill>
                  <a:schemeClr val="accent3">
                    <a:shade val="75000"/>
                  </a:schemeClr>
                </a:solidFill>
              </a:rPr>
              <a:t>Dr. H.Syahrial</a:t>
            </a:r>
          </a:p>
        </p:txBody>
      </p:sp>
    </p:spTree>
    <p:extLst>
      <p:ext uri="{BB962C8B-B14F-4D97-AF65-F5344CB8AC3E}">
        <p14:creationId xmlns:p14="http://schemas.microsoft.com/office/powerpoint/2010/main" val="1290217521"/>
      </p:ext>
    </p:extLst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7000" y="457200"/>
            <a:ext cx="2438400" cy="369332"/>
          </a:xfrm>
          <a:prstGeom prst="rect">
            <a:avLst/>
          </a:prstGeom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Praktis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1000" y="457200"/>
            <a:ext cx="2514600" cy="369332"/>
          </a:xfrm>
          <a:prstGeom prst="rect">
            <a:avLst/>
          </a:prstGeom>
        </p:spPr>
        <p:style>
          <a:lnRef idx="0">
            <a:schemeClr val="accent2"/>
          </a:lnRef>
          <a:fillRef idx="1003">
            <a:schemeClr val="dk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429000" y="457200"/>
            <a:ext cx="2590800" cy="369332"/>
          </a:xfrm>
          <a:prstGeom prst="rect">
            <a:avLst/>
          </a:prstGeom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b="1" dirty="0" err="1"/>
              <a:t>Nilai</a:t>
            </a:r>
            <a:r>
              <a:rPr lang="en-US" b="1" dirty="0"/>
              <a:t> Instrumental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3884474"/>
            <a:ext cx="1981200" cy="369332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00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tx2"/>
                </a:solidFill>
              </a:rPr>
              <a:t>5 sila Pancasila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3810000"/>
            <a:ext cx="2895600" cy="2031325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tx2"/>
                </a:solidFill>
              </a:rPr>
              <a:t>Pasal-pasal UUD NRI Tahun 1945, </a:t>
            </a:r>
            <a:r>
              <a:rPr lang="en-US" dirty="0" err="1">
                <a:solidFill>
                  <a:schemeClr val="tx2"/>
                </a:solidFill>
              </a:rPr>
              <a:t>Peraturan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Perundang-undangan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Ketetapan</a:t>
            </a:r>
            <a:r>
              <a:rPr lang="en-US" dirty="0">
                <a:solidFill>
                  <a:schemeClr val="tx2"/>
                </a:solidFill>
              </a:rPr>
              <a:t> MPR, </a:t>
            </a:r>
            <a:r>
              <a:rPr lang="en-US" dirty="0" err="1">
                <a:solidFill>
                  <a:schemeClr val="tx2"/>
                </a:solidFill>
              </a:rPr>
              <a:t>kebijakan-kebijakan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dan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hukum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positif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lainnya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5600" y="3886200"/>
            <a:ext cx="2057400" cy="2308324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Sikap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perilaku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id-ID" dirty="0">
                <a:solidFill>
                  <a:schemeClr val="tx2"/>
                </a:solidFill>
              </a:rPr>
              <a:t>sehari-hari </a:t>
            </a:r>
            <a:r>
              <a:rPr lang="en-US" dirty="0" err="1">
                <a:solidFill>
                  <a:schemeClr val="tx2"/>
                </a:solidFill>
              </a:rPr>
              <a:t>yg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berkaitan</a:t>
            </a:r>
            <a:r>
              <a:rPr lang="en-US" dirty="0">
                <a:solidFill>
                  <a:schemeClr val="tx2"/>
                </a:solidFill>
              </a:rPr>
              <a:t> dg </a:t>
            </a:r>
            <a:r>
              <a:rPr lang="en-US" dirty="0" err="1">
                <a:solidFill>
                  <a:schemeClr val="tx2"/>
                </a:solidFill>
              </a:rPr>
              <a:t>keimanan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ketakwaan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kpd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Tuhan</a:t>
            </a:r>
            <a:r>
              <a:rPr lang="en-US" dirty="0">
                <a:solidFill>
                  <a:schemeClr val="tx2"/>
                </a:solidFill>
              </a:rPr>
              <a:t> YME, </a:t>
            </a:r>
            <a:r>
              <a:rPr lang="en-US" dirty="0" err="1">
                <a:solidFill>
                  <a:schemeClr val="tx2"/>
                </a:solidFill>
              </a:rPr>
              <a:t>Kecintaan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kpd</a:t>
            </a:r>
            <a:r>
              <a:rPr lang="en-US" dirty="0">
                <a:solidFill>
                  <a:schemeClr val="tx2"/>
                </a:solidFill>
              </a:rPr>
              <a:t> Tanah Air, </a:t>
            </a:r>
            <a:r>
              <a:rPr lang="en-US" dirty="0" err="1">
                <a:solidFill>
                  <a:schemeClr val="tx2"/>
                </a:solidFill>
              </a:rPr>
              <a:t>dsb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1333500" y="1104106"/>
            <a:ext cx="3810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4458494" y="1104106"/>
            <a:ext cx="3810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7430294" y="1104106"/>
            <a:ext cx="3810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5800" y="1447800"/>
            <a:ext cx="1828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Diinginkan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manusia,di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dasarkan</a:t>
            </a:r>
            <a:r>
              <a:rPr lang="en-US" dirty="0">
                <a:solidFill>
                  <a:schemeClr val="tx2"/>
                </a:solidFill>
              </a:rPr>
              <a:t> pd </a:t>
            </a:r>
            <a:r>
              <a:rPr lang="en-US" dirty="0" err="1">
                <a:solidFill>
                  <a:schemeClr val="tx2"/>
                </a:solidFill>
              </a:rPr>
              <a:t>kodrat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manusia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diperjuangkan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oleh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manusia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krn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berharga</a:t>
            </a:r>
            <a:r>
              <a:rPr lang="en-US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81400" y="1371600"/>
            <a:ext cx="2133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Dipedomani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dlm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sistem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politik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ekonomi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bidaya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hankam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bersumber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pada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nilai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dasar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bersifat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berubah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1447800"/>
            <a:ext cx="2362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Nilai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implisit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yg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terkandung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dlm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sikap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perilaku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serta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perbuatan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manusia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perwujudan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nilai</a:t>
            </a:r>
            <a:r>
              <a:rPr lang="en-US" dirty="0">
                <a:solidFill>
                  <a:schemeClr val="tx2"/>
                </a:solidFill>
              </a:rPr>
              <a:t> instrumental </a:t>
            </a:r>
            <a:r>
              <a:rPr lang="en-US" dirty="0" err="1">
                <a:solidFill>
                  <a:schemeClr val="tx2"/>
                </a:solidFill>
              </a:rPr>
              <a:t>dan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nilai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dasar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1334294" y="3618706"/>
            <a:ext cx="3810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4458494" y="3618706"/>
            <a:ext cx="3810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7430294" y="3694906"/>
            <a:ext cx="3810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74397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2656" y="511175"/>
            <a:ext cx="8110670" cy="910667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id-ID" sz="3200" b="1" dirty="0"/>
              <a:t>Nilai </a:t>
            </a:r>
            <a:r>
              <a:rPr lang="en-US" sz="3200" b="1" dirty="0" err="1"/>
              <a:t>Pancasila</a:t>
            </a:r>
            <a:r>
              <a:rPr lang="en-US" sz="3200" b="1" dirty="0"/>
              <a:t>  </a:t>
            </a:r>
            <a:r>
              <a:rPr lang="id-ID" sz="3200" b="1" dirty="0"/>
              <a:t>menjadikan Pancasila </a:t>
            </a:r>
            <a:r>
              <a:rPr lang="en-US" sz="3200" b="1" dirty="0" err="1"/>
              <a:t>sebagai</a:t>
            </a:r>
            <a:r>
              <a:rPr lang="en-US" sz="3200" b="1" dirty="0"/>
              <a:t> </a:t>
            </a:r>
            <a:r>
              <a:rPr lang="en-US" sz="3200" b="1" dirty="0" err="1"/>
              <a:t>Ideologi</a:t>
            </a:r>
            <a:r>
              <a:rPr lang="en-US" sz="3200" b="1" dirty="0"/>
              <a:t> </a:t>
            </a:r>
            <a:r>
              <a:rPr lang="en-US" sz="3200" b="1" dirty="0" err="1"/>
              <a:t>terbuka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33525"/>
            <a:ext cx="8229600" cy="3800475"/>
          </a:xfrm>
        </p:spPr>
        <p:txBody>
          <a:bodyPr/>
          <a:lstStyle/>
          <a:p>
            <a:r>
              <a:rPr lang="id-ID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ilai-nilai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dasar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Pancasila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intisari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dikandung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ideologi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Pancasila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id-ID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bersifat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tetap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tidak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boleh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berubah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id-ID" sz="2400" b="0" dirty="0"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id-ID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eterbukaan</a:t>
            </a:r>
            <a:r>
              <a:rPr lang="id-ID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nya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menyangkut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penjabaran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pelaksanaannya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id-ID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ke dalam nilai intrumental 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yang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dapat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disesuaikan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kebutuhan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tantangan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nyata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dihadapi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oleh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bangsa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Indonesia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dalam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setiap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kurun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waktu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id-ID" sz="2400" b="0" dirty="0"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Keterbukaan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Pancasila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id-ID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juga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terletak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pada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pengalamannya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pengembangannya</a:t>
            </a:r>
            <a:r>
              <a:rPr lang="en-US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id-ID" sz="2400" b="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dalam kehidupan praksis bermasyarakat, berbangsa dan bernegara.</a:t>
            </a:r>
            <a:endParaRPr lang="en-US" sz="2400" b="0" dirty="0">
              <a:latin typeface="Arial" pitchFamily="34" charset="0"/>
            </a:endParaRP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88358774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214313" y="214313"/>
            <a:ext cx="8929687" cy="107791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ja-JP" sz="3200" dirty="0">
                <a:solidFill>
                  <a:schemeClr val="bg1"/>
                </a:solidFill>
                <a:latin typeface="Gill Sans MT" panose="020B0502020104020203" pitchFamily="34" charset="0"/>
              </a:rPr>
              <a:t>Pemikiran Konsep Ideologi-Ideologi Untuk Indonesia Merdeka</a:t>
            </a:r>
            <a:endParaRPr kumimoji="1" lang="ja-JP" altLang="en-US" sz="3200" dirty="0">
              <a:solidFill>
                <a:schemeClr val="bg1"/>
              </a:solidFill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7" name="Picture 6" descr="10738245_daisy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57795" y="1800711"/>
            <a:ext cx="1105516" cy="1021220"/>
          </a:xfrm>
          <a:prstGeom prst="ellipse">
            <a:avLst/>
          </a:prstGeom>
          <a:ln>
            <a:noFill/>
          </a:ln>
          <a:effectLst>
            <a:outerShdw blurRad="127000" dist="127000" dir="8460000" algn="ctr">
              <a:srgbClr val="000000">
                <a:alpha val="2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8" name="Picture 7" descr="10738245_daisycop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9" y="3429000"/>
            <a:ext cx="1012106" cy="992392"/>
          </a:xfrm>
          <a:prstGeom prst="ellipse">
            <a:avLst/>
          </a:prstGeom>
          <a:ln>
            <a:noFill/>
          </a:ln>
          <a:effectLst>
            <a:outerShdw blurRad="127000" dist="127000" dir="8460000" algn="ctr">
              <a:srgbClr val="000000">
                <a:alpha val="2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9" name="Picture 8" descr="10738245_daisycop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6946" y="5028715"/>
            <a:ext cx="1036162" cy="1118632"/>
          </a:xfrm>
          <a:prstGeom prst="ellipse">
            <a:avLst/>
          </a:prstGeom>
          <a:ln>
            <a:noFill/>
          </a:ln>
          <a:effectLst>
            <a:outerShdw blurRad="127000" dist="127000" dir="8460000" algn="ctr">
              <a:srgbClr val="000000">
                <a:alpha val="2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 flipH="1">
            <a:off x="2643188" y="1928813"/>
            <a:ext cx="62150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ja-JP" sz="2400">
                <a:latin typeface="Corbel" panose="020B0503020204020204" pitchFamily="34" charset="0"/>
                <a:ea typeface="ＭＳ Ｐゴシック" panose="020B0600070205080204" pitchFamily="34" charset="-128"/>
              </a:rPr>
              <a:t>Bung </a:t>
            </a:r>
            <a:r>
              <a:rPr lang="id-ID" altLang="ja-JP" sz="2400">
                <a:latin typeface="Corbel" panose="020B0503020204020204" pitchFamily="34" charset="0"/>
              </a:rPr>
              <a:t>Hatta : Persatuan Nasional, Solidaritas, non</a:t>
            </a:r>
            <a:r>
              <a:rPr lang="en-US" altLang="ja-JP" sz="2400">
                <a:latin typeface="Corbel" panose="020B0503020204020204" pitchFamily="34" charset="0"/>
                <a:ea typeface="ＭＳ Ｐゴシック" panose="020B0600070205080204" pitchFamily="34" charset="-128"/>
              </a:rPr>
              <a:t>-</a:t>
            </a:r>
            <a:r>
              <a:rPr lang="id-ID" altLang="ja-JP" sz="2400">
                <a:latin typeface="Corbel" panose="020B0503020204020204" pitchFamily="34" charset="0"/>
              </a:rPr>
              <a:t>kooperasi dan kemandirian.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 flipH="1">
            <a:off x="2643188" y="3571875"/>
            <a:ext cx="5981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ja-JP" sz="2400">
                <a:latin typeface="Corbel" panose="020B0503020204020204" pitchFamily="34" charset="0"/>
              </a:rPr>
              <a:t>Tan Malaka : Komunisme Internasional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 flipH="1">
            <a:off x="2643188" y="5143500"/>
            <a:ext cx="59896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ja-JP" sz="2400">
                <a:latin typeface="Corbel" panose="020B0503020204020204" pitchFamily="34" charset="0"/>
              </a:rPr>
              <a:t>Tjokroaminoto : Islam, sosialisme dan demokrasi.</a:t>
            </a:r>
            <a:r>
              <a:rPr lang="id-ID" altLang="ja-JP" sz="2400">
                <a:solidFill>
                  <a:srgbClr val="7F7F7F"/>
                </a:solidFill>
                <a:latin typeface="Corbel" panose="020B0503020204020204" pitchFamily="34" charset="0"/>
              </a:rPr>
              <a:t> </a:t>
            </a:r>
            <a:endParaRPr lang="en-US" altLang="ja-JP" sz="2400">
              <a:solidFill>
                <a:srgbClr val="7F7F7F"/>
              </a:solidFill>
              <a:latin typeface="Corbel" panose="020B0503020204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44479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16667E-6 -3.89454E-6 C 0.06632 0.09598 0.13298 0.19219 0.18559 0.34991 C 0.23819 0.50764 0.27656 0.72688 0.3151 0.94635 " pathEditMode="relative" rAng="0" ptsTypes="aaA">
                                      <p:cBhvr>
                                        <p:cTn id="12" dur="1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00" y="4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8.33333E-7 2.78446E-6 C 0.05608 0.10522 0.08767 0.20583 0.1217 0.3358 C 0.15573 0.46577 0.18733 0.68709 0.20451 0.77937 " pathEditMode="relative" rAng="0" ptsTypes="faf">
                                      <p:cBhvr>
                                        <p:cTn id="24" dur="10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3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66667E-6 2.23867E-6 C 0.0198 0.07146 0.03959 0.14315 0.05973 0.2426 C 0.07987 0.34204 0.10035 0.46924 0.12084 0.59644 " pathEditMode="relative" ptsTypes="aaA">
                                      <p:cBhvr>
                                        <p:cTn id="36" dur="10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214313" y="357188"/>
            <a:ext cx="7072312" cy="107791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ja-JP" sz="3200" dirty="0">
                <a:solidFill>
                  <a:schemeClr val="bg1"/>
                </a:solidFill>
                <a:latin typeface="Gill Sans MT" panose="020B0502020104020203" pitchFamily="34" charset="0"/>
              </a:rPr>
              <a:t>Pemikiran Konsep Ideologi-Ideologi Untuk Indonesia Merdeka</a:t>
            </a:r>
            <a:endParaRPr kumimoji="1" lang="ja-JP" altLang="en-US" sz="3200" dirty="0">
              <a:solidFill>
                <a:schemeClr val="bg1"/>
              </a:solidFill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57250" y="1857375"/>
            <a:ext cx="5137150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id-ID" altLang="ja-JP" sz="2400"/>
              <a:t>Soepomo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pPr algn="just" eaLnBrk="1" hangingPunct="1"/>
            <a:r>
              <a:rPr lang="id-ID" altLang="ja-JP" sz="2400"/>
              <a:t>Individuslisme, Kolektivisme dan integralistik (Dia menyarankan Integralistik, menolak yg lain)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ja-JP" sz="11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ja-JP" sz="11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ja-JP" sz="11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ja-JP" sz="11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ja-JP" sz="11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ja-JP" sz="1100">
              <a:ea typeface="ＭＳ Ｐゴシック" panose="020B0600070205080204" pitchFamily="34" charset="-128"/>
            </a:endParaRPr>
          </a:p>
          <a:p>
            <a:pPr eaLnBrk="1" hangingPunct="1"/>
            <a:r>
              <a:rPr lang="id-ID" altLang="ja-JP" sz="2400"/>
              <a:t>Bertrand Russel (Fil Inggris) Pancasila sebagai sistesis kreatif</a:t>
            </a:r>
          </a:p>
          <a:p>
            <a:pPr eaLnBrk="1" hangingPunct="1"/>
            <a:endParaRPr lang="en-US" altLang="ja-JP" sz="1100">
              <a:ea typeface="ＭＳ Ｐゴシック" panose="020B0600070205080204" pitchFamily="34" charset="-128"/>
            </a:endParaRPr>
          </a:p>
        </p:txBody>
      </p:sp>
      <p:pic>
        <p:nvPicPr>
          <p:cNvPr id="4" name="Picture 3" descr="2691865550_e969fdcb0c_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1857375"/>
            <a:ext cx="2214563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rot="5400000">
            <a:off x="2603500" y="3428206"/>
            <a:ext cx="6858000" cy="1588"/>
          </a:xfrm>
          <a:prstGeom prst="line">
            <a:avLst/>
          </a:prstGeom>
          <a:ln w="25400">
            <a:solidFill>
              <a:srgbClr val="FF5B5B"/>
            </a:solidFill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5935549" y="3428206"/>
            <a:ext cx="6858000" cy="1588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2691865550_e969fdcb0c_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4286250"/>
            <a:ext cx="2214563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86111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214313" y="357188"/>
            <a:ext cx="7072312" cy="5842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kumimoji="1" lang="en-US" altLang="ja-JP" sz="3200" dirty="0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PANCASILA &amp; LIBERALISME</a:t>
            </a:r>
            <a:endParaRPr kumimoji="1" lang="ja-JP" altLang="en-US" sz="3200" dirty="0">
              <a:solidFill>
                <a:schemeClr val="bg1"/>
              </a:solidFill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28625" y="1571625"/>
            <a:ext cx="850423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US" altLang="ja-JP">
                <a:ea typeface="ＭＳ Ｐゴシック" panose="020B0600070205080204" pitchFamily="34" charset="-128"/>
              </a:rPr>
              <a:t>Periode 1950-1959 disebut periode pemerintahan demokrasi liberal. Sistem parlementer dengan banyak partai politik memberi nuansa baru sebagaimana terjadi di dunia Barat</a:t>
            </a:r>
          </a:p>
          <a:p>
            <a:pPr algn="just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endParaRPr kumimoji="1" lang="id-ID" altLang="ja-JP"/>
          </a:p>
          <a:p>
            <a:pPr algn="just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US" altLang="ja-JP">
                <a:ea typeface="ＭＳ Ｐゴシック" panose="020B0600070205080204" pitchFamily="34" charset="-128"/>
              </a:rPr>
              <a:t>Indonesia tidak menerima liberalisme dikarenakan individualisme Barat yang mengutamakan kebebasan makhluknya, sedangkan paham integralistik yang kita anut memandang manusia sebagai individu dan sekaligus juga makhluk sosial </a:t>
            </a:r>
          </a:p>
          <a:p>
            <a:pPr algn="just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endParaRPr kumimoji="1" lang="id-ID" altLang="ja-JP"/>
          </a:p>
          <a:p>
            <a:pPr algn="just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id-ID" altLang="ja-JP"/>
              <a:t>Si</a:t>
            </a:r>
            <a:r>
              <a:rPr kumimoji="1" lang="en-US" altLang="ja-JP">
                <a:ea typeface="ＭＳ Ｐゴシック" panose="020B0600070205080204" pitchFamily="34" charset="-128"/>
              </a:rPr>
              <a:t>stem negara liberal membedakan dan memisahkan antara negara dan agama atau bersifat sekuler</a:t>
            </a:r>
            <a:r>
              <a:rPr kumimoji="1" lang="id-ID" altLang="ja-JP"/>
              <a:t>.</a:t>
            </a:r>
            <a:endParaRPr kumimoji="1" lang="en-US" altLang="ja-JP">
              <a:ea typeface="ＭＳ Ｐゴシック" panose="020B0600070205080204" pitchFamily="34" charset="-128"/>
            </a:endParaRPr>
          </a:p>
          <a:p>
            <a:pPr algn="just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endParaRPr kumimoji="1" lang="id-ID" altLang="ja-JP"/>
          </a:p>
          <a:p>
            <a:pPr algn="just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US" altLang="ja-JP">
                <a:ea typeface="ＭＳ Ｐゴシック" panose="020B0600070205080204" pitchFamily="34" charset="-128"/>
              </a:rPr>
              <a:t>Berbeda dengan Pancasila, dengan rumusan Ketuhanan Yang Maha Esa telah memberikan sifat yang khas kepada negara Indonesia, yaitu bukan merupakan negara sekuler yang memisah-misahkan agama dengan negara.</a:t>
            </a:r>
            <a:endParaRPr kumimoji="1" lang="id-ID" altLang="ja-JP"/>
          </a:p>
        </p:txBody>
      </p:sp>
    </p:spTree>
    <p:extLst>
      <p:ext uri="{BB962C8B-B14F-4D97-AF65-F5344CB8AC3E}">
        <p14:creationId xmlns:p14="http://schemas.microsoft.com/office/powerpoint/2010/main" val="39052063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214313" y="357188"/>
            <a:ext cx="7072312" cy="5842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kumimoji="1" lang="en-US" altLang="ja-JP" sz="3200" dirty="0">
                <a:solidFill>
                  <a:schemeClr val="bg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PANCASILA &amp; KOMUNISME</a:t>
            </a:r>
            <a:endParaRPr kumimoji="1" lang="ja-JP" altLang="en-US" sz="3200" dirty="0">
              <a:solidFill>
                <a:schemeClr val="bg1"/>
              </a:solidFill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28688" y="3429000"/>
            <a:ext cx="7786687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ja-JP" sz="1500" b="1">
                <a:solidFill>
                  <a:srgbClr val="FF0000"/>
                </a:solidFill>
                <a:ea typeface="ＭＳ Ｐゴシック" panose="020B0600070205080204" pitchFamily="34" charset="-128"/>
              </a:rPr>
              <a:t>Dr. Johanes Leimena pernah mengatakan,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ja-JP" sz="1600" b="1">
                <a:solidFill>
                  <a:srgbClr val="FF0000"/>
                </a:solidFill>
                <a:ea typeface="ＭＳ Ｐゴシック" panose="020B0600070205080204" pitchFamily="34" charset="-128"/>
              </a:rPr>
              <a:t>“Salah satu factor lain yang selalu dipandang sebagai sumber krisis yang paling berbahaya adalah komunisme”.</a:t>
            </a:r>
          </a:p>
          <a:p>
            <a:pPr eaLnBrk="1" hangingPunct="1">
              <a:lnSpc>
                <a:spcPct val="90000"/>
              </a:lnSpc>
            </a:pPr>
            <a:endParaRPr lang="en-US" altLang="ja-JP" sz="15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id-ID" altLang="ja-JP" sz="150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ja-JP" sz="1500">
                <a:ea typeface="ＭＳ Ｐゴシック" panose="020B0600070205080204" pitchFamily="34" charset="-128"/>
              </a:rPr>
              <a:t>Kemiskinan memegang peranan dan dalam hal satu golongan saja menikmati kekayaan alam, komunisme dapat diterima dan mendapat tempat yang subur di tengahtengah masyarakat”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en-US" altLang="ja-JP" sz="1500"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id-ID" altLang="ja-JP" sz="150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ja-JP" sz="1500">
                <a:ea typeface="ＭＳ Ｐゴシック" panose="020B0600070205080204" pitchFamily="34" charset="-128"/>
              </a:rPr>
              <a:t>Negara komunisme lazimnya bersifat atheis yang menolak agama dalam suatu Negara. Sedangkan Indonesia sebagai Negara yang berdasar atas Ketuhanan Yang Maha Esa</a:t>
            </a:r>
            <a:endParaRPr lang="id-ID" altLang="ja-JP" sz="15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4" y="1500174"/>
            <a:ext cx="1857388" cy="188626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882864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214313" y="357188"/>
            <a:ext cx="8929687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charset="0"/>
              </a:rPr>
              <a:t>Ketetapan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charset="0"/>
              </a:rPr>
              <a:t> MPR RI </a:t>
            </a:r>
            <a:r>
              <a:rPr lang="en-US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charset="0"/>
              </a:rPr>
              <a:t>Nomor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charset="0"/>
              </a:rPr>
              <a:t> I/MPR/2003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800" dirty="0" err="1">
                <a:solidFill>
                  <a:schemeClr val="bg1"/>
                </a:solidFill>
                <a:latin typeface="Gill Sans MT" pitchFamily="34" charset="0"/>
                <a:cs typeface="Arial" charset="0"/>
              </a:rPr>
              <a:t>Pasal</a:t>
            </a:r>
            <a:r>
              <a:rPr lang="en-US" sz="2800" dirty="0">
                <a:solidFill>
                  <a:schemeClr val="bg1"/>
                </a:solidFill>
                <a:latin typeface="Gill Sans MT" pitchFamily="34" charset="0"/>
                <a:cs typeface="Arial" charset="0"/>
              </a:rPr>
              <a:t> 2</a:t>
            </a:r>
            <a:r>
              <a:rPr lang="id-ID" sz="2800" dirty="0">
                <a:solidFill>
                  <a:schemeClr val="bg1"/>
                </a:solidFill>
                <a:latin typeface="Gill Sans MT" pitchFamily="34" charset="0"/>
                <a:cs typeface="Arial" charset="0"/>
              </a:rPr>
              <a:t> (Dasar Hukum Pembubaran Komunisme)</a:t>
            </a: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857250" y="2514600"/>
            <a:ext cx="3500438" cy="2286000"/>
          </a:xfrm>
          <a:prstGeom prst="foldedCorner">
            <a:avLst>
              <a:gd name="adj" fmla="val 12500"/>
            </a:avLst>
          </a:prstGeom>
          <a:solidFill>
            <a:srgbClr val="00CC99">
              <a:alpha val="80000"/>
            </a:srgbClr>
          </a:solidFill>
          <a:ln w="3175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tabLst>
                <a:tab pos="1146175" algn="l"/>
              </a:tabLst>
              <a:defRPr/>
            </a:pPr>
            <a:endParaRPr lang="en-US" altLang="ja-JP" sz="1600" b="1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34" charset="-128"/>
              <a:cs typeface="Arial" pitchFamily="34" charset="0"/>
            </a:endParaRPr>
          </a:p>
          <a:p>
            <a:pPr>
              <a:tabLst>
                <a:tab pos="1146175" algn="l"/>
              </a:tabLst>
              <a:defRPr/>
            </a:pPr>
            <a:r>
              <a:rPr lang="en-US" altLang="ja-JP" b="1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	</a:t>
            </a:r>
            <a:r>
              <a:rPr lang="en-US" altLang="ja-JP" sz="1400" b="1">
                <a:ea typeface="ＭＳ Ｐゴシック" pitchFamily="34" charset="-128"/>
                <a:cs typeface="Arial" pitchFamily="34" charset="0"/>
              </a:rPr>
              <a:t>Tentang:</a:t>
            </a:r>
          </a:p>
          <a:p>
            <a:pPr>
              <a:spcBef>
                <a:spcPct val="50000"/>
              </a:spcBef>
              <a:tabLst>
                <a:tab pos="1146175" algn="l"/>
              </a:tabLst>
              <a:defRPr/>
            </a:pPr>
            <a:r>
              <a:rPr lang="id-ID" altLang="ja-JP" sz="1400" b="1">
                <a:ea typeface="ＭＳ Ｐゴシック" pitchFamily="34" charset="-128"/>
                <a:cs typeface="Arial" pitchFamily="34" charset="0"/>
              </a:rPr>
              <a:t>Pembubaran PKI, Pernyataan Sebagai </a:t>
            </a:r>
            <a:r>
              <a:rPr lang="en-US" altLang="ja-JP" sz="1400" b="1"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>
              <a:tabLst>
                <a:tab pos="1146175" algn="l"/>
              </a:tabLst>
              <a:defRPr/>
            </a:pPr>
            <a:r>
              <a:rPr lang="id-ID" altLang="ja-JP" sz="1400" b="1">
                <a:cs typeface="Arial" pitchFamily="34" charset="0"/>
              </a:rPr>
              <a:t>Organisasi Terlarang di Seluruh Wilayah </a:t>
            </a:r>
            <a:endParaRPr lang="en-US" altLang="ja-JP" sz="1400" b="1">
              <a:ea typeface="ＭＳ Ｐゴシック" pitchFamily="34" charset="-128"/>
            </a:endParaRPr>
          </a:p>
          <a:p>
            <a:pPr>
              <a:tabLst>
                <a:tab pos="1146175" algn="l"/>
              </a:tabLst>
              <a:defRPr/>
            </a:pPr>
            <a:r>
              <a:rPr lang="id-ID" altLang="ja-JP" sz="1400" b="1">
                <a:cs typeface="Arial" pitchFamily="34" charset="0"/>
              </a:rPr>
              <a:t>Negara Republik Indonesia bagi Partai </a:t>
            </a:r>
            <a:endParaRPr lang="en-US" altLang="ja-JP" sz="1400" b="1">
              <a:ea typeface="ＭＳ Ｐゴシック" pitchFamily="34" charset="-128"/>
            </a:endParaRPr>
          </a:p>
          <a:p>
            <a:pPr>
              <a:tabLst>
                <a:tab pos="1146175" algn="l"/>
              </a:tabLst>
              <a:defRPr/>
            </a:pPr>
            <a:r>
              <a:rPr lang="id-ID" altLang="ja-JP" sz="1400" b="1">
                <a:cs typeface="Arial" pitchFamily="34" charset="0"/>
              </a:rPr>
              <a:t>Komunis Indonesia dan Larangan Setiap </a:t>
            </a:r>
            <a:endParaRPr lang="en-US" altLang="ja-JP" sz="1400" b="1">
              <a:ea typeface="ＭＳ Ｐゴシック" pitchFamily="34" charset="-128"/>
            </a:endParaRPr>
          </a:p>
          <a:p>
            <a:pPr>
              <a:tabLst>
                <a:tab pos="1146175" algn="l"/>
              </a:tabLst>
              <a:defRPr/>
            </a:pPr>
            <a:r>
              <a:rPr lang="id-ID" altLang="ja-JP" sz="1400" b="1">
                <a:cs typeface="Arial" pitchFamily="34" charset="0"/>
              </a:rPr>
              <a:t>Kegiatan untuk Menyebarkan atau</a:t>
            </a:r>
            <a:r>
              <a:rPr lang="en-US" altLang="ja-JP" sz="1400" b="1">
                <a:ea typeface="ＭＳ Ｐゴシック" pitchFamily="34" charset="-128"/>
              </a:rPr>
              <a:t> </a:t>
            </a:r>
          </a:p>
          <a:p>
            <a:pPr>
              <a:tabLst>
                <a:tab pos="1146175" algn="l"/>
              </a:tabLst>
              <a:defRPr/>
            </a:pPr>
            <a:r>
              <a:rPr lang="en-US" altLang="ja-JP" sz="1400" b="1">
                <a:ea typeface="ＭＳ Ｐゴシック" pitchFamily="34" charset="-128"/>
              </a:rPr>
              <a:t>Mengembangkan Faham atau Ajaran </a:t>
            </a:r>
          </a:p>
          <a:p>
            <a:pPr>
              <a:tabLst>
                <a:tab pos="1146175" algn="l"/>
              </a:tabLst>
              <a:defRPr/>
            </a:pPr>
            <a:r>
              <a:rPr lang="en-US" altLang="ja-JP" sz="1400" b="1">
                <a:ea typeface="ＭＳ Ｐゴシック" pitchFamily="34" charset="-128"/>
              </a:rPr>
              <a:t>Komunisme/Marxisme-Leninisme.</a:t>
            </a:r>
          </a:p>
          <a:p>
            <a:pPr>
              <a:tabLst>
                <a:tab pos="1146175" algn="l"/>
              </a:tabLst>
              <a:defRPr/>
            </a:pPr>
            <a:endParaRPr lang="en-US" altLang="ja-JP" sz="1400">
              <a:ea typeface="ＭＳ Ｐゴシック" pitchFamily="34" charset="-128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318125" y="2514600"/>
            <a:ext cx="3708400" cy="2286000"/>
          </a:xfrm>
          <a:prstGeom prst="roundRect">
            <a:avLst>
              <a:gd name="adj" fmla="val 16667"/>
            </a:avLst>
          </a:prstGeom>
          <a:solidFill>
            <a:srgbClr val="800080">
              <a:alpha val="79999"/>
            </a:srgbClr>
          </a:solidFill>
          <a:ln w="47625" cmpd="tri">
            <a:solidFill>
              <a:srgbClr val="00CC99"/>
            </a:solidFill>
            <a:round/>
            <a:headEnd/>
            <a:tailEnd/>
          </a:ln>
        </p:spPr>
        <p:txBody>
          <a:bodyPr wrap="none" anchor="ctr"/>
          <a:lstStyle>
            <a:lvl1pPr indent="4763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ja-JP" sz="1400" b="1" u="sng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TETAP BERLAKU DENGAN KETENTUAN: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ja-JP" sz="14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Se</a:t>
            </a:r>
            <a:r>
              <a:rPr lang="id-ID" altLang="ja-JP" sz="14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luruh ketentuan dalam Ketetapan </a:t>
            </a:r>
            <a:endParaRPr lang="en-US" altLang="ja-JP" sz="14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id-ID" altLang="ja-JP" sz="14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MPRS RI Nomor XXV/MPRS/1966 ini, ke </a:t>
            </a:r>
            <a:endParaRPr lang="en-US" altLang="ja-JP" sz="14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id-ID" altLang="ja-JP" sz="14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depan diberlakukan dengan BERKEADILAN </a:t>
            </a:r>
            <a:endParaRPr lang="en-US" altLang="ja-JP" sz="14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id-ID" altLang="ja-JP" sz="14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dan MENGHORMATI HUKUM, PRINSIP </a:t>
            </a:r>
            <a:endParaRPr lang="en-US" altLang="ja-JP" sz="14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id-ID" altLang="ja-JP" sz="14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DEMOKRASI dan HAK ASASI MANUSIA.</a:t>
            </a:r>
            <a:endParaRPr lang="en-US" altLang="ja-JP" sz="14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4500563" y="3643313"/>
            <a:ext cx="419100" cy="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6" name="DownRibbonSharp"/>
          <p:cNvSpPr>
            <a:spLocks noEditPoints="1" noChangeArrowheads="1"/>
          </p:cNvSpPr>
          <p:nvPr/>
        </p:nvSpPr>
        <p:spPr bwMode="auto">
          <a:xfrm>
            <a:off x="2112963" y="1447800"/>
            <a:ext cx="6226175" cy="762000"/>
          </a:xfrm>
          <a:prstGeom prst="rect">
            <a:avLst/>
          </a:prstGeom>
          <a:solidFill>
            <a:srgbClr val="CCFFFF">
              <a:alpha val="60001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tIns="137160"/>
          <a:lstStyle/>
          <a:p>
            <a:pPr>
              <a:buFont typeface="Wingdings" pitchFamily="2" charset="2"/>
              <a:buNone/>
              <a:defRPr/>
            </a:pPr>
            <a:r>
              <a:rPr lang="en-US" altLang="ja-JP" sz="2800" b="1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TAP</a:t>
            </a:r>
            <a:r>
              <a:rPr lang="id-ID" altLang="ja-JP" sz="2800" b="1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 MPR</a:t>
            </a:r>
            <a:r>
              <a:rPr lang="en-US" altLang="ja-JP" sz="2800" b="1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S</a:t>
            </a:r>
            <a:r>
              <a:rPr lang="id-ID" altLang="ja-JP" sz="2800" b="1">
                <a:solidFill>
                  <a:srgbClr val="C00000"/>
                </a:solidFill>
                <a:cs typeface="Arial" pitchFamily="34" charset="0"/>
              </a:rPr>
              <a:t> No</a:t>
            </a:r>
            <a:r>
              <a:rPr lang="en-US" altLang="ja-JP" sz="2800" b="1">
                <a:solidFill>
                  <a:srgbClr val="C00000"/>
                </a:solidFill>
                <a:ea typeface="ＭＳ Ｐゴシック" pitchFamily="34" charset="-128"/>
              </a:rPr>
              <a:t>.</a:t>
            </a:r>
            <a:r>
              <a:rPr lang="id-ID" altLang="ja-JP" sz="2800" b="1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en-US" altLang="ja-JP" sz="2800" b="1">
                <a:solidFill>
                  <a:srgbClr val="C00000"/>
                </a:solidFill>
                <a:ea typeface="ＭＳ Ｐゴシック" pitchFamily="34" charset="-128"/>
              </a:rPr>
              <a:t>XXV</a:t>
            </a:r>
            <a:r>
              <a:rPr lang="id-ID" altLang="ja-JP" sz="2800" b="1">
                <a:solidFill>
                  <a:srgbClr val="C00000"/>
                </a:solidFill>
                <a:cs typeface="Arial" pitchFamily="34" charset="0"/>
              </a:rPr>
              <a:t>/MPR</a:t>
            </a:r>
            <a:r>
              <a:rPr lang="en-US" altLang="ja-JP" sz="2800" b="1">
                <a:solidFill>
                  <a:srgbClr val="C00000"/>
                </a:solidFill>
                <a:ea typeface="ＭＳ Ｐゴシック" pitchFamily="34" charset="-128"/>
              </a:rPr>
              <a:t>S</a:t>
            </a:r>
            <a:r>
              <a:rPr lang="id-ID" altLang="ja-JP" sz="2800" b="1">
                <a:solidFill>
                  <a:srgbClr val="C00000"/>
                </a:solidFill>
                <a:cs typeface="Arial" pitchFamily="34" charset="0"/>
              </a:rPr>
              <a:t>/19</a:t>
            </a:r>
            <a:r>
              <a:rPr lang="en-US" altLang="ja-JP" sz="2800" b="1">
                <a:solidFill>
                  <a:srgbClr val="C00000"/>
                </a:solidFill>
                <a:ea typeface="ＭＳ Ｐゴシック" pitchFamily="34" charset="-128"/>
              </a:rPr>
              <a:t>66</a:t>
            </a:r>
            <a:endParaRPr lang="id-ID" altLang="ja-JP" sz="2800" b="1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-8278813" y="2362200"/>
            <a:ext cx="7904163" cy="4495800"/>
          </a:xfrm>
          <a:prstGeom prst="foldedCorner">
            <a:avLst>
              <a:gd name="adj" fmla="val 12500"/>
            </a:avLst>
          </a:prstGeom>
          <a:solidFill>
            <a:srgbClr val="00CC99"/>
          </a:solidFill>
          <a:ln w="3175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798513">
              <a:tabLst>
                <a:tab pos="1146175" algn="l"/>
              </a:tabLst>
              <a:defRPr/>
            </a:pPr>
            <a:endParaRPr lang="en-US" altLang="ja-JP" sz="1600" b="1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34" charset="-128"/>
              <a:cs typeface="Arial" pitchFamily="34" charset="0"/>
            </a:endParaRPr>
          </a:p>
          <a:p>
            <a:pPr marL="798513">
              <a:tabLst>
                <a:tab pos="1146175" algn="l"/>
              </a:tabLst>
              <a:defRPr/>
            </a:pPr>
            <a:r>
              <a:rPr lang="en-US" altLang="ja-JP" sz="3200" b="1">
                <a:ea typeface="ＭＳ Ｐゴシック" pitchFamily="34" charset="-128"/>
                <a:cs typeface="Arial" pitchFamily="34" charset="0"/>
              </a:rPr>
              <a:t>                </a:t>
            </a:r>
          </a:p>
          <a:p>
            <a:pPr marL="798513">
              <a:tabLst>
                <a:tab pos="1146175" algn="l"/>
              </a:tabLst>
              <a:defRPr/>
            </a:pPr>
            <a:r>
              <a:rPr lang="en-US" altLang="ja-JP" sz="2800" b="1">
                <a:ea typeface="ＭＳ Ｐゴシック" pitchFamily="34" charset="-128"/>
                <a:cs typeface="Arial" pitchFamily="34" charset="0"/>
              </a:rPr>
              <a:t>                        Tentang:</a:t>
            </a:r>
          </a:p>
          <a:p>
            <a:pPr marL="798513">
              <a:spcBef>
                <a:spcPct val="50000"/>
              </a:spcBef>
              <a:tabLst>
                <a:tab pos="1146175" algn="l"/>
              </a:tabLst>
              <a:defRPr/>
            </a:pPr>
            <a:r>
              <a:rPr lang="id-ID" altLang="ja-JP" sz="2800" b="1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Pembubaran PKI, Pernyataan Sebagai </a:t>
            </a:r>
            <a:r>
              <a:rPr lang="en-US" altLang="ja-JP" sz="2800" b="1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marL="798513">
              <a:tabLst>
                <a:tab pos="1146175" algn="l"/>
              </a:tabLst>
              <a:defRPr/>
            </a:pPr>
            <a:r>
              <a:rPr lang="id-ID" altLang="ja-JP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Organisasi Terlarang di Seluruh Wilayah </a:t>
            </a:r>
            <a:endParaRPr lang="en-US" altLang="ja-JP" sz="2800" b="1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34" charset="-128"/>
            </a:endParaRPr>
          </a:p>
          <a:p>
            <a:pPr marL="798513">
              <a:tabLst>
                <a:tab pos="1146175" algn="l"/>
              </a:tabLst>
              <a:defRPr/>
            </a:pPr>
            <a:r>
              <a:rPr lang="id-ID" altLang="ja-JP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Negara Republik Indonesia bagi Partai </a:t>
            </a:r>
            <a:endParaRPr lang="en-US" altLang="ja-JP" sz="2800" b="1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34" charset="-128"/>
            </a:endParaRPr>
          </a:p>
          <a:p>
            <a:pPr marL="798513">
              <a:tabLst>
                <a:tab pos="1146175" algn="l"/>
              </a:tabLst>
              <a:defRPr/>
            </a:pPr>
            <a:r>
              <a:rPr lang="id-ID" altLang="ja-JP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Komunis Indonesia dan Larangan Setiap </a:t>
            </a:r>
            <a:endParaRPr lang="en-US" altLang="ja-JP" sz="2800" b="1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34" charset="-128"/>
            </a:endParaRPr>
          </a:p>
          <a:p>
            <a:pPr marL="798513">
              <a:tabLst>
                <a:tab pos="1146175" algn="l"/>
              </a:tabLst>
              <a:defRPr/>
            </a:pPr>
            <a:r>
              <a:rPr lang="id-ID" altLang="ja-JP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Kegiatan untuk Menyebarkan atau</a:t>
            </a:r>
            <a:r>
              <a:rPr lang="en-US" altLang="ja-JP" sz="2800" b="1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</a:rPr>
              <a:t> </a:t>
            </a:r>
          </a:p>
          <a:p>
            <a:pPr marL="798513">
              <a:tabLst>
                <a:tab pos="1146175" algn="l"/>
              </a:tabLst>
              <a:defRPr/>
            </a:pPr>
            <a:r>
              <a:rPr lang="en-US" altLang="ja-JP" sz="2800" b="1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</a:rPr>
              <a:t>Mengembangkan Faham atau Ajaran </a:t>
            </a:r>
          </a:p>
          <a:p>
            <a:pPr marL="798513">
              <a:tabLst>
                <a:tab pos="1146175" algn="l"/>
              </a:tabLst>
              <a:defRPr/>
            </a:pPr>
            <a:r>
              <a:rPr lang="en-US" altLang="ja-JP" sz="2800" b="1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</a:rPr>
              <a:t>Komunisme/Marxisme-Leninisme.</a:t>
            </a:r>
          </a:p>
          <a:p>
            <a:pPr marL="798513">
              <a:tabLst>
                <a:tab pos="1146175" algn="l"/>
              </a:tabLst>
              <a:defRPr/>
            </a:pPr>
            <a:endParaRPr lang="en-US" altLang="ja-JP" sz="2800">
              <a:ea typeface="ＭＳ Ｐゴシック" pitchFamily="34" charset="-128"/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10374313" y="2514600"/>
            <a:ext cx="7764462" cy="4038600"/>
          </a:xfrm>
          <a:prstGeom prst="roundRect">
            <a:avLst>
              <a:gd name="adj" fmla="val 16667"/>
            </a:avLst>
          </a:prstGeom>
          <a:solidFill>
            <a:srgbClr val="800080">
              <a:alpha val="79999"/>
            </a:srgbClr>
          </a:solidFill>
          <a:ln w="47625" cmpd="tri">
            <a:solidFill>
              <a:srgbClr val="00CC99"/>
            </a:solidFill>
            <a:round/>
            <a:headEnd/>
            <a:tailEnd/>
          </a:ln>
        </p:spPr>
        <p:txBody>
          <a:bodyPr wrap="none" anchor="ctr"/>
          <a:lstStyle>
            <a:lvl1pPr marL="290513" indent="4763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ja-JP" sz="2800" b="1" u="sng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TETAP BERLAKU DENGAN KETENTUAN: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28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Se</a:t>
            </a:r>
            <a:r>
              <a:rPr lang="id-ID" altLang="ja-JP" sz="28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luruh ketentuan dalam Ketetapan </a:t>
            </a:r>
            <a:endParaRPr lang="en-US" altLang="ja-JP" sz="28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id-ID" altLang="ja-JP" sz="28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MPRS RI Nomor XXV/MPRS/1966 ini, ke </a:t>
            </a:r>
            <a:endParaRPr lang="en-US" altLang="ja-JP" sz="28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id-ID" altLang="ja-JP" sz="28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depan diberlakukan dengan BERKEADILAN </a:t>
            </a:r>
            <a:endParaRPr lang="en-US" altLang="ja-JP" sz="28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id-ID" altLang="ja-JP" sz="28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dan MENGHORMATI HUKUM, PRINSIP </a:t>
            </a:r>
            <a:endParaRPr lang="en-US" altLang="ja-JP" sz="28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id-ID" altLang="ja-JP" sz="2800" b="1">
                <a:solidFill>
                  <a:schemeClr val="bg1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DEMOKRASI dan HAK ASASI MANUSIA.</a:t>
            </a:r>
            <a:endParaRPr lang="en-US" altLang="ja-JP" sz="2800" b="1">
              <a:solidFill>
                <a:schemeClr val="bg1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3705225" y="4876800"/>
            <a:ext cx="1677988" cy="1676400"/>
          </a:xfrm>
          <a:prstGeom prst="ellipse">
            <a:avLst/>
          </a:prstGeom>
          <a:solidFill>
            <a:schemeClr val="bg1"/>
          </a:solidFill>
          <a:ln w="1016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ja-JP"/>
          </a:p>
        </p:txBody>
      </p:sp>
      <p:pic>
        <p:nvPicPr>
          <p:cNvPr id="10" name="Picture 12" descr="Hammer_and_Sick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5334000"/>
            <a:ext cx="8731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3878263" y="5181600"/>
            <a:ext cx="1219200" cy="1111250"/>
          </a:xfrm>
          <a:prstGeom prst="line">
            <a:avLst/>
          </a:prstGeom>
          <a:noFill/>
          <a:ln w="104775">
            <a:solidFill>
              <a:srgbClr val="F21A1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 flipH="1">
            <a:off x="3941763" y="5029200"/>
            <a:ext cx="1106487" cy="1323975"/>
          </a:xfrm>
          <a:prstGeom prst="line">
            <a:avLst/>
          </a:prstGeom>
          <a:noFill/>
          <a:ln w="101600">
            <a:solidFill>
              <a:srgbClr val="F21A1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29327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07 L 1.03854 -0.00625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875" y="-277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9" presetClass="exit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375 -0.00555 L 0.00416 -0.00555 " pathEditMode="relative" rAng="0" ptsTypes="AA">
                                      <p:cBhvr>
                                        <p:cTn id="9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667" y="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521 0.00972 L -0.99479 0.00417 " pathEditMode="relative" rAng="0" ptsTypes="AA">
                                      <p:cBhvr>
                                        <p:cTn id="1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500" y="-277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52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8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12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52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134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2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8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13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49" presetClass="exit" presetSubtype="0" accel="10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49" presetClass="exit" presetSubtype="0" accel="10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49" presetClass="exit" presetSubtype="0" accel="10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 nodeType="clickPar">
                      <p:stCondLst>
                        <p:cond delay="0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9479 0.00486 L 0.35521 0.00972 " pathEditMode="relative" rAng="0" ptsTypes="AA">
                                      <p:cBhvr>
                                        <p:cTn id="1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500" y="231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53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3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3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5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15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15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 nodeType="clickPar">
                      <p:stCondLst>
                        <p:cond delay="0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9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2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2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3" grpId="3" animBg="1"/>
      <p:bldP spid="3" grpId="4" animBg="1"/>
      <p:bldP spid="4" grpId="0" animBg="1"/>
      <p:bldP spid="4" grpId="1" animBg="1"/>
      <p:bldP spid="4" grpId="2" animBg="1"/>
      <p:bldP spid="4" grpId="3" animBg="1"/>
      <p:bldP spid="4" grpId="4" animBg="1"/>
      <p:bldP spid="5" grpId="0" animBg="1"/>
      <p:bldP spid="5" grpId="1" animBg="1"/>
      <p:bldP spid="5" grpId="2" animBg="1"/>
      <p:bldP spid="5" grpId="3" animBg="1"/>
      <p:bldP spid="5" grpId="4" animBg="1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9" grpId="2" animBg="1"/>
      <p:bldP spid="9" grpId="3" animBg="1"/>
      <p:bldP spid="9" grpId="4" animBg="1"/>
      <p:bldP spid="9" grpId="5" animBg="1"/>
      <p:bldP spid="9" grpId="6" animBg="1"/>
      <p:bldP spid="11" grpId="0" animBg="1"/>
      <p:bldP spid="11" grpId="1" animBg="1"/>
      <p:bldP spid="11" grpId="2" animBg="1"/>
      <p:bldP spid="11" grpId="3" animBg="1"/>
      <p:bldP spid="11" grpId="4" animBg="1"/>
      <p:bldP spid="11" grpId="5" animBg="1"/>
      <p:bldP spid="12" grpId="0" animBg="1"/>
      <p:bldP spid="12" grpId="1" animBg="1"/>
      <p:bldP spid="12" grpId="2" animBg="1"/>
      <p:bldP spid="12" grpId="3" animBg="1"/>
      <p:bldP spid="12" grpId="4" animBg="1"/>
      <p:bldP spid="12" grpId="5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5rpkfSAY2XQl9CRvNvPM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766</Words>
  <Application>Microsoft Office PowerPoint</Application>
  <PresentationFormat>On-screen Show (4:3)</PresentationFormat>
  <Paragraphs>121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Arial Black</vt:lpstr>
      <vt:lpstr>Arial Narrow</vt:lpstr>
      <vt:lpstr>Calibri</vt:lpstr>
      <vt:lpstr>Cambria</vt:lpstr>
      <vt:lpstr>Corbel</vt:lpstr>
      <vt:lpstr>Gill Sans MT</vt:lpstr>
      <vt:lpstr>Wingdings</vt:lpstr>
      <vt:lpstr>Office Theme</vt:lpstr>
      <vt:lpstr>PowerPoint Presentation</vt:lpstr>
      <vt:lpstr>Pancasila &amp; Ideologi Lain</vt:lpstr>
      <vt:lpstr>PowerPoint Presentation</vt:lpstr>
      <vt:lpstr>Nilai Pancasila  menjadikan Pancasila sebagai Ideologi terbuka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Ciri Khas ideologi terbuka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85</cp:revision>
  <dcterms:created xsi:type="dcterms:W3CDTF">2010-04-18T12:06:30Z</dcterms:created>
  <dcterms:modified xsi:type="dcterms:W3CDTF">2022-11-27T23:27:56Z</dcterms:modified>
</cp:coreProperties>
</file>