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DB17E-8BF6-4D8A-B030-7C31E19C5EF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784C991-94D2-447E-8F91-4244F5A43178}">
      <dgm:prSet/>
      <dgm:spPr/>
      <dgm:t>
        <a:bodyPr/>
        <a:lstStyle/>
        <a:p>
          <a:r>
            <a:rPr lang="id-ID" b="0" i="0" baseline="0"/>
            <a:t>Pendahuluan 2. Pengertian Entrepreneur dan Technopreneur 3. Teknologi dan Bisnis</a:t>
          </a:r>
          <a:endParaRPr lang="en-US"/>
        </a:p>
      </dgm:t>
    </dgm:pt>
    <dgm:pt modelId="{89900E59-C60A-414D-BC4C-9AEB1BF98B08}" type="parTrans" cxnId="{9DC6ACD4-79D2-45FF-A0C8-F1D57EB98F09}">
      <dgm:prSet/>
      <dgm:spPr/>
      <dgm:t>
        <a:bodyPr/>
        <a:lstStyle/>
        <a:p>
          <a:endParaRPr lang="en-US"/>
        </a:p>
      </dgm:t>
    </dgm:pt>
    <dgm:pt modelId="{37BDF8A3-DCD9-4AC0-B669-C2464CE6DC47}" type="sibTrans" cxnId="{9DC6ACD4-79D2-45FF-A0C8-F1D57EB98F09}">
      <dgm:prSet/>
      <dgm:spPr/>
      <dgm:t>
        <a:bodyPr/>
        <a:lstStyle/>
        <a:p>
          <a:endParaRPr lang="en-US"/>
        </a:p>
      </dgm:t>
    </dgm:pt>
    <dgm:pt modelId="{185F18F3-A400-4E3D-A8A6-3A67480910C0}">
      <dgm:prSet/>
      <dgm:spPr/>
      <dgm:t>
        <a:bodyPr/>
        <a:lstStyle/>
        <a:p>
          <a:r>
            <a:rPr lang="id-ID" b="0" i="0" baseline="0" dirty="0"/>
            <a:t>Lukmanul Hakim</a:t>
          </a:r>
          <a:endParaRPr lang="en-US" dirty="0"/>
        </a:p>
      </dgm:t>
    </dgm:pt>
    <dgm:pt modelId="{30F7DB9C-5D51-4D4D-B231-9090C4E57816}" type="parTrans" cxnId="{AD22BAA0-1D47-4692-BC0E-F6A1D3CA92E4}">
      <dgm:prSet/>
      <dgm:spPr/>
      <dgm:t>
        <a:bodyPr/>
        <a:lstStyle/>
        <a:p>
          <a:endParaRPr lang="en-US"/>
        </a:p>
      </dgm:t>
    </dgm:pt>
    <dgm:pt modelId="{867BACCE-5A1A-432C-97B6-5BAF231FE974}" type="sibTrans" cxnId="{AD22BAA0-1D47-4692-BC0E-F6A1D3CA92E4}">
      <dgm:prSet/>
      <dgm:spPr/>
      <dgm:t>
        <a:bodyPr/>
        <a:lstStyle/>
        <a:p>
          <a:endParaRPr lang="en-US"/>
        </a:p>
      </dgm:t>
    </dgm:pt>
    <dgm:pt modelId="{C36C66E5-9CC8-4996-9559-CC7375C534AA}">
      <dgm:prSet/>
      <dgm:spPr/>
      <dgm:t>
        <a:bodyPr/>
        <a:lstStyle/>
        <a:p>
          <a:r>
            <a:rPr lang="id-ID" b="0" i="0" baseline="0"/>
            <a:t>Technopreneur</a:t>
          </a:r>
          <a:endParaRPr lang="en-US"/>
        </a:p>
      </dgm:t>
    </dgm:pt>
    <dgm:pt modelId="{781E06ED-F4D9-4889-AE81-51BAA9D2DC5D}" type="parTrans" cxnId="{EF7FF006-572E-4B61-90F5-D0C8B49C1348}">
      <dgm:prSet/>
      <dgm:spPr/>
      <dgm:t>
        <a:bodyPr/>
        <a:lstStyle/>
        <a:p>
          <a:endParaRPr lang="en-US"/>
        </a:p>
      </dgm:t>
    </dgm:pt>
    <dgm:pt modelId="{C22D6CA2-ACF1-46E7-8E88-6AED65ECAE06}" type="sibTrans" cxnId="{EF7FF006-572E-4B61-90F5-D0C8B49C1348}">
      <dgm:prSet/>
      <dgm:spPr/>
      <dgm:t>
        <a:bodyPr/>
        <a:lstStyle/>
        <a:p>
          <a:endParaRPr lang="en-US"/>
        </a:p>
      </dgm:t>
    </dgm:pt>
    <dgm:pt modelId="{8C840E48-D27E-4226-A626-940DF3853152}" type="pres">
      <dgm:prSet presAssocID="{B09DB17E-8BF6-4D8A-B030-7C31E19C5EF3}" presName="linear" presStyleCnt="0">
        <dgm:presLayoutVars>
          <dgm:animLvl val="lvl"/>
          <dgm:resizeHandles val="exact"/>
        </dgm:presLayoutVars>
      </dgm:prSet>
      <dgm:spPr/>
    </dgm:pt>
    <dgm:pt modelId="{3B3971FA-F969-4028-B397-52A4B153F402}" type="pres">
      <dgm:prSet presAssocID="{7784C991-94D2-447E-8F91-4244F5A431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550F34-5ADD-4206-9EEE-F82CE434AB11}" type="pres">
      <dgm:prSet presAssocID="{37BDF8A3-DCD9-4AC0-B669-C2464CE6DC47}" presName="spacer" presStyleCnt="0"/>
      <dgm:spPr/>
    </dgm:pt>
    <dgm:pt modelId="{84C4B4BC-1803-424F-93E4-1EE78FEB24A3}" type="pres">
      <dgm:prSet presAssocID="{185F18F3-A400-4E3D-A8A6-3A67480910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6E048B-9D5F-4DB2-911B-4090D9A6EC4E}" type="pres">
      <dgm:prSet presAssocID="{867BACCE-5A1A-432C-97B6-5BAF231FE974}" presName="spacer" presStyleCnt="0"/>
      <dgm:spPr/>
    </dgm:pt>
    <dgm:pt modelId="{5F11B3A9-2637-467D-B7FE-AC449B33F393}" type="pres">
      <dgm:prSet presAssocID="{C36C66E5-9CC8-4996-9559-CC7375C534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F7FF006-572E-4B61-90F5-D0C8B49C1348}" srcId="{B09DB17E-8BF6-4D8A-B030-7C31E19C5EF3}" destId="{C36C66E5-9CC8-4996-9559-CC7375C534AA}" srcOrd="2" destOrd="0" parTransId="{781E06ED-F4D9-4889-AE81-51BAA9D2DC5D}" sibTransId="{C22D6CA2-ACF1-46E7-8E88-6AED65ECAE06}"/>
    <dgm:cxn modelId="{C6F8BC1A-9138-4FEF-8245-CE60E88EF181}" type="presOf" srcId="{C36C66E5-9CC8-4996-9559-CC7375C534AA}" destId="{5F11B3A9-2637-467D-B7FE-AC449B33F393}" srcOrd="0" destOrd="0" presId="urn:microsoft.com/office/officeart/2005/8/layout/vList2"/>
    <dgm:cxn modelId="{87804828-48C9-414C-AA19-F5C9E0152BEC}" type="presOf" srcId="{185F18F3-A400-4E3D-A8A6-3A67480910C0}" destId="{84C4B4BC-1803-424F-93E4-1EE78FEB24A3}" srcOrd="0" destOrd="0" presId="urn:microsoft.com/office/officeart/2005/8/layout/vList2"/>
    <dgm:cxn modelId="{29200D43-FCB5-46A0-B0D0-7152854E3C65}" type="presOf" srcId="{B09DB17E-8BF6-4D8A-B030-7C31E19C5EF3}" destId="{8C840E48-D27E-4226-A626-940DF3853152}" srcOrd="0" destOrd="0" presId="urn:microsoft.com/office/officeart/2005/8/layout/vList2"/>
    <dgm:cxn modelId="{946F9681-0681-4EDF-96E1-CC031E8593E9}" type="presOf" srcId="{7784C991-94D2-447E-8F91-4244F5A43178}" destId="{3B3971FA-F969-4028-B397-52A4B153F402}" srcOrd="0" destOrd="0" presId="urn:microsoft.com/office/officeart/2005/8/layout/vList2"/>
    <dgm:cxn modelId="{AD22BAA0-1D47-4692-BC0E-F6A1D3CA92E4}" srcId="{B09DB17E-8BF6-4D8A-B030-7C31E19C5EF3}" destId="{185F18F3-A400-4E3D-A8A6-3A67480910C0}" srcOrd="1" destOrd="0" parTransId="{30F7DB9C-5D51-4D4D-B231-9090C4E57816}" sibTransId="{867BACCE-5A1A-432C-97B6-5BAF231FE974}"/>
    <dgm:cxn modelId="{9DC6ACD4-79D2-45FF-A0C8-F1D57EB98F09}" srcId="{B09DB17E-8BF6-4D8A-B030-7C31E19C5EF3}" destId="{7784C991-94D2-447E-8F91-4244F5A43178}" srcOrd="0" destOrd="0" parTransId="{89900E59-C60A-414D-BC4C-9AEB1BF98B08}" sibTransId="{37BDF8A3-DCD9-4AC0-B669-C2464CE6DC47}"/>
    <dgm:cxn modelId="{9A18AF28-29B6-41FC-A7D3-2767443119EC}" type="presParOf" srcId="{8C840E48-D27E-4226-A626-940DF3853152}" destId="{3B3971FA-F969-4028-B397-52A4B153F402}" srcOrd="0" destOrd="0" presId="urn:microsoft.com/office/officeart/2005/8/layout/vList2"/>
    <dgm:cxn modelId="{42EDDCFA-B998-4BB8-AB4F-21B8B1C73276}" type="presParOf" srcId="{8C840E48-D27E-4226-A626-940DF3853152}" destId="{39550F34-5ADD-4206-9EEE-F82CE434AB11}" srcOrd="1" destOrd="0" presId="urn:microsoft.com/office/officeart/2005/8/layout/vList2"/>
    <dgm:cxn modelId="{E967D8C5-FB78-419A-8A88-12034249199D}" type="presParOf" srcId="{8C840E48-D27E-4226-A626-940DF3853152}" destId="{84C4B4BC-1803-424F-93E4-1EE78FEB24A3}" srcOrd="2" destOrd="0" presId="urn:microsoft.com/office/officeart/2005/8/layout/vList2"/>
    <dgm:cxn modelId="{18569E10-0827-4156-8763-0054C8F3C17A}" type="presParOf" srcId="{8C840E48-D27E-4226-A626-940DF3853152}" destId="{376E048B-9D5F-4DB2-911B-4090D9A6EC4E}" srcOrd="3" destOrd="0" presId="urn:microsoft.com/office/officeart/2005/8/layout/vList2"/>
    <dgm:cxn modelId="{F2E7DDA9-5190-4428-9772-B61D5B3267EB}" type="presParOf" srcId="{8C840E48-D27E-4226-A626-940DF3853152}" destId="{5F11B3A9-2637-467D-B7FE-AC449B33F3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0B06B-CC8D-4459-802E-C37AC755B6E3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CC4DFE0-A808-4C96-A38B-2988713B9AD9}">
      <dgm:prSet/>
      <dgm:spPr/>
      <dgm:t>
        <a:bodyPr/>
        <a:lstStyle/>
        <a:p>
          <a:r>
            <a:rPr lang="id-ID" b="0" i="0" baseline="0"/>
            <a:t>Entrepreneur adalah individu yang menciptakan dan menjalankan bisnis atau usaha baru dengan tujuan memperoleh keuntungan, seringkali melalui inovasi dan pengambilan risiko.</a:t>
          </a:r>
          <a:endParaRPr lang="en-US"/>
        </a:p>
      </dgm:t>
    </dgm:pt>
    <dgm:pt modelId="{D950DC28-634F-41A3-A022-E83268F92F6C}" type="parTrans" cxnId="{4F7B366B-55D0-4A31-8021-4B7518BD5EDD}">
      <dgm:prSet/>
      <dgm:spPr/>
      <dgm:t>
        <a:bodyPr/>
        <a:lstStyle/>
        <a:p>
          <a:endParaRPr lang="en-US"/>
        </a:p>
      </dgm:t>
    </dgm:pt>
    <dgm:pt modelId="{8CEFEDB2-B046-477F-B762-83F98CE465CC}" type="sibTrans" cxnId="{4F7B366B-55D0-4A31-8021-4B7518BD5EDD}">
      <dgm:prSet/>
      <dgm:spPr/>
      <dgm:t>
        <a:bodyPr/>
        <a:lstStyle/>
        <a:p>
          <a:endParaRPr lang="en-US"/>
        </a:p>
      </dgm:t>
    </dgm:pt>
    <dgm:pt modelId="{82A7E7EE-6D91-48D4-B136-F712CE744A17}">
      <dgm:prSet/>
      <dgm:spPr/>
      <dgm:t>
        <a:bodyPr/>
        <a:lstStyle/>
        <a:p>
          <a:r>
            <a:rPr lang="id-ID" b="0" i="0" baseline="0"/>
            <a:t>Fokus pada peluang pasar.</a:t>
          </a:r>
          <a:endParaRPr lang="en-US"/>
        </a:p>
      </dgm:t>
    </dgm:pt>
    <dgm:pt modelId="{F7EA1085-90C7-445A-8553-6E4F20F2017C}" type="parTrans" cxnId="{798B4358-509C-498E-B700-8CA87D65E4DB}">
      <dgm:prSet/>
      <dgm:spPr/>
      <dgm:t>
        <a:bodyPr/>
        <a:lstStyle/>
        <a:p>
          <a:endParaRPr lang="en-US"/>
        </a:p>
      </dgm:t>
    </dgm:pt>
    <dgm:pt modelId="{A44A9E9D-1D6A-41D9-ACAB-B035E5FEB545}" type="sibTrans" cxnId="{798B4358-509C-498E-B700-8CA87D65E4DB}">
      <dgm:prSet/>
      <dgm:spPr/>
      <dgm:t>
        <a:bodyPr/>
        <a:lstStyle/>
        <a:p>
          <a:endParaRPr lang="en-US"/>
        </a:p>
      </dgm:t>
    </dgm:pt>
    <dgm:pt modelId="{625ED597-E3AC-4307-8972-C6B2D5FAEF57}">
      <dgm:prSet/>
      <dgm:spPr/>
      <dgm:t>
        <a:bodyPr/>
        <a:lstStyle/>
        <a:p>
          <a:r>
            <a:rPr lang="id-ID" b="0" i="0" baseline="0"/>
            <a:t>Berani mengambil risiko.</a:t>
          </a:r>
          <a:endParaRPr lang="en-US"/>
        </a:p>
      </dgm:t>
    </dgm:pt>
    <dgm:pt modelId="{E6F99190-5A71-4A6F-AA56-B5FF2E123F5B}" type="parTrans" cxnId="{21A56D7E-CC1A-46AA-8EBD-B62867B1CA3E}">
      <dgm:prSet/>
      <dgm:spPr/>
      <dgm:t>
        <a:bodyPr/>
        <a:lstStyle/>
        <a:p>
          <a:endParaRPr lang="en-US"/>
        </a:p>
      </dgm:t>
    </dgm:pt>
    <dgm:pt modelId="{F21DD196-2884-4B67-AFBA-638AAC1B8AB1}" type="sibTrans" cxnId="{21A56D7E-CC1A-46AA-8EBD-B62867B1CA3E}">
      <dgm:prSet/>
      <dgm:spPr/>
      <dgm:t>
        <a:bodyPr/>
        <a:lstStyle/>
        <a:p>
          <a:endParaRPr lang="en-US"/>
        </a:p>
      </dgm:t>
    </dgm:pt>
    <dgm:pt modelId="{E8BC1164-2783-4D93-826F-CBB7490618CA}">
      <dgm:prSet/>
      <dgm:spPr/>
      <dgm:t>
        <a:bodyPr/>
        <a:lstStyle/>
        <a:p>
          <a:r>
            <a:rPr lang="id-ID" b="0" i="0" baseline="0"/>
            <a:t>Bertujuan pada keuntungan ekonomi.</a:t>
          </a:r>
          <a:endParaRPr lang="en-US"/>
        </a:p>
      </dgm:t>
    </dgm:pt>
    <dgm:pt modelId="{38666DA9-A0B1-41AD-B26B-E2D91E624D6F}" type="parTrans" cxnId="{344CC1B3-7385-4094-8C5F-6972357DA1B4}">
      <dgm:prSet/>
      <dgm:spPr/>
      <dgm:t>
        <a:bodyPr/>
        <a:lstStyle/>
        <a:p>
          <a:endParaRPr lang="en-US"/>
        </a:p>
      </dgm:t>
    </dgm:pt>
    <dgm:pt modelId="{253D7E36-2D0E-4090-9199-9B68DCC2B25F}" type="sibTrans" cxnId="{344CC1B3-7385-4094-8C5F-6972357DA1B4}">
      <dgm:prSet/>
      <dgm:spPr/>
      <dgm:t>
        <a:bodyPr/>
        <a:lstStyle/>
        <a:p>
          <a:endParaRPr lang="en-US"/>
        </a:p>
      </dgm:t>
    </dgm:pt>
    <dgm:pt modelId="{9CB3748A-E737-402F-A787-959008734062}">
      <dgm:prSet/>
      <dgm:spPr/>
      <dgm:t>
        <a:bodyPr/>
        <a:lstStyle/>
        <a:p>
          <a:r>
            <a:rPr lang="id-ID" b="0" i="0" baseline="0"/>
            <a:t>Technopreneur merupakan wirausahawan yang memanfaatkan teknologi sebagai dasar utama bisnisnya. Fokusnya adalah pada inovasi berbasis teknologi untuk menciptakan nilai dan solusi.</a:t>
          </a:r>
          <a:endParaRPr lang="en-US"/>
        </a:p>
      </dgm:t>
    </dgm:pt>
    <dgm:pt modelId="{1E93E7FE-B6BF-4F4F-A37E-9669B9602B1D}" type="parTrans" cxnId="{E5C8826C-28EC-4C54-ABC9-DE438E748CC5}">
      <dgm:prSet/>
      <dgm:spPr/>
      <dgm:t>
        <a:bodyPr/>
        <a:lstStyle/>
        <a:p>
          <a:endParaRPr lang="en-US"/>
        </a:p>
      </dgm:t>
    </dgm:pt>
    <dgm:pt modelId="{F0D7F7BF-EEE5-4F94-8876-01B6F4041B12}" type="sibTrans" cxnId="{E5C8826C-28EC-4C54-ABC9-DE438E748CC5}">
      <dgm:prSet/>
      <dgm:spPr/>
      <dgm:t>
        <a:bodyPr/>
        <a:lstStyle/>
        <a:p>
          <a:endParaRPr lang="en-US"/>
        </a:p>
      </dgm:t>
    </dgm:pt>
    <dgm:pt modelId="{77B86748-6C98-4D1D-B005-F4BD16380549}">
      <dgm:prSet/>
      <dgm:spPr/>
      <dgm:t>
        <a:bodyPr/>
        <a:lstStyle/>
        <a:p>
          <a:r>
            <a:rPr lang="id-ID" b="0" i="0" baseline="0"/>
            <a:t>Menggabungkan teknologi dan kewirausahaan.</a:t>
          </a:r>
          <a:endParaRPr lang="en-US"/>
        </a:p>
      </dgm:t>
    </dgm:pt>
    <dgm:pt modelId="{EF97DF89-F40F-4D8F-B94F-5653004C8879}" type="parTrans" cxnId="{B1F1B200-A743-474A-88F8-A368805A61ED}">
      <dgm:prSet/>
      <dgm:spPr/>
      <dgm:t>
        <a:bodyPr/>
        <a:lstStyle/>
        <a:p>
          <a:endParaRPr lang="en-US"/>
        </a:p>
      </dgm:t>
    </dgm:pt>
    <dgm:pt modelId="{D84E1DE8-AED7-4DA2-9E57-D7793ECEA91D}" type="sibTrans" cxnId="{B1F1B200-A743-474A-88F8-A368805A61ED}">
      <dgm:prSet/>
      <dgm:spPr/>
      <dgm:t>
        <a:bodyPr/>
        <a:lstStyle/>
        <a:p>
          <a:endParaRPr lang="en-US"/>
        </a:p>
      </dgm:t>
    </dgm:pt>
    <dgm:pt modelId="{6B475072-C257-48DD-B292-ED3293EA9F97}">
      <dgm:prSet/>
      <dgm:spPr/>
      <dgm:t>
        <a:bodyPr/>
        <a:lstStyle/>
        <a:p>
          <a:r>
            <a:rPr lang="id-ID" b="0" i="0" baseline="0"/>
            <a:t>Fokus pada inovasi teknologi.</a:t>
          </a:r>
          <a:endParaRPr lang="en-US"/>
        </a:p>
      </dgm:t>
    </dgm:pt>
    <dgm:pt modelId="{9DF03921-0A65-46A9-8771-BF2EFC2C80DE}" type="parTrans" cxnId="{EA1E6514-EACA-4C59-8B6F-EC7C0C1896A5}">
      <dgm:prSet/>
      <dgm:spPr/>
      <dgm:t>
        <a:bodyPr/>
        <a:lstStyle/>
        <a:p>
          <a:endParaRPr lang="en-US"/>
        </a:p>
      </dgm:t>
    </dgm:pt>
    <dgm:pt modelId="{33664CBE-7316-4076-B464-770C8F5EB2A5}" type="sibTrans" cxnId="{EA1E6514-EACA-4C59-8B6F-EC7C0C1896A5}">
      <dgm:prSet/>
      <dgm:spPr/>
      <dgm:t>
        <a:bodyPr/>
        <a:lstStyle/>
        <a:p>
          <a:endParaRPr lang="en-US"/>
        </a:p>
      </dgm:t>
    </dgm:pt>
    <dgm:pt modelId="{65C6AE4C-718F-4C4C-8360-1E4F928AB32A}">
      <dgm:prSet/>
      <dgm:spPr/>
      <dgm:t>
        <a:bodyPr/>
        <a:lstStyle/>
        <a:p>
          <a:r>
            <a:rPr lang="id-ID" b="0" i="0" baseline="0"/>
            <a:t>Sering kali terlibat dalam industri startup teknologi.</a:t>
          </a:r>
          <a:endParaRPr lang="en-US"/>
        </a:p>
      </dgm:t>
    </dgm:pt>
    <dgm:pt modelId="{99B7DF43-805F-4210-82E2-4B8EAE5E38BF}" type="parTrans" cxnId="{E29E86CD-8D64-4F52-9A41-4B01ECBA4FC2}">
      <dgm:prSet/>
      <dgm:spPr/>
      <dgm:t>
        <a:bodyPr/>
        <a:lstStyle/>
        <a:p>
          <a:endParaRPr lang="en-US"/>
        </a:p>
      </dgm:t>
    </dgm:pt>
    <dgm:pt modelId="{C43336C8-44F8-46AC-A161-B2D8440F8716}" type="sibTrans" cxnId="{E29E86CD-8D64-4F52-9A41-4B01ECBA4FC2}">
      <dgm:prSet/>
      <dgm:spPr/>
      <dgm:t>
        <a:bodyPr/>
        <a:lstStyle/>
        <a:p>
          <a:endParaRPr lang="en-US"/>
        </a:p>
      </dgm:t>
    </dgm:pt>
    <dgm:pt modelId="{BFFEEDEF-A5E6-411E-8B8B-DAD337819CEE}" type="pres">
      <dgm:prSet presAssocID="{18F0B06B-CC8D-4459-802E-C37AC755B6E3}" presName="diagram" presStyleCnt="0">
        <dgm:presLayoutVars>
          <dgm:dir/>
          <dgm:resizeHandles val="exact"/>
        </dgm:presLayoutVars>
      </dgm:prSet>
      <dgm:spPr/>
    </dgm:pt>
    <dgm:pt modelId="{8629A13B-9F3D-4780-BA36-D7F2F049D795}" type="pres">
      <dgm:prSet presAssocID="{CCC4DFE0-A808-4C96-A38B-2988713B9AD9}" presName="node" presStyleLbl="node1" presStyleIdx="0" presStyleCnt="8">
        <dgm:presLayoutVars>
          <dgm:bulletEnabled val="1"/>
        </dgm:presLayoutVars>
      </dgm:prSet>
      <dgm:spPr/>
    </dgm:pt>
    <dgm:pt modelId="{1F01E99C-8D99-4C89-BCCF-956F9A2C468E}" type="pres">
      <dgm:prSet presAssocID="{8CEFEDB2-B046-477F-B762-83F98CE465CC}" presName="sibTrans" presStyleCnt="0"/>
      <dgm:spPr/>
    </dgm:pt>
    <dgm:pt modelId="{AB51251D-6706-4067-BF72-60C8FF364C68}" type="pres">
      <dgm:prSet presAssocID="{82A7E7EE-6D91-48D4-B136-F712CE744A17}" presName="node" presStyleLbl="node1" presStyleIdx="1" presStyleCnt="8">
        <dgm:presLayoutVars>
          <dgm:bulletEnabled val="1"/>
        </dgm:presLayoutVars>
      </dgm:prSet>
      <dgm:spPr/>
    </dgm:pt>
    <dgm:pt modelId="{7E0DAF3E-CBCD-4B86-92F2-F9C031D83B85}" type="pres">
      <dgm:prSet presAssocID="{A44A9E9D-1D6A-41D9-ACAB-B035E5FEB545}" presName="sibTrans" presStyleCnt="0"/>
      <dgm:spPr/>
    </dgm:pt>
    <dgm:pt modelId="{6ACC8E4E-5EC2-4AD9-89C6-02541FEEBAC3}" type="pres">
      <dgm:prSet presAssocID="{625ED597-E3AC-4307-8972-C6B2D5FAEF57}" presName="node" presStyleLbl="node1" presStyleIdx="2" presStyleCnt="8">
        <dgm:presLayoutVars>
          <dgm:bulletEnabled val="1"/>
        </dgm:presLayoutVars>
      </dgm:prSet>
      <dgm:spPr/>
    </dgm:pt>
    <dgm:pt modelId="{94A3911F-E547-4EF2-AA40-40D4869E8026}" type="pres">
      <dgm:prSet presAssocID="{F21DD196-2884-4B67-AFBA-638AAC1B8AB1}" presName="sibTrans" presStyleCnt="0"/>
      <dgm:spPr/>
    </dgm:pt>
    <dgm:pt modelId="{2EF253F8-F98D-4682-92A9-1B4265840BAB}" type="pres">
      <dgm:prSet presAssocID="{E8BC1164-2783-4D93-826F-CBB7490618CA}" presName="node" presStyleLbl="node1" presStyleIdx="3" presStyleCnt="8">
        <dgm:presLayoutVars>
          <dgm:bulletEnabled val="1"/>
        </dgm:presLayoutVars>
      </dgm:prSet>
      <dgm:spPr/>
    </dgm:pt>
    <dgm:pt modelId="{C4C75F09-58FA-452B-919F-9C663A4A71BB}" type="pres">
      <dgm:prSet presAssocID="{253D7E36-2D0E-4090-9199-9B68DCC2B25F}" presName="sibTrans" presStyleCnt="0"/>
      <dgm:spPr/>
    </dgm:pt>
    <dgm:pt modelId="{96FF11E0-1B03-47A1-995B-31EE3B7F7891}" type="pres">
      <dgm:prSet presAssocID="{9CB3748A-E737-402F-A787-959008734062}" presName="node" presStyleLbl="node1" presStyleIdx="4" presStyleCnt="8">
        <dgm:presLayoutVars>
          <dgm:bulletEnabled val="1"/>
        </dgm:presLayoutVars>
      </dgm:prSet>
      <dgm:spPr/>
    </dgm:pt>
    <dgm:pt modelId="{72308B68-5371-46E5-80E5-E046F1144FA1}" type="pres">
      <dgm:prSet presAssocID="{F0D7F7BF-EEE5-4F94-8876-01B6F4041B12}" presName="sibTrans" presStyleCnt="0"/>
      <dgm:spPr/>
    </dgm:pt>
    <dgm:pt modelId="{E0F39082-AE32-46FD-A232-604CBD4497E8}" type="pres">
      <dgm:prSet presAssocID="{77B86748-6C98-4D1D-B005-F4BD16380549}" presName="node" presStyleLbl="node1" presStyleIdx="5" presStyleCnt="8">
        <dgm:presLayoutVars>
          <dgm:bulletEnabled val="1"/>
        </dgm:presLayoutVars>
      </dgm:prSet>
      <dgm:spPr/>
    </dgm:pt>
    <dgm:pt modelId="{4537392D-6C81-4D09-9891-FE7C5BCE5A91}" type="pres">
      <dgm:prSet presAssocID="{D84E1DE8-AED7-4DA2-9E57-D7793ECEA91D}" presName="sibTrans" presStyleCnt="0"/>
      <dgm:spPr/>
    </dgm:pt>
    <dgm:pt modelId="{512277AF-8D5A-4DD3-B63F-1AD328601C76}" type="pres">
      <dgm:prSet presAssocID="{6B475072-C257-48DD-B292-ED3293EA9F97}" presName="node" presStyleLbl="node1" presStyleIdx="6" presStyleCnt="8">
        <dgm:presLayoutVars>
          <dgm:bulletEnabled val="1"/>
        </dgm:presLayoutVars>
      </dgm:prSet>
      <dgm:spPr/>
    </dgm:pt>
    <dgm:pt modelId="{72C55CF3-3B06-440B-AA6D-7FC7AF1E0921}" type="pres">
      <dgm:prSet presAssocID="{33664CBE-7316-4076-B464-770C8F5EB2A5}" presName="sibTrans" presStyleCnt="0"/>
      <dgm:spPr/>
    </dgm:pt>
    <dgm:pt modelId="{86280851-7C4B-4FB7-9364-F248FB1B29F6}" type="pres">
      <dgm:prSet presAssocID="{65C6AE4C-718F-4C4C-8360-1E4F928AB32A}" presName="node" presStyleLbl="node1" presStyleIdx="7" presStyleCnt="8">
        <dgm:presLayoutVars>
          <dgm:bulletEnabled val="1"/>
        </dgm:presLayoutVars>
      </dgm:prSet>
      <dgm:spPr/>
    </dgm:pt>
  </dgm:ptLst>
  <dgm:cxnLst>
    <dgm:cxn modelId="{B1F1B200-A743-474A-88F8-A368805A61ED}" srcId="{18F0B06B-CC8D-4459-802E-C37AC755B6E3}" destId="{77B86748-6C98-4D1D-B005-F4BD16380549}" srcOrd="5" destOrd="0" parTransId="{EF97DF89-F40F-4D8F-B94F-5653004C8879}" sibTransId="{D84E1DE8-AED7-4DA2-9E57-D7793ECEA91D}"/>
    <dgm:cxn modelId="{EA1E6514-EACA-4C59-8B6F-EC7C0C1896A5}" srcId="{18F0B06B-CC8D-4459-802E-C37AC755B6E3}" destId="{6B475072-C257-48DD-B292-ED3293EA9F97}" srcOrd="6" destOrd="0" parTransId="{9DF03921-0A65-46A9-8771-BF2EFC2C80DE}" sibTransId="{33664CBE-7316-4076-B464-770C8F5EB2A5}"/>
    <dgm:cxn modelId="{1F59991B-C19A-47EC-AC87-A4D2E129EEC1}" type="presOf" srcId="{77B86748-6C98-4D1D-B005-F4BD16380549}" destId="{E0F39082-AE32-46FD-A232-604CBD4497E8}" srcOrd="0" destOrd="0" presId="urn:microsoft.com/office/officeart/2005/8/layout/default"/>
    <dgm:cxn modelId="{4BE0CF24-0489-41C6-A6AA-B44993FD5225}" type="presOf" srcId="{625ED597-E3AC-4307-8972-C6B2D5FAEF57}" destId="{6ACC8E4E-5EC2-4AD9-89C6-02541FEEBAC3}" srcOrd="0" destOrd="0" presId="urn:microsoft.com/office/officeart/2005/8/layout/default"/>
    <dgm:cxn modelId="{30BDB636-6D90-4571-8C61-3FC78FFFFDE5}" type="presOf" srcId="{CCC4DFE0-A808-4C96-A38B-2988713B9AD9}" destId="{8629A13B-9F3D-4780-BA36-D7F2F049D795}" srcOrd="0" destOrd="0" presId="urn:microsoft.com/office/officeart/2005/8/layout/default"/>
    <dgm:cxn modelId="{3B0A8064-FA2D-4501-A4B9-EDCB9F483FCA}" type="presOf" srcId="{6B475072-C257-48DD-B292-ED3293EA9F97}" destId="{512277AF-8D5A-4DD3-B63F-1AD328601C76}" srcOrd="0" destOrd="0" presId="urn:microsoft.com/office/officeart/2005/8/layout/default"/>
    <dgm:cxn modelId="{4F7B366B-55D0-4A31-8021-4B7518BD5EDD}" srcId="{18F0B06B-CC8D-4459-802E-C37AC755B6E3}" destId="{CCC4DFE0-A808-4C96-A38B-2988713B9AD9}" srcOrd="0" destOrd="0" parTransId="{D950DC28-634F-41A3-A022-E83268F92F6C}" sibTransId="{8CEFEDB2-B046-477F-B762-83F98CE465CC}"/>
    <dgm:cxn modelId="{E5C8826C-28EC-4C54-ABC9-DE438E748CC5}" srcId="{18F0B06B-CC8D-4459-802E-C37AC755B6E3}" destId="{9CB3748A-E737-402F-A787-959008734062}" srcOrd="4" destOrd="0" parTransId="{1E93E7FE-B6BF-4F4F-A37E-9669B9602B1D}" sibTransId="{F0D7F7BF-EEE5-4F94-8876-01B6F4041B12}"/>
    <dgm:cxn modelId="{C0948350-4D5C-4126-B1AC-6A462711E33C}" type="presOf" srcId="{82A7E7EE-6D91-48D4-B136-F712CE744A17}" destId="{AB51251D-6706-4067-BF72-60C8FF364C68}" srcOrd="0" destOrd="0" presId="urn:microsoft.com/office/officeart/2005/8/layout/default"/>
    <dgm:cxn modelId="{798B4358-509C-498E-B700-8CA87D65E4DB}" srcId="{18F0B06B-CC8D-4459-802E-C37AC755B6E3}" destId="{82A7E7EE-6D91-48D4-B136-F712CE744A17}" srcOrd="1" destOrd="0" parTransId="{F7EA1085-90C7-445A-8553-6E4F20F2017C}" sibTransId="{A44A9E9D-1D6A-41D9-ACAB-B035E5FEB545}"/>
    <dgm:cxn modelId="{21A56D7E-CC1A-46AA-8EBD-B62867B1CA3E}" srcId="{18F0B06B-CC8D-4459-802E-C37AC755B6E3}" destId="{625ED597-E3AC-4307-8972-C6B2D5FAEF57}" srcOrd="2" destOrd="0" parTransId="{E6F99190-5A71-4A6F-AA56-B5FF2E123F5B}" sibTransId="{F21DD196-2884-4B67-AFBA-638AAC1B8AB1}"/>
    <dgm:cxn modelId="{BC8B98A4-09CE-44BE-AFF6-B33E3D65E200}" type="presOf" srcId="{65C6AE4C-718F-4C4C-8360-1E4F928AB32A}" destId="{86280851-7C4B-4FB7-9364-F248FB1B29F6}" srcOrd="0" destOrd="0" presId="urn:microsoft.com/office/officeart/2005/8/layout/default"/>
    <dgm:cxn modelId="{62F3A4AE-390C-45A3-B650-A3FB8E92BB08}" type="presOf" srcId="{9CB3748A-E737-402F-A787-959008734062}" destId="{96FF11E0-1B03-47A1-995B-31EE3B7F7891}" srcOrd="0" destOrd="0" presId="urn:microsoft.com/office/officeart/2005/8/layout/default"/>
    <dgm:cxn modelId="{344CC1B3-7385-4094-8C5F-6972357DA1B4}" srcId="{18F0B06B-CC8D-4459-802E-C37AC755B6E3}" destId="{E8BC1164-2783-4D93-826F-CBB7490618CA}" srcOrd="3" destOrd="0" parTransId="{38666DA9-A0B1-41AD-B26B-E2D91E624D6F}" sibTransId="{253D7E36-2D0E-4090-9199-9B68DCC2B25F}"/>
    <dgm:cxn modelId="{2FD980BD-7D86-4193-8FFF-C78AE363A513}" type="presOf" srcId="{18F0B06B-CC8D-4459-802E-C37AC755B6E3}" destId="{BFFEEDEF-A5E6-411E-8B8B-DAD337819CEE}" srcOrd="0" destOrd="0" presId="urn:microsoft.com/office/officeart/2005/8/layout/default"/>
    <dgm:cxn modelId="{9094B8C0-AA37-4038-AA77-72D5A0540C06}" type="presOf" srcId="{E8BC1164-2783-4D93-826F-CBB7490618CA}" destId="{2EF253F8-F98D-4682-92A9-1B4265840BAB}" srcOrd="0" destOrd="0" presId="urn:microsoft.com/office/officeart/2005/8/layout/default"/>
    <dgm:cxn modelId="{E29E86CD-8D64-4F52-9A41-4B01ECBA4FC2}" srcId="{18F0B06B-CC8D-4459-802E-C37AC755B6E3}" destId="{65C6AE4C-718F-4C4C-8360-1E4F928AB32A}" srcOrd="7" destOrd="0" parTransId="{99B7DF43-805F-4210-82E2-4B8EAE5E38BF}" sibTransId="{C43336C8-44F8-46AC-A161-B2D8440F8716}"/>
    <dgm:cxn modelId="{173D0573-EEF2-43A7-8EC2-87B45E1530DC}" type="presParOf" srcId="{BFFEEDEF-A5E6-411E-8B8B-DAD337819CEE}" destId="{8629A13B-9F3D-4780-BA36-D7F2F049D795}" srcOrd="0" destOrd="0" presId="urn:microsoft.com/office/officeart/2005/8/layout/default"/>
    <dgm:cxn modelId="{C18F2439-4C88-4CEC-BE10-AD95B0FE4DC8}" type="presParOf" srcId="{BFFEEDEF-A5E6-411E-8B8B-DAD337819CEE}" destId="{1F01E99C-8D99-4C89-BCCF-956F9A2C468E}" srcOrd="1" destOrd="0" presId="urn:microsoft.com/office/officeart/2005/8/layout/default"/>
    <dgm:cxn modelId="{7C08B91B-EB3B-4414-8D4D-46B178F47D52}" type="presParOf" srcId="{BFFEEDEF-A5E6-411E-8B8B-DAD337819CEE}" destId="{AB51251D-6706-4067-BF72-60C8FF364C68}" srcOrd="2" destOrd="0" presId="urn:microsoft.com/office/officeart/2005/8/layout/default"/>
    <dgm:cxn modelId="{31F3464A-0EAF-4046-B4B5-319EA0DF7016}" type="presParOf" srcId="{BFFEEDEF-A5E6-411E-8B8B-DAD337819CEE}" destId="{7E0DAF3E-CBCD-4B86-92F2-F9C031D83B85}" srcOrd="3" destOrd="0" presId="urn:microsoft.com/office/officeart/2005/8/layout/default"/>
    <dgm:cxn modelId="{FE38DF93-4D48-41EC-9E21-9F7E16D034C6}" type="presParOf" srcId="{BFFEEDEF-A5E6-411E-8B8B-DAD337819CEE}" destId="{6ACC8E4E-5EC2-4AD9-89C6-02541FEEBAC3}" srcOrd="4" destOrd="0" presId="urn:microsoft.com/office/officeart/2005/8/layout/default"/>
    <dgm:cxn modelId="{A227C40C-58D0-4C26-ADD2-BDCBC333FCEF}" type="presParOf" srcId="{BFFEEDEF-A5E6-411E-8B8B-DAD337819CEE}" destId="{94A3911F-E547-4EF2-AA40-40D4869E8026}" srcOrd="5" destOrd="0" presId="urn:microsoft.com/office/officeart/2005/8/layout/default"/>
    <dgm:cxn modelId="{3DDFA042-6CDB-4D2F-8050-F6D0D5B0C6FE}" type="presParOf" srcId="{BFFEEDEF-A5E6-411E-8B8B-DAD337819CEE}" destId="{2EF253F8-F98D-4682-92A9-1B4265840BAB}" srcOrd="6" destOrd="0" presId="urn:microsoft.com/office/officeart/2005/8/layout/default"/>
    <dgm:cxn modelId="{4E1C13FD-828A-48BB-B33E-6E3F8C73500A}" type="presParOf" srcId="{BFFEEDEF-A5E6-411E-8B8B-DAD337819CEE}" destId="{C4C75F09-58FA-452B-919F-9C663A4A71BB}" srcOrd="7" destOrd="0" presId="urn:microsoft.com/office/officeart/2005/8/layout/default"/>
    <dgm:cxn modelId="{23C8FF73-C0F6-4F18-B6FF-CEA90134F410}" type="presParOf" srcId="{BFFEEDEF-A5E6-411E-8B8B-DAD337819CEE}" destId="{96FF11E0-1B03-47A1-995B-31EE3B7F7891}" srcOrd="8" destOrd="0" presId="urn:microsoft.com/office/officeart/2005/8/layout/default"/>
    <dgm:cxn modelId="{3D419C5C-C965-48F3-8BC7-E7309848CDE1}" type="presParOf" srcId="{BFFEEDEF-A5E6-411E-8B8B-DAD337819CEE}" destId="{72308B68-5371-46E5-80E5-E046F1144FA1}" srcOrd="9" destOrd="0" presId="urn:microsoft.com/office/officeart/2005/8/layout/default"/>
    <dgm:cxn modelId="{76A2A57E-AF5C-4244-8C94-92DA76DB9898}" type="presParOf" srcId="{BFFEEDEF-A5E6-411E-8B8B-DAD337819CEE}" destId="{E0F39082-AE32-46FD-A232-604CBD4497E8}" srcOrd="10" destOrd="0" presId="urn:microsoft.com/office/officeart/2005/8/layout/default"/>
    <dgm:cxn modelId="{CB62D8F6-F833-49A8-84F6-E1F8DA8E7850}" type="presParOf" srcId="{BFFEEDEF-A5E6-411E-8B8B-DAD337819CEE}" destId="{4537392D-6C81-4D09-9891-FE7C5BCE5A91}" srcOrd="11" destOrd="0" presId="urn:microsoft.com/office/officeart/2005/8/layout/default"/>
    <dgm:cxn modelId="{9EC0DAA8-84F8-4C16-BAA4-00E215807296}" type="presParOf" srcId="{BFFEEDEF-A5E6-411E-8B8B-DAD337819CEE}" destId="{512277AF-8D5A-4DD3-B63F-1AD328601C76}" srcOrd="12" destOrd="0" presId="urn:microsoft.com/office/officeart/2005/8/layout/default"/>
    <dgm:cxn modelId="{2AA45BF4-3D61-4D98-9E46-D6156E2A249A}" type="presParOf" srcId="{BFFEEDEF-A5E6-411E-8B8B-DAD337819CEE}" destId="{72C55CF3-3B06-440B-AA6D-7FC7AF1E0921}" srcOrd="13" destOrd="0" presId="urn:microsoft.com/office/officeart/2005/8/layout/default"/>
    <dgm:cxn modelId="{26328DD3-91A7-4767-BFF0-2DBB64BF9968}" type="presParOf" srcId="{BFFEEDEF-A5E6-411E-8B8B-DAD337819CEE}" destId="{86280851-7C4B-4FB7-9364-F248FB1B29F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C3C9AC-3D68-46B7-AFA4-879BE518211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2ADD20-621B-4971-ABD4-96C39796A570}">
      <dgm:prSet/>
      <dgm:spPr/>
      <dgm:t>
        <a:bodyPr/>
        <a:lstStyle/>
        <a:p>
          <a:r>
            <a:rPr lang="id-ID" b="0" i="0" baseline="0"/>
            <a:t>Perbedaan Utama:</a:t>
          </a:r>
          <a:endParaRPr lang="en-US"/>
        </a:p>
      </dgm:t>
    </dgm:pt>
    <dgm:pt modelId="{A0812191-B738-4184-AE52-C6F622D9A41D}" type="parTrans" cxnId="{982E9033-20C0-4307-93A3-D0FCD83FACD6}">
      <dgm:prSet/>
      <dgm:spPr/>
      <dgm:t>
        <a:bodyPr/>
        <a:lstStyle/>
        <a:p>
          <a:endParaRPr lang="en-US"/>
        </a:p>
      </dgm:t>
    </dgm:pt>
    <dgm:pt modelId="{C2713AC8-6C12-401C-A18F-1D6BFA5AB7B8}" type="sibTrans" cxnId="{982E9033-20C0-4307-93A3-D0FCD83FACD6}">
      <dgm:prSet/>
      <dgm:spPr/>
      <dgm:t>
        <a:bodyPr/>
        <a:lstStyle/>
        <a:p>
          <a:endParaRPr lang="en-US"/>
        </a:p>
      </dgm:t>
    </dgm:pt>
    <dgm:pt modelId="{4CBDCD5B-AF5B-4DC5-8B63-886B67493BBE}">
      <dgm:prSet/>
      <dgm:spPr/>
      <dgm:t>
        <a:bodyPr/>
        <a:lstStyle/>
        <a:p>
          <a:r>
            <a:rPr lang="id-ID" b="0" i="0" baseline="0"/>
            <a:t>Meskipun keduanya adalah wirausahawan, entrepreneur lebih umum dalam berbagai sektor, sementara technopreneur fokus pada teknologi dan inovasi digital.</a:t>
          </a:r>
          <a:endParaRPr lang="en-US"/>
        </a:p>
      </dgm:t>
    </dgm:pt>
    <dgm:pt modelId="{874A7BED-6516-4DBE-8AD7-113F5649CE68}" type="parTrans" cxnId="{93149F7B-2584-4F7F-A81D-B673707D0B84}">
      <dgm:prSet/>
      <dgm:spPr/>
      <dgm:t>
        <a:bodyPr/>
        <a:lstStyle/>
        <a:p>
          <a:endParaRPr lang="en-US"/>
        </a:p>
      </dgm:t>
    </dgm:pt>
    <dgm:pt modelId="{B0C229A2-4D85-4B7D-8986-C317BF793639}" type="sibTrans" cxnId="{93149F7B-2584-4F7F-A81D-B673707D0B84}">
      <dgm:prSet/>
      <dgm:spPr/>
      <dgm:t>
        <a:bodyPr/>
        <a:lstStyle/>
        <a:p>
          <a:endParaRPr lang="en-US"/>
        </a:p>
      </dgm:t>
    </dgm:pt>
    <dgm:pt modelId="{C59525D5-1CFA-4795-AC40-E55082D560AA}">
      <dgm:prSet/>
      <dgm:spPr/>
      <dgm:t>
        <a:bodyPr/>
        <a:lstStyle/>
        <a:p>
          <a:r>
            <a:rPr lang="id-ID" b="0" i="0" baseline="0"/>
            <a:t>Tabel Perbandingan:</a:t>
          </a:r>
          <a:endParaRPr lang="en-US"/>
        </a:p>
      </dgm:t>
    </dgm:pt>
    <dgm:pt modelId="{CC0C6B7D-E9B9-40A5-B7EF-365911F9C272}" type="parTrans" cxnId="{55D9559E-D705-4DDF-9A54-35DD9A1A97E1}">
      <dgm:prSet/>
      <dgm:spPr/>
      <dgm:t>
        <a:bodyPr/>
        <a:lstStyle/>
        <a:p>
          <a:endParaRPr lang="en-US"/>
        </a:p>
      </dgm:t>
    </dgm:pt>
    <dgm:pt modelId="{8032F008-1DB3-4020-A3B8-ABCFEB1821FD}" type="sibTrans" cxnId="{55D9559E-D705-4DDF-9A54-35DD9A1A97E1}">
      <dgm:prSet/>
      <dgm:spPr/>
      <dgm:t>
        <a:bodyPr/>
        <a:lstStyle/>
        <a:p>
          <a:endParaRPr lang="en-US"/>
        </a:p>
      </dgm:t>
    </dgm:pt>
    <dgm:pt modelId="{27F8846A-D9B6-4A26-9089-98D2C2F52630}">
      <dgm:prSet/>
      <dgm:spPr/>
      <dgm:t>
        <a:bodyPr/>
        <a:lstStyle/>
        <a:p>
          <a:r>
            <a:rPr lang="fr-FR" b="0" i="0" baseline="0"/>
            <a:t>Entrepreneur: Bisnis tradisional, inovasi produk/jasa.</a:t>
          </a:r>
          <a:endParaRPr lang="en-US"/>
        </a:p>
      </dgm:t>
    </dgm:pt>
    <dgm:pt modelId="{10246610-F17D-4B59-9C11-1FE70A7A4084}" type="parTrans" cxnId="{7DC66D96-2242-45DB-828E-337BA98ABB04}">
      <dgm:prSet/>
      <dgm:spPr/>
      <dgm:t>
        <a:bodyPr/>
        <a:lstStyle/>
        <a:p>
          <a:endParaRPr lang="en-US"/>
        </a:p>
      </dgm:t>
    </dgm:pt>
    <dgm:pt modelId="{F6600413-5A1D-47F8-B0CD-13C5478753B8}" type="sibTrans" cxnId="{7DC66D96-2242-45DB-828E-337BA98ABB04}">
      <dgm:prSet/>
      <dgm:spPr/>
      <dgm:t>
        <a:bodyPr/>
        <a:lstStyle/>
        <a:p>
          <a:endParaRPr lang="en-US"/>
        </a:p>
      </dgm:t>
    </dgm:pt>
    <dgm:pt modelId="{7E075C1D-55B1-400A-A5AA-3E6C4F50CC2B}">
      <dgm:prSet/>
      <dgm:spPr/>
      <dgm:t>
        <a:bodyPr/>
        <a:lstStyle/>
        <a:p>
          <a:r>
            <a:rPr lang="fr-FR" b="0" i="0" baseline="0"/>
            <a:t>Technopreneur: Inovasi berbasis teknologi, disruptif.</a:t>
          </a:r>
          <a:endParaRPr lang="en-US"/>
        </a:p>
      </dgm:t>
    </dgm:pt>
    <dgm:pt modelId="{C745B60F-115D-43EC-88F3-6E646905CAE3}" type="parTrans" cxnId="{14767883-3C47-48C9-A9E6-C933EBD60662}">
      <dgm:prSet/>
      <dgm:spPr/>
      <dgm:t>
        <a:bodyPr/>
        <a:lstStyle/>
        <a:p>
          <a:endParaRPr lang="en-US"/>
        </a:p>
      </dgm:t>
    </dgm:pt>
    <dgm:pt modelId="{D643BB11-BD79-4E4F-8461-20E6953ADBCD}" type="sibTrans" cxnId="{14767883-3C47-48C9-A9E6-C933EBD60662}">
      <dgm:prSet/>
      <dgm:spPr/>
      <dgm:t>
        <a:bodyPr/>
        <a:lstStyle/>
        <a:p>
          <a:endParaRPr lang="en-US"/>
        </a:p>
      </dgm:t>
    </dgm:pt>
    <dgm:pt modelId="{957D98F3-EB98-4604-98DD-5F3AEB14B03A}" type="pres">
      <dgm:prSet presAssocID="{1CC3C9AC-3D68-46B7-AFA4-879BE5182117}" presName="diagram" presStyleCnt="0">
        <dgm:presLayoutVars>
          <dgm:dir/>
          <dgm:resizeHandles val="exact"/>
        </dgm:presLayoutVars>
      </dgm:prSet>
      <dgm:spPr/>
    </dgm:pt>
    <dgm:pt modelId="{390B8EFC-07DF-402D-A58F-9C1821F5F019}" type="pres">
      <dgm:prSet presAssocID="{712ADD20-621B-4971-ABD4-96C39796A570}" presName="node" presStyleLbl="node1" presStyleIdx="0" presStyleCnt="5">
        <dgm:presLayoutVars>
          <dgm:bulletEnabled val="1"/>
        </dgm:presLayoutVars>
      </dgm:prSet>
      <dgm:spPr/>
    </dgm:pt>
    <dgm:pt modelId="{0BF0D60B-5DE7-45AF-9BB7-67597C41B426}" type="pres">
      <dgm:prSet presAssocID="{C2713AC8-6C12-401C-A18F-1D6BFA5AB7B8}" presName="sibTrans" presStyleCnt="0"/>
      <dgm:spPr/>
    </dgm:pt>
    <dgm:pt modelId="{7B21A92D-632F-4AD5-982C-008530932B10}" type="pres">
      <dgm:prSet presAssocID="{4CBDCD5B-AF5B-4DC5-8B63-886B67493BBE}" presName="node" presStyleLbl="node1" presStyleIdx="1" presStyleCnt="5">
        <dgm:presLayoutVars>
          <dgm:bulletEnabled val="1"/>
        </dgm:presLayoutVars>
      </dgm:prSet>
      <dgm:spPr/>
    </dgm:pt>
    <dgm:pt modelId="{3A0EA14B-5992-404F-8051-CD39BD4BDDAC}" type="pres">
      <dgm:prSet presAssocID="{B0C229A2-4D85-4B7D-8986-C317BF793639}" presName="sibTrans" presStyleCnt="0"/>
      <dgm:spPr/>
    </dgm:pt>
    <dgm:pt modelId="{5A6338C9-112F-4250-92EC-1C00B502087C}" type="pres">
      <dgm:prSet presAssocID="{C59525D5-1CFA-4795-AC40-E55082D560AA}" presName="node" presStyleLbl="node1" presStyleIdx="2" presStyleCnt="5">
        <dgm:presLayoutVars>
          <dgm:bulletEnabled val="1"/>
        </dgm:presLayoutVars>
      </dgm:prSet>
      <dgm:spPr/>
    </dgm:pt>
    <dgm:pt modelId="{3A3BC589-8FDB-424D-9D9F-8914D8CAC25F}" type="pres">
      <dgm:prSet presAssocID="{8032F008-1DB3-4020-A3B8-ABCFEB1821FD}" presName="sibTrans" presStyleCnt="0"/>
      <dgm:spPr/>
    </dgm:pt>
    <dgm:pt modelId="{40F8D68A-1FDA-4B2C-8570-080608F0FDC8}" type="pres">
      <dgm:prSet presAssocID="{27F8846A-D9B6-4A26-9089-98D2C2F52630}" presName="node" presStyleLbl="node1" presStyleIdx="3" presStyleCnt="5">
        <dgm:presLayoutVars>
          <dgm:bulletEnabled val="1"/>
        </dgm:presLayoutVars>
      </dgm:prSet>
      <dgm:spPr/>
    </dgm:pt>
    <dgm:pt modelId="{3B189927-2A89-459C-B50C-D3B1A96BF466}" type="pres">
      <dgm:prSet presAssocID="{F6600413-5A1D-47F8-B0CD-13C5478753B8}" presName="sibTrans" presStyleCnt="0"/>
      <dgm:spPr/>
    </dgm:pt>
    <dgm:pt modelId="{943A25F0-E404-40C2-BC8E-5E6340F034B9}" type="pres">
      <dgm:prSet presAssocID="{7E075C1D-55B1-400A-A5AA-3E6C4F50CC2B}" presName="node" presStyleLbl="node1" presStyleIdx="4" presStyleCnt="5">
        <dgm:presLayoutVars>
          <dgm:bulletEnabled val="1"/>
        </dgm:presLayoutVars>
      </dgm:prSet>
      <dgm:spPr/>
    </dgm:pt>
  </dgm:ptLst>
  <dgm:cxnLst>
    <dgm:cxn modelId="{982E9033-20C0-4307-93A3-D0FCD83FACD6}" srcId="{1CC3C9AC-3D68-46B7-AFA4-879BE5182117}" destId="{712ADD20-621B-4971-ABD4-96C39796A570}" srcOrd="0" destOrd="0" parTransId="{A0812191-B738-4184-AE52-C6F622D9A41D}" sibTransId="{C2713AC8-6C12-401C-A18F-1D6BFA5AB7B8}"/>
    <dgm:cxn modelId="{90CEA162-B758-407D-8F03-2EED5DD9EE75}" type="presOf" srcId="{4CBDCD5B-AF5B-4DC5-8B63-886B67493BBE}" destId="{7B21A92D-632F-4AD5-982C-008530932B10}" srcOrd="0" destOrd="0" presId="urn:microsoft.com/office/officeart/2005/8/layout/default"/>
    <dgm:cxn modelId="{0E36476B-3895-4971-8FA8-05295076CE90}" type="presOf" srcId="{1CC3C9AC-3D68-46B7-AFA4-879BE5182117}" destId="{957D98F3-EB98-4604-98DD-5F3AEB14B03A}" srcOrd="0" destOrd="0" presId="urn:microsoft.com/office/officeart/2005/8/layout/default"/>
    <dgm:cxn modelId="{AC5CAD4D-B46F-477B-B51B-0B46DCF0BD75}" type="presOf" srcId="{C59525D5-1CFA-4795-AC40-E55082D560AA}" destId="{5A6338C9-112F-4250-92EC-1C00B502087C}" srcOrd="0" destOrd="0" presId="urn:microsoft.com/office/officeart/2005/8/layout/default"/>
    <dgm:cxn modelId="{DDF23274-D30C-4DB3-8933-3C8EF9223596}" type="presOf" srcId="{712ADD20-621B-4971-ABD4-96C39796A570}" destId="{390B8EFC-07DF-402D-A58F-9C1821F5F019}" srcOrd="0" destOrd="0" presId="urn:microsoft.com/office/officeart/2005/8/layout/default"/>
    <dgm:cxn modelId="{93149F7B-2584-4F7F-A81D-B673707D0B84}" srcId="{1CC3C9AC-3D68-46B7-AFA4-879BE5182117}" destId="{4CBDCD5B-AF5B-4DC5-8B63-886B67493BBE}" srcOrd="1" destOrd="0" parTransId="{874A7BED-6516-4DBE-8AD7-113F5649CE68}" sibTransId="{B0C229A2-4D85-4B7D-8986-C317BF793639}"/>
    <dgm:cxn modelId="{14767883-3C47-48C9-A9E6-C933EBD60662}" srcId="{1CC3C9AC-3D68-46B7-AFA4-879BE5182117}" destId="{7E075C1D-55B1-400A-A5AA-3E6C4F50CC2B}" srcOrd="4" destOrd="0" parTransId="{C745B60F-115D-43EC-88F3-6E646905CAE3}" sibTransId="{D643BB11-BD79-4E4F-8461-20E6953ADBCD}"/>
    <dgm:cxn modelId="{7DC66D96-2242-45DB-828E-337BA98ABB04}" srcId="{1CC3C9AC-3D68-46B7-AFA4-879BE5182117}" destId="{27F8846A-D9B6-4A26-9089-98D2C2F52630}" srcOrd="3" destOrd="0" parTransId="{10246610-F17D-4B59-9C11-1FE70A7A4084}" sibTransId="{F6600413-5A1D-47F8-B0CD-13C5478753B8}"/>
    <dgm:cxn modelId="{55D9559E-D705-4DDF-9A54-35DD9A1A97E1}" srcId="{1CC3C9AC-3D68-46B7-AFA4-879BE5182117}" destId="{C59525D5-1CFA-4795-AC40-E55082D560AA}" srcOrd="2" destOrd="0" parTransId="{CC0C6B7D-E9B9-40A5-B7EF-365911F9C272}" sibTransId="{8032F008-1DB3-4020-A3B8-ABCFEB1821FD}"/>
    <dgm:cxn modelId="{01777AAE-9160-462D-A4CF-921B7597F3FC}" type="presOf" srcId="{7E075C1D-55B1-400A-A5AA-3E6C4F50CC2B}" destId="{943A25F0-E404-40C2-BC8E-5E6340F034B9}" srcOrd="0" destOrd="0" presId="urn:microsoft.com/office/officeart/2005/8/layout/default"/>
    <dgm:cxn modelId="{6D61AFB2-1366-422C-BAE7-AA714DFFADD0}" type="presOf" srcId="{27F8846A-D9B6-4A26-9089-98D2C2F52630}" destId="{40F8D68A-1FDA-4B2C-8570-080608F0FDC8}" srcOrd="0" destOrd="0" presId="urn:microsoft.com/office/officeart/2005/8/layout/default"/>
    <dgm:cxn modelId="{206FF624-1871-479C-936E-98B471848860}" type="presParOf" srcId="{957D98F3-EB98-4604-98DD-5F3AEB14B03A}" destId="{390B8EFC-07DF-402D-A58F-9C1821F5F019}" srcOrd="0" destOrd="0" presId="urn:microsoft.com/office/officeart/2005/8/layout/default"/>
    <dgm:cxn modelId="{3199CE5F-419C-49DD-8884-CA0B335B76D7}" type="presParOf" srcId="{957D98F3-EB98-4604-98DD-5F3AEB14B03A}" destId="{0BF0D60B-5DE7-45AF-9BB7-67597C41B426}" srcOrd="1" destOrd="0" presId="urn:microsoft.com/office/officeart/2005/8/layout/default"/>
    <dgm:cxn modelId="{B6E0E891-55F6-4ECB-98E2-1BC71CE843B1}" type="presParOf" srcId="{957D98F3-EB98-4604-98DD-5F3AEB14B03A}" destId="{7B21A92D-632F-4AD5-982C-008530932B10}" srcOrd="2" destOrd="0" presId="urn:microsoft.com/office/officeart/2005/8/layout/default"/>
    <dgm:cxn modelId="{A1E36E9F-EC05-4B14-97B0-E18B45A1378C}" type="presParOf" srcId="{957D98F3-EB98-4604-98DD-5F3AEB14B03A}" destId="{3A0EA14B-5992-404F-8051-CD39BD4BDDAC}" srcOrd="3" destOrd="0" presId="urn:microsoft.com/office/officeart/2005/8/layout/default"/>
    <dgm:cxn modelId="{C3B9DB3C-5041-4596-A193-B853BB801636}" type="presParOf" srcId="{957D98F3-EB98-4604-98DD-5F3AEB14B03A}" destId="{5A6338C9-112F-4250-92EC-1C00B502087C}" srcOrd="4" destOrd="0" presId="urn:microsoft.com/office/officeart/2005/8/layout/default"/>
    <dgm:cxn modelId="{44EDC16F-7967-45C9-A6BF-E17FB2BAF98A}" type="presParOf" srcId="{957D98F3-EB98-4604-98DD-5F3AEB14B03A}" destId="{3A3BC589-8FDB-424D-9D9F-8914D8CAC25F}" srcOrd="5" destOrd="0" presId="urn:microsoft.com/office/officeart/2005/8/layout/default"/>
    <dgm:cxn modelId="{E5FA50EF-861E-4CB4-904B-0451AB5211ED}" type="presParOf" srcId="{957D98F3-EB98-4604-98DD-5F3AEB14B03A}" destId="{40F8D68A-1FDA-4B2C-8570-080608F0FDC8}" srcOrd="6" destOrd="0" presId="urn:microsoft.com/office/officeart/2005/8/layout/default"/>
    <dgm:cxn modelId="{4A1EAEDB-D67C-4D54-9FA6-F4E06A104C77}" type="presParOf" srcId="{957D98F3-EB98-4604-98DD-5F3AEB14B03A}" destId="{3B189927-2A89-459C-B50C-D3B1A96BF466}" srcOrd="7" destOrd="0" presId="urn:microsoft.com/office/officeart/2005/8/layout/default"/>
    <dgm:cxn modelId="{0C7B8840-24EB-4376-B0D5-0D20476D3BE6}" type="presParOf" srcId="{957D98F3-EB98-4604-98DD-5F3AEB14B03A}" destId="{943A25F0-E404-40C2-BC8E-5E6340F034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B8CB22-D774-4F1E-8DD7-A50809EEB72D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86360A-A228-4B83-9C2C-614FABC90D21}">
      <dgm:prSet/>
      <dgm:spPr/>
      <dgm:t>
        <a:bodyPr/>
        <a:lstStyle/>
        <a:p>
          <a:r>
            <a:rPr lang="id-ID" b="0" i="0" baseline="0"/>
            <a:t>Teknologi sebagai Penggerak Bisnis</a:t>
          </a:r>
          <a:endParaRPr lang="en-US"/>
        </a:p>
      </dgm:t>
    </dgm:pt>
    <dgm:pt modelId="{CEDDF45C-FEBF-4CAD-81B4-E7BC7EC74175}" type="parTrans" cxnId="{A6BA6E75-CD1C-4927-9BE5-40BAC7BD6649}">
      <dgm:prSet/>
      <dgm:spPr/>
      <dgm:t>
        <a:bodyPr/>
        <a:lstStyle/>
        <a:p>
          <a:endParaRPr lang="en-US"/>
        </a:p>
      </dgm:t>
    </dgm:pt>
    <dgm:pt modelId="{A4023AD2-E752-435E-9B9B-F612959E56C1}" type="sibTrans" cxnId="{A6BA6E75-CD1C-4927-9BE5-40BAC7BD6649}">
      <dgm:prSet/>
      <dgm:spPr/>
      <dgm:t>
        <a:bodyPr/>
        <a:lstStyle/>
        <a:p>
          <a:endParaRPr lang="en-US"/>
        </a:p>
      </dgm:t>
    </dgm:pt>
    <dgm:pt modelId="{9087EA30-A800-44F2-9EA8-9085FFD1A889}">
      <dgm:prSet/>
      <dgm:spPr/>
      <dgm:t>
        <a:bodyPr/>
        <a:lstStyle/>
        <a:p>
          <a:r>
            <a:rPr lang="en-US" b="0" i="0" baseline="0"/>
            <a:t>Teknologi memainkan peran kunci dalam bisnis modern, memungkinkan otomatisasi, peningkatan efisiensi, dan penciptaan model bisnis baru.</a:t>
          </a:r>
          <a:endParaRPr lang="en-US"/>
        </a:p>
      </dgm:t>
    </dgm:pt>
    <dgm:pt modelId="{C228A496-575C-4F93-B117-B80DE54E8573}" type="parTrans" cxnId="{38F84D6B-D658-4EE7-B231-325F49A7570F}">
      <dgm:prSet/>
      <dgm:spPr/>
      <dgm:t>
        <a:bodyPr/>
        <a:lstStyle/>
        <a:p>
          <a:endParaRPr lang="en-US"/>
        </a:p>
      </dgm:t>
    </dgm:pt>
    <dgm:pt modelId="{D6ABC63A-7697-45FB-9D37-590E91A2C276}" type="sibTrans" cxnId="{38F84D6B-D658-4EE7-B231-325F49A7570F}">
      <dgm:prSet/>
      <dgm:spPr/>
      <dgm:t>
        <a:bodyPr/>
        <a:lstStyle/>
        <a:p>
          <a:endParaRPr lang="en-US"/>
        </a:p>
      </dgm:t>
    </dgm:pt>
    <dgm:pt modelId="{90389148-9E36-4CF9-84A2-5FEEF01D3FD4}">
      <dgm:prSet/>
      <dgm:spPr/>
      <dgm:t>
        <a:bodyPr/>
        <a:lstStyle/>
        <a:p>
          <a:r>
            <a:rPr lang="id-ID" b="0" i="0" baseline="0"/>
            <a:t>Peningkatan produktivitas.</a:t>
          </a:r>
          <a:endParaRPr lang="en-US"/>
        </a:p>
      </dgm:t>
    </dgm:pt>
    <dgm:pt modelId="{C19E3F7A-F710-45A8-B783-D8630DFE887A}" type="parTrans" cxnId="{C14A2DFC-388E-4D9A-935E-02808E5BFCD8}">
      <dgm:prSet/>
      <dgm:spPr/>
      <dgm:t>
        <a:bodyPr/>
        <a:lstStyle/>
        <a:p>
          <a:endParaRPr lang="en-US"/>
        </a:p>
      </dgm:t>
    </dgm:pt>
    <dgm:pt modelId="{11675C0E-1CC9-4065-A352-FFEF53C6857B}" type="sibTrans" cxnId="{C14A2DFC-388E-4D9A-935E-02808E5BFCD8}">
      <dgm:prSet/>
      <dgm:spPr/>
      <dgm:t>
        <a:bodyPr/>
        <a:lstStyle/>
        <a:p>
          <a:endParaRPr lang="en-US"/>
        </a:p>
      </dgm:t>
    </dgm:pt>
    <dgm:pt modelId="{0F5121DD-1784-4E18-9170-5B2786A26915}">
      <dgm:prSet/>
      <dgm:spPr/>
      <dgm:t>
        <a:bodyPr/>
        <a:lstStyle/>
        <a:p>
          <a:r>
            <a:rPr lang="id-ID" b="0" i="0" baseline="0"/>
            <a:t>Penurunan biaya operasional.</a:t>
          </a:r>
          <a:endParaRPr lang="en-US"/>
        </a:p>
      </dgm:t>
    </dgm:pt>
    <dgm:pt modelId="{D117E61B-72D2-4BDF-8ED4-7C45628455EA}" type="parTrans" cxnId="{DDF47D5E-4938-440E-A8CB-4EA729911CFB}">
      <dgm:prSet/>
      <dgm:spPr/>
      <dgm:t>
        <a:bodyPr/>
        <a:lstStyle/>
        <a:p>
          <a:endParaRPr lang="en-US"/>
        </a:p>
      </dgm:t>
    </dgm:pt>
    <dgm:pt modelId="{51C79E35-B31A-4BE1-9256-56FE248CCE02}" type="sibTrans" cxnId="{DDF47D5E-4938-440E-A8CB-4EA729911CFB}">
      <dgm:prSet/>
      <dgm:spPr/>
      <dgm:t>
        <a:bodyPr/>
        <a:lstStyle/>
        <a:p>
          <a:endParaRPr lang="en-US"/>
        </a:p>
      </dgm:t>
    </dgm:pt>
    <dgm:pt modelId="{49399759-2C9D-40D4-8CEE-0887BCB5414D}">
      <dgm:prSet/>
      <dgm:spPr/>
      <dgm:t>
        <a:bodyPr/>
        <a:lstStyle/>
        <a:p>
          <a:r>
            <a:rPr lang="id-ID" b="0" i="0" baseline="0"/>
            <a:t>Akses pasar yang lebih luas melalui platform digital.</a:t>
          </a:r>
          <a:endParaRPr lang="en-US"/>
        </a:p>
      </dgm:t>
    </dgm:pt>
    <dgm:pt modelId="{0AEB329E-2975-4878-B7B0-218C4711B943}" type="parTrans" cxnId="{6E53B0CA-36EC-4637-BA4D-28A6AA34552F}">
      <dgm:prSet/>
      <dgm:spPr/>
      <dgm:t>
        <a:bodyPr/>
        <a:lstStyle/>
        <a:p>
          <a:endParaRPr lang="en-US"/>
        </a:p>
      </dgm:t>
    </dgm:pt>
    <dgm:pt modelId="{287AE41E-2607-49C3-8900-1E4186494F7B}" type="sibTrans" cxnId="{6E53B0CA-36EC-4637-BA4D-28A6AA34552F}">
      <dgm:prSet/>
      <dgm:spPr/>
      <dgm:t>
        <a:bodyPr/>
        <a:lstStyle/>
        <a:p>
          <a:endParaRPr lang="en-US"/>
        </a:p>
      </dgm:t>
    </dgm:pt>
    <dgm:pt modelId="{EE65797B-8564-4E9E-9F78-D765B9A26440}" type="pres">
      <dgm:prSet presAssocID="{0EB8CB22-D774-4F1E-8DD7-A50809EEB72D}" presName="diagram" presStyleCnt="0">
        <dgm:presLayoutVars>
          <dgm:dir/>
          <dgm:resizeHandles val="exact"/>
        </dgm:presLayoutVars>
      </dgm:prSet>
      <dgm:spPr/>
    </dgm:pt>
    <dgm:pt modelId="{94299FAD-7732-4EB4-AF30-6057070B04B3}" type="pres">
      <dgm:prSet presAssocID="{8686360A-A228-4B83-9C2C-614FABC90D21}" presName="arrow" presStyleLbl="node1" presStyleIdx="0" presStyleCnt="5">
        <dgm:presLayoutVars>
          <dgm:bulletEnabled val="1"/>
        </dgm:presLayoutVars>
      </dgm:prSet>
      <dgm:spPr/>
    </dgm:pt>
    <dgm:pt modelId="{EB12D4EF-57ED-4AA5-A9D4-DA4A78F0A5A3}" type="pres">
      <dgm:prSet presAssocID="{9087EA30-A800-44F2-9EA8-9085FFD1A889}" presName="arrow" presStyleLbl="node1" presStyleIdx="1" presStyleCnt="5">
        <dgm:presLayoutVars>
          <dgm:bulletEnabled val="1"/>
        </dgm:presLayoutVars>
      </dgm:prSet>
      <dgm:spPr/>
    </dgm:pt>
    <dgm:pt modelId="{740CE5E9-EE55-48F5-8F09-91EBCC06E669}" type="pres">
      <dgm:prSet presAssocID="{90389148-9E36-4CF9-84A2-5FEEF01D3FD4}" presName="arrow" presStyleLbl="node1" presStyleIdx="2" presStyleCnt="5">
        <dgm:presLayoutVars>
          <dgm:bulletEnabled val="1"/>
        </dgm:presLayoutVars>
      </dgm:prSet>
      <dgm:spPr/>
    </dgm:pt>
    <dgm:pt modelId="{1F6AAA92-D098-448B-B868-1B490A227FFD}" type="pres">
      <dgm:prSet presAssocID="{0F5121DD-1784-4E18-9170-5B2786A26915}" presName="arrow" presStyleLbl="node1" presStyleIdx="3" presStyleCnt="5">
        <dgm:presLayoutVars>
          <dgm:bulletEnabled val="1"/>
        </dgm:presLayoutVars>
      </dgm:prSet>
      <dgm:spPr/>
    </dgm:pt>
    <dgm:pt modelId="{FB7C355F-5F5E-4F4A-B405-B937FB0E3C11}" type="pres">
      <dgm:prSet presAssocID="{49399759-2C9D-40D4-8CEE-0887BCB5414D}" presName="arrow" presStyleLbl="node1" presStyleIdx="4" presStyleCnt="5">
        <dgm:presLayoutVars>
          <dgm:bulletEnabled val="1"/>
        </dgm:presLayoutVars>
      </dgm:prSet>
      <dgm:spPr/>
    </dgm:pt>
  </dgm:ptLst>
  <dgm:cxnLst>
    <dgm:cxn modelId="{DDF47D5E-4938-440E-A8CB-4EA729911CFB}" srcId="{0EB8CB22-D774-4F1E-8DD7-A50809EEB72D}" destId="{0F5121DD-1784-4E18-9170-5B2786A26915}" srcOrd="3" destOrd="0" parTransId="{D117E61B-72D2-4BDF-8ED4-7C45628455EA}" sibTransId="{51C79E35-B31A-4BE1-9256-56FE248CCE02}"/>
    <dgm:cxn modelId="{38F84D6B-D658-4EE7-B231-325F49A7570F}" srcId="{0EB8CB22-D774-4F1E-8DD7-A50809EEB72D}" destId="{9087EA30-A800-44F2-9EA8-9085FFD1A889}" srcOrd="1" destOrd="0" parTransId="{C228A496-575C-4F93-B117-B80DE54E8573}" sibTransId="{D6ABC63A-7697-45FB-9D37-590E91A2C276}"/>
    <dgm:cxn modelId="{A6BA6E75-CD1C-4927-9BE5-40BAC7BD6649}" srcId="{0EB8CB22-D774-4F1E-8DD7-A50809EEB72D}" destId="{8686360A-A228-4B83-9C2C-614FABC90D21}" srcOrd="0" destOrd="0" parTransId="{CEDDF45C-FEBF-4CAD-81B4-E7BC7EC74175}" sibTransId="{A4023AD2-E752-435E-9B9B-F612959E56C1}"/>
    <dgm:cxn modelId="{054CAB75-4DB6-44E6-8CFA-D1F913889F2F}" type="presOf" srcId="{90389148-9E36-4CF9-84A2-5FEEF01D3FD4}" destId="{740CE5E9-EE55-48F5-8F09-91EBCC06E669}" srcOrd="0" destOrd="0" presId="urn:microsoft.com/office/officeart/2005/8/layout/arrow5"/>
    <dgm:cxn modelId="{AC6A77AA-AECD-4EF1-9015-C8EB76E670C1}" type="presOf" srcId="{49399759-2C9D-40D4-8CEE-0887BCB5414D}" destId="{FB7C355F-5F5E-4F4A-B405-B937FB0E3C11}" srcOrd="0" destOrd="0" presId="urn:microsoft.com/office/officeart/2005/8/layout/arrow5"/>
    <dgm:cxn modelId="{9B897EB9-A572-458D-89F1-0D4E12C25FF3}" type="presOf" srcId="{8686360A-A228-4B83-9C2C-614FABC90D21}" destId="{94299FAD-7732-4EB4-AF30-6057070B04B3}" srcOrd="0" destOrd="0" presId="urn:microsoft.com/office/officeart/2005/8/layout/arrow5"/>
    <dgm:cxn modelId="{6E53B0CA-36EC-4637-BA4D-28A6AA34552F}" srcId="{0EB8CB22-D774-4F1E-8DD7-A50809EEB72D}" destId="{49399759-2C9D-40D4-8CEE-0887BCB5414D}" srcOrd="4" destOrd="0" parTransId="{0AEB329E-2975-4878-B7B0-218C4711B943}" sibTransId="{287AE41E-2607-49C3-8900-1E4186494F7B}"/>
    <dgm:cxn modelId="{205C0ED7-4C15-4653-A27D-64DD96C27561}" type="presOf" srcId="{9087EA30-A800-44F2-9EA8-9085FFD1A889}" destId="{EB12D4EF-57ED-4AA5-A9D4-DA4A78F0A5A3}" srcOrd="0" destOrd="0" presId="urn:microsoft.com/office/officeart/2005/8/layout/arrow5"/>
    <dgm:cxn modelId="{AB859AE8-C609-4E1C-AB11-214E75577C8E}" type="presOf" srcId="{0EB8CB22-D774-4F1E-8DD7-A50809EEB72D}" destId="{EE65797B-8564-4E9E-9F78-D765B9A26440}" srcOrd="0" destOrd="0" presId="urn:microsoft.com/office/officeart/2005/8/layout/arrow5"/>
    <dgm:cxn modelId="{4BAEABF6-14A8-4698-9D40-B5C9C30819F1}" type="presOf" srcId="{0F5121DD-1784-4E18-9170-5B2786A26915}" destId="{1F6AAA92-D098-448B-B868-1B490A227FFD}" srcOrd="0" destOrd="0" presId="urn:microsoft.com/office/officeart/2005/8/layout/arrow5"/>
    <dgm:cxn modelId="{C14A2DFC-388E-4D9A-935E-02808E5BFCD8}" srcId="{0EB8CB22-D774-4F1E-8DD7-A50809EEB72D}" destId="{90389148-9E36-4CF9-84A2-5FEEF01D3FD4}" srcOrd="2" destOrd="0" parTransId="{C19E3F7A-F710-45A8-B783-D8630DFE887A}" sibTransId="{11675C0E-1CC9-4065-A352-FFEF53C6857B}"/>
    <dgm:cxn modelId="{71514868-E9B8-4E7F-BD26-EC70270DDAC6}" type="presParOf" srcId="{EE65797B-8564-4E9E-9F78-D765B9A26440}" destId="{94299FAD-7732-4EB4-AF30-6057070B04B3}" srcOrd="0" destOrd="0" presId="urn:microsoft.com/office/officeart/2005/8/layout/arrow5"/>
    <dgm:cxn modelId="{C4571D12-73B0-4C3C-8967-64794730A738}" type="presParOf" srcId="{EE65797B-8564-4E9E-9F78-D765B9A26440}" destId="{EB12D4EF-57ED-4AA5-A9D4-DA4A78F0A5A3}" srcOrd="1" destOrd="0" presId="urn:microsoft.com/office/officeart/2005/8/layout/arrow5"/>
    <dgm:cxn modelId="{924240C8-2168-4955-B546-4695F97D87E2}" type="presParOf" srcId="{EE65797B-8564-4E9E-9F78-D765B9A26440}" destId="{740CE5E9-EE55-48F5-8F09-91EBCC06E669}" srcOrd="2" destOrd="0" presId="urn:microsoft.com/office/officeart/2005/8/layout/arrow5"/>
    <dgm:cxn modelId="{86A1A30B-3B7B-4174-B339-0C0131728728}" type="presParOf" srcId="{EE65797B-8564-4E9E-9F78-D765B9A26440}" destId="{1F6AAA92-D098-448B-B868-1B490A227FFD}" srcOrd="3" destOrd="0" presId="urn:microsoft.com/office/officeart/2005/8/layout/arrow5"/>
    <dgm:cxn modelId="{EAC1515C-8EE7-4F94-9155-2B0A03D1B45D}" type="presParOf" srcId="{EE65797B-8564-4E9E-9F78-D765B9A26440}" destId="{FB7C355F-5F5E-4F4A-B405-B937FB0E3C11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9453C0-2061-4973-8E62-D1604AF471B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20C8C8-D36A-4776-AD32-387338AE6B5C}">
      <dgm:prSet/>
      <dgm:spPr/>
      <dgm:t>
        <a:bodyPr/>
        <a:lstStyle/>
        <a:p>
          <a:r>
            <a:rPr lang="id-ID" b="0" i="0" baseline="0"/>
            <a:t>Model Bisnis Berbasis Teknologi</a:t>
          </a:r>
          <a:endParaRPr lang="en-US"/>
        </a:p>
      </dgm:t>
    </dgm:pt>
    <dgm:pt modelId="{74C3DD10-44F2-42DF-AA39-8426FAF50FB5}" type="parTrans" cxnId="{20FE060F-93AE-44EE-9E60-2D988EEC102B}">
      <dgm:prSet/>
      <dgm:spPr/>
      <dgm:t>
        <a:bodyPr/>
        <a:lstStyle/>
        <a:p>
          <a:endParaRPr lang="en-US"/>
        </a:p>
      </dgm:t>
    </dgm:pt>
    <dgm:pt modelId="{F3AABACF-DAFC-4D43-8A17-E15C3586E493}" type="sibTrans" cxnId="{20FE060F-93AE-44EE-9E60-2D988EEC102B}">
      <dgm:prSet/>
      <dgm:spPr/>
      <dgm:t>
        <a:bodyPr/>
        <a:lstStyle/>
        <a:p>
          <a:endParaRPr lang="en-US"/>
        </a:p>
      </dgm:t>
    </dgm:pt>
    <dgm:pt modelId="{6C4CBB8B-5E80-4527-AF6F-5D32C8F2486D}">
      <dgm:prSet/>
      <dgm:spPr/>
      <dgm:t>
        <a:bodyPr/>
        <a:lstStyle/>
        <a:p>
          <a:r>
            <a:rPr lang="id-ID" b="0" i="0" baseline="0"/>
            <a:t>Teknologi telah mengubah model bisnis tradisional menjadi lebih berbasis platform dan berorientasi digital.</a:t>
          </a:r>
          <a:endParaRPr lang="en-US"/>
        </a:p>
      </dgm:t>
    </dgm:pt>
    <dgm:pt modelId="{8B9CA8A7-7070-43B9-9D4C-20ED77890CEB}" type="parTrans" cxnId="{585E65E7-D64B-4E50-8F72-53EB91BD33CE}">
      <dgm:prSet/>
      <dgm:spPr/>
      <dgm:t>
        <a:bodyPr/>
        <a:lstStyle/>
        <a:p>
          <a:endParaRPr lang="en-US"/>
        </a:p>
      </dgm:t>
    </dgm:pt>
    <dgm:pt modelId="{C2ED0D36-5E53-4C91-9840-FB8ECEA5DA3C}" type="sibTrans" cxnId="{585E65E7-D64B-4E50-8F72-53EB91BD33CE}">
      <dgm:prSet/>
      <dgm:spPr/>
      <dgm:t>
        <a:bodyPr/>
        <a:lstStyle/>
        <a:p>
          <a:endParaRPr lang="en-US"/>
        </a:p>
      </dgm:t>
    </dgm:pt>
    <dgm:pt modelId="{232B73D0-7E1E-42F4-9F5A-C169AD1C9620}">
      <dgm:prSet/>
      <dgm:spPr/>
      <dgm:t>
        <a:bodyPr/>
        <a:lstStyle/>
        <a:p>
          <a:r>
            <a:rPr lang="id-ID" b="0" i="0" baseline="0"/>
            <a:t>Contoh:</a:t>
          </a:r>
          <a:endParaRPr lang="en-US"/>
        </a:p>
      </dgm:t>
    </dgm:pt>
    <dgm:pt modelId="{E81F2390-98BD-4D01-AFE5-1EF64E35D12B}" type="parTrans" cxnId="{D206DF30-782E-4D08-B558-088813DFE777}">
      <dgm:prSet/>
      <dgm:spPr/>
      <dgm:t>
        <a:bodyPr/>
        <a:lstStyle/>
        <a:p>
          <a:endParaRPr lang="en-US"/>
        </a:p>
      </dgm:t>
    </dgm:pt>
    <dgm:pt modelId="{03542DD3-D7E9-4BA8-8093-FD1CFCF4C715}" type="sibTrans" cxnId="{D206DF30-782E-4D08-B558-088813DFE777}">
      <dgm:prSet/>
      <dgm:spPr/>
      <dgm:t>
        <a:bodyPr/>
        <a:lstStyle/>
        <a:p>
          <a:endParaRPr lang="en-US"/>
        </a:p>
      </dgm:t>
    </dgm:pt>
    <dgm:pt modelId="{D964A4EA-8898-4B8E-9C6E-18D96A3EE095}">
      <dgm:prSet/>
      <dgm:spPr/>
      <dgm:t>
        <a:bodyPr/>
        <a:lstStyle/>
        <a:p>
          <a:r>
            <a:rPr lang="id-ID" b="0" i="0" baseline="0"/>
            <a:t>Platform seperti Gojek, Tokopedia.</a:t>
          </a:r>
          <a:endParaRPr lang="en-US"/>
        </a:p>
      </dgm:t>
    </dgm:pt>
    <dgm:pt modelId="{9239A064-A5A9-4B29-A2AE-62F5B0E037DA}" type="parTrans" cxnId="{CFE2D1E8-AC38-4855-9ED5-49828C52D3EA}">
      <dgm:prSet/>
      <dgm:spPr/>
      <dgm:t>
        <a:bodyPr/>
        <a:lstStyle/>
        <a:p>
          <a:endParaRPr lang="en-US"/>
        </a:p>
      </dgm:t>
    </dgm:pt>
    <dgm:pt modelId="{E64643BF-E187-4FC3-B751-77768630EB2C}" type="sibTrans" cxnId="{CFE2D1E8-AC38-4855-9ED5-49828C52D3EA}">
      <dgm:prSet/>
      <dgm:spPr/>
      <dgm:t>
        <a:bodyPr/>
        <a:lstStyle/>
        <a:p>
          <a:endParaRPr lang="en-US"/>
        </a:p>
      </dgm:t>
    </dgm:pt>
    <dgm:pt modelId="{48ECF330-5AB7-4E90-A3B2-7B0541EF593F}">
      <dgm:prSet/>
      <dgm:spPr/>
      <dgm:t>
        <a:bodyPr/>
        <a:lstStyle/>
        <a:p>
          <a:r>
            <a:rPr lang="id-ID" b="0" i="0" baseline="0"/>
            <a:t>Langganan SaaS (Software as a Service).</a:t>
          </a:r>
          <a:endParaRPr lang="en-US"/>
        </a:p>
      </dgm:t>
    </dgm:pt>
    <dgm:pt modelId="{C2B63005-C029-4C1A-B14A-429BF768203D}" type="parTrans" cxnId="{061EE87B-1A68-41E2-92CB-9FDA016B1F97}">
      <dgm:prSet/>
      <dgm:spPr/>
      <dgm:t>
        <a:bodyPr/>
        <a:lstStyle/>
        <a:p>
          <a:endParaRPr lang="en-US"/>
        </a:p>
      </dgm:t>
    </dgm:pt>
    <dgm:pt modelId="{E3B0EF08-8F92-49BA-BC7A-C5FDCDFF6937}" type="sibTrans" cxnId="{061EE87B-1A68-41E2-92CB-9FDA016B1F97}">
      <dgm:prSet/>
      <dgm:spPr/>
      <dgm:t>
        <a:bodyPr/>
        <a:lstStyle/>
        <a:p>
          <a:endParaRPr lang="en-US"/>
        </a:p>
      </dgm:t>
    </dgm:pt>
    <dgm:pt modelId="{361DF55F-F89F-4C21-A877-286C0215555F}" type="pres">
      <dgm:prSet presAssocID="{949453C0-2061-4973-8E62-D1604AF471B1}" presName="Name0" presStyleCnt="0">
        <dgm:presLayoutVars>
          <dgm:dir/>
          <dgm:resizeHandles val="exact"/>
        </dgm:presLayoutVars>
      </dgm:prSet>
      <dgm:spPr/>
    </dgm:pt>
    <dgm:pt modelId="{BC7865E2-0702-4751-8ACD-73112041EF1A}" type="pres">
      <dgm:prSet presAssocID="{D920C8C8-D36A-4776-AD32-387338AE6B5C}" presName="node" presStyleLbl="node1" presStyleIdx="0" presStyleCnt="5">
        <dgm:presLayoutVars>
          <dgm:bulletEnabled val="1"/>
        </dgm:presLayoutVars>
      </dgm:prSet>
      <dgm:spPr/>
    </dgm:pt>
    <dgm:pt modelId="{9E30832A-A083-40CE-A8B3-0FD7CF7C82B2}" type="pres">
      <dgm:prSet presAssocID="{F3AABACF-DAFC-4D43-8A17-E15C3586E493}" presName="sibTrans" presStyleLbl="sibTrans1D1" presStyleIdx="0" presStyleCnt="4"/>
      <dgm:spPr/>
    </dgm:pt>
    <dgm:pt modelId="{42C059A8-2FB8-4FB3-BEBB-4E6712CAE316}" type="pres">
      <dgm:prSet presAssocID="{F3AABACF-DAFC-4D43-8A17-E15C3586E493}" presName="connectorText" presStyleLbl="sibTrans1D1" presStyleIdx="0" presStyleCnt="4"/>
      <dgm:spPr/>
    </dgm:pt>
    <dgm:pt modelId="{7028E966-CE4F-4BA2-B6D6-04249418119A}" type="pres">
      <dgm:prSet presAssocID="{6C4CBB8B-5E80-4527-AF6F-5D32C8F2486D}" presName="node" presStyleLbl="node1" presStyleIdx="1" presStyleCnt="5">
        <dgm:presLayoutVars>
          <dgm:bulletEnabled val="1"/>
        </dgm:presLayoutVars>
      </dgm:prSet>
      <dgm:spPr/>
    </dgm:pt>
    <dgm:pt modelId="{B4EDB14F-4AEA-4EBE-A236-C9BF72C246FE}" type="pres">
      <dgm:prSet presAssocID="{C2ED0D36-5E53-4C91-9840-FB8ECEA5DA3C}" presName="sibTrans" presStyleLbl="sibTrans1D1" presStyleIdx="1" presStyleCnt="4"/>
      <dgm:spPr/>
    </dgm:pt>
    <dgm:pt modelId="{2D3F368F-F376-46DD-80DE-24E4463ED567}" type="pres">
      <dgm:prSet presAssocID="{C2ED0D36-5E53-4C91-9840-FB8ECEA5DA3C}" presName="connectorText" presStyleLbl="sibTrans1D1" presStyleIdx="1" presStyleCnt="4"/>
      <dgm:spPr/>
    </dgm:pt>
    <dgm:pt modelId="{7B8DA2D6-2222-4CC8-8F62-486E596E2E92}" type="pres">
      <dgm:prSet presAssocID="{232B73D0-7E1E-42F4-9F5A-C169AD1C9620}" presName="node" presStyleLbl="node1" presStyleIdx="2" presStyleCnt="5">
        <dgm:presLayoutVars>
          <dgm:bulletEnabled val="1"/>
        </dgm:presLayoutVars>
      </dgm:prSet>
      <dgm:spPr/>
    </dgm:pt>
    <dgm:pt modelId="{159420E6-7210-4C00-8980-027F324783F4}" type="pres">
      <dgm:prSet presAssocID="{03542DD3-D7E9-4BA8-8093-FD1CFCF4C715}" presName="sibTrans" presStyleLbl="sibTrans1D1" presStyleIdx="2" presStyleCnt="4"/>
      <dgm:spPr/>
    </dgm:pt>
    <dgm:pt modelId="{8AA3B166-D516-45BC-99C4-6C10438C0477}" type="pres">
      <dgm:prSet presAssocID="{03542DD3-D7E9-4BA8-8093-FD1CFCF4C715}" presName="connectorText" presStyleLbl="sibTrans1D1" presStyleIdx="2" presStyleCnt="4"/>
      <dgm:spPr/>
    </dgm:pt>
    <dgm:pt modelId="{65926D83-E813-4B98-A694-99D9F748B726}" type="pres">
      <dgm:prSet presAssocID="{D964A4EA-8898-4B8E-9C6E-18D96A3EE095}" presName="node" presStyleLbl="node1" presStyleIdx="3" presStyleCnt="5">
        <dgm:presLayoutVars>
          <dgm:bulletEnabled val="1"/>
        </dgm:presLayoutVars>
      </dgm:prSet>
      <dgm:spPr/>
    </dgm:pt>
    <dgm:pt modelId="{FF1D6115-D37F-449A-B967-06812A466738}" type="pres">
      <dgm:prSet presAssocID="{E64643BF-E187-4FC3-B751-77768630EB2C}" presName="sibTrans" presStyleLbl="sibTrans1D1" presStyleIdx="3" presStyleCnt="4"/>
      <dgm:spPr/>
    </dgm:pt>
    <dgm:pt modelId="{507DDC69-0D34-4AE9-A67E-8726E8C53634}" type="pres">
      <dgm:prSet presAssocID="{E64643BF-E187-4FC3-B751-77768630EB2C}" presName="connectorText" presStyleLbl="sibTrans1D1" presStyleIdx="3" presStyleCnt="4"/>
      <dgm:spPr/>
    </dgm:pt>
    <dgm:pt modelId="{0C49552F-1A81-450E-9BDF-A98797FD4BCF}" type="pres">
      <dgm:prSet presAssocID="{48ECF330-5AB7-4E90-A3B2-7B0541EF593F}" presName="node" presStyleLbl="node1" presStyleIdx="4" presStyleCnt="5">
        <dgm:presLayoutVars>
          <dgm:bulletEnabled val="1"/>
        </dgm:presLayoutVars>
      </dgm:prSet>
      <dgm:spPr/>
    </dgm:pt>
  </dgm:ptLst>
  <dgm:cxnLst>
    <dgm:cxn modelId="{20FE060F-93AE-44EE-9E60-2D988EEC102B}" srcId="{949453C0-2061-4973-8E62-D1604AF471B1}" destId="{D920C8C8-D36A-4776-AD32-387338AE6B5C}" srcOrd="0" destOrd="0" parTransId="{74C3DD10-44F2-42DF-AA39-8426FAF50FB5}" sibTransId="{F3AABACF-DAFC-4D43-8A17-E15C3586E493}"/>
    <dgm:cxn modelId="{0710271C-0464-4529-A134-E783F1DC0367}" type="presOf" srcId="{6C4CBB8B-5E80-4527-AF6F-5D32C8F2486D}" destId="{7028E966-CE4F-4BA2-B6D6-04249418119A}" srcOrd="0" destOrd="0" presId="urn:microsoft.com/office/officeart/2016/7/layout/RepeatingBendingProcessNew"/>
    <dgm:cxn modelId="{E823A325-3A2C-4077-AE3A-B0AD305C8677}" type="presOf" srcId="{C2ED0D36-5E53-4C91-9840-FB8ECEA5DA3C}" destId="{2D3F368F-F376-46DD-80DE-24E4463ED567}" srcOrd="1" destOrd="0" presId="urn:microsoft.com/office/officeart/2016/7/layout/RepeatingBendingProcessNew"/>
    <dgm:cxn modelId="{D206DF30-782E-4D08-B558-088813DFE777}" srcId="{949453C0-2061-4973-8E62-D1604AF471B1}" destId="{232B73D0-7E1E-42F4-9F5A-C169AD1C9620}" srcOrd="2" destOrd="0" parTransId="{E81F2390-98BD-4D01-AFE5-1EF64E35D12B}" sibTransId="{03542DD3-D7E9-4BA8-8093-FD1CFCF4C715}"/>
    <dgm:cxn modelId="{39E87F39-0880-42DA-8711-1DFCD75E7DC3}" type="presOf" srcId="{03542DD3-D7E9-4BA8-8093-FD1CFCF4C715}" destId="{159420E6-7210-4C00-8980-027F324783F4}" srcOrd="0" destOrd="0" presId="urn:microsoft.com/office/officeart/2016/7/layout/RepeatingBendingProcessNew"/>
    <dgm:cxn modelId="{682BDB6A-16C1-44D4-9329-67C5B712C84C}" type="presOf" srcId="{F3AABACF-DAFC-4D43-8A17-E15C3586E493}" destId="{42C059A8-2FB8-4FB3-BEBB-4E6712CAE316}" srcOrd="1" destOrd="0" presId="urn:microsoft.com/office/officeart/2016/7/layout/RepeatingBendingProcessNew"/>
    <dgm:cxn modelId="{12090876-397F-413D-B5C2-1A39832DB8B7}" type="presOf" srcId="{C2ED0D36-5E53-4C91-9840-FB8ECEA5DA3C}" destId="{B4EDB14F-4AEA-4EBE-A236-C9BF72C246FE}" srcOrd="0" destOrd="0" presId="urn:microsoft.com/office/officeart/2016/7/layout/RepeatingBendingProcessNew"/>
    <dgm:cxn modelId="{061EE87B-1A68-41E2-92CB-9FDA016B1F97}" srcId="{949453C0-2061-4973-8E62-D1604AF471B1}" destId="{48ECF330-5AB7-4E90-A3B2-7B0541EF593F}" srcOrd="4" destOrd="0" parTransId="{C2B63005-C029-4C1A-B14A-429BF768203D}" sibTransId="{E3B0EF08-8F92-49BA-BC7A-C5FDCDFF6937}"/>
    <dgm:cxn modelId="{D1FA5F7E-762F-471A-9894-560A6F79E77D}" type="presOf" srcId="{48ECF330-5AB7-4E90-A3B2-7B0541EF593F}" destId="{0C49552F-1A81-450E-9BDF-A98797FD4BCF}" srcOrd="0" destOrd="0" presId="urn:microsoft.com/office/officeart/2016/7/layout/RepeatingBendingProcessNew"/>
    <dgm:cxn modelId="{30287E9F-F573-4DC3-833D-FC15CC2156A1}" type="presOf" srcId="{E64643BF-E187-4FC3-B751-77768630EB2C}" destId="{507DDC69-0D34-4AE9-A67E-8726E8C53634}" srcOrd="1" destOrd="0" presId="urn:microsoft.com/office/officeart/2016/7/layout/RepeatingBendingProcessNew"/>
    <dgm:cxn modelId="{B52EAAA6-094F-4D9E-BC5A-F0C14629BBEA}" type="presOf" srcId="{949453C0-2061-4973-8E62-D1604AF471B1}" destId="{361DF55F-F89F-4C21-A877-286C0215555F}" srcOrd="0" destOrd="0" presId="urn:microsoft.com/office/officeart/2016/7/layout/RepeatingBendingProcessNew"/>
    <dgm:cxn modelId="{8D839DC0-1BF0-4770-87E2-D898FA83E023}" type="presOf" srcId="{D920C8C8-D36A-4776-AD32-387338AE6B5C}" destId="{BC7865E2-0702-4751-8ACD-73112041EF1A}" srcOrd="0" destOrd="0" presId="urn:microsoft.com/office/officeart/2016/7/layout/RepeatingBendingProcessNew"/>
    <dgm:cxn modelId="{3BA795CA-2310-4AE6-B3C4-FCC652A0A462}" type="presOf" srcId="{F3AABACF-DAFC-4D43-8A17-E15C3586E493}" destId="{9E30832A-A083-40CE-A8B3-0FD7CF7C82B2}" srcOrd="0" destOrd="0" presId="urn:microsoft.com/office/officeart/2016/7/layout/RepeatingBendingProcessNew"/>
    <dgm:cxn modelId="{5E4FADDE-6D19-418A-939F-46C3552F2485}" type="presOf" srcId="{D964A4EA-8898-4B8E-9C6E-18D96A3EE095}" destId="{65926D83-E813-4B98-A694-99D9F748B726}" srcOrd="0" destOrd="0" presId="urn:microsoft.com/office/officeart/2016/7/layout/RepeatingBendingProcessNew"/>
    <dgm:cxn modelId="{299E68E3-C36D-497D-8BB3-3B207CD92FA6}" type="presOf" srcId="{03542DD3-D7E9-4BA8-8093-FD1CFCF4C715}" destId="{8AA3B166-D516-45BC-99C4-6C10438C0477}" srcOrd="1" destOrd="0" presId="urn:microsoft.com/office/officeart/2016/7/layout/RepeatingBendingProcessNew"/>
    <dgm:cxn modelId="{3168F6E5-E2F0-4404-8458-4EFB85D037C1}" type="presOf" srcId="{232B73D0-7E1E-42F4-9F5A-C169AD1C9620}" destId="{7B8DA2D6-2222-4CC8-8F62-486E596E2E92}" srcOrd="0" destOrd="0" presId="urn:microsoft.com/office/officeart/2016/7/layout/RepeatingBendingProcessNew"/>
    <dgm:cxn modelId="{585E65E7-D64B-4E50-8F72-53EB91BD33CE}" srcId="{949453C0-2061-4973-8E62-D1604AF471B1}" destId="{6C4CBB8B-5E80-4527-AF6F-5D32C8F2486D}" srcOrd="1" destOrd="0" parTransId="{8B9CA8A7-7070-43B9-9D4C-20ED77890CEB}" sibTransId="{C2ED0D36-5E53-4C91-9840-FB8ECEA5DA3C}"/>
    <dgm:cxn modelId="{CFE2D1E8-AC38-4855-9ED5-49828C52D3EA}" srcId="{949453C0-2061-4973-8E62-D1604AF471B1}" destId="{D964A4EA-8898-4B8E-9C6E-18D96A3EE095}" srcOrd="3" destOrd="0" parTransId="{9239A064-A5A9-4B29-A2AE-62F5B0E037DA}" sibTransId="{E64643BF-E187-4FC3-B751-77768630EB2C}"/>
    <dgm:cxn modelId="{04B384F5-7D39-46F9-9825-149CE0B1065F}" type="presOf" srcId="{E64643BF-E187-4FC3-B751-77768630EB2C}" destId="{FF1D6115-D37F-449A-B967-06812A466738}" srcOrd="0" destOrd="0" presId="urn:microsoft.com/office/officeart/2016/7/layout/RepeatingBendingProcessNew"/>
    <dgm:cxn modelId="{ACB0ABDA-77CA-4A64-9077-303EF3F0A4CC}" type="presParOf" srcId="{361DF55F-F89F-4C21-A877-286C0215555F}" destId="{BC7865E2-0702-4751-8ACD-73112041EF1A}" srcOrd="0" destOrd="0" presId="urn:microsoft.com/office/officeart/2016/7/layout/RepeatingBendingProcessNew"/>
    <dgm:cxn modelId="{0EE04AEC-7D6A-4416-86CF-4CFB3C695CE5}" type="presParOf" srcId="{361DF55F-F89F-4C21-A877-286C0215555F}" destId="{9E30832A-A083-40CE-A8B3-0FD7CF7C82B2}" srcOrd="1" destOrd="0" presId="urn:microsoft.com/office/officeart/2016/7/layout/RepeatingBendingProcessNew"/>
    <dgm:cxn modelId="{80E90646-DF4E-4F3C-A6C7-64F4C483AC6E}" type="presParOf" srcId="{9E30832A-A083-40CE-A8B3-0FD7CF7C82B2}" destId="{42C059A8-2FB8-4FB3-BEBB-4E6712CAE316}" srcOrd="0" destOrd="0" presId="urn:microsoft.com/office/officeart/2016/7/layout/RepeatingBendingProcessNew"/>
    <dgm:cxn modelId="{DAB09DD0-EE5E-4513-83E8-1126D1D8C641}" type="presParOf" srcId="{361DF55F-F89F-4C21-A877-286C0215555F}" destId="{7028E966-CE4F-4BA2-B6D6-04249418119A}" srcOrd="2" destOrd="0" presId="urn:microsoft.com/office/officeart/2016/7/layout/RepeatingBendingProcessNew"/>
    <dgm:cxn modelId="{70E04560-DA5D-4577-8400-3F446383A5B7}" type="presParOf" srcId="{361DF55F-F89F-4C21-A877-286C0215555F}" destId="{B4EDB14F-4AEA-4EBE-A236-C9BF72C246FE}" srcOrd="3" destOrd="0" presId="urn:microsoft.com/office/officeart/2016/7/layout/RepeatingBendingProcessNew"/>
    <dgm:cxn modelId="{27083CFC-6519-4D4F-A54B-BBC29E452D25}" type="presParOf" srcId="{B4EDB14F-4AEA-4EBE-A236-C9BF72C246FE}" destId="{2D3F368F-F376-46DD-80DE-24E4463ED567}" srcOrd="0" destOrd="0" presId="urn:microsoft.com/office/officeart/2016/7/layout/RepeatingBendingProcessNew"/>
    <dgm:cxn modelId="{A53C88DC-C849-4841-B0BD-179BB4770C0E}" type="presParOf" srcId="{361DF55F-F89F-4C21-A877-286C0215555F}" destId="{7B8DA2D6-2222-4CC8-8F62-486E596E2E92}" srcOrd="4" destOrd="0" presId="urn:microsoft.com/office/officeart/2016/7/layout/RepeatingBendingProcessNew"/>
    <dgm:cxn modelId="{670472F1-DEF3-4237-9BFB-4638E13C7C2F}" type="presParOf" srcId="{361DF55F-F89F-4C21-A877-286C0215555F}" destId="{159420E6-7210-4C00-8980-027F324783F4}" srcOrd="5" destOrd="0" presId="urn:microsoft.com/office/officeart/2016/7/layout/RepeatingBendingProcessNew"/>
    <dgm:cxn modelId="{F9088545-B837-4132-88F7-B93F49ED0DAD}" type="presParOf" srcId="{159420E6-7210-4C00-8980-027F324783F4}" destId="{8AA3B166-D516-45BC-99C4-6C10438C0477}" srcOrd="0" destOrd="0" presId="urn:microsoft.com/office/officeart/2016/7/layout/RepeatingBendingProcessNew"/>
    <dgm:cxn modelId="{880C634A-452B-4FD6-8A3E-6A0DF1310CF1}" type="presParOf" srcId="{361DF55F-F89F-4C21-A877-286C0215555F}" destId="{65926D83-E813-4B98-A694-99D9F748B726}" srcOrd="6" destOrd="0" presId="urn:microsoft.com/office/officeart/2016/7/layout/RepeatingBendingProcessNew"/>
    <dgm:cxn modelId="{40621F9A-91F3-41B7-A210-67A1FCF62936}" type="presParOf" srcId="{361DF55F-F89F-4C21-A877-286C0215555F}" destId="{FF1D6115-D37F-449A-B967-06812A466738}" srcOrd="7" destOrd="0" presId="urn:microsoft.com/office/officeart/2016/7/layout/RepeatingBendingProcessNew"/>
    <dgm:cxn modelId="{B27A28DA-2C13-47F7-A740-190EBE51CC71}" type="presParOf" srcId="{FF1D6115-D37F-449A-B967-06812A466738}" destId="{507DDC69-0D34-4AE9-A67E-8726E8C53634}" srcOrd="0" destOrd="0" presId="urn:microsoft.com/office/officeart/2016/7/layout/RepeatingBendingProcessNew"/>
    <dgm:cxn modelId="{E03DFEBD-6ABC-4504-A7A5-53E0EE6E16B7}" type="presParOf" srcId="{361DF55F-F89F-4C21-A877-286C0215555F}" destId="{0C49552F-1A81-450E-9BDF-A98797FD4BCF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6D383D-E30A-4849-B53F-D42501AC2F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C8D5262-08D5-48F1-9949-F725C9EE9F63}">
      <dgm:prSet/>
      <dgm:spPr/>
      <dgm:t>
        <a:bodyPr/>
        <a:lstStyle/>
        <a:p>
          <a:r>
            <a:rPr lang="id-ID" b="0" i="0" baseline="0"/>
            <a:t>Tantangan:</a:t>
          </a:r>
          <a:endParaRPr lang="en-US"/>
        </a:p>
      </dgm:t>
    </dgm:pt>
    <dgm:pt modelId="{A0F8A1F4-2C8A-4A24-85BB-3F912DE67717}" type="parTrans" cxnId="{8F24A6FC-5556-4D1F-BD3B-6BB89FDFB3A2}">
      <dgm:prSet/>
      <dgm:spPr/>
      <dgm:t>
        <a:bodyPr/>
        <a:lstStyle/>
        <a:p>
          <a:endParaRPr lang="en-US"/>
        </a:p>
      </dgm:t>
    </dgm:pt>
    <dgm:pt modelId="{4D6A44AE-DDB1-4EE6-B1DC-2E3C7F7ED1B3}" type="sibTrans" cxnId="{8F24A6FC-5556-4D1F-BD3B-6BB89FDFB3A2}">
      <dgm:prSet/>
      <dgm:spPr/>
      <dgm:t>
        <a:bodyPr/>
        <a:lstStyle/>
        <a:p>
          <a:endParaRPr lang="en-US"/>
        </a:p>
      </dgm:t>
    </dgm:pt>
    <dgm:pt modelId="{658B527C-04C7-46CC-BF93-237FB3F060A7}">
      <dgm:prSet/>
      <dgm:spPr/>
      <dgm:t>
        <a:bodyPr/>
        <a:lstStyle/>
        <a:p>
          <a:r>
            <a:rPr lang="id-ID" b="0" i="0" baseline="0"/>
            <a:t>Tingginya biaya pengembangan teknologi.</a:t>
          </a:r>
          <a:endParaRPr lang="en-US"/>
        </a:p>
      </dgm:t>
    </dgm:pt>
    <dgm:pt modelId="{8363F2D9-8DED-4394-9622-1A6669614A4D}" type="parTrans" cxnId="{50EB7AEB-6398-41F1-B9C1-DCFCAA10D08C}">
      <dgm:prSet/>
      <dgm:spPr/>
      <dgm:t>
        <a:bodyPr/>
        <a:lstStyle/>
        <a:p>
          <a:endParaRPr lang="en-US"/>
        </a:p>
      </dgm:t>
    </dgm:pt>
    <dgm:pt modelId="{C66A2255-AA1D-4371-9E84-7BCFB954E427}" type="sibTrans" cxnId="{50EB7AEB-6398-41F1-B9C1-DCFCAA10D08C}">
      <dgm:prSet/>
      <dgm:spPr/>
      <dgm:t>
        <a:bodyPr/>
        <a:lstStyle/>
        <a:p>
          <a:endParaRPr lang="en-US"/>
        </a:p>
      </dgm:t>
    </dgm:pt>
    <dgm:pt modelId="{191917C7-2C02-475E-90BF-8C3DE7BD8035}">
      <dgm:prSet/>
      <dgm:spPr/>
      <dgm:t>
        <a:bodyPr/>
        <a:lstStyle/>
        <a:p>
          <a:r>
            <a:rPr lang="id-ID" b="0" i="0" baseline="0"/>
            <a:t>Regulasi dan hukum terkait teknologi.</a:t>
          </a:r>
          <a:endParaRPr lang="en-US"/>
        </a:p>
      </dgm:t>
    </dgm:pt>
    <dgm:pt modelId="{D2BD6E52-7636-4341-AE13-CF7C2FCDDBAF}" type="parTrans" cxnId="{B4B9A344-B147-495C-BEAB-53E0E9DE5D72}">
      <dgm:prSet/>
      <dgm:spPr/>
      <dgm:t>
        <a:bodyPr/>
        <a:lstStyle/>
        <a:p>
          <a:endParaRPr lang="en-US"/>
        </a:p>
      </dgm:t>
    </dgm:pt>
    <dgm:pt modelId="{B958AAE0-2000-4740-AA35-D95E3D37C290}" type="sibTrans" cxnId="{B4B9A344-B147-495C-BEAB-53E0E9DE5D72}">
      <dgm:prSet/>
      <dgm:spPr/>
      <dgm:t>
        <a:bodyPr/>
        <a:lstStyle/>
        <a:p>
          <a:endParaRPr lang="en-US"/>
        </a:p>
      </dgm:t>
    </dgm:pt>
    <dgm:pt modelId="{6A48B86B-6C1F-41C2-917E-ECAEDA0D2446}">
      <dgm:prSet/>
      <dgm:spPr/>
      <dgm:t>
        <a:bodyPr/>
        <a:lstStyle/>
        <a:p>
          <a:r>
            <a:rPr lang="id-ID" b="0" i="0" baseline="0"/>
            <a:t>Peluang:</a:t>
          </a:r>
          <a:endParaRPr lang="en-US"/>
        </a:p>
      </dgm:t>
    </dgm:pt>
    <dgm:pt modelId="{5E9FC853-92BF-4F9C-BB32-114D57FBEE56}" type="parTrans" cxnId="{BD7372B4-3E75-4AEE-BFB5-DAB9A48965C7}">
      <dgm:prSet/>
      <dgm:spPr/>
      <dgm:t>
        <a:bodyPr/>
        <a:lstStyle/>
        <a:p>
          <a:endParaRPr lang="en-US"/>
        </a:p>
      </dgm:t>
    </dgm:pt>
    <dgm:pt modelId="{754A4073-B4E6-4947-A72D-1135B57EC28E}" type="sibTrans" cxnId="{BD7372B4-3E75-4AEE-BFB5-DAB9A48965C7}">
      <dgm:prSet/>
      <dgm:spPr/>
      <dgm:t>
        <a:bodyPr/>
        <a:lstStyle/>
        <a:p>
          <a:endParaRPr lang="en-US"/>
        </a:p>
      </dgm:t>
    </dgm:pt>
    <dgm:pt modelId="{7F4B32CF-8CBA-424B-B2B6-0720EF62B269}">
      <dgm:prSet/>
      <dgm:spPr/>
      <dgm:t>
        <a:bodyPr/>
        <a:lstStyle/>
        <a:p>
          <a:r>
            <a:rPr lang="es-ES" b="0" i="0" baseline="0"/>
            <a:t>Pasar yang luas dan global.</a:t>
          </a:r>
          <a:endParaRPr lang="en-US"/>
        </a:p>
      </dgm:t>
    </dgm:pt>
    <dgm:pt modelId="{2F5B3B3D-EC4F-47DB-8F25-272F51E35AC8}" type="parTrans" cxnId="{5479BD21-375C-4903-97C3-DE311EB7EE0F}">
      <dgm:prSet/>
      <dgm:spPr/>
      <dgm:t>
        <a:bodyPr/>
        <a:lstStyle/>
        <a:p>
          <a:endParaRPr lang="en-US"/>
        </a:p>
      </dgm:t>
    </dgm:pt>
    <dgm:pt modelId="{948EFE1F-EE2E-49CC-BB9B-12B3AED16FA4}" type="sibTrans" cxnId="{5479BD21-375C-4903-97C3-DE311EB7EE0F}">
      <dgm:prSet/>
      <dgm:spPr/>
      <dgm:t>
        <a:bodyPr/>
        <a:lstStyle/>
        <a:p>
          <a:endParaRPr lang="en-US"/>
        </a:p>
      </dgm:t>
    </dgm:pt>
    <dgm:pt modelId="{522E66C1-AF5E-4B77-8F07-1FD8F35290AD}">
      <dgm:prSet/>
      <dgm:spPr/>
      <dgm:t>
        <a:bodyPr/>
        <a:lstStyle/>
        <a:p>
          <a:r>
            <a:rPr lang="it-IT" b="0" i="0" baseline="0"/>
            <a:t>Akses modal dari venture capital.</a:t>
          </a:r>
          <a:endParaRPr lang="en-US"/>
        </a:p>
      </dgm:t>
    </dgm:pt>
    <dgm:pt modelId="{7C1C728C-6542-498A-8BB1-49BE8F33BC81}" type="parTrans" cxnId="{C5D28E97-59B5-4D4B-9426-DA2560F04421}">
      <dgm:prSet/>
      <dgm:spPr/>
      <dgm:t>
        <a:bodyPr/>
        <a:lstStyle/>
        <a:p>
          <a:endParaRPr lang="en-US"/>
        </a:p>
      </dgm:t>
    </dgm:pt>
    <dgm:pt modelId="{11B3DC8C-5E1E-488E-B82E-719A573834ED}" type="sibTrans" cxnId="{C5D28E97-59B5-4D4B-9426-DA2560F04421}">
      <dgm:prSet/>
      <dgm:spPr/>
      <dgm:t>
        <a:bodyPr/>
        <a:lstStyle/>
        <a:p>
          <a:endParaRPr lang="en-US"/>
        </a:p>
      </dgm:t>
    </dgm:pt>
    <dgm:pt modelId="{2F7FF129-8A04-4ACD-9B73-FCBB9780B1F1}" type="pres">
      <dgm:prSet presAssocID="{F26D383D-E30A-4849-B53F-D42501AC2F4D}" presName="linear" presStyleCnt="0">
        <dgm:presLayoutVars>
          <dgm:animLvl val="lvl"/>
          <dgm:resizeHandles val="exact"/>
        </dgm:presLayoutVars>
      </dgm:prSet>
      <dgm:spPr/>
    </dgm:pt>
    <dgm:pt modelId="{BA0B5D36-F44A-46C5-AD14-1EF28700CF34}" type="pres">
      <dgm:prSet presAssocID="{1C8D5262-08D5-48F1-9949-F725C9EE9F6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5F284F-6A51-4D5D-88AE-C000F86E7B02}" type="pres">
      <dgm:prSet presAssocID="{4D6A44AE-DDB1-4EE6-B1DC-2E3C7F7ED1B3}" presName="spacer" presStyleCnt="0"/>
      <dgm:spPr/>
    </dgm:pt>
    <dgm:pt modelId="{198988FE-D5E8-45BD-BB50-6A19A7F81249}" type="pres">
      <dgm:prSet presAssocID="{658B527C-04C7-46CC-BF93-237FB3F060A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73A1674-E34D-4AF6-AE17-549DF77BFE6B}" type="pres">
      <dgm:prSet presAssocID="{C66A2255-AA1D-4371-9E84-7BCFB954E427}" presName="spacer" presStyleCnt="0"/>
      <dgm:spPr/>
    </dgm:pt>
    <dgm:pt modelId="{C15F9EEB-C2BF-4BEE-8012-27BB0EF57655}" type="pres">
      <dgm:prSet presAssocID="{191917C7-2C02-475E-90BF-8C3DE7BD803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145B10E-BE84-41CF-B06D-A2E86C93906F}" type="pres">
      <dgm:prSet presAssocID="{B958AAE0-2000-4740-AA35-D95E3D37C290}" presName="spacer" presStyleCnt="0"/>
      <dgm:spPr/>
    </dgm:pt>
    <dgm:pt modelId="{B31F0373-00AE-4A41-9FFF-899422A6FE11}" type="pres">
      <dgm:prSet presAssocID="{6A48B86B-6C1F-41C2-917E-ECAEDA0D244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4645ED3-686F-4432-9DD2-65694BF42B4A}" type="pres">
      <dgm:prSet presAssocID="{754A4073-B4E6-4947-A72D-1135B57EC28E}" presName="spacer" presStyleCnt="0"/>
      <dgm:spPr/>
    </dgm:pt>
    <dgm:pt modelId="{6321AB8D-33C4-4ED2-B363-29E0CE1205CB}" type="pres">
      <dgm:prSet presAssocID="{7F4B32CF-8CBA-424B-B2B6-0720EF62B26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6BDCA26-D072-47C6-88D8-61DBEB5BC77B}" type="pres">
      <dgm:prSet presAssocID="{948EFE1F-EE2E-49CC-BB9B-12B3AED16FA4}" presName="spacer" presStyleCnt="0"/>
      <dgm:spPr/>
    </dgm:pt>
    <dgm:pt modelId="{E6EEC549-DE88-4794-83E0-3CA72847783B}" type="pres">
      <dgm:prSet presAssocID="{522E66C1-AF5E-4B77-8F07-1FD8F35290A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A207907-4AB7-4206-93F1-695D2816231D}" type="presOf" srcId="{6A48B86B-6C1F-41C2-917E-ECAEDA0D2446}" destId="{B31F0373-00AE-4A41-9FFF-899422A6FE11}" srcOrd="0" destOrd="0" presId="urn:microsoft.com/office/officeart/2005/8/layout/vList2"/>
    <dgm:cxn modelId="{7A4C6F11-3145-4AFC-858E-4880F8407AA8}" type="presOf" srcId="{7F4B32CF-8CBA-424B-B2B6-0720EF62B269}" destId="{6321AB8D-33C4-4ED2-B363-29E0CE1205CB}" srcOrd="0" destOrd="0" presId="urn:microsoft.com/office/officeart/2005/8/layout/vList2"/>
    <dgm:cxn modelId="{8B189212-AD45-47C9-BD4A-01563261234E}" type="presOf" srcId="{658B527C-04C7-46CC-BF93-237FB3F060A7}" destId="{198988FE-D5E8-45BD-BB50-6A19A7F81249}" srcOrd="0" destOrd="0" presId="urn:microsoft.com/office/officeart/2005/8/layout/vList2"/>
    <dgm:cxn modelId="{5479BD21-375C-4903-97C3-DE311EB7EE0F}" srcId="{F26D383D-E30A-4849-B53F-D42501AC2F4D}" destId="{7F4B32CF-8CBA-424B-B2B6-0720EF62B269}" srcOrd="4" destOrd="0" parTransId="{2F5B3B3D-EC4F-47DB-8F25-272F51E35AC8}" sibTransId="{948EFE1F-EE2E-49CC-BB9B-12B3AED16FA4}"/>
    <dgm:cxn modelId="{4F6DAE24-16D2-470B-BFE8-80EA5AA57E72}" type="presOf" srcId="{191917C7-2C02-475E-90BF-8C3DE7BD8035}" destId="{C15F9EEB-C2BF-4BEE-8012-27BB0EF57655}" srcOrd="0" destOrd="0" presId="urn:microsoft.com/office/officeart/2005/8/layout/vList2"/>
    <dgm:cxn modelId="{BCC31C3F-C3B4-4233-9014-213DECCBA41F}" type="presOf" srcId="{522E66C1-AF5E-4B77-8F07-1FD8F35290AD}" destId="{E6EEC549-DE88-4794-83E0-3CA72847783B}" srcOrd="0" destOrd="0" presId="urn:microsoft.com/office/officeart/2005/8/layout/vList2"/>
    <dgm:cxn modelId="{B4B9A344-B147-495C-BEAB-53E0E9DE5D72}" srcId="{F26D383D-E30A-4849-B53F-D42501AC2F4D}" destId="{191917C7-2C02-475E-90BF-8C3DE7BD8035}" srcOrd="2" destOrd="0" parTransId="{D2BD6E52-7636-4341-AE13-CF7C2FCDDBAF}" sibTransId="{B958AAE0-2000-4740-AA35-D95E3D37C290}"/>
    <dgm:cxn modelId="{38AB516E-8BFE-4296-A87C-C423E8A2D140}" type="presOf" srcId="{F26D383D-E30A-4849-B53F-D42501AC2F4D}" destId="{2F7FF129-8A04-4ACD-9B73-FCBB9780B1F1}" srcOrd="0" destOrd="0" presId="urn:microsoft.com/office/officeart/2005/8/layout/vList2"/>
    <dgm:cxn modelId="{C5D28E97-59B5-4D4B-9426-DA2560F04421}" srcId="{F26D383D-E30A-4849-B53F-D42501AC2F4D}" destId="{522E66C1-AF5E-4B77-8F07-1FD8F35290AD}" srcOrd="5" destOrd="0" parTransId="{7C1C728C-6542-498A-8BB1-49BE8F33BC81}" sibTransId="{11B3DC8C-5E1E-488E-B82E-719A573834ED}"/>
    <dgm:cxn modelId="{7A991898-BF51-45AD-BC22-6F88FC7451E8}" type="presOf" srcId="{1C8D5262-08D5-48F1-9949-F725C9EE9F63}" destId="{BA0B5D36-F44A-46C5-AD14-1EF28700CF34}" srcOrd="0" destOrd="0" presId="urn:microsoft.com/office/officeart/2005/8/layout/vList2"/>
    <dgm:cxn modelId="{BD7372B4-3E75-4AEE-BFB5-DAB9A48965C7}" srcId="{F26D383D-E30A-4849-B53F-D42501AC2F4D}" destId="{6A48B86B-6C1F-41C2-917E-ECAEDA0D2446}" srcOrd="3" destOrd="0" parTransId="{5E9FC853-92BF-4F9C-BB32-114D57FBEE56}" sibTransId="{754A4073-B4E6-4947-A72D-1135B57EC28E}"/>
    <dgm:cxn modelId="{50EB7AEB-6398-41F1-B9C1-DCFCAA10D08C}" srcId="{F26D383D-E30A-4849-B53F-D42501AC2F4D}" destId="{658B527C-04C7-46CC-BF93-237FB3F060A7}" srcOrd="1" destOrd="0" parTransId="{8363F2D9-8DED-4394-9622-1A6669614A4D}" sibTransId="{C66A2255-AA1D-4371-9E84-7BCFB954E427}"/>
    <dgm:cxn modelId="{8F24A6FC-5556-4D1F-BD3B-6BB89FDFB3A2}" srcId="{F26D383D-E30A-4849-B53F-D42501AC2F4D}" destId="{1C8D5262-08D5-48F1-9949-F725C9EE9F63}" srcOrd="0" destOrd="0" parTransId="{A0F8A1F4-2C8A-4A24-85BB-3F912DE67717}" sibTransId="{4D6A44AE-DDB1-4EE6-B1DC-2E3C7F7ED1B3}"/>
    <dgm:cxn modelId="{AE2FFF01-B8BF-4D3F-99F8-F3F88F70D4A3}" type="presParOf" srcId="{2F7FF129-8A04-4ACD-9B73-FCBB9780B1F1}" destId="{BA0B5D36-F44A-46C5-AD14-1EF28700CF34}" srcOrd="0" destOrd="0" presId="urn:microsoft.com/office/officeart/2005/8/layout/vList2"/>
    <dgm:cxn modelId="{758BE9B9-B117-4431-BF35-3A5D765AEB1E}" type="presParOf" srcId="{2F7FF129-8A04-4ACD-9B73-FCBB9780B1F1}" destId="{FB5F284F-6A51-4D5D-88AE-C000F86E7B02}" srcOrd="1" destOrd="0" presId="urn:microsoft.com/office/officeart/2005/8/layout/vList2"/>
    <dgm:cxn modelId="{A61416BB-12B1-47FB-8549-02D0354F6E7D}" type="presParOf" srcId="{2F7FF129-8A04-4ACD-9B73-FCBB9780B1F1}" destId="{198988FE-D5E8-45BD-BB50-6A19A7F81249}" srcOrd="2" destOrd="0" presId="urn:microsoft.com/office/officeart/2005/8/layout/vList2"/>
    <dgm:cxn modelId="{42F25F21-CD5D-4DFC-A394-5D7E31B87FFA}" type="presParOf" srcId="{2F7FF129-8A04-4ACD-9B73-FCBB9780B1F1}" destId="{773A1674-E34D-4AF6-AE17-549DF77BFE6B}" srcOrd="3" destOrd="0" presId="urn:microsoft.com/office/officeart/2005/8/layout/vList2"/>
    <dgm:cxn modelId="{1D77CD80-B651-4689-B43F-66F710B86179}" type="presParOf" srcId="{2F7FF129-8A04-4ACD-9B73-FCBB9780B1F1}" destId="{C15F9EEB-C2BF-4BEE-8012-27BB0EF57655}" srcOrd="4" destOrd="0" presId="urn:microsoft.com/office/officeart/2005/8/layout/vList2"/>
    <dgm:cxn modelId="{986CBD2B-1341-4B2E-89E2-3DB0E9E3095A}" type="presParOf" srcId="{2F7FF129-8A04-4ACD-9B73-FCBB9780B1F1}" destId="{C145B10E-BE84-41CF-B06D-A2E86C93906F}" srcOrd="5" destOrd="0" presId="urn:microsoft.com/office/officeart/2005/8/layout/vList2"/>
    <dgm:cxn modelId="{6B4AFC4C-F349-40ED-8469-4A978E2A8E13}" type="presParOf" srcId="{2F7FF129-8A04-4ACD-9B73-FCBB9780B1F1}" destId="{B31F0373-00AE-4A41-9FFF-899422A6FE11}" srcOrd="6" destOrd="0" presId="urn:microsoft.com/office/officeart/2005/8/layout/vList2"/>
    <dgm:cxn modelId="{F984DE1B-2413-4D29-B842-ABF6BE8D7C4A}" type="presParOf" srcId="{2F7FF129-8A04-4ACD-9B73-FCBB9780B1F1}" destId="{B4645ED3-686F-4432-9DD2-65694BF42B4A}" srcOrd="7" destOrd="0" presId="urn:microsoft.com/office/officeart/2005/8/layout/vList2"/>
    <dgm:cxn modelId="{1D6B8822-8C56-43DF-BA90-75B8FA155446}" type="presParOf" srcId="{2F7FF129-8A04-4ACD-9B73-FCBB9780B1F1}" destId="{6321AB8D-33C4-4ED2-B363-29E0CE1205CB}" srcOrd="8" destOrd="0" presId="urn:microsoft.com/office/officeart/2005/8/layout/vList2"/>
    <dgm:cxn modelId="{09169224-0D9B-4586-B447-AAB4E9C2C9C4}" type="presParOf" srcId="{2F7FF129-8A04-4ACD-9B73-FCBB9780B1F1}" destId="{06BDCA26-D072-47C6-88D8-61DBEB5BC77B}" srcOrd="9" destOrd="0" presId="urn:microsoft.com/office/officeart/2005/8/layout/vList2"/>
    <dgm:cxn modelId="{83A89581-11D0-4D97-9BBA-F7B63B33430D}" type="presParOf" srcId="{2F7FF129-8A04-4ACD-9B73-FCBB9780B1F1}" destId="{E6EEC549-DE88-4794-83E0-3CA7284778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701872-8DA8-4CB9-8911-F10ABBC7AE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14D2D4-0DD5-45CE-AB72-6CF491F6C7FA}">
      <dgm:prSet/>
      <dgm:spPr/>
      <dgm:t>
        <a:bodyPr/>
        <a:lstStyle/>
        <a:p>
          <a:r>
            <a:rPr lang="id-ID" b="0" i="0" baseline="0"/>
            <a:t>Inovasi Berkelanjutan</a:t>
          </a:r>
          <a:endParaRPr lang="en-US"/>
        </a:p>
      </dgm:t>
    </dgm:pt>
    <dgm:pt modelId="{3A79D1D9-8993-4381-9360-2024415386AE}" type="parTrans" cxnId="{816D3FA5-F372-49DE-8A3A-7D3E6B70D185}">
      <dgm:prSet/>
      <dgm:spPr/>
      <dgm:t>
        <a:bodyPr/>
        <a:lstStyle/>
        <a:p>
          <a:endParaRPr lang="en-US"/>
        </a:p>
      </dgm:t>
    </dgm:pt>
    <dgm:pt modelId="{EBA9DE9B-BF0B-4A94-810B-5234AD48ECD6}" type="sibTrans" cxnId="{816D3FA5-F372-49DE-8A3A-7D3E6B70D185}">
      <dgm:prSet/>
      <dgm:spPr/>
      <dgm:t>
        <a:bodyPr/>
        <a:lstStyle/>
        <a:p>
          <a:endParaRPr lang="en-US"/>
        </a:p>
      </dgm:t>
    </dgm:pt>
    <dgm:pt modelId="{B797C342-571C-4267-9BD8-3BD12FA5F1E5}">
      <dgm:prSet/>
      <dgm:spPr/>
      <dgm:t>
        <a:bodyPr/>
        <a:lstStyle/>
        <a:p>
          <a:r>
            <a:rPr lang="id-ID" b="0" i="0" baseline="0"/>
            <a:t>Technopreneur harus terus berinovasi agar tetap relevan di industri yang cepat berubah.</a:t>
          </a:r>
          <a:endParaRPr lang="en-US"/>
        </a:p>
      </dgm:t>
    </dgm:pt>
    <dgm:pt modelId="{47090EF4-619D-42B2-82D3-D5625F1F55F0}" type="parTrans" cxnId="{EB4A4519-A32B-4752-95FD-4A9B07E8848F}">
      <dgm:prSet/>
      <dgm:spPr/>
      <dgm:t>
        <a:bodyPr/>
        <a:lstStyle/>
        <a:p>
          <a:endParaRPr lang="en-US"/>
        </a:p>
      </dgm:t>
    </dgm:pt>
    <dgm:pt modelId="{B5C2185C-E8A3-4C82-A87F-ADBC301040F4}" type="sibTrans" cxnId="{EB4A4519-A32B-4752-95FD-4A9B07E8848F}">
      <dgm:prSet/>
      <dgm:spPr/>
      <dgm:t>
        <a:bodyPr/>
        <a:lstStyle/>
        <a:p>
          <a:endParaRPr lang="en-US"/>
        </a:p>
      </dgm:t>
    </dgm:pt>
    <dgm:pt modelId="{978A56CC-BDE6-4E0E-B0C6-B63131F0B141}">
      <dgm:prSet/>
      <dgm:spPr/>
      <dgm:t>
        <a:bodyPr/>
        <a:lstStyle/>
        <a:p>
          <a:r>
            <a:rPr lang="id-ID" b="0" i="0" baseline="0"/>
            <a:t>Contoh:</a:t>
          </a:r>
          <a:endParaRPr lang="en-US"/>
        </a:p>
      </dgm:t>
    </dgm:pt>
    <dgm:pt modelId="{E2FBCE27-E5B7-43DF-A402-4C736837551A}" type="parTrans" cxnId="{A7D7397E-1C91-4C70-821F-73343509710E}">
      <dgm:prSet/>
      <dgm:spPr/>
      <dgm:t>
        <a:bodyPr/>
        <a:lstStyle/>
        <a:p>
          <a:endParaRPr lang="en-US"/>
        </a:p>
      </dgm:t>
    </dgm:pt>
    <dgm:pt modelId="{926DC374-E0F3-4A50-BD72-AB061C251239}" type="sibTrans" cxnId="{A7D7397E-1C91-4C70-821F-73343509710E}">
      <dgm:prSet/>
      <dgm:spPr/>
      <dgm:t>
        <a:bodyPr/>
        <a:lstStyle/>
        <a:p>
          <a:endParaRPr lang="en-US"/>
        </a:p>
      </dgm:t>
    </dgm:pt>
    <dgm:pt modelId="{F3DE7D93-66EC-4D38-A5C4-C68ACDB89DEC}">
      <dgm:prSet/>
      <dgm:spPr/>
      <dgm:t>
        <a:bodyPr/>
        <a:lstStyle/>
        <a:p>
          <a:r>
            <a:rPr lang="id-ID" b="0" i="0" baseline="0"/>
            <a:t>Penggunaan AI (Artificial Intelligence) dalam pengembangan produk baru.</a:t>
          </a:r>
          <a:endParaRPr lang="en-US"/>
        </a:p>
      </dgm:t>
    </dgm:pt>
    <dgm:pt modelId="{CF041A33-3AB7-43CD-825F-B6121C2F2BBE}" type="parTrans" cxnId="{1D860F6E-8848-4E86-B8DF-9341407DD0DA}">
      <dgm:prSet/>
      <dgm:spPr/>
      <dgm:t>
        <a:bodyPr/>
        <a:lstStyle/>
        <a:p>
          <a:endParaRPr lang="en-US"/>
        </a:p>
      </dgm:t>
    </dgm:pt>
    <dgm:pt modelId="{9ED31E42-D371-49FB-B3A7-71894B6D15C8}" type="sibTrans" cxnId="{1D860F6E-8848-4E86-B8DF-9341407DD0DA}">
      <dgm:prSet/>
      <dgm:spPr/>
      <dgm:t>
        <a:bodyPr/>
        <a:lstStyle/>
        <a:p>
          <a:endParaRPr lang="en-US"/>
        </a:p>
      </dgm:t>
    </dgm:pt>
    <dgm:pt modelId="{CF0E045F-5BBA-4232-BCB4-877E5B0D2993}">
      <dgm:prSet/>
      <dgm:spPr/>
      <dgm:t>
        <a:bodyPr/>
        <a:lstStyle/>
        <a:p>
          <a:r>
            <a:rPr lang="id-ID" b="0" i="0" baseline="0"/>
            <a:t>Blockchain untuk keamanan data.</a:t>
          </a:r>
          <a:endParaRPr lang="en-US"/>
        </a:p>
      </dgm:t>
    </dgm:pt>
    <dgm:pt modelId="{9E2AC0F3-3433-4398-8880-39D6D72F8FFE}" type="parTrans" cxnId="{D227DFAA-7B79-453A-8CBB-BBD1FD56B835}">
      <dgm:prSet/>
      <dgm:spPr/>
      <dgm:t>
        <a:bodyPr/>
        <a:lstStyle/>
        <a:p>
          <a:endParaRPr lang="en-US"/>
        </a:p>
      </dgm:t>
    </dgm:pt>
    <dgm:pt modelId="{C5BA730D-B2F4-4DEA-81AB-C8A746EE7B7A}" type="sibTrans" cxnId="{D227DFAA-7B79-453A-8CBB-BBD1FD56B835}">
      <dgm:prSet/>
      <dgm:spPr/>
      <dgm:t>
        <a:bodyPr/>
        <a:lstStyle/>
        <a:p>
          <a:endParaRPr lang="en-US"/>
        </a:p>
      </dgm:t>
    </dgm:pt>
    <dgm:pt modelId="{D0CB3CA8-D57E-4175-87FB-B3F3A8A920C3}" type="pres">
      <dgm:prSet presAssocID="{43701872-8DA8-4CB9-8911-F10ABBC7AECC}" presName="linear" presStyleCnt="0">
        <dgm:presLayoutVars>
          <dgm:animLvl val="lvl"/>
          <dgm:resizeHandles val="exact"/>
        </dgm:presLayoutVars>
      </dgm:prSet>
      <dgm:spPr/>
    </dgm:pt>
    <dgm:pt modelId="{F03C5C69-A280-46E5-9001-5F16D7434236}" type="pres">
      <dgm:prSet presAssocID="{D514D2D4-0DD5-45CE-AB72-6CF491F6C7F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FE7A65E-36C8-476E-A7A7-20CE547088AF}" type="pres">
      <dgm:prSet presAssocID="{EBA9DE9B-BF0B-4A94-810B-5234AD48ECD6}" presName="spacer" presStyleCnt="0"/>
      <dgm:spPr/>
    </dgm:pt>
    <dgm:pt modelId="{211FB427-F434-4359-81C1-5AFC097BF0CD}" type="pres">
      <dgm:prSet presAssocID="{B797C342-571C-4267-9BD8-3BD12FA5F1E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6574CB6-E385-43A8-84F4-B80570FE15DA}" type="pres">
      <dgm:prSet presAssocID="{B5C2185C-E8A3-4C82-A87F-ADBC301040F4}" presName="spacer" presStyleCnt="0"/>
      <dgm:spPr/>
    </dgm:pt>
    <dgm:pt modelId="{6150DF48-679E-414A-BC8F-1F5BBD17E318}" type="pres">
      <dgm:prSet presAssocID="{978A56CC-BDE6-4E0E-B0C6-B63131F0B1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095BEA7-05E1-4129-A75F-F3294F7E657B}" type="pres">
      <dgm:prSet presAssocID="{926DC374-E0F3-4A50-BD72-AB061C251239}" presName="spacer" presStyleCnt="0"/>
      <dgm:spPr/>
    </dgm:pt>
    <dgm:pt modelId="{4B7D4426-2BEB-47EA-B2B7-E4B2C6EC297C}" type="pres">
      <dgm:prSet presAssocID="{F3DE7D93-66EC-4D38-A5C4-C68ACDB89D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8BE96A-0CEB-4BBD-9FC1-62FF52974375}" type="pres">
      <dgm:prSet presAssocID="{9ED31E42-D371-49FB-B3A7-71894B6D15C8}" presName="spacer" presStyleCnt="0"/>
      <dgm:spPr/>
    </dgm:pt>
    <dgm:pt modelId="{14007CB0-0672-4AAD-B678-9798FE2705D0}" type="pres">
      <dgm:prSet presAssocID="{CF0E045F-5BBA-4232-BCB4-877E5B0D299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B4A4519-A32B-4752-95FD-4A9B07E8848F}" srcId="{43701872-8DA8-4CB9-8911-F10ABBC7AECC}" destId="{B797C342-571C-4267-9BD8-3BD12FA5F1E5}" srcOrd="1" destOrd="0" parTransId="{47090EF4-619D-42B2-82D3-D5625F1F55F0}" sibTransId="{B5C2185C-E8A3-4C82-A87F-ADBC301040F4}"/>
    <dgm:cxn modelId="{B27DDA69-2773-4525-AA09-7DCF09168C99}" type="presOf" srcId="{F3DE7D93-66EC-4D38-A5C4-C68ACDB89DEC}" destId="{4B7D4426-2BEB-47EA-B2B7-E4B2C6EC297C}" srcOrd="0" destOrd="0" presId="urn:microsoft.com/office/officeart/2005/8/layout/vList2"/>
    <dgm:cxn modelId="{1D860F6E-8848-4E86-B8DF-9341407DD0DA}" srcId="{43701872-8DA8-4CB9-8911-F10ABBC7AECC}" destId="{F3DE7D93-66EC-4D38-A5C4-C68ACDB89DEC}" srcOrd="3" destOrd="0" parTransId="{CF041A33-3AB7-43CD-825F-B6121C2F2BBE}" sibTransId="{9ED31E42-D371-49FB-B3A7-71894B6D15C8}"/>
    <dgm:cxn modelId="{58EA5B73-0B64-4F91-936F-D26543BA86F0}" type="presOf" srcId="{978A56CC-BDE6-4E0E-B0C6-B63131F0B141}" destId="{6150DF48-679E-414A-BC8F-1F5BBD17E318}" srcOrd="0" destOrd="0" presId="urn:microsoft.com/office/officeart/2005/8/layout/vList2"/>
    <dgm:cxn modelId="{49427054-58CA-4F53-B3B2-7990E713F8EA}" type="presOf" srcId="{B797C342-571C-4267-9BD8-3BD12FA5F1E5}" destId="{211FB427-F434-4359-81C1-5AFC097BF0CD}" srcOrd="0" destOrd="0" presId="urn:microsoft.com/office/officeart/2005/8/layout/vList2"/>
    <dgm:cxn modelId="{A7D7397E-1C91-4C70-821F-73343509710E}" srcId="{43701872-8DA8-4CB9-8911-F10ABBC7AECC}" destId="{978A56CC-BDE6-4E0E-B0C6-B63131F0B141}" srcOrd="2" destOrd="0" parTransId="{E2FBCE27-E5B7-43DF-A402-4C736837551A}" sibTransId="{926DC374-E0F3-4A50-BD72-AB061C251239}"/>
    <dgm:cxn modelId="{88B35485-C451-4137-B86F-6BC5120A6785}" type="presOf" srcId="{D514D2D4-0DD5-45CE-AB72-6CF491F6C7FA}" destId="{F03C5C69-A280-46E5-9001-5F16D7434236}" srcOrd="0" destOrd="0" presId="urn:microsoft.com/office/officeart/2005/8/layout/vList2"/>
    <dgm:cxn modelId="{95C26D97-B2A0-47EE-AB75-0A2303AF85C8}" type="presOf" srcId="{43701872-8DA8-4CB9-8911-F10ABBC7AECC}" destId="{D0CB3CA8-D57E-4175-87FB-B3F3A8A920C3}" srcOrd="0" destOrd="0" presId="urn:microsoft.com/office/officeart/2005/8/layout/vList2"/>
    <dgm:cxn modelId="{816D3FA5-F372-49DE-8A3A-7D3E6B70D185}" srcId="{43701872-8DA8-4CB9-8911-F10ABBC7AECC}" destId="{D514D2D4-0DD5-45CE-AB72-6CF491F6C7FA}" srcOrd="0" destOrd="0" parTransId="{3A79D1D9-8993-4381-9360-2024415386AE}" sibTransId="{EBA9DE9B-BF0B-4A94-810B-5234AD48ECD6}"/>
    <dgm:cxn modelId="{D227DFAA-7B79-453A-8CBB-BBD1FD56B835}" srcId="{43701872-8DA8-4CB9-8911-F10ABBC7AECC}" destId="{CF0E045F-5BBA-4232-BCB4-877E5B0D2993}" srcOrd="4" destOrd="0" parTransId="{9E2AC0F3-3433-4398-8880-39D6D72F8FFE}" sibTransId="{C5BA730D-B2F4-4DEA-81AB-C8A746EE7B7A}"/>
    <dgm:cxn modelId="{9FD8CBE0-7F8E-4735-AD8A-20E6E53F3019}" type="presOf" srcId="{CF0E045F-5BBA-4232-BCB4-877E5B0D2993}" destId="{14007CB0-0672-4AAD-B678-9798FE2705D0}" srcOrd="0" destOrd="0" presId="urn:microsoft.com/office/officeart/2005/8/layout/vList2"/>
    <dgm:cxn modelId="{9A223464-078E-490F-8355-E08B66392188}" type="presParOf" srcId="{D0CB3CA8-D57E-4175-87FB-B3F3A8A920C3}" destId="{F03C5C69-A280-46E5-9001-5F16D7434236}" srcOrd="0" destOrd="0" presId="urn:microsoft.com/office/officeart/2005/8/layout/vList2"/>
    <dgm:cxn modelId="{141756EF-FF0D-4121-B7EC-E0D6B06EDEE3}" type="presParOf" srcId="{D0CB3CA8-D57E-4175-87FB-B3F3A8A920C3}" destId="{4FE7A65E-36C8-476E-A7A7-20CE547088AF}" srcOrd="1" destOrd="0" presId="urn:microsoft.com/office/officeart/2005/8/layout/vList2"/>
    <dgm:cxn modelId="{5656B957-EDE9-404B-8C78-659371E9336A}" type="presParOf" srcId="{D0CB3CA8-D57E-4175-87FB-B3F3A8A920C3}" destId="{211FB427-F434-4359-81C1-5AFC097BF0CD}" srcOrd="2" destOrd="0" presId="urn:microsoft.com/office/officeart/2005/8/layout/vList2"/>
    <dgm:cxn modelId="{005A4A73-9C6D-493B-B03C-1482314F6DF0}" type="presParOf" srcId="{D0CB3CA8-D57E-4175-87FB-B3F3A8A920C3}" destId="{C6574CB6-E385-43A8-84F4-B80570FE15DA}" srcOrd="3" destOrd="0" presId="urn:microsoft.com/office/officeart/2005/8/layout/vList2"/>
    <dgm:cxn modelId="{B5711CCE-E004-409D-B177-C9974BB4BC97}" type="presParOf" srcId="{D0CB3CA8-D57E-4175-87FB-B3F3A8A920C3}" destId="{6150DF48-679E-414A-BC8F-1F5BBD17E318}" srcOrd="4" destOrd="0" presId="urn:microsoft.com/office/officeart/2005/8/layout/vList2"/>
    <dgm:cxn modelId="{63D7A714-986F-463E-B5D9-FE80179C4645}" type="presParOf" srcId="{D0CB3CA8-D57E-4175-87FB-B3F3A8A920C3}" destId="{4095BEA7-05E1-4129-A75F-F3294F7E657B}" srcOrd="5" destOrd="0" presId="urn:microsoft.com/office/officeart/2005/8/layout/vList2"/>
    <dgm:cxn modelId="{BE74CCBB-1B89-412D-A5CA-74D6947D9A30}" type="presParOf" srcId="{D0CB3CA8-D57E-4175-87FB-B3F3A8A920C3}" destId="{4B7D4426-2BEB-47EA-B2B7-E4B2C6EC297C}" srcOrd="6" destOrd="0" presId="urn:microsoft.com/office/officeart/2005/8/layout/vList2"/>
    <dgm:cxn modelId="{8CE54273-737D-44D1-ADBE-A6901E32DCD6}" type="presParOf" srcId="{D0CB3CA8-D57E-4175-87FB-B3F3A8A920C3}" destId="{468BE96A-0CEB-4BBD-9FC1-62FF52974375}" srcOrd="7" destOrd="0" presId="urn:microsoft.com/office/officeart/2005/8/layout/vList2"/>
    <dgm:cxn modelId="{918B4F85-A0CA-40B6-9AC0-A87BC71DDA7F}" type="presParOf" srcId="{D0CB3CA8-D57E-4175-87FB-B3F3A8A920C3}" destId="{14007CB0-0672-4AAD-B678-9798FE2705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D5506F-CA09-4C6F-9FC0-1E995F3BF189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07BB2B7-DF66-400E-8BAA-E938CE78F432}">
      <dgm:prSet/>
      <dgm:spPr/>
      <dgm:t>
        <a:bodyPr/>
        <a:lstStyle/>
        <a:p>
          <a:r>
            <a:rPr lang="id-ID" b="0" i="0" baseline="0"/>
            <a:t>Studi Kasus: Gojek</a:t>
          </a:r>
          <a:endParaRPr lang="en-US"/>
        </a:p>
      </dgm:t>
    </dgm:pt>
    <dgm:pt modelId="{B46C8356-BBE5-49AF-B6C2-34A75B9F265E}" type="parTrans" cxnId="{23D643C9-72D4-4F3D-842B-FC44B02BADCA}">
      <dgm:prSet/>
      <dgm:spPr/>
      <dgm:t>
        <a:bodyPr/>
        <a:lstStyle/>
        <a:p>
          <a:endParaRPr lang="en-US"/>
        </a:p>
      </dgm:t>
    </dgm:pt>
    <dgm:pt modelId="{B2B927F2-ECE1-4E64-B659-49D1D0577C7D}" type="sibTrans" cxnId="{23D643C9-72D4-4F3D-842B-FC44B02BADCA}">
      <dgm:prSet/>
      <dgm:spPr/>
      <dgm:t>
        <a:bodyPr/>
        <a:lstStyle/>
        <a:p>
          <a:endParaRPr lang="en-US"/>
        </a:p>
      </dgm:t>
    </dgm:pt>
    <dgm:pt modelId="{09547603-2925-4B4D-A2F5-F5011DD104F8}">
      <dgm:prSet/>
      <dgm:spPr/>
      <dgm:t>
        <a:bodyPr/>
        <a:lstStyle/>
        <a:p>
          <a:r>
            <a:rPr lang="id-ID" b="0" i="0" baseline="0"/>
            <a:t>Penjelasan: Gojek sebagai contoh sukses technopreneur Indonesia, bagaimana aplikasi teknologi di sektor transportasi menciptakan bisnis multi-layanan yang besar.</a:t>
          </a:r>
          <a:endParaRPr lang="en-US"/>
        </a:p>
      </dgm:t>
    </dgm:pt>
    <dgm:pt modelId="{0B3EC4F4-CC65-4596-9819-70A4FA38B781}" type="parTrans" cxnId="{2560480C-F9BB-49D1-B0C1-8E29334E85E1}">
      <dgm:prSet/>
      <dgm:spPr/>
      <dgm:t>
        <a:bodyPr/>
        <a:lstStyle/>
        <a:p>
          <a:endParaRPr lang="en-US"/>
        </a:p>
      </dgm:t>
    </dgm:pt>
    <dgm:pt modelId="{41FA5570-6475-4EF8-9FB9-9086677A7F23}" type="sibTrans" cxnId="{2560480C-F9BB-49D1-B0C1-8E29334E85E1}">
      <dgm:prSet/>
      <dgm:spPr/>
      <dgm:t>
        <a:bodyPr/>
        <a:lstStyle/>
        <a:p>
          <a:endParaRPr lang="en-US"/>
        </a:p>
      </dgm:t>
    </dgm:pt>
    <dgm:pt modelId="{B92F07E8-B103-4247-A67A-62B40F021EFA}">
      <dgm:prSet/>
      <dgm:spPr/>
      <dgm:t>
        <a:bodyPr/>
        <a:lstStyle/>
        <a:p>
          <a:r>
            <a:rPr lang="id-ID" b="0" i="0" baseline="0"/>
            <a:t>Penggunaan teknologi dalam operasional bisnis.</a:t>
          </a:r>
          <a:endParaRPr lang="en-US"/>
        </a:p>
      </dgm:t>
    </dgm:pt>
    <dgm:pt modelId="{F602804F-56BE-470F-B3F3-01FE61B849A5}" type="parTrans" cxnId="{B8400723-8372-4329-A495-8CD8CCA5FDEA}">
      <dgm:prSet/>
      <dgm:spPr/>
      <dgm:t>
        <a:bodyPr/>
        <a:lstStyle/>
        <a:p>
          <a:endParaRPr lang="en-US"/>
        </a:p>
      </dgm:t>
    </dgm:pt>
    <dgm:pt modelId="{6339FF9C-D720-4EB0-AE1B-4E4BD8A2C9A2}" type="sibTrans" cxnId="{B8400723-8372-4329-A495-8CD8CCA5FDEA}">
      <dgm:prSet/>
      <dgm:spPr/>
      <dgm:t>
        <a:bodyPr/>
        <a:lstStyle/>
        <a:p>
          <a:endParaRPr lang="en-US"/>
        </a:p>
      </dgm:t>
    </dgm:pt>
    <dgm:pt modelId="{982A8D11-D167-4A5C-A51C-259453E9D555}">
      <dgm:prSet/>
      <dgm:spPr/>
      <dgm:t>
        <a:bodyPr/>
        <a:lstStyle/>
        <a:p>
          <a:r>
            <a:rPr lang="id-ID" b="0" i="0" baseline="0"/>
            <a:t>Inovasi layanan yang menjawab kebutuhan pasar.</a:t>
          </a:r>
          <a:endParaRPr lang="en-US"/>
        </a:p>
      </dgm:t>
    </dgm:pt>
    <dgm:pt modelId="{8895143C-E165-471D-B3D8-2826573F9B9C}" type="parTrans" cxnId="{2CEA4627-8CB5-490D-8020-475F7270587B}">
      <dgm:prSet/>
      <dgm:spPr/>
      <dgm:t>
        <a:bodyPr/>
        <a:lstStyle/>
        <a:p>
          <a:endParaRPr lang="en-US"/>
        </a:p>
      </dgm:t>
    </dgm:pt>
    <dgm:pt modelId="{EB1D17A4-4642-48AD-983C-437161EDA4A1}" type="sibTrans" cxnId="{2CEA4627-8CB5-490D-8020-475F7270587B}">
      <dgm:prSet/>
      <dgm:spPr/>
      <dgm:t>
        <a:bodyPr/>
        <a:lstStyle/>
        <a:p>
          <a:endParaRPr lang="en-US"/>
        </a:p>
      </dgm:t>
    </dgm:pt>
    <dgm:pt modelId="{522DADAA-1E5B-44C4-A718-F8F1292FFA83}" type="pres">
      <dgm:prSet presAssocID="{B1D5506F-CA09-4C6F-9FC0-1E995F3BF189}" presName="matrix" presStyleCnt="0">
        <dgm:presLayoutVars>
          <dgm:chMax val="1"/>
          <dgm:dir/>
          <dgm:resizeHandles val="exact"/>
        </dgm:presLayoutVars>
      </dgm:prSet>
      <dgm:spPr/>
    </dgm:pt>
    <dgm:pt modelId="{E5D09F37-1FD9-4582-8F8F-46E763D01B7C}" type="pres">
      <dgm:prSet presAssocID="{B1D5506F-CA09-4C6F-9FC0-1E995F3BF189}" presName="diamond" presStyleLbl="bgShp" presStyleIdx="0" presStyleCnt="1"/>
      <dgm:spPr/>
    </dgm:pt>
    <dgm:pt modelId="{DA336984-419E-4935-AF02-4383DE02E7AF}" type="pres">
      <dgm:prSet presAssocID="{B1D5506F-CA09-4C6F-9FC0-1E995F3BF18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CB42790-A878-4960-A6DD-981ED21919FE}" type="pres">
      <dgm:prSet presAssocID="{B1D5506F-CA09-4C6F-9FC0-1E995F3BF18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740930-43E7-4BA7-A960-15AB113E742F}" type="pres">
      <dgm:prSet presAssocID="{B1D5506F-CA09-4C6F-9FC0-1E995F3BF18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836B3E5-CBF7-4EEA-820D-E36AC6791D74}" type="pres">
      <dgm:prSet presAssocID="{B1D5506F-CA09-4C6F-9FC0-1E995F3BF18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560480C-F9BB-49D1-B0C1-8E29334E85E1}" srcId="{B1D5506F-CA09-4C6F-9FC0-1E995F3BF189}" destId="{09547603-2925-4B4D-A2F5-F5011DD104F8}" srcOrd="1" destOrd="0" parTransId="{0B3EC4F4-CC65-4596-9819-70A4FA38B781}" sibTransId="{41FA5570-6475-4EF8-9FB9-9086677A7F23}"/>
    <dgm:cxn modelId="{058D6A19-9F82-4359-BC98-5491033B2764}" type="presOf" srcId="{B1D5506F-CA09-4C6F-9FC0-1E995F3BF189}" destId="{522DADAA-1E5B-44C4-A718-F8F1292FFA83}" srcOrd="0" destOrd="0" presId="urn:microsoft.com/office/officeart/2005/8/layout/matrix3"/>
    <dgm:cxn modelId="{B8400723-8372-4329-A495-8CD8CCA5FDEA}" srcId="{B1D5506F-CA09-4C6F-9FC0-1E995F3BF189}" destId="{B92F07E8-B103-4247-A67A-62B40F021EFA}" srcOrd="2" destOrd="0" parTransId="{F602804F-56BE-470F-B3F3-01FE61B849A5}" sibTransId="{6339FF9C-D720-4EB0-AE1B-4E4BD8A2C9A2}"/>
    <dgm:cxn modelId="{2CEA4627-8CB5-490D-8020-475F7270587B}" srcId="{B1D5506F-CA09-4C6F-9FC0-1E995F3BF189}" destId="{982A8D11-D167-4A5C-A51C-259453E9D555}" srcOrd="3" destOrd="0" parTransId="{8895143C-E165-471D-B3D8-2826573F9B9C}" sibTransId="{EB1D17A4-4642-48AD-983C-437161EDA4A1}"/>
    <dgm:cxn modelId="{4E37B773-AF1E-4BFF-9FFD-B8E327600C40}" type="presOf" srcId="{982A8D11-D167-4A5C-A51C-259453E9D555}" destId="{5836B3E5-CBF7-4EEA-820D-E36AC6791D74}" srcOrd="0" destOrd="0" presId="urn:microsoft.com/office/officeart/2005/8/layout/matrix3"/>
    <dgm:cxn modelId="{CCCFBA80-6CF1-4821-9355-341EB0CB9C74}" type="presOf" srcId="{09547603-2925-4B4D-A2F5-F5011DD104F8}" destId="{ACB42790-A878-4960-A6DD-981ED21919FE}" srcOrd="0" destOrd="0" presId="urn:microsoft.com/office/officeart/2005/8/layout/matrix3"/>
    <dgm:cxn modelId="{193521B6-05BE-4716-BCFC-6E702F00218D}" type="presOf" srcId="{007BB2B7-DF66-400E-8BAA-E938CE78F432}" destId="{DA336984-419E-4935-AF02-4383DE02E7AF}" srcOrd="0" destOrd="0" presId="urn:microsoft.com/office/officeart/2005/8/layout/matrix3"/>
    <dgm:cxn modelId="{23D643C9-72D4-4F3D-842B-FC44B02BADCA}" srcId="{B1D5506F-CA09-4C6F-9FC0-1E995F3BF189}" destId="{007BB2B7-DF66-400E-8BAA-E938CE78F432}" srcOrd="0" destOrd="0" parTransId="{B46C8356-BBE5-49AF-B6C2-34A75B9F265E}" sibTransId="{B2B927F2-ECE1-4E64-B659-49D1D0577C7D}"/>
    <dgm:cxn modelId="{273E5DFD-C79E-4939-BB76-A187AA4939EA}" type="presOf" srcId="{B92F07E8-B103-4247-A67A-62B40F021EFA}" destId="{0A740930-43E7-4BA7-A960-15AB113E742F}" srcOrd="0" destOrd="0" presId="urn:microsoft.com/office/officeart/2005/8/layout/matrix3"/>
    <dgm:cxn modelId="{5F6F27C7-3133-4023-8535-00BC7D9AD782}" type="presParOf" srcId="{522DADAA-1E5B-44C4-A718-F8F1292FFA83}" destId="{E5D09F37-1FD9-4582-8F8F-46E763D01B7C}" srcOrd="0" destOrd="0" presId="urn:microsoft.com/office/officeart/2005/8/layout/matrix3"/>
    <dgm:cxn modelId="{C8A5C04F-10BF-4EC0-BA0C-AF077501037F}" type="presParOf" srcId="{522DADAA-1E5B-44C4-A718-F8F1292FFA83}" destId="{DA336984-419E-4935-AF02-4383DE02E7AF}" srcOrd="1" destOrd="0" presId="urn:microsoft.com/office/officeart/2005/8/layout/matrix3"/>
    <dgm:cxn modelId="{7D857000-17E7-4FAF-AD5D-01FD7C712698}" type="presParOf" srcId="{522DADAA-1E5B-44C4-A718-F8F1292FFA83}" destId="{ACB42790-A878-4960-A6DD-981ED21919FE}" srcOrd="2" destOrd="0" presId="urn:microsoft.com/office/officeart/2005/8/layout/matrix3"/>
    <dgm:cxn modelId="{FBCDE5EB-A7B0-4F48-AA1C-4F014BD3035C}" type="presParOf" srcId="{522DADAA-1E5B-44C4-A718-F8F1292FFA83}" destId="{0A740930-43E7-4BA7-A960-15AB113E742F}" srcOrd="3" destOrd="0" presId="urn:microsoft.com/office/officeart/2005/8/layout/matrix3"/>
    <dgm:cxn modelId="{870EF565-E42A-4B5F-B452-DBD1EAE1C520}" type="presParOf" srcId="{522DADAA-1E5B-44C4-A718-F8F1292FFA83}" destId="{5836B3E5-CBF7-4EEA-820D-E36AC6791D7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971FA-F969-4028-B397-52A4B153F402}">
      <dsp:nvSpPr>
        <dsp:cNvPr id="0" name=""/>
        <dsp:cNvSpPr/>
      </dsp:nvSpPr>
      <dsp:spPr>
        <a:xfrm>
          <a:off x="0" y="13909"/>
          <a:ext cx="4646905" cy="11547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 baseline="0"/>
            <a:t>Pendahuluan 2. Pengertian Entrepreneur dan Technopreneur 3. Teknologi dan Bisnis</a:t>
          </a:r>
          <a:endParaRPr lang="en-US" sz="2100" kern="1200"/>
        </a:p>
      </dsp:txBody>
      <dsp:txXfrm>
        <a:off x="56372" y="70281"/>
        <a:ext cx="4534161" cy="1042045"/>
      </dsp:txXfrm>
    </dsp:sp>
    <dsp:sp modelId="{84C4B4BC-1803-424F-93E4-1EE78FEB24A3}">
      <dsp:nvSpPr>
        <dsp:cNvPr id="0" name=""/>
        <dsp:cNvSpPr/>
      </dsp:nvSpPr>
      <dsp:spPr>
        <a:xfrm>
          <a:off x="0" y="1229179"/>
          <a:ext cx="4646905" cy="11547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 baseline="0" dirty="0"/>
            <a:t>Lukmanul Hakim</a:t>
          </a:r>
          <a:endParaRPr lang="en-US" sz="2100" kern="1200" dirty="0"/>
        </a:p>
      </dsp:txBody>
      <dsp:txXfrm>
        <a:off x="56372" y="1285551"/>
        <a:ext cx="4534161" cy="1042045"/>
      </dsp:txXfrm>
    </dsp:sp>
    <dsp:sp modelId="{5F11B3A9-2637-467D-B7FE-AC449B33F393}">
      <dsp:nvSpPr>
        <dsp:cNvPr id="0" name=""/>
        <dsp:cNvSpPr/>
      </dsp:nvSpPr>
      <dsp:spPr>
        <a:xfrm>
          <a:off x="0" y="2444449"/>
          <a:ext cx="4646905" cy="11547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 baseline="0"/>
            <a:t>Technopreneur</a:t>
          </a:r>
          <a:endParaRPr lang="en-US" sz="2100" kern="1200"/>
        </a:p>
      </dsp:txBody>
      <dsp:txXfrm>
        <a:off x="56372" y="2500821"/>
        <a:ext cx="4534161" cy="104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9A13B-9F3D-4780-BA36-D7F2F049D795}">
      <dsp:nvSpPr>
        <dsp:cNvPr id="0" name=""/>
        <dsp:cNvSpPr/>
      </dsp:nvSpPr>
      <dsp:spPr>
        <a:xfrm>
          <a:off x="423466" y="1931"/>
          <a:ext cx="1682307" cy="10093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0" i="0" kern="1200" baseline="0"/>
            <a:t>Entrepreneur adalah individu yang menciptakan dan menjalankan bisnis atau usaha baru dengan tujuan memperoleh keuntungan, seringkali melalui inovasi dan pengambilan risiko.</a:t>
          </a:r>
          <a:endParaRPr lang="en-US" sz="900" kern="1200"/>
        </a:p>
      </dsp:txBody>
      <dsp:txXfrm>
        <a:off x="423466" y="1931"/>
        <a:ext cx="1682307" cy="1009384"/>
      </dsp:txXfrm>
    </dsp:sp>
    <dsp:sp modelId="{AB51251D-6706-4067-BF72-60C8FF364C68}">
      <dsp:nvSpPr>
        <dsp:cNvPr id="0" name=""/>
        <dsp:cNvSpPr/>
      </dsp:nvSpPr>
      <dsp:spPr>
        <a:xfrm>
          <a:off x="2274005" y="1931"/>
          <a:ext cx="1682307" cy="10093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0" i="0" kern="1200" baseline="0"/>
            <a:t>Fokus pada peluang pasar.</a:t>
          </a:r>
          <a:endParaRPr lang="en-US" sz="900" kern="1200"/>
        </a:p>
      </dsp:txBody>
      <dsp:txXfrm>
        <a:off x="2274005" y="1931"/>
        <a:ext cx="1682307" cy="1009384"/>
      </dsp:txXfrm>
    </dsp:sp>
    <dsp:sp modelId="{6ACC8E4E-5EC2-4AD9-89C6-02541FEEBAC3}">
      <dsp:nvSpPr>
        <dsp:cNvPr id="0" name=""/>
        <dsp:cNvSpPr/>
      </dsp:nvSpPr>
      <dsp:spPr>
        <a:xfrm>
          <a:off x="4124544" y="1931"/>
          <a:ext cx="1682307" cy="10093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0" i="0" kern="1200" baseline="0"/>
            <a:t>Berani mengambil risiko.</a:t>
          </a:r>
          <a:endParaRPr lang="en-US" sz="900" kern="1200"/>
        </a:p>
      </dsp:txBody>
      <dsp:txXfrm>
        <a:off x="4124544" y="1931"/>
        <a:ext cx="1682307" cy="1009384"/>
      </dsp:txXfrm>
    </dsp:sp>
    <dsp:sp modelId="{2EF253F8-F98D-4682-92A9-1B4265840BAB}">
      <dsp:nvSpPr>
        <dsp:cNvPr id="0" name=""/>
        <dsp:cNvSpPr/>
      </dsp:nvSpPr>
      <dsp:spPr>
        <a:xfrm>
          <a:off x="423466" y="1179546"/>
          <a:ext cx="1682307" cy="10093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0" i="0" kern="1200" baseline="0"/>
            <a:t>Bertujuan pada keuntungan ekonomi.</a:t>
          </a:r>
          <a:endParaRPr lang="en-US" sz="900" kern="1200"/>
        </a:p>
      </dsp:txBody>
      <dsp:txXfrm>
        <a:off x="423466" y="1179546"/>
        <a:ext cx="1682307" cy="1009384"/>
      </dsp:txXfrm>
    </dsp:sp>
    <dsp:sp modelId="{96FF11E0-1B03-47A1-995B-31EE3B7F7891}">
      <dsp:nvSpPr>
        <dsp:cNvPr id="0" name=""/>
        <dsp:cNvSpPr/>
      </dsp:nvSpPr>
      <dsp:spPr>
        <a:xfrm>
          <a:off x="2274005" y="1179546"/>
          <a:ext cx="1682307" cy="10093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0" i="0" kern="1200" baseline="0"/>
            <a:t>Technopreneur merupakan wirausahawan yang memanfaatkan teknologi sebagai dasar utama bisnisnya. Fokusnya adalah pada inovasi berbasis teknologi untuk menciptakan nilai dan solusi.</a:t>
          </a:r>
          <a:endParaRPr lang="en-US" sz="900" kern="1200"/>
        </a:p>
      </dsp:txBody>
      <dsp:txXfrm>
        <a:off x="2274005" y="1179546"/>
        <a:ext cx="1682307" cy="1009384"/>
      </dsp:txXfrm>
    </dsp:sp>
    <dsp:sp modelId="{E0F39082-AE32-46FD-A232-604CBD4497E8}">
      <dsp:nvSpPr>
        <dsp:cNvPr id="0" name=""/>
        <dsp:cNvSpPr/>
      </dsp:nvSpPr>
      <dsp:spPr>
        <a:xfrm>
          <a:off x="4124544" y="1179546"/>
          <a:ext cx="1682307" cy="10093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0" i="0" kern="1200" baseline="0"/>
            <a:t>Menggabungkan teknologi dan kewirausahaan.</a:t>
          </a:r>
          <a:endParaRPr lang="en-US" sz="900" kern="1200"/>
        </a:p>
      </dsp:txBody>
      <dsp:txXfrm>
        <a:off x="4124544" y="1179546"/>
        <a:ext cx="1682307" cy="1009384"/>
      </dsp:txXfrm>
    </dsp:sp>
    <dsp:sp modelId="{512277AF-8D5A-4DD3-B63F-1AD328601C76}">
      <dsp:nvSpPr>
        <dsp:cNvPr id="0" name=""/>
        <dsp:cNvSpPr/>
      </dsp:nvSpPr>
      <dsp:spPr>
        <a:xfrm>
          <a:off x="1348736" y="2357162"/>
          <a:ext cx="1682307" cy="10093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0" i="0" kern="1200" baseline="0"/>
            <a:t>Fokus pada inovasi teknologi.</a:t>
          </a:r>
          <a:endParaRPr lang="en-US" sz="900" kern="1200"/>
        </a:p>
      </dsp:txBody>
      <dsp:txXfrm>
        <a:off x="1348736" y="2357162"/>
        <a:ext cx="1682307" cy="1009384"/>
      </dsp:txXfrm>
    </dsp:sp>
    <dsp:sp modelId="{86280851-7C4B-4FB7-9364-F248FB1B29F6}">
      <dsp:nvSpPr>
        <dsp:cNvPr id="0" name=""/>
        <dsp:cNvSpPr/>
      </dsp:nvSpPr>
      <dsp:spPr>
        <a:xfrm>
          <a:off x="3199274" y="2357162"/>
          <a:ext cx="1682307" cy="10093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0" i="0" kern="1200" baseline="0"/>
            <a:t>Sering kali terlibat dalam industri startup teknologi.</a:t>
          </a:r>
          <a:endParaRPr lang="en-US" sz="900" kern="1200"/>
        </a:p>
      </dsp:txBody>
      <dsp:txXfrm>
        <a:off x="3199274" y="2357162"/>
        <a:ext cx="1682307" cy="1009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B8EFC-07DF-402D-A58F-9C1821F5F019}">
      <dsp:nvSpPr>
        <dsp:cNvPr id="0" name=""/>
        <dsp:cNvSpPr/>
      </dsp:nvSpPr>
      <dsp:spPr>
        <a:xfrm>
          <a:off x="247936" y="1469"/>
          <a:ext cx="1492229" cy="8953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0" i="0" kern="1200" baseline="0"/>
            <a:t>Perbedaan Utama:</a:t>
          </a:r>
          <a:endParaRPr lang="en-US" sz="900" kern="1200"/>
        </a:p>
      </dsp:txBody>
      <dsp:txXfrm>
        <a:off x="247936" y="1469"/>
        <a:ext cx="1492229" cy="895337"/>
      </dsp:txXfrm>
    </dsp:sp>
    <dsp:sp modelId="{7B21A92D-632F-4AD5-982C-008530932B10}">
      <dsp:nvSpPr>
        <dsp:cNvPr id="0" name=""/>
        <dsp:cNvSpPr/>
      </dsp:nvSpPr>
      <dsp:spPr>
        <a:xfrm>
          <a:off x="1889388" y="1469"/>
          <a:ext cx="1492229" cy="895337"/>
        </a:xfrm>
        <a:prstGeom prst="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0" i="0" kern="1200" baseline="0"/>
            <a:t>Meskipun keduanya adalah wirausahawan, entrepreneur lebih umum dalam berbagai sektor, sementara technopreneur fokus pada teknologi dan inovasi digital.</a:t>
          </a:r>
          <a:endParaRPr lang="en-US" sz="900" kern="1200"/>
        </a:p>
      </dsp:txBody>
      <dsp:txXfrm>
        <a:off x="1889388" y="1469"/>
        <a:ext cx="1492229" cy="895337"/>
      </dsp:txXfrm>
    </dsp:sp>
    <dsp:sp modelId="{5A6338C9-112F-4250-92EC-1C00B502087C}">
      <dsp:nvSpPr>
        <dsp:cNvPr id="0" name=""/>
        <dsp:cNvSpPr/>
      </dsp:nvSpPr>
      <dsp:spPr>
        <a:xfrm>
          <a:off x="247936" y="1046029"/>
          <a:ext cx="1492229" cy="895337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0" i="0" kern="1200" baseline="0"/>
            <a:t>Tabel Perbandingan:</a:t>
          </a:r>
          <a:endParaRPr lang="en-US" sz="900" kern="1200"/>
        </a:p>
      </dsp:txBody>
      <dsp:txXfrm>
        <a:off x="247936" y="1046029"/>
        <a:ext cx="1492229" cy="895337"/>
      </dsp:txXfrm>
    </dsp:sp>
    <dsp:sp modelId="{40F8D68A-1FDA-4B2C-8570-080608F0FDC8}">
      <dsp:nvSpPr>
        <dsp:cNvPr id="0" name=""/>
        <dsp:cNvSpPr/>
      </dsp:nvSpPr>
      <dsp:spPr>
        <a:xfrm>
          <a:off x="1889388" y="1046029"/>
          <a:ext cx="1492229" cy="895337"/>
        </a:xfrm>
        <a:prstGeom prst="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0" i="0" kern="1200" baseline="0"/>
            <a:t>Entrepreneur: Bisnis tradisional, inovasi produk/jasa.</a:t>
          </a:r>
          <a:endParaRPr lang="en-US" sz="900" kern="1200"/>
        </a:p>
      </dsp:txBody>
      <dsp:txXfrm>
        <a:off x="1889388" y="1046029"/>
        <a:ext cx="1492229" cy="895337"/>
      </dsp:txXfrm>
    </dsp:sp>
    <dsp:sp modelId="{943A25F0-E404-40C2-BC8E-5E6340F034B9}">
      <dsp:nvSpPr>
        <dsp:cNvPr id="0" name=""/>
        <dsp:cNvSpPr/>
      </dsp:nvSpPr>
      <dsp:spPr>
        <a:xfrm>
          <a:off x="1068662" y="2090590"/>
          <a:ext cx="1492229" cy="895337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0" i="0" kern="1200" baseline="0"/>
            <a:t>Technopreneur: Inovasi berbasis teknologi, disruptif.</a:t>
          </a:r>
          <a:endParaRPr lang="en-US" sz="900" kern="1200"/>
        </a:p>
      </dsp:txBody>
      <dsp:txXfrm>
        <a:off x="1068662" y="2090590"/>
        <a:ext cx="1492229" cy="895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99FAD-7732-4EB4-AF30-6057070B04B3}">
      <dsp:nvSpPr>
        <dsp:cNvPr id="0" name=""/>
        <dsp:cNvSpPr/>
      </dsp:nvSpPr>
      <dsp:spPr>
        <a:xfrm>
          <a:off x="1859234" y="1090"/>
          <a:ext cx="1674891" cy="167489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0" i="0" kern="1200" baseline="0"/>
            <a:t>Teknologi sebagai Penggerak Bisnis</a:t>
          </a:r>
          <a:endParaRPr lang="en-US" sz="800" kern="1200"/>
        </a:p>
      </dsp:txBody>
      <dsp:txXfrm>
        <a:off x="2277957" y="1090"/>
        <a:ext cx="837445" cy="1381785"/>
      </dsp:txXfrm>
    </dsp:sp>
    <dsp:sp modelId="{EB12D4EF-57ED-4AA5-A9D4-DA4A78F0A5A3}">
      <dsp:nvSpPr>
        <dsp:cNvPr id="0" name=""/>
        <dsp:cNvSpPr/>
      </dsp:nvSpPr>
      <dsp:spPr>
        <a:xfrm rot="4320000">
          <a:off x="3265179" y="1022568"/>
          <a:ext cx="1674891" cy="167489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kern="1200" baseline="0"/>
            <a:t>Teknologi memainkan peran kunci dalam bisnis modern, memungkinkan otomatisasi, peningkatan efisiensi, dan penciptaan model bisnis baru.</a:t>
          </a:r>
          <a:endParaRPr lang="en-US" sz="800" kern="1200"/>
        </a:p>
      </dsp:txBody>
      <dsp:txXfrm rot="-5400000">
        <a:off x="3551112" y="1396004"/>
        <a:ext cx="1381785" cy="837445"/>
      </dsp:txXfrm>
    </dsp:sp>
    <dsp:sp modelId="{740CE5E9-EE55-48F5-8F09-91EBCC06E669}">
      <dsp:nvSpPr>
        <dsp:cNvPr id="0" name=""/>
        <dsp:cNvSpPr/>
      </dsp:nvSpPr>
      <dsp:spPr>
        <a:xfrm rot="8640000">
          <a:off x="2728156" y="2675356"/>
          <a:ext cx="1674891" cy="167489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0" i="0" kern="1200" baseline="0"/>
            <a:t>Peningkatan produktivitas.</a:t>
          </a:r>
          <a:endParaRPr lang="en-US" sz="800" kern="1200"/>
        </a:p>
      </dsp:txBody>
      <dsp:txXfrm rot="10800000">
        <a:off x="3233021" y="2940473"/>
        <a:ext cx="837445" cy="1381785"/>
      </dsp:txXfrm>
    </dsp:sp>
    <dsp:sp modelId="{1F6AAA92-D098-448B-B868-1B490A227FFD}">
      <dsp:nvSpPr>
        <dsp:cNvPr id="0" name=""/>
        <dsp:cNvSpPr/>
      </dsp:nvSpPr>
      <dsp:spPr>
        <a:xfrm rot="12960000">
          <a:off x="990312" y="2675356"/>
          <a:ext cx="1674891" cy="167489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0" i="0" kern="1200" baseline="0"/>
            <a:t>Penurunan biaya operasional.</a:t>
          </a:r>
          <a:endParaRPr lang="en-US" sz="800" kern="1200"/>
        </a:p>
      </dsp:txBody>
      <dsp:txXfrm rot="10800000">
        <a:off x="1322893" y="2940473"/>
        <a:ext cx="837445" cy="1381785"/>
      </dsp:txXfrm>
    </dsp:sp>
    <dsp:sp modelId="{FB7C355F-5F5E-4F4A-B405-B937FB0E3C11}">
      <dsp:nvSpPr>
        <dsp:cNvPr id="0" name=""/>
        <dsp:cNvSpPr/>
      </dsp:nvSpPr>
      <dsp:spPr>
        <a:xfrm rot="17280000">
          <a:off x="453289" y="1022568"/>
          <a:ext cx="1674891" cy="167489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0" i="0" kern="1200" baseline="0"/>
            <a:t>Akses pasar yang lebih luas melalui platform digital.</a:t>
          </a:r>
          <a:endParaRPr lang="en-US" sz="800" kern="1200"/>
        </a:p>
      </dsp:txBody>
      <dsp:txXfrm rot="5400000">
        <a:off x="460462" y="1396004"/>
        <a:ext cx="1381785" cy="837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0832A-A083-40CE-A8B3-0FD7CF7C82B2}">
      <dsp:nvSpPr>
        <dsp:cNvPr id="0" name=""/>
        <dsp:cNvSpPr/>
      </dsp:nvSpPr>
      <dsp:spPr>
        <a:xfrm>
          <a:off x="2473497" y="532139"/>
          <a:ext cx="412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16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8511" y="575645"/>
        <a:ext cx="22138" cy="4427"/>
      </dsp:txXfrm>
    </dsp:sp>
    <dsp:sp modelId="{BC7865E2-0702-4751-8ACD-73112041EF1A}">
      <dsp:nvSpPr>
        <dsp:cNvPr id="0" name=""/>
        <dsp:cNvSpPr/>
      </dsp:nvSpPr>
      <dsp:spPr>
        <a:xfrm>
          <a:off x="550225" y="337"/>
          <a:ext cx="1925071" cy="11550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0" i="0" kern="1200" baseline="0"/>
            <a:t>Model Bisnis Berbasis Teknologi</a:t>
          </a:r>
          <a:endParaRPr lang="en-US" sz="1300" kern="1200"/>
        </a:p>
      </dsp:txBody>
      <dsp:txXfrm>
        <a:off x="550225" y="337"/>
        <a:ext cx="1925071" cy="1155043"/>
      </dsp:txXfrm>
    </dsp:sp>
    <dsp:sp modelId="{B4EDB14F-4AEA-4EBE-A236-C9BF72C246FE}">
      <dsp:nvSpPr>
        <dsp:cNvPr id="0" name=""/>
        <dsp:cNvSpPr/>
      </dsp:nvSpPr>
      <dsp:spPr>
        <a:xfrm>
          <a:off x="1512761" y="1153580"/>
          <a:ext cx="2367838" cy="412166"/>
        </a:xfrm>
        <a:custGeom>
          <a:avLst/>
          <a:gdLst/>
          <a:ahLst/>
          <a:cxnLst/>
          <a:rect l="0" t="0" r="0" b="0"/>
          <a:pathLst>
            <a:path>
              <a:moveTo>
                <a:pt x="2367838" y="0"/>
              </a:moveTo>
              <a:lnTo>
                <a:pt x="2367838" y="223183"/>
              </a:lnTo>
              <a:lnTo>
                <a:pt x="0" y="223183"/>
              </a:lnTo>
              <a:lnTo>
                <a:pt x="0" y="412166"/>
              </a:lnTo>
            </a:path>
          </a:pathLst>
        </a:custGeom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6458" y="1357450"/>
        <a:ext cx="120443" cy="4427"/>
      </dsp:txXfrm>
    </dsp:sp>
    <dsp:sp modelId="{7028E966-CE4F-4BA2-B6D6-04249418119A}">
      <dsp:nvSpPr>
        <dsp:cNvPr id="0" name=""/>
        <dsp:cNvSpPr/>
      </dsp:nvSpPr>
      <dsp:spPr>
        <a:xfrm>
          <a:off x="2918063" y="337"/>
          <a:ext cx="1925071" cy="1155043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0" i="0" kern="1200" baseline="0"/>
            <a:t>Teknologi telah mengubah model bisnis tradisional menjadi lebih berbasis platform dan berorientasi digital.</a:t>
          </a:r>
          <a:endParaRPr lang="en-US" sz="1300" kern="1200"/>
        </a:p>
      </dsp:txBody>
      <dsp:txXfrm>
        <a:off x="2918063" y="337"/>
        <a:ext cx="1925071" cy="1155043"/>
      </dsp:txXfrm>
    </dsp:sp>
    <dsp:sp modelId="{159420E6-7210-4C00-8980-027F324783F4}">
      <dsp:nvSpPr>
        <dsp:cNvPr id="0" name=""/>
        <dsp:cNvSpPr/>
      </dsp:nvSpPr>
      <dsp:spPr>
        <a:xfrm>
          <a:off x="2473497" y="2129949"/>
          <a:ext cx="412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166" y="45720"/>
              </a:lnTo>
            </a:path>
          </a:pathLst>
        </a:custGeom>
        <a:noFill/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8511" y="2173455"/>
        <a:ext cx="22138" cy="4427"/>
      </dsp:txXfrm>
    </dsp:sp>
    <dsp:sp modelId="{7B8DA2D6-2222-4CC8-8F62-486E596E2E92}">
      <dsp:nvSpPr>
        <dsp:cNvPr id="0" name=""/>
        <dsp:cNvSpPr/>
      </dsp:nvSpPr>
      <dsp:spPr>
        <a:xfrm>
          <a:off x="550225" y="1598147"/>
          <a:ext cx="1925071" cy="1155043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0" i="0" kern="1200" baseline="0"/>
            <a:t>Contoh:</a:t>
          </a:r>
          <a:endParaRPr lang="en-US" sz="1300" kern="1200"/>
        </a:p>
      </dsp:txBody>
      <dsp:txXfrm>
        <a:off x="550225" y="1598147"/>
        <a:ext cx="1925071" cy="1155043"/>
      </dsp:txXfrm>
    </dsp:sp>
    <dsp:sp modelId="{FF1D6115-D37F-449A-B967-06812A466738}">
      <dsp:nvSpPr>
        <dsp:cNvPr id="0" name=""/>
        <dsp:cNvSpPr/>
      </dsp:nvSpPr>
      <dsp:spPr>
        <a:xfrm>
          <a:off x="1512761" y="2751390"/>
          <a:ext cx="2367838" cy="412166"/>
        </a:xfrm>
        <a:custGeom>
          <a:avLst/>
          <a:gdLst/>
          <a:ahLst/>
          <a:cxnLst/>
          <a:rect l="0" t="0" r="0" b="0"/>
          <a:pathLst>
            <a:path>
              <a:moveTo>
                <a:pt x="2367838" y="0"/>
              </a:moveTo>
              <a:lnTo>
                <a:pt x="2367838" y="223183"/>
              </a:lnTo>
              <a:lnTo>
                <a:pt x="0" y="223183"/>
              </a:lnTo>
              <a:lnTo>
                <a:pt x="0" y="412166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6458" y="2955259"/>
        <a:ext cx="120443" cy="4427"/>
      </dsp:txXfrm>
    </dsp:sp>
    <dsp:sp modelId="{65926D83-E813-4B98-A694-99D9F748B726}">
      <dsp:nvSpPr>
        <dsp:cNvPr id="0" name=""/>
        <dsp:cNvSpPr/>
      </dsp:nvSpPr>
      <dsp:spPr>
        <a:xfrm>
          <a:off x="2918063" y="1598147"/>
          <a:ext cx="1925071" cy="1155043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0" i="0" kern="1200" baseline="0"/>
            <a:t>Platform seperti Gojek, Tokopedia.</a:t>
          </a:r>
          <a:endParaRPr lang="en-US" sz="1300" kern="1200"/>
        </a:p>
      </dsp:txBody>
      <dsp:txXfrm>
        <a:off x="2918063" y="1598147"/>
        <a:ext cx="1925071" cy="1155043"/>
      </dsp:txXfrm>
    </dsp:sp>
    <dsp:sp modelId="{0C49552F-1A81-450E-9BDF-A98797FD4BCF}">
      <dsp:nvSpPr>
        <dsp:cNvPr id="0" name=""/>
        <dsp:cNvSpPr/>
      </dsp:nvSpPr>
      <dsp:spPr>
        <a:xfrm>
          <a:off x="550225" y="3195957"/>
          <a:ext cx="1925071" cy="115504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0" i="0" kern="1200" baseline="0"/>
            <a:t>Langganan SaaS (Software as a Service).</a:t>
          </a:r>
          <a:endParaRPr lang="en-US" sz="1300" kern="1200"/>
        </a:p>
      </dsp:txBody>
      <dsp:txXfrm>
        <a:off x="550225" y="3195957"/>
        <a:ext cx="1925071" cy="1155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B5D36-F44A-46C5-AD14-1EF28700CF34}">
      <dsp:nvSpPr>
        <dsp:cNvPr id="0" name=""/>
        <dsp:cNvSpPr/>
      </dsp:nvSpPr>
      <dsp:spPr>
        <a:xfrm>
          <a:off x="0" y="395648"/>
          <a:ext cx="5393361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i="0" kern="1200" baseline="0"/>
            <a:t>Tantangan:</a:t>
          </a:r>
          <a:endParaRPr lang="en-US" sz="2200" kern="1200"/>
        </a:p>
      </dsp:txBody>
      <dsp:txXfrm>
        <a:off x="26387" y="422035"/>
        <a:ext cx="5340587" cy="487766"/>
      </dsp:txXfrm>
    </dsp:sp>
    <dsp:sp modelId="{198988FE-D5E8-45BD-BB50-6A19A7F81249}">
      <dsp:nvSpPr>
        <dsp:cNvPr id="0" name=""/>
        <dsp:cNvSpPr/>
      </dsp:nvSpPr>
      <dsp:spPr>
        <a:xfrm>
          <a:off x="0" y="999548"/>
          <a:ext cx="5393361" cy="540540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i="0" kern="1200" baseline="0"/>
            <a:t>Tingginya biaya pengembangan teknologi.</a:t>
          </a:r>
          <a:endParaRPr lang="en-US" sz="2200" kern="1200"/>
        </a:p>
      </dsp:txBody>
      <dsp:txXfrm>
        <a:off x="26387" y="1025935"/>
        <a:ext cx="5340587" cy="487766"/>
      </dsp:txXfrm>
    </dsp:sp>
    <dsp:sp modelId="{C15F9EEB-C2BF-4BEE-8012-27BB0EF57655}">
      <dsp:nvSpPr>
        <dsp:cNvPr id="0" name=""/>
        <dsp:cNvSpPr/>
      </dsp:nvSpPr>
      <dsp:spPr>
        <a:xfrm>
          <a:off x="0" y="1603449"/>
          <a:ext cx="5393361" cy="540540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i="0" kern="1200" baseline="0"/>
            <a:t>Regulasi dan hukum terkait teknologi.</a:t>
          </a:r>
          <a:endParaRPr lang="en-US" sz="2200" kern="1200"/>
        </a:p>
      </dsp:txBody>
      <dsp:txXfrm>
        <a:off x="26387" y="1629836"/>
        <a:ext cx="5340587" cy="487766"/>
      </dsp:txXfrm>
    </dsp:sp>
    <dsp:sp modelId="{B31F0373-00AE-4A41-9FFF-899422A6FE11}">
      <dsp:nvSpPr>
        <dsp:cNvPr id="0" name=""/>
        <dsp:cNvSpPr/>
      </dsp:nvSpPr>
      <dsp:spPr>
        <a:xfrm>
          <a:off x="0" y="2207349"/>
          <a:ext cx="5393361" cy="540540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0" i="0" kern="1200" baseline="0"/>
            <a:t>Peluang:</a:t>
          </a:r>
          <a:endParaRPr lang="en-US" sz="2200" kern="1200"/>
        </a:p>
      </dsp:txBody>
      <dsp:txXfrm>
        <a:off x="26387" y="2233736"/>
        <a:ext cx="5340587" cy="487766"/>
      </dsp:txXfrm>
    </dsp:sp>
    <dsp:sp modelId="{6321AB8D-33C4-4ED2-B363-29E0CE1205CB}">
      <dsp:nvSpPr>
        <dsp:cNvPr id="0" name=""/>
        <dsp:cNvSpPr/>
      </dsp:nvSpPr>
      <dsp:spPr>
        <a:xfrm>
          <a:off x="0" y="2811249"/>
          <a:ext cx="5393361" cy="540540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baseline="0"/>
            <a:t>Pasar yang luas dan global.</a:t>
          </a:r>
          <a:endParaRPr lang="en-US" sz="2200" kern="1200"/>
        </a:p>
      </dsp:txBody>
      <dsp:txXfrm>
        <a:off x="26387" y="2837636"/>
        <a:ext cx="5340587" cy="487766"/>
      </dsp:txXfrm>
    </dsp:sp>
    <dsp:sp modelId="{E6EEC549-DE88-4794-83E0-3CA72847783B}">
      <dsp:nvSpPr>
        <dsp:cNvPr id="0" name=""/>
        <dsp:cNvSpPr/>
      </dsp:nvSpPr>
      <dsp:spPr>
        <a:xfrm>
          <a:off x="0" y="3415149"/>
          <a:ext cx="5393361" cy="5405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0" i="0" kern="1200" baseline="0"/>
            <a:t>Akses modal dari venture capital.</a:t>
          </a:r>
          <a:endParaRPr lang="en-US" sz="2200" kern="1200"/>
        </a:p>
      </dsp:txBody>
      <dsp:txXfrm>
        <a:off x="26387" y="3441536"/>
        <a:ext cx="5340587" cy="4877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C5C69-A280-46E5-9001-5F16D7434236}">
      <dsp:nvSpPr>
        <dsp:cNvPr id="0" name=""/>
        <dsp:cNvSpPr/>
      </dsp:nvSpPr>
      <dsp:spPr>
        <a:xfrm>
          <a:off x="0" y="64156"/>
          <a:ext cx="5393361" cy="7985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 baseline="0"/>
            <a:t>Inovasi Berkelanjutan</a:t>
          </a:r>
          <a:endParaRPr lang="en-US" sz="2000" kern="1200"/>
        </a:p>
      </dsp:txBody>
      <dsp:txXfrm>
        <a:off x="38981" y="103137"/>
        <a:ext cx="5315399" cy="720563"/>
      </dsp:txXfrm>
    </dsp:sp>
    <dsp:sp modelId="{211FB427-F434-4359-81C1-5AFC097BF0CD}">
      <dsp:nvSpPr>
        <dsp:cNvPr id="0" name=""/>
        <dsp:cNvSpPr/>
      </dsp:nvSpPr>
      <dsp:spPr>
        <a:xfrm>
          <a:off x="0" y="920281"/>
          <a:ext cx="5393361" cy="798525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 baseline="0"/>
            <a:t>Technopreneur harus terus berinovasi agar tetap relevan di industri yang cepat berubah.</a:t>
          </a:r>
          <a:endParaRPr lang="en-US" sz="2000" kern="1200"/>
        </a:p>
      </dsp:txBody>
      <dsp:txXfrm>
        <a:off x="38981" y="959262"/>
        <a:ext cx="5315399" cy="720563"/>
      </dsp:txXfrm>
    </dsp:sp>
    <dsp:sp modelId="{6150DF48-679E-414A-BC8F-1F5BBD17E318}">
      <dsp:nvSpPr>
        <dsp:cNvPr id="0" name=""/>
        <dsp:cNvSpPr/>
      </dsp:nvSpPr>
      <dsp:spPr>
        <a:xfrm>
          <a:off x="0" y="1776406"/>
          <a:ext cx="5393361" cy="798525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 baseline="0"/>
            <a:t>Contoh:</a:t>
          </a:r>
          <a:endParaRPr lang="en-US" sz="2000" kern="1200"/>
        </a:p>
      </dsp:txBody>
      <dsp:txXfrm>
        <a:off x="38981" y="1815387"/>
        <a:ext cx="5315399" cy="720563"/>
      </dsp:txXfrm>
    </dsp:sp>
    <dsp:sp modelId="{4B7D4426-2BEB-47EA-B2B7-E4B2C6EC297C}">
      <dsp:nvSpPr>
        <dsp:cNvPr id="0" name=""/>
        <dsp:cNvSpPr/>
      </dsp:nvSpPr>
      <dsp:spPr>
        <a:xfrm>
          <a:off x="0" y="2632531"/>
          <a:ext cx="5393361" cy="798525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 baseline="0"/>
            <a:t>Penggunaan AI (Artificial Intelligence) dalam pengembangan produk baru.</a:t>
          </a:r>
          <a:endParaRPr lang="en-US" sz="2000" kern="1200"/>
        </a:p>
      </dsp:txBody>
      <dsp:txXfrm>
        <a:off x="38981" y="2671512"/>
        <a:ext cx="5315399" cy="720563"/>
      </dsp:txXfrm>
    </dsp:sp>
    <dsp:sp modelId="{14007CB0-0672-4AAD-B678-9798FE2705D0}">
      <dsp:nvSpPr>
        <dsp:cNvPr id="0" name=""/>
        <dsp:cNvSpPr/>
      </dsp:nvSpPr>
      <dsp:spPr>
        <a:xfrm>
          <a:off x="0" y="3488656"/>
          <a:ext cx="5393361" cy="798525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 baseline="0"/>
            <a:t>Blockchain untuk keamanan data.</a:t>
          </a:r>
          <a:endParaRPr lang="en-US" sz="2000" kern="1200"/>
        </a:p>
      </dsp:txBody>
      <dsp:txXfrm>
        <a:off x="38981" y="3527637"/>
        <a:ext cx="5315399" cy="7205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09F37-1FD9-4582-8F8F-46E763D01B7C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336984-419E-4935-AF02-4383DE02E7AF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 baseline="0"/>
            <a:t>Studi Kasus: Gojek</a:t>
          </a:r>
          <a:endParaRPr lang="en-US" sz="1400" kern="1200"/>
        </a:p>
      </dsp:txBody>
      <dsp:txXfrm>
        <a:off x="1228411" y="621955"/>
        <a:ext cx="1919362" cy="1919362"/>
      </dsp:txXfrm>
    </dsp:sp>
    <dsp:sp modelId="{ACB42790-A878-4960-A6DD-981ED21919FE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 baseline="0"/>
            <a:t>Penjelasan: Gojek sebagai contoh sukses technopreneur Indonesia, bagaimana aplikasi teknologi di sektor transportasi menciptakan bisnis multi-layanan yang besar.</a:t>
          </a:r>
          <a:endParaRPr lang="en-US" sz="1400" kern="1200"/>
        </a:p>
      </dsp:txBody>
      <dsp:txXfrm>
        <a:off x="3519058" y="621955"/>
        <a:ext cx="1919362" cy="1919362"/>
      </dsp:txXfrm>
    </dsp:sp>
    <dsp:sp modelId="{0A740930-43E7-4BA7-A960-15AB113E742F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 baseline="0"/>
            <a:t>Penggunaan teknologi dalam operasional bisnis.</a:t>
          </a:r>
          <a:endParaRPr lang="en-US" sz="1400" kern="1200"/>
        </a:p>
      </dsp:txBody>
      <dsp:txXfrm>
        <a:off x="1228411" y="2912601"/>
        <a:ext cx="1919362" cy="1919362"/>
      </dsp:txXfrm>
    </dsp:sp>
    <dsp:sp modelId="{5836B3E5-CBF7-4EEA-820D-E36AC6791D74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 baseline="0"/>
            <a:t>Inovasi layanan yang menjawab kebutuhan pasar.</a:t>
          </a:r>
          <a:endParaRPr lang="en-US" sz="1400" kern="1200"/>
        </a:p>
      </dsp:txBody>
      <dsp:txXfrm>
        <a:off x="3519058" y="2912601"/>
        <a:ext cx="1919362" cy="191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B4041F8-C9EA-7D0D-0F39-32BF3B859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A8FE8AF9-BB37-E10A-F78D-78293BF1B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E92340B6-1346-6BEF-1937-63905DD9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6A15123-E7C0-E8B8-0B06-19F3A09E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FF239E9-327E-7081-E9F5-C3DC20AB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116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6CD03D4-3F42-89C5-31A4-A2CDF5BA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B6886ABC-8237-6BC2-F325-B497C7923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59A0F3FA-8AED-D971-F8FB-F1E46A4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4A90712-331B-C417-4FBD-68286EA6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7C94EDFC-4EB0-F2D8-241F-FD7258F0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424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968DDA29-AF81-B1DB-65C5-421E3EDE4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CA593801-1E0C-2D70-2C3A-CA59E566D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58CF927-2E1E-4ADF-E7FE-D1127699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50CD66C-DE2F-C430-9983-374AAC85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590674E2-3256-79A8-0616-20050B86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552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Judu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3407740-BDCE-B930-3443-29CC847D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8AD34259-B72D-9759-D382-42EC5644A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447DD18-77FE-CCB1-5673-619BE2AE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D9C89E07-AEF7-2DC2-4A39-6FCE6D11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9C787A6A-16A5-C230-8167-86996623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68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5F980CB-E2EE-F084-AA15-80807E15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88017E7-AB29-C31E-D366-5067A8357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B85EA576-A6CE-C8C8-356C-D0E2388D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5BCE0E0E-9098-77CA-CE5D-220F6F82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54846D37-987E-C5A5-D47C-2BEF0705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452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2E66F1F-5A21-7505-7B9C-5E3A33DD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46838B8B-F1AF-AF6E-1EAC-4C4A6487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11B9C258-4A81-B7BF-FD58-EB0F0C4B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D8FA6E45-4D40-CF1D-0BDF-064F5DAE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2A7A6E79-F27F-969A-B26D-C009C866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127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314322A-8467-284F-6485-F3060AAA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A9B60A0-2AE0-979E-87A6-1C1D7FFDB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C91EE549-2D16-C937-6B66-2C7E30056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9BA98EAE-6BD2-DB59-C76C-255A4326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64E582E8-1037-33A5-1B69-739F417A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B457924B-A775-7119-9CDF-2D6B9018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980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33B95FD-F8FE-20E6-16B2-D4390297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CF263D2D-0DE7-581B-385E-7D4D3560B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EC024ED4-0F58-95F7-6771-4A1CFDF85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6B5E06DA-5174-AB38-F2B0-4BF913CA7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48A31EE6-85D0-299A-53E1-53716AA63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4EFCDCC8-3FC1-AF8B-B4C2-997A10C0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497FBEF2-BC31-124F-A7D9-70B4766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6CED0CE1-4A16-D9A8-A405-96255585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346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7421BC2-AE12-C7C7-B3F2-E9DCD910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6DE67F85-7A2F-D779-88E3-1CD6B05F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BCE9B5DA-BD09-E79F-DD91-682AA18C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249EA022-EE3A-F66A-E5E3-15C7835F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881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2193CC46-9887-BFE3-8CF5-569568B7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64E0B11B-4477-42EB-1478-7056A80E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B332ADC9-A6EF-CA63-A792-EF924DCE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842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23D1D4E-62D3-133C-EA28-8E51F2C2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25F6CA08-1AC9-88D3-B365-06D2A09A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8E675DFB-A21A-74C8-98D0-911E58ED9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5D56728B-10C4-2F74-F417-364FAE25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543F1330-C13E-F839-A870-BB5114A9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B30EECA2-F46B-EE3B-ADD7-3EEDD45C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862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D6BEED7-6ED2-1579-39A8-8855FBF8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975FB126-98BE-9C40-DBB9-0AA9B0957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45D047C1-F9D9-4D52-85A7-6CFFA0EF7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B736DEF3-52A3-4772-BAD0-8B03F927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E16F6B93-F0A2-0FA2-3851-64D71CC9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87D07618-DB52-90AE-8428-2DC2D443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1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8365BDF5-EF21-34EA-0468-57DD9D8F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CEA8262C-49DD-85DC-DBC8-47593535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FED0F1AC-4C3B-97A6-27F0-4EDCE15CD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00F66-03F6-40C2-926D-5F68DBD7F70C}" type="datetimeFigureOut">
              <a:rPr lang="id-ID" smtClean="0"/>
              <a:t>05/10/2024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19D576B-6AD2-7849-9FFC-D16A0FB70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23F7F64A-93AE-C329-BD2A-36C9FF919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849E87-ABAC-4A82-A3BC-E1937897A5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664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E4417286-23A3-4E3B-4575-DCBB4361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3700" b="0" i="0" u="none" strike="noStrike" baseline="0"/>
              <a:t>Pengantar Technopreneur</a:t>
            </a:r>
          </a:p>
        </p:txBody>
      </p:sp>
      <p:pic>
        <p:nvPicPr>
          <p:cNvPr id="12" name="Gambar 11">
            <a:extLst>
              <a:ext uri="{FF2B5EF4-FFF2-40B4-BE49-F238E27FC236}">
                <a16:creationId xmlns:a16="http://schemas.microsoft.com/office/drawing/2014/main" id="{9A14942B-2069-DA99-5B6D-23DD1AB298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26" r="2163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5" name="Tampungan Teks 2">
            <a:extLst>
              <a:ext uri="{FF2B5EF4-FFF2-40B4-BE49-F238E27FC236}">
                <a16:creationId xmlns:a16="http://schemas.microsoft.com/office/drawing/2014/main" id="{AB318210-C4B2-2F24-ECF8-C9AC976F1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156791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ambar 3">
            <a:extLst>
              <a:ext uri="{FF2B5EF4-FFF2-40B4-BE49-F238E27FC236}">
                <a16:creationId xmlns:a16="http://schemas.microsoft.com/office/drawing/2014/main" id="{3E592749-3C77-B932-E3C6-DD5CFB557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582" y="674300"/>
            <a:ext cx="1145218" cy="11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4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C68C83D5-BB8A-7D56-E14D-5E7ED01C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48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Kesimpulan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FA641277-3C1C-D2F0-A746-35809B6C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966" y="2965592"/>
            <a:ext cx="3629555" cy="2987397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1800" b="0" i="0" u="none" strike="noStrike" baseline="0"/>
              <a:t>Rangkuman</a:t>
            </a:r>
          </a:p>
          <a:p>
            <a:pPr marR="0" lvl="0"/>
            <a:r>
              <a:rPr lang="en-US" sz="1800" b="0" i="0" u="none" strike="noStrike" baseline="0"/>
              <a:t>Entrepreneur dan technopreneur memiliki peran penting dalam memajukan perekonomian melalui inovasi, teknologi, dan pengambilan risiko. Teknologi saat ini adalah kunci untuk kesuksesan bisnis di era digital.</a:t>
            </a: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4C612EA9-A36D-5B2E-3460-9A6D6BDAF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151" y="1439791"/>
            <a:ext cx="6107166" cy="3969658"/>
          </a:xfrm>
          <a:prstGeom prst="rect">
            <a:avLst/>
          </a:prstGeom>
        </p:spPr>
      </p:pic>
      <p:pic>
        <p:nvPicPr>
          <p:cNvPr id="6" name="Gambar 5">
            <a:extLst>
              <a:ext uri="{FF2B5EF4-FFF2-40B4-BE49-F238E27FC236}">
                <a16:creationId xmlns:a16="http://schemas.microsoft.com/office/drawing/2014/main" id="{07BBDE2E-5B15-5F81-B381-33F69A967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857" y="1068419"/>
            <a:ext cx="790685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4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261ADA70-F663-684C-44AD-2BAEF1D8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878545"/>
            <a:ext cx="6230319" cy="12851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40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Definisi Entrepreneur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56086-F03C-0AC6-E779-146D2CD1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5" b="5787"/>
          <a:stretch/>
        </p:blipFill>
        <p:spPr>
          <a:xfrm>
            <a:off x="7881870" y="882740"/>
            <a:ext cx="3572978" cy="2246826"/>
          </a:xfrm>
          <a:prstGeom prst="rect">
            <a:avLst/>
          </a:prstGeom>
        </p:spPr>
      </p:pic>
      <p:pic>
        <p:nvPicPr>
          <p:cNvPr id="7" name="Gambar 6">
            <a:extLst>
              <a:ext uri="{FF2B5EF4-FFF2-40B4-BE49-F238E27FC236}">
                <a16:creationId xmlns:a16="http://schemas.microsoft.com/office/drawing/2014/main" id="{31A764C8-25A9-863D-2C52-11DE04F52A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5" b="3251"/>
          <a:stretch/>
        </p:blipFill>
        <p:spPr>
          <a:xfrm>
            <a:off x="7881870" y="3429000"/>
            <a:ext cx="3572978" cy="22468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800"/>
            <a:ext cx="4038599" cy="45677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mpungan Teks 2">
            <a:extLst>
              <a:ext uri="{FF2B5EF4-FFF2-40B4-BE49-F238E27FC236}">
                <a16:creationId xmlns:a16="http://schemas.microsoft.com/office/drawing/2014/main" id="{BB4A7FFD-BC7C-3AA4-5B45-18410B101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035625"/>
              </p:ext>
            </p:extLst>
          </p:nvPr>
        </p:nvGraphicFramePr>
        <p:xfrm>
          <a:off x="1136396" y="2369714"/>
          <a:ext cx="6230319" cy="336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ambar 3">
            <a:extLst>
              <a:ext uri="{FF2B5EF4-FFF2-40B4-BE49-F238E27FC236}">
                <a16:creationId xmlns:a16="http://schemas.microsoft.com/office/drawing/2014/main" id="{B4C20DD5-28E4-25E9-8422-DA3A48701E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8029" y="529778"/>
            <a:ext cx="1458686" cy="14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5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115403E5-422A-E6F2-50BF-918CECAD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37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Perbedaan Entrepreneur dan Technopreneur</a:t>
            </a:r>
          </a:p>
        </p:txBody>
      </p:sp>
      <p:pic>
        <p:nvPicPr>
          <p:cNvPr id="12" name="Gambar 11">
            <a:extLst>
              <a:ext uri="{FF2B5EF4-FFF2-40B4-BE49-F238E27FC236}">
                <a16:creationId xmlns:a16="http://schemas.microsoft.com/office/drawing/2014/main" id="{AD5A9D4D-CAEA-9987-64D9-78D44513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151" y="1164968"/>
            <a:ext cx="6107166" cy="4519303"/>
          </a:xfrm>
          <a:prstGeom prst="rect">
            <a:avLst/>
          </a:prstGeom>
        </p:spPr>
      </p:pic>
      <p:graphicFrame>
        <p:nvGraphicFramePr>
          <p:cNvPr id="5" name="Tampungan Teks 2">
            <a:extLst>
              <a:ext uri="{FF2B5EF4-FFF2-40B4-BE49-F238E27FC236}">
                <a16:creationId xmlns:a16="http://schemas.microsoft.com/office/drawing/2014/main" id="{901177F8-F007-BD29-2D03-6DADD5195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835709"/>
              </p:ext>
            </p:extLst>
          </p:nvPr>
        </p:nvGraphicFramePr>
        <p:xfrm>
          <a:off x="1191966" y="2965592"/>
          <a:ext cx="3629555" cy="298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ambar 3">
            <a:extLst>
              <a:ext uri="{FF2B5EF4-FFF2-40B4-BE49-F238E27FC236}">
                <a16:creationId xmlns:a16="http://schemas.microsoft.com/office/drawing/2014/main" id="{FF8574A2-A782-E938-D5D2-7A930EE7C2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310" y="900631"/>
            <a:ext cx="961211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0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B676E719-C73E-17F3-61C4-8C064BD6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Peran Teknologi dalam Bisnis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D2B7A-EC5A-8B2C-A101-A961AA64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75" r="2526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mpungan Teks 2">
            <a:extLst>
              <a:ext uri="{FF2B5EF4-FFF2-40B4-BE49-F238E27FC236}">
                <a16:creationId xmlns:a16="http://schemas.microsoft.com/office/drawing/2014/main" id="{F5BB8065-9628-F08A-2E74-9725CC483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052623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ambar 3">
            <a:extLst>
              <a:ext uri="{FF2B5EF4-FFF2-40B4-BE49-F238E27FC236}">
                <a16:creationId xmlns:a16="http://schemas.microsoft.com/office/drawing/2014/main" id="{D41AB02A-EB69-4EB7-F08C-AC20CDF97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4747"/>
            <a:ext cx="868199" cy="8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3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E1C8670D-5F36-B5F2-EC53-697484FD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4200" b="0" i="0" u="none" strike="noStrike" baseline="0"/>
              <a:t>Teknologi dan Transformasi Digital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E16F935F-F17E-5D38-ECFA-5F32C49A7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000" b="0" i="0" u="none" strike="noStrike" baseline="0" dirty="0" err="1"/>
              <a:t>Transformasi</a:t>
            </a:r>
            <a:r>
              <a:rPr lang="en-US" sz="2000" b="0" i="0" u="none" strike="noStrike" baseline="0" dirty="0"/>
              <a:t> Digital </a:t>
            </a:r>
            <a:r>
              <a:rPr lang="en-US" sz="2000" b="0" i="0" u="none" strike="noStrike" baseline="0" dirty="0" err="1"/>
              <a:t>dalam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Bisnis</a:t>
            </a:r>
            <a:endParaRPr lang="en-US" sz="2000" b="0" i="0" u="none" strike="noStrike" baseline="0" dirty="0"/>
          </a:p>
          <a:p>
            <a:pPr marR="0" lvl="0"/>
            <a:r>
              <a:rPr lang="en-US" sz="2000" b="0" i="0" u="none" strike="noStrike" baseline="0" dirty="0" err="1"/>
              <a:t>Transformasi</a:t>
            </a:r>
            <a:r>
              <a:rPr lang="en-US" sz="2000" b="0" i="0" u="none" strike="noStrike" baseline="0" dirty="0"/>
              <a:t> digital </a:t>
            </a:r>
            <a:r>
              <a:rPr lang="en-US" sz="2000" b="0" i="0" u="none" strike="noStrike" baseline="0" dirty="0" err="1"/>
              <a:t>adalah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adopsi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teknologi</a:t>
            </a:r>
            <a:r>
              <a:rPr lang="en-US" sz="2000" b="0" i="0" u="none" strike="noStrike" baseline="0" dirty="0"/>
              <a:t> digital </a:t>
            </a:r>
            <a:r>
              <a:rPr lang="en-US" sz="2000" b="0" i="0" u="none" strike="noStrike" baseline="0" dirty="0" err="1"/>
              <a:t>dalam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semua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aspek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bisnis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untuk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mengubah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cara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perusahaan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beroperasi</a:t>
            </a:r>
            <a:r>
              <a:rPr lang="en-US" sz="2000" b="0" i="0" u="none" strike="noStrike" baseline="0" dirty="0"/>
              <a:t> dan </a:t>
            </a:r>
            <a:r>
              <a:rPr lang="en-US" sz="2000" b="0" i="0" u="none" strike="noStrike" baseline="0" dirty="0" err="1"/>
              <a:t>memberikan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nilai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kepada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pelanggan</a:t>
            </a:r>
            <a:r>
              <a:rPr lang="en-US" sz="2000" b="0" i="0" u="none" strike="noStrike" baseline="0" dirty="0"/>
              <a:t>.</a:t>
            </a:r>
          </a:p>
          <a:p>
            <a:pPr marR="0" lvl="0"/>
            <a:r>
              <a:rPr lang="en-US" sz="2000" b="0" i="0" u="none" strike="noStrike" baseline="0" dirty="0" err="1"/>
              <a:t>Contoh</a:t>
            </a:r>
            <a:r>
              <a:rPr lang="en-US" sz="2000" b="0" i="0" u="none" strike="noStrike" baseline="0" dirty="0"/>
              <a:t>:</a:t>
            </a:r>
          </a:p>
          <a:p>
            <a:pPr marR="0" lvl="0"/>
            <a:r>
              <a:rPr lang="en-US" sz="2000" b="0" i="0" u="none" strike="noStrike" baseline="0" dirty="0"/>
              <a:t>E-commerce, fintech, big data, cloud computing.</a:t>
            </a: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53C99530-BDEC-F010-B61A-2D0396C435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89" r="2310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Gambar 5">
            <a:extLst>
              <a:ext uri="{FF2B5EF4-FFF2-40B4-BE49-F238E27FC236}">
                <a16:creationId xmlns:a16="http://schemas.microsoft.com/office/drawing/2014/main" id="{600C088F-7634-495C-A6AE-0E89418E0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165" y="795963"/>
            <a:ext cx="1153006" cy="11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7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7686DAC0-0475-3BB1-FB9A-99DA15D5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Dampak Teknologi Terhadap Model Bisnis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F01E3-23CC-B85B-969C-6DDDEDD1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85" r="2764"/>
          <a:stretch/>
        </p:blipFill>
        <p:spPr>
          <a:xfrm>
            <a:off x="6436335" y="725856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mpungan Teks 2">
            <a:extLst>
              <a:ext uri="{FF2B5EF4-FFF2-40B4-BE49-F238E27FC236}">
                <a16:creationId xmlns:a16="http://schemas.microsoft.com/office/drawing/2014/main" id="{2FB5AB03-D0AC-396B-F983-0E914AA76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310534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ambar 3">
            <a:extLst>
              <a:ext uri="{FF2B5EF4-FFF2-40B4-BE49-F238E27FC236}">
                <a16:creationId xmlns:a16="http://schemas.microsoft.com/office/drawing/2014/main" id="{E6C700FB-49EE-DD81-49A9-1A72424FBF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7526" y="2186159"/>
            <a:ext cx="1679857" cy="16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0265049C-DE64-89A6-EDE2-2ACC29B2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Tantangan dan Peluang Bagi Technopreneur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A5831-F10E-B1CA-F04B-4F930C8460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999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mpungan Teks 2">
            <a:extLst>
              <a:ext uri="{FF2B5EF4-FFF2-40B4-BE49-F238E27FC236}">
                <a16:creationId xmlns:a16="http://schemas.microsoft.com/office/drawing/2014/main" id="{16AED3EA-6D4E-2321-755A-57698FF7E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452312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612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E995D1E3-030C-4F30-807D-21559F49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3400" b="0" i="0" u="none" strike="noStrike" baseline="0"/>
              <a:t>Inovasi Teknologi sebagai Kunci Sukses Technopreneur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ED02C-057C-E9EA-C81A-8D642ED3D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93" r="25355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mpungan Teks 2">
            <a:extLst>
              <a:ext uri="{FF2B5EF4-FFF2-40B4-BE49-F238E27FC236}">
                <a16:creationId xmlns:a16="http://schemas.microsoft.com/office/drawing/2014/main" id="{69C95D43-1DA4-BF57-34C7-0C6BEB346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421619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ambar 3">
            <a:extLst>
              <a:ext uri="{FF2B5EF4-FFF2-40B4-BE49-F238E27FC236}">
                <a16:creationId xmlns:a16="http://schemas.microsoft.com/office/drawing/2014/main" id="{702D06A7-5092-25C4-AB93-B8E36123D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7124" y="2171131"/>
            <a:ext cx="1777829" cy="17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0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8BF4B6AC-20DE-60ED-1562-30CABCB4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algn="r"/>
            <a:r>
              <a:rPr lang="en-US" sz="37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Studi Kasus: Suksesnya Technopreneur Indonesia</a:t>
            </a:r>
          </a:p>
        </p:txBody>
      </p:sp>
      <p:graphicFrame>
        <p:nvGraphicFramePr>
          <p:cNvPr id="5" name="Tampungan Teks 2">
            <a:extLst>
              <a:ext uri="{FF2B5EF4-FFF2-40B4-BE49-F238E27FC236}">
                <a16:creationId xmlns:a16="http://schemas.microsoft.com/office/drawing/2014/main" id="{28309924-6EC8-3D54-782F-6B8F10835A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48572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ambar 3">
            <a:extLst>
              <a:ext uri="{FF2B5EF4-FFF2-40B4-BE49-F238E27FC236}">
                <a16:creationId xmlns:a16="http://schemas.microsoft.com/office/drawing/2014/main" id="{8796EE8E-32E6-62EC-1E5D-E403023C2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2420" y="432762"/>
            <a:ext cx="1217608" cy="12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95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97</TotalTime>
  <Words>417</Words>
  <Application>Microsoft Office PowerPoint</Application>
  <PresentationFormat>Layar Lebar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Tema Office</vt:lpstr>
      <vt:lpstr>Pengantar Technopreneur</vt:lpstr>
      <vt:lpstr>Definisi Entrepreneur</vt:lpstr>
      <vt:lpstr>Perbedaan Entrepreneur dan Technopreneur</vt:lpstr>
      <vt:lpstr>Peran Teknologi dalam Bisnis</vt:lpstr>
      <vt:lpstr>Teknologi dan Transformasi Digital</vt:lpstr>
      <vt:lpstr>Dampak Teknologi Terhadap Model Bisnis</vt:lpstr>
      <vt:lpstr>Tantangan dan Peluang Bagi Technopreneur</vt:lpstr>
      <vt:lpstr>Inovasi Teknologi sebagai Kunci Sukses Technopreneur</vt:lpstr>
      <vt:lpstr>Studi Kasus: Suksesnya Technopreneur Indonesia</vt:lpstr>
      <vt:lpstr>Kesimpulan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Lukmanul Hakim</dc:creator>
  <cp:lastModifiedBy>Lukmanul Hakim</cp:lastModifiedBy>
  <cp:revision>3</cp:revision>
  <dcterms:created xsi:type="dcterms:W3CDTF">2024-10-04T21:16:30Z</dcterms:created>
  <dcterms:modified xsi:type="dcterms:W3CDTF">2024-10-04T23:19:09Z</dcterms:modified>
</cp:coreProperties>
</file>