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1" r:id="rId3"/>
    <p:sldId id="321" r:id="rId4"/>
    <p:sldId id="323" r:id="rId5"/>
    <p:sldId id="325" r:id="rId6"/>
    <p:sldId id="326" r:id="rId7"/>
    <p:sldId id="324" r:id="rId8"/>
    <p:sldId id="303" r:id="rId9"/>
  </p:sldIdLst>
  <p:sldSz cx="9144000" cy="6858000" type="screen4x3"/>
  <p:notesSz cx="6761163" cy="99425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9E0602"/>
    <a:srgbClr val="0033CC"/>
    <a:srgbClr val="07F9A8"/>
    <a:srgbClr val="660033"/>
    <a:srgbClr val="FFFF99"/>
    <a:srgbClr val="1C1C1C"/>
    <a:srgbClr val="19F3F3"/>
    <a:srgbClr val="08E823"/>
    <a:srgbClr val="33CC33"/>
    <a:srgbClr val="00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8" y="-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243143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PERSEPSI &amp; PENGAMBILAN KEPUTUSAN INDIVIDU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</a:p>
          <a:p>
            <a:pPr algn="ctr"/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Pokok Bahasan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114801"/>
          </a:xfrm>
        </p:spPr>
        <p:txBody>
          <a:bodyPr>
            <a:noAutofit/>
          </a:bodyPr>
          <a:lstStyle/>
          <a:p>
            <a:pPr lvl="0"/>
            <a:r>
              <a:rPr lang="id-ID" dirty="0" smtClean="0">
                <a:latin typeface="Arial" pitchFamily="34" charset="0"/>
                <a:cs typeface="Arial" pitchFamily="34" charset="0"/>
              </a:rPr>
              <a:t>Pengertian persepsi</a:t>
            </a:r>
          </a:p>
          <a:p>
            <a:pPr lvl="0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id-ID" dirty="0" smtClean="0">
                <a:latin typeface="Arial" pitchFamily="34" charset="0"/>
                <a:cs typeface="Arial" pitchFamily="34" charset="0"/>
              </a:rPr>
              <a:t>Faktor-faktor yang mempengaruhi persepsi</a:t>
            </a:r>
          </a:p>
          <a:p>
            <a:pPr lvl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id-ID" dirty="0" smtClean="0">
                <a:latin typeface="Arial" pitchFamily="34" charset="0"/>
                <a:cs typeface="Arial" pitchFamily="34" charset="0"/>
              </a:rPr>
              <a:t>Penilaian atas orang lain</a:t>
            </a:r>
          </a:p>
          <a:p>
            <a:pPr lvl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id-ID" dirty="0" smtClean="0">
                <a:latin typeface="Arial" pitchFamily="34" charset="0"/>
                <a:cs typeface="Arial" pitchFamily="34" charset="0"/>
              </a:rPr>
              <a:t>Teori atribusi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28600"/>
            <a:ext cx="8229600" cy="6858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Persepsi</a:t>
            </a:r>
            <a:endParaRPr lang="id-ID" i="1" dirty="0"/>
          </a:p>
        </p:txBody>
      </p:sp>
      <p:pic>
        <p:nvPicPr>
          <p:cNvPr id="8" name="Content Placeholder 7" descr="f yang mempengaruhi persepsi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819400" y="1752600"/>
            <a:ext cx="5943600" cy="4567003"/>
          </a:xfrm>
        </p:spPr>
      </p:pic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12192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Faktor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faktor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mempengaruhi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persepsi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1"/>
          <p:cNvSpPr txBox="1"/>
          <p:nvPr/>
        </p:nvSpPr>
        <p:spPr>
          <a:xfrm>
            <a:off x="2057400" y="586740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 err="1" smtClean="0"/>
              <a:t>Sumber</a:t>
            </a:r>
            <a:r>
              <a:rPr lang="en-US" dirty="0" smtClean="0"/>
              <a:t>: Robbins &amp; Judge (2015)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Pe</a:t>
            </a:r>
            <a:r>
              <a:rPr lang="id-ID" dirty="0" smtClean="0"/>
              <a:t>nilaian atas Orang Lain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endParaRPr lang="en-US" b="1" i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Atribusi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Ø"/>
            </a:pP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Kesalahan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atribusi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fundamental</a:t>
            </a:r>
          </a:p>
          <a:p>
            <a:pPr lvl="0">
              <a:buFont typeface="Wingdings" pitchFamily="2" charset="2"/>
              <a:buChar char="Ø"/>
            </a:pP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Self-serving bias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10952"/>
          </a:xfrm>
        </p:spPr>
        <p:txBody>
          <a:bodyPr>
            <a:normAutofit/>
          </a:bodyPr>
          <a:lstStyle/>
          <a:p>
            <a:r>
              <a:rPr lang="id-ID" dirty="0" smtClean="0"/>
              <a:t>Cara cepat menilai orang lain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q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Persepsi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selektif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Efek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halo</a:t>
            </a:r>
          </a:p>
          <a:p>
            <a:pPr lvl="0">
              <a:buNone/>
            </a:pP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Efek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kontras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Stereotip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1095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Situasi menilai orang lain dengan cepat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q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Wawancara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kerja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Ekspektasi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kerja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Evaluasi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kerja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882352"/>
          </a:xfrm>
        </p:spPr>
        <p:txBody>
          <a:bodyPr>
            <a:normAutofit/>
          </a:bodyPr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Atribusi</a:t>
            </a:r>
            <a:endParaRPr lang="id-ID" dirty="0"/>
          </a:p>
        </p:txBody>
      </p:sp>
      <p:pic>
        <p:nvPicPr>
          <p:cNvPr id="8" name="Content Placeholder 7" descr="teori atribusi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9600" y="1371600"/>
            <a:ext cx="7924799" cy="4754563"/>
          </a:xfrm>
        </p:spPr>
      </p:pic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10555</TotalTime>
  <Words>209</Words>
  <Application>Microsoft Office PowerPoint</Application>
  <PresentationFormat>On-screen Show (4:3)</PresentationFormat>
  <Paragraphs>62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Pokok Bahasan</vt:lpstr>
      <vt:lpstr>Persepsi</vt:lpstr>
      <vt:lpstr>Penilaian atas Orang Lain</vt:lpstr>
      <vt:lpstr>Cara cepat menilai orang lain</vt:lpstr>
      <vt:lpstr>Situasi menilai orang lain dengan cepat </vt:lpstr>
      <vt:lpstr>Teori Atribusi</vt:lpstr>
      <vt:lpstr>Slide 8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566</cp:revision>
  <cp:lastPrinted>2015-09-17T08:41:14Z</cp:lastPrinted>
  <dcterms:created xsi:type="dcterms:W3CDTF">2010-04-18T12:06:30Z</dcterms:created>
  <dcterms:modified xsi:type="dcterms:W3CDTF">2020-04-20T16:55:15Z</dcterms:modified>
</cp:coreProperties>
</file>