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6858000" cx="9144000"/>
  <p:notesSz cx="9144000" cy="6858000"/>
  <p:embeddedFontLst>
    <p:embeddedFont>
      <p:font typeface="Tahoma"/>
      <p:regular r:id="rId23"/>
      <p:bold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r:id="rId25" roundtripDataSignature="AMtx7mhsV+AOTMyKrtPCHb8cAGVzX7N3/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font" Target="fonts/Tahoma-bold.fntdata"/><Relationship Id="rId23" Type="http://schemas.openxmlformats.org/officeDocument/2006/relationships/font" Target="fonts/Tahoma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0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0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1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11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2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12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3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3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4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4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5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5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6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6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7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7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2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3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4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4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5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5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6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6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7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7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8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8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9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9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showMasterSp="0" type="obj">
  <p:cSld name="OBJECT">
    <p:bg>
      <p:bgPr>
        <a:solidFill>
          <a:schemeClr val="lt1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9"/>
          <p:cNvSpPr/>
          <p:nvPr/>
        </p:nvSpPr>
        <p:spPr>
          <a:xfrm>
            <a:off x="381000" y="0"/>
            <a:ext cx="443865" cy="6858000"/>
          </a:xfrm>
          <a:custGeom>
            <a:rect b="b" l="l" r="r" t="t"/>
            <a:pathLst>
              <a:path extrusionOk="0" h="6858000" w="443865">
                <a:moveTo>
                  <a:pt x="0" y="6858000"/>
                </a:moveTo>
                <a:lnTo>
                  <a:pt x="443484" y="6858000"/>
                </a:lnTo>
                <a:lnTo>
                  <a:pt x="443484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DC3AD">
              <a:alpha val="53725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8" name="Google Shape;18;p19"/>
          <p:cNvSpPr/>
          <p:nvPr/>
        </p:nvSpPr>
        <p:spPr>
          <a:xfrm>
            <a:off x="882396" y="0"/>
            <a:ext cx="3175" cy="6858000"/>
          </a:xfrm>
          <a:custGeom>
            <a:rect b="b" l="l" r="r" t="t"/>
            <a:pathLst>
              <a:path extrusionOk="0" h="6858000" w="3175">
                <a:moveTo>
                  <a:pt x="0" y="6858000"/>
                </a:moveTo>
                <a:lnTo>
                  <a:pt x="3047" y="6858000"/>
                </a:lnTo>
                <a:lnTo>
                  <a:pt x="3047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DC3AD">
              <a:alpha val="53725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9" name="Google Shape;19;p19"/>
          <p:cNvSpPr/>
          <p:nvPr/>
        </p:nvSpPr>
        <p:spPr>
          <a:xfrm>
            <a:off x="943355" y="0"/>
            <a:ext cx="47625" cy="6858000"/>
          </a:xfrm>
          <a:custGeom>
            <a:rect b="b" l="l" r="r" t="t"/>
            <a:pathLst>
              <a:path extrusionOk="0" h="6858000" w="47625">
                <a:moveTo>
                  <a:pt x="0" y="6858000"/>
                </a:moveTo>
                <a:lnTo>
                  <a:pt x="47243" y="6858000"/>
                </a:lnTo>
                <a:lnTo>
                  <a:pt x="47243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DC3AD">
              <a:alpha val="53725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0" name="Google Shape;20;p19"/>
          <p:cNvSpPr/>
          <p:nvPr/>
        </p:nvSpPr>
        <p:spPr>
          <a:xfrm>
            <a:off x="275843" y="0"/>
            <a:ext cx="105410" cy="6858000"/>
          </a:xfrm>
          <a:custGeom>
            <a:rect b="b" l="l" r="r" t="t"/>
            <a:pathLst>
              <a:path extrusionOk="0" h="6858000" w="105410">
                <a:moveTo>
                  <a:pt x="105156" y="0"/>
                </a:moveTo>
                <a:lnTo>
                  <a:pt x="0" y="0"/>
                </a:lnTo>
                <a:lnTo>
                  <a:pt x="0" y="6858000"/>
                </a:lnTo>
                <a:lnTo>
                  <a:pt x="105156" y="6858000"/>
                </a:lnTo>
                <a:lnTo>
                  <a:pt x="105156" y="0"/>
                </a:lnTo>
                <a:close/>
              </a:path>
            </a:pathLst>
          </a:custGeom>
          <a:solidFill>
            <a:srgbClr val="FFD9CE">
              <a:alpha val="35686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1" name="Google Shape;21;p19"/>
          <p:cNvSpPr/>
          <p:nvPr/>
        </p:nvSpPr>
        <p:spPr>
          <a:xfrm>
            <a:off x="990600" y="0"/>
            <a:ext cx="181610" cy="6858000"/>
          </a:xfrm>
          <a:custGeom>
            <a:rect b="b" l="l" r="r" t="t"/>
            <a:pathLst>
              <a:path extrusionOk="0" h="6858000" w="181609">
                <a:moveTo>
                  <a:pt x="181356" y="0"/>
                </a:moveTo>
                <a:lnTo>
                  <a:pt x="0" y="0"/>
                </a:lnTo>
                <a:lnTo>
                  <a:pt x="0" y="6858000"/>
                </a:lnTo>
                <a:lnTo>
                  <a:pt x="181356" y="6858000"/>
                </a:lnTo>
                <a:lnTo>
                  <a:pt x="181356" y="0"/>
                </a:lnTo>
                <a:close/>
              </a:path>
            </a:pathLst>
          </a:custGeom>
          <a:solidFill>
            <a:srgbClr val="FFD9CE">
              <a:alpha val="69803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2" name="Google Shape;22;p19"/>
          <p:cNvSpPr/>
          <p:nvPr/>
        </p:nvSpPr>
        <p:spPr>
          <a:xfrm>
            <a:off x="1141476" y="0"/>
            <a:ext cx="230504" cy="6858000"/>
          </a:xfrm>
          <a:custGeom>
            <a:rect b="b" l="l" r="r" t="t"/>
            <a:pathLst>
              <a:path extrusionOk="0" h="6858000" w="230505">
                <a:moveTo>
                  <a:pt x="230124" y="0"/>
                </a:moveTo>
                <a:lnTo>
                  <a:pt x="0" y="0"/>
                </a:lnTo>
                <a:lnTo>
                  <a:pt x="0" y="6858000"/>
                </a:lnTo>
                <a:lnTo>
                  <a:pt x="230124" y="6858000"/>
                </a:lnTo>
                <a:lnTo>
                  <a:pt x="230124" y="0"/>
                </a:lnTo>
                <a:close/>
              </a:path>
            </a:pathLst>
          </a:custGeom>
          <a:solidFill>
            <a:srgbClr val="FFECE8">
              <a:alpha val="7058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3" name="Google Shape;23;p19"/>
          <p:cNvSpPr/>
          <p:nvPr/>
        </p:nvSpPr>
        <p:spPr>
          <a:xfrm>
            <a:off x="106679" y="0"/>
            <a:ext cx="0" cy="6858000"/>
          </a:xfrm>
          <a:custGeom>
            <a:rect b="b" l="l" r="r" t="t"/>
            <a:pathLst>
              <a:path extrusionOk="0" h="6858000" w="120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noFill/>
          <a:ln cap="flat" cmpd="sng" w="57900">
            <a:solidFill>
              <a:srgbClr val="FDC3A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4" name="Google Shape;24;p19"/>
          <p:cNvSpPr/>
          <p:nvPr/>
        </p:nvSpPr>
        <p:spPr>
          <a:xfrm>
            <a:off x="914399" y="0"/>
            <a:ext cx="0" cy="6858000"/>
          </a:xfrm>
          <a:custGeom>
            <a:rect b="b" l="l" r="r" t="t"/>
            <a:pathLst>
              <a:path extrusionOk="0" h="6858000" w="120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noFill/>
          <a:ln cap="flat" cmpd="sng" w="57900">
            <a:solidFill>
              <a:srgbClr val="FFEC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5" name="Google Shape;25;p19"/>
          <p:cNvSpPr/>
          <p:nvPr/>
        </p:nvSpPr>
        <p:spPr>
          <a:xfrm>
            <a:off x="853439" y="0"/>
            <a:ext cx="0" cy="6858000"/>
          </a:xfrm>
          <a:custGeom>
            <a:rect b="b" l="l" r="r" t="t"/>
            <a:pathLst>
              <a:path extrusionOk="0" h="6858000" w="120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noFill/>
          <a:ln cap="flat" cmpd="sng" w="57900">
            <a:solidFill>
              <a:srgbClr val="FDC3A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6" name="Google Shape;26;p19"/>
          <p:cNvSpPr/>
          <p:nvPr/>
        </p:nvSpPr>
        <p:spPr>
          <a:xfrm>
            <a:off x="1727454" y="761"/>
            <a:ext cx="0" cy="6858000"/>
          </a:xfrm>
          <a:custGeom>
            <a:rect b="b" l="l" r="r" t="t"/>
            <a:pathLst>
              <a:path extrusionOk="0" h="6858000" w="120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noFill/>
          <a:ln cap="flat" cmpd="sng" w="28950">
            <a:solidFill>
              <a:srgbClr val="FDC3A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7" name="Google Shape;27;p19"/>
          <p:cNvSpPr/>
          <p:nvPr/>
        </p:nvSpPr>
        <p:spPr>
          <a:xfrm>
            <a:off x="1066800" y="0"/>
            <a:ext cx="0" cy="6858000"/>
          </a:xfrm>
          <a:custGeom>
            <a:rect b="b" l="l" r="r" t="t"/>
            <a:pathLst>
              <a:path extrusionOk="0" h="6858000" w="120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noFill/>
          <a:ln cap="flat" cmpd="sng" w="9525">
            <a:solidFill>
              <a:srgbClr val="FDC3A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8" name="Google Shape;28;p19"/>
          <p:cNvSpPr/>
          <p:nvPr/>
        </p:nvSpPr>
        <p:spPr>
          <a:xfrm>
            <a:off x="9084564" y="0"/>
            <a:ext cx="58419" cy="6858000"/>
          </a:xfrm>
          <a:custGeom>
            <a:rect b="b" l="l" r="r" t="t"/>
            <a:pathLst>
              <a:path extrusionOk="0" h="6858000" w="58420">
                <a:moveTo>
                  <a:pt x="11557" y="0"/>
                </a:moveTo>
                <a:lnTo>
                  <a:pt x="0" y="0"/>
                </a:lnTo>
                <a:lnTo>
                  <a:pt x="0" y="6858000"/>
                </a:lnTo>
                <a:lnTo>
                  <a:pt x="11557" y="6858000"/>
                </a:lnTo>
                <a:lnTo>
                  <a:pt x="11557" y="0"/>
                </a:lnTo>
                <a:close/>
              </a:path>
              <a:path extrusionOk="0" h="6858000" w="58420">
                <a:moveTo>
                  <a:pt x="57912" y="0"/>
                </a:moveTo>
                <a:lnTo>
                  <a:pt x="23114" y="0"/>
                </a:lnTo>
                <a:lnTo>
                  <a:pt x="23114" y="6858000"/>
                </a:lnTo>
                <a:lnTo>
                  <a:pt x="57912" y="6858000"/>
                </a:lnTo>
                <a:lnTo>
                  <a:pt x="57912" y="0"/>
                </a:lnTo>
                <a:close/>
              </a:path>
            </a:pathLst>
          </a:custGeom>
          <a:solidFill>
            <a:srgbClr val="FDC3AD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9" name="Google Shape;29;p19"/>
          <p:cNvSpPr/>
          <p:nvPr/>
        </p:nvSpPr>
        <p:spPr>
          <a:xfrm>
            <a:off x="1219200" y="0"/>
            <a:ext cx="76200" cy="6858000"/>
          </a:xfrm>
          <a:custGeom>
            <a:rect b="b" l="l" r="r" t="t"/>
            <a:pathLst>
              <a:path extrusionOk="0" h="6858000" w="76200">
                <a:moveTo>
                  <a:pt x="76200" y="0"/>
                </a:moveTo>
                <a:lnTo>
                  <a:pt x="0" y="0"/>
                </a:lnTo>
                <a:lnTo>
                  <a:pt x="0" y="6858000"/>
                </a:lnTo>
                <a:lnTo>
                  <a:pt x="76200" y="6858000"/>
                </a:lnTo>
                <a:lnTo>
                  <a:pt x="76200" y="0"/>
                </a:lnTo>
                <a:close/>
              </a:path>
            </a:pathLst>
          </a:custGeom>
          <a:solidFill>
            <a:srgbClr val="FDC3AD">
              <a:alpha val="5058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30" name="Google Shape;30;p19"/>
          <p:cNvSpPr/>
          <p:nvPr/>
        </p:nvSpPr>
        <p:spPr>
          <a:xfrm>
            <a:off x="609600" y="3429000"/>
            <a:ext cx="1341120" cy="2078989"/>
          </a:xfrm>
          <a:custGeom>
            <a:rect b="b" l="l" r="r" t="t"/>
            <a:pathLst>
              <a:path extrusionOk="0" h="2078989" w="1341120">
                <a:moveTo>
                  <a:pt x="1295400" y="647700"/>
                </a:moveTo>
                <a:lnTo>
                  <a:pt x="1293622" y="599363"/>
                </a:lnTo>
                <a:lnTo>
                  <a:pt x="1288376" y="551980"/>
                </a:lnTo>
                <a:lnTo>
                  <a:pt x="1279779" y="505701"/>
                </a:lnTo>
                <a:lnTo>
                  <a:pt x="1267968" y="460629"/>
                </a:lnTo>
                <a:lnTo>
                  <a:pt x="1253070" y="416890"/>
                </a:lnTo>
                <a:lnTo>
                  <a:pt x="1235202" y="374637"/>
                </a:lnTo>
                <a:lnTo>
                  <a:pt x="1214488" y="333959"/>
                </a:lnTo>
                <a:lnTo>
                  <a:pt x="1191056" y="295008"/>
                </a:lnTo>
                <a:lnTo>
                  <a:pt x="1165034" y="257898"/>
                </a:lnTo>
                <a:lnTo>
                  <a:pt x="1136535" y="222745"/>
                </a:lnTo>
                <a:lnTo>
                  <a:pt x="1105700" y="189699"/>
                </a:lnTo>
                <a:lnTo>
                  <a:pt x="1072654" y="158864"/>
                </a:lnTo>
                <a:lnTo>
                  <a:pt x="1037501" y="130365"/>
                </a:lnTo>
                <a:lnTo>
                  <a:pt x="1000391" y="104343"/>
                </a:lnTo>
                <a:lnTo>
                  <a:pt x="961440" y="80911"/>
                </a:lnTo>
                <a:lnTo>
                  <a:pt x="920762" y="60198"/>
                </a:lnTo>
                <a:lnTo>
                  <a:pt x="878509" y="42329"/>
                </a:lnTo>
                <a:lnTo>
                  <a:pt x="834771" y="27432"/>
                </a:lnTo>
                <a:lnTo>
                  <a:pt x="789698" y="15621"/>
                </a:lnTo>
                <a:lnTo>
                  <a:pt x="743419" y="7023"/>
                </a:lnTo>
                <a:lnTo>
                  <a:pt x="696036" y="1778"/>
                </a:lnTo>
                <a:lnTo>
                  <a:pt x="647700" y="0"/>
                </a:lnTo>
                <a:lnTo>
                  <a:pt x="599351" y="1778"/>
                </a:lnTo>
                <a:lnTo>
                  <a:pt x="551980" y="7023"/>
                </a:lnTo>
                <a:lnTo>
                  <a:pt x="505701" y="15621"/>
                </a:lnTo>
                <a:lnTo>
                  <a:pt x="460629" y="27432"/>
                </a:lnTo>
                <a:lnTo>
                  <a:pt x="416902" y="42329"/>
                </a:lnTo>
                <a:lnTo>
                  <a:pt x="374637" y="60198"/>
                </a:lnTo>
                <a:lnTo>
                  <a:pt x="333971" y="80911"/>
                </a:lnTo>
                <a:lnTo>
                  <a:pt x="295008" y="104343"/>
                </a:lnTo>
                <a:lnTo>
                  <a:pt x="257898" y="130365"/>
                </a:lnTo>
                <a:lnTo>
                  <a:pt x="222758" y="158864"/>
                </a:lnTo>
                <a:lnTo>
                  <a:pt x="189699" y="189699"/>
                </a:lnTo>
                <a:lnTo>
                  <a:pt x="158864" y="222745"/>
                </a:lnTo>
                <a:lnTo>
                  <a:pt x="130365" y="257898"/>
                </a:lnTo>
                <a:lnTo>
                  <a:pt x="104343" y="295008"/>
                </a:lnTo>
                <a:lnTo>
                  <a:pt x="80911" y="333959"/>
                </a:lnTo>
                <a:lnTo>
                  <a:pt x="60185" y="374637"/>
                </a:lnTo>
                <a:lnTo>
                  <a:pt x="42316" y="416890"/>
                </a:lnTo>
                <a:lnTo>
                  <a:pt x="27419" y="460629"/>
                </a:lnTo>
                <a:lnTo>
                  <a:pt x="15608" y="505701"/>
                </a:lnTo>
                <a:lnTo>
                  <a:pt x="7010" y="551980"/>
                </a:lnTo>
                <a:lnTo>
                  <a:pt x="1765" y="599363"/>
                </a:lnTo>
                <a:lnTo>
                  <a:pt x="0" y="647700"/>
                </a:lnTo>
                <a:lnTo>
                  <a:pt x="1765" y="696048"/>
                </a:lnTo>
                <a:lnTo>
                  <a:pt x="7010" y="743432"/>
                </a:lnTo>
                <a:lnTo>
                  <a:pt x="15608" y="789711"/>
                </a:lnTo>
                <a:lnTo>
                  <a:pt x="27419" y="834783"/>
                </a:lnTo>
                <a:lnTo>
                  <a:pt x="42316" y="878522"/>
                </a:lnTo>
                <a:lnTo>
                  <a:pt x="60185" y="920775"/>
                </a:lnTo>
                <a:lnTo>
                  <a:pt x="80911" y="961453"/>
                </a:lnTo>
                <a:lnTo>
                  <a:pt x="104343" y="1000404"/>
                </a:lnTo>
                <a:lnTo>
                  <a:pt x="130365" y="1037513"/>
                </a:lnTo>
                <a:lnTo>
                  <a:pt x="158864" y="1072667"/>
                </a:lnTo>
                <a:lnTo>
                  <a:pt x="189699" y="1105712"/>
                </a:lnTo>
                <a:lnTo>
                  <a:pt x="222758" y="1136548"/>
                </a:lnTo>
                <a:lnTo>
                  <a:pt x="257898" y="1165047"/>
                </a:lnTo>
                <a:lnTo>
                  <a:pt x="295008" y="1191069"/>
                </a:lnTo>
                <a:lnTo>
                  <a:pt x="333971" y="1214501"/>
                </a:lnTo>
                <a:lnTo>
                  <a:pt x="374637" y="1235214"/>
                </a:lnTo>
                <a:lnTo>
                  <a:pt x="416902" y="1253083"/>
                </a:lnTo>
                <a:lnTo>
                  <a:pt x="460629" y="1267980"/>
                </a:lnTo>
                <a:lnTo>
                  <a:pt x="505701" y="1279791"/>
                </a:lnTo>
                <a:lnTo>
                  <a:pt x="551980" y="1288389"/>
                </a:lnTo>
                <a:lnTo>
                  <a:pt x="599351" y="1293634"/>
                </a:lnTo>
                <a:lnTo>
                  <a:pt x="647700" y="1295400"/>
                </a:lnTo>
                <a:lnTo>
                  <a:pt x="696036" y="1293634"/>
                </a:lnTo>
                <a:lnTo>
                  <a:pt x="743419" y="1288389"/>
                </a:lnTo>
                <a:lnTo>
                  <a:pt x="789698" y="1279791"/>
                </a:lnTo>
                <a:lnTo>
                  <a:pt x="834771" y="1267980"/>
                </a:lnTo>
                <a:lnTo>
                  <a:pt x="878509" y="1253083"/>
                </a:lnTo>
                <a:lnTo>
                  <a:pt x="920762" y="1235214"/>
                </a:lnTo>
                <a:lnTo>
                  <a:pt x="961440" y="1214501"/>
                </a:lnTo>
                <a:lnTo>
                  <a:pt x="1000391" y="1191069"/>
                </a:lnTo>
                <a:lnTo>
                  <a:pt x="1037501" y="1165047"/>
                </a:lnTo>
                <a:lnTo>
                  <a:pt x="1072654" y="1136548"/>
                </a:lnTo>
                <a:lnTo>
                  <a:pt x="1105700" y="1105712"/>
                </a:lnTo>
                <a:lnTo>
                  <a:pt x="1136535" y="1072667"/>
                </a:lnTo>
                <a:lnTo>
                  <a:pt x="1165034" y="1037513"/>
                </a:lnTo>
                <a:lnTo>
                  <a:pt x="1191056" y="1000404"/>
                </a:lnTo>
                <a:lnTo>
                  <a:pt x="1214488" y="961453"/>
                </a:lnTo>
                <a:lnTo>
                  <a:pt x="1235202" y="920775"/>
                </a:lnTo>
                <a:lnTo>
                  <a:pt x="1253070" y="878522"/>
                </a:lnTo>
                <a:lnTo>
                  <a:pt x="1267968" y="834783"/>
                </a:lnTo>
                <a:lnTo>
                  <a:pt x="1279779" y="789711"/>
                </a:lnTo>
                <a:lnTo>
                  <a:pt x="1288376" y="743432"/>
                </a:lnTo>
                <a:lnTo>
                  <a:pt x="1293622" y="696048"/>
                </a:lnTo>
                <a:lnTo>
                  <a:pt x="1295400" y="647700"/>
                </a:lnTo>
                <a:close/>
              </a:path>
              <a:path extrusionOk="0" h="2078989" w="1341120">
                <a:moveTo>
                  <a:pt x="1341120" y="1757934"/>
                </a:moveTo>
                <a:lnTo>
                  <a:pt x="1337640" y="1710537"/>
                </a:lnTo>
                <a:lnTo>
                  <a:pt x="1327531" y="1665287"/>
                </a:lnTo>
                <a:lnTo>
                  <a:pt x="1311300" y="1622704"/>
                </a:lnTo>
                <a:lnTo>
                  <a:pt x="1289431" y="1583258"/>
                </a:lnTo>
                <a:lnTo>
                  <a:pt x="1262418" y="1547469"/>
                </a:lnTo>
                <a:lnTo>
                  <a:pt x="1230782" y="1515833"/>
                </a:lnTo>
                <a:lnTo>
                  <a:pt x="1194993" y="1488821"/>
                </a:lnTo>
                <a:lnTo>
                  <a:pt x="1155547" y="1466951"/>
                </a:lnTo>
                <a:lnTo>
                  <a:pt x="1112964" y="1450721"/>
                </a:lnTo>
                <a:lnTo>
                  <a:pt x="1067714" y="1440611"/>
                </a:lnTo>
                <a:lnTo>
                  <a:pt x="1020318" y="1437132"/>
                </a:lnTo>
                <a:lnTo>
                  <a:pt x="972908" y="1440611"/>
                </a:lnTo>
                <a:lnTo>
                  <a:pt x="927658" y="1450721"/>
                </a:lnTo>
                <a:lnTo>
                  <a:pt x="885075" y="1466951"/>
                </a:lnTo>
                <a:lnTo>
                  <a:pt x="845629" y="1488821"/>
                </a:lnTo>
                <a:lnTo>
                  <a:pt x="809840" y="1515833"/>
                </a:lnTo>
                <a:lnTo>
                  <a:pt x="778205" y="1547469"/>
                </a:lnTo>
                <a:lnTo>
                  <a:pt x="751192" y="1583258"/>
                </a:lnTo>
                <a:lnTo>
                  <a:pt x="729322" y="1622704"/>
                </a:lnTo>
                <a:lnTo>
                  <a:pt x="713092" y="1665287"/>
                </a:lnTo>
                <a:lnTo>
                  <a:pt x="702983" y="1710537"/>
                </a:lnTo>
                <a:lnTo>
                  <a:pt x="699516" y="1757934"/>
                </a:lnTo>
                <a:lnTo>
                  <a:pt x="702983" y="1805343"/>
                </a:lnTo>
                <a:lnTo>
                  <a:pt x="713092" y="1850593"/>
                </a:lnTo>
                <a:lnTo>
                  <a:pt x="729322" y="1893176"/>
                </a:lnTo>
                <a:lnTo>
                  <a:pt x="751192" y="1932622"/>
                </a:lnTo>
                <a:lnTo>
                  <a:pt x="778205" y="1968411"/>
                </a:lnTo>
                <a:lnTo>
                  <a:pt x="809840" y="2000046"/>
                </a:lnTo>
                <a:lnTo>
                  <a:pt x="845629" y="2027059"/>
                </a:lnTo>
                <a:lnTo>
                  <a:pt x="885075" y="2048929"/>
                </a:lnTo>
                <a:lnTo>
                  <a:pt x="927658" y="2065159"/>
                </a:lnTo>
                <a:lnTo>
                  <a:pt x="972908" y="2075268"/>
                </a:lnTo>
                <a:lnTo>
                  <a:pt x="1020318" y="2078736"/>
                </a:lnTo>
                <a:lnTo>
                  <a:pt x="1067714" y="2075268"/>
                </a:lnTo>
                <a:lnTo>
                  <a:pt x="1112964" y="2065159"/>
                </a:lnTo>
                <a:lnTo>
                  <a:pt x="1155547" y="2048929"/>
                </a:lnTo>
                <a:lnTo>
                  <a:pt x="1194993" y="2027059"/>
                </a:lnTo>
                <a:lnTo>
                  <a:pt x="1230782" y="2000046"/>
                </a:lnTo>
                <a:lnTo>
                  <a:pt x="1262418" y="1968411"/>
                </a:lnTo>
                <a:lnTo>
                  <a:pt x="1289431" y="1932622"/>
                </a:lnTo>
                <a:lnTo>
                  <a:pt x="1311300" y="1893176"/>
                </a:lnTo>
                <a:lnTo>
                  <a:pt x="1327531" y="1850593"/>
                </a:lnTo>
                <a:lnTo>
                  <a:pt x="1337640" y="1805343"/>
                </a:lnTo>
                <a:lnTo>
                  <a:pt x="1341120" y="1757934"/>
                </a:lnTo>
                <a:close/>
              </a:path>
            </a:pathLst>
          </a:custGeom>
          <a:solidFill>
            <a:srgbClr val="FD8537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pic>
        <p:nvPicPr>
          <p:cNvPr id="31" name="Google Shape;31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91183" y="5500115"/>
            <a:ext cx="137159" cy="137159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19"/>
          <p:cNvSpPr/>
          <p:nvPr/>
        </p:nvSpPr>
        <p:spPr>
          <a:xfrm>
            <a:off x="1664195" y="4495800"/>
            <a:ext cx="607060" cy="1567180"/>
          </a:xfrm>
          <a:custGeom>
            <a:rect b="b" l="l" r="r" t="t"/>
            <a:pathLst>
              <a:path extrusionOk="0" h="1567179" w="607060">
                <a:moveTo>
                  <a:pt x="274332" y="1429512"/>
                </a:moveTo>
                <a:lnTo>
                  <a:pt x="267322" y="1386166"/>
                </a:lnTo>
                <a:lnTo>
                  <a:pt x="247840" y="1348511"/>
                </a:lnTo>
                <a:lnTo>
                  <a:pt x="218147" y="1318818"/>
                </a:lnTo>
                <a:lnTo>
                  <a:pt x="180492" y="1299349"/>
                </a:lnTo>
                <a:lnTo>
                  <a:pt x="137172" y="1292352"/>
                </a:lnTo>
                <a:lnTo>
                  <a:pt x="93840" y="1299349"/>
                </a:lnTo>
                <a:lnTo>
                  <a:pt x="56184" y="1318818"/>
                </a:lnTo>
                <a:lnTo>
                  <a:pt x="26492" y="1348511"/>
                </a:lnTo>
                <a:lnTo>
                  <a:pt x="7010" y="1386166"/>
                </a:lnTo>
                <a:lnTo>
                  <a:pt x="0" y="1429512"/>
                </a:lnTo>
                <a:lnTo>
                  <a:pt x="7010" y="1472869"/>
                </a:lnTo>
                <a:lnTo>
                  <a:pt x="26492" y="1510525"/>
                </a:lnTo>
                <a:lnTo>
                  <a:pt x="56184" y="1540217"/>
                </a:lnTo>
                <a:lnTo>
                  <a:pt x="93840" y="1559687"/>
                </a:lnTo>
                <a:lnTo>
                  <a:pt x="137172" y="1566672"/>
                </a:lnTo>
                <a:lnTo>
                  <a:pt x="180492" y="1559687"/>
                </a:lnTo>
                <a:lnTo>
                  <a:pt x="218147" y="1540217"/>
                </a:lnTo>
                <a:lnTo>
                  <a:pt x="247840" y="1510525"/>
                </a:lnTo>
                <a:lnTo>
                  <a:pt x="267322" y="1472869"/>
                </a:lnTo>
                <a:lnTo>
                  <a:pt x="274332" y="1429512"/>
                </a:lnTo>
                <a:close/>
              </a:path>
              <a:path extrusionOk="0" h="1567179" w="607060">
                <a:moveTo>
                  <a:pt x="606564" y="182880"/>
                </a:moveTo>
                <a:lnTo>
                  <a:pt x="600024" y="134277"/>
                </a:lnTo>
                <a:lnTo>
                  <a:pt x="581583" y="90601"/>
                </a:lnTo>
                <a:lnTo>
                  <a:pt x="552983" y="53581"/>
                </a:lnTo>
                <a:lnTo>
                  <a:pt x="515962" y="24980"/>
                </a:lnTo>
                <a:lnTo>
                  <a:pt x="472287" y="6540"/>
                </a:lnTo>
                <a:lnTo>
                  <a:pt x="423684" y="0"/>
                </a:lnTo>
                <a:lnTo>
                  <a:pt x="375069" y="6540"/>
                </a:lnTo>
                <a:lnTo>
                  <a:pt x="331393" y="24980"/>
                </a:lnTo>
                <a:lnTo>
                  <a:pt x="294373" y="53581"/>
                </a:lnTo>
                <a:lnTo>
                  <a:pt x="265772" y="90601"/>
                </a:lnTo>
                <a:lnTo>
                  <a:pt x="247332" y="134277"/>
                </a:lnTo>
                <a:lnTo>
                  <a:pt x="240804" y="182880"/>
                </a:lnTo>
                <a:lnTo>
                  <a:pt x="247332" y="231495"/>
                </a:lnTo>
                <a:lnTo>
                  <a:pt x="265772" y="275170"/>
                </a:lnTo>
                <a:lnTo>
                  <a:pt x="294373" y="312191"/>
                </a:lnTo>
                <a:lnTo>
                  <a:pt x="331393" y="340791"/>
                </a:lnTo>
                <a:lnTo>
                  <a:pt x="375069" y="359232"/>
                </a:lnTo>
                <a:lnTo>
                  <a:pt x="423684" y="365760"/>
                </a:lnTo>
                <a:lnTo>
                  <a:pt x="472287" y="359232"/>
                </a:lnTo>
                <a:lnTo>
                  <a:pt x="515962" y="340791"/>
                </a:lnTo>
                <a:lnTo>
                  <a:pt x="552983" y="312191"/>
                </a:lnTo>
                <a:lnTo>
                  <a:pt x="581583" y="275170"/>
                </a:lnTo>
                <a:lnTo>
                  <a:pt x="600024" y="231495"/>
                </a:lnTo>
                <a:lnTo>
                  <a:pt x="606564" y="182880"/>
                </a:lnTo>
                <a:close/>
              </a:path>
            </a:pathLst>
          </a:custGeom>
          <a:solidFill>
            <a:srgbClr val="FD8537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33" name="Google Shape;33;p19"/>
          <p:cNvSpPr txBox="1"/>
          <p:nvPr>
            <p:ph type="title"/>
          </p:nvPr>
        </p:nvSpPr>
        <p:spPr>
          <a:xfrm>
            <a:off x="535940" y="439039"/>
            <a:ext cx="8072119" cy="9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>
                <a:solidFill>
                  <a:srgbClr val="565F6C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9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9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9"/>
          <p:cNvSpPr txBox="1"/>
          <p:nvPr>
            <p:ph idx="12" type="sldNum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0"/>
          <p:cNvSpPr txBox="1"/>
          <p:nvPr>
            <p:ph type="title"/>
          </p:nvPr>
        </p:nvSpPr>
        <p:spPr>
          <a:xfrm>
            <a:off x="535940" y="439039"/>
            <a:ext cx="8072119" cy="9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>
                <a:solidFill>
                  <a:srgbClr val="565F6C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0"/>
          <p:cNvSpPr txBox="1"/>
          <p:nvPr>
            <p:ph idx="1" type="body"/>
          </p:nvPr>
        </p:nvSpPr>
        <p:spPr>
          <a:xfrm>
            <a:off x="535940" y="1552321"/>
            <a:ext cx="8072119" cy="30441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20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20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0"/>
          <p:cNvSpPr txBox="1"/>
          <p:nvPr>
            <p:ph idx="12" type="sldNum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1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1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1"/>
          <p:cNvSpPr txBox="1"/>
          <p:nvPr>
            <p:ph idx="12" type="sldNum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2"/>
          <p:cNvSpPr txBox="1"/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2"/>
          <p:cNvSpPr txBox="1"/>
          <p:nvPr>
            <p:ph idx="1" type="subTitle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2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2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2"/>
          <p:cNvSpPr txBox="1"/>
          <p:nvPr>
            <p:ph idx="12" type="sldNum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3"/>
          <p:cNvSpPr txBox="1"/>
          <p:nvPr>
            <p:ph type="title"/>
          </p:nvPr>
        </p:nvSpPr>
        <p:spPr>
          <a:xfrm>
            <a:off x="535940" y="439039"/>
            <a:ext cx="8072119" cy="9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>
                <a:solidFill>
                  <a:srgbClr val="565F6C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3"/>
          <p:cNvSpPr txBox="1"/>
          <p:nvPr>
            <p:ph idx="1" type="body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3"/>
          <p:cNvSpPr txBox="1"/>
          <p:nvPr>
            <p:ph idx="2" type="body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3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3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3"/>
          <p:cNvSpPr txBox="1"/>
          <p:nvPr>
            <p:ph idx="12" type="sldNum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8"/>
          <p:cNvSpPr/>
          <p:nvPr/>
        </p:nvSpPr>
        <p:spPr>
          <a:xfrm>
            <a:off x="8763761" y="761"/>
            <a:ext cx="0" cy="6858000"/>
          </a:xfrm>
          <a:custGeom>
            <a:rect b="b" l="l" r="r" t="t"/>
            <a:pathLst>
              <a:path extrusionOk="0" h="6858000" w="120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noFill/>
          <a:ln cap="flat" cmpd="sng" w="38100">
            <a:solidFill>
              <a:srgbClr val="FDC3A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7" name="Google Shape;7;p18"/>
          <p:cNvSpPr/>
          <p:nvPr/>
        </p:nvSpPr>
        <p:spPr>
          <a:xfrm>
            <a:off x="8156447" y="5715000"/>
            <a:ext cx="548640" cy="548640"/>
          </a:xfrm>
          <a:custGeom>
            <a:rect b="b" l="l" r="r" t="t"/>
            <a:pathLst>
              <a:path extrusionOk="0" h="548639" w="548640">
                <a:moveTo>
                  <a:pt x="274320" y="0"/>
                </a:moveTo>
                <a:lnTo>
                  <a:pt x="225008" y="4419"/>
                </a:lnTo>
                <a:lnTo>
                  <a:pt x="178597" y="17162"/>
                </a:lnTo>
                <a:lnTo>
                  <a:pt x="135861" y="37453"/>
                </a:lnTo>
                <a:lnTo>
                  <a:pt x="97575" y="64518"/>
                </a:lnTo>
                <a:lnTo>
                  <a:pt x="64513" y="97580"/>
                </a:lnTo>
                <a:lnTo>
                  <a:pt x="37450" y="135867"/>
                </a:lnTo>
                <a:lnTo>
                  <a:pt x="17161" y="178602"/>
                </a:lnTo>
                <a:lnTo>
                  <a:pt x="4419" y="225011"/>
                </a:lnTo>
                <a:lnTo>
                  <a:pt x="0" y="274319"/>
                </a:lnTo>
                <a:lnTo>
                  <a:pt x="4419" y="323628"/>
                </a:lnTo>
                <a:lnTo>
                  <a:pt x="17161" y="370037"/>
                </a:lnTo>
                <a:lnTo>
                  <a:pt x="37450" y="412772"/>
                </a:lnTo>
                <a:lnTo>
                  <a:pt x="64513" y="451059"/>
                </a:lnTo>
                <a:lnTo>
                  <a:pt x="97575" y="484121"/>
                </a:lnTo>
                <a:lnTo>
                  <a:pt x="135861" y="511186"/>
                </a:lnTo>
                <a:lnTo>
                  <a:pt x="178597" y="531477"/>
                </a:lnTo>
                <a:lnTo>
                  <a:pt x="225008" y="544220"/>
                </a:lnTo>
                <a:lnTo>
                  <a:pt x="274320" y="548640"/>
                </a:lnTo>
                <a:lnTo>
                  <a:pt x="323631" y="544220"/>
                </a:lnTo>
                <a:lnTo>
                  <a:pt x="370042" y="531477"/>
                </a:lnTo>
                <a:lnTo>
                  <a:pt x="412778" y="511186"/>
                </a:lnTo>
                <a:lnTo>
                  <a:pt x="451064" y="484121"/>
                </a:lnTo>
                <a:lnTo>
                  <a:pt x="484126" y="451059"/>
                </a:lnTo>
                <a:lnTo>
                  <a:pt x="511189" y="412772"/>
                </a:lnTo>
                <a:lnTo>
                  <a:pt x="531478" y="370037"/>
                </a:lnTo>
                <a:lnTo>
                  <a:pt x="544220" y="323628"/>
                </a:lnTo>
                <a:lnTo>
                  <a:pt x="548640" y="274319"/>
                </a:lnTo>
                <a:lnTo>
                  <a:pt x="544220" y="225011"/>
                </a:lnTo>
                <a:lnTo>
                  <a:pt x="531478" y="178602"/>
                </a:lnTo>
                <a:lnTo>
                  <a:pt x="511189" y="135867"/>
                </a:lnTo>
                <a:lnTo>
                  <a:pt x="484126" y="97580"/>
                </a:lnTo>
                <a:lnTo>
                  <a:pt x="451064" y="64518"/>
                </a:lnTo>
                <a:lnTo>
                  <a:pt x="412778" y="37453"/>
                </a:lnTo>
                <a:lnTo>
                  <a:pt x="370042" y="17162"/>
                </a:lnTo>
                <a:lnTo>
                  <a:pt x="323631" y="4419"/>
                </a:lnTo>
                <a:lnTo>
                  <a:pt x="274320" y="0"/>
                </a:lnTo>
                <a:close/>
              </a:path>
            </a:pathLst>
          </a:custGeom>
          <a:solidFill>
            <a:srgbClr val="FD8537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8" name="Google Shape;8;p18"/>
          <p:cNvSpPr/>
          <p:nvPr/>
        </p:nvSpPr>
        <p:spPr>
          <a:xfrm>
            <a:off x="47231" y="0"/>
            <a:ext cx="58419" cy="6858000"/>
          </a:xfrm>
          <a:custGeom>
            <a:rect b="b" l="l" r="r" t="t"/>
            <a:pathLst>
              <a:path extrusionOk="0" h="6858000" w="58419">
                <a:moveTo>
                  <a:pt x="11595" y="0"/>
                </a:moveTo>
                <a:lnTo>
                  <a:pt x="0" y="0"/>
                </a:lnTo>
                <a:lnTo>
                  <a:pt x="12" y="6858000"/>
                </a:lnTo>
                <a:lnTo>
                  <a:pt x="11595" y="6858000"/>
                </a:lnTo>
                <a:lnTo>
                  <a:pt x="11595" y="0"/>
                </a:lnTo>
                <a:close/>
              </a:path>
              <a:path extrusionOk="0" h="6858000" w="58419">
                <a:moveTo>
                  <a:pt x="57924" y="0"/>
                </a:moveTo>
                <a:lnTo>
                  <a:pt x="23177" y="0"/>
                </a:lnTo>
                <a:lnTo>
                  <a:pt x="23177" y="6858000"/>
                </a:lnTo>
                <a:lnTo>
                  <a:pt x="57924" y="6858000"/>
                </a:lnTo>
                <a:lnTo>
                  <a:pt x="57924" y="0"/>
                </a:lnTo>
                <a:close/>
              </a:path>
            </a:pathLst>
          </a:custGeom>
          <a:solidFill>
            <a:srgbClr val="FDC3AD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9" name="Google Shape;9;p18"/>
          <p:cNvSpPr/>
          <p:nvPr/>
        </p:nvSpPr>
        <p:spPr>
          <a:xfrm>
            <a:off x="8839200" y="0"/>
            <a:ext cx="304800" cy="6858000"/>
          </a:xfrm>
          <a:custGeom>
            <a:rect b="b" l="l" r="r" t="t"/>
            <a:pathLst>
              <a:path extrusionOk="0" h="6858000" w="304800">
                <a:moveTo>
                  <a:pt x="304800" y="0"/>
                </a:moveTo>
                <a:lnTo>
                  <a:pt x="0" y="0"/>
                </a:lnTo>
                <a:lnTo>
                  <a:pt x="0" y="6858000"/>
                </a:lnTo>
                <a:lnTo>
                  <a:pt x="304800" y="6858000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>
              <a:alpha val="86666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0" name="Google Shape;10;p18"/>
          <p:cNvSpPr/>
          <p:nvPr/>
        </p:nvSpPr>
        <p:spPr>
          <a:xfrm>
            <a:off x="8915400" y="0"/>
            <a:ext cx="0" cy="6858000"/>
          </a:xfrm>
          <a:custGeom>
            <a:rect b="b" l="l" r="r" t="t"/>
            <a:pathLst>
              <a:path extrusionOk="0" h="6858000" w="120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noFill/>
          <a:ln cap="flat" cmpd="sng" w="9525">
            <a:solidFill>
              <a:srgbClr val="FD853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1" name="Google Shape;11;p18"/>
          <p:cNvSpPr txBox="1"/>
          <p:nvPr>
            <p:ph type="title"/>
          </p:nvPr>
        </p:nvSpPr>
        <p:spPr>
          <a:xfrm>
            <a:off x="535940" y="439039"/>
            <a:ext cx="8072119" cy="9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00" u="none" cap="none" strike="noStrike">
                <a:solidFill>
                  <a:srgbClr val="565F6C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Google Shape;12;p18"/>
          <p:cNvSpPr txBox="1"/>
          <p:nvPr>
            <p:ph idx="1" type="body"/>
          </p:nvPr>
        </p:nvSpPr>
        <p:spPr>
          <a:xfrm>
            <a:off x="535940" y="1552321"/>
            <a:ext cx="8072119" cy="30441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8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4" name="Google Shape;14;p18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5" name="Google Shape;15;p18"/>
          <p:cNvSpPr txBox="1"/>
          <p:nvPr>
            <p:ph idx="12" type="sldNum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indent="0" lvl="1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indent="0" lvl="2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indent="0" lvl="3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indent="0" lvl="4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indent="0" lvl="5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indent="0" lvl="6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indent="0" lvl="7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indent="0" lvl="8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2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1.jpg"/><Relationship Id="rId4" Type="http://schemas.openxmlformats.org/officeDocument/2006/relationships/image" Target="../media/image1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6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0.jpg"/><Relationship Id="rId4" Type="http://schemas.openxmlformats.org/officeDocument/2006/relationships/image" Target="../media/image3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9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en.wikipedia.org/wiki/Philip_Kotler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"/>
          <p:cNvSpPr txBox="1"/>
          <p:nvPr>
            <p:ph type="title"/>
          </p:nvPr>
        </p:nvSpPr>
        <p:spPr>
          <a:xfrm>
            <a:off x="2364994" y="4038980"/>
            <a:ext cx="4933950" cy="9404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mbria"/>
                <a:ea typeface="Cambria"/>
                <a:cs typeface="Cambria"/>
                <a:sym typeface="Cambria"/>
              </a:rPr>
              <a:t>MENDESAIN STRATEGI  LAUNCHING PRODUK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1371600"/>
            <a:ext cx="7467600" cy="449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1"/>
          <p:cNvSpPr txBox="1"/>
          <p:nvPr>
            <p:ph type="title"/>
          </p:nvPr>
        </p:nvSpPr>
        <p:spPr>
          <a:xfrm>
            <a:off x="535940" y="896239"/>
            <a:ext cx="729488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JENIS MOTIF MEMBELI SESEORANG</a:t>
            </a:r>
            <a:endParaRPr/>
          </a:p>
        </p:txBody>
      </p:sp>
      <p:sp>
        <p:nvSpPr>
          <p:cNvPr id="119" name="Google Shape;119;p11"/>
          <p:cNvSpPr txBox="1"/>
          <p:nvPr/>
        </p:nvSpPr>
        <p:spPr>
          <a:xfrm>
            <a:off x="535940" y="1552321"/>
            <a:ext cx="7291070" cy="30441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8900">
            <a:spAutoFit/>
          </a:bodyPr>
          <a:lstStyle/>
          <a:p>
            <a:pPr indent="-274320" lvl="0" marL="28702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1.kebanggaan/pride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20" lvl="0" marL="287020" marR="0" rtl="0" algn="l">
              <a:lnSpc>
                <a:spcPct val="100000"/>
              </a:lnSpc>
              <a:spcBef>
                <a:spcPts val="605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2.untuk mencintai seseorang /love to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20" lvl="0" marL="28702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3.ingin lebih dikenal dari sebelumnya/recognition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20" lvl="0" marL="28702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4.Kenyamanan/comfort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20" lvl="0" marL="28702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5.Keamanan/safety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19" lvl="0" marL="286385" marR="242189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6.bagian dari sebuah  komunikasi/kelompok/affiliation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2"/>
          <p:cNvSpPr txBox="1"/>
          <p:nvPr>
            <p:ph type="title"/>
          </p:nvPr>
        </p:nvSpPr>
        <p:spPr>
          <a:xfrm>
            <a:off x="535940" y="896239"/>
            <a:ext cx="5776595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TAHAPAN PROSES MENJUAL</a:t>
            </a:r>
            <a:endParaRPr/>
          </a:p>
        </p:txBody>
      </p:sp>
      <p:sp>
        <p:nvSpPr>
          <p:cNvPr id="125" name="Google Shape;125;p12"/>
          <p:cNvSpPr txBox="1"/>
          <p:nvPr/>
        </p:nvSpPr>
        <p:spPr>
          <a:xfrm>
            <a:off x="535940" y="1552321"/>
            <a:ext cx="3199130" cy="448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2700">
            <a:spAutoFit/>
          </a:bodyPr>
          <a:lstStyle/>
          <a:p>
            <a:pPr indent="-274320" lvl="0" marL="28702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1.Propecting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20" lvl="0" marL="287020" marR="0" rtl="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2.On call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20" lvl="0" marL="287020" marR="0" rtl="0" algn="l">
              <a:lnSpc>
                <a:spcPct val="100000"/>
              </a:lnSpc>
              <a:spcBef>
                <a:spcPts val="310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3.Pre approach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20" lvl="0" marL="287020" marR="0" rtl="0" algn="l">
              <a:lnSpc>
                <a:spcPct val="100000"/>
              </a:lnSpc>
              <a:spcBef>
                <a:spcPts val="310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4.Approach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20" lvl="0" marL="287020" marR="0" rtl="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5.Presentation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20" lvl="0" marL="287020" marR="0" rtl="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6.Questioning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20" lvl="0" marL="287020" marR="0" rtl="0" algn="l">
              <a:lnSpc>
                <a:spcPct val="100000"/>
              </a:lnSpc>
              <a:spcBef>
                <a:spcPts val="310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7.Handling response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20" lvl="0" marL="287020" marR="0" rtl="0" algn="l">
              <a:lnSpc>
                <a:spcPct val="100000"/>
              </a:lnSpc>
              <a:spcBef>
                <a:spcPts val="310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8.Negotiation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20" lvl="0" marL="287020" marR="0" rtl="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9.Closing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20" lvl="0" marL="287020" marR="0" rtl="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10.Postcall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20" lvl="0" marL="287020" marR="0" rtl="0" algn="l">
              <a:lnSpc>
                <a:spcPct val="100000"/>
              </a:lnSpc>
              <a:spcBef>
                <a:spcPts val="310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11.Relationship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457200"/>
            <a:ext cx="7162800" cy="315983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47927" y="3886200"/>
            <a:ext cx="5943900" cy="13786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1524000"/>
            <a:ext cx="7620000" cy="381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4400" y="381000"/>
            <a:ext cx="6400800" cy="3505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3000" y="4224091"/>
            <a:ext cx="5835355" cy="169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Google Shape;147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2594" y="1447800"/>
            <a:ext cx="7610805" cy="40777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0" y="838200"/>
            <a:ext cx="6781800" cy="449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"/>
          <p:cNvSpPr txBox="1"/>
          <p:nvPr>
            <p:ph type="title"/>
          </p:nvPr>
        </p:nvSpPr>
        <p:spPr>
          <a:xfrm>
            <a:off x="535940" y="896239"/>
            <a:ext cx="4540250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PENGERTIAN PRODUK</a:t>
            </a:r>
            <a:endParaRPr/>
          </a:p>
        </p:txBody>
      </p:sp>
      <p:sp>
        <p:nvSpPr>
          <p:cNvPr id="70" name="Google Shape;70;p2"/>
          <p:cNvSpPr txBox="1"/>
          <p:nvPr/>
        </p:nvSpPr>
        <p:spPr>
          <a:xfrm>
            <a:off x="535940" y="1628902"/>
            <a:ext cx="729869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74319" lvl="0" marL="286385" marR="52324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produk adalah sesuatu yang dihasilkan dari  proses produksi, baik itu barang maupun jasa  yang dapat diperjualbelikan di suatu pasar.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19" lvl="0" marL="286385" marR="508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Menurut</a:t>
            </a:r>
            <a:r>
              <a:rPr lang="en-US" sz="2400">
                <a:solidFill>
                  <a:srgbClr val="D2601C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r>
              <a:rPr lang="en-US" sz="2400" u="sng">
                <a:solidFill>
                  <a:srgbClr val="D2601C"/>
                </a:solidFill>
                <a:latin typeface="Cambria"/>
                <a:ea typeface="Cambria"/>
                <a:cs typeface="Cambria"/>
                <a:sym typeface="Cambria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Philip Kotler</a:t>
            </a: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, pengertian produk adalah  segala sesuatu yang dapat ditawarkan, dimiliki,  dipergunakan atau dikonsumsi sehingga dapat  memuaskan keinginan dan kebutuhan  konsumen, termasuk di dalamnya fisik, jasa,  orang, tempat organisasi dan gagasan.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1676400"/>
            <a:ext cx="7620000" cy="426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4"/>
          <p:cNvSpPr txBox="1"/>
          <p:nvPr>
            <p:ph type="title"/>
          </p:nvPr>
        </p:nvSpPr>
        <p:spPr>
          <a:xfrm>
            <a:off x="535940" y="439039"/>
            <a:ext cx="6873240" cy="9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BEBERAPA ALASAN MENGAPA  PENJUAL PROFESIONAL PENTING</a:t>
            </a:r>
            <a:endParaRPr/>
          </a:p>
        </p:txBody>
      </p:sp>
      <p:sp>
        <p:nvSpPr>
          <p:cNvPr id="81" name="Google Shape;81;p4"/>
          <p:cNvSpPr txBox="1"/>
          <p:nvPr/>
        </p:nvSpPr>
        <p:spPr>
          <a:xfrm>
            <a:off x="535940" y="1590802"/>
            <a:ext cx="7202170" cy="46488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8250">
            <a:spAutoFit/>
          </a:bodyPr>
          <a:lstStyle/>
          <a:p>
            <a:pPr indent="-274319" lvl="0" marL="286385" marR="1151890" rtl="0" algn="just">
              <a:lnSpc>
                <a:spcPct val="90300"/>
              </a:lnSpc>
              <a:spcBef>
                <a:spcPts val="0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1.Tenaga penjual merupakan </a:t>
            </a:r>
            <a:r>
              <a:rPr b="1" lang="en-US" sz="2400">
                <a:latin typeface="Cambria"/>
                <a:ea typeface="Cambria"/>
                <a:cs typeface="Cambria"/>
                <a:sym typeface="Cambria"/>
              </a:rPr>
              <a:t>lokomotif  </a:t>
            </a: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perusahaan untuk mendatangkan omzet  penjualan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19" lvl="0" marL="286385" marR="176530" rtl="0" algn="just">
              <a:lnSpc>
                <a:spcPct val="107916"/>
              </a:lnSpc>
              <a:spcBef>
                <a:spcPts val="640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2.Hampir 40% lebih perusahaan membutuhkan  tenaga penjual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20" lvl="0" marL="287020" marR="0" rtl="0" algn="just">
              <a:lnSpc>
                <a:spcPct val="113958"/>
              </a:lnSpc>
              <a:spcBef>
                <a:spcPts val="275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3.Pendapatan yang dihasilkan oleh tenaga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0" lvl="0" marL="286385" marR="0" rtl="0" algn="just">
              <a:lnSpc>
                <a:spcPct val="113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penjual bergantung pada omzet yang dihasilkan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19" lvl="0" marL="286385" marR="671195" rtl="0" algn="l">
              <a:lnSpc>
                <a:spcPct val="107916"/>
              </a:lnSpc>
              <a:spcBef>
                <a:spcPts val="640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4.Sebagian besar tenaga penjual yang hebat  membutuhkan ilmu di bidang lain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19" lvl="0" marL="286385" marR="5080" rtl="0" algn="l">
              <a:lnSpc>
                <a:spcPct val="90000"/>
              </a:lnSpc>
              <a:spcBef>
                <a:spcPts val="565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5.Tenaga penjual berhubungan langsung dengan  kebutuhan dan keluhan  pelanggan,pasar,perubahan ,persaingan dan  peluang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5"/>
          <p:cNvSpPr txBox="1"/>
          <p:nvPr/>
        </p:nvSpPr>
        <p:spPr>
          <a:xfrm>
            <a:off x="535940" y="1627378"/>
            <a:ext cx="7164070" cy="25863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74319" lvl="0" marL="286385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“</a:t>
            </a:r>
            <a:r>
              <a:rPr i="1" lang="en-US" sz="2400">
                <a:latin typeface="Cambria"/>
                <a:ea typeface="Cambria"/>
                <a:cs typeface="Cambria"/>
                <a:sym typeface="Cambria"/>
              </a:rPr>
              <a:t>Seorang manusia adalah penjual,seorang bayi  yang baru lahir pun sudah dikaruniai  keterampilan menjual,yakni pada saat sang bayi  belum berkata-kata ,namun dengan  menggerakkan kaki	dan  tangannya,senyumnya,tangisnya telah berusaha  berkomunikasi untuk memenuhi kebutuhannya</a:t>
            </a:r>
            <a:r>
              <a:rPr i="1" lang="en-US" sz="2400">
                <a:latin typeface="Trebuchet MS"/>
                <a:ea typeface="Trebuchet MS"/>
                <a:cs typeface="Trebuchet MS"/>
                <a:sym typeface="Trebuchet MS"/>
              </a:rPr>
              <a:t>”</a:t>
            </a:r>
            <a:endParaRPr sz="2400"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1219200"/>
            <a:ext cx="7315200" cy="434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7"/>
          <p:cNvSpPr txBox="1"/>
          <p:nvPr>
            <p:ph type="title"/>
          </p:nvPr>
        </p:nvSpPr>
        <p:spPr>
          <a:xfrm>
            <a:off x="535940" y="896239"/>
            <a:ext cx="6602095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STRATEGI	LAUNCHING PRODUK</a:t>
            </a:r>
            <a:endParaRPr/>
          </a:p>
        </p:txBody>
      </p:sp>
      <p:sp>
        <p:nvSpPr>
          <p:cNvPr id="97" name="Google Shape;97;p7"/>
          <p:cNvSpPr txBox="1"/>
          <p:nvPr/>
        </p:nvSpPr>
        <p:spPr>
          <a:xfrm>
            <a:off x="535940" y="2069719"/>
            <a:ext cx="7250430" cy="37769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74320" lvl="0" marL="28702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b="1" lang="en-US" sz="2400">
                <a:latin typeface="Cambria"/>
                <a:ea typeface="Cambria"/>
                <a:cs typeface="Cambria"/>
                <a:sym typeface="Cambria"/>
              </a:rPr>
              <a:t>5 Strategi Sebelum Launching Produk Baru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>
                <a:srgbClr val="FD8537"/>
              </a:buClr>
              <a:buSzPts val="3450"/>
              <a:buFont typeface="Noto Sans Symbols"/>
              <a:buNone/>
            </a:pPr>
            <a:r>
              <a:t/>
            </a:r>
            <a:endParaRPr sz="3450">
              <a:latin typeface="Cambria"/>
              <a:ea typeface="Cambria"/>
              <a:cs typeface="Cambria"/>
              <a:sym typeface="Cambria"/>
            </a:endParaRPr>
          </a:p>
          <a:p>
            <a:pPr indent="-274319" lvl="0" marL="286385" marR="10337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Mulailah dengan melakukan riset tingkat  kompetisi.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20" lvl="0" marL="287020" marR="0" rtl="0" algn="l">
              <a:lnSpc>
                <a:spcPct val="100000"/>
              </a:lnSpc>
              <a:spcBef>
                <a:spcPts val="605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Menargetkan pelanggan yang ideal.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20" lvl="0" marL="287020" marR="0" rtl="0" algn="l">
              <a:lnSpc>
                <a:spcPct val="100000"/>
              </a:lnSpc>
              <a:spcBef>
                <a:spcPts val="585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Ciptakan nilai keunikan dari </a:t>
            </a:r>
            <a:r>
              <a:rPr b="1" lang="en-US" sz="2400">
                <a:latin typeface="Cambria"/>
                <a:ea typeface="Cambria"/>
                <a:cs typeface="Cambria"/>
                <a:sym typeface="Cambria"/>
              </a:rPr>
              <a:t>produk </a:t>
            </a: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Anda.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20" lvl="0" marL="28702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Perjelas </a:t>
            </a:r>
            <a:r>
              <a:rPr b="1" lang="en-US" sz="2400">
                <a:latin typeface="Cambria"/>
                <a:ea typeface="Cambria"/>
                <a:cs typeface="Cambria"/>
                <a:sym typeface="Cambria"/>
              </a:rPr>
              <a:t>strategi </a:t>
            </a: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dan taktik marketing Anda.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19" lvl="0" marL="286385" marR="821689" rtl="0" algn="l">
              <a:lnSpc>
                <a:spcPct val="100000"/>
              </a:lnSpc>
              <a:spcBef>
                <a:spcPts val="615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Mencoba melakukan konsep uji coba dalam  marketing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0" y="838199"/>
            <a:ext cx="6705600" cy="419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"/>
          <p:cNvSpPr txBox="1"/>
          <p:nvPr>
            <p:ph type="title"/>
          </p:nvPr>
        </p:nvSpPr>
        <p:spPr>
          <a:xfrm>
            <a:off x="535940" y="439039"/>
            <a:ext cx="8072119" cy="9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STRATEGI LAOUNCHING PRODUK  SUKSES</a:t>
            </a:r>
            <a:endParaRPr/>
          </a:p>
        </p:txBody>
      </p:sp>
      <p:sp>
        <p:nvSpPr>
          <p:cNvPr id="108" name="Google Shape;108;p9"/>
          <p:cNvSpPr txBox="1"/>
          <p:nvPr/>
        </p:nvSpPr>
        <p:spPr>
          <a:xfrm>
            <a:off x="535940" y="1552321"/>
            <a:ext cx="7133590" cy="22364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8900">
            <a:spAutoFit/>
          </a:bodyPr>
          <a:lstStyle/>
          <a:p>
            <a:pPr indent="-274320" lvl="0" marL="28702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1.Tentukan bugjet yang sesuai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20" lvl="0" marL="287020" marR="0" rtl="0" algn="l">
              <a:lnSpc>
                <a:spcPct val="100000"/>
              </a:lnSpc>
              <a:spcBef>
                <a:spcPts val="605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2.matangkan konsep acaranya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20" lvl="0" marL="28702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3.mengundang dengan cara yang berbeda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20" lvl="0" marL="28702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4.pilih tempat yang sesuai kebutuhan acara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274320" lvl="0" marL="28702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D8537"/>
              </a:buClr>
              <a:buSzPts val="1650"/>
              <a:buFont typeface="Noto Sans Symbols"/>
              <a:buChar char="🞆"/>
            </a:pPr>
            <a:r>
              <a:rPr lang="en-US" sz="2400">
                <a:latin typeface="Cambria"/>
                <a:ea typeface="Cambria"/>
                <a:cs typeface="Cambria"/>
                <a:sym typeface="Cambria"/>
              </a:rPr>
              <a:t>5.Berikan brifing ke semua staff tentang produk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2601C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2022-11-29T01:55:58Z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2020-12-07T00:00:00Z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2022-11-29T00:00:00Z</vt:filetime>
  </property>
</Properties>
</file>