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279" r:id="rId5"/>
    <p:sldId id="284" r:id="rId6"/>
    <p:sldId id="317" r:id="rId7"/>
    <p:sldId id="318" r:id="rId8"/>
    <p:sldId id="326" r:id="rId9"/>
    <p:sldId id="327" r:id="rId10"/>
    <p:sldId id="328" r:id="rId11"/>
    <p:sldId id="331" r:id="rId12"/>
    <p:sldId id="329" r:id="rId13"/>
    <p:sldId id="332" r:id="rId14"/>
    <p:sldId id="309" r:id="rId15"/>
    <p:sldId id="275" r:id="rId1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530" y="298450"/>
            <a:ext cx="2395220" cy="9861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616710"/>
            <a:ext cx="842835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 if (counter &gt; MAXVATCOUNT)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 = 0;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continue;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AddChemicals(counter);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if (counter &lt; MAXVATCOUNT)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counter++;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 else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 = 0; // Just in case this is the last vat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863600"/>
            <a:ext cx="7099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The continue Statement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4359910"/>
            <a:ext cx="842835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(k = 0; k &lt; 1000; k++)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or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(k = 0; k &lt; 1000; k++) 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863600"/>
            <a:ext cx="8428355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Loops and Coding Style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  <a:p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  <a:p>
            <a:r>
              <a:rPr lang="en-US" sz="2800">
                <a:cs typeface="Arial" panose="020B0704020202020204" pitchFamily="34" charset="0"/>
              </a:rPr>
              <a:t>The second question is: Should I place the opening brace of the loop statement body on the same line </a:t>
            </a:r>
            <a:endParaRPr lang="en-US" sz="2800">
              <a:cs typeface="Arial" panose="020B0704020202020204" pitchFamily="34" charset="0"/>
            </a:endParaRPr>
          </a:p>
          <a:p>
            <a:r>
              <a:rPr lang="en-US" sz="2800">
                <a:cs typeface="Arial" panose="020B0704020202020204" pitchFamily="34" charset="0"/>
              </a:rPr>
              <a:t>as the loop keyword (e.g., for, while), or should I drop it down to the next line. That is, should you use:</a:t>
            </a:r>
            <a:endParaRPr lang="en-US" sz="2800"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988695"/>
            <a:ext cx="8500110" cy="22339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Jelaskan bebrapa fungsi (Looping) dalam pemrograman C Arduino?. berikan contohnya.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321945" y="331216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untuk sketch Looping dalam bahasa C Arduino.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Program Loops in C Arduino	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Using a for Loop</a:t>
            </a:r>
            <a:r>
              <a:rPr lang="en-US" sz="3000">
                <a:cs typeface="+mn-lt"/>
                <a:sym typeface="+mn-ea"/>
              </a:rPr>
              <a:t>	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</a:t>
            </a:r>
            <a:r>
              <a:rPr lang="en-US" sz="3000" dirty="0">
                <a:sym typeface="+mn-ea"/>
              </a:rPr>
              <a:t>The while Loop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</a:t>
            </a:r>
            <a:r>
              <a:rPr lang="en-US" sz="3000" dirty="0">
                <a:sym typeface="+mn-ea"/>
              </a:rPr>
              <a:t>The do-while Loop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The break and continue Keywords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cs typeface="+mn-lt"/>
                <a:sym typeface="+mn-ea"/>
              </a:rPr>
              <a:t>-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The break Statement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The continue Statement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Loops and Coding Style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Using a for Loop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general syntax structure of a for loop is as follows: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2774315"/>
            <a:ext cx="838771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(expression1; expression2; expression3)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// for loop statement body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the first statement following the for loop structure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8039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For example, you may see something like: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b="1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86385" y="1539240"/>
            <a:ext cx="8514080" cy="47694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(k = 0, j = 1; k &lt; 1000; k++)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where j is initialized to 1 as part of expression1. You can also move the definition and initialization into expression1, as in: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(int k = 0; k &lt; 1000; k++)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You can have a comma-delimited list of subexpressions, as in: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for (k = 0; k &lt; 1000; k++, j--)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while Loop</a:t>
            </a:r>
            <a:r>
              <a:rPr lang="en-US" sz="2800" b="1" dirty="0"/>
              <a:t> </a:t>
            </a:r>
            <a:endParaRPr lang="en-US"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696085"/>
            <a:ext cx="842835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The second type of loop structure you will examine is the while loop. The syntax of the while loop is: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while (expression2) { // Statements in the loop body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 // End of while statement block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do-while Loop</a:t>
            </a:r>
            <a:r>
              <a:rPr lang="en-US" sz="2800" b="1" dirty="0"/>
              <a:t> </a:t>
            </a:r>
            <a:endParaRPr lang="en-US"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54150"/>
            <a:ext cx="8428355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The third type of loop structure is the do-while loop. The syntax is: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do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// Loop body statements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 while (expression2);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rgbClr val="00B0F0"/>
                </a:solidFill>
                <a:sym typeface="+mn-ea"/>
              </a:rPr>
              <a:t>				int k = 1001;</a:t>
            </a:r>
            <a:endParaRPr lang="en-US" sz="2800" dirty="0">
              <a:solidFill>
                <a:srgbClr val="00B0F0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rgbClr val="00B0F0"/>
                </a:solidFill>
                <a:sym typeface="+mn-ea"/>
              </a:rPr>
              <a:t>	 			do {DoSomethingCool(k);</a:t>
            </a:r>
            <a:endParaRPr lang="en-US" sz="2800" dirty="0">
              <a:solidFill>
                <a:srgbClr val="00B0F0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rgbClr val="00B0F0"/>
                </a:solidFill>
                <a:sym typeface="+mn-ea"/>
              </a:rPr>
              <a:t> 				k++;</a:t>
            </a:r>
            <a:endParaRPr lang="en-US" sz="2800" dirty="0">
              <a:solidFill>
                <a:srgbClr val="00B0F0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rgbClr val="00B0F0"/>
                </a:solidFill>
                <a:sym typeface="+mn-ea"/>
              </a:rPr>
              <a:t>				} while (k &lt; 1000);</a:t>
            </a:r>
            <a:endParaRPr lang="en-US" sz="2800" dirty="0">
              <a:solidFill>
                <a:srgbClr val="00B0F0"/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28930" y="1638300"/>
            <a:ext cx="842835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#define MAXVATCOUNT 200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#define GOALTEMPERATURE 160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Some statements...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vatTemperature;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counter = 0;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loop()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while (counter &lt; MAXVATCOUNT)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vatTemperature = ReadVatTemp(counter);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if (vatTemperature == GOALTEMPERATURE)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break;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28930" y="863600"/>
            <a:ext cx="51619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The break Statement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863600"/>
            <a:ext cx="842835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counter++;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if (counter == MAXVATCOUNT)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counter = 0;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AddChemicals(counter);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if (counter &lt; MAXVATCOUNT)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counter++;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} else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	counter = 0; // Just in case this is the last vat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58140" y="1522095"/>
            <a:ext cx="842835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#define MAXVATCOUNT 200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#define GOALTEMPERATURE 160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Some statements...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vatTemperature;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counter = 0;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loop()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while (counter &lt;= MAXVATCOUNT) {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vatTemperature = ReadVatTemp(counter);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if (vatTemperature != GOALTEMPERATURE) { // Big difference here...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counter++;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</a:t>
            </a:r>
            <a:endParaRPr lang="en-US" sz="24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863600"/>
            <a:ext cx="7099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The continue Statement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3129</Words>
  <Application>WPS Writer</Application>
  <PresentationFormat>On-screen Show (4:3)</PresentationFormat>
  <Paragraphs>195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355</cp:revision>
  <dcterms:created xsi:type="dcterms:W3CDTF">2023-09-06T03:50:42Z</dcterms:created>
  <dcterms:modified xsi:type="dcterms:W3CDTF">2023-09-06T03:50:42Z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