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369" r:id="rId3"/>
    <p:sldId id="443" r:id="rId4"/>
    <p:sldId id="391" r:id="rId5"/>
    <p:sldId id="423" r:id="rId6"/>
    <p:sldId id="424" r:id="rId7"/>
    <p:sldId id="442" r:id="rId8"/>
    <p:sldId id="446" r:id="rId9"/>
    <p:sldId id="425" r:id="rId10"/>
    <p:sldId id="426" r:id="rId11"/>
    <p:sldId id="444" r:id="rId12"/>
    <p:sldId id="392" r:id="rId13"/>
    <p:sldId id="445" r:id="rId14"/>
    <p:sldId id="427" r:id="rId15"/>
    <p:sldId id="447" r:id="rId16"/>
    <p:sldId id="448" r:id="rId17"/>
    <p:sldId id="449" r:id="rId18"/>
    <p:sldId id="300" r:id="rId19"/>
  </p:sldIdLst>
  <p:sldSz cx="9144000" cy="6858000" type="screen4x3"/>
  <p:notesSz cx="7045325" cy="9345613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16" autoAdjust="0"/>
    <p:restoredTop sz="94580" autoAdjust="0"/>
  </p:normalViewPr>
  <p:slideViewPr>
    <p:cSldViewPr>
      <p:cViewPr varScale="1">
        <p:scale>
          <a:sx n="51" d="100"/>
          <a:sy n="51" d="100"/>
        </p:scale>
        <p:origin x="52" y="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Relationship Id="rId27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ID" sz="18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432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ID" sz="18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9880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2715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0100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4159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33618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87728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4812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5247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3573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4875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1986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Penuntutan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ini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dapat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atas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utang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pokok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telah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dibayarkan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maupun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atas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bunga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serta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biaya-biaya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telah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dikeluarkan</a:t>
            </a:r>
            <a:r>
              <a:rPr lang="en-ID" dirty="0"/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7146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7: </a:t>
            </a:r>
            <a:r>
              <a:rPr lang="it-IT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demi menjaga keseimbangan hak dan kewajiban bagi msg2 pihak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158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ID" sz="18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6183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ID" sz="18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6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PERIKATAN – OVERMACHT/CACAT KEHENDAK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PERIKATAN – OVERMACHT/CACAT KEHENDAK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464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D" sz="39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OVERMACHT/CACAT KEHENDAK</a:t>
            </a:r>
            <a:endParaRPr lang="id-ID" sz="39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6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Kekhilafan/Kesesatan atau Kekeliruan </a:t>
            </a:r>
            <a:r>
              <a:rPr lang="sv-SE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(Dwaling)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kehendak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menutup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terkait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hakikat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Hakikat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sifat-sifat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ciri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alasan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mengadakan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salah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persepsi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salah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56799062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Kekhilafan/Kesesatan atau Kekeliruan </a:t>
            </a:r>
            <a:r>
              <a:rPr lang="sv-SE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(Dwaling)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macam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kekeliruan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rabicPeriod"/>
            </a:pP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error in persona 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kekeliruan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orangnya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sebuah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artis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terkenal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namun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kemudian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artis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terkenal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l">
              <a:buAutoNum type="arabicPeriod"/>
            </a:pP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error in substantia 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kekeliruan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berkaitan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karakteristik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benda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contoh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: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seseorang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membeli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lukisan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pelukis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terkenal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tetapi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kemudian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setelah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sampai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di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rumah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orang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itu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baru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sadar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bahwa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lukisan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dibelinya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tadi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lukisan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tiruan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lukisan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Basuki Abdullah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endParaRPr lang="en-US" sz="2400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2430414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Paksaan (</a:t>
            </a:r>
            <a:r>
              <a:rPr lang="sv-SE" sz="28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Dwang</a:t>
            </a: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)</a:t>
            </a:r>
            <a:endParaRPr kumimoji="0" lang="id-ID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Paksaan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situasi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mana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kekerasan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membatalkan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bawah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ancaman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melanggar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Ancaman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menimbulkan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ketakutan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menerima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paksaan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96719766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Paksaan (</a:t>
            </a:r>
            <a:r>
              <a:rPr lang="sv-SE" sz="28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Dwang</a:t>
            </a: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)</a:t>
            </a:r>
            <a:endParaRPr kumimoji="0" lang="id-ID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Ancaman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melanggar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meliputi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lphaL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Ancaman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sudah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melanggar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pembunuhan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penganiayaan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  <a:p>
            <a:pPr marL="457200" indent="-457200" algn="l">
              <a:buAutoNum type="alphaL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Ancaman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melanggar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melainkan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ancaman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dimaksudkan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mencapai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pelakunya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bawah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paksaan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dibatalkan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dipaksa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16348856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Penipuan </a:t>
            </a:r>
            <a:r>
              <a:rPr lang="sv-SE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(Bedrog)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Penipuan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bedrog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1328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Subekti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penipuan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sengaja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keterangan-keterangan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palsu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disertai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tipu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muslihat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membujuk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lawannya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perizinannya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menipu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bertindak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aktif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menjerumuskan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lawannya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07332505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Penipuan </a:t>
            </a:r>
            <a:r>
              <a:rPr lang="sv-SE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(Bedrog)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Penipuan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unsur-unsur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cacat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kehendak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menutup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diperbolehkan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penipuan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rangkaian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kata-kata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bohong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tipu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muslihat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lawan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n-NO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Penipuan tidak dipersangkakan, tetapi harus dibuktikan. (1328 KUHPerdata)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3391057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Penipuan </a:t>
            </a:r>
            <a:r>
              <a:rPr lang="sv-SE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(Bedrog)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Cth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</a:p>
          <a:p>
            <a:pPr algn="l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pengusaha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ingin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membeli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mesin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usahanya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menemukan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penawaran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penjual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C,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menjanjikan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mesin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berkualitas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sangat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menguntungkan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mengklaim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mesin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sertifikasi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lembaga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pengujian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terkemuka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digunakan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banyak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perusahaan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besar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dokumen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palsu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menunjukkan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spesifikasi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mesin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testimoni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pelanggan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sebelumnya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92313956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Penipuan </a:t>
            </a:r>
            <a:r>
              <a:rPr lang="sv-SE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(Bedrog)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Setelah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membayar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muka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menerima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mesin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mesin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berfungsi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jauh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dijanjikan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Ternyata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dokumen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diberikan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C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palsu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mesin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sertifikasi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B,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menginvestasikan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uangnya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kini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menghadapi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kerugian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kesulitan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menjalankan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usahanya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mesin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digunakan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B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mengajukan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permohonan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membatalkan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meminta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ganti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rugi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ditipu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0294794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Beberapa definisi mengenai overmacht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+mj-lt"/>
              <a:buAutoNum type="alphaLcPeriod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Prof.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Subekti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keadaan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memaksa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alasan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dibebaskan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kewajiban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membayar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ganti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rugi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.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marL="514350" indent="-514350" algn="l">
              <a:buFont typeface="+mj-lt"/>
              <a:buAutoNum type="alphaLcPeriod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Abdulkadir Muhammad 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keadaan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memaksa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ialah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keadaan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dipenuhinya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prestasi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debitur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karena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peristiwa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karena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kesalahannya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peristiwa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mana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diketahui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diduga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waktu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membuat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.</a:t>
            </a:r>
          </a:p>
          <a:p>
            <a:pPr marL="514350" indent="-514350" algn="l">
              <a:buFont typeface="+mj-lt"/>
              <a:buAutoNum type="alphaL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Zaeni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Asyhadie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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keadaan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memaksa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keadaan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luar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kekuasaan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manusia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mengakibatkan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salah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memenuhi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prestasinya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2084139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force majeure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sering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istilah-istilah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Overmacht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AutoNum type="arabicPeriod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Act of God.</a:t>
            </a: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Memaksa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Darurat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Kahar.</a:t>
            </a: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Kemampuan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7230662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Unsur-unsur Overmacht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dipenuhinya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peristiwa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membinasakan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memutuskan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dipenuhinya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peristiwa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menghalangi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Peristiwa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diketahui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diduga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terpenuhi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 dan 3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absolute </a:t>
            </a:r>
            <a:r>
              <a:rPr lang="en-ID" sz="2400" b="1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overmacht</a:t>
            </a:r>
            <a:r>
              <a:rPr lang="en-ID" sz="24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sedangkan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terpenuhinya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2 dan 3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relative </a:t>
            </a:r>
            <a:r>
              <a:rPr lang="en-ID" sz="2400" b="1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overmacht</a:t>
            </a:r>
            <a:endParaRPr lang="en-ID" sz="2400" b="1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0146010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memaksa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1244 KUH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menyebutkan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</a:p>
          <a:p>
            <a:pPr algn="l"/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dihukum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mengganti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biaya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kerugian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bunga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ia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membuktikan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dilaksanakannya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tepatnya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melaksanakan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disebabkan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sesuatu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tak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terduga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yang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dipertanggung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jawabkan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kepadanya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walaupun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itikad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buruk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sz="2400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5509356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4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Adapun syarat yang harus dipenuhi agar suatu kejadian oleh hukum dapat dianggap sebagai overmacht:</a:t>
            </a:r>
            <a:endParaRPr kumimoji="0" lang="id-ID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peristiwa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menyebabkan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force majeure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terduga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bersangkutan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1244 KUH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Peristiwa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dipertanggung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melaksanakan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(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1244 KUH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Peristiwa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luar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kesalahan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1545 KUH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Peristiwa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menyebabkan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force majeure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kesalahan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1245 KUH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jo.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1545 KUH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056119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4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Adapun syarat yang harus dipenuhi agar suatu kejadian oleh hukum dapat dianggap sebagai overmacht:</a:t>
            </a:r>
            <a:endParaRPr kumimoji="0" lang="id-ID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 startAt="5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beriktikad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buruk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1244 KUH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  <a:p>
            <a:pPr marL="457200" indent="-457200" algn="l">
              <a:buFont typeface="+mj-lt"/>
              <a:buAutoNum type="arabicPeriod" startAt="5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force majeure,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mungkin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dikembalikan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seolah-olah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pernah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1545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  <a:p>
            <a:pPr marL="457200" indent="-457200" algn="l">
              <a:buFont typeface="+mj-lt"/>
              <a:buAutoNum type="arabicPeriod" startAt="5"/>
            </a:pPr>
            <a:r>
              <a:rPr lang="it-IT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 ada tuntutan ganti rugi jika terjadi force majeure, namun dapat dimungkinkan pemberian restitusi (pengembalian benda)</a:t>
            </a:r>
          </a:p>
          <a:p>
            <a:pPr marL="457200" indent="-457200" algn="l">
              <a:buFont typeface="+mj-lt"/>
              <a:buAutoNum type="arabicPeriod" startAt="5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Risiko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force majeure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ditanggung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seharusnya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diserahkan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71911742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Sifat Keadaan Memaksa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maka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berlakunya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perikatan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sama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sekali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terhenti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cth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: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benda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barang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diserahkan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musnah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karena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banjir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bandang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ini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tersangkut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kesalahan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debitur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terjadi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di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luar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kesalahan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debitur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Bersifat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Memaksa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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berlakunya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perikatan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ditunda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Setelah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keadaan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memaksa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tersebut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hilang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maka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perikatan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terjadi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kembali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seperti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hilangnya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barang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ditemukan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kembali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530025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Terdapat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tiga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dijadikan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alasan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pembatalan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cacat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kehendak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</a:p>
          <a:p>
            <a:pPr marL="514350" indent="-514350" algn="l">
              <a:buAutoNum type="alphaLcPeriod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kekhilafan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</a:p>
          <a:p>
            <a:pPr marL="514350" indent="-514350" algn="l">
              <a:buAutoNum type="alphaLcPeriod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Paksaan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</a:t>
            </a:r>
          </a:p>
          <a:p>
            <a:pPr marL="514350" indent="-514350" algn="l">
              <a:buAutoNum type="alphaLcPeriod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Penipuan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27708324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8040</TotalTime>
  <Words>1062</Words>
  <Application>Microsoft Office PowerPoint</Application>
  <PresentationFormat>On-screen Show (4:3)</PresentationFormat>
  <Paragraphs>75</Paragraphs>
  <Slides>18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522</cp:revision>
  <cp:lastPrinted>2017-08-29T02:54:51Z</cp:lastPrinted>
  <dcterms:created xsi:type="dcterms:W3CDTF">2010-04-18T12:06:30Z</dcterms:created>
  <dcterms:modified xsi:type="dcterms:W3CDTF">2024-10-27T15:58:13Z</dcterms:modified>
</cp:coreProperties>
</file>