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3" r:id="rId5"/>
    <p:sldId id="304" r:id="rId6"/>
    <p:sldId id="305" r:id="rId7"/>
    <p:sldId id="306" r:id="rId8"/>
    <p:sldId id="307" r:id="rId9"/>
    <p:sldId id="302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55" d="100"/>
          <a:sy n="55" d="100"/>
        </p:scale>
        <p:origin x="-9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Akuntansi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(Bab 17)</a:t>
            </a:r>
            <a:endParaRPr lang="en-US" sz="360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Memelihara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Saham</a:t>
            </a: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Investasi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US" sz="26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/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600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Fungsi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Investasi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Aset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Tanggung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Jawab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Manajemen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r>
              <a:rPr lang="en-US" dirty="0" smtClean="0">
                <a:latin typeface="Cambria" panose="02040503050406030204" pitchFamily="18" charset="0"/>
              </a:rPr>
              <a:t> 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sasaran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strategis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Menyetujui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Pengeluaran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Mempekerjakan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memecat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para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Memantau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para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Pengertian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Komprehensif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mengkomunikasikan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Arial" charset="0"/>
              <a:buChar char="•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dll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740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Persamaan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Asset   =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Utang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 +   Modal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		</a:t>
            </a:r>
            <a:r>
              <a:rPr lang="en-US" u="sng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endParaRPr lang="en-US" u="sng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u="sng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Modal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 =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Aset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-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Utang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9945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Pengguna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Informasi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1.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Internal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2. 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5866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 smtClean="0">
                <a:latin typeface="Cambria" panose="02040503050406030204" pitchFamily="18" charset="0"/>
              </a:rPr>
              <a:t>Perbedaan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Keuangan</a:t>
            </a:r>
            <a:r>
              <a:rPr lang="en-US" dirty="0" smtClean="0">
                <a:latin typeface="Cambria" panose="02040503050406030204" pitchFamily="18" charset="0"/>
              </a:rPr>
              <a:t/>
            </a:r>
            <a:br>
              <a:rPr lang="en-US" dirty="0" smtClean="0">
                <a:latin typeface="Cambria" panose="02040503050406030204" pitchFamily="18" charset="0"/>
              </a:rPr>
            </a:br>
            <a:r>
              <a:rPr lang="en-US" dirty="0" err="1" smtClean="0">
                <a:latin typeface="Cambria" panose="02040503050406030204" pitchFamily="18" charset="0"/>
              </a:rPr>
              <a:t>dan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</a:rPr>
              <a:t>Akuntansi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1.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Cash  Basis</a:t>
            </a:r>
          </a:p>
          <a:p>
            <a:pPr marL="0" indent="0" algn="just">
              <a:buNone/>
            </a:pP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 startAt="2"/>
            </a:pP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Akuntansi</a:t>
            </a:r>
            <a:endParaRPr lang="en-US" dirty="0" smtClean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Accural</a:t>
            </a:r>
            <a:r>
              <a:rPr lang="en-US" dirty="0" smtClean="0">
                <a:latin typeface="Cambria" panose="02040503050406030204" pitchFamily="18" charset="0"/>
                <a:cs typeface="Arial" panose="020B0604020202020204" pitchFamily="34" charset="0"/>
              </a:rPr>
              <a:t> Basis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9759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11225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2444" y="2895327"/>
            <a:ext cx="3822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Terima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2881</TotalTime>
  <Words>204</Words>
  <Application>Microsoft Office PowerPoint</Application>
  <PresentationFormat>On-screen Show (4:3)</PresentationFormat>
  <Paragraphs>87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Manajemen Keuangan</vt:lpstr>
      <vt:lpstr>Fungsi Manajemen Keuangan</vt:lpstr>
      <vt:lpstr>Tanggung Jawab Manajemen  Keuangan Perusahaan</vt:lpstr>
      <vt:lpstr>Pengertian Akuntansi</vt:lpstr>
      <vt:lpstr>Persamaan Akuntansi</vt:lpstr>
      <vt:lpstr>Pengguna Informasi Akuntansi</vt:lpstr>
      <vt:lpstr>Perbedaan Pendekatan Keuangan dan Akuntansi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susan</cp:lastModifiedBy>
  <cp:revision>448</cp:revision>
  <cp:lastPrinted>2015-09-17T08:41:14Z</cp:lastPrinted>
  <dcterms:created xsi:type="dcterms:W3CDTF">2010-04-18T12:06:30Z</dcterms:created>
  <dcterms:modified xsi:type="dcterms:W3CDTF">2016-03-06T13:59:38Z</dcterms:modified>
  <cp:contentStatus/>
</cp:coreProperties>
</file>