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57" r:id="rId4"/>
    <p:sldId id="358" r:id="rId5"/>
    <p:sldId id="359" r:id="rId6"/>
    <p:sldId id="360" r:id="rId7"/>
    <p:sldId id="362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EPEMIMPINAN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id-ID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10001"/>
          </a:xfrm>
        </p:spPr>
        <p:txBody>
          <a:bodyPr>
            <a:noAutofit/>
          </a:bodyPr>
          <a:lstStyle/>
          <a:p>
            <a:pPr lvl="0"/>
            <a:r>
              <a:rPr lang="id-ID" sz="3200" dirty="0" smtClean="0">
                <a:latin typeface="+mn-lt"/>
              </a:rPr>
              <a:t>Teori sifat</a:t>
            </a:r>
            <a:endParaRPr lang="en-US" sz="3200" dirty="0" smtClean="0">
              <a:latin typeface="+mn-lt"/>
            </a:endParaRPr>
          </a:p>
          <a:p>
            <a:pPr lvl="0"/>
            <a:r>
              <a:rPr lang="id-ID" sz="3200" dirty="0" smtClean="0">
                <a:latin typeface="+mn-lt"/>
              </a:rPr>
              <a:t>Teori-teori mengenai perilaku</a:t>
            </a:r>
            <a:endParaRPr lang="en-US" sz="3200" dirty="0" smtClean="0">
              <a:latin typeface="+mn-lt"/>
            </a:endParaRPr>
          </a:p>
          <a:p>
            <a:pPr lvl="0"/>
            <a:r>
              <a:rPr lang="id-ID" sz="3200" dirty="0" smtClean="0">
                <a:latin typeface="+mn-lt"/>
              </a:rPr>
              <a:t>Teori kontingensi</a:t>
            </a:r>
            <a:endParaRPr lang="en-US" sz="3200" dirty="0" smtClean="0">
              <a:latin typeface="+mn-lt"/>
            </a:endParaRPr>
          </a:p>
          <a:p>
            <a:pPr lvl="0"/>
            <a:r>
              <a:rPr lang="id-ID" sz="3200" dirty="0" smtClean="0">
                <a:latin typeface="+mn-lt"/>
              </a:rPr>
              <a:t>Teori pertukaran pemimpin dan anggota</a:t>
            </a:r>
            <a:endParaRPr lang="en-US" sz="3200" dirty="0" smtClean="0">
              <a:latin typeface="+mn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Kepemimpinan </a:t>
            </a:r>
            <a:r>
              <a:rPr lang="id-ID" i="1" dirty="0" smtClean="0"/>
              <a:t>(leadership)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764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Kemampuan untuk memengaruhi suatu kelompok menuju pencapaian sebuah </a:t>
            </a:r>
            <a:r>
              <a:rPr lang="id-ID" sz="3200" dirty="0" smtClean="0">
                <a:solidFill>
                  <a:srgbClr val="FF0000"/>
                </a:solidFill>
              </a:rPr>
              <a:t>visi</a:t>
            </a:r>
            <a:r>
              <a:rPr lang="id-ID" sz="3200" dirty="0" smtClean="0">
                <a:solidFill>
                  <a:schemeClr val="tx1"/>
                </a:solidFill>
              </a:rPr>
              <a:t> atau </a:t>
            </a:r>
            <a:r>
              <a:rPr lang="id-ID" sz="3200" dirty="0" smtClean="0">
                <a:solidFill>
                  <a:srgbClr val="FF0000"/>
                </a:solidFill>
              </a:rPr>
              <a:t>tujuan</a:t>
            </a:r>
            <a:r>
              <a:rPr lang="id-ID" sz="3200" dirty="0" smtClean="0">
                <a:solidFill>
                  <a:schemeClr val="tx1"/>
                </a:solidFill>
              </a:rPr>
              <a:t> yang ditetapkan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Teori Sifat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Teori-teori yang mempertimbangkan kualitas dan karakteristik personel yang mendiferensiasikan para pemimpin dari yang bukan para pemimpin</a:t>
            </a:r>
            <a:endParaRPr lang="en-US" sz="3200" dirty="0" smtClean="0">
              <a:solidFill>
                <a:schemeClr val="tx1"/>
              </a:solidFill>
            </a:endParaRPr>
          </a:p>
          <a:p>
            <a:pPr lvl="2" algn="ctr">
              <a:buFont typeface="Arial" pitchFamily="34" charset="0"/>
              <a:buChar char="•"/>
            </a:pP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id-ID" dirty="0" smtClean="0"/>
              <a:t>eori-Teori Mengenai Perilaku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q"/>
            </a:pPr>
            <a:endParaRPr lang="id-ID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endParaRPr lang="id-ID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id-ID" sz="2800" dirty="0" smtClean="0">
                <a:solidFill>
                  <a:schemeClr val="tx1"/>
                </a:solidFill>
              </a:rPr>
              <a:t> Memprakarsai struktur</a:t>
            </a: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id-ID" sz="2800" dirty="0" smtClean="0">
                <a:solidFill>
                  <a:schemeClr val="tx1"/>
                </a:solidFill>
              </a:rPr>
              <a:t> Keramahan</a:t>
            </a: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id-ID" sz="2800" dirty="0" smtClean="0">
                <a:solidFill>
                  <a:schemeClr val="tx1"/>
                </a:solidFill>
              </a:rPr>
              <a:t> Pemimpin yang berorientasi pada pekerjaan seseorang</a:t>
            </a: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P</a:t>
            </a:r>
            <a:r>
              <a:rPr lang="id-ID" sz="2800" dirty="0" smtClean="0">
                <a:solidFill>
                  <a:schemeClr val="tx1"/>
                </a:solidFill>
              </a:rPr>
              <a:t>emimpin yang berorientasi pada produksi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lvl="2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lvl="2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Teori Kontingensi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Model kontingensi Fiedler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just"/>
            <a:endParaRPr lang="en-US" sz="32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Teori kepemimpinan situasional</a:t>
            </a:r>
            <a:endParaRPr lang="en-US" sz="3200" dirty="0" smtClean="0">
              <a:solidFill>
                <a:schemeClr val="tx1"/>
              </a:solidFill>
            </a:endParaRPr>
          </a:p>
          <a:p>
            <a:pPr lvl="2" algn="just">
              <a:buFont typeface="Arial" pitchFamily="34" charset="0"/>
              <a:buChar char="•"/>
            </a:pP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Teori Pertukaran Pemimpin-Anggota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d-ID" dirty="0" smtClean="0">
                <a:latin typeface="+mj-lt"/>
              </a:rPr>
              <a:t>	</a:t>
            </a:r>
            <a:r>
              <a:rPr lang="id-ID" sz="3200" dirty="0" smtClean="0">
                <a:latin typeface="+mj-lt"/>
              </a:rPr>
              <a:t>Penciptaan para pemimpin </a:t>
            </a:r>
            <a:r>
              <a:rPr lang="id-ID" sz="3200" dirty="0" smtClean="0">
                <a:solidFill>
                  <a:srgbClr val="FF0000"/>
                </a:solidFill>
                <a:latin typeface="+mj-lt"/>
              </a:rPr>
              <a:t>di dalam </a:t>
            </a:r>
            <a:r>
              <a:rPr lang="id-ID" sz="3200" dirty="0" smtClean="0">
                <a:latin typeface="+mj-lt"/>
              </a:rPr>
              <a:t>kelompok dan </a:t>
            </a:r>
            <a:r>
              <a:rPr lang="id-ID" sz="3200" dirty="0" smtClean="0">
                <a:solidFill>
                  <a:srgbClr val="FF0000"/>
                </a:solidFill>
                <a:latin typeface="+mj-lt"/>
              </a:rPr>
              <a:t>di luar </a:t>
            </a:r>
            <a:r>
              <a:rPr lang="id-ID" sz="3200" dirty="0" smtClean="0">
                <a:latin typeface="+mj-lt"/>
              </a:rPr>
              <a:t>kelompok; para bawahan dengan status di dalam kelompok yang akan memiliki peringkat kinerja yang lebih tinggi, tingkat perputaran pekerja yang rendah, dan kepuasan kerja yang lebih tinggi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15118</TotalTime>
  <Words>221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Pokok Bahasan</vt:lpstr>
      <vt:lpstr>Kepemimpinan (leadership)</vt:lpstr>
      <vt:lpstr>Teori Sifat</vt:lpstr>
      <vt:lpstr>Teori-Teori Mengenai Perilaku</vt:lpstr>
      <vt:lpstr>Teori Kontingensi</vt:lpstr>
      <vt:lpstr>Teori Pertukaran Pemimpin-Anggota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</cp:lastModifiedBy>
  <cp:revision>635</cp:revision>
  <cp:lastPrinted>2015-09-17T08:41:14Z</cp:lastPrinted>
  <dcterms:created xsi:type="dcterms:W3CDTF">2010-04-18T12:06:30Z</dcterms:created>
  <dcterms:modified xsi:type="dcterms:W3CDTF">2019-07-11T03:05:10Z</dcterms:modified>
</cp:coreProperties>
</file>